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sldIdLst>
    <p:sldId id="256" r:id="rId2"/>
    <p:sldId id="257" r:id="rId3"/>
    <p:sldId id="258" r:id="rId4"/>
    <p:sldId id="259" r:id="rId5"/>
    <p:sldId id="260"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p:restoredTop sz="94671"/>
  </p:normalViewPr>
  <p:slideViewPr>
    <p:cSldViewPr snapToGrid="0" snapToObjects="1">
      <p:cViewPr varScale="1">
        <p:scale>
          <a:sx n="104" d="100"/>
          <a:sy n="104" d="100"/>
        </p:scale>
        <p:origin x="360"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presProps" Target="presProps.xml"/><Relationship Id="rId8" Type="http://schemas.openxmlformats.org/officeDocument/2006/relationships/viewProps" Target="viewProps.xml"/><Relationship Id="rId9" Type="http://schemas.openxmlformats.org/officeDocument/2006/relationships/theme" Target="theme/theme1.xml"/><Relationship Id="rId1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21974C9B-7CB4-0B4B-98EF-AF8EEA74C838}" type="datetimeFigureOut">
              <a:rPr lang="en-US" smtClean="0"/>
              <a:t>10/24/16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157040-6A21-0C4B-8259-C39266EC278D}" type="slidenum">
              <a:rPr lang="en-US" smtClean="0"/>
              <a:t>‹#›</a:t>
            </a:fld>
            <a:endParaRPr lang="en-US"/>
          </a:p>
        </p:txBody>
      </p:sp>
    </p:spTree>
    <p:extLst>
      <p:ext uri="{BB962C8B-B14F-4D97-AF65-F5344CB8AC3E}">
        <p14:creationId xmlns:p14="http://schemas.microsoft.com/office/powerpoint/2010/main" val="1559759050"/>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1974C9B-7CB4-0B4B-98EF-AF8EEA74C838}" type="datetimeFigureOut">
              <a:rPr lang="en-US" smtClean="0"/>
              <a:t>10/24/16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157040-6A21-0C4B-8259-C39266EC278D}" type="slidenum">
              <a:rPr lang="en-US" smtClean="0"/>
              <a:t>‹#›</a:t>
            </a:fld>
            <a:endParaRPr lang="en-US"/>
          </a:p>
        </p:txBody>
      </p:sp>
    </p:spTree>
    <p:extLst>
      <p:ext uri="{BB962C8B-B14F-4D97-AF65-F5344CB8AC3E}">
        <p14:creationId xmlns:p14="http://schemas.microsoft.com/office/powerpoint/2010/main" val="13660758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1974C9B-7CB4-0B4B-98EF-AF8EEA74C838}" type="datetimeFigureOut">
              <a:rPr lang="en-US" smtClean="0"/>
              <a:t>10/24/16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157040-6A21-0C4B-8259-C39266EC278D}" type="slidenum">
              <a:rPr lang="en-US" smtClean="0"/>
              <a:t>‹#›</a:t>
            </a:fld>
            <a:endParaRPr lang="en-US"/>
          </a:p>
        </p:txBody>
      </p:sp>
    </p:spTree>
    <p:extLst>
      <p:ext uri="{BB962C8B-B14F-4D97-AF65-F5344CB8AC3E}">
        <p14:creationId xmlns:p14="http://schemas.microsoft.com/office/powerpoint/2010/main" val="8899476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1974C9B-7CB4-0B4B-98EF-AF8EEA74C838}" type="datetimeFigureOut">
              <a:rPr lang="en-US" smtClean="0"/>
              <a:t>10/24/16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157040-6A21-0C4B-8259-C39266EC278D}" type="slidenum">
              <a:rPr lang="en-US" smtClean="0"/>
              <a:t>‹#›</a:t>
            </a:fld>
            <a:endParaRPr lang="en-US"/>
          </a:p>
        </p:txBody>
      </p:sp>
    </p:spTree>
    <p:extLst>
      <p:ext uri="{BB962C8B-B14F-4D97-AF65-F5344CB8AC3E}">
        <p14:creationId xmlns:p14="http://schemas.microsoft.com/office/powerpoint/2010/main" val="5374744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21974C9B-7CB4-0B4B-98EF-AF8EEA74C838}" type="datetimeFigureOut">
              <a:rPr lang="en-US" smtClean="0"/>
              <a:t>10/24/16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157040-6A21-0C4B-8259-C39266EC278D}" type="slidenum">
              <a:rPr lang="en-US" smtClean="0"/>
              <a:t>‹#›</a:t>
            </a:fld>
            <a:endParaRPr lang="en-US"/>
          </a:p>
        </p:txBody>
      </p:sp>
    </p:spTree>
    <p:extLst>
      <p:ext uri="{BB962C8B-B14F-4D97-AF65-F5344CB8AC3E}">
        <p14:creationId xmlns:p14="http://schemas.microsoft.com/office/powerpoint/2010/main" val="1016374465"/>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7"/>
          <p:cNvSpPr>
            <a:spLocks noGrp="1"/>
          </p:cNvSpPr>
          <p:nvPr>
            <p:ph type="dt" sz="half" idx="10"/>
          </p:nvPr>
        </p:nvSpPr>
        <p:spPr/>
        <p:txBody>
          <a:bodyPr/>
          <a:lstStyle/>
          <a:p>
            <a:fld id="{21974C9B-7CB4-0B4B-98EF-AF8EEA74C838}" type="datetimeFigureOut">
              <a:rPr lang="en-US" smtClean="0"/>
              <a:t>10/24/16</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C1157040-6A21-0C4B-8259-C39266EC278D}" type="slidenum">
              <a:rPr lang="en-US" smtClean="0"/>
              <a:t>‹#›</a:t>
            </a:fld>
            <a:endParaRPr lang="en-US"/>
          </a:p>
        </p:txBody>
      </p:sp>
    </p:spTree>
    <p:extLst>
      <p:ext uri="{BB962C8B-B14F-4D97-AF65-F5344CB8AC3E}">
        <p14:creationId xmlns:p14="http://schemas.microsoft.com/office/powerpoint/2010/main" val="11207050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21974C9B-7CB4-0B4B-98EF-AF8EEA74C838}" type="datetimeFigureOut">
              <a:rPr lang="en-US" smtClean="0"/>
              <a:t>10/24/16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157040-6A21-0C4B-8259-C39266EC278D}"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1101528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1974C9B-7CB4-0B4B-98EF-AF8EEA74C838}" type="datetimeFigureOut">
              <a:rPr lang="en-US" smtClean="0"/>
              <a:t>10/24/16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157040-6A21-0C4B-8259-C39266EC278D}" type="slidenum">
              <a:rPr lang="en-US" smtClean="0"/>
              <a:t>‹#›</a:t>
            </a:fld>
            <a:endParaRPr lang="en-US"/>
          </a:p>
        </p:txBody>
      </p:sp>
    </p:spTree>
    <p:extLst>
      <p:ext uri="{BB962C8B-B14F-4D97-AF65-F5344CB8AC3E}">
        <p14:creationId xmlns:p14="http://schemas.microsoft.com/office/powerpoint/2010/main" val="2085840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1974C9B-7CB4-0B4B-98EF-AF8EEA74C838}" type="datetimeFigureOut">
              <a:rPr lang="en-US" smtClean="0"/>
              <a:t>10/24/16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157040-6A21-0C4B-8259-C39266EC278D}" type="slidenum">
              <a:rPr lang="en-US" smtClean="0"/>
              <a:t>‹#›</a:t>
            </a:fld>
            <a:endParaRPr lang="en-US"/>
          </a:p>
        </p:txBody>
      </p:sp>
    </p:spTree>
    <p:extLst>
      <p:ext uri="{BB962C8B-B14F-4D97-AF65-F5344CB8AC3E}">
        <p14:creationId xmlns:p14="http://schemas.microsoft.com/office/powerpoint/2010/main" val="9789845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9" name="Date Placeholder 8"/>
          <p:cNvSpPr>
            <a:spLocks noGrp="1"/>
          </p:cNvSpPr>
          <p:nvPr>
            <p:ph type="dt" sz="half" idx="10"/>
          </p:nvPr>
        </p:nvSpPr>
        <p:spPr/>
        <p:txBody>
          <a:bodyPr/>
          <a:lstStyle/>
          <a:p>
            <a:fld id="{21974C9B-7CB4-0B4B-98EF-AF8EEA74C838}" type="datetimeFigureOut">
              <a:rPr lang="en-US" smtClean="0"/>
              <a:t>10/24/16</a:t>
            </a:fld>
            <a:endParaRPr lang="en-US"/>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1" name="Slide Number Placeholder 10"/>
          <p:cNvSpPr>
            <a:spLocks noGrp="1"/>
          </p:cNvSpPr>
          <p:nvPr>
            <p:ph type="sldNum" sz="quarter" idx="12"/>
          </p:nvPr>
        </p:nvSpPr>
        <p:spPr/>
        <p:txBody>
          <a:bodyPr/>
          <a:lstStyle/>
          <a:p>
            <a:fld id="{C1157040-6A21-0C4B-8259-C39266EC278D}" type="slidenum">
              <a:rPr lang="en-US" smtClean="0"/>
              <a:t>‹#›</a:t>
            </a:fld>
            <a:endParaRPr lang="en-US"/>
          </a:p>
        </p:txBody>
      </p:sp>
    </p:spTree>
    <p:extLst>
      <p:ext uri="{BB962C8B-B14F-4D97-AF65-F5344CB8AC3E}">
        <p14:creationId xmlns:p14="http://schemas.microsoft.com/office/powerpoint/2010/main" val="19205407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21974C9B-7CB4-0B4B-98EF-AF8EEA74C838}" type="datetimeFigureOut">
              <a:rPr lang="en-US" smtClean="0"/>
              <a:t>10/24/16</a:t>
            </a:fld>
            <a:endParaRPr lang="en-US"/>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0" name="Slide Number Placeholder 9"/>
          <p:cNvSpPr>
            <a:spLocks noGrp="1"/>
          </p:cNvSpPr>
          <p:nvPr>
            <p:ph type="sldNum" sz="quarter" idx="12"/>
          </p:nvPr>
        </p:nvSpPr>
        <p:spPr/>
        <p:txBody>
          <a:bodyPr/>
          <a:lstStyle/>
          <a:p>
            <a:fld id="{C1157040-6A21-0C4B-8259-C39266EC278D}" type="slidenum">
              <a:rPr lang="en-US" smtClean="0"/>
              <a:t>‹#›</a:t>
            </a:fld>
            <a:endParaRPr lang="en-US"/>
          </a:p>
        </p:txBody>
      </p:sp>
    </p:spTree>
    <p:extLst>
      <p:ext uri="{BB962C8B-B14F-4D97-AF65-F5344CB8AC3E}">
        <p14:creationId xmlns:p14="http://schemas.microsoft.com/office/powerpoint/2010/main" val="184908680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21974C9B-7CB4-0B4B-98EF-AF8EEA74C838}" type="datetimeFigureOut">
              <a:rPr lang="en-US" smtClean="0"/>
              <a:t>10/24/16</a:t>
            </a:fld>
            <a:endParaRPr lang="en-US"/>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C1157040-6A21-0C4B-8259-C39266EC278D}" type="slidenum">
              <a:rPr lang="en-US" smtClean="0"/>
              <a:t>‹#›</a:t>
            </a:fld>
            <a:endParaRPr lang="en-US"/>
          </a:p>
        </p:txBody>
      </p:sp>
    </p:spTree>
    <p:extLst>
      <p:ext uri="{BB962C8B-B14F-4D97-AF65-F5344CB8AC3E}">
        <p14:creationId xmlns:p14="http://schemas.microsoft.com/office/powerpoint/2010/main" val="112219677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4" Type="http://schemas.openxmlformats.org/officeDocument/2006/relationships/image" Target="../media/image3.tiff"/><Relationship Id="rId1" Type="http://schemas.openxmlformats.org/officeDocument/2006/relationships/slideLayout" Target="../slideLayouts/slideLayout1.xml"/><Relationship Id="rId2" Type="http://schemas.openxmlformats.org/officeDocument/2006/relationships/image" Target="../media/image1.tif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tiff"/><Relationship Id="rId3" Type="http://schemas.openxmlformats.org/officeDocument/2006/relationships/image" Target="../media/image5.tif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320040" y="857749"/>
            <a:ext cx="3425609" cy="2897601"/>
          </a:xfrm>
          <a:prstGeom prst="rect">
            <a:avLst/>
          </a:prstGeom>
        </p:spPr>
      </p:pic>
      <p:pic>
        <p:nvPicPr>
          <p:cNvPr id="4" name="Picture 3"/>
          <p:cNvPicPr>
            <a:picLocks noChangeAspect="1"/>
          </p:cNvPicPr>
          <p:nvPr/>
        </p:nvPicPr>
        <p:blipFill>
          <a:blip r:embed="rId3"/>
          <a:stretch>
            <a:fillRect/>
          </a:stretch>
        </p:blipFill>
        <p:spPr>
          <a:xfrm rot="21600000">
            <a:off x="4385729" y="1443927"/>
            <a:ext cx="3433324" cy="1725245"/>
          </a:xfrm>
          <a:prstGeom prst="rect">
            <a:avLst/>
          </a:prstGeom>
        </p:spPr>
      </p:pic>
      <p:pic>
        <p:nvPicPr>
          <p:cNvPr id="3" name="Picture 2"/>
          <p:cNvPicPr>
            <a:picLocks noChangeAspect="1"/>
          </p:cNvPicPr>
          <p:nvPr/>
        </p:nvPicPr>
        <p:blipFill>
          <a:blip r:embed="rId4"/>
          <a:stretch>
            <a:fillRect/>
          </a:stretch>
        </p:blipFill>
        <p:spPr>
          <a:xfrm>
            <a:off x="8449725" y="616905"/>
            <a:ext cx="3423916" cy="3423916"/>
          </a:xfrm>
          <a:prstGeom prst="rect">
            <a:avLst/>
          </a:prstGeom>
        </p:spPr>
      </p:pic>
      <p:sp>
        <p:nvSpPr>
          <p:cNvPr id="2" name="Title 1"/>
          <p:cNvSpPr>
            <a:spLocks noGrp="1"/>
          </p:cNvSpPr>
          <p:nvPr>
            <p:ph type="ctrTitle"/>
          </p:nvPr>
        </p:nvSpPr>
        <p:spPr>
          <a:xfrm>
            <a:off x="527538" y="4756638"/>
            <a:ext cx="11139854" cy="930447"/>
          </a:xfrm>
        </p:spPr>
        <p:txBody>
          <a:bodyPr vert="horz" lIns="91440" tIns="45720" rIns="91440" bIns="45720" rtlCol="0">
            <a:normAutofit/>
          </a:bodyPr>
          <a:lstStyle/>
          <a:p>
            <a:r>
              <a:rPr lang="en-US" sz="5400" kern="1200">
                <a:solidFill>
                  <a:schemeClr val="bg1"/>
                </a:solidFill>
                <a:latin typeface="+mj-lt"/>
                <a:ea typeface="+mj-ea"/>
                <a:cs typeface="+mj-cs"/>
              </a:rPr>
              <a:t>Cuba </a:t>
            </a:r>
          </a:p>
        </p:txBody>
      </p:sp>
    </p:spTree>
    <p:extLst>
      <p:ext uri="{BB962C8B-B14F-4D97-AF65-F5344CB8AC3E}">
        <p14:creationId xmlns:p14="http://schemas.microsoft.com/office/powerpoint/2010/main" val="22755334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Pre-Columbus</a:t>
            </a:r>
            <a:endParaRPr lang="en-US" b="1" dirty="0"/>
          </a:p>
        </p:txBody>
      </p:sp>
      <p:sp>
        <p:nvSpPr>
          <p:cNvPr id="3" name="Content Placeholder 2"/>
          <p:cNvSpPr>
            <a:spLocks noGrp="1"/>
          </p:cNvSpPr>
          <p:nvPr>
            <p:ph idx="1"/>
          </p:nvPr>
        </p:nvSpPr>
        <p:spPr/>
        <p:txBody>
          <a:bodyPr>
            <a:normAutofit fontScale="77500" lnSpcReduction="20000"/>
          </a:bodyPr>
          <a:lstStyle/>
          <a:p>
            <a:r>
              <a:rPr lang="en-US" sz="4400" dirty="0" smtClean="0"/>
              <a:t>Three distinct tribes: </a:t>
            </a:r>
            <a:r>
              <a:rPr lang="en-US" sz="4400" dirty="0" err="1" smtClean="0"/>
              <a:t>Taino</a:t>
            </a:r>
            <a:r>
              <a:rPr lang="en-US" sz="4400" dirty="0" smtClean="0"/>
              <a:t>/</a:t>
            </a:r>
            <a:r>
              <a:rPr lang="en-US" sz="4400" dirty="0" err="1" smtClean="0"/>
              <a:t>Guanajatabey</a:t>
            </a:r>
            <a:r>
              <a:rPr lang="en-US" sz="4400" dirty="0" smtClean="0"/>
              <a:t> and the </a:t>
            </a:r>
            <a:r>
              <a:rPr lang="en-US" sz="4400" dirty="0" err="1" smtClean="0"/>
              <a:t>Ciboney</a:t>
            </a:r>
            <a:r>
              <a:rPr lang="en-US" sz="4400" dirty="0" smtClean="0"/>
              <a:t> people. </a:t>
            </a:r>
          </a:p>
          <a:p>
            <a:r>
              <a:rPr lang="en-US" sz="4400" dirty="0" smtClean="0"/>
              <a:t>The name ‘Cuba’ comes from the native </a:t>
            </a:r>
            <a:r>
              <a:rPr lang="en-US" sz="4400" dirty="0" err="1" smtClean="0"/>
              <a:t>Taino</a:t>
            </a:r>
            <a:r>
              <a:rPr lang="en-US" sz="4400" dirty="0" smtClean="0"/>
              <a:t> language. Derives from either </a:t>
            </a:r>
            <a:r>
              <a:rPr lang="en-US" sz="4400" i="1" dirty="0" err="1" smtClean="0"/>
              <a:t>coabana</a:t>
            </a:r>
            <a:r>
              <a:rPr lang="en-US" sz="4400" i="1" dirty="0" smtClean="0"/>
              <a:t> </a:t>
            </a:r>
            <a:r>
              <a:rPr lang="en-US" sz="4400" dirty="0" smtClean="0"/>
              <a:t>meaning ‘great place’ or </a:t>
            </a:r>
            <a:r>
              <a:rPr lang="en-US" sz="4400" i="1" dirty="0" err="1" smtClean="0"/>
              <a:t>cubao</a:t>
            </a:r>
            <a:r>
              <a:rPr lang="en-US" sz="4400" dirty="0" smtClean="0"/>
              <a:t> meaning ‘where fertile land is abundant’.</a:t>
            </a:r>
          </a:p>
          <a:p>
            <a:endParaRPr lang="en-US" dirty="0" smtClean="0"/>
          </a:p>
        </p:txBody>
      </p:sp>
    </p:spTree>
    <p:extLst>
      <p:ext uri="{BB962C8B-B14F-4D97-AF65-F5344CB8AC3E}">
        <p14:creationId xmlns:p14="http://schemas.microsoft.com/office/powerpoint/2010/main" val="3069924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Columbus </a:t>
            </a:r>
            <a:endParaRPr lang="en-US" b="1" dirty="0"/>
          </a:p>
        </p:txBody>
      </p:sp>
      <p:sp>
        <p:nvSpPr>
          <p:cNvPr id="3" name="Content Placeholder 2"/>
          <p:cNvSpPr>
            <a:spLocks noGrp="1"/>
          </p:cNvSpPr>
          <p:nvPr>
            <p:ph idx="1"/>
          </p:nvPr>
        </p:nvSpPr>
        <p:spPr/>
        <p:txBody>
          <a:bodyPr>
            <a:normAutofit fontScale="85000" lnSpcReduction="20000"/>
          </a:bodyPr>
          <a:lstStyle/>
          <a:p>
            <a:r>
              <a:rPr lang="en-US" sz="4400" dirty="0" smtClean="0"/>
              <a:t>First voyage in 1492, Columbus landed on Cuba’s northeastern coast. </a:t>
            </a:r>
          </a:p>
          <a:p>
            <a:r>
              <a:rPr lang="en-US" sz="4400" dirty="0" smtClean="0"/>
              <a:t>Claimed the island for Spain – led to Spanish colonization. </a:t>
            </a:r>
          </a:p>
          <a:p>
            <a:r>
              <a:rPr lang="en-US" sz="4400" dirty="0" smtClean="0"/>
              <a:t>Result = Spanish influence on population today. </a:t>
            </a:r>
            <a:endParaRPr lang="en-US" sz="4400" dirty="0"/>
          </a:p>
        </p:txBody>
      </p:sp>
    </p:spTree>
    <p:extLst>
      <p:ext uri="{BB962C8B-B14F-4D97-AF65-F5344CB8AC3E}">
        <p14:creationId xmlns:p14="http://schemas.microsoft.com/office/powerpoint/2010/main" val="4443758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srcRect t="555" r="-1" b="-1"/>
          <a:stretch/>
        </p:blipFill>
        <p:spPr>
          <a:xfrm>
            <a:off x="960121" y="3278909"/>
            <a:ext cx="3707652" cy="2461118"/>
          </a:xfrm>
          <a:prstGeom prst="rect">
            <a:avLst/>
          </a:prstGeom>
          <a:ln w="31750" cap="sq">
            <a:solidFill>
              <a:srgbClr val="FFFFFF"/>
            </a:solidFill>
            <a:miter lim="800000"/>
          </a:ln>
        </p:spPr>
      </p:pic>
      <p:pic>
        <p:nvPicPr>
          <p:cNvPr id="4" name="Picture 3"/>
          <p:cNvPicPr>
            <a:picLocks noChangeAspect="1"/>
          </p:cNvPicPr>
          <p:nvPr/>
        </p:nvPicPr>
        <p:blipFill rotWithShape="1">
          <a:blip r:embed="rId3"/>
          <a:srcRect t="12265" r="5" b="27018"/>
          <a:stretch/>
        </p:blipFill>
        <p:spPr>
          <a:xfrm>
            <a:off x="2381773" y="964692"/>
            <a:ext cx="2286000" cy="2194560"/>
          </a:xfrm>
          <a:prstGeom prst="rect">
            <a:avLst/>
          </a:prstGeom>
          <a:ln w="31750" cap="sq">
            <a:solidFill>
              <a:srgbClr val="FFFFFF"/>
            </a:solidFill>
            <a:miter lim="800000"/>
          </a:ln>
        </p:spPr>
      </p:pic>
      <p:sp>
        <p:nvSpPr>
          <p:cNvPr id="7" name="Rectangle 6"/>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0121" y="964692"/>
            <a:ext cx="1275079" cy="2212617"/>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5138928" y="964692"/>
            <a:ext cx="6092952" cy="1188720"/>
          </a:xfrm>
        </p:spPr>
        <p:txBody>
          <a:bodyPr>
            <a:normAutofit/>
          </a:bodyPr>
          <a:lstStyle/>
          <a:p>
            <a:r>
              <a:rPr lang="en-US"/>
              <a:t>Cuban figures </a:t>
            </a:r>
          </a:p>
        </p:txBody>
      </p:sp>
      <p:sp>
        <p:nvSpPr>
          <p:cNvPr id="3" name="Content Placeholder 2"/>
          <p:cNvSpPr>
            <a:spLocks noGrp="1"/>
          </p:cNvSpPr>
          <p:nvPr>
            <p:ph idx="1"/>
          </p:nvPr>
        </p:nvSpPr>
        <p:spPr>
          <a:xfrm>
            <a:off x="5138928" y="2638044"/>
            <a:ext cx="6092952" cy="3101983"/>
          </a:xfrm>
        </p:spPr>
        <p:txBody>
          <a:bodyPr>
            <a:normAutofit/>
          </a:bodyPr>
          <a:lstStyle/>
          <a:p>
            <a:r>
              <a:rPr lang="en-US" dirty="0"/>
              <a:t>Fidel Castro – Cuban politician/revolutionary who governed Cuba as Prime Minister from 1959-76 and as President from 1976-2008. Made Cuba a one-party communist state. </a:t>
            </a:r>
          </a:p>
          <a:p>
            <a:r>
              <a:rPr lang="en-US" dirty="0"/>
              <a:t>Celia Cruz </a:t>
            </a:r>
            <a:r>
              <a:rPr lang="en-US" dirty="0" smtClean="0"/>
              <a:t>– most popular Latin artist of the 20</a:t>
            </a:r>
            <a:r>
              <a:rPr lang="en-US" baseline="30000" dirty="0" smtClean="0"/>
              <a:t>th</a:t>
            </a:r>
            <a:r>
              <a:rPr lang="en-US" dirty="0" smtClean="0"/>
              <a:t> century and is widely renowned as the ”Queen of Salsa.”</a:t>
            </a:r>
          </a:p>
        </p:txBody>
      </p:sp>
    </p:spTree>
    <p:extLst>
      <p:ext uri="{BB962C8B-B14F-4D97-AF65-F5344CB8AC3E}">
        <p14:creationId xmlns:p14="http://schemas.microsoft.com/office/powerpoint/2010/main" val="20774965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Interesting Facts about Cuba</a:t>
            </a:r>
            <a:endParaRPr lang="en-US" dirty="0"/>
          </a:p>
        </p:txBody>
      </p:sp>
      <p:sp>
        <p:nvSpPr>
          <p:cNvPr id="3" name="Content Placeholder 2"/>
          <p:cNvSpPr>
            <a:spLocks noGrp="1"/>
          </p:cNvSpPr>
          <p:nvPr>
            <p:ph idx="1"/>
          </p:nvPr>
        </p:nvSpPr>
        <p:spPr/>
        <p:txBody>
          <a:bodyPr/>
          <a:lstStyle/>
          <a:p>
            <a:r>
              <a:rPr lang="en-US" dirty="0"/>
              <a:t>Cuba is the most populated country in the Caribbean, with more than 11 million residents.</a:t>
            </a:r>
          </a:p>
          <a:p>
            <a:r>
              <a:rPr lang="en-US" dirty="0" smtClean="0"/>
              <a:t>The </a:t>
            </a:r>
            <a:r>
              <a:rPr lang="en-US" dirty="0"/>
              <a:t>only cars that Cuban citizens can own legally are cars created and bought before 1959. After this year, the Cuban government seized all of the cars, and owns them all to this day. Most of the pre-1959 cars in the country are from the United States</a:t>
            </a:r>
            <a:r>
              <a:rPr lang="en-US" dirty="0" smtClean="0"/>
              <a:t>.</a:t>
            </a:r>
          </a:p>
          <a:p>
            <a:r>
              <a:rPr lang="en-US" dirty="0" smtClean="0"/>
              <a:t>The </a:t>
            </a:r>
            <a:r>
              <a:rPr lang="en-US" dirty="0"/>
              <a:t>US attempted to invade Cuba several times. In 1848, they decided to give up and offered Spain $100 million dollars for Cuba, but the offer was rejected.</a:t>
            </a:r>
            <a:endParaRPr lang="en-US" dirty="0"/>
          </a:p>
        </p:txBody>
      </p:sp>
    </p:spTree>
    <p:extLst>
      <p:ext uri="{BB962C8B-B14F-4D97-AF65-F5344CB8AC3E}">
        <p14:creationId xmlns:p14="http://schemas.microsoft.com/office/powerpoint/2010/main" val="35170256"/>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docProps/app.xml><?xml version="1.0" encoding="utf-8"?>
<Properties xmlns="http://schemas.openxmlformats.org/officeDocument/2006/extended-properties" xmlns:vt="http://schemas.openxmlformats.org/officeDocument/2006/docPropsVTypes">
  <Template>Parcel</Template>
  <TotalTime>24</TotalTime>
  <Words>231</Words>
  <Application>Microsoft Macintosh PowerPoint</Application>
  <PresentationFormat>Widescreen</PresentationFormat>
  <Paragraphs>15</Paragraphs>
  <Slides>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Gill Sans MT</vt:lpstr>
      <vt:lpstr>Arial</vt:lpstr>
      <vt:lpstr>Parcel</vt:lpstr>
      <vt:lpstr>Cuba </vt:lpstr>
      <vt:lpstr>Pre-Columbus</vt:lpstr>
      <vt:lpstr>Columbus </vt:lpstr>
      <vt:lpstr>Cuban figures </vt:lpstr>
      <vt:lpstr>Interesting Facts about Cuba</vt:lpstr>
    </vt:vector>
  </TitlesOfParts>
  <Company/>
  <LinksUpToDate>false</LinksUpToDate>
  <SharedDoc>false</SharedDoc>
  <HyperlinksChanged>false</HyperlinksChanged>
  <AppVersion>15.0026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Cuba </dc:title>
  <dc:creator>Microsoft Office User</dc:creator>
  <cp:lastModifiedBy>Microsoft Office User</cp:lastModifiedBy>
  <cp:revision>3</cp:revision>
  <dcterms:created xsi:type="dcterms:W3CDTF">2016-10-24T10:59:33Z</dcterms:created>
  <dcterms:modified xsi:type="dcterms:W3CDTF">2016-10-24T11:23:36Z</dcterms:modified>
</cp:coreProperties>
</file>