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077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216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487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9870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27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480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799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770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656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812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346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9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810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7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41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881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DBA00-F4AA-4353-8F8F-A3A76918AF76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26E21-3F2D-4373-AC42-38F9EABE8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2395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Curacao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Historial</a:t>
            </a:r>
            <a:r>
              <a:rPr lang="en-GB" dirty="0" smtClean="0"/>
              <a:t> nexus of Netherlands Antilles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260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5828" y="0"/>
            <a:ext cx="9121140" cy="672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82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086474" cy="4948020"/>
          </a:xfrm>
        </p:spPr>
        <p:txBody>
          <a:bodyPr/>
          <a:lstStyle/>
          <a:p>
            <a:pPr algn="ctr"/>
            <a:r>
              <a:rPr lang="en-GB" dirty="0" smtClean="0"/>
              <a:t>Curacao is the largest island in the Netherland Antilles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845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Barren soil which is a result of centuries of overgrazing</a:t>
            </a:r>
          </a:p>
          <a:p>
            <a:r>
              <a:rPr lang="en-GB" dirty="0" smtClean="0"/>
              <a:t>Water is usually attained from distilled sea water</a:t>
            </a:r>
          </a:p>
          <a:p>
            <a:r>
              <a:rPr lang="en-GB" dirty="0" smtClean="0"/>
              <a:t>Mostly drought resistant plants </a:t>
            </a:r>
            <a:r>
              <a:rPr lang="en-GB" dirty="0" smtClean="0"/>
              <a:t>abound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02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 facts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Curacao is believed to be the historical Nexus of the Netherlands Antilles</a:t>
            </a:r>
          </a:p>
          <a:p>
            <a:r>
              <a:rPr lang="en-GB" dirty="0" smtClean="0"/>
              <a:t>The Nether Antilles also known as the Dutch Antilles</a:t>
            </a:r>
          </a:p>
          <a:p>
            <a:r>
              <a:rPr lang="en-GB" dirty="0" smtClean="0"/>
              <a:t>Curacao is one of the four islands that form the Dutch Antilles including Aruba, Bonaire, </a:t>
            </a:r>
            <a:r>
              <a:rPr lang="en-GB" dirty="0" err="1" smtClean="0"/>
              <a:t>Curcao</a:t>
            </a:r>
            <a:r>
              <a:rPr lang="en-GB" dirty="0" smtClean="0"/>
              <a:t> (ABC) and the Leeward islands which was later split into its own territory in 1983.</a:t>
            </a:r>
          </a:p>
          <a:p>
            <a:r>
              <a:rPr lang="en-GB" dirty="0" smtClean="0"/>
              <a:t>These islands were once a part of the Kingdom of the Netherlands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84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 facts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2006 the Dutch Government decided to discontinue the Netherland Antilles</a:t>
            </a:r>
          </a:p>
          <a:p>
            <a:r>
              <a:rPr lang="en-GB" dirty="0" smtClean="0"/>
              <a:t>All the islands that were part of the Netherland Kingdom were disassociated from the Dutch government in October 2010</a:t>
            </a:r>
          </a:p>
          <a:p>
            <a:r>
              <a:rPr lang="en-GB" b="1" dirty="0" smtClean="0"/>
              <a:t>But none chose full independence. Curacao became an autonomous country within the kingdom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86496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88" y="310261"/>
            <a:ext cx="11353800" cy="6026531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Migration to Curacao from other places increased after it opened it oil refinery in 1918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03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79</TotalTime>
  <Words>171</Words>
  <Application>Microsoft Office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Circuit</vt:lpstr>
      <vt:lpstr>Curacao</vt:lpstr>
      <vt:lpstr>PowerPoint Presentation</vt:lpstr>
      <vt:lpstr>Curacao is the largest island in the Netherland Antilles</vt:lpstr>
      <vt:lpstr>Land</vt:lpstr>
      <vt:lpstr>Fun facts</vt:lpstr>
      <vt:lpstr>Fun facts</vt:lpstr>
      <vt:lpstr>Migration to Curacao from other places increased after it opened it oil refinery in 1918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Curcao</dc:title>
  <dc:creator>Deborah Owusu-Ansah</dc:creator>
  <cp:lastModifiedBy>Deborah Owusu-Ansah</cp:lastModifiedBy>
  <cp:revision>9</cp:revision>
  <dcterms:created xsi:type="dcterms:W3CDTF">2016-10-17T00:07:07Z</dcterms:created>
  <dcterms:modified xsi:type="dcterms:W3CDTF">2016-10-17T23:56:21Z</dcterms:modified>
</cp:coreProperties>
</file>