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5" r:id="rId2"/>
    <p:sldId id="262" r:id="rId3"/>
    <p:sldId id="261" r:id="rId4"/>
    <p:sldId id="268" r:id="rId5"/>
    <p:sldId id="266" r:id="rId6"/>
    <p:sldId id="267" r:id="rId7"/>
    <p:sldId id="2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136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C1A10C-9600-4EE6-8E8A-64FEC1347030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1629D-AFFF-487F-A7E4-D4CCAF7D9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61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830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196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790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073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802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20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369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299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264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094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739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750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01807"/>
            <a:ext cx="9144000" cy="2054386"/>
          </a:xfrm>
        </p:spPr>
        <p:txBody>
          <a:bodyPr>
            <a:noAutofit/>
          </a:bodyPr>
          <a:lstStyle/>
          <a:p>
            <a:r>
              <a:rPr lang="en-GB" sz="7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Caribbean History:</a:t>
            </a:r>
            <a:br>
              <a:rPr lang="en-GB" sz="7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7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Fascinating* Facts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139542"/>
            <a:ext cx="12192000" cy="573833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*Cannot guarantee that all historical facts will be fascinating</a:t>
            </a:r>
          </a:p>
        </p:txBody>
      </p:sp>
    </p:spTree>
    <p:extLst>
      <p:ext uri="{BB962C8B-B14F-4D97-AF65-F5344CB8AC3E}">
        <p14:creationId xmlns:p14="http://schemas.microsoft.com/office/powerpoint/2010/main" val="33383660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03871"/>
            <a:ext cx="10515600" cy="1325563"/>
          </a:xfrm>
        </p:spPr>
        <p:txBody>
          <a:bodyPr/>
          <a:lstStyle/>
          <a:p>
            <a:pPr marL="838200" indent="-838200" algn="ctr"/>
            <a:r>
              <a:rPr lang="en-GB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Nevis</a:t>
            </a:r>
            <a:endParaRPr lang="en-GB" altLang="en-US" dirty="0"/>
          </a:p>
        </p:txBody>
      </p:sp>
      <p:pic>
        <p:nvPicPr>
          <p:cNvPr id="13315" name="Picture 2" descr="http://www.geographicguide.net/pictures/mapa-caribbe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1341438"/>
            <a:ext cx="8610600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9717110" y="4105643"/>
            <a:ext cx="199505" cy="281912"/>
          </a:xfrm>
          <a:prstGeom prst="straightConnector1">
            <a:avLst/>
          </a:prstGeom>
          <a:ln w="508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97719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03871"/>
            <a:ext cx="10515600" cy="1325563"/>
          </a:xfrm>
        </p:spPr>
        <p:txBody>
          <a:bodyPr/>
          <a:lstStyle/>
          <a:p>
            <a:pPr marL="838200" indent="-838200" algn="ctr"/>
            <a:r>
              <a:rPr lang="en-GB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Nevis</a:t>
            </a:r>
            <a:endParaRPr lang="en-GB" alt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9222060" y="4388649"/>
            <a:ext cx="199505" cy="281912"/>
          </a:xfrm>
          <a:prstGeom prst="straightConnector1">
            <a:avLst/>
          </a:prstGeom>
          <a:ln w="508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http://www.geographicguide.net/pictures/mapa-caribbea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29" t="45896" b="30968"/>
          <a:stretch/>
        </p:blipFill>
        <p:spPr bwMode="auto">
          <a:xfrm>
            <a:off x="2375136" y="1364367"/>
            <a:ext cx="7441726" cy="525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6954982" y="3158836"/>
            <a:ext cx="969818" cy="979709"/>
          </a:xfrm>
          <a:prstGeom prst="straightConnector1">
            <a:avLst/>
          </a:prstGeom>
          <a:ln w="508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36562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1468819" y="103871"/>
            <a:ext cx="9108060" cy="1325563"/>
          </a:xfrm>
        </p:spPr>
        <p:txBody>
          <a:bodyPr/>
          <a:lstStyle/>
          <a:p>
            <a:pPr algn="ctr"/>
            <a:r>
              <a:rPr lang="en-GB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Birth place of Frances </a:t>
            </a:r>
            <a:r>
              <a:rPr lang="en-GB" b="1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Nisbet</a:t>
            </a:r>
            <a:r>
              <a:rPr lang="en-GB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25" t="15353" r="13599"/>
          <a:stretch/>
        </p:blipFill>
        <p:spPr>
          <a:xfrm>
            <a:off x="1541971" y="1622222"/>
            <a:ext cx="3796144" cy="4957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2966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1541971" y="103871"/>
            <a:ext cx="9108060" cy="1325563"/>
          </a:xfrm>
        </p:spPr>
        <p:txBody>
          <a:bodyPr/>
          <a:lstStyle/>
          <a:p>
            <a:pPr algn="ctr"/>
            <a:r>
              <a:rPr lang="en-GB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Birth place of Frances </a:t>
            </a:r>
            <a:r>
              <a:rPr lang="en-GB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Nisbet</a:t>
            </a:r>
            <a:r>
              <a:rPr lang="en-GB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wife of Horatio Nelson</a:t>
            </a:r>
            <a:endParaRPr lang="en-GB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25" t="15353" r="13599"/>
          <a:stretch/>
        </p:blipFill>
        <p:spPr>
          <a:xfrm>
            <a:off x="1541971" y="1622222"/>
            <a:ext cx="3796144" cy="49574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086" y="1828796"/>
            <a:ext cx="3769944" cy="4544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1925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1541971" y="103871"/>
            <a:ext cx="9108060" cy="1325563"/>
          </a:xfrm>
        </p:spPr>
        <p:txBody>
          <a:bodyPr/>
          <a:lstStyle/>
          <a:p>
            <a:pPr algn="ctr"/>
            <a:r>
              <a:rPr lang="en-GB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Birth place of Frances </a:t>
            </a:r>
            <a:r>
              <a:rPr lang="en-GB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Nisbet</a:t>
            </a:r>
            <a:r>
              <a:rPr lang="en-GB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wife of Horatio Nelson</a:t>
            </a:r>
            <a:endParaRPr lang="en-GB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086" y="1828796"/>
            <a:ext cx="3769944" cy="45442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587" y="1622221"/>
            <a:ext cx="4132855" cy="4957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205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01807"/>
            <a:ext cx="9144000" cy="2054386"/>
          </a:xfrm>
        </p:spPr>
        <p:txBody>
          <a:bodyPr>
            <a:noAutofit/>
          </a:bodyPr>
          <a:lstStyle/>
          <a:p>
            <a:r>
              <a:rPr lang="en-GB" sz="7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Caribbean History:</a:t>
            </a:r>
            <a:br>
              <a:rPr lang="en-GB" sz="7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7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Fascinating* Facts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139542"/>
            <a:ext cx="12192000" cy="573833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*Cannot guarantee that all historical facts will be fascinating</a:t>
            </a:r>
          </a:p>
        </p:txBody>
      </p:sp>
    </p:spTree>
    <p:extLst>
      <p:ext uri="{BB962C8B-B14F-4D97-AF65-F5344CB8AC3E}">
        <p14:creationId xmlns:p14="http://schemas.microsoft.com/office/powerpoint/2010/main" val="219100391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53</Words>
  <Application>Microsoft Office PowerPoint</Application>
  <PresentationFormat>Widescreen</PresentationFormat>
  <Paragraphs>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Caribbean History: Fascinating* Facts</vt:lpstr>
      <vt:lpstr>Nevis</vt:lpstr>
      <vt:lpstr>Nevis</vt:lpstr>
      <vt:lpstr>Birth place of Frances Nisbet </vt:lpstr>
      <vt:lpstr>Birth place of Frances Nisbet, wife of Horatio Nelson</vt:lpstr>
      <vt:lpstr>Birth place of Frances Nisbet, wife of Horatio Nelson</vt:lpstr>
      <vt:lpstr>Caribbean History: Fascinating* Facts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Caribbean History: Fascinating* Facts</dc:title>
  <dc:creator>hyskaf</dc:creator>
  <cp:lastModifiedBy>Lambert, David</cp:lastModifiedBy>
  <cp:revision>9</cp:revision>
  <dcterms:created xsi:type="dcterms:W3CDTF">2016-10-11T05:13:39Z</dcterms:created>
  <dcterms:modified xsi:type="dcterms:W3CDTF">2016-10-11T13:14:53Z</dcterms:modified>
</cp:coreProperties>
</file>