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0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13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1A10C-9600-4EE6-8E8A-64FEC1347030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1629D-AFFF-487F-A7E4-D4CCAF7D9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Queen Charlotte Amalie, wife of King Christian</a:t>
            </a:r>
            <a:r>
              <a:rPr lang="en-GB" baseline="0" dirty="0"/>
              <a:t> V </a:t>
            </a:r>
            <a:r>
              <a:rPr lang="en-GB" baseline="0"/>
              <a:t>of Denmark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1629D-AFFF-487F-A7E4-D4CCAF7D9F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872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3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9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79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07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02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0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6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9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26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9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73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89F38-9F34-4FED-824E-7A3F4F31E35C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43292-2753-47F6-9D09-5659D1B82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75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01807"/>
            <a:ext cx="9144000" cy="2054386"/>
          </a:xfrm>
        </p:spPr>
        <p:txBody>
          <a:bodyPr>
            <a:noAutofit/>
          </a:bodyPr>
          <a:lstStyle/>
          <a:p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Caribbean History:</a:t>
            </a:r>
            <a:b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Fascinating*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39542"/>
            <a:ext cx="12192000" cy="57383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*Cannot guarantee that all historical facts will be fascinating</a:t>
            </a:r>
          </a:p>
        </p:txBody>
      </p:sp>
    </p:spTree>
    <p:extLst>
      <p:ext uri="{BB962C8B-B14F-4D97-AF65-F5344CB8AC3E}">
        <p14:creationId xmlns:p14="http://schemas.microsoft.com/office/powerpoint/2010/main" val="33292958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03871"/>
            <a:ext cx="10515600" cy="1325563"/>
          </a:xfrm>
        </p:spPr>
        <p:txBody>
          <a:bodyPr/>
          <a:lstStyle/>
          <a:p>
            <a:pPr marL="838200" indent="-838200"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Virgin Islands</a:t>
            </a:r>
            <a:endParaRPr lang="en-GB" altLang="en-US" dirty="0"/>
          </a:p>
        </p:txBody>
      </p:sp>
      <p:pic>
        <p:nvPicPr>
          <p:cNvPr id="13315" name="Picture 2" descr="http://www.geographicguide.net/pictures/mapa-caribb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341438"/>
            <a:ext cx="86106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8866909" y="4310477"/>
            <a:ext cx="304801" cy="510905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4952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03871"/>
            <a:ext cx="10515600" cy="1325563"/>
          </a:xfrm>
        </p:spPr>
        <p:txBody>
          <a:bodyPr/>
          <a:lstStyle/>
          <a:p>
            <a:pPr marL="838200" indent="-838200"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Virgin Islands</a:t>
            </a:r>
            <a:endParaRPr lang="en-GB" altLang="en-US" dirty="0"/>
          </a:p>
        </p:txBody>
      </p:sp>
      <p:pic>
        <p:nvPicPr>
          <p:cNvPr id="4" name="Picture 2" descr="http://www.geographicguide.net/pictures/mapa-caribbe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50" t="44991" r="1" b="34290"/>
          <a:stretch/>
        </p:blipFill>
        <p:spPr bwMode="auto">
          <a:xfrm>
            <a:off x="1790700" y="1745361"/>
            <a:ext cx="8610600" cy="448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652656" y="2687782"/>
            <a:ext cx="166253" cy="830551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461164" y="4308043"/>
            <a:ext cx="872839" cy="319376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7238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03871"/>
            <a:ext cx="10515600" cy="1325563"/>
          </a:xfrm>
        </p:spPr>
        <p:txBody>
          <a:bodyPr/>
          <a:lstStyle/>
          <a:p>
            <a:pPr marL="838200" indent="-838200" algn="ctr"/>
            <a:r>
              <a:rPr lang="en-GB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Charlotte Amalie, St Thomas</a:t>
            </a:r>
            <a:endParaRPr lang="en-GB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913" y="1429434"/>
            <a:ext cx="8794173" cy="488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304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01807"/>
            <a:ext cx="9144000" cy="2054386"/>
          </a:xfrm>
        </p:spPr>
        <p:txBody>
          <a:bodyPr>
            <a:noAutofit/>
          </a:bodyPr>
          <a:lstStyle/>
          <a:p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Caribbean History:</a:t>
            </a:r>
            <a:b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7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Fascinating*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39542"/>
            <a:ext cx="12192000" cy="57383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*Cannot guarantee that all historical facts will be fascinating</a:t>
            </a:r>
          </a:p>
        </p:txBody>
      </p:sp>
    </p:spTree>
    <p:extLst>
      <p:ext uri="{BB962C8B-B14F-4D97-AF65-F5344CB8AC3E}">
        <p14:creationId xmlns:p14="http://schemas.microsoft.com/office/powerpoint/2010/main" val="33383660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49</Words>
  <Application>Microsoft Office PowerPoint</Application>
  <PresentationFormat>Widescreen</PresentationFormat>
  <Paragraphs>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Caribbean History: Fascinating* Facts</vt:lpstr>
      <vt:lpstr>US Virgin Islands</vt:lpstr>
      <vt:lpstr>US Virgin Islands</vt:lpstr>
      <vt:lpstr>Charlotte Amalie, St Thomas</vt:lpstr>
      <vt:lpstr>Caribbean History: Fascinating* Facts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Caribbean History: Fascinating* Facts</dc:title>
  <dc:creator>hyskaf</dc:creator>
  <cp:lastModifiedBy>Lambert, David</cp:lastModifiedBy>
  <cp:revision>9</cp:revision>
  <dcterms:created xsi:type="dcterms:W3CDTF">2016-10-11T05:13:39Z</dcterms:created>
  <dcterms:modified xsi:type="dcterms:W3CDTF">2016-10-11T13:14:40Z</dcterms:modified>
</cp:coreProperties>
</file>