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Dominica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Harriet </a:t>
            </a:r>
            <a:r>
              <a:rPr lang="en-GB" dirty="0" err="1" smtClean="0"/>
              <a:t>Ramsden</a:t>
            </a:r>
            <a:endParaRPr lang="en-GB" dirty="0"/>
          </a:p>
        </p:txBody>
      </p:sp>
      <p:pic>
        <p:nvPicPr>
          <p:cNvPr id="2050" name="Picture 2" descr="Image result for dominica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60" y="1421505"/>
            <a:ext cx="36766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4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it?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358305" cy="3880773"/>
          </a:xfrm>
        </p:spPr>
        <p:txBody>
          <a:bodyPr/>
          <a:lstStyle/>
          <a:p>
            <a:r>
              <a:rPr lang="en-GB" dirty="0" smtClean="0"/>
              <a:t>Part of the Windward Islands in the Lesser Antilles archipelago in the Caribbean Sea</a:t>
            </a:r>
          </a:p>
          <a:p>
            <a:r>
              <a:rPr lang="en-GB" dirty="0" smtClean="0"/>
              <a:t>Lies south-southeast of </a:t>
            </a:r>
            <a:r>
              <a:rPr lang="en-GB" dirty="0" err="1" smtClean="0"/>
              <a:t>Guadaloupe</a:t>
            </a:r>
            <a:r>
              <a:rPr lang="en-GB" dirty="0" smtClean="0"/>
              <a:t> and northwest of Martinique</a:t>
            </a:r>
          </a:p>
          <a:p>
            <a:r>
              <a:rPr lang="en-GB" dirty="0" smtClean="0"/>
              <a:t>Area is 750 square kilometres</a:t>
            </a:r>
            <a:endParaRPr lang="en-GB" dirty="0"/>
          </a:p>
        </p:txBody>
      </p:sp>
      <p:pic>
        <p:nvPicPr>
          <p:cNvPr id="1026" name="Picture 2" descr="Image result for dominica on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308" y="1525184"/>
            <a:ext cx="6320136" cy="41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03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815921"/>
            <a:ext cx="9986374" cy="4225441"/>
          </a:xfrm>
        </p:spPr>
        <p:txBody>
          <a:bodyPr>
            <a:normAutofit/>
          </a:bodyPr>
          <a:lstStyle/>
          <a:p>
            <a:r>
              <a:rPr lang="en-GB" dirty="0" smtClean="0"/>
              <a:t>Originally inhabited by the </a:t>
            </a:r>
            <a:r>
              <a:rPr lang="en-GB" dirty="0" err="1" smtClean="0"/>
              <a:t>Kalingo</a:t>
            </a:r>
            <a:r>
              <a:rPr lang="en-GB" dirty="0" smtClean="0"/>
              <a:t> (Island </a:t>
            </a:r>
            <a:r>
              <a:rPr lang="en-GB" dirty="0" err="1" smtClean="0"/>
              <a:t>Caribs</a:t>
            </a:r>
            <a:r>
              <a:rPr lang="en-GB" dirty="0" smtClean="0"/>
              <a:t>) </a:t>
            </a:r>
          </a:p>
          <a:p>
            <a:r>
              <a:rPr lang="en-GB" dirty="0"/>
              <a:t>Later colonised by </a:t>
            </a:r>
            <a:r>
              <a:rPr lang="en-GB" dirty="0" smtClean="0"/>
              <a:t>Europeans</a:t>
            </a:r>
          </a:p>
          <a:p>
            <a:pPr lvl="1"/>
            <a:r>
              <a:rPr lang="en-GB" dirty="0" smtClean="0"/>
              <a:t>Spain had little success in colonising Dominica</a:t>
            </a:r>
            <a:endParaRPr lang="en-GB" dirty="0"/>
          </a:p>
          <a:p>
            <a:pPr lvl="1"/>
            <a:r>
              <a:rPr lang="en-GB" dirty="0"/>
              <a:t>Predominantly by French from </a:t>
            </a:r>
            <a:r>
              <a:rPr lang="en-GB" dirty="0" smtClean="0"/>
              <a:t>1690s (French woodcutters settled to supply French islands with wood) </a:t>
            </a:r>
            <a:endParaRPr lang="en-GB" dirty="0"/>
          </a:p>
          <a:p>
            <a:pPr lvl="1"/>
            <a:r>
              <a:rPr lang="en-GB" dirty="0"/>
              <a:t>Great Britain took over in 1763 after the Seven Years’ War - gradually established English as the official </a:t>
            </a:r>
            <a:r>
              <a:rPr lang="en-GB" dirty="0" smtClean="0"/>
              <a:t>language</a:t>
            </a:r>
          </a:p>
          <a:p>
            <a:r>
              <a:rPr lang="en-GB" dirty="0" smtClean="0"/>
              <a:t>Gained independence in 1978</a:t>
            </a:r>
          </a:p>
          <a:p>
            <a:pPr lvl="1"/>
            <a:r>
              <a:rPr lang="en-GB" dirty="0" smtClean="0"/>
              <a:t>After shortly being apart of the West Indies Federation, Dominica became an associated state of the UK in 1967 (formally took responsibility for internal affairs) 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November 1978 – Commonwealth of Dominica granted independence, becoming a republic</a:t>
            </a:r>
          </a:p>
          <a:p>
            <a:pPr marL="457200" lvl="1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830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030" y="1825738"/>
            <a:ext cx="7178778" cy="4639456"/>
          </a:xfrm>
        </p:spPr>
        <p:txBody>
          <a:bodyPr>
            <a:normAutofit/>
          </a:bodyPr>
          <a:lstStyle/>
          <a:p>
            <a:r>
              <a:rPr lang="en-GB" dirty="0" smtClean="0"/>
              <a:t>Name comes from the Latin word for Sunday – day in which the island was spotted by Christopher Columbus in November 1493</a:t>
            </a:r>
          </a:p>
          <a:p>
            <a:r>
              <a:rPr lang="en-GB" dirty="0" smtClean="0"/>
              <a:t>Economy depends on tourism and agriculture </a:t>
            </a:r>
          </a:p>
          <a:p>
            <a:r>
              <a:rPr lang="en-GB" dirty="0" smtClean="0"/>
              <a:t>Nicknamed the ‘Nature Isle of the Caribbean’ for its unspoiled natural beauty</a:t>
            </a:r>
          </a:p>
          <a:p>
            <a:pPr lvl="1"/>
            <a:r>
              <a:rPr lang="en-GB" dirty="0" smtClean="0"/>
              <a:t>Youngest isle in the Lesser Antilles – still being formed by geothermal-volcanic activity </a:t>
            </a:r>
          </a:p>
          <a:p>
            <a:pPr lvl="1"/>
            <a:r>
              <a:rPr lang="en-GB" dirty="0" smtClean="0"/>
              <a:t>Largely covered by rainforest. Has many waterfalls, springs and rivers</a:t>
            </a:r>
          </a:p>
          <a:p>
            <a:pPr lvl="1"/>
            <a:r>
              <a:rPr lang="en-GB" dirty="0" smtClean="0"/>
              <a:t>Home to the world’s second largest hotspring, Boiling Lake </a:t>
            </a:r>
          </a:p>
          <a:p>
            <a:pPr lvl="1"/>
            <a:r>
              <a:rPr lang="en-GB" dirty="0" smtClean="0"/>
              <a:t>Has several protected areas, including </a:t>
            </a:r>
            <a:r>
              <a:rPr lang="en-GB" dirty="0" err="1" smtClean="0"/>
              <a:t>Cabrits</a:t>
            </a:r>
            <a:r>
              <a:rPr lang="en-GB" dirty="0" smtClean="0"/>
              <a:t> National Park</a:t>
            </a:r>
          </a:p>
          <a:p>
            <a:pPr lvl="1"/>
            <a:r>
              <a:rPr lang="en-GB" dirty="0" smtClean="0"/>
              <a:t>Home to many rare plants, animals and bird species 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3078" name="Picture 6" descr="Image result for dominica  boiling lak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7" r="8699"/>
          <a:stretch/>
        </p:blipFill>
        <p:spPr bwMode="auto">
          <a:xfrm>
            <a:off x="7946265" y="2555808"/>
            <a:ext cx="3775519" cy="264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94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96" y="839789"/>
            <a:ext cx="9787944" cy="1320800"/>
          </a:xfrm>
        </p:spPr>
        <p:txBody>
          <a:bodyPr/>
          <a:lstStyle/>
          <a:p>
            <a:r>
              <a:rPr lang="en-GB" dirty="0" smtClean="0"/>
              <a:t>Interesting Fact: Elizabeth Israel (‘Ma </a:t>
            </a:r>
            <a:r>
              <a:rPr lang="en-GB" dirty="0" err="1" smtClean="0"/>
              <a:t>Pampo</a:t>
            </a:r>
            <a:r>
              <a:rPr lang="en-GB" dirty="0" smtClean="0"/>
              <a:t>’)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241" y="1828800"/>
            <a:ext cx="8531060" cy="4636394"/>
          </a:xfrm>
        </p:spPr>
        <p:txBody>
          <a:bodyPr>
            <a:normAutofit/>
          </a:bodyPr>
          <a:lstStyle/>
          <a:p>
            <a:r>
              <a:rPr lang="en-GB" dirty="0" smtClean="0"/>
              <a:t>Dominica has a large centenarian population (those who live over age of 100) with a count of 22 </a:t>
            </a:r>
            <a:r>
              <a:rPr lang="en-GB" dirty="0" smtClean="0"/>
              <a:t>people – population (only about 70,000) </a:t>
            </a:r>
            <a:endParaRPr lang="en-GB" dirty="0" smtClean="0"/>
          </a:p>
          <a:p>
            <a:r>
              <a:rPr lang="en-GB" dirty="0" smtClean="0"/>
              <a:t>Israel born </a:t>
            </a:r>
            <a:r>
              <a:rPr lang="en-GB" smtClean="0"/>
              <a:t>and resided in </a:t>
            </a:r>
            <a:r>
              <a:rPr lang="en-GB" dirty="0" smtClean="0"/>
              <a:t>Dominica</a:t>
            </a:r>
          </a:p>
          <a:p>
            <a:r>
              <a:rPr lang="en-GB" dirty="0" smtClean="0"/>
              <a:t>Focus of one of most widely publicised longevity claims of recent years</a:t>
            </a:r>
          </a:p>
          <a:p>
            <a:r>
              <a:rPr lang="en-GB" dirty="0" smtClean="0"/>
              <a:t>December 1999 – publicly stated to be 124 years old and the world’s oldest person</a:t>
            </a:r>
          </a:p>
          <a:p>
            <a:r>
              <a:rPr lang="en-GB" dirty="0" smtClean="0"/>
              <a:t>Said she accomplished this through a diet of local legumes, fruit, dumplings</a:t>
            </a:r>
          </a:p>
          <a:p>
            <a:r>
              <a:rPr lang="en-GB" dirty="0" smtClean="0"/>
              <a:t>Was used to promote tourism in Dominica - a haven for longevity </a:t>
            </a:r>
          </a:p>
          <a:p>
            <a:r>
              <a:rPr lang="en-GB" dirty="0" smtClean="0"/>
              <a:t>Her attested birthdate would have made her 128 years old at death</a:t>
            </a:r>
          </a:p>
          <a:p>
            <a:r>
              <a:rPr lang="en-GB" i="1" dirty="0" smtClean="0"/>
              <a:t>Guinness Book of World Records</a:t>
            </a:r>
            <a:r>
              <a:rPr lang="en-GB" dirty="0" smtClean="0"/>
              <a:t> rejected her longevity based on lack of evidence</a:t>
            </a:r>
          </a:p>
          <a:p>
            <a:r>
              <a:rPr lang="en-GB" dirty="0"/>
              <a:t>W</a:t>
            </a:r>
            <a:r>
              <a:rPr lang="en-GB" dirty="0" smtClean="0"/>
              <a:t>as believed to be probably at least 100 upon her death in 2003</a:t>
            </a:r>
          </a:p>
          <a:p>
            <a:endParaRPr lang="en-GB" dirty="0"/>
          </a:p>
        </p:txBody>
      </p:sp>
      <p:pic>
        <p:nvPicPr>
          <p:cNvPr id="1026" name="Picture 2" descr="Image result for elizabeth israel domi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846" y="2530419"/>
            <a:ext cx="2555186" cy="303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4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2655</TotalTime>
  <Words>368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Dominica</vt:lpstr>
      <vt:lpstr>Where is it? </vt:lpstr>
      <vt:lpstr>Brief History</vt:lpstr>
      <vt:lpstr>General </vt:lpstr>
      <vt:lpstr>Interesting Fact: Elizabeth Israel (‘Ma Pampo’)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Dominica</dc:title>
  <dc:creator>Harriet Ramsden</dc:creator>
  <cp:lastModifiedBy>Harriet Ramsden</cp:lastModifiedBy>
  <cp:revision>17</cp:revision>
  <dcterms:created xsi:type="dcterms:W3CDTF">2017-02-25T14:10:00Z</dcterms:created>
  <dcterms:modified xsi:type="dcterms:W3CDTF">2017-03-07T14:28:15Z</dcterms:modified>
</cp:coreProperties>
</file>