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56" r:id="rId2"/>
    <p:sldId id="257" r:id="rId3"/>
    <p:sldId id="258" r:id="rId4"/>
    <p:sldId id="259"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28" autoAdjust="0"/>
    <p:restoredTop sz="69953" autoAdjust="0"/>
  </p:normalViewPr>
  <p:slideViewPr>
    <p:cSldViewPr snapToGrid="0">
      <p:cViewPr varScale="1">
        <p:scale>
          <a:sx n="40" d="100"/>
          <a:sy n="40" d="100"/>
        </p:scale>
        <p:origin x="630" y="4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650E4D-E1E3-4C4A-8553-A022154E1F2A}" type="datetimeFigureOut">
              <a:rPr lang="en-GB" smtClean="0"/>
              <a:t>14/03/2017</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6079767-279F-46D7-9277-1F7BD618D413}" type="slidenum">
              <a:rPr lang="en-GB" smtClean="0"/>
              <a:t>‹#›</a:t>
            </a:fld>
            <a:endParaRPr lang="en-GB"/>
          </a:p>
        </p:txBody>
      </p:sp>
    </p:spTree>
    <p:extLst>
      <p:ext uri="{BB962C8B-B14F-4D97-AF65-F5344CB8AC3E}">
        <p14:creationId xmlns:p14="http://schemas.microsoft.com/office/powerpoint/2010/main" val="7947492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Saint Kitts and Nevis are one country, separated by a 3km channel know as ‘The Narrows’. </a:t>
            </a:r>
          </a:p>
          <a:p>
            <a:r>
              <a:rPr lang="en-GB" dirty="0"/>
              <a:t>British influence is still present</a:t>
            </a:r>
            <a:r>
              <a:rPr lang="en-GB" baseline="0" dirty="0"/>
              <a:t> with English remaining the official language </a:t>
            </a:r>
            <a:endParaRPr lang="en-GB" dirty="0"/>
          </a:p>
          <a:p>
            <a:r>
              <a:rPr lang="en-GB" dirty="0"/>
              <a:t>This was the first time the Cricket World Cup had been held in the Caribbean despite being the 2</a:t>
            </a:r>
            <a:r>
              <a:rPr lang="en-GB" baseline="30000" dirty="0"/>
              <a:t>nd</a:t>
            </a:r>
            <a:r>
              <a:rPr lang="en-GB" dirty="0"/>
              <a:t> most successful team in previous World Cups. </a:t>
            </a:r>
          </a:p>
        </p:txBody>
      </p:sp>
      <p:sp>
        <p:nvSpPr>
          <p:cNvPr id="4" name="Slide Number Placeholder 3"/>
          <p:cNvSpPr>
            <a:spLocks noGrp="1"/>
          </p:cNvSpPr>
          <p:nvPr>
            <p:ph type="sldNum" sz="quarter" idx="10"/>
          </p:nvPr>
        </p:nvSpPr>
        <p:spPr/>
        <p:txBody>
          <a:bodyPr/>
          <a:lstStyle/>
          <a:p>
            <a:fld id="{16079767-279F-46D7-9277-1F7BD618D413}" type="slidenum">
              <a:rPr lang="en-GB" smtClean="0"/>
              <a:t>2</a:t>
            </a:fld>
            <a:endParaRPr lang="en-GB"/>
          </a:p>
        </p:txBody>
      </p:sp>
    </p:spTree>
    <p:extLst>
      <p:ext uri="{BB962C8B-B14F-4D97-AF65-F5344CB8AC3E}">
        <p14:creationId xmlns:p14="http://schemas.microsoft.com/office/powerpoint/2010/main" val="39743745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Music Festival held annually in June since 1996. Celebrates Caribbean artists and culture. This is tourism but maybe changing the idea of the Caribbean as just the sun, sand and sea paradise(?) appealing to different ‘type’ of tourist. Also maybe, more accessible to Caribbean people </a:t>
            </a:r>
            <a:r>
              <a:rPr lang="en-GB"/>
              <a:t>as well</a:t>
            </a:r>
            <a:endParaRPr lang="en-GB" dirty="0"/>
          </a:p>
        </p:txBody>
      </p:sp>
      <p:sp>
        <p:nvSpPr>
          <p:cNvPr id="4" name="Slide Number Placeholder 3"/>
          <p:cNvSpPr>
            <a:spLocks noGrp="1"/>
          </p:cNvSpPr>
          <p:nvPr>
            <p:ph type="sldNum" sz="quarter" idx="10"/>
          </p:nvPr>
        </p:nvSpPr>
        <p:spPr/>
        <p:txBody>
          <a:bodyPr/>
          <a:lstStyle/>
          <a:p>
            <a:fld id="{16079767-279F-46D7-9277-1F7BD618D413}" type="slidenum">
              <a:rPr lang="en-GB" smtClean="0"/>
              <a:t>3</a:t>
            </a:fld>
            <a:endParaRPr lang="en-GB"/>
          </a:p>
        </p:txBody>
      </p:sp>
    </p:spTree>
    <p:extLst>
      <p:ext uri="{BB962C8B-B14F-4D97-AF65-F5344CB8AC3E}">
        <p14:creationId xmlns:p14="http://schemas.microsoft.com/office/powerpoint/2010/main" val="32498965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9A627541-D57D-4410-A817-0864B2DD41F0}" type="datetimeFigureOut">
              <a:rPr lang="en-GB" smtClean="0"/>
              <a:t>14/03/2017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F18FA9-72E0-458D-8670-B4223D58DB62}" type="slidenum">
              <a:rPr lang="en-GB" smtClean="0"/>
              <a:t>‹#›</a:t>
            </a:fld>
            <a:endParaRPr lang="en-GB"/>
          </a:p>
        </p:txBody>
      </p:sp>
    </p:spTree>
    <p:extLst>
      <p:ext uri="{BB962C8B-B14F-4D97-AF65-F5344CB8AC3E}">
        <p14:creationId xmlns:p14="http://schemas.microsoft.com/office/powerpoint/2010/main" val="31585179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A627541-D57D-4410-A817-0864B2DD41F0}" type="datetimeFigureOut">
              <a:rPr lang="en-GB" smtClean="0"/>
              <a:t>14/03/2017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F18FA9-72E0-458D-8670-B4223D58DB62}" type="slidenum">
              <a:rPr lang="en-GB" smtClean="0"/>
              <a:t>‹#›</a:t>
            </a:fld>
            <a:endParaRPr lang="en-GB"/>
          </a:p>
        </p:txBody>
      </p:sp>
    </p:spTree>
    <p:extLst>
      <p:ext uri="{BB962C8B-B14F-4D97-AF65-F5344CB8AC3E}">
        <p14:creationId xmlns:p14="http://schemas.microsoft.com/office/powerpoint/2010/main" val="6039937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A627541-D57D-4410-A817-0864B2DD41F0}" type="datetimeFigureOut">
              <a:rPr lang="en-GB" smtClean="0"/>
              <a:t>14/03/2017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F18FA9-72E0-458D-8670-B4223D58DB62}" type="slidenum">
              <a:rPr lang="en-GB" smtClean="0"/>
              <a:t>‹#›</a:t>
            </a:fld>
            <a:endParaRPr lang="en-GB"/>
          </a:p>
        </p:txBody>
      </p:sp>
    </p:spTree>
    <p:extLst>
      <p:ext uri="{BB962C8B-B14F-4D97-AF65-F5344CB8AC3E}">
        <p14:creationId xmlns:p14="http://schemas.microsoft.com/office/powerpoint/2010/main" val="3617485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A627541-D57D-4410-A817-0864B2DD41F0}" type="datetimeFigureOut">
              <a:rPr lang="en-GB" smtClean="0"/>
              <a:t>14/03/2017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F18FA9-72E0-458D-8670-B4223D58DB62}" type="slidenum">
              <a:rPr lang="en-GB" smtClean="0"/>
              <a:t>‹#›</a:t>
            </a:fld>
            <a:endParaRPr lang="en-GB"/>
          </a:p>
        </p:txBody>
      </p:sp>
    </p:spTree>
    <p:extLst>
      <p:ext uri="{BB962C8B-B14F-4D97-AF65-F5344CB8AC3E}">
        <p14:creationId xmlns:p14="http://schemas.microsoft.com/office/powerpoint/2010/main" val="3398110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A627541-D57D-4410-A817-0864B2DD41F0}" type="datetimeFigureOut">
              <a:rPr lang="en-GB" smtClean="0"/>
              <a:t>14/03/2017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F18FA9-72E0-458D-8670-B4223D58DB62}" type="slidenum">
              <a:rPr lang="en-GB" smtClean="0"/>
              <a:t>‹#›</a:t>
            </a:fld>
            <a:endParaRPr lang="en-GB"/>
          </a:p>
        </p:txBody>
      </p:sp>
    </p:spTree>
    <p:extLst>
      <p:ext uri="{BB962C8B-B14F-4D97-AF65-F5344CB8AC3E}">
        <p14:creationId xmlns:p14="http://schemas.microsoft.com/office/powerpoint/2010/main" val="35360276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9A627541-D57D-4410-A817-0864B2DD41F0}" type="datetimeFigureOut">
              <a:rPr lang="en-GB" smtClean="0"/>
              <a:t>14/03/2017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FF18FA9-72E0-458D-8670-B4223D58DB62}" type="slidenum">
              <a:rPr lang="en-GB" smtClean="0"/>
              <a:t>‹#›</a:t>
            </a:fld>
            <a:endParaRPr lang="en-GB"/>
          </a:p>
        </p:txBody>
      </p:sp>
    </p:spTree>
    <p:extLst>
      <p:ext uri="{BB962C8B-B14F-4D97-AF65-F5344CB8AC3E}">
        <p14:creationId xmlns:p14="http://schemas.microsoft.com/office/powerpoint/2010/main" val="31732026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9A627541-D57D-4410-A817-0864B2DD41F0}" type="datetimeFigureOut">
              <a:rPr lang="en-GB" smtClean="0"/>
              <a:t>14/03/2017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FF18FA9-72E0-458D-8670-B4223D58DB62}" type="slidenum">
              <a:rPr lang="en-GB" smtClean="0"/>
              <a:t>‹#›</a:t>
            </a:fld>
            <a:endParaRPr lang="en-GB"/>
          </a:p>
        </p:txBody>
      </p:sp>
    </p:spTree>
    <p:extLst>
      <p:ext uri="{BB962C8B-B14F-4D97-AF65-F5344CB8AC3E}">
        <p14:creationId xmlns:p14="http://schemas.microsoft.com/office/powerpoint/2010/main" val="15870166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9A627541-D57D-4410-A817-0864B2DD41F0}" type="datetimeFigureOut">
              <a:rPr lang="en-GB" smtClean="0"/>
              <a:t>14/03/2017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FF18FA9-72E0-458D-8670-B4223D58DB62}" type="slidenum">
              <a:rPr lang="en-GB" smtClean="0"/>
              <a:t>‹#›</a:t>
            </a:fld>
            <a:endParaRPr lang="en-GB"/>
          </a:p>
        </p:txBody>
      </p:sp>
    </p:spTree>
    <p:extLst>
      <p:ext uri="{BB962C8B-B14F-4D97-AF65-F5344CB8AC3E}">
        <p14:creationId xmlns:p14="http://schemas.microsoft.com/office/powerpoint/2010/main" val="25125989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627541-D57D-4410-A817-0864B2DD41F0}" type="datetimeFigureOut">
              <a:rPr lang="en-GB" smtClean="0"/>
              <a:t>14/03/2017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FF18FA9-72E0-458D-8670-B4223D58DB62}" type="slidenum">
              <a:rPr lang="en-GB" smtClean="0"/>
              <a:t>‹#›</a:t>
            </a:fld>
            <a:endParaRPr lang="en-GB"/>
          </a:p>
        </p:txBody>
      </p:sp>
    </p:spTree>
    <p:extLst>
      <p:ext uri="{BB962C8B-B14F-4D97-AF65-F5344CB8AC3E}">
        <p14:creationId xmlns:p14="http://schemas.microsoft.com/office/powerpoint/2010/main" val="39503922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A627541-D57D-4410-A817-0864B2DD41F0}" type="datetimeFigureOut">
              <a:rPr lang="en-GB" smtClean="0"/>
              <a:t>14/03/2017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FF18FA9-72E0-458D-8670-B4223D58DB62}" type="slidenum">
              <a:rPr lang="en-GB" smtClean="0"/>
              <a:t>‹#›</a:t>
            </a:fld>
            <a:endParaRPr lang="en-GB"/>
          </a:p>
        </p:txBody>
      </p:sp>
    </p:spTree>
    <p:extLst>
      <p:ext uri="{BB962C8B-B14F-4D97-AF65-F5344CB8AC3E}">
        <p14:creationId xmlns:p14="http://schemas.microsoft.com/office/powerpoint/2010/main" val="35557092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A627541-D57D-4410-A817-0864B2DD41F0}" type="datetimeFigureOut">
              <a:rPr lang="en-GB" smtClean="0"/>
              <a:t>14/03/2017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FF18FA9-72E0-458D-8670-B4223D58DB62}" type="slidenum">
              <a:rPr lang="en-GB" smtClean="0"/>
              <a:t>‹#›</a:t>
            </a:fld>
            <a:endParaRPr lang="en-GB"/>
          </a:p>
        </p:txBody>
      </p:sp>
    </p:spTree>
    <p:extLst>
      <p:ext uri="{BB962C8B-B14F-4D97-AF65-F5344CB8AC3E}">
        <p14:creationId xmlns:p14="http://schemas.microsoft.com/office/powerpoint/2010/main" val="13769775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627541-D57D-4410-A817-0864B2DD41F0}" type="datetimeFigureOut">
              <a:rPr lang="en-GB" smtClean="0"/>
              <a:t>14/03/2017</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F18FA9-72E0-458D-8670-B4223D58DB62}" type="slidenum">
              <a:rPr lang="en-GB" smtClean="0"/>
              <a:t>‹#›</a:t>
            </a:fld>
            <a:endParaRPr lang="en-GB"/>
          </a:p>
        </p:txBody>
      </p:sp>
    </p:spTree>
    <p:extLst>
      <p:ext uri="{BB962C8B-B14F-4D97-AF65-F5344CB8AC3E}">
        <p14:creationId xmlns:p14="http://schemas.microsoft.com/office/powerpoint/2010/main" val="22936890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56481"/>
            <a:ext cx="9144000" cy="2387600"/>
          </a:xfrm>
        </p:spPr>
        <p:txBody>
          <a:bodyPr>
            <a:normAutofit/>
          </a:bodyPr>
          <a:lstStyle/>
          <a:p>
            <a:r>
              <a:rPr lang="en-GB" sz="6600" b="1" dirty="0"/>
              <a:t>Saint Kitts</a:t>
            </a:r>
          </a:p>
        </p:txBody>
      </p:sp>
      <p:sp>
        <p:nvSpPr>
          <p:cNvPr id="3" name="Subtitle 2"/>
          <p:cNvSpPr>
            <a:spLocks noGrp="1"/>
          </p:cNvSpPr>
          <p:nvPr>
            <p:ph type="subTitle" idx="1"/>
          </p:nvPr>
        </p:nvSpPr>
        <p:spPr/>
        <p:txBody>
          <a:bodyPr/>
          <a:lstStyle/>
          <a:p>
            <a:endParaRPr lang="en-GB"/>
          </a:p>
        </p:txBody>
      </p:sp>
      <p:pic>
        <p:nvPicPr>
          <p:cNvPr id="6" name="Picture 5"/>
          <p:cNvPicPr>
            <a:picLocks noChangeAspect="1"/>
          </p:cNvPicPr>
          <p:nvPr/>
        </p:nvPicPr>
        <p:blipFill>
          <a:blip r:embed="rId2"/>
          <a:stretch>
            <a:fillRect/>
          </a:stretch>
        </p:blipFill>
        <p:spPr>
          <a:xfrm>
            <a:off x="6477000" y="1785125"/>
            <a:ext cx="5472113" cy="3633826"/>
          </a:xfrm>
          <a:prstGeom prst="rect">
            <a:avLst/>
          </a:prstGeom>
        </p:spPr>
      </p:pic>
      <p:pic>
        <p:nvPicPr>
          <p:cNvPr id="7" name="Picture 6"/>
          <p:cNvPicPr>
            <a:picLocks noChangeAspect="1"/>
          </p:cNvPicPr>
          <p:nvPr/>
        </p:nvPicPr>
        <p:blipFill>
          <a:blip r:embed="rId3"/>
          <a:stretch>
            <a:fillRect/>
          </a:stretch>
        </p:blipFill>
        <p:spPr>
          <a:xfrm>
            <a:off x="242887" y="1506071"/>
            <a:ext cx="5936694" cy="4067735"/>
          </a:xfrm>
          <a:prstGeom prst="rect">
            <a:avLst/>
          </a:prstGeom>
        </p:spPr>
      </p:pic>
    </p:spTree>
    <p:extLst>
      <p:ext uri="{BB962C8B-B14F-4D97-AF65-F5344CB8AC3E}">
        <p14:creationId xmlns:p14="http://schemas.microsoft.com/office/powerpoint/2010/main" val="33798545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r>
              <a:rPr lang="en-GB" dirty="0"/>
              <a:t>Federation of Saint Kitts and Nevis</a:t>
            </a:r>
          </a:p>
          <a:p>
            <a:r>
              <a:rPr lang="en-GB" dirty="0"/>
              <a:t>Independence in 1983 from Britain</a:t>
            </a:r>
          </a:p>
          <a:p>
            <a:r>
              <a:rPr lang="en-GB" dirty="0"/>
              <a:t>Smallest country in the Caribbean with a population of 35,000</a:t>
            </a:r>
          </a:p>
          <a:p>
            <a:r>
              <a:rPr lang="en-GB" dirty="0"/>
              <a:t>Home to the Warner Park Cricket Stadium which was used during the 2007 Cricket World Cup</a:t>
            </a:r>
          </a:p>
          <a:p>
            <a:r>
              <a:rPr lang="en-GB" dirty="0"/>
              <a:t>Carnivals and music play an important role in the culture of Saint Kitts</a:t>
            </a:r>
          </a:p>
          <a:p>
            <a:r>
              <a:rPr lang="en-GB" dirty="0"/>
              <a:t>St Kitts Music Festival  </a:t>
            </a:r>
          </a:p>
        </p:txBody>
      </p:sp>
    </p:spTree>
    <p:extLst>
      <p:ext uri="{BB962C8B-B14F-4D97-AF65-F5344CB8AC3E}">
        <p14:creationId xmlns:p14="http://schemas.microsoft.com/office/powerpoint/2010/main" val="32777599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GB"/>
          </a:p>
        </p:txBody>
      </p:sp>
      <p:sp>
        <p:nvSpPr>
          <p:cNvPr id="3" name="Subtitle 2"/>
          <p:cNvSpPr>
            <a:spLocks noGrp="1"/>
          </p:cNvSpPr>
          <p:nvPr>
            <p:ph type="subTitle" idx="1"/>
          </p:nvPr>
        </p:nvSpPr>
        <p:spPr/>
        <p:txBody>
          <a:bodyPr/>
          <a:lstStyle/>
          <a:p>
            <a:endParaRPr lang="en-GB"/>
          </a:p>
        </p:txBody>
      </p:sp>
      <p:pic>
        <p:nvPicPr>
          <p:cNvPr id="4" name="Picture 3"/>
          <p:cNvPicPr>
            <a:picLocks noChangeAspect="1"/>
          </p:cNvPicPr>
          <p:nvPr/>
        </p:nvPicPr>
        <p:blipFill>
          <a:blip r:embed="rId3"/>
          <a:stretch>
            <a:fillRect/>
          </a:stretch>
        </p:blipFill>
        <p:spPr>
          <a:xfrm>
            <a:off x="457201" y="504824"/>
            <a:ext cx="4462462" cy="2554271"/>
          </a:xfrm>
          <a:prstGeom prst="rect">
            <a:avLst/>
          </a:prstGeom>
        </p:spPr>
      </p:pic>
      <p:pic>
        <p:nvPicPr>
          <p:cNvPr id="5" name="Picture 4"/>
          <p:cNvPicPr>
            <a:picLocks noChangeAspect="1"/>
          </p:cNvPicPr>
          <p:nvPr/>
        </p:nvPicPr>
        <p:blipFill>
          <a:blip r:embed="rId4"/>
          <a:stretch>
            <a:fillRect/>
          </a:stretch>
        </p:blipFill>
        <p:spPr>
          <a:xfrm>
            <a:off x="1524000" y="3311657"/>
            <a:ext cx="4854742" cy="3222492"/>
          </a:xfrm>
          <a:prstGeom prst="rect">
            <a:avLst/>
          </a:prstGeom>
        </p:spPr>
      </p:pic>
      <p:pic>
        <p:nvPicPr>
          <p:cNvPr id="6" name="Picture 5"/>
          <p:cNvPicPr>
            <a:picLocks noChangeAspect="1"/>
          </p:cNvPicPr>
          <p:nvPr/>
        </p:nvPicPr>
        <p:blipFill>
          <a:blip r:embed="rId5"/>
          <a:stretch>
            <a:fillRect/>
          </a:stretch>
        </p:blipFill>
        <p:spPr>
          <a:xfrm>
            <a:off x="5344372" y="422287"/>
            <a:ext cx="5761778" cy="1625580"/>
          </a:xfrm>
          <a:prstGeom prst="rect">
            <a:avLst/>
          </a:prstGeom>
        </p:spPr>
      </p:pic>
      <p:pic>
        <p:nvPicPr>
          <p:cNvPr id="7" name="Picture 6"/>
          <p:cNvPicPr>
            <a:picLocks noChangeAspect="1"/>
          </p:cNvPicPr>
          <p:nvPr/>
        </p:nvPicPr>
        <p:blipFill>
          <a:blip r:embed="rId6"/>
          <a:stretch>
            <a:fillRect/>
          </a:stretch>
        </p:blipFill>
        <p:spPr>
          <a:xfrm>
            <a:off x="7086600" y="2303079"/>
            <a:ext cx="3276600" cy="4231070"/>
          </a:xfrm>
          <a:prstGeom prst="rect">
            <a:avLst/>
          </a:prstGeom>
        </p:spPr>
      </p:pic>
    </p:spTree>
    <p:extLst>
      <p:ext uri="{BB962C8B-B14F-4D97-AF65-F5344CB8AC3E}">
        <p14:creationId xmlns:p14="http://schemas.microsoft.com/office/powerpoint/2010/main" val="14333065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r>
              <a:rPr lang="en-GB" dirty="0"/>
              <a:t>Annual swim across the channel between Saint Kitts </a:t>
            </a:r>
            <a:r>
              <a:rPr lang="en-GB"/>
              <a:t>and Nevis, </a:t>
            </a:r>
            <a:r>
              <a:rPr lang="en-GB" dirty="0"/>
              <a:t>a distance of 4 km</a:t>
            </a:r>
          </a:p>
        </p:txBody>
      </p:sp>
      <p:pic>
        <p:nvPicPr>
          <p:cNvPr id="4" name="Picture 3"/>
          <p:cNvPicPr>
            <a:picLocks noChangeAspect="1"/>
          </p:cNvPicPr>
          <p:nvPr/>
        </p:nvPicPr>
        <p:blipFill>
          <a:blip r:embed="rId2"/>
          <a:stretch>
            <a:fillRect/>
          </a:stretch>
        </p:blipFill>
        <p:spPr>
          <a:xfrm>
            <a:off x="373295" y="2782320"/>
            <a:ext cx="4706107" cy="3529580"/>
          </a:xfrm>
          <a:prstGeom prst="rect">
            <a:avLst/>
          </a:prstGeom>
          <a:noFill/>
          <a:ln>
            <a:noFill/>
          </a:ln>
        </p:spPr>
      </p:pic>
      <p:pic>
        <p:nvPicPr>
          <p:cNvPr id="6" name="Picture 5"/>
          <p:cNvPicPr>
            <a:picLocks noChangeAspect="1"/>
          </p:cNvPicPr>
          <p:nvPr/>
        </p:nvPicPr>
        <p:blipFill>
          <a:blip r:embed="rId3"/>
          <a:stretch>
            <a:fillRect/>
          </a:stretch>
        </p:blipFill>
        <p:spPr>
          <a:xfrm>
            <a:off x="5845773" y="2782320"/>
            <a:ext cx="5508027" cy="3679190"/>
          </a:xfrm>
          <a:prstGeom prst="rect">
            <a:avLst/>
          </a:prstGeom>
        </p:spPr>
      </p:pic>
    </p:spTree>
    <p:extLst>
      <p:ext uri="{BB962C8B-B14F-4D97-AF65-F5344CB8AC3E}">
        <p14:creationId xmlns:p14="http://schemas.microsoft.com/office/powerpoint/2010/main" val="352905854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TotalTime>
  <Words>186</Words>
  <Application>Microsoft Office PowerPoint</Application>
  <PresentationFormat>Widescreen</PresentationFormat>
  <Paragraphs>14</Paragraphs>
  <Slides>4</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Office Theme</vt:lpstr>
      <vt:lpstr>Saint Kitts</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Saint Kitts</dc:title>
  <dc:creator>Rhiannon Hall</dc:creator>
  <cp:lastModifiedBy>Rhiannon Hall</cp:lastModifiedBy>
  <cp:revision>7</cp:revision>
  <dcterms:created xsi:type="dcterms:W3CDTF">2017-03-07T16:51:45Z</dcterms:created>
  <dcterms:modified xsi:type="dcterms:W3CDTF">2017-03-14T10:29:55Z</dcterms:modified>
</cp:coreProperties>
</file>