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36794"/>
              <a:satOff val="-2150"/>
              <a:lumOff val="15693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3">
              <a:alpha val="35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-3175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19250" y="660400"/>
            <a:ext cx="9758016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299" y="638919"/>
            <a:ext cx="5325770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31000" y="4965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31000" y="635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xfrm>
            <a:off x="1270000" y="20701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sz="9000"/>
            </a:lvl1pPr>
          </a:lstStyle>
          <a:p>
            <a:pPr/>
            <a:r>
              <a:t>Saint Lucia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29" t="0" r="429" b="0"/>
          <a:stretch>
            <a:fillRect/>
          </a:stretch>
        </p:blipFill>
        <p:spPr>
          <a:xfrm>
            <a:off x="1183282" y="546100"/>
            <a:ext cx="10638126" cy="6438139"/>
          </a:xfrm>
          <a:prstGeom prst="rect">
            <a:avLst/>
          </a:prstGeom>
        </p:spPr>
      </p:pic>
      <p:sp>
        <p:nvSpPr>
          <p:cNvPr id="122" name="Shape 122"/>
          <p:cNvSpPr/>
          <p:nvPr>
            <p:ph type="title"/>
          </p:nvPr>
        </p:nvSpPr>
        <p:spPr>
          <a:xfrm>
            <a:off x="1270000" y="7531100"/>
            <a:ext cx="10464800" cy="14224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One of the Windward Islands and part of the chain of the Lesser Antilles.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5466" r="0" b="5466"/>
          <a:stretch>
            <a:fillRect/>
          </a:stretch>
        </p:blipFill>
        <p:spPr>
          <a:xfrm>
            <a:off x="1641475" y="1748697"/>
            <a:ext cx="9721675" cy="5883508"/>
          </a:xfrm>
          <a:prstGeom prst="rect">
            <a:avLst/>
          </a:prstGeom>
        </p:spPr>
      </p:pic>
      <p:sp>
        <p:nvSpPr>
          <p:cNvPr id="125" name="Shape 125"/>
          <p:cNvSpPr/>
          <p:nvPr>
            <p:ph type="title"/>
          </p:nvPr>
        </p:nvSpPr>
        <p:spPr>
          <a:xfrm>
            <a:off x="1270000" y="266700"/>
            <a:ext cx="10464801" cy="1422401"/>
          </a:xfrm>
          <a:prstGeom prst="rect">
            <a:avLst/>
          </a:prstGeom>
        </p:spPr>
        <p:txBody>
          <a:bodyPr/>
          <a:lstStyle/>
          <a:p>
            <a:pPr/>
            <a:r>
              <a:t>The Saint Lucian Flag</a:t>
            </a:r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1269999" y="8064499"/>
            <a:ext cx="10464801" cy="1130301"/>
          </a:xfrm>
          <a:prstGeom prst="rect">
            <a:avLst/>
          </a:prstGeom>
        </p:spPr>
        <p:txBody>
          <a:bodyPr/>
          <a:lstStyle>
            <a:lvl1pPr defTabSz="560831">
              <a:defRPr sz="3072"/>
            </a:lvl1pPr>
          </a:lstStyle>
          <a:p>
            <a:pPr/>
            <a:r>
              <a:t>The blue represents the sky and the arrow shape represent the Pitons, the island’s famous twin volcanic peaks.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Facts:</a:t>
            </a:r>
          </a:p>
        </p:txBody>
      </p:sp>
      <p:sp>
        <p:nvSpPr>
          <p:cNvPr id="129" name="Shape 129"/>
          <p:cNvSpPr/>
          <p:nvPr/>
        </p:nvSpPr>
        <p:spPr>
          <a:xfrm>
            <a:off x="868645" y="2103966"/>
            <a:ext cx="11267510" cy="650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500"/>
            </a:pPr>
            <a:r>
              <a:t>Saint Lucia changed hands nearly 14 times throughout the 17th and 18th centuries between France and Britain.</a:t>
            </a:r>
          </a:p>
          <a:p>
            <a:pPr algn="l">
              <a:defRPr sz="3500"/>
            </a:pPr>
          </a:p>
          <a:p>
            <a:pPr algn="l">
              <a:defRPr sz="3500"/>
            </a:pPr>
            <a:r>
              <a:t>The national bird is the St Lucia Parrot, </a:t>
            </a:r>
          </a:p>
          <a:p>
            <a:pPr algn="l">
              <a:defRPr sz="3500"/>
            </a:pPr>
            <a:r>
              <a:t>or Jacquot, which is native only to Saint </a:t>
            </a:r>
          </a:p>
          <a:p>
            <a:pPr algn="l">
              <a:defRPr sz="3500"/>
            </a:pPr>
            <a:r>
              <a:t>Lucia. Its scientific name is Amazona </a:t>
            </a:r>
          </a:p>
          <a:p>
            <a:pPr algn="l">
              <a:defRPr sz="3500"/>
            </a:pPr>
            <a:r>
              <a:t>Versicolor.</a:t>
            </a:r>
          </a:p>
          <a:p>
            <a:pPr algn="l">
              <a:defRPr sz="3500"/>
            </a:pPr>
          </a:p>
          <a:p>
            <a:pPr algn="l">
              <a:defRPr sz="3500"/>
            </a:pPr>
            <a:r>
              <a:t>Saint Lucia has 2 Nobel Prize Winners: Sir Arthur Lewis for economic sciences in 1979 and Derek Walcott for Literature in 1992.</a:t>
            </a:r>
          </a:p>
        </p:txBody>
      </p:sp>
      <p:pic>
        <p:nvPicPr>
          <p:cNvPr id="130" name="0_0_200_0_0_st-lucia-parrot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52677" y="3765153"/>
            <a:ext cx="2942962" cy="29429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