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4072-2863-4D9B-A62F-71B89725E949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52F0-E843-450E-9373-BB217130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463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4072-2863-4D9B-A62F-71B89725E949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52F0-E843-450E-9373-BB217130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348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4072-2863-4D9B-A62F-71B89725E949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52F0-E843-450E-9373-BB217130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501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4072-2863-4D9B-A62F-71B89725E949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52F0-E843-450E-9373-BB217130F048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99852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4072-2863-4D9B-A62F-71B89725E949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52F0-E843-450E-9373-BB217130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5354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4072-2863-4D9B-A62F-71B89725E949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52F0-E843-450E-9373-BB217130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1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4072-2863-4D9B-A62F-71B89725E949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52F0-E843-450E-9373-BB217130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877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4072-2863-4D9B-A62F-71B89725E949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52F0-E843-450E-9373-BB217130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3699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4072-2863-4D9B-A62F-71B89725E949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52F0-E843-450E-9373-BB217130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556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4072-2863-4D9B-A62F-71B89725E949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52F0-E843-450E-9373-BB217130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65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4072-2863-4D9B-A62F-71B89725E949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52F0-E843-450E-9373-BB217130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960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4072-2863-4D9B-A62F-71B89725E949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52F0-E843-450E-9373-BB217130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41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4072-2863-4D9B-A62F-71B89725E949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52F0-E843-450E-9373-BB217130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9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4072-2863-4D9B-A62F-71B89725E949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52F0-E843-450E-9373-BB217130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998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4072-2863-4D9B-A62F-71B89725E949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52F0-E843-450E-9373-BB217130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052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4072-2863-4D9B-A62F-71B89725E949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52F0-E843-450E-9373-BB217130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813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4072-2863-4D9B-A62F-71B89725E949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52F0-E843-450E-9373-BB217130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268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D884072-2863-4D9B-A62F-71B89725E949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D52F0-E843-450E-9373-BB217130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3285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Saint Martin </a:t>
            </a:r>
            <a:endParaRPr lang="en-GB" dirty="0"/>
          </a:p>
        </p:txBody>
      </p:sp>
      <p:pic>
        <p:nvPicPr>
          <p:cNvPr id="1026" name="Picture 2" descr="Image result for saint mart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100" y="387097"/>
            <a:ext cx="3875513" cy="339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977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96214"/>
            <a:ext cx="8946541" cy="5952185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/>
              <a:t>1.  St. Martin is the smallest island in the world divided between two countrie</a:t>
            </a:r>
            <a:r>
              <a:rPr lang="en-GB" dirty="0"/>
              <a:t>s, France and the Netherlands. The island is 34 square miles in total size,</a:t>
            </a:r>
          </a:p>
          <a:p>
            <a:r>
              <a:rPr lang="en-GB" b="1" dirty="0"/>
              <a:t>2.  The northern French part of the island is known as St. Martin</a:t>
            </a:r>
            <a:r>
              <a:rPr lang="en-GB" dirty="0"/>
              <a:t> and is an overseas </a:t>
            </a:r>
            <a:r>
              <a:rPr lang="en-GB" dirty="0" err="1"/>
              <a:t>collectivity</a:t>
            </a:r>
            <a:r>
              <a:rPr lang="en-GB" dirty="0"/>
              <a:t> of France.  </a:t>
            </a:r>
            <a:r>
              <a:rPr lang="en-GB" b="1" dirty="0"/>
              <a:t>The southern Dutch part  is known as St. Maarten</a:t>
            </a:r>
            <a:r>
              <a:rPr lang="en-GB" dirty="0"/>
              <a:t> and is one of four constituent countries that form the Kingdom of the Netherlands.</a:t>
            </a:r>
          </a:p>
          <a:p>
            <a:r>
              <a:rPr lang="en-GB" b="1" dirty="0"/>
              <a:t>The land mass of St. Martin is split roughly 60/40 with the larger French side covering about 20 square miles.</a:t>
            </a:r>
            <a:endParaRPr lang="en-GB" dirty="0"/>
          </a:p>
          <a:p>
            <a:r>
              <a:rPr lang="en-GB" b="1" dirty="0"/>
              <a:t>4.  Slightly more people, however, live on the Dutch side of the island</a:t>
            </a:r>
            <a:r>
              <a:rPr lang="en-GB" dirty="0"/>
              <a:t> (where the estimated population is 39,689) while 31,754 people reside on the French side.  Philipsburg is the biggest city of the Dutch side while </a:t>
            </a:r>
            <a:r>
              <a:rPr lang="en-GB" dirty="0" err="1"/>
              <a:t>Marigot</a:t>
            </a:r>
            <a:r>
              <a:rPr lang="en-GB" dirty="0"/>
              <a:t> is the capital of the French side.</a:t>
            </a:r>
          </a:p>
          <a:p>
            <a:r>
              <a:rPr lang="en-GB" b="1" dirty="0"/>
              <a:t>5.  The division of the island between the Netherlands and France dates to March 23, 1648,</a:t>
            </a:r>
            <a:r>
              <a:rPr lang="en-GB" dirty="0"/>
              <a:t> under the </a:t>
            </a:r>
            <a:r>
              <a:rPr lang="en-GB" i="1" dirty="0"/>
              <a:t>Treaty of Concordia</a:t>
            </a:r>
            <a:r>
              <a:rPr lang="en-GB" dirty="0"/>
              <a:t>. Local folklore indicates that the division of land began with walking contest between a Frenchman and a Dutchman. Before they started, the Frenchman drank wine while the Dutchman drank the stronger </a:t>
            </a:r>
            <a:r>
              <a:rPr lang="en-GB" dirty="0" err="1"/>
              <a:t>jenever</a:t>
            </a:r>
            <a:r>
              <a:rPr lang="en-GB" dirty="0"/>
              <a:t> (Dutch gin), allowing the Frenchman to cover more territory and claim more land. (The Dutch say he cheated.)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653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476518"/>
            <a:ext cx="8946541" cy="4958367"/>
          </a:xfrm>
        </p:spPr>
        <p:txBody>
          <a:bodyPr/>
          <a:lstStyle/>
          <a:p>
            <a:r>
              <a:rPr lang="en-GB" dirty="0" smtClean="0"/>
              <a:t>6.Before </a:t>
            </a:r>
            <a:r>
              <a:rPr lang="en-GB" dirty="0"/>
              <a:t>the French or the Dutch arrived, </a:t>
            </a:r>
            <a:r>
              <a:rPr lang="en-GB" b="1" dirty="0"/>
              <a:t>Christopher Columbus claimed the island for Spain on November 11, 1493.</a:t>
            </a:r>
            <a:r>
              <a:rPr lang="en-GB" dirty="0"/>
              <a:t> Since that day was celebrated as St. Martin Day, he named it </a:t>
            </a:r>
            <a:r>
              <a:rPr lang="en-GB" i="1" dirty="0"/>
              <a:t>Isla de San Martín</a:t>
            </a:r>
            <a:r>
              <a:rPr lang="en-GB" dirty="0"/>
              <a:t> after Saint Martin of Tours. Spain did not make settling the island a priority.</a:t>
            </a:r>
          </a:p>
          <a:p>
            <a:r>
              <a:rPr lang="en-GB" b="1" dirty="0"/>
              <a:t>7. Wanting the island’s salt, the Dutch founded a settlement in 1631, erecting Fort Amsterdam as protection from invaders.</a:t>
            </a:r>
            <a:r>
              <a:rPr lang="en-GB" dirty="0"/>
              <a:t> Jan </a:t>
            </a:r>
            <a:r>
              <a:rPr lang="en-GB" dirty="0" err="1"/>
              <a:t>Claeszen</a:t>
            </a:r>
            <a:r>
              <a:rPr lang="en-GB" dirty="0"/>
              <a:t> Van </a:t>
            </a:r>
            <a:r>
              <a:rPr lang="en-GB" dirty="0" err="1"/>
              <a:t>Campen</a:t>
            </a:r>
            <a:r>
              <a:rPr lang="en-GB" dirty="0"/>
              <a:t> became its first governor, and the Dutch East India Company began their salt mining operations. French and British settlements sprang up on the island as well</a:t>
            </a:r>
            <a:r>
              <a:rPr lang="en-GB" dirty="0" smtClean="0"/>
              <a:t>.</a:t>
            </a:r>
          </a:p>
          <a:p>
            <a:r>
              <a:rPr lang="en-GB" b="1" dirty="0" smtClean="0"/>
              <a:t>8.Despite </a:t>
            </a:r>
            <a:r>
              <a:rPr lang="en-GB" b="1" dirty="0"/>
              <a:t>its short runway that is located between a large hill and a beach, major airlines fly large jet aircraft into St. Martin’s Princess Juliana International Airport.</a:t>
            </a:r>
            <a:r>
              <a:rPr lang="en-GB" dirty="0"/>
              <a:t>  This scene results in spectacular photo ops of aircraft directly above sunbathers on </a:t>
            </a:r>
            <a:r>
              <a:rPr lang="en-GB" dirty="0" err="1"/>
              <a:t>Maho</a:t>
            </a:r>
            <a:r>
              <a:rPr lang="en-GB" dirty="0"/>
              <a:t> Beach.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75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A plane landing at Princess Juliana Airport. Photo by Krisspao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523" y="1481070"/>
            <a:ext cx="5890732" cy="3930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ir France Airbus A340 landing on Princess Juliana Airport in Saint Martin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21" y="1481070"/>
            <a:ext cx="5630688" cy="3930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570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</TotalTime>
  <Words>12</Words>
  <Application>Microsoft Office PowerPoint</Application>
  <PresentationFormat>Widescreen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</vt:lpstr>
      <vt:lpstr>Saint Martin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Saint Martin </dc:title>
  <dc:creator>Will Murphy</dc:creator>
  <cp:lastModifiedBy>Will Murphy</cp:lastModifiedBy>
  <cp:revision>1</cp:revision>
  <dcterms:created xsi:type="dcterms:W3CDTF">2017-01-10T15:11:42Z</dcterms:created>
  <dcterms:modified xsi:type="dcterms:W3CDTF">2017-01-10T15:20:17Z</dcterms:modified>
</cp:coreProperties>
</file>