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840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864"/>
    <p:restoredTop sz="94700"/>
  </p:normalViewPr>
  <p:slideViewPr>
    <p:cSldViewPr snapToGrid="0" snapToObjects="1">
      <p:cViewPr varScale="1">
        <p:scale>
          <a:sx n="77" d="100"/>
          <a:sy n="77" d="100"/>
        </p:scale>
        <p:origin x="208" y="9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4E9B48-6518-7E43-B63B-0E19C301B022}" type="datetimeFigureOut">
              <a:rPr lang="en-GB" smtClean="0"/>
              <a:t>31/01/2017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D2AB63-CECA-1A4E-9018-542CB0C6DABF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4E9B48-6518-7E43-B63B-0E19C301B022}" type="datetimeFigureOut">
              <a:rPr lang="en-GB" smtClean="0"/>
              <a:t>31/01/2017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D2AB63-CECA-1A4E-9018-542CB0C6DABF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4E9B48-6518-7E43-B63B-0E19C301B022}" type="datetimeFigureOut">
              <a:rPr lang="en-GB" smtClean="0"/>
              <a:t>31/01/2017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D2AB63-CECA-1A4E-9018-542CB0C6DABF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4E9B48-6518-7E43-B63B-0E19C301B022}" type="datetimeFigureOut">
              <a:rPr lang="en-GB" smtClean="0"/>
              <a:t>31/01/2017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D2AB63-CECA-1A4E-9018-542CB0C6DABF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4E9B48-6518-7E43-B63B-0E19C301B022}" type="datetimeFigureOut">
              <a:rPr lang="en-GB" smtClean="0"/>
              <a:t>31/01/2017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D2AB63-CECA-1A4E-9018-542CB0C6DABF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4E9B48-6518-7E43-B63B-0E19C301B022}" type="datetimeFigureOut">
              <a:rPr lang="en-GB" smtClean="0"/>
              <a:t>31/01/2017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D2AB63-CECA-1A4E-9018-542CB0C6DABF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4E9B48-6518-7E43-B63B-0E19C301B022}" type="datetimeFigureOut">
              <a:rPr lang="en-GB" smtClean="0"/>
              <a:t>31/01/2017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D2AB63-CECA-1A4E-9018-542CB0C6DABF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4E9B48-6518-7E43-B63B-0E19C301B022}" type="datetimeFigureOut">
              <a:rPr lang="en-GB" smtClean="0"/>
              <a:t>31/01/2017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D2AB63-CECA-1A4E-9018-542CB0C6DABF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4E9B48-6518-7E43-B63B-0E19C301B022}" type="datetimeFigureOut">
              <a:rPr lang="en-GB" smtClean="0"/>
              <a:t>31/01/2017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D2AB63-CECA-1A4E-9018-542CB0C6DABF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4E9B48-6518-7E43-B63B-0E19C301B022}" type="datetimeFigureOut">
              <a:rPr lang="en-GB" smtClean="0"/>
              <a:t>31/01/2017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D2AB63-CECA-1A4E-9018-542CB0C6DABF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4E9B48-6518-7E43-B63B-0E19C301B022}" type="datetimeFigureOut">
              <a:rPr lang="en-GB" smtClean="0"/>
              <a:t>31/01/2017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D2AB63-CECA-1A4E-9018-542CB0C6DABF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4E9B48-6518-7E43-B63B-0E19C301B022}" type="datetimeFigureOut">
              <a:rPr lang="en-GB" smtClean="0"/>
              <a:t>31/01/2017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D2AB63-CECA-1A4E-9018-542CB0C6DAB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86912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70C0"/>
            </a:gs>
            <a:gs pos="23000">
              <a:srgbClr val="0070C0"/>
            </a:gs>
            <a:gs pos="69000">
              <a:srgbClr val="0070C0"/>
            </a:gs>
            <a:gs pos="97000">
              <a:schemeClr val="tx1"/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3999" y="198296"/>
            <a:ext cx="9144000" cy="1066308"/>
          </a:xfrm>
          <a:noFill/>
        </p:spPr>
        <p:txBody>
          <a:bodyPr/>
          <a:lstStyle/>
          <a:p>
            <a:r>
              <a:rPr lang="en-GB" dirty="0" err="1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Sint</a:t>
            </a:r>
            <a:r>
              <a:rPr lang="en-GB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 Eustatius</a:t>
            </a:r>
            <a:endParaRPr lang="en-GB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256688" y="1939075"/>
            <a:ext cx="3678621" cy="2452414"/>
          </a:xfrm>
          <a:prstGeom prst="rect">
            <a:avLst/>
          </a:prstGeom>
          <a:solidFill>
            <a:srgbClr val="0070C0"/>
          </a:solidFill>
        </p:spPr>
      </p:pic>
      <p:sp>
        <p:nvSpPr>
          <p:cNvPr id="7" name="TextBox 6"/>
          <p:cNvSpPr txBox="1"/>
          <p:nvPr/>
        </p:nvSpPr>
        <p:spPr>
          <a:xfrm>
            <a:off x="110359" y="731450"/>
            <a:ext cx="2443655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The island lies in the northern Leeward Islands portion of the West Indies, southeast of the Virgin Islands</a:t>
            </a:r>
            <a:r>
              <a:rPr lang="en-US" dirty="0" smtClean="0">
                <a:solidFill>
                  <a:schemeClr val="bg1"/>
                </a:solidFill>
              </a:rPr>
              <a:t>.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450317" y="64638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 flipH="1">
            <a:off x="110359" y="2621450"/>
            <a:ext cx="34413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GB" dirty="0" smtClean="0">
                <a:solidFill>
                  <a:schemeClr val="bg1"/>
                </a:solidFill>
              </a:rPr>
              <a:t>Affectionately known as </a:t>
            </a:r>
            <a:r>
              <a:rPr lang="en-GB" dirty="0" err="1" smtClean="0">
                <a:solidFill>
                  <a:schemeClr val="bg1"/>
                </a:solidFill>
              </a:rPr>
              <a:t>Statia</a:t>
            </a:r>
            <a:r>
              <a:rPr lang="en-GB" dirty="0" smtClean="0">
                <a:solidFill>
                  <a:schemeClr val="bg1"/>
                </a:solidFill>
              </a:rPr>
              <a:t>. Or the golden rock.’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07612" y="3954060"/>
            <a:ext cx="37965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Economic activities: Oil and tourism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8160062" y="3531055"/>
            <a:ext cx="31556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Arial" charset="0"/>
              <a:buChar char="•"/>
            </a:pPr>
            <a:r>
              <a:rPr lang="en-GB" sz="2400" dirty="0" smtClean="0">
                <a:solidFill>
                  <a:schemeClr val="bg1"/>
                </a:solidFill>
              </a:rPr>
              <a:t>Capital is </a:t>
            </a:r>
            <a:r>
              <a:rPr lang="en-GB" sz="2400" dirty="0" err="1" smtClean="0">
                <a:solidFill>
                  <a:schemeClr val="bg1"/>
                </a:solidFill>
              </a:rPr>
              <a:t>Oranjestad</a:t>
            </a:r>
            <a:r>
              <a:rPr lang="en-GB" sz="2400" dirty="0" smtClean="0">
                <a:solidFill>
                  <a:schemeClr val="bg1"/>
                </a:solidFill>
              </a:rPr>
              <a:t> </a:t>
            </a:r>
            <a:endParaRPr lang="en-GB" sz="2400" dirty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8160062" y="2621450"/>
            <a:ext cx="403193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charset="0"/>
              <a:buChar char="•"/>
            </a:pPr>
            <a:r>
              <a:rPr lang="en-GB" sz="2400" dirty="0" smtClean="0">
                <a:solidFill>
                  <a:schemeClr val="bg1"/>
                </a:solidFill>
              </a:rPr>
              <a:t>Once the busiest seaport in the world </a:t>
            </a:r>
            <a:endParaRPr lang="en-GB" sz="2400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79088" y="5009671"/>
            <a:ext cx="532874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US" dirty="0" smtClean="0">
                <a:solidFill>
                  <a:schemeClr val="bg1"/>
                </a:solidFill>
              </a:rPr>
              <a:t>Formerly </a:t>
            </a:r>
            <a:r>
              <a:rPr lang="en-US" dirty="0">
                <a:solidFill>
                  <a:schemeClr val="bg1"/>
                </a:solidFill>
              </a:rPr>
              <a:t>part of the now-dissolved Netherlands Antilles, </a:t>
            </a:r>
            <a:r>
              <a:rPr lang="en-US" dirty="0" err="1">
                <a:solidFill>
                  <a:schemeClr val="bg1"/>
                </a:solidFill>
              </a:rPr>
              <a:t>Statia</a:t>
            </a:r>
            <a:r>
              <a:rPr lang="en-US" dirty="0">
                <a:solidFill>
                  <a:schemeClr val="bg1"/>
                </a:solidFill>
              </a:rPr>
              <a:t> became a 'special municipality' of the Netherlands in 2010 and adopted the US dollar as its currency in 2011.</a:t>
            </a:r>
            <a:br>
              <a:rPr lang="en-US" dirty="0">
                <a:solidFill>
                  <a:schemeClr val="bg1"/>
                </a:solidFill>
              </a:rPr>
            </a:b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8194528" y="208348"/>
            <a:ext cx="399747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However, in 1776 the government brought the wrath of England upon the tiny nation after recognizing the newly independent United States by firing an 11-gun salute to a passing warship.</a:t>
            </a:r>
            <a:endParaRPr lang="en-GB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992460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5539</TotalTime>
  <Words>79</Words>
  <Application>Microsoft Macintosh PowerPoint</Application>
  <PresentationFormat>Widescreen</PresentationFormat>
  <Paragraphs>8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Calibri</vt:lpstr>
      <vt:lpstr>Calibri Light</vt:lpstr>
      <vt:lpstr>Arial</vt:lpstr>
      <vt:lpstr>Office Theme</vt:lpstr>
      <vt:lpstr>Sint Eustatius</vt:lpstr>
    </vt:vector>
  </TitlesOfParts>
  <Company/>
  <LinksUpToDate>false</LinksUpToDate>
  <SharedDoc>false</SharedDoc>
  <HyperlinksChanged>false</HyperlinksChanged>
  <AppVersion>15.0029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Sint Eustatius</dc:title>
  <dc:creator>Stott, Graham</dc:creator>
  <cp:lastModifiedBy>Stott, Graham</cp:lastModifiedBy>
  <cp:revision>6</cp:revision>
  <dcterms:created xsi:type="dcterms:W3CDTF">2017-01-31T16:06:29Z</dcterms:created>
  <dcterms:modified xsi:type="dcterms:W3CDTF">2017-02-04T12:26:14Z</dcterms:modified>
</cp:coreProperties>
</file>