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422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83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001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0617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932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2060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79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418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061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873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40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798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695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526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80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8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494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0307A4D-9A7F-4F76-BB5D-62C2CBA52607}" type="datetimeFigureOut">
              <a:rPr lang="en-GB" smtClean="0"/>
              <a:t>27/01/2017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D4599D3-32CB-47C1-A267-D56E1F6A82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1301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Image result for st barthelemy caribbe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616" y="1027209"/>
            <a:ext cx="3304458" cy="219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0313" y="3979852"/>
            <a:ext cx="4611705" cy="252202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77514" y="2849480"/>
            <a:ext cx="4736200" cy="1507067"/>
          </a:xfrm>
        </p:spPr>
        <p:txBody>
          <a:bodyPr/>
          <a:lstStyle/>
          <a:p>
            <a:r>
              <a:rPr lang="en-GB" sz="4800" dirty="0"/>
              <a:t>St</a:t>
            </a:r>
            <a:r>
              <a:rPr lang="en-GB" dirty="0"/>
              <a:t> </a:t>
            </a:r>
            <a:r>
              <a:rPr lang="en-GB" sz="4800" dirty="0" err="1"/>
              <a:t>barthelemy</a:t>
            </a:r>
            <a:endParaRPr lang="en-GB" dirty="0"/>
          </a:p>
        </p:txBody>
      </p:sp>
      <p:pic>
        <p:nvPicPr>
          <p:cNvPr id="1042" name="Picture 18" descr="Image result for st barthelemy fla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1269" y="386079"/>
            <a:ext cx="3129629" cy="208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Image result for st barthelemy caribbea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59" y="0"/>
            <a:ext cx="3721770" cy="295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78567" y="4372589"/>
            <a:ext cx="55505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AKA: </a:t>
            </a:r>
            <a:r>
              <a:rPr lang="en-GB" dirty="0"/>
              <a:t>Territorial </a:t>
            </a:r>
            <a:r>
              <a:rPr lang="en-GB" dirty="0" err="1"/>
              <a:t>Collectivity</a:t>
            </a:r>
            <a:r>
              <a:rPr lang="en-GB" dirty="0"/>
              <a:t> of St </a:t>
            </a:r>
            <a:r>
              <a:rPr lang="en-GB" dirty="0" err="1"/>
              <a:t>Barthelemy</a:t>
            </a:r>
            <a:r>
              <a:rPr lang="en-GB" dirty="0"/>
              <a:t>, </a:t>
            </a:r>
            <a:r>
              <a:rPr lang="en-GB" dirty="0" err="1"/>
              <a:t>Ouanalao</a:t>
            </a:r>
            <a:r>
              <a:rPr lang="en-GB" dirty="0"/>
              <a:t>, St </a:t>
            </a:r>
            <a:r>
              <a:rPr lang="en-GB" dirty="0" err="1"/>
              <a:t>Barts</a:t>
            </a:r>
            <a:r>
              <a:rPr lang="en-GB" dirty="0"/>
              <a:t>/St Barth </a:t>
            </a:r>
          </a:p>
          <a:p>
            <a:r>
              <a:rPr lang="en-GB" b="1" dirty="0"/>
              <a:t>POPULATION: </a:t>
            </a:r>
            <a:r>
              <a:rPr lang="en-GB" dirty="0"/>
              <a:t>9,279</a:t>
            </a:r>
            <a:endParaRPr lang="en-GB" b="1" dirty="0"/>
          </a:p>
          <a:p>
            <a:r>
              <a:rPr lang="en-GB" b="1" dirty="0"/>
              <a:t>CAPITAL: </a:t>
            </a:r>
            <a:r>
              <a:rPr lang="en-GB" dirty="0" err="1"/>
              <a:t>Gustavia</a:t>
            </a:r>
            <a:endParaRPr lang="en-GB" b="1" dirty="0"/>
          </a:p>
          <a:p>
            <a:r>
              <a:rPr lang="en-GB" b="1" dirty="0"/>
              <a:t>LANGUAGES: </a:t>
            </a:r>
            <a:r>
              <a:rPr lang="en-GB" dirty="0"/>
              <a:t>French, English, Antillean Creole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930513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38</TotalTime>
  <Words>31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3</vt:lpstr>
      <vt:lpstr>Slice</vt:lpstr>
      <vt:lpstr>St barthelemy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 Barthelemy</dc:title>
  <dc:creator>Carmen Palmer</dc:creator>
  <cp:lastModifiedBy>Carmen Palmer</cp:lastModifiedBy>
  <cp:revision>5</cp:revision>
  <dcterms:created xsi:type="dcterms:W3CDTF">2017-01-27T12:09:32Z</dcterms:created>
  <dcterms:modified xsi:type="dcterms:W3CDTF">2017-01-27T12:53:20Z</dcterms:modified>
</cp:coreProperties>
</file>