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12/1/2016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12/1/2016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12/1/2016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St. Vincent and the Grenadines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6161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5327373"/>
            <a:ext cx="10113264" cy="1174009"/>
          </a:xfrm>
        </p:spPr>
        <p:txBody>
          <a:bodyPr/>
          <a:lstStyle/>
          <a:p>
            <a:pPr algn="ctr"/>
            <a:r>
              <a:rPr lang="de-DE" sz="6600" dirty="0"/>
              <a:t>Location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97280" y="5327374"/>
            <a:ext cx="10113264" cy="1174010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7" name="Bildplatzhalter 6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-92765" y="0"/>
            <a:ext cx="12284764" cy="507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984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sz="4400" dirty="0"/>
              <a:t> </a:t>
            </a:r>
            <a:r>
              <a:rPr lang="de-DE" sz="4800" dirty="0"/>
              <a:t>32 Islands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Bildplatzhalter 6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2875736" y="92765"/>
            <a:ext cx="6124575" cy="481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60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sz="4800" dirty="0"/>
              <a:t>Kingstown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Bildplatzhalter 6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3008244" y="397565"/>
            <a:ext cx="6162260" cy="432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763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dirty="0"/>
              <a:t> </a:t>
            </a:r>
            <a:r>
              <a:rPr lang="de-DE" dirty="0" err="1"/>
              <a:t>Botanic</a:t>
            </a:r>
            <a:r>
              <a:rPr lang="de-DE" dirty="0"/>
              <a:t> Garden</a:t>
            </a:r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2581" y="1737360"/>
            <a:ext cx="3430740" cy="2758315"/>
          </a:xfrm>
        </p:spPr>
      </p:pic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477124" y="1737360"/>
            <a:ext cx="3959501" cy="2887649"/>
          </a:xfr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3773" y="3116517"/>
            <a:ext cx="3302898" cy="224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623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sz="4800" dirty="0"/>
              <a:t>Robert Melville</a:t>
            </a:r>
          </a:p>
        </p:txBody>
      </p:sp>
      <p:pic>
        <p:nvPicPr>
          <p:cNvPr id="5" name="Bildplatzhalter 4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3670852" y="636103"/>
            <a:ext cx="4704521" cy="3988906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7991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St. Vincent </a:t>
            </a:r>
            <a:r>
              <a:rPr lang="de-DE" dirty="0" err="1"/>
              <a:t>Petroglyphs</a:t>
            </a:r>
            <a:endParaRPr lang="de-DE" dirty="0"/>
          </a:p>
        </p:txBody>
      </p:sp>
      <p:pic>
        <p:nvPicPr>
          <p:cNvPr id="5" name="Bildplatzhalter 4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768627" y="516835"/>
            <a:ext cx="3776870" cy="3114261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/>
          <a:srcRect b="16360"/>
          <a:stretch/>
        </p:blipFill>
        <p:spPr>
          <a:xfrm>
            <a:off x="6153912" y="558953"/>
            <a:ext cx="4426227" cy="3794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918486"/>
      </p:ext>
    </p:extLst>
  </p:cSld>
  <p:clrMapOvr>
    <a:masterClrMapping/>
  </p:clrMapOvr>
</p:sld>
</file>

<file path=ppt/theme/theme1.xml><?xml version="1.0" encoding="utf-8"?>
<a:theme xmlns:a="http://schemas.openxmlformats.org/drawingml/2006/main" name="Rückblick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20</Words>
  <Application>Microsoft Office PowerPoint</Application>
  <PresentationFormat>Breitbild</PresentationFormat>
  <Paragraphs>7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Rückblick</vt:lpstr>
      <vt:lpstr>St. Vincent and the Grenadines</vt:lpstr>
      <vt:lpstr>Location</vt:lpstr>
      <vt:lpstr> 32 Islands</vt:lpstr>
      <vt:lpstr>Kingstown</vt:lpstr>
      <vt:lpstr> Botanic Garden</vt:lpstr>
      <vt:lpstr>Robert Melville</vt:lpstr>
      <vt:lpstr>St. Vincent Petroglyphs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St. Vincent and the Grenadines</dc:title>
  <dc:creator>Rukiye Serin</dc:creator>
  <cp:lastModifiedBy>Rukiye Serin</cp:lastModifiedBy>
  <cp:revision>4</cp:revision>
  <dcterms:created xsi:type="dcterms:W3CDTF">2016-12-01T15:24:05Z</dcterms:created>
  <dcterms:modified xsi:type="dcterms:W3CDTF">2016-12-01T16:01:07Z</dcterms:modified>
</cp:coreProperties>
</file>