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p:sldMasterIdLst>
    <p:sldMasterId id="2147483648" r:id="rId1"/>
  </p:sldMasterIdLst>
  <p:notesMasterIdLst>
    <p:notesMasterId r:id="rId46"/>
  </p:notesMasterIdLst>
  <p:sldIdLst>
    <p:sldId id="331" r:id="rId2"/>
    <p:sldId id="408" r:id="rId3"/>
    <p:sldId id="409" r:id="rId4"/>
    <p:sldId id="406" r:id="rId5"/>
    <p:sldId id="422" r:id="rId6"/>
    <p:sldId id="421" r:id="rId7"/>
    <p:sldId id="423" r:id="rId8"/>
    <p:sldId id="424" r:id="rId9"/>
    <p:sldId id="425" r:id="rId10"/>
    <p:sldId id="407" r:id="rId11"/>
    <p:sldId id="426" r:id="rId12"/>
    <p:sldId id="427" r:id="rId13"/>
    <p:sldId id="428" r:id="rId14"/>
    <p:sldId id="351" r:id="rId15"/>
    <p:sldId id="353" r:id="rId16"/>
    <p:sldId id="363" r:id="rId17"/>
    <p:sldId id="365" r:id="rId18"/>
    <p:sldId id="366" r:id="rId19"/>
    <p:sldId id="367" r:id="rId20"/>
    <p:sldId id="368" r:id="rId21"/>
    <p:sldId id="369" r:id="rId22"/>
    <p:sldId id="430" r:id="rId23"/>
    <p:sldId id="370" r:id="rId24"/>
    <p:sldId id="379" r:id="rId25"/>
    <p:sldId id="380" r:id="rId26"/>
    <p:sldId id="381" r:id="rId27"/>
    <p:sldId id="382" r:id="rId28"/>
    <p:sldId id="429" r:id="rId29"/>
    <p:sldId id="410" r:id="rId30"/>
    <p:sldId id="383" r:id="rId31"/>
    <p:sldId id="384" r:id="rId32"/>
    <p:sldId id="385" r:id="rId33"/>
    <p:sldId id="386" r:id="rId34"/>
    <p:sldId id="387" r:id="rId35"/>
    <p:sldId id="411" r:id="rId36"/>
    <p:sldId id="413" r:id="rId37"/>
    <p:sldId id="414" r:id="rId38"/>
    <p:sldId id="415" r:id="rId39"/>
    <p:sldId id="416" r:id="rId40"/>
    <p:sldId id="417" r:id="rId41"/>
    <p:sldId id="418" r:id="rId42"/>
    <p:sldId id="419" r:id="rId43"/>
    <p:sldId id="420" r:id="rId44"/>
    <p:sldId id="412" r:id="rId45"/>
  </p:sldIdLst>
  <p:sldSz cx="9144000" cy="6858000" type="screen4x3"/>
  <p:notesSz cx="6858000" cy="9144000"/>
  <p:defaultTextStyle>
    <a:defPPr>
      <a:defRPr lang="el-GR"/>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72" autoAdjust="0"/>
    <p:restoredTop sz="94694"/>
  </p:normalViewPr>
  <p:slideViewPr>
    <p:cSldViewPr>
      <p:cViewPr varScale="1">
        <p:scale>
          <a:sx n="121" d="100"/>
          <a:sy n="121" d="100"/>
        </p:scale>
        <p:origin x="1928" y="17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ADF62C75-9D6D-754E-D210-C9CC3EB28B62}"/>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atin typeface="Arial" charset="0"/>
              </a:defRPr>
            </a:lvl1pPr>
          </a:lstStyle>
          <a:p>
            <a:pPr>
              <a:defRPr/>
            </a:pPr>
            <a:endParaRPr lang="el-GR"/>
          </a:p>
        </p:txBody>
      </p:sp>
      <p:sp>
        <p:nvSpPr>
          <p:cNvPr id="6147" name="Rectangle 3">
            <a:extLst>
              <a:ext uri="{FF2B5EF4-FFF2-40B4-BE49-F238E27FC236}">
                <a16:creationId xmlns:a16="http://schemas.microsoft.com/office/drawing/2014/main" id="{8858D7B3-D179-AD6D-B456-EFA155AD6B66}"/>
              </a:ext>
            </a:extLst>
          </p:cNvPr>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atin typeface="Arial" charset="0"/>
              </a:defRPr>
            </a:lvl1pPr>
          </a:lstStyle>
          <a:p>
            <a:pPr>
              <a:defRPr/>
            </a:pPr>
            <a:endParaRPr lang="el-GR"/>
          </a:p>
        </p:txBody>
      </p:sp>
      <p:sp>
        <p:nvSpPr>
          <p:cNvPr id="47108" name="Rectangle 4">
            <a:extLst>
              <a:ext uri="{FF2B5EF4-FFF2-40B4-BE49-F238E27FC236}">
                <a16:creationId xmlns:a16="http://schemas.microsoft.com/office/drawing/2014/main" id="{BC097CAB-2FE7-41EF-174A-87DD165CA0F0}"/>
              </a:ext>
            </a:extLst>
          </p:cNvPr>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9" name="Rectangle 5">
            <a:extLst>
              <a:ext uri="{FF2B5EF4-FFF2-40B4-BE49-F238E27FC236}">
                <a16:creationId xmlns:a16="http://schemas.microsoft.com/office/drawing/2014/main" id="{632F06C6-B54F-D095-AC2D-C4B01D209D4D}"/>
              </a:ext>
            </a:extLst>
          </p:cNvPr>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l-GR" noProof="0"/>
              <a:t>Click to edit Master text styles</a:t>
            </a:r>
          </a:p>
          <a:p>
            <a:pPr lvl="1"/>
            <a:r>
              <a:rPr lang="el-GR" noProof="0"/>
              <a:t>Second level</a:t>
            </a:r>
          </a:p>
          <a:p>
            <a:pPr lvl="2"/>
            <a:r>
              <a:rPr lang="el-GR" noProof="0"/>
              <a:t>Third level</a:t>
            </a:r>
          </a:p>
          <a:p>
            <a:pPr lvl="3"/>
            <a:r>
              <a:rPr lang="el-GR" noProof="0"/>
              <a:t>Fourth level</a:t>
            </a:r>
          </a:p>
          <a:p>
            <a:pPr lvl="4"/>
            <a:r>
              <a:rPr lang="el-GR" noProof="0"/>
              <a:t>Fifth level</a:t>
            </a:r>
          </a:p>
        </p:txBody>
      </p:sp>
      <p:sp>
        <p:nvSpPr>
          <p:cNvPr id="6150" name="Rectangle 6">
            <a:extLst>
              <a:ext uri="{FF2B5EF4-FFF2-40B4-BE49-F238E27FC236}">
                <a16:creationId xmlns:a16="http://schemas.microsoft.com/office/drawing/2014/main" id="{ADF699DD-0661-6F69-9B76-F23326680279}"/>
              </a:ext>
            </a:extLst>
          </p:cNvPr>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atin typeface="Arial" charset="0"/>
              </a:defRPr>
            </a:lvl1pPr>
          </a:lstStyle>
          <a:p>
            <a:pPr>
              <a:defRPr/>
            </a:pPr>
            <a:endParaRPr lang="el-GR"/>
          </a:p>
        </p:txBody>
      </p:sp>
      <p:sp>
        <p:nvSpPr>
          <p:cNvPr id="6151" name="Rectangle 7">
            <a:extLst>
              <a:ext uri="{FF2B5EF4-FFF2-40B4-BE49-F238E27FC236}">
                <a16:creationId xmlns:a16="http://schemas.microsoft.com/office/drawing/2014/main" id="{0F2F6031-276A-675D-0153-C0B93E97F068}"/>
              </a:ext>
            </a:extLst>
          </p:cNvPr>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A949FB48-67BC-0641-8744-36F2AD0C2EF3}" type="slidenum">
              <a:rPr lang="el-GR" altLang="en-US"/>
              <a:pPr/>
              <a:t>‹#›</a:t>
            </a:fld>
            <a:endParaRPr lang="el-GR"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a:extLst>
              <a:ext uri="{FF2B5EF4-FFF2-40B4-BE49-F238E27FC236}">
                <a16:creationId xmlns:a16="http://schemas.microsoft.com/office/drawing/2014/main" id="{03231425-0A3B-281D-4E13-1D0E306D045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4C5B6DB9-DAFC-0F47-AC36-539CA8D46434}" type="slidenum">
              <a:rPr lang="el-GR" altLang="en-US"/>
              <a:pPr eaLnBrk="1" hangingPunct="1"/>
              <a:t>2</a:t>
            </a:fld>
            <a:endParaRPr lang="el-GR" altLang="en-US"/>
          </a:p>
        </p:txBody>
      </p:sp>
      <p:sp>
        <p:nvSpPr>
          <p:cNvPr id="48131" name="Rectangle 2">
            <a:extLst>
              <a:ext uri="{FF2B5EF4-FFF2-40B4-BE49-F238E27FC236}">
                <a16:creationId xmlns:a16="http://schemas.microsoft.com/office/drawing/2014/main" id="{70829C71-F37A-6542-3B17-B508DE5087B1}"/>
              </a:ext>
            </a:extLst>
          </p:cNvPr>
          <p:cNvSpPr>
            <a:spLocks noRot="1" noChangeArrowheads="1" noTextEdit="1"/>
          </p:cNvSpPr>
          <p:nvPr>
            <p:ph type="sldImg"/>
          </p:nvPr>
        </p:nvSpPr>
        <p:spPr>
          <a:ln/>
        </p:spPr>
      </p:sp>
      <p:sp>
        <p:nvSpPr>
          <p:cNvPr id="48132" name="Rectangle 3">
            <a:extLst>
              <a:ext uri="{FF2B5EF4-FFF2-40B4-BE49-F238E27FC236}">
                <a16:creationId xmlns:a16="http://schemas.microsoft.com/office/drawing/2014/main" id="{AC0F2F8F-B8C1-4A18-3A0F-FBA0E43BF88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rPr>
              <a:t>Coin Hoard VIII, H. 37, nos 1-6</a:t>
            </a:r>
            <a:endParaRPr lang="el-GR" altLang="en-US">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a:extLst>
              <a:ext uri="{FF2B5EF4-FFF2-40B4-BE49-F238E27FC236}">
                <a16:creationId xmlns:a16="http://schemas.microsoft.com/office/drawing/2014/main" id="{E6F563B0-9F71-9152-92EA-C69BCD83143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C26CA234-660C-AD46-A6C5-CEA195FEFD86}" type="slidenum">
              <a:rPr lang="el-GR" altLang="en-US"/>
              <a:pPr eaLnBrk="1" hangingPunct="1"/>
              <a:t>30</a:t>
            </a:fld>
            <a:endParaRPr lang="el-GR" altLang="en-US"/>
          </a:p>
        </p:txBody>
      </p:sp>
      <p:sp>
        <p:nvSpPr>
          <p:cNvPr id="57347" name="Rectangle 2">
            <a:extLst>
              <a:ext uri="{FF2B5EF4-FFF2-40B4-BE49-F238E27FC236}">
                <a16:creationId xmlns:a16="http://schemas.microsoft.com/office/drawing/2014/main" id="{90C4BBB1-D372-4EB9-0563-3501CFA22826}"/>
              </a:ext>
            </a:extLst>
          </p:cNvPr>
          <p:cNvSpPr>
            <a:spLocks noRot="1" noChangeArrowheads="1" noTextEdit="1"/>
          </p:cNvSpPr>
          <p:nvPr>
            <p:ph type="sldImg"/>
          </p:nvPr>
        </p:nvSpPr>
        <p:spPr>
          <a:ln/>
        </p:spPr>
      </p:sp>
      <p:sp>
        <p:nvSpPr>
          <p:cNvPr id="57348" name="Rectangle 3">
            <a:extLst>
              <a:ext uri="{FF2B5EF4-FFF2-40B4-BE49-F238E27FC236}">
                <a16:creationId xmlns:a16="http://schemas.microsoft.com/office/drawing/2014/main" id="{E4AA83BD-AC8C-2315-A5C1-23ED3614051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l-GR" altLang="en-US">
                <a:latin typeface="Arial" panose="020B0604020202020204" pitchFamily="34" charset="0"/>
              </a:rPr>
              <a:t>Βιβλιογραφία: </a:t>
            </a:r>
            <a:r>
              <a:rPr lang="en-US" altLang="en-US">
                <a:latin typeface="Arial" panose="020B0604020202020204" pitchFamily="34" charset="0"/>
              </a:rPr>
              <a:t>C.M. Kraay, Archaic and Classical Greek Coins, London 1976, no. 506</a:t>
            </a:r>
            <a:endParaRPr lang="el-GR" altLang="en-US">
              <a:latin typeface="Arial" panose="020B060402020202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a:extLst>
              <a:ext uri="{FF2B5EF4-FFF2-40B4-BE49-F238E27FC236}">
                <a16:creationId xmlns:a16="http://schemas.microsoft.com/office/drawing/2014/main" id="{36EEC74C-250D-4A45-348A-16BC6C7E33B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E4F075CB-EC5B-1F4B-A4AE-1BC0D93EA18B}" type="slidenum">
              <a:rPr lang="el-GR" altLang="en-US"/>
              <a:pPr eaLnBrk="1" hangingPunct="1"/>
              <a:t>31</a:t>
            </a:fld>
            <a:endParaRPr lang="el-GR" altLang="en-US"/>
          </a:p>
        </p:txBody>
      </p:sp>
      <p:sp>
        <p:nvSpPr>
          <p:cNvPr id="58371" name="Rectangle 2">
            <a:extLst>
              <a:ext uri="{FF2B5EF4-FFF2-40B4-BE49-F238E27FC236}">
                <a16:creationId xmlns:a16="http://schemas.microsoft.com/office/drawing/2014/main" id="{ACAABBBC-C9A3-BD30-7426-C349BAD22E69}"/>
              </a:ext>
            </a:extLst>
          </p:cNvPr>
          <p:cNvSpPr>
            <a:spLocks noRot="1" noChangeArrowheads="1" noTextEdit="1"/>
          </p:cNvSpPr>
          <p:nvPr>
            <p:ph type="sldImg"/>
          </p:nvPr>
        </p:nvSpPr>
        <p:spPr>
          <a:ln/>
        </p:spPr>
      </p:sp>
      <p:sp>
        <p:nvSpPr>
          <p:cNvPr id="58372" name="Rectangle 3">
            <a:extLst>
              <a:ext uri="{FF2B5EF4-FFF2-40B4-BE49-F238E27FC236}">
                <a16:creationId xmlns:a16="http://schemas.microsoft.com/office/drawing/2014/main" id="{E50E64A7-E7FC-4E9F-4491-2FD4ACFFFA5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l-GR" altLang="en-US">
                <a:latin typeface="Arial" panose="020B0604020202020204" pitchFamily="34" charset="0"/>
              </a:rPr>
              <a:t>Βιβλιογραφία: </a:t>
            </a:r>
            <a:r>
              <a:rPr lang="en-US" altLang="en-US">
                <a:latin typeface="Arial" panose="020B0604020202020204" pitchFamily="34" charset="0"/>
              </a:rPr>
              <a:t>C.M. Kraay, Archaic and Classical Greek Coins, London 1976, no. 508</a:t>
            </a:r>
            <a:endParaRPr lang="el-GR" altLang="en-US">
              <a:latin typeface="Arial" panose="020B060402020202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a:extLst>
              <a:ext uri="{FF2B5EF4-FFF2-40B4-BE49-F238E27FC236}">
                <a16:creationId xmlns:a16="http://schemas.microsoft.com/office/drawing/2014/main" id="{1D4D9A31-C1C6-1156-08C7-94021A20C79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F31AC052-40C9-D546-8E97-23339E47CE02}" type="slidenum">
              <a:rPr lang="el-GR" altLang="en-US"/>
              <a:pPr eaLnBrk="1" hangingPunct="1"/>
              <a:t>32</a:t>
            </a:fld>
            <a:endParaRPr lang="el-GR" altLang="en-US"/>
          </a:p>
        </p:txBody>
      </p:sp>
      <p:sp>
        <p:nvSpPr>
          <p:cNvPr id="59395" name="Rectangle 2">
            <a:extLst>
              <a:ext uri="{FF2B5EF4-FFF2-40B4-BE49-F238E27FC236}">
                <a16:creationId xmlns:a16="http://schemas.microsoft.com/office/drawing/2014/main" id="{39C95778-DC36-DF1B-DCB2-C453A6975269}"/>
              </a:ext>
            </a:extLst>
          </p:cNvPr>
          <p:cNvSpPr>
            <a:spLocks noRot="1" noChangeArrowheads="1" noTextEdit="1"/>
          </p:cNvSpPr>
          <p:nvPr>
            <p:ph type="sldImg"/>
          </p:nvPr>
        </p:nvSpPr>
        <p:spPr>
          <a:ln/>
        </p:spPr>
      </p:sp>
      <p:sp>
        <p:nvSpPr>
          <p:cNvPr id="59396" name="Rectangle 3">
            <a:extLst>
              <a:ext uri="{FF2B5EF4-FFF2-40B4-BE49-F238E27FC236}">
                <a16:creationId xmlns:a16="http://schemas.microsoft.com/office/drawing/2014/main" id="{EFEC6372-0EB9-B38B-D0A2-5EBFD03264C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l-GR" altLang="en-US">
                <a:latin typeface="Arial" panose="020B0604020202020204" pitchFamily="34" charset="0"/>
              </a:rPr>
              <a:t>Βιβλιογραφία: </a:t>
            </a:r>
            <a:r>
              <a:rPr lang="en-US" altLang="en-US">
                <a:latin typeface="Arial" panose="020B0604020202020204" pitchFamily="34" charset="0"/>
              </a:rPr>
              <a:t>C.M. Kraay, Archaic and Classical Greek Coins, London 1976, no. 511 AV</a:t>
            </a:r>
            <a:endParaRPr lang="el-GR" altLang="en-US">
              <a:latin typeface="Arial" panose="020B060402020202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a:extLst>
              <a:ext uri="{FF2B5EF4-FFF2-40B4-BE49-F238E27FC236}">
                <a16:creationId xmlns:a16="http://schemas.microsoft.com/office/drawing/2014/main" id="{B09FA351-9FD7-F05D-DFFC-6D56A0F269E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431CB6EC-D51A-834C-B3EC-3593D7C283D0}" type="slidenum">
              <a:rPr lang="el-GR" altLang="en-US"/>
              <a:pPr eaLnBrk="1" hangingPunct="1"/>
              <a:t>33</a:t>
            </a:fld>
            <a:endParaRPr lang="el-GR" altLang="en-US"/>
          </a:p>
        </p:txBody>
      </p:sp>
      <p:sp>
        <p:nvSpPr>
          <p:cNvPr id="60419" name="Rectangle 2">
            <a:extLst>
              <a:ext uri="{FF2B5EF4-FFF2-40B4-BE49-F238E27FC236}">
                <a16:creationId xmlns:a16="http://schemas.microsoft.com/office/drawing/2014/main" id="{C25AC129-F19A-7224-E67A-EF2AB9F1C017}"/>
              </a:ext>
            </a:extLst>
          </p:cNvPr>
          <p:cNvSpPr>
            <a:spLocks noRot="1" noChangeArrowheads="1" noTextEdit="1"/>
          </p:cNvSpPr>
          <p:nvPr>
            <p:ph type="sldImg"/>
          </p:nvPr>
        </p:nvSpPr>
        <p:spPr>
          <a:ln/>
        </p:spPr>
      </p:sp>
      <p:sp>
        <p:nvSpPr>
          <p:cNvPr id="60420" name="Rectangle 3">
            <a:extLst>
              <a:ext uri="{FF2B5EF4-FFF2-40B4-BE49-F238E27FC236}">
                <a16:creationId xmlns:a16="http://schemas.microsoft.com/office/drawing/2014/main" id="{6598A170-AE33-F729-4C73-BD9C21914E1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l-GR" altLang="en-US">
                <a:latin typeface="Arial" panose="020B0604020202020204" pitchFamily="34" charset="0"/>
              </a:rPr>
              <a:t>Βιβλιογραφία: </a:t>
            </a:r>
            <a:r>
              <a:rPr lang="en-US" altLang="en-US">
                <a:latin typeface="Arial" panose="020B0604020202020204" pitchFamily="34" charset="0"/>
              </a:rPr>
              <a:t>C.M. Kraay, Archaic and Classical Greek Coins, London 1976, no. 513</a:t>
            </a:r>
            <a:endParaRPr lang="el-GR" altLang="en-US">
              <a:latin typeface="Arial" panose="020B060402020202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a:extLst>
              <a:ext uri="{FF2B5EF4-FFF2-40B4-BE49-F238E27FC236}">
                <a16:creationId xmlns:a16="http://schemas.microsoft.com/office/drawing/2014/main" id="{473894D7-3574-654F-6F06-9EA0510F316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C17C7EEE-970F-A74A-9B42-5E2A42C0F1E6}" type="slidenum">
              <a:rPr lang="el-GR" altLang="en-US"/>
              <a:pPr eaLnBrk="1" hangingPunct="1"/>
              <a:t>34</a:t>
            </a:fld>
            <a:endParaRPr lang="el-GR" altLang="en-US"/>
          </a:p>
        </p:txBody>
      </p:sp>
      <p:sp>
        <p:nvSpPr>
          <p:cNvPr id="61443" name="Rectangle 2">
            <a:extLst>
              <a:ext uri="{FF2B5EF4-FFF2-40B4-BE49-F238E27FC236}">
                <a16:creationId xmlns:a16="http://schemas.microsoft.com/office/drawing/2014/main" id="{B52DD282-8F1E-BE4D-0208-FC6029A6D3B4}"/>
              </a:ext>
            </a:extLst>
          </p:cNvPr>
          <p:cNvSpPr>
            <a:spLocks noRot="1" noChangeArrowheads="1" noTextEdit="1"/>
          </p:cNvSpPr>
          <p:nvPr>
            <p:ph type="sldImg"/>
          </p:nvPr>
        </p:nvSpPr>
        <p:spPr>
          <a:ln/>
        </p:spPr>
      </p:sp>
      <p:sp>
        <p:nvSpPr>
          <p:cNvPr id="61444" name="Rectangle 3">
            <a:extLst>
              <a:ext uri="{FF2B5EF4-FFF2-40B4-BE49-F238E27FC236}">
                <a16:creationId xmlns:a16="http://schemas.microsoft.com/office/drawing/2014/main" id="{843868ED-A7FC-37BC-7160-B7BEF85813E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l-GR" altLang="en-US">
                <a:latin typeface="Arial" panose="020B0604020202020204" pitchFamily="34" charset="0"/>
              </a:rPr>
              <a:t>Βιβλιογραφία: </a:t>
            </a:r>
            <a:r>
              <a:rPr lang="en-US" altLang="en-US">
                <a:latin typeface="Arial" panose="020B0604020202020204" pitchFamily="34" charset="0"/>
              </a:rPr>
              <a:t>C.M. Kraay, Archaic and Classical Greek Coins, London 1976, no. 512</a:t>
            </a:r>
            <a:endParaRPr lang="el-GR" altLang="en-US">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a:extLst>
              <a:ext uri="{FF2B5EF4-FFF2-40B4-BE49-F238E27FC236}">
                <a16:creationId xmlns:a16="http://schemas.microsoft.com/office/drawing/2014/main" id="{AF7490DE-52DE-1960-F2E7-5A6452F6F37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5F4E3CF8-400F-134B-8989-034F68E51703}" type="slidenum">
              <a:rPr lang="el-GR" altLang="en-US"/>
              <a:pPr eaLnBrk="1" hangingPunct="1"/>
              <a:t>6</a:t>
            </a:fld>
            <a:endParaRPr lang="el-GR" altLang="en-US"/>
          </a:p>
        </p:txBody>
      </p:sp>
      <p:sp>
        <p:nvSpPr>
          <p:cNvPr id="49155" name="Rectangle 2">
            <a:extLst>
              <a:ext uri="{FF2B5EF4-FFF2-40B4-BE49-F238E27FC236}">
                <a16:creationId xmlns:a16="http://schemas.microsoft.com/office/drawing/2014/main" id="{5EC6744E-5B28-E5B2-D0A7-BAC173E59ED3}"/>
              </a:ext>
            </a:extLst>
          </p:cNvPr>
          <p:cNvSpPr>
            <a:spLocks noRot="1" noChangeArrowheads="1" noTextEdit="1"/>
          </p:cNvSpPr>
          <p:nvPr>
            <p:ph type="sldImg"/>
          </p:nvPr>
        </p:nvSpPr>
        <p:spPr>
          <a:ln/>
        </p:spPr>
      </p:sp>
      <p:sp>
        <p:nvSpPr>
          <p:cNvPr id="49156" name="Rectangle 3">
            <a:extLst>
              <a:ext uri="{FF2B5EF4-FFF2-40B4-BE49-F238E27FC236}">
                <a16:creationId xmlns:a16="http://schemas.microsoft.com/office/drawing/2014/main" id="{88B2EE77-8CE2-BFC3-C373-63001F6C49D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l-GR" altLang="en-US">
                <a:latin typeface="Arial" panose="020B0604020202020204" pitchFamily="34" charset="0"/>
              </a:rPr>
              <a:t>Αλεξάνδρου Α΄</a:t>
            </a:r>
            <a:endParaRPr lang="fr-FR" altLang="en-US">
              <a:latin typeface="Arial" panose="020B0604020202020204" pitchFamily="34" charset="0"/>
            </a:endParaRPr>
          </a:p>
          <a:p>
            <a:pPr eaLnBrk="1" hangingPunct="1"/>
            <a:r>
              <a:rPr lang="el-GR" altLang="en-US">
                <a:latin typeface="Arial" panose="020B0604020202020204" pitchFamily="34" charset="0"/>
              </a:rPr>
              <a:t>Βιβλιογραφία: </a:t>
            </a:r>
            <a:r>
              <a:rPr lang="en-US" altLang="en-US">
                <a:latin typeface="Arial" panose="020B0604020202020204" pitchFamily="34" charset="0"/>
              </a:rPr>
              <a:t>C.M. Kraay, Archaic and Classical Greek Coins, London 1976, no. 492</a:t>
            </a:r>
            <a:endParaRPr lang="el-GR" altLang="en-US">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a:extLst>
              <a:ext uri="{FF2B5EF4-FFF2-40B4-BE49-F238E27FC236}">
                <a16:creationId xmlns:a16="http://schemas.microsoft.com/office/drawing/2014/main" id="{DAA7008F-D9CF-FA71-8E4D-A3E3BA253E6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74C3A696-4B6F-A34C-8CBF-ED0C944E41B9}" type="slidenum">
              <a:rPr lang="el-GR" altLang="en-US"/>
              <a:pPr eaLnBrk="1" hangingPunct="1"/>
              <a:t>7</a:t>
            </a:fld>
            <a:endParaRPr lang="el-GR" altLang="en-US"/>
          </a:p>
        </p:txBody>
      </p:sp>
      <p:sp>
        <p:nvSpPr>
          <p:cNvPr id="50179" name="Rectangle 2">
            <a:extLst>
              <a:ext uri="{FF2B5EF4-FFF2-40B4-BE49-F238E27FC236}">
                <a16:creationId xmlns:a16="http://schemas.microsoft.com/office/drawing/2014/main" id="{F428CEA5-BE03-7480-6FE7-5AD78D6F3083}"/>
              </a:ext>
            </a:extLst>
          </p:cNvPr>
          <p:cNvSpPr>
            <a:spLocks noRot="1" noChangeArrowheads="1" noTextEdit="1"/>
          </p:cNvSpPr>
          <p:nvPr>
            <p:ph type="sldImg"/>
          </p:nvPr>
        </p:nvSpPr>
        <p:spPr>
          <a:ln/>
        </p:spPr>
      </p:sp>
      <p:sp>
        <p:nvSpPr>
          <p:cNvPr id="50180" name="Rectangle 3">
            <a:extLst>
              <a:ext uri="{FF2B5EF4-FFF2-40B4-BE49-F238E27FC236}">
                <a16:creationId xmlns:a16="http://schemas.microsoft.com/office/drawing/2014/main" id="{9EFD6C99-1BB4-B76A-01A2-9443C3AF1F0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l-GR" altLang="en-US">
                <a:latin typeface="Arial" panose="020B0604020202020204" pitchFamily="34" charset="0"/>
              </a:rPr>
              <a:t>Αλεξάνδρου Α΄</a:t>
            </a:r>
          </a:p>
          <a:p>
            <a:pPr eaLnBrk="1" hangingPunct="1"/>
            <a:r>
              <a:rPr lang="el-GR" altLang="en-US">
                <a:latin typeface="Arial" panose="020B0604020202020204" pitchFamily="34" charset="0"/>
              </a:rPr>
              <a:t>Βιβλιογραφία: </a:t>
            </a:r>
            <a:r>
              <a:rPr lang="en-US" altLang="en-US">
                <a:latin typeface="Arial" panose="020B0604020202020204" pitchFamily="34" charset="0"/>
              </a:rPr>
              <a:t>C.M. Kraay, Archaic and Classical Greek Coins, London 1976, no. 49</a:t>
            </a:r>
            <a:r>
              <a:rPr lang="el-GR" altLang="en-US">
                <a:latin typeface="Arial" panose="020B0604020202020204" pitchFamily="34" charset="0"/>
              </a:rPr>
              <a:t>4</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a:extLst>
              <a:ext uri="{FF2B5EF4-FFF2-40B4-BE49-F238E27FC236}">
                <a16:creationId xmlns:a16="http://schemas.microsoft.com/office/drawing/2014/main" id="{9D254408-993B-DFB6-1354-3CF85B050AF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C7EB0BF4-64A1-2E40-A67F-E2D1DDF5705A}" type="slidenum">
              <a:rPr lang="el-GR" altLang="en-US"/>
              <a:pPr eaLnBrk="1" hangingPunct="1"/>
              <a:t>17</a:t>
            </a:fld>
            <a:endParaRPr lang="el-GR" altLang="en-US"/>
          </a:p>
        </p:txBody>
      </p:sp>
      <p:sp>
        <p:nvSpPr>
          <p:cNvPr id="51203" name="Rectangle 2">
            <a:extLst>
              <a:ext uri="{FF2B5EF4-FFF2-40B4-BE49-F238E27FC236}">
                <a16:creationId xmlns:a16="http://schemas.microsoft.com/office/drawing/2014/main" id="{AF61F6BA-CCA0-7102-A86B-122054B8302C}"/>
              </a:ext>
            </a:extLst>
          </p:cNvPr>
          <p:cNvSpPr>
            <a:spLocks noRot="1" noChangeArrowheads="1" noTextEdit="1"/>
          </p:cNvSpPr>
          <p:nvPr>
            <p:ph type="sldImg"/>
          </p:nvPr>
        </p:nvSpPr>
        <p:spPr>
          <a:ln/>
        </p:spPr>
      </p:sp>
      <p:sp>
        <p:nvSpPr>
          <p:cNvPr id="51204" name="Rectangle 3">
            <a:extLst>
              <a:ext uri="{FF2B5EF4-FFF2-40B4-BE49-F238E27FC236}">
                <a16:creationId xmlns:a16="http://schemas.microsoft.com/office/drawing/2014/main" id="{E3F67861-39B4-B3C9-D696-0741B9F6061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l-GR" altLang="en-US">
                <a:latin typeface="Arial" panose="020B0604020202020204" pitchFamily="34" charset="0"/>
              </a:rPr>
              <a:t>Βιβλιογραφία: </a:t>
            </a:r>
            <a:r>
              <a:rPr lang="en-US" altLang="en-US">
                <a:latin typeface="Arial" panose="020B0604020202020204" pitchFamily="34" charset="0"/>
              </a:rPr>
              <a:t>C.M. Kraay, Archaic and Classical Greek Coins, London 1976, no. 500</a:t>
            </a:r>
            <a:endParaRPr lang="el-GR" altLang="en-US">
              <a:latin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a:extLst>
              <a:ext uri="{FF2B5EF4-FFF2-40B4-BE49-F238E27FC236}">
                <a16:creationId xmlns:a16="http://schemas.microsoft.com/office/drawing/2014/main" id="{AB9BF2E1-A9A0-0CD6-6DF1-62487AD3D14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197B95AC-A6E7-D548-AE4E-E0E77D22F6E0}" type="slidenum">
              <a:rPr lang="el-GR" altLang="en-US"/>
              <a:pPr eaLnBrk="1" hangingPunct="1"/>
              <a:t>18</a:t>
            </a:fld>
            <a:endParaRPr lang="el-GR" altLang="en-US"/>
          </a:p>
        </p:txBody>
      </p:sp>
      <p:sp>
        <p:nvSpPr>
          <p:cNvPr id="52227" name="Rectangle 2">
            <a:extLst>
              <a:ext uri="{FF2B5EF4-FFF2-40B4-BE49-F238E27FC236}">
                <a16:creationId xmlns:a16="http://schemas.microsoft.com/office/drawing/2014/main" id="{C5098D95-9548-3271-29D5-3FCD6A541910}"/>
              </a:ext>
            </a:extLst>
          </p:cNvPr>
          <p:cNvSpPr>
            <a:spLocks noRot="1" noChangeArrowheads="1" noTextEdit="1"/>
          </p:cNvSpPr>
          <p:nvPr>
            <p:ph type="sldImg"/>
          </p:nvPr>
        </p:nvSpPr>
        <p:spPr>
          <a:ln/>
        </p:spPr>
      </p:sp>
      <p:sp>
        <p:nvSpPr>
          <p:cNvPr id="52228" name="Rectangle 3">
            <a:extLst>
              <a:ext uri="{FF2B5EF4-FFF2-40B4-BE49-F238E27FC236}">
                <a16:creationId xmlns:a16="http://schemas.microsoft.com/office/drawing/2014/main" id="{6681B55A-6885-50B1-1402-9DE8F2CCC09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l-GR" altLang="en-US">
                <a:latin typeface="Arial" panose="020B0604020202020204" pitchFamily="34" charset="0"/>
              </a:rPr>
              <a:t>Βιβλιογραφία: </a:t>
            </a:r>
            <a:r>
              <a:rPr lang="en-US" altLang="en-US">
                <a:latin typeface="Arial" panose="020B0604020202020204" pitchFamily="34" charset="0"/>
              </a:rPr>
              <a:t>C.M. Kraay, Archaic and Classical Greek Coins, London 1976, no. 501</a:t>
            </a:r>
            <a:endParaRPr lang="el-GR" altLang="en-US">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a:extLst>
              <a:ext uri="{FF2B5EF4-FFF2-40B4-BE49-F238E27FC236}">
                <a16:creationId xmlns:a16="http://schemas.microsoft.com/office/drawing/2014/main" id="{3D877B08-3275-630F-90D9-D02A5AE0F0B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E0284A04-2CCC-FF40-869C-165ABAB921D3}" type="slidenum">
              <a:rPr lang="el-GR" altLang="en-US"/>
              <a:pPr eaLnBrk="1" hangingPunct="1"/>
              <a:t>20</a:t>
            </a:fld>
            <a:endParaRPr lang="el-GR" altLang="en-US"/>
          </a:p>
        </p:txBody>
      </p:sp>
      <p:sp>
        <p:nvSpPr>
          <p:cNvPr id="53251" name="Rectangle 2">
            <a:extLst>
              <a:ext uri="{FF2B5EF4-FFF2-40B4-BE49-F238E27FC236}">
                <a16:creationId xmlns:a16="http://schemas.microsoft.com/office/drawing/2014/main" id="{F672FE6D-F9CE-AF71-1BB0-7BF3F541F300}"/>
              </a:ext>
            </a:extLst>
          </p:cNvPr>
          <p:cNvSpPr>
            <a:spLocks noRot="1" noChangeArrowheads="1" noTextEdit="1"/>
          </p:cNvSpPr>
          <p:nvPr>
            <p:ph type="sldImg"/>
          </p:nvPr>
        </p:nvSpPr>
        <p:spPr>
          <a:ln/>
        </p:spPr>
      </p:sp>
      <p:sp>
        <p:nvSpPr>
          <p:cNvPr id="53252" name="Rectangle 3">
            <a:extLst>
              <a:ext uri="{FF2B5EF4-FFF2-40B4-BE49-F238E27FC236}">
                <a16:creationId xmlns:a16="http://schemas.microsoft.com/office/drawing/2014/main" id="{E15BC421-6CD1-4078-BB73-5666AFB49ED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l-GR" altLang="en-US">
                <a:latin typeface="Arial" panose="020B0604020202020204" pitchFamily="34" charset="0"/>
              </a:rPr>
              <a:t>Βιβλιογραφία: </a:t>
            </a:r>
            <a:r>
              <a:rPr lang="en-US" altLang="en-US">
                <a:latin typeface="Arial" panose="020B0604020202020204" pitchFamily="34" charset="0"/>
              </a:rPr>
              <a:t>C.M. Kraay, Archaic and Classical Greek Coins, London 1976, no. 502</a:t>
            </a:r>
            <a:endParaRPr lang="el-GR" altLang="en-US">
              <a:latin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a:extLst>
              <a:ext uri="{FF2B5EF4-FFF2-40B4-BE49-F238E27FC236}">
                <a16:creationId xmlns:a16="http://schemas.microsoft.com/office/drawing/2014/main" id="{BD176CB1-3A7B-F93B-CB56-B090B50ADFD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371DADB1-DE88-484F-9C0A-1A94BBC1B002}" type="slidenum">
              <a:rPr lang="el-GR" altLang="en-US"/>
              <a:pPr eaLnBrk="1" hangingPunct="1"/>
              <a:t>22</a:t>
            </a:fld>
            <a:endParaRPr lang="el-GR" altLang="en-US"/>
          </a:p>
        </p:txBody>
      </p:sp>
      <p:sp>
        <p:nvSpPr>
          <p:cNvPr id="54275" name="Rectangle 2">
            <a:extLst>
              <a:ext uri="{FF2B5EF4-FFF2-40B4-BE49-F238E27FC236}">
                <a16:creationId xmlns:a16="http://schemas.microsoft.com/office/drawing/2014/main" id="{5F2ACEA9-AAAB-F32C-44C2-A22E4B2DAE76}"/>
              </a:ext>
            </a:extLst>
          </p:cNvPr>
          <p:cNvSpPr>
            <a:spLocks noRot="1" noChangeArrowheads="1" noTextEdit="1"/>
          </p:cNvSpPr>
          <p:nvPr>
            <p:ph type="sldImg"/>
          </p:nvPr>
        </p:nvSpPr>
        <p:spPr>
          <a:ln/>
        </p:spPr>
      </p:sp>
      <p:sp>
        <p:nvSpPr>
          <p:cNvPr id="54276" name="Rectangle 3">
            <a:extLst>
              <a:ext uri="{FF2B5EF4-FFF2-40B4-BE49-F238E27FC236}">
                <a16:creationId xmlns:a16="http://schemas.microsoft.com/office/drawing/2014/main" id="{56C08150-2CCB-A073-98AB-F3B8AF822C6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l-GR" altLang="en-US">
                <a:latin typeface="Arial" panose="020B0604020202020204" pitchFamily="34" charset="0"/>
              </a:rPr>
              <a:t>Μνήμη </a:t>
            </a:r>
            <a:r>
              <a:rPr lang="en-US" altLang="en-US">
                <a:latin typeface="Arial" panose="020B0604020202020204" pitchFamily="34" charset="0"/>
              </a:rPr>
              <a:t>M.J. Price, p. 103, nos 6471, 6474</a:t>
            </a:r>
            <a:endParaRPr lang="el-GR" altLang="en-US">
              <a:latin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a:extLst>
              <a:ext uri="{FF2B5EF4-FFF2-40B4-BE49-F238E27FC236}">
                <a16:creationId xmlns:a16="http://schemas.microsoft.com/office/drawing/2014/main" id="{0924E56D-68A2-FC28-3525-B2FFBBAC823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DDAA38D3-0950-4243-BA7C-2F69C4BD561F}" type="slidenum">
              <a:rPr lang="el-GR" altLang="en-US"/>
              <a:pPr eaLnBrk="1" hangingPunct="1"/>
              <a:t>26</a:t>
            </a:fld>
            <a:endParaRPr lang="el-GR" altLang="en-US"/>
          </a:p>
        </p:txBody>
      </p:sp>
      <p:sp>
        <p:nvSpPr>
          <p:cNvPr id="55299" name="Rectangle 2">
            <a:extLst>
              <a:ext uri="{FF2B5EF4-FFF2-40B4-BE49-F238E27FC236}">
                <a16:creationId xmlns:a16="http://schemas.microsoft.com/office/drawing/2014/main" id="{72E51ED6-E543-5FB9-813B-C3D9B4D48403}"/>
              </a:ext>
            </a:extLst>
          </p:cNvPr>
          <p:cNvSpPr>
            <a:spLocks noRot="1" noChangeArrowheads="1" noTextEdit="1"/>
          </p:cNvSpPr>
          <p:nvPr>
            <p:ph type="sldImg"/>
          </p:nvPr>
        </p:nvSpPr>
        <p:spPr>
          <a:ln/>
        </p:spPr>
      </p:sp>
      <p:sp>
        <p:nvSpPr>
          <p:cNvPr id="55300" name="Rectangle 3">
            <a:extLst>
              <a:ext uri="{FF2B5EF4-FFF2-40B4-BE49-F238E27FC236}">
                <a16:creationId xmlns:a16="http://schemas.microsoft.com/office/drawing/2014/main" id="{6EA32435-1A61-B00E-3E23-B57F158C5F0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rPr>
              <a:t>To</a:t>
            </a:r>
            <a:r>
              <a:rPr lang="fr-FR" altLang="en-US">
                <a:latin typeface="Arial" panose="020B0604020202020204" pitchFamily="34" charset="0"/>
              </a:rPr>
              <a:t> </a:t>
            </a:r>
            <a:r>
              <a:rPr lang="el-GR" altLang="en-US">
                <a:latin typeface="Arial" panose="020B0604020202020204" pitchFamily="34" charset="0"/>
              </a:rPr>
              <a:t>νόμισμα στον Μακεδονικό χώρο.  Πρακτικά Β΄Επιστημονικής Συνάντησης.....Οβολός 4, σελ. 329, τμήμα εικ. 4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a:extLst>
              <a:ext uri="{FF2B5EF4-FFF2-40B4-BE49-F238E27FC236}">
                <a16:creationId xmlns:a16="http://schemas.microsoft.com/office/drawing/2014/main" id="{3D8C3982-E025-7866-2DAF-1548C24A1A9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15A9E405-6873-324E-B89E-829D614CBD16}" type="slidenum">
              <a:rPr lang="el-GR" altLang="en-US"/>
              <a:pPr eaLnBrk="1" hangingPunct="1"/>
              <a:t>27</a:t>
            </a:fld>
            <a:endParaRPr lang="el-GR" altLang="en-US"/>
          </a:p>
        </p:txBody>
      </p:sp>
      <p:sp>
        <p:nvSpPr>
          <p:cNvPr id="56323" name="Rectangle 2">
            <a:extLst>
              <a:ext uri="{FF2B5EF4-FFF2-40B4-BE49-F238E27FC236}">
                <a16:creationId xmlns:a16="http://schemas.microsoft.com/office/drawing/2014/main" id="{C5F68786-48E6-AA4B-C457-E6B6E8B490DF}"/>
              </a:ext>
            </a:extLst>
          </p:cNvPr>
          <p:cNvSpPr>
            <a:spLocks noRot="1" noChangeArrowheads="1" noTextEdit="1"/>
          </p:cNvSpPr>
          <p:nvPr>
            <p:ph type="sldImg"/>
          </p:nvPr>
        </p:nvSpPr>
        <p:spPr>
          <a:ln/>
        </p:spPr>
      </p:sp>
      <p:sp>
        <p:nvSpPr>
          <p:cNvPr id="56324" name="Rectangle 3">
            <a:extLst>
              <a:ext uri="{FF2B5EF4-FFF2-40B4-BE49-F238E27FC236}">
                <a16:creationId xmlns:a16="http://schemas.microsoft.com/office/drawing/2014/main" id="{67406839-BA29-43BF-85EE-D05D40277AE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l-GR" altLang="en-US">
                <a:latin typeface="Arial" panose="020B0604020202020204" pitchFamily="34" charset="0"/>
              </a:rPr>
              <a:t>Βιβλιογραφία: </a:t>
            </a:r>
            <a:r>
              <a:rPr lang="en-US" altLang="en-US">
                <a:latin typeface="Arial" panose="020B0604020202020204" pitchFamily="34" charset="0"/>
              </a:rPr>
              <a:t>C.M. Kraay, Archaic and Classical Greek Coins, London 1976, no. 507</a:t>
            </a:r>
            <a:endParaRPr lang="el-GR" altLang="en-US">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a:t>Kλικ για επεξεργασία του τίτλου</a:t>
            </a: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l-GR"/>
              <a:t>Κάντε κλικ για να επεξεργαστείτε τον υπότιτλο του υποδείγματος</a:t>
            </a:r>
          </a:p>
        </p:txBody>
      </p:sp>
      <p:sp>
        <p:nvSpPr>
          <p:cNvPr id="4" name="Rectangle 4">
            <a:extLst>
              <a:ext uri="{FF2B5EF4-FFF2-40B4-BE49-F238E27FC236}">
                <a16:creationId xmlns:a16="http://schemas.microsoft.com/office/drawing/2014/main" id="{AB355098-2772-98F2-7310-9D4208F16F03}"/>
              </a:ext>
            </a:extLst>
          </p:cNvPr>
          <p:cNvSpPr>
            <a:spLocks noGrp="1" noChangeArrowheads="1"/>
          </p:cNvSpPr>
          <p:nvPr>
            <p:ph type="dt" sz="half" idx="10"/>
          </p:nvPr>
        </p:nvSpPr>
        <p:spPr>
          <a:ln/>
        </p:spPr>
        <p:txBody>
          <a:bodyPr/>
          <a:lstStyle>
            <a:lvl1pPr>
              <a:defRPr/>
            </a:lvl1pPr>
          </a:lstStyle>
          <a:p>
            <a:pPr>
              <a:defRPr/>
            </a:pPr>
            <a:endParaRPr lang="el-GR"/>
          </a:p>
        </p:txBody>
      </p:sp>
      <p:sp>
        <p:nvSpPr>
          <p:cNvPr id="5" name="Rectangle 5">
            <a:extLst>
              <a:ext uri="{FF2B5EF4-FFF2-40B4-BE49-F238E27FC236}">
                <a16:creationId xmlns:a16="http://schemas.microsoft.com/office/drawing/2014/main" id="{6D88C715-0F65-7F93-EAD0-DC57D4150265}"/>
              </a:ext>
            </a:extLst>
          </p:cNvPr>
          <p:cNvSpPr>
            <a:spLocks noGrp="1" noChangeArrowheads="1"/>
          </p:cNvSpPr>
          <p:nvPr>
            <p:ph type="ftr" sz="quarter" idx="11"/>
          </p:nvPr>
        </p:nvSpPr>
        <p:spPr>
          <a:ln/>
        </p:spPr>
        <p:txBody>
          <a:bodyPr/>
          <a:lstStyle>
            <a:lvl1pPr>
              <a:defRPr/>
            </a:lvl1pPr>
          </a:lstStyle>
          <a:p>
            <a:pPr>
              <a:defRPr/>
            </a:pPr>
            <a:endParaRPr lang="el-GR"/>
          </a:p>
        </p:txBody>
      </p:sp>
      <p:sp>
        <p:nvSpPr>
          <p:cNvPr id="6" name="Rectangle 6">
            <a:extLst>
              <a:ext uri="{FF2B5EF4-FFF2-40B4-BE49-F238E27FC236}">
                <a16:creationId xmlns:a16="http://schemas.microsoft.com/office/drawing/2014/main" id="{DEED3100-9720-44F1-D36B-A861DF9C13CB}"/>
              </a:ext>
            </a:extLst>
          </p:cNvPr>
          <p:cNvSpPr>
            <a:spLocks noGrp="1" noChangeArrowheads="1"/>
          </p:cNvSpPr>
          <p:nvPr>
            <p:ph type="sldNum" sz="quarter" idx="12"/>
          </p:nvPr>
        </p:nvSpPr>
        <p:spPr>
          <a:ln/>
        </p:spPr>
        <p:txBody>
          <a:bodyPr/>
          <a:lstStyle>
            <a:lvl1pPr>
              <a:defRPr/>
            </a:lvl1pPr>
          </a:lstStyle>
          <a:p>
            <a:fld id="{F44F02C9-206B-584C-BD45-A4C18129867C}" type="slidenum">
              <a:rPr lang="el-GR" altLang="en-US"/>
              <a:pPr/>
              <a:t>‹#›</a:t>
            </a:fld>
            <a:endParaRPr lang="el-GR" altLang="en-US"/>
          </a:p>
        </p:txBody>
      </p:sp>
    </p:spTree>
    <p:extLst>
      <p:ext uri="{BB962C8B-B14F-4D97-AF65-F5344CB8AC3E}">
        <p14:creationId xmlns:p14="http://schemas.microsoft.com/office/powerpoint/2010/main" val="1780144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a:t>Kλικ για επεξεργασία του τίτλου</a:t>
            </a:r>
          </a:p>
        </p:txBody>
      </p:sp>
      <p:sp>
        <p:nvSpPr>
          <p:cNvPr id="3" name="2 - Θέση κατακόρυφου κειμένου"/>
          <p:cNvSpPr>
            <a:spLocks noGrp="1"/>
          </p:cNvSpPr>
          <p:nvPr>
            <p:ph type="body" orient="vert" idx="1"/>
          </p:nvPr>
        </p:nvSpPr>
        <p:spPr/>
        <p:txBody>
          <a:bodyPr vert="eaVert"/>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Rectangle 4">
            <a:extLst>
              <a:ext uri="{FF2B5EF4-FFF2-40B4-BE49-F238E27FC236}">
                <a16:creationId xmlns:a16="http://schemas.microsoft.com/office/drawing/2014/main" id="{BE715565-6958-08B8-1691-5FB24CA0F0D7}"/>
              </a:ext>
            </a:extLst>
          </p:cNvPr>
          <p:cNvSpPr>
            <a:spLocks noGrp="1" noChangeArrowheads="1"/>
          </p:cNvSpPr>
          <p:nvPr>
            <p:ph type="dt" sz="half" idx="10"/>
          </p:nvPr>
        </p:nvSpPr>
        <p:spPr>
          <a:ln/>
        </p:spPr>
        <p:txBody>
          <a:bodyPr/>
          <a:lstStyle>
            <a:lvl1pPr>
              <a:defRPr/>
            </a:lvl1pPr>
          </a:lstStyle>
          <a:p>
            <a:pPr>
              <a:defRPr/>
            </a:pPr>
            <a:endParaRPr lang="el-GR"/>
          </a:p>
        </p:txBody>
      </p:sp>
      <p:sp>
        <p:nvSpPr>
          <p:cNvPr id="5" name="Rectangle 5">
            <a:extLst>
              <a:ext uri="{FF2B5EF4-FFF2-40B4-BE49-F238E27FC236}">
                <a16:creationId xmlns:a16="http://schemas.microsoft.com/office/drawing/2014/main" id="{977ED65E-06B4-F47E-C260-2C6F9DD7482B}"/>
              </a:ext>
            </a:extLst>
          </p:cNvPr>
          <p:cNvSpPr>
            <a:spLocks noGrp="1" noChangeArrowheads="1"/>
          </p:cNvSpPr>
          <p:nvPr>
            <p:ph type="ftr" sz="quarter" idx="11"/>
          </p:nvPr>
        </p:nvSpPr>
        <p:spPr>
          <a:ln/>
        </p:spPr>
        <p:txBody>
          <a:bodyPr/>
          <a:lstStyle>
            <a:lvl1pPr>
              <a:defRPr/>
            </a:lvl1pPr>
          </a:lstStyle>
          <a:p>
            <a:pPr>
              <a:defRPr/>
            </a:pPr>
            <a:endParaRPr lang="el-GR"/>
          </a:p>
        </p:txBody>
      </p:sp>
      <p:sp>
        <p:nvSpPr>
          <p:cNvPr id="6" name="Rectangle 6">
            <a:extLst>
              <a:ext uri="{FF2B5EF4-FFF2-40B4-BE49-F238E27FC236}">
                <a16:creationId xmlns:a16="http://schemas.microsoft.com/office/drawing/2014/main" id="{95A9F9C1-9D7D-A097-CD09-9B258CCFE4E7}"/>
              </a:ext>
            </a:extLst>
          </p:cNvPr>
          <p:cNvSpPr>
            <a:spLocks noGrp="1" noChangeArrowheads="1"/>
          </p:cNvSpPr>
          <p:nvPr>
            <p:ph type="sldNum" sz="quarter" idx="12"/>
          </p:nvPr>
        </p:nvSpPr>
        <p:spPr>
          <a:ln/>
        </p:spPr>
        <p:txBody>
          <a:bodyPr/>
          <a:lstStyle>
            <a:lvl1pPr>
              <a:defRPr/>
            </a:lvl1pPr>
          </a:lstStyle>
          <a:p>
            <a:fld id="{39C7A048-46A3-BE42-9F63-1ED3B4082D8C}" type="slidenum">
              <a:rPr lang="el-GR" altLang="en-US"/>
              <a:pPr/>
              <a:t>‹#›</a:t>
            </a:fld>
            <a:endParaRPr lang="el-GR" altLang="en-US"/>
          </a:p>
        </p:txBody>
      </p:sp>
    </p:spTree>
    <p:extLst>
      <p:ext uri="{BB962C8B-B14F-4D97-AF65-F5344CB8AC3E}">
        <p14:creationId xmlns:p14="http://schemas.microsoft.com/office/powerpoint/2010/main" val="24470566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a:t>Kλικ για επεξεργασία του τίτλου</a:t>
            </a: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Rectangle 4">
            <a:extLst>
              <a:ext uri="{FF2B5EF4-FFF2-40B4-BE49-F238E27FC236}">
                <a16:creationId xmlns:a16="http://schemas.microsoft.com/office/drawing/2014/main" id="{19DE6D05-0FE8-4F82-A58E-94574E613888}"/>
              </a:ext>
            </a:extLst>
          </p:cNvPr>
          <p:cNvSpPr>
            <a:spLocks noGrp="1" noChangeArrowheads="1"/>
          </p:cNvSpPr>
          <p:nvPr>
            <p:ph type="dt" sz="half" idx="10"/>
          </p:nvPr>
        </p:nvSpPr>
        <p:spPr>
          <a:ln/>
        </p:spPr>
        <p:txBody>
          <a:bodyPr/>
          <a:lstStyle>
            <a:lvl1pPr>
              <a:defRPr/>
            </a:lvl1pPr>
          </a:lstStyle>
          <a:p>
            <a:pPr>
              <a:defRPr/>
            </a:pPr>
            <a:endParaRPr lang="el-GR"/>
          </a:p>
        </p:txBody>
      </p:sp>
      <p:sp>
        <p:nvSpPr>
          <p:cNvPr id="5" name="Rectangle 5">
            <a:extLst>
              <a:ext uri="{FF2B5EF4-FFF2-40B4-BE49-F238E27FC236}">
                <a16:creationId xmlns:a16="http://schemas.microsoft.com/office/drawing/2014/main" id="{101C1BDB-A0DD-8368-940B-1A4F2FE1BC4E}"/>
              </a:ext>
            </a:extLst>
          </p:cNvPr>
          <p:cNvSpPr>
            <a:spLocks noGrp="1" noChangeArrowheads="1"/>
          </p:cNvSpPr>
          <p:nvPr>
            <p:ph type="ftr" sz="quarter" idx="11"/>
          </p:nvPr>
        </p:nvSpPr>
        <p:spPr>
          <a:ln/>
        </p:spPr>
        <p:txBody>
          <a:bodyPr/>
          <a:lstStyle>
            <a:lvl1pPr>
              <a:defRPr/>
            </a:lvl1pPr>
          </a:lstStyle>
          <a:p>
            <a:pPr>
              <a:defRPr/>
            </a:pPr>
            <a:endParaRPr lang="el-GR"/>
          </a:p>
        </p:txBody>
      </p:sp>
      <p:sp>
        <p:nvSpPr>
          <p:cNvPr id="6" name="Rectangle 6">
            <a:extLst>
              <a:ext uri="{FF2B5EF4-FFF2-40B4-BE49-F238E27FC236}">
                <a16:creationId xmlns:a16="http://schemas.microsoft.com/office/drawing/2014/main" id="{778DF3E7-C816-A9AA-D44F-490059D1D07D}"/>
              </a:ext>
            </a:extLst>
          </p:cNvPr>
          <p:cNvSpPr>
            <a:spLocks noGrp="1" noChangeArrowheads="1"/>
          </p:cNvSpPr>
          <p:nvPr>
            <p:ph type="sldNum" sz="quarter" idx="12"/>
          </p:nvPr>
        </p:nvSpPr>
        <p:spPr>
          <a:ln/>
        </p:spPr>
        <p:txBody>
          <a:bodyPr/>
          <a:lstStyle>
            <a:lvl1pPr>
              <a:defRPr/>
            </a:lvl1pPr>
          </a:lstStyle>
          <a:p>
            <a:fld id="{A9225483-8CC6-474B-AA49-1C78A56A35D0}" type="slidenum">
              <a:rPr lang="el-GR" altLang="en-US"/>
              <a:pPr/>
              <a:t>‹#›</a:t>
            </a:fld>
            <a:endParaRPr lang="el-GR" altLang="en-US"/>
          </a:p>
        </p:txBody>
      </p:sp>
    </p:spTree>
    <p:extLst>
      <p:ext uri="{BB962C8B-B14F-4D97-AF65-F5344CB8AC3E}">
        <p14:creationId xmlns:p14="http://schemas.microsoft.com/office/powerpoint/2010/main" val="36312371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a:t>Kλικ για επεξεργασία του τίτλου</a:t>
            </a:r>
          </a:p>
        </p:txBody>
      </p:sp>
      <p:sp>
        <p:nvSpPr>
          <p:cNvPr id="3" name="2 - Θέση περιεχομένου"/>
          <p:cNvSpPr>
            <a:spLocks noGrp="1"/>
          </p:cNvSpPr>
          <p:nvPr>
            <p:ph idx="1"/>
          </p:nvPr>
        </p:nvSpPr>
        <p:spPr/>
        <p:txBody>
          <a:body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Rectangle 4">
            <a:extLst>
              <a:ext uri="{FF2B5EF4-FFF2-40B4-BE49-F238E27FC236}">
                <a16:creationId xmlns:a16="http://schemas.microsoft.com/office/drawing/2014/main" id="{23410B3C-3C1A-D6BD-0933-FABBB88D87E1}"/>
              </a:ext>
            </a:extLst>
          </p:cNvPr>
          <p:cNvSpPr>
            <a:spLocks noGrp="1" noChangeArrowheads="1"/>
          </p:cNvSpPr>
          <p:nvPr>
            <p:ph type="dt" sz="half" idx="10"/>
          </p:nvPr>
        </p:nvSpPr>
        <p:spPr>
          <a:ln/>
        </p:spPr>
        <p:txBody>
          <a:bodyPr/>
          <a:lstStyle>
            <a:lvl1pPr>
              <a:defRPr/>
            </a:lvl1pPr>
          </a:lstStyle>
          <a:p>
            <a:pPr>
              <a:defRPr/>
            </a:pPr>
            <a:endParaRPr lang="el-GR"/>
          </a:p>
        </p:txBody>
      </p:sp>
      <p:sp>
        <p:nvSpPr>
          <p:cNvPr id="5" name="Rectangle 5">
            <a:extLst>
              <a:ext uri="{FF2B5EF4-FFF2-40B4-BE49-F238E27FC236}">
                <a16:creationId xmlns:a16="http://schemas.microsoft.com/office/drawing/2014/main" id="{23A378F1-5959-B7B6-CB68-17459B44F2A9}"/>
              </a:ext>
            </a:extLst>
          </p:cNvPr>
          <p:cNvSpPr>
            <a:spLocks noGrp="1" noChangeArrowheads="1"/>
          </p:cNvSpPr>
          <p:nvPr>
            <p:ph type="ftr" sz="quarter" idx="11"/>
          </p:nvPr>
        </p:nvSpPr>
        <p:spPr>
          <a:ln/>
        </p:spPr>
        <p:txBody>
          <a:bodyPr/>
          <a:lstStyle>
            <a:lvl1pPr>
              <a:defRPr/>
            </a:lvl1pPr>
          </a:lstStyle>
          <a:p>
            <a:pPr>
              <a:defRPr/>
            </a:pPr>
            <a:endParaRPr lang="el-GR"/>
          </a:p>
        </p:txBody>
      </p:sp>
      <p:sp>
        <p:nvSpPr>
          <p:cNvPr id="6" name="Rectangle 6">
            <a:extLst>
              <a:ext uri="{FF2B5EF4-FFF2-40B4-BE49-F238E27FC236}">
                <a16:creationId xmlns:a16="http://schemas.microsoft.com/office/drawing/2014/main" id="{9F55AD0A-3BDD-4B84-C3A9-8DB0E3820E80}"/>
              </a:ext>
            </a:extLst>
          </p:cNvPr>
          <p:cNvSpPr>
            <a:spLocks noGrp="1" noChangeArrowheads="1"/>
          </p:cNvSpPr>
          <p:nvPr>
            <p:ph type="sldNum" sz="quarter" idx="12"/>
          </p:nvPr>
        </p:nvSpPr>
        <p:spPr>
          <a:ln/>
        </p:spPr>
        <p:txBody>
          <a:bodyPr/>
          <a:lstStyle>
            <a:lvl1pPr>
              <a:defRPr/>
            </a:lvl1pPr>
          </a:lstStyle>
          <a:p>
            <a:fld id="{A9B1B1EF-3E80-E942-A18E-F2D37A1B613A}" type="slidenum">
              <a:rPr lang="el-GR" altLang="en-US"/>
              <a:pPr/>
              <a:t>‹#›</a:t>
            </a:fld>
            <a:endParaRPr lang="el-GR" altLang="en-US"/>
          </a:p>
        </p:txBody>
      </p:sp>
    </p:spTree>
    <p:extLst>
      <p:ext uri="{BB962C8B-B14F-4D97-AF65-F5344CB8AC3E}">
        <p14:creationId xmlns:p14="http://schemas.microsoft.com/office/powerpoint/2010/main" val="27368399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a:t>Kλικ για επεξεργασία του τίτλου</a:t>
            </a: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l-GR"/>
              <a:t>Kλικ για επεξεργασία των στυλ του υποδείγματος</a:t>
            </a:r>
          </a:p>
        </p:txBody>
      </p:sp>
      <p:sp>
        <p:nvSpPr>
          <p:cNvPr id="4" name="Rectangle 4">
            <a:extLst>
              <a:ext uri="{FF2B5EF4-FFF2-40B4-BE49-F238E27FC236}">
                <a16:creationId xmlns:a16="http://schemas.microsoft.com/office/drawing/2014/main" id="{62770BE5-4454-614E-378D-122EE2FD0B6E}"/>
              </a:ext>
            </a:extLst>
          </p:cNvPr>
          <p:cNvSpPr>
            <a:spLocks noGrp="1" noChangeArrowheads="1"/>
          </p:cNvSpPr>
          <p:nvPr>
            <p:ph type="dt" sz="half" idx="10"/>
          </p:nvPr>
        </p:nvSpPr>
        <p:spPr>
          <a:ln/>
        </p:spPr>
        <p:txBody>
          <a:bodyPr/>
          <a:lstStyle>
            <a:lvl1pPr>
              <a:defRPr/>
            </a:lvl1pPr>
          </a:lstStyle>
          <a:p>
            <a:pPr>
              <a:defRPr/>
            </a:pPr>
            <a:endParaRPr lang="el-GR"/>
          </a:p>
        </p:txBody>
      </p:sp>
      <p:sp>
        <p:nvSpPr>
          <p:cNvPr id="5" name="Rectangle 5">
            <a:extLst>
              <a:ext uri="{FF2B5EF4-FFF2-40B4-BE49-F238E27FC236}">
                <a16:creationId xmlns:a16="http://schemas.microsoft.com/office/drawing/2014/main" id="{BA59090A-D8CD-641C-CDE3-055C61FA2A92}"/>
              </a:ext>
            </a:extLst>
          </p:cNvPr>
          <p:cNvSpPr>
            <a:spLocks noGrp="1" noChangeArrowheads="1"/>
          </p:cNvSpPr>
          <p:nvPr>
            <p:ph type="ftr" sz="quarter" idx="11"/>
          </p:nvPr>
        </p:nvSpPr>
        <p:spPr>
          <a:ln/>
        </p:spPr>
        <p:txBody>
          <a:bodyPr/>
          <a:lstStyle>
            <a:lvl1pPr>
              <a:defRPr/>
            </a:lvl1pPr>
          </a:lstStyle>
          <a:p>
            <a:pPr>
              <a:defRPr/>
            </a:pPr>
            <a:endParaRPr lang="el-GR"/>
          </a:p>
        </p:txBody>
      </p:sp>
      <p:sp>
        <p:nvSpPr>
          <p:cNvPr id="6" name="Rectangle 6">
            <a:extLst>
              <a:ext uri="{FF2B5EF4-FFF2-40B4-BE49-F238E27FC236}">
                <a16:creationId xmlns:a16="http://schemas.microsoft.com/office/drawing/2014/main" id="{19055309-1468-9678-2F03-75D183A78440}"/>
              </a:ext>
            </a:extLst>
          </p:cNvPr>
          <p:cNvSpPr>
            <a:spLocks noGrp="1" noChangeArrowheads="1"/>
          </p:cNvSpPr>
          <p:nvPr>
            <p:ph type="sldNum" sz="quarter" idx="12"/>
          </p:nvPr>
        </p:nvSpPr>
        <p:spPr>
          <a:ln/>
        </p:spPr>
        <p:txBody>
          <a:bodyPr/>
          <a:lstStyle>
            <a:lvl1pPr>
              <a:defRPr/>
            </a:lvl1pPr>
          </a:lstStyle>
          <a:p>
            <a:fld id="{1124DEAB-551B-944F-AC71-6D2F3918CE4D}" type="slidenum">
              <a:rPr lang="el-GR" altLang="en-US"/>
              <a:pPr/>
              <a:t>‹#›</a:t>
            </a:fld>
            <a:endParaRPr lang="el-GR" altLang="en-US"/>
          </a:p>
        </p:txBody>
      </p:sp>
    </p:spTree>
    <p:extLst>
      <p:ext uri="{BB962C8B-B14F-4D97-AF65-F5344CB8AC3E}">
        <p14:creationId xmlns:p14="http://schemas.microsoft.com/office/powerpoint/2010/main" val="30576554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a:t>Kλικ για επεξεργασία του τίτλου</a:t>
            </a: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Rectangle 4">
            <a:extLst>
              <a:ext uri="{FF2B5EF4-FFF2-40B4-BE49-F238E27FC236}">
                <a16:creationId xmlns:a16="http://schemas.microsoft.com/office/drawing/2014/main" id="{2725237C-BC71-26A6-2DB2-F88973CFCD68}"/>
              </a:ext>
            </a:extLst>
          </p:cNvPr>
          <p:cNvSpPr>
            <a:spLocks noGrp="1" noChangeArrowheads="1"/>
          </p:cNvSpPr>
          <p:nvPr>
            <p:ph type="dt" sz="half" idx="10"/>
          </p:nvPr>
        </p:nvSpPr>
        <p:spPr>
          <a:ln/>
        </p:spPr>
        <p:txBody>
          <a:bodyPr/>
          <a:lstStyle>
            <a:lvl1pPr>
              <a:defRPr/>
            </a:lvl1pPr>
          </a:lstStyle>
          <a:p>
            <a:pPr>
              <a:defRPr/>
            </a:pPr>
            <a:endParaRPr lang="el-GR"/>
          </a:p>
        </p:txBody>
      </p:sp>
      <p:sp>
        <p:nvSpPr>
          <p:cNvPr id="6" name="Rectangle 5">
            <a:extLst>
              <a:ext uri="{FF2B5EF4-FFF2-40B4-BE49-F238E27FC236}">
                <a16:creationId xmlns:a16="http://schemas.microsoft.com/office/drawing/2014/main" id="{1832EE51-B99E-093A-81EC-B318303529D5}"/>
              </a:ext>
            </a:extLst>
          </p:cNvPr>
          <p:cNvSpPr>
            <a:spLocks noGrp="1" noChangeArrowheads="1"/>
          </p:cNvSpPr>
          <p:nvPr>
            <p:ph type="ftr" sz="quarter" idx="11"/>
          </p:nvPr>
        </p:nvSpPr>
        <p:spPr>
          <a:ln/>
        </p:spPr>
        <p:txBody>
          <a:bodyPr/>
          <a:lstStyle>
            <a:lvl1pPr>
              <a:defRPr/>
            </a:lvl1pPr>
          </a:lstStyle>
          <a:p>
            <a:pPr>
              <a:defRPr/>
            </a:pPr>
            <a:endParaRPr lang="el-GR"/>
          </a:p>
        </p:txBody>
      </p:sp>
      <p:sp>
        <p:nvSpPr>
          <p:cNvPr id="7" name="Rectangle 6">
            <a:extLst>
              <a:ext uri="{FF2B5EF4-FFF2-40B4-BE49-F238E27FC236}">
                <a16:creationId xmlns:a16="http://schemas.microsoft.com/office/drawing/2014/main" id="{ED715D06-37A3-BDA2-DA6C-4BD15C634007}"/>
              </a:ext>
            </a:extLst>
          </p:cNvPr>
          <p:cNvSpPr>
            <a:spLocks noGrp="1" noChangeArrowheads="1"/>
          </p:cNvSpPr>
          <p:nvPr>
            <p:ph type="sldNum" sz="quarter" idx="12"/>
          </p:nvPr>
        </p:nvSpPr>
        <p:spPr>
          <a:ln/>
        </p:spPr>
        <p:txBody>
          <a:bodyPr/>
          <a:lstStyle>
            <a:lvl1pPr>
              <a:defRPr/>
            </a:lvl1pPr>
          </a:lstStyle>
          <a:p>
            <a:fld id="{72D2F117-A775-7B40-A707-AA6F6BA68350}" type="slidenum">
              <a:rPr lang="el-GR" altLang="en-US"/>
              <a:pPr/>
              <a:t>‹#›</a:t>
            </a:fld>
            <a:endParaRPr lang="el-GR" altLang="en-US"/>
          </a:p>
        </p:txBody>
      </p:sp>
    </p:spTree>
    <p:extLst>
      <p:ext uri="{BB962C8B-B14F-4D97-AF65-F5344CB8AC3E}">
        <p14:creationId xmlns:p14="http://schemas.microsoft.com/office/powerpoint/2010/main" val="2168637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a:t>Kλικ για επεξεργασία του τίτλου</a:t>
            </a: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7" name="Rectangle 4">
            <a:extLst>
              <a:ext uri="{FF2B5EF4-FFF2-40B4-BE49-F238E27FC236}">
                <a16:creationId xmlns:a16="http://schemas.microsoft.com/office/drawing/2014/main" id="{DC0CEE4C-B98D-56EF-914D-27CEF4C8D852}"/>
              </a:ext>
            </a:extLst>
          </p:cNvPr>
          <p:cNvSpPr>
            <a:spLocks noGrp="1" noChangeArrowheads="1"/>
          </p:cNvSpPr>
          <p:nvPr>
            <p:ph type="dt" sz="half" idx="10"/>
          </p:nvPr>
        </p:nvSpPr>
        <p:spPr>
          <a:ln/>
        </p:spPr>
        <p:txBody>
          <a:bodyPr/>
          <a:lstStyle>
            <a:lvl1pPr>
              <a:defRPr/>
            </a:lvl1pPr>
          </a:lstStyle>
          <a:p>
            <a:pPr>
              <a:defRPr/>
            </a:pPr>
            <a:endParaRPr lang="el-GR"/>
          </a:p>
        </p:txBody>
      </p:sp>
      <p:sp>
        <p:nvSpPr>
          <p:cNvPr id="8" name="Rectangle 5">
            <a:extLst>
              <a:ext uri="{FF2B5EF4-FFF2-40B4-BE49-F238E27FC236}">
                <a16:creationId xmlns:a16="http://schemas.microsoft.com/office/drawing/2014/main" id="{AAB2D5BA-43DC-3460-CDD5-C209079B4FB9}"/>
              </a:ext>
            </a:extLst>
          </p:cNvPr>
          <p:cNvSpPr>
            <a:spLocks noGrp="1" noChangeArrowheads="1"/>
          </p:cNvSpPr>
          <p:nvPr>
            <p:ph type="ftr" sz="quarter" idx="11"/>
          </p:nvPr>
        </p:nvSpPr>
        <p:spPr>
          <a:ln/>
        </p:spPr>
        <p:txBody>
          <a:bodyPr/>
          <a:lstStyle>
            <a:lvl1pPr>
              <a:defRPr/>
            </a:lvl1pPr>
          </a:lstStyle>
          <a:p>
            <a:pPr>
              <a:defRPr/>
            </a:pPr>
            <a:endParaRPr lang="el-GR"/>
          </a:p>
        </p:txBody>
      </p:sp>
      <p:sp>
        <p:nvSpPr>
          <p:cNvPr id="9" name="Rectangle 6">
            <a:extLst>
              <a:ext uri="{FF2B5EF4-FFF2-40B4-BE49-F238E27FC236}">
                <a16:creationId xmlns:a16="http://schemas.microsoft.com/office/drawing/2014/main" id="{C9286600-1B5E-E1F2-8F72-2091063D05C4}"/>
              </a:ext>
            </a:extLst>
          </p:cNvPr>
          <p:cNvSpPr>
            <a:spLocks noGrp="1" noChangeArrowheads="1"/>
          </p:cNvSpPr>
          <p:nvPr>
            <p:ph type="sldNum" sz="quarter" idx="12"/>
          </p:nvPr>
        </p:nvSpPr>
        <p:spPr>
          <a:ln/>
        </p:spPr>
        <p:txBody>
          <a:bodyPr/>
          <a:lstStyle>
            <a:lvl1pPr>
              <a:defRPr/>
            </a:lvl1pPr>
          </a:lstStyle>
          <a:p>
            <a:fld id="{8AED4701-4094-9246-A6DC-9D1240549468}" type="slidenum">
              <a:rPr lang="el-GR" altLang="en-US"/>
              <a:pPr/>
              <a:t>‹#›</a:t>
            </a:fld>
            <a:endParaRPr lang="el-GR" altLang="en-US"/>
          </a:p>
        </p:txBody>
      </p:sp>
    </p:spTree>
    <p:extLst>
      <p:ext uri="{BB962C8B-B14F-4D97-AF65-F5344CB8AC3E}">
        <p14:creationId xmlns:p14="http://schemas.microsoft.com/office/powerpoint/2010/main" val="33850886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a:t>Kλικ για επεξεργασία του τίτλου</a:t>
            </a:r>
          </a:p>
        </p:txBody>
      </p:sp>
      <p:sp>
        <p:nvSpPr>
          <p:cNvPr id="3" name="Rectangle 4">
            <a:extLst>
              <a:ext uri="{FF2B5EF4-FFF2-40B4-BE49-F238E27FC236}">
                <a16:creationId xmlns:a16="http://schemas.microsoft.com/office/drawing/2014/main" id="{C24E2629-B53A-58BC-0CC5-280EDE21B550}"/>
              </a:ext>
            </a:extLst>
          </p:cNvPr>
          <p:cNvSpPr>
            <a:spLocks noGrp="1" noChangeArrowheads="1"/>
          </p:cNvSpPr>
          <p:nvPr>
            <p:ph type="dt" sz="half" idx="10"/>
          </p:nvPr>
        </p:nvSpPr>
        <p:spPr>
          <a:ln/>
        </p:spPr>
        <p:txBody>
          <a:bodyPr/>
          <a:lstStyle>
            <a:lvl1pPr>
              <a:defRPr/>
            </a:lvl1pPr>
          </a:lstStyle>
          <a:p>
            <a:pPr>
              <a:defRPr/>
            </a:pPr>
            <a:endParaRPr lang="el-GR"/>
          </a:p>
        </p:txBody>
      </p:sp>
      <p:sp>
        <p:nvSpPr>
          <p:cNvPr id="4" name="Rectangle 5">
            <a:extLst>
              <a:ext uri="{FF2B5EF4-FFF2-40B4-BE49-F238E27FC236}">
                <a16:creationId xmlns:a16="http://schemas.microsoft.com/office/drawing/2014/main" id="{F597E77F-9C4D-7715-CE29-E024B699563A}"/>
              </a:ext>
            </a:extLst>
          </p:cNvPr>
          <p:cNvSpPr>
            <a:spLocks noGrp="1" noChangeArrowheads="1"/>
          </p:cNvSpPr>
          <p:nvPr>
            <p:ph type="ftr" sz="quarter" idx="11"/>
          </p:nvPr>
        </p:nvSpPr>
        <p:spPr>
          <a:ln/>
        </p:spPr>
        <p:txBody>
          <a:bodyPr/>
          <a:lstStyle>
            <a:lvl1pPr>
              <a:defRPr/>
            </a:lvl1pPr>
          </a:lstStyle>
          <a:p>
            <a:pPr>
              <a:defRPr/>
            </a:pPr>
            <a:endParaRPr lang="el-GR"/>
          </a:p>
        </p:txBody>
      </p:sp>
      <p:sp>
        <p:nvSpPr>
          <p:cNvPr id="5" name="Rectangle 6">
            <a:extLst>
              <a:ext uri="{FF2B5EF4-FFF2-40B4-BE49-F238E27FC236}">
                <a16:creationId xmlns:a16="http://schemas.microsoft.com/office/drawing/2014/main" id="{49EC0EBD-4DC0-6EE3-3AAC-C295F52F7A2A}"/>
              </a:ext>
            </a:extLst>
          </p:cNvPr>
          <p:cNvSpPr>
            <a:spLocks noGrp="1" noChangeArrowheads="1"/>
          </p:cNvSpPr>
          <p:nvPr>
            <p:ph type="sldNum" sz="quarter" idx="12"/>
          </p:nvPr>
        </p:nvSpPr>
        <p:spPr>
          <a:ln/>
        </p:spPr>
        <p:txBody>
          <a:bodyPr/>
          <a:lstStyle>
            <a:lvl1pPr>
              <a:defRPr/>
            </a:lvl1pPr>
          </a:lstStyle>
          <a:p>
            <a:fld id="{76DE9341-EECB-254E-86EB-E519FF58ED5E}" type="slidenum">
              <a:rPr lang="el-GR" altLang="en-US"/>
              <a:pPr/>
              <a:t>‹#›</a:t>
            </a:fld>
            <a:endParaRPr lang="el-GR" altLang="en-US"/>
          </a:p>
        </p:txBody>
      </p:sp>
    </p:spTree>
    <p:extLst>
      <p:ext uri="{BB962C8B-B14F-4D97-AF65-F5344CB8AC3E}">
        <p14:creationId xmlns:p14="http://schemas.microsoft.com/office/powerpoint/2010/main" val="17755622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8B9FCCED-D822-1B26-2AC5-12003F888947}"/>
              </a:ext>
            </a:extLst>
          </p:cNvPr>
          <p:cNvSpPr>
            <a:spLocks noGrp="1" noChangeArrowheads="1"/>
          </p:cNvSpPr>
          <p:nvPr>
            <p:ph type="dt" sz="half" idx="10"/>
          </p:nvPr>
        </p:nvSpPr>
        <p:spPr>
          <a:ln/>
        </p:spPr>
        <p:txBody>
          <a:bodyPr/>
          <a:lstStyle>
            <a:lvl1pPr>
              <a:defRPr/>
            </a:lvl1pPr>
          </a:lstStyle>
          <a:p>
            <a:pPr>
              <a:defRPr/>
            </a:pPr>
            <a:endParaRPr lang="el-GR"/>
          </a:p>
        </p:txBody>
      </p:sp>
      <p:sp>
        <p:nvSpPr>
          <p:cNvPr id="3" name="Rectangle 5">
            <a:extLst>
              <a:ext uri="{FF2B5EF4-FFF2-40B4-BE49-F238E27FC236}">
                <a16:creationId xmlns:a16="http://schemas.microsoft.com/office/drawing/2014/main" id="{0D7C896B-1C25-A451-EADE-F15E01C30FE9}"/>
              </a:ext>
            </a:extLst>
          </p:cNvPr>
          <p:cNvSpPr>
            <a:spLocks noGrp="1" noChangeArrowheads="1"/>
          </p:cNvSpPr>
          <p:nvPr>
            <p:ph type="ftr" sz="quarter" idx="11"/>
          </p:nvPr>
        </p:nvSpPr>
        <p:spPr>
          <a:ln/>
        </p:spPr>
        <p:txBody>
          <a:bodyPr/>
          <a:lstStyle>
            <a:lvl1pPr>
              <a:defRPr/>
            </a:lvl1pPr>
          </a:lstStyle>
          <a:p>
            <a:pPr>
              <a:defRPr/>
            </a:pPr>
            <a:endParaRPr lang="el-GR"/>
          </a:p>
        </p:txBody>
      </p:sp>
      <p:sp>
        <p:nvSpPr>
          <p:cNvPr id="4" name="Rectangle 6">
            <a:extLst>
              <a:ext uri="{FF2B5EF4-FFF2-40B4-BE49-F238E27FC236}">
                <a16:creationId xmlns:a16="http://schemas.microsoft.com/office/drawing/2014/main" id="{D4D5B1D2-577B-771A-83EA-1724188F7DC3}"/>
              </a:ext>
            </a:extLst>
          </p:cNvPr>
          <p:cNvSpPr>
            <a:spLocks noGrp="1" noChangeArrowheads="1"/>
          </p:cNvSpPr>
          <p:nvPr>
            <p:ph type="sldNum" sz="quarter" idx="12"/>
          </p:nvPr>
        </p:nvSpPr>
        <p:spPr>
          <a:ln/>
        </p:spPr>
        <p:txBody>
          <a:bodyPr/>
          <a:lstStyle>
            <a:lvl1pPr>
              <a:defRPr/>
            </a:lvl1pPr>
          </a:lstStyle>
          <a:p>
            <a:fld id="{D50B114C-B2E1-7344-8F7A-886619BE692A}" type="slidenum">
              <a:rPr lang="el-GR" altLang="en-US"/>
              <a:pPr/>
              <a:t>‹#›</a:t>
            </a:fld>
            <a:endParaRPr lang="el-GR" altLang="en-US"/>
          </a:p>
        </p:txBody>
      </p:sp>
    </p:spTree>
    <p:extLst>
      <p:ext uri="{BB962C8B-B14F-4D97-AF65-F5344CB8AC3E}">
        <p14:creationId xmlns:p14="http://schemas.microsoft.com/office/powerpoint/2010/main" val="20891248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a:t>Kλικ για επεξεργασία του τίτλου</a:t>
            </a: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Kλικ για επεξεργασία των στυλ του υποδείγματος</a:t>
            </a:r>
          </a:p>
        </p:txBody>
      </p:sp>
      <p:sp>
        <p:nvSpPr>
          <p:cNvPr id="5" name="Rectangle 4">
            <a:extLst>
              <a:ext uri="{FF2B5EF4-FFF2-40B4-BE49-F238E27FC236}">
                <a16:creationId xmlns:a16="http://schemas.microsoft.com/office/drawing/2014/main" id="{AE7813A0-A6EF-0CA7-CE7C-68627305EA0D}"/>
              </a:ext>
            </a:extLst>
          </p:cNvPr>
          <p:cNvSpPr>
            <a:spLocks noGrp="1" noChangeArrowheads="1"/>
          </p:cNvSpPr>
          <p:nvPr>
            <p:ph type="dt" sz="half" idx="10"/>
          </p:nvPr>
        </p:nvSpPr>
        <p:spPr>
          <a:ln/>
        </p:spPr>
        <p:txBody>
          <a:bodyPr/>
          <a:lstStyle>
            <a:lvl1pPr>
              <a:defRPr/>
            </a:lvl1pPr>
          </a:lstStyle>
          <a:p>
            <a:pPr>
              <a:defRPr/>
            </a:pPr>
            <a:endParaRPr lang="el-GR"/>
          </a:p>
        </p:txBody>
      </p:sp>
      <p:sp>
        <p:nvSpPr>
          <p:cNvPr id="6" name="Rectangle 5">
            <a:extLst>
              <a:ext uri="{FF2B5EF4-FFF2-40B4-BE49-F238E27FC236}">
                <a16:creationId xmlns:a16="http://schemas.microsoft.com/office/drawing/2014/main" id="{FF2AED22-6B4D-5A24-59B8-2D3F479DFCA3}"/>
              </a:ext>
            </a:extLst>
          </p:cNvPr>
          <p:cNvSpPr>
            <a:spLocks noGrp="1" noChangeArrowheads="1"/>
          </p:cNvSpPr>
          <p:nvPr>
            <p:ph type="ftr" sz="quarter" idx="11"/>
          </p:nvPr>
        </p:nvSpPr>
        <p:spPr>
          <a:ln/>
        </p:spPr>
        <p:txBody>
          <a:bodyPr/>
          <a:lstStyle>
            <a:lvl1pPr>
              <a:defRPr/>
            </a:lvl1pPr>
          </a:lstStyle>
          <a:p>
            <a:pPr>
              <a:defRPr/>
            </a:pPr>
            <a:endParaRPr lang="el-GR"/>
          </a:p>
        </p:txBody>
      </p:sp>
      <p:sp>
        <p:nvSpPr>
          <p:cNvPr id="7" name="Rectangle 6">
            <a:extLst>
              <a:ext uri="{FF2B5EF4-FFF2-40B4-BE49-F238E27FC236}">
                <a16:creationId xmlns:a16="http://schemas.microsoft.com/office/drawing/2014/main" id="{956E7D2B-926F-D938-B993-08D00107356C}"/>
              </a:ext>
            </a:extLst>
          </p:cNvPr>
          <p:cNvSpPr>
            <a:spLocks noGrp="1" noChangeArrowheads="1"/>
          </p:cNvSpPr>
          <p:nvPr>
            <p:ph type="sldNum" sz="quarter" idx="12"/>
          </p:nvPr>
        </p:nvSpPr>
        <p:spPr>
          <a:ln/>
        </p:spPr>
        <p:txBody>
          <a:bodyPr/>
          <a:lstStyle>
            <a:lvl1pPr>
              <a:defRPr/>
            </a:lvl1pPr>
          </a:lstStyle>
          <a:p>
            <a:fld id="{440A3760-6F1A-EF4F-B8FF-A14ED41348F5}" type="slidenum">
              <a:rPr lang="el-GR" altLang="en-US"/>
              <a:pPr/>
              <a:t>‹#›</a:t>
            </a:fld>
            <a:endParaRPr lang="el-GR" altLang="en-US"/>
          </a:p>
        </p:txBody>
      </p:sp>
    </p:spTree>
    <p:extLst>
      <p:ext uri="{BB962C8B-B14F-4D97-AF65-F5344CB8AC3E}">
        <p14:creationId xmlns:p14="http://schemas.microsoft.com/office/powerpoint/2010/main" val="37023914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a:t>Kλικ για επεξεργασία του τίτλου</a:t>
            </a: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l-GR" noProof="0"/>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Kλικ για επεξεργασία των στυλ του υποδείγματος</a:t>
            </a:r>
          </a:p>
        </p:txBody>
      </p:sp>
      <p:sp>
        <p:nvSpPr>
          <p:cNvPr id="5" name="Rectangle 4">
            <a:extLst>
              <a:ext uri="{FF2B5EF4-FFF2-40B4-BE49-F238E27FC236}">
                <a16:creationId xmlns:a16="http://schemas.microsoft.com/office/drawing/2014/main" id="{E9D7ACE9-517A-04F6-4E4E-D1821E012948}"/>
              </a:ext>
            </a:extLst>
          </p:cNvPr>
          <p:cNvSpPr>
            <a:spLocks noGrp="1" noChangeArrowheads="1"/>
          </p:cNvSpPr>
          <p:nvPr>
            <p:ph type="dt" sz="half" idx="10"/>
          </p:nvPr>
        </p:nvSpPr>
        <p:spPr>
          <a:ln/>
        </p:spPr>
        <p:txBody>
          <a:bodyPr/>
          <a:lstStyle>
            <a:lvl1pPr>
              <a:defRPr/>
            </a:lvl1pPr>
          </a:lstStyle>
          <a:p>
            <a:pPr>
              <a:defRPr/>
            </a:pPr>
            <a:endParaRPr lang="el-GR"/>
          </a:p>
        </p:txBody>
      </p:sp>
      <p:sp>
        <p:nvSpPr>
          <p:cNvPr id="6" name="Rectangle 5">
            <a:extLst>
              <a:ext uri="{FF2B5EF4-FFF2-40B4-BE49-F238E27FC236}">
                <a16:creationId xmlns:a16="http://schemas.microsoft.com/office/drawing/2014/main" id="{85812684-2AB4-4373-36F5-738E87C606AA}"/>
              </a:ext>
            </a:extLst>
          </p:cNvPr>
          <p:cNvSpPr>
            <a:spLocks noGrp="1" noChangeArrowheads="1"/>
          </p:cNvSpPr>
          <p:nvPr>
            <p:ph type="ftr" sz="quarter" idx="11"/>
          </p:nvPr>
        </p:nvSpPr>
        <p:spPr>
          <a:ln/>
        </p:spPr>
        <p:txBody>
          <a:bodyPr/>
          <a:lstStyle>
            <a:lvl1pPr>
              <a:defRPr/>
            </a:lvl1pPr>
          </a:lstStyle>
          <a:p>
            <a:pPr>
              <a:defRPr/>
            </a:pPr>
            <a:endParaRPr lang="el-GR"/>
          </a:p>
        </p:txBody>
      </p:sp>
      <p:sp>
        <p:nvSpPr>
          <p:cNvPr id="7" name="Rectangle 6">
            <a:extLst>
              <a:ext uri="{FF2B5EF4-FFF2-40B4-BE49-F238E27FC236}">
                <a16:creationId xmlns:a16="http://schemas.microsoft.com/office/drawing/2014/main" id="{B059979B-FB12-A5E5-3C1D-516EA47F5AB1}"/>
              </a:ext>
            </a:extLst>
          </p:cNvPr>
          <p:cNvSpPr>
            <a:spLocks noGrp="1" noChangeArrowheads="1"/>
          </p:cNvSpPr>
          <p:nvPr>
            <p:ph type="sldNum" sz="quarter" idx="12"/>
          </p:nvPr>
        </p:nvSpPr>
        <p:spPr>
          <a:ln/>
        </p:spPr>
        <p:txBody>
          <a:bodyPr/>
          <a:lstStyle>
            <a:lvl1pPr>
              <a:defRPr/>
            </a:lvl1pPr>
          </a:lstStyle>
          <a:p>
            <a:fld id="{0FF72DEE-E234-2B48-A611-18851ACD4334}" type="slidenum">
              <a:rPr lang="el-GR" altLang="en-US"/>
              <a:pPr/>
              <a:t>‹#›</a:t>
            </a:fld>
            <a:endParaRPr lang="el-GR" altLang="en-US"/>
          </a:p>
        </p:txBody>
      </p:sp>
    </p:spTree>
    <p:extLst>
      <p:ext uri="{BB962C8B-B14F-4D97-AF65-F5344CB8AC3E}">
        <p14:creationId xmlns:p14="http://schemas.microsoft.com/office/powerpoint/2010/main" val="14570521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CCCFF"/>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CD9378F6-8106-D0C2-4C94-8B3B56CEEE6A}"/>
              </a:ext>
            </a:extLst>
          </p:cNvPr>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l-GR" altLang="en-US"/>
              <a:t>Click to edit Master title style</a:t>
            </a:r>
          </a:p>
        </p:txBody>
      </p:sp>
      <p:sp>
        <p:nvSpPr>
          <p:cNvPr id="1027" name="Rectangle 3">
            <a:extLst>
              <a:ext uri="{FF2B5EF4-FFF2-40B4-BE49-F238E27FC236}">
                <a16:creationId xmlns:a16="http://schemas.microsoft.com/office/drawing/2014/main" id="{97A64E0F-EBE7-CA84-D118-DE86AC3910DA}"/>
              </a:ext>
            </a:extLst>
          </p:cNvPr>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l-GR" altLang="en-US"/>
              <a:t>Click to edit Master text styles</a:t>
            </a:r>
          </a:p>
          <a:p>
            <a:pPr lvl="1"/>
            <a:r>
              <a:rPr lang="el-GR" altLang="en-US"/>
              <a:t>Second level</a:t>
            </a:r>
          </a:p>
          <a:p>
            <a:pPr lvl="2"/>
            <a:r>
              <a:rPr lang="el-GR" altLang="en-US"/>
              <a:t>Third level</a:t>
            </a:r>
          </a:p>
          <a:p>
            <a:pPr lvl="3"/>
            <a:r>
              <a:rPr lang="el-GR" altLang="en-US"/>
              <a:t>Fourth level</a:t>
            </a:r>
          </a:p>
          <a:p>
            <a:pPr lvl="4"/>
            <a:r>
              <a:rPr lang="el-GR" altLang="en-US"/>
              <a:t>Fifth level</a:t>
            </a:r>
          </a:p>
        </p:txBody>
      </p:sp>
      <p:sp>
        <p:nvSpPr>
          <p:cNvPr id="1028" name="Rectangle 4">
            <a:extLst>
              <a:ext uri="{FF2B5EF4-FFF2-40B4-BE49-F238E27FC236}">
                <a16:creationId xmlns:a16="http://schemas.microsoft.com/office/drawing/2014/main" id="{24CB6C54-D5D3-FF83-488A-6F7F7D9CF549}"/>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atin typeface="Arial" charset="0"/>
              </a:defRPr>
            </a:lvl1pPr>
          </a:lstStyle>
          <a:p>
            <a:pPr>
              <a:defRPr/>
            </a:pPr>
            <a:endParaRPr lang="el-GR"/>
          </a:p>
        </p:txBody>
      </p:sp>
      <p:sp>
        <p:nvSpPr>
          <p:cNvPr id="1029" name="Rectangle 5">
            <a:extLst>
              <a:ext uri="{FF2B5EF4-FFF2-40B4-BE49-F238E27FC236}">
                <a16:creationId xmlns:a16="http://schemas.microsoft.com/office/drawing/2014/main" id="{7C1363B8-0BEC-8ACD-90AB-3269D90D4E83}"/>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atin typeface="Arial" charset="0"/>
              </a:defRPr>
            </a:lvl1pPr>
          </a:lstStyle>
          <a:p>
            <a:pPr>
              <a:defRPr/>
            </a:pPr>
            <a:endParaRPr lang="el-GR"/>
          </a:p>
        </p:txBody>
      </p:sp>
      <p:sp>
        <p:nvSpPr>
          <p:cNvPr id="1030" name="Rectangle 6">
            <a:extLst>
              <a:ext uri="{FF2B5EF4-FFF2-40B4-BE49-F238E27FC236}">
                <a16:creationId xmlns:a16="http://schemas.microsoft.com/office/drawing/2014/main" id="{6F05F827-AF79-ADCA-2E5E-0CE0D2A69CBA}"/>
              </a:ext>
            </a:extLst>
          </p:cNvPr>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4842CCF-3504-0A4E-83B3-641C06635049}" type="slidenum">
              <a:rPr lang="el-GR" altLang="en-US"/>
              <a:pPr/>
              <a:t>‹#›</a:t>
            </a:fld>
            <a:endParaRPr lang="el-GR"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coinarchives.com/a/lotviewer.php?LotID=164173&amp;AucID=202&amp;Lot=126"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16631121-1811-881A-2BFF-CF3B61E2ECBD}"/>
              </a:ext>
            </a:extLst>
          </p:cNvPr>
          <p:cNvSpPr>
            <a:spLocks noGrp="1" noChangeArrowheads="1"/>
          </p:cNvSpPr>
          <p:nvPr>
            <p:ph type="title"/>
          </p:nvPr>
        </p:nvSpPr>
        <p:spPr/>
        <p:txBody>
          <a:bodyPr/>
          <a:lstStyle/>
          <a:p>
            <a:pPr eaLnBrk="1" hangingPunct="1"/>
            <a:endParaRPr lang="en-US" altLang="en-US"/>
          </a:p>
        </p:txBody>
      </p:sp>
      <p:sp>
        <p:nvSpPr>
          <p:cNvPr id="2051" name="Rectangle 3">
            <a:extLst>
              <a:ext uri="{FF2B5EF4-FFF2-40B4-BE49-F238E27FC236}">
                <a16:creationId xmlns:a16="http://schemas.microsoft.com/office/drawing/2014/main" id="{8EFB1756-6872-BDCE-B758-99C48F61CC5C}"/>
              </a:ext>
            </a:extLst>
          </p:cNvPr>
          <p:cNvSpPr>
            <a:spLocks noGrp="1" noChangeArrowheads="1"/>
          </p:cNvSpPr>
          <p:nvPr>
            <p:ph type="body" idx="1"/>
          </p:nvPr>
        </p:nvSpPr>
        <p:spPr/>
        <p:txBody>
          <a:bodyPr/>
          <a:lstStyle/>
          <a:p>
            <a:pPr eaLnBrk="1" hangingPunct="1"/>
            <a:endParaRPr lang="en-US" altLang="en-US"/>
          </a:p>
        </p:txBody>
      </p:sp>
      <p:pic>
        <p:nvPicPr>
          <p:cNvPr id="2052" name="Picture 5" descr="macedoniankingdomvi0">
            <a:extLst>
              <a:ext uri="{FF2B5EF4-FFF2-40B4-BE49-F238E27FC236}">
                <a16:creationId xmlns:a16="http://schemas.microsoft.com/office/drawing/2014/main" id="{7FA5D7F4-724D-43B6-2EC0-83D56BCCE2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404813"/>
            <a:ext cx="718185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FE8E5442-A3A8-540F-BAD0-C00BBC4F1D61}"/>
              </a:ext>
            </a:extLst>
          </p:cNvPr>
          <p:cNvSpPr>
            <a:spLocks noGrp="1" noChangeArrowheads="1"/>
          </p:cNvSpPr>
          <p:nvPr>
            <p:ph type="title"/>
          </p:nvPr>
        </p:nvSpPr>
        <p:spPr/>
        <p:txBody>
          <a:bodyPr/>
          <a:lstStyle/>
          <a:p>
            <a:pPr eaLnBrk="1" hangingPunct="1"/>
            <a:endParaRPr lang="en-US" altLang="en-US"/>
          </a:p>
        </p:txBody>
      </p:sp>
      <p:pic>
        <p:nvPicPr>
          <p:cNvPr id="11267" name="Picture 4" descr="no">
            <a:extLst>
              <a:ext uri="{FF2B5EF4-FFF2-40B4-BE49-F238E27FC236}">
                <a16:creationId xmlns:a16="http://schemas.microsoft.com/office/drawing/2014/main" id="{5B85FA56-2C09-91B0-5185-588FD98C7379}"/>
              </a:ext>
            </a:extLst>
          </p:cNvPr>
          <p:cNvPicPr>
            <a:picLocks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3711575" y="2605088"/>
            <a:ext cx="1719263" cy="2514600"/>
          </a:xfrm>
          <a:noFill/>
          <a:ln>
            <a:solidFill>
              <a:schemeClr val="tx1"/>
            </a:solid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no">
            <a:extLst>
              <a:ext uri="{FF2B5EF4-FFF2-40B4-BE49-F238E27FC236}">
                <a16:creationId xmlns:a16="http://schemas.microsoft.com/office/drawing/2014/main" id="{1B89023B-98FF-1ED2-0423-5A83C8089C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2138" y="620713"/>
            <a:ext cx="3005137" cy="56356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no">
            <a:extLst>
              <a:ext uri="{FF2B5EF4-FFF2-40B4-BE49-F238E27FC236}">
                <a16:creationId xmlns:a16="http://schemas.microsoft.com/office/drawing/2014/main" id="{A73B9C22-5648-D43B-84D3-CEC23B1FF07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2138" y="476250"/>
            <a:ext cx="3041650" cy="58658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no">
            <a:extLst>
              <a:ext uri="{FF2B5EF4-FFF2-40B4-BE49-F238E27FC236}">
                <a16:creationId xmlns:a16="http://schemas.microsoft.com/office/drawing/2014/main" id="{4C665887-1353-D52C-8A47-C7C45B62B50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3575" y="765175"/>
            <a:ext cx="2908300" cy="56642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D0CA25B7-0146-5EDC-E147-6E8B88919A0E}"/>
              </a:ext>
            </a:extLst>
          </p:cNvPr>
          <p:cNvSpPr>
            <a:spLocks noGrp="1" noChangeArrowheads="1"/>
          </p:cNvSpPr>
          <p:nvPr>
            <p:ph type="title"/>
          </p:nvPr>
        </p:nvSpPr>
        <p:spPr/>
        <p:txBody>
          <a:bodyPr/>
          <a:lstStyle/>
          <a:p>
            <a:pPr eaLnBrk="1" hangingPunct="1"/>
            <a:r>
              <a:rPr lang="en-US" altLang="en-US" sz="3200">
                <a:latin typeface="Palatino Linotype" panose="02040502050505030304" pitchFamily="18" charset="0"/>
              </a:rPr>
              <a:t>Hdt.</a:t>
            </a:r>
            <a:r>
              <a:rPr lang="el-GR" altLang="en-US" sz="3200">
                <a:latin typeface="Palatino Linotype" panose="02040502050505030304" pitchFamily="18" charset="0"/>
              </a:rPr>
              <a:t> 8.136</a:t>
            </a:r>
          </a:p>
        </p:txBody>
      </p:sp>
      <p:sp>
        <p:nvSpPr>
          <p:cNvPr id="15363" name="Rectangle 3">
            <a:extLst>
              <a:ext uri="{FF2B5EF4-FFF2-40B4-BE49-F238E27FC236}">
                <a16:creationId xmlns:a16="http://schemas.microsoft.com/office/drawing/2014/main" id="{9B467E16-FD84-18D0-83EE-342C6946992B}"/>
              </a:ext>
            </a:extLst>
          </p:cNvPr>
          <p:cNvSpPr>
            <a:spLocks noGrp="1" noChangeArrowheads="1"/>
          </p:cNvSpPr>
          <p:nvPr>
            <p:ph type="body" idx="1"/>
          </p:nvPr>
        </p:nvSpPr>
        <p:spPr/>
        <p:txBody>
          <a:bodyPr/>
          <a:lstStyle/>
          <a:p>
            <a:pPr eaLnBrk="1" hangingPunct="1">
              <a:lnSpc>
                <a:spcPct val="90000"/>
              </a:lnSpc>
            </a:pPr>
            <a:r>
              <a:rPr lang="en-US" altLang="en-US" sz="2400">
                <a:latin typeface="Palatino Linotype" panose="02040502050505030304" pitchFamily="18" charset="0"/>
              </a:rPr>
              <a:t>Mardonius read whatever was said in the oracles; and presently he sent a messanger to Athens, Alexander, a Macedonian, son of Amyntas; him he sent, partly because the Persians were akin to him; for Bubares, a Persian, had taken to wife Gygaea Alexander’s sister and Amyntas’daughter, who had borne to him that Amyntas of Asia who was called by the name of his mother’s father, and to whom the king gave Alabanda a great city in Phrygia for his dwelling; and partly he sent him because he learnt that Alexander was a protector and benefactor to the Athnenians. </a:t>
            </a:r>
            <a:r>
              <a:rPr lang="el-GR" altLang="en-US" sz="2400">
                <a:latin typeface="Palatino Linotype" panose="02040502050505030304" pitchFamily="18" charset="0"/>
              </a:rPr>
              <a: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271E5C0A-29FB-77A4-BA7D-DD6482F22360}"/>
              </a:ext>
            </a:extLst>
          </p:cNvPr>
          <p:cNvSpPr>
            <a:spLocks noGrp="1" noChangeArrowheads="1"/>
          </p:cNvSpPr>
          <p:nvPr>
            <p:ph type="title"/>
          </p:nvPr>
        </p:nvSpPr>
        <p:spPr/>
        <p:txBody>
          <a:bodyPr/>
          <a:lstStyle/>
          <a:p>
            <a:pPr eaLnBrk="1" hangingPunct="1"/>
            <a:r>
              <a:rPr lang="en-US" altLang="en-US" sz="3200">
                <a:latin typeface="Palatino Linotype" panose="02040502050505030304" pitchFamily="18" charset="0"/>
              </a:rPr>
              <a:t>Plut</a:t>
            </a:r>
            <a:r>
              <a:rPr lang="el-GR" altLang="en-US" sz="3200">
                <a:latin typeface="Palatino Linotype" panose="02040502050505030304" pitchFamily="18" charset="0"/>
              </a:rPr>
              <a:t>., </a:t>
            </a:r>
            <a:r>
              <a:rPr lang="en-US" altLang="en-US" sz="3200" i="1">
                <a:latin typeface="Palatino Linotype" panose="02040502050505030304" pitchFamily="18" charset="0"/>
              </a:rPr>
              <a:t>Cim</a:t>
            </a:r>
            <a:r>
              <a:rPr lang="el-GR" altLang="en-US" sz="3200">
                <a:latin typeface="Palatino Linotype" panose="02040502050505030304" pitchFamily="18" charset="0"/>
              </a:rPr>
              <a:t>. 14</a:t>
            </a:r>
            <a:r>
              <a:rPr lang="en-US" altLang="en-US" sz="3200">
                <a:latin typeface="Palatino Linotype" panose="02040502050505030304" pitchFamily="18" charset="0"/>
              </a:rPr>
              <a:t>.2</a:t>
            </a:r>
            <a:endParaRPr lang="el-GR" altLang="en-US" sz="3200">
              <a:latin typeface="Palatino Linotype" panose="02040502050505030304" pitchFamily="18" charset="0"/>
            </a:endParaRPr>
          </a:p>
        </p:txBody>
      </p:sp>
      <p:sp>
        <p:nvSpPr>
          <p:cNvPr id="16387" name="Rectangle 3">
            <a:extLst>
              <a:ext uri="{FF2B5EF4-FFF2-40B4-BE49-F238E27FC236}">
                <a16:creationId xmlns:a16="http://schemas.microsoft.com/office/drawing/2014/main" id="{B0F2455A-FF71-203F-D132-3D27F345115B}"/>
              </a:ext>
            </a:extLst>
          </p:cNvPr>
          <p:cNvSpPr>
            <a:spLocks noGrp="1" noChangeArrowheads="1"/>
          </p:cNvSpPr>
          <p:nvPr>
            <p:ph type="body" idx="1"/>
          </p:nvPr>
        </p:nvSpPr>
        <p:spPr/>
        <p:txBody>
          <a:bodyPr/>
          <a:lstStyle/>
          <a:p>
            <a:pPr eaLnBrk="1" hangingPunct="1">
              <a:lnSpc>
                <a:spcPct val="90000"/>
              </a:lnSpc>
            </a:pPr>
            <a:r>
              <a:rPr lang="en-US" altLang="en-US" sz="2400">
                <a:latin typeface="Palatino Linotype" panose="02040502050505030304" pitchFamily="18" charset="0"/>
              </a:rPr>
              <a:t>And after this, when the Thasians were in revolt from Athens, he (sc. Cimon) defeated them in a sea-fight, captured thirty-three of their ships, besieged and took their city, acquired their gold mines on the opposite mainland for athens, and took possession of the territory which the Thasians controlled there. From this base he had a good opportunity, as it was thought, to invade Macedonia and cut off a great part of it, and because he would not consent to do it, he was accused of having been bribed to this position by King Alexander, and was actually prosecuted, his enemies forming a coalition against him.</a:t>
            </a:r>
            <a:endParaRPr lang="el-GR" altLang="en-US" sz="2400">
              <a:latin typeface="Palatino Linotype" panose="02040502050505030304"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D15B6210-0EDE-F56C-2A21-505154731F91}"/>
              </a:ext>
            </a:extLst>
          </p:cNvPr>
          <p:cNvSpPr>
            <a:spLocks noGrp="1" noChangeArrowheads="1"/>
          </p:cNvSpPr>
          <p:nvPr>
            <p:ph type="title"/>
          </p:nvPr>
        </p:nvSpPr>
        <p:spPr/>
        <p:txBody>
          <a:bodyPr/>
          <a:lstStyle/>
          <a:p>
            <a:pPr eaLnBrk="1" hangingPunct="1"/>
            <a:r>
              <a:rPr lang="en-US" altLang="en-US" sz="3200">
                <a:latin typeface="Palatino Linotype" panose="02040502050505030304" pitchFamily="18" charset="0"/>
              </a:rPr>
              <a:t>Athen</a:t>
            </a:r>
            <a:r>
              <a:rPr lang="el-GR" altLang="en-US" sz="3200">
                <a:latin typeface="Palatino Linotype" panose="02040502050505030304" pitchFamily="18" charset="0"/>
              </a:rPr>
              <a:t>. </a:t>
            </a:r>
            <a:r>
              <a:rPr lang="en-US" altLang="en-US" sz="3200" i="1">
                <a:latin typeface="Palatino Linotype" panose="02040502050505030304" pitchFamily="18" charset="0"/>
              </a:rPr>
              <a:t>Deipn</a:t>
            </a:r>
            <a:r>
              <a:rPr lang="el-GR" altLang="en-US" sz="3200">
                <a:latin typeface="Palatino Linotype" panose="02040502050505030304" pitchFamily="18" charset="0"/>
              </a:rPr>
              <a:t>. </a:t>
            </a:r>
            <a:r>
              <a:rPr lang="en-US" altLang="en-US" sz="3200">
                <a:latin typeface="Palatino Linotype" panose="02040502050505030304" pitchFamily="18" charset="0"/>
              </a:rPr>
              <a:t>1.18a</a:t>
            </a:r>
            <a:endParaRPr lang="el-GR" altLang="en-US" sz="3200">
              <a:latin typeface="Palatino Linotype" panose="02040502050505030304" pitchFamily="18" charset="0"/>
            </a:endParaRPr>
          </a:p>
        </p:txBody>
      </p:sp>
      <p:sp>
        <p:nvSpPr>
          <p:cNvPr id="17411" name="Rectangle 3">
            <a:extLst>
              <a:ext uri="{FF2B5EF4-FFF2-40B4-BE49-F238E27FC236}">
                <a16:creationId xmlns:a16="http://schemas.microsoft.com/office/drawing/2014/main" id="{3EA4FCD5-C32E-5313-BD34-281DE4D4AAFC}"/>
              </a:ext>
            </a:extLst>
          </p:cNvPr>
          <p:cNvSpPr>
            <a:spLocks noGrp="1" noChangeArrowheads="1"/>
          </p:cNvSpPr>
          <p:nvPr>
            <p:ph type="body" idx="1"/>
          </p:nvPr>
        </p:nvSpPr>
        <p:spPr/>
        <p:txBody>
          <a:bodyPr/>
          <a:lstStyle/>
          <a:p>
            <a:pPr eaLnBrk="1" hangingPunct="1">
              <a:lnSpc>
                <a:spcPct val="90000"/>
              </a:lnSpc>
            </a:pPr>
            <a:r>
              <a:rPr lang="en-US" altLang="en-US">
                <a:latin typeface="Palatino Linotype" panose="02040502050505030304" pitchFamily="18" charset="0"/>
              </a:rPr>
              <a:t>Hegesander</a:t>
            </a:r>
            <a:r>
              <a:rPr lang="el-GR" altLang="en-US">
                <a:latin typeface="Palatino Linotype" panose="02040502050505030304" pitchFamily="18" charset="0"/>
              </a:rPr>
              <a:t> (</a:t>
            </a:r>
            <a:r>
              <a:rPr lang="el-GR" altLang="en-US" i="1">
                <a:latin typeface="Palatino Linotype" panose="02040502050505030304" pitchFamily="18" charset="0"/>
              </a:rPr>
              <a:t>FGH</a:t>
            </a:r>
            <a:r>
              <a:rPr lang="el-GR" altLang="en-US">
                <a:latin typeface="Palatino Linotype" panose="02040502050505030304" pitchFamily="18" charset="0"/>
              </a:rPr>
              <a:t>  IV  419)</a:t>
            </a:r>
            <a:r>
              <a:rPr lang="en-US" altLang="en-US">
                <a:latin typeface="Palatino Linotype" panose="02040502050505030304" pitchFamily="18" charset="0"/>
              </a:rPr>
              <a:t>, too, says, that in Macedonia it was not customary for anyone to recline at dinner unless he had speared a wild boar without using a hunting-net. Until then they must eat sitting. Cassander, therefore, at the age of thirty-five continued to sit at meals with his father, being unable to accomplish the feat, though he was brave and a good hunter.</a:t>
            </a:r>
            <a:endParaRPr lang="el-GR"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no">
            <a:extLst>
              <a:ext uri="{FF2B5EF4-FFF2-40B4-BE49-F238E27FC236}">
                <a16:creationId xmlns:a16="http://schemas.microsoft.com/office/drawing/2014/main" id="{9D43B9FF-455A-F49F-484D-39D6C9298CE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8038" y="836613"/>
            <a:ext cx="2703512" cy="51784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no">
            <a:extLst>
              <a:ext uri="{FF2B5EF4-FFF2-40B4-BE49-F238E27FC236}">
                <a16:creationId xmlns:a16="http://schemas.microsoft.com/office/drawing/2014/main" id="{5975C289-FC27-1767-8424-39903D91ED4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3575" y="1125538"/>
            <a:ext cx="2627313" cy="50673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no">
            <a:extLst>
              <a:ext uri="{FF2B5EF4-FFF2-40B4-BE49-F238E27FC236}">
                <a16:creationId xmlns:a16="http://schemas.microsoft.com/office/drawing/2014/main" id="{1B0234D5-6F43-9A4E-9E1D-FEE0472922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113" y="765175"/>
            <a:ext cx="2925762" cy="53736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oin Hoards H 37 ">
            <a:extLst>
              <a:ext uri="{FF2B5EF4-FFF2-40B4-BE49-F238E27FC236}">
                <a16:creationId xmlns:a16="http://schemas.microsoft.com/office/drawing/2014/main" id="{2D330301-AD04-C046-DB95-50EAEE9A650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25" y="1628775"/>
            <a:ext cx="9109075" cy="36131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no">
            <a:extLst>
              <a:ext uri="{FF2B5EF4-FFF2-40B4-BE49-F238E27FC236}">
                <a16:creationId xmlns:a16="http://schemas.microsoft.com/office/drawing/2014/main" id="{284AF026-9D78-C940-BDE6-40FEBD0A74B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9113" y="765175"/>
            <a:ext cx="2925762" cy="53736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Mneme Price">
            <a:extLst>
              <a:ext uri="{FF2B5EF4-FFF2-40B4-BE49-F238E27FC236}">
                <a16:creationId xmlns:a16="http://schemas.microsoft.com/office/drawing/2014/main" id="{54C62298-DBAF-8C1A-EB07-0CB03A4C58F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4075" y="1844675"/>
            <a:ext cx="5186363" cy="33051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Mneme Price _3">
            <a:extLst>
              <a:ext uri="{FF2B5EF4-FFF2-40B4-BE49-F238E27FC236}">
                <a16:creationId xmlns:a16="http://schemas.microsoft.com/office/drawing/2014/main" id="{EE5DFC12-EB89-E234-8993-CCC84506F58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5150" y="1844675"/>
            <a:ext cx="5649913" cy="33321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no">
            <a:extLst>
              <a:ext uri="{FF2B5EF4-FFF2-40B4-BE49-F238E27FC236}">
                <a16:creationId xmlns:a16="http://schemas.microsoft.com/office/drawing/2014/main" id="{727B5EFD-05B7-9CD7-A8EA-64D364F5C23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3575" y="981075"/>
            <a:ext cx="2897188" cy="49006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no">
            <a:extLst>
              <a:ext uri="{FF2B5EF4-FFF2-40B4-BE49-F238E27FC236}">
                <a16:creationId xmlns:a16="http://schemas.microsoft.com/office/drawing/2014/main" id="{1C04E125-3662-DB55-9324-658F18CC472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675" y="404813"/>
            <a:ext cx="3105150" cy="59848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no">
            <a:extLst>
              <a:ext uri="{FF2B5EF4-FFF2-40B4-BE49-F238E27FC236}">
                <a16:creationId xmlns:a16="http://schemas.microsoft.com/office/drawing/2014/main" id="{F5AE483C-03E3-2F67-27FB-E26C81FC6D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6600" y="692150"/>
            <a:ext cx="2903538" cy="55308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Obolos 1 apo 2">
            <a:extLst>
              <a:ext uri="{FF2B5EF4-FFF2-40B4-BE49-F238E27FC236}">
                <a16:creationId xmlns:a16="http://schemas.microsoft.com/office/drawing/2014/main" id="{8651685E-6DF9-BB04-BCAD-E528AED249B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6238" y="2708275"/>
            <a:ext cx="1652587" cy="15509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27651" name="Picture 3" descr="Obolos 2 apo 2">
            <a:extLst>
              <a:ext uri="{FF2B5EF4-FFF2-40B4-BE49-F238E27FC236}">
                <a16:creationId xmlns:a16="http://schemas.microsoft.com/office/drawing/2014/main" id="{044DC5F2-7E4B-E0AC-AB98-EBCF2018CCC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64163" y="2708275"/>
            <a:ext cx="1482725" cy="15573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no">
            <a:extLst>
              <a:ext uri="{FF2B5EF4-FFF2-40B4-BE49-F238E27FC236}">
                <a16:creationId xmlns:a16="http://schemas.microsoft.com/office/drawing/2014/main" id="{4623E781-5822-4C2C-76F4-3D83E5845E3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3575" y="692150"/>
            <a:ext cx="2713038" cy="56213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D99F9567-0C18-23C3-0DF7-AFAE840B4594}"/>
              </a:ext>
            </a:extLst>
          </p:cNvPr>
          <p:cNvSpPr>
            <a:spLocks noGrp="1" noChangeArrowheads="1"/>
          </p:cNvSpPr>
          <p:nvPr>
            <p:ph type="title"/>
          </p:nvPr>
        </p:nvSpPr>
        <p:spPr/>
        <p:txBody>
          <a:bodyPr/>
          <a:lstStyle/>
          <a:p>
            <a:pPr eaLnBrk="1" hangingPunct="1"/>
            <a:r>
              <a:rPr lang="en-US" altLang="en-US"/>
              <a:t>Amyntas III</a:t>
            </a:r>
            <a:endParaRPr lang="el-GR" altLang="en-US"/>
          </a:p>
        </p:txBody>
      </p:sp>
      <p:sp>
        <p:nvSpPr>
          <p:cNvPr id="29699" name="Rectangle 3">
            <a:extLst>
              <a:ext uri="{FF2B5EF4-FFF2-40B4-BE49-F238E27FC236}">
                <a16:creationId xmlns:a16="http://schemas.microsoft.com/office/drawing/2014/main" id="{87544AEF-D32B-D408-6406-CC7B7136A054}"/>
              </a:ext>
            </a:extLst>
          </p:cNvPr>
          <p:cNvSpPr>
            <a:spLocks noGrp="1" noChangeArrowheads="1"/>
          </p:cNvSpPr>
          <p:nvPr>
            <p:ph type="body" idx="1"/>
          </p:nvPr>
        </p:nvSpPr>
        <p:spPr/>
        <p:txBody>
          <a:bodyPr/>
          <a:lstStyle/>
          <a:p>
            <a:pPr eaLnBrk="1" hangingPunct="1"/>
            <a:endParaRPr lang="en-US" altLang="en-US"/>
          </a:p>
        </p:txBody>
      </p:sp>
      <p:pic>
        <p:nvPicPr>
          <p:cNvPr id="29700" name="Picture 4" descr="76000275">
            <a:extLst>
              <a:ext uri="{FF2B5EF4-FFF2-40B4-BE49-F238E27FC236}">
                <a16:creationId xmlns:a16="http://schemas.microsoft.com/office/drawing/2014/main" id="{A4B965F7-70C0-DF41-BCA7-AFA7A1CA171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213" y="1670050"/>
            <a:ext cx="4967287" cy="302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D0BA41D1-77C1-D896-1646-BACA50F2DB71}"/>
              </a:ext>
            </a:extLst>
          </p:cNvPr>
          <p:cNvSpPr>
            <a:spLocks noGrp="1" noChangeArrowheads="1"/>
          </p:cNvSpPr>
          <p:nvPr>
            <p:ph type="title"/>
          </p:nvPr>
        </p:nvSpPr>
        <p:spPr/>
        <p:txBody>
          <a:bodyPr/>
          <a:lstStyle/>
          <a:p>
            <a:pPr eaLnBrk="1" hangingPunct="1"/>
            <a:r>
              <a:rPr lang="en-US" altLang="en-US" sz="4000"/>
              <a:t>Pydna, bronze with Amyntas’types</a:t>
            </a:r>
          </a:p>
        </p:txBody>
      </p:sp>
      <p:sp>
        <p:nvSpPr>
          <p:cNvPr id="30723" name="Rectangle 3">
            <a:extLst>
              <a:ext uri="{FF2B5EF4-FFF2-40B4-BE49-F238E27FC236}">
                <a16:creationId xmlns:a16="http://schemas.microsoft.com/office/drawing/2014/main" id="{28F29F44-796A-F17B-630B-CAF912C25339}"/>
              </a:ext>
            </a:extLst>
          </p:cNvPr>
          <p:cNvSpPr>
            <a:spLocks noGrp="1" noChangeArrowheads="1"/>
          </p:cNvSpPr>
          <p:nvPr>
            <p:ph type="body" idx="1"/>
          </p:nvPr>
        </p:nvSpPr>
        <p:spPr/>
        <p:txBody>
          <a:bodyPr/>
          <a:lstStyle/>
          <a:p>
            <a:pPr eaLnBrk="1" hangingPunct="1"/>
            <a:endParaRPr lang="en-US" altLang="en-US"/>
          </a:p>
        </p:txBody>
      </p:sp>
      <p:pic>
        <p:nvPicPr>
          <p:cNvPr id="30724" name="Picture 4" descr="P1010363">
            <a:extLst>
              <a:ext uri="{FF2B5EF4-FFF2-40B4-BE49-F238E27FC236}">
                <a16:creationId xmlns:a16="http://schemas.microsoft.com/office/drawing/2014/main" id="{8F41A777-BDC5-1654-F823-37EA56D38E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213" y="2781300"/>
            <a:ext cx="3268662" cy="160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no">
            <a:extLst>
              <a:ext uri="{FF2B5EF4-FFF2-40B4-BE49-F238E27FC236}">
                <a16:creationId xmlns:a16="http://schemas.microsoft.com/office/drawing/2014/main" id="{2F618C4D-E6AB-3F3F-5028-6D0D4CF0AF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3575" y="692150"/>
            <a:ext cx="2882900" cy="55562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no">
            <a:extLst>
              <a:ext uri="{FF2B5EF4-FFF2-40B4-BE49-F238E27FC236}">
                <a16:creationId xmlns:a16="http://schemas.microsoft.com/office/drawing/2014/main" id="{65FB6A62-B0A6-96A2-F404-80ADEF668BD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8038" y="404813"/>
            <a:ext cx="2400300" cy="60642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no">
            <a:extLst>
              <a:ext uri="{FF2B5EF4-FFF2-40B4-BE49-F238E27FC236}">
                <a16:creationId xmlns:a16="http://schemas.microsoft.com/office/drawing/2014/main" id="{E20FD0BB-FFB5-9121-D138-AE7E44C70AD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466725"/>
            <a:ext cx="2576513" cy="63912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no">
            <a:extLst>
              <a:ext uri="{FF2B5EF4-FFF2-40B4-BE49-F238E27FC236}">
                <a16:creationId xmlns:a16="http://schemas.microsoft.com/office/drawing/2014/main" id="{03BC29C8-9C58-34F2-702D-930413497E0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9475" y="765175"/>
            <a:ext cx="2116138" cy="54102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no">
            <a:extLst>
              <a:ext uri="{FF2B5EF4-FFF2-40B4-BE49-F238E27FC236}">
                <a16:creationId xmlns:a16="http://schemas.microsoft.com/office/drawing/2014/main" id="{B69FEEC6-592C-C286-9E93-4F05FCB6E1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1775" y="452438"/>
            <a:ext cx="3595688" cy="640556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no">
            <a:extLst>
              <a:ext uri="{FF2B5EF4-FFF2-40B4-BE49-F238E27FC236}">
                <a16:creationId xmlns:a16="http://schemas.microsoft.com/office/drawing/2014/main" id="{C1598705-1E24-1BD9-81ED-EC731C65346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6238" y="617538"/>
            <a:ext cx="2976562" cy="624046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70B0AEDA-1D74-ABFC-31B0-2A5D008EFA92}"/>
              </a:ext>
            </a:extLst>
          </p:cNvPr>
          <p:cNvSpPr>
            <a:spLocks noGrp="1" noChangeArrowheads="1"/>
          </p:cNvSpPr>
          <p:nvPr>
            <p:ph type="title"/>
          </p:nvPr>
        </p:nvSpPr>
        <p:spPr/>
        <p:txBody>
          <a:bodyPr/>
          <a:lstStyle/>
          <a:p>
            <a:pPr eaLnBrk="1" hangingPunct="1"/>
            <a:r>
              <a:rPr lang="en-US" altLang="en-US" sz="3200">
                <a:latin typeface="Palatino Linotype" panose="02040502050505030304" pitchFamily="18" charset="0"/>
              </a:rPr>
              <a:t>Alexander I</a:t>
            </a:r>
            <a:endParaRPr lang="el-GR" altLang="en-US" sz="3200">
              <a:latin typeface="Palatino Linotype" panose="02040502050505030304" pitchFamily="18" charset="0"/>
            </a:endParaRPr>
          </a:p>
        </p:txBody>
      </p:sp>
      <p:pic>
        <p:nvPicPr>
          <p:cNvPr id="36867" name="Picture 3" descr="σάρωση0003">
            <a:extLst>
              <a:ext uri="{FF2B5EF4-FFF2-40B4-BE49-F238E27FC236}">
                <a16:creationId xmlns:a16="http://schemas.microsoft.com/office/drawing/2014/main" id="{8ACCD066-8FFD-8E83-4222-88000E64CBD5}"/>
              </a:ext>
            </a:extLst>
          </p:cNvPr>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916238" y="1600200"/>
            <a:ext cx="3309937" cy="4525963"/>
          </a:xfr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a:extLst>
              <a:ext uri="{FF2B5EF4-FFF2-40B4-BE49-F238E27FC236}">
                <a16:creationId xmlns:a16="http://schemas.microsoft.com/office/drawing/2014/main" id="{F41D2A68-7458-18F3-8F0F-332020AB7A83}"/>
              </a:ext>
            </a:extLst>
          </p:cNvPr>
          <p:cNvSpPr>
            <a:spLocks noGrp="1" noChangeArrowheads="1"/>
          </p:cNvSpPr>
          <p:nvPr>
            <p:ph type="title"/>
          </p:nvPr>
        </p:nvSpPr>
        <p:spPr/>
        <p:txBody>
          <a:bodyPr/>
          <a:lstStyle/>
          <a:p>
            <a:pPr eaLnBrk="1" hangingPunct="1"/>
            <a:r>
              <a:rPr lang="en-US" altLang="en-US" sz="3200">
                <a:latin typeface="Palatino Linotype" panose="02040502050505030304" pitchFamily="18" charset="0"/>
              </a:rPr>
              <a:t>Alexander I</a:t>
            </a:r>
            <a:endParaRPr lang="el-GR" altLang="en-US" sz="3200">
              <a:latin typeface="Palatino Linotype" panose="02040502050505030304" pitchFamily="18" charset="0"/>
            </a:endParaRPr>
          </a:p>
        </p:txBody>
      </p:sp>
      <p:pic>
        <p:nvPicPr>
          <p:cNvPr id="37891" name="Picture 3" descr="σάρωση0001">
            <a:extLst>
              <a:ext uri="{FF2B5EF4-FFF2-40B4-BE49-F238E27FC236}">
                <a16:creationId xmlns:a16="http://schemas.microsoft.com/office/drawing/2014/main" id="{551CE67F-AA24-1DAB-D545-5F9476D66F55}"/>
              </a:ext>
            </a:extLst>
          </p:cNvPr>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925763" y="1600200"/>
            <a:ext cx="3290887" cy="4525963"/>
          </a:xfr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a:extLst>
              <a:ext uri="{FF2B5EF4-FFF2-40B4-BE49-F238E27FC236}">
                <a16:creationId xmlns:a16="http://schemas.microsoft.com/office/drawing/2014/main" id="{BAF233F6-E3CC-1603-B689-7FDB72492460}"/>
              </a:ext>
            </a:extLst>
          </p:cNvPr>
          <p:cNvSpPr>
            <a:spLocks noGrp="1" noChangeArrowheads="1"/>
          </p:cNvSpPr>
          <p:nvPr>
            <p:ph type="title"/>
          </p:nvPr>
        </p:nvSpPr>
        <p:spPr/>
        <p:txBody>
          <a:bodyPr/>
          <a:lstStyle/>
          <a:p>
            <a:pPr eaLnBrk="1" hangingPunct="1"/>
            <a:r>
              <a:rPr lang="en-US" altLang="en-US" sz="3200">
                <a:latin typeface="Palatino Linotype" panose="02040502050505030304" pitchFamily="18" charset="0"/>
              </a:rPr>
              <a:t>Alexander I</a:t>
            </a:r>
            <a:endParaRPr lang="el-GR" altLang="en-US" sz="3200">
              <a:latin typeface="Palatino Linotype" panose="02040502050505030304" pitchFamily="18" charset="0"/>
            </a:endParaRPr>
          </a:p>
        </p:txBody>
      </p:sp>
      <p:pic>
        <p:nvPicPr>
          <p:cNvPr id="38915" name="Picture 3" descr="σάρωση0004">
            <a:extLst>
              <a:ext uri="{FF2B5EF4-FFF2-40B4-BE49-F238E27FC236}">
                <a16:creationId xmlns:a16="http://schemas.microsoft.com/office/drawing/2014/main" id="{CBFE0016-21B1-C3F1-43FD-461E9B5EE91C}"/>
              </a:ext>
            </a:extLst>
          </p:cNvPr>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906713" y="1600200"/>
            <a:ext cx="3328987" cy="4525963"/>
          </a:xfrm>
          <a:noFill/>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a:extLst>
              <a:ext uri="{FF2B5EF4-FFF2-40B4-BE49-F238E27FC236}">
                <a16:creationId xmlns:a16="http://schemas.microsoft.com/office/drawing/2014/main" id="{523AC005-B7E8-04AA-6590-8539F40B0AA7}"/>
              </a:ext>
            </a:extLst>
          </p:cNvPr>
          <p:cNvSpPr>
            <a:spLocks noGrp="1" noChangeArrowheads="1"/>
          </p:cNvSpPr>
          <p:nvPr>
            <p:ph type="title"/>
          </p:nvPr>
        </p:nvSpPr>
        <p:spPr/>
        <p:txBody>
          <a:bodyPr/>
          <a:lstStyle/>
          <a:p>
            <a:pPr eaLnBrk="1" hangingPunct="1"/>
            <a:r>
              <a:rPr lang="en-US" altLang="en-US" sz="3200">
                <a:latin typeface="Palatino Linotype" panose="02040502050505030304" pitchFamily="18" charset="0"/>
              </a:rPr>
              <a:t>Alexander I </a:t>
            </a:r>
            <a:r>
              <a:rPr lang="el-GR" altLang="en-US" sz="3200">
                <a:latin typeface="Palatino Linotype" panose="02040502050505030304" pitchFamily="18" charset="0"/>
              </a:rPr>
              <a:t>/ </a:t>
            </a:r>
            <a:r>
              <a:rPr lang="en-US" altLang="en-US" sz="3200">
                <a:latin typeface="Palatino Linotype" panose="02040502050505030304" pitchFamily="18" charset="0"/>
              </a:rPr>
              <a:t>Perdiccas II</a:t>
            </a:r>
            <a:endParaRPr lang="el-GR" altLang="en-US" sz="3200">
              <a:latin typeface="Palatino Linotype" panose="02040502050505030304" pitchFamily="18" charset="0"/>
            </a:endParaRPr>
          </a:p>
        </p:txBody>
      </p:sp>
      <p:pic>
        <p:nvPicPr>
          <p:cNvPr id="39939" name="Picture 3" descr="σάρωση0005">
            <a:extLst>
              <a:ext uri="{FF2B5EF4-FFF2-40B4-BE49-F238E27FC236}">
                <a16:creationId xmlns:a16="http://schemas.microsoft.com/office/drawing/2014/main" id="{FF71B3C5-6C37-3876-E319-CF801D90D30C}"/>
              </a:ext>
            </a:extLst>
          </p:cNvPr>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770188" y="1600200"/>
            <a:ext cx="3602037" cy="4525963"/>
          </a:xfrm>
          <a:noFill/>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a:extLst>
              <a:ext uri="{FF2B5EF4-FFF2-40B4-BE49-F238E27FC236}">
                <a16:creationId xmlns:a16="http://schemas.microsoft.com/office/drawing/2014/main" id="{71BA1678-C1ED-9D30-0478-427592AF3510}"/>
              </a:ext>
            </a:extLst>
          </p:cNvPr>
          <p:cNvSpPr>
            <a:spLocks noGrp="1" noChangeArrowheads="1"/>
          </p:cNvSpPr>
          <p:nvPr>
            <p:ph type="title"/>
          </p:nvPr>
        </p:nvSpPr>
        <p:spPr/>
        <p:txBody>
          <a:bodyPr/>
          <a:lstStyle/>
          <a:p>
            <a:pPr eaLnBrk="1" hangingPunct="1"/>
            <a:r>
              <a:rPr lang="en-US" altLang="en-US" sz="3200">
                <a:latin typeface="Palatino Linotype" panose="02040502050505030304" pitchFamily="18" charset="0"/>
              </a:rPr>
              <a:t>Perdiccas II</a:t>
            </a:r>
            <a:endParaRPr lang="el-GR" altLang="en-US" sz="3200">
              <a:latin typeface="Palatino Linotype" panose="02040502050505030304" pitchFamily="18" charset="0"/>
            </a:endParaRPr>
          </a:p>
        </p:txBody>
      </p:sp>
      <p:pic>
        <p:nvPicPr>
          <p:cNvPr id="40963" name="Picture 3" descr="σάρωση0006">
            <a:extLst>
              <a:ext uri="{FF2B5EF4-FFF2-40B4-BE49-F238E27FC236}">
                <a16:creationId xmlns:a16="http://schemas.microsoft.com/office/drawing/2014/main" id="{CFCA13A4-437E-B11C-98DD-D7533F6ECE83}"/>
              </a:ext>
            </a:extLst>
          </p:cNvPr>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970213" y="1600200"/>
            <a:ext cx="3203575" cy="4525963"/>
          </a:xfr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8998EABB-2CD3-174E-466C-BD226C870FDC}"/>
              </a:ext>
            </a:extLst>
          </p:cNvPr>
          <p:cNvSpPr>
            <a:spLocks noGrp="1" noChangeArrowheads="1"/>
          </p:cNvSpPr>
          <p:nvPr>
            <p:ph type="title"/>
          </p:nvPr>
        </p:nvSpPr>
        <p:spPr/>
        <p:txBody>
          <a:bodyPr/>
          <a:lstStyle/>
          <a:p>
            <a:pPr eaLnBrk="1" hangingPunct="1"/>
            <a:endParaRPr lang="en-US" altLang="en-US"/>
          </a:p>
        </p:txBody>
      </p:sp>
      <p:pic>
        <p:nvPicPr>
          <p:cNvPr id="5123" name="Picture 4" descr="74000126">
            <a:hlinkClick r:id="rId2"/>
            <a:extLst>
              <a:ext uri="{FF2B5EF4-FFF2-40B4-BE49-F238E27FC236}">
                <a16:creationId xmlns:a16="http://schemas.microsoft.com/office/drawing/2014/main" id="{3181F890-BD42-EDA3-278F-837B690F89D5}"/>
              </a:ext>
            </a:extLst>
          </p:cNvPr>
          <p:cNvPicPr>
            <a:picLocks noChangeAspect="1" noChangeArrowheads="1"/>
          </p:cNvPicPr>
          <p:nvPr>
            <p:ph type="body" idx="1"/>
          </p:nvPr>
        </p:nvPicPr>
        <p:blipFill>
          <a:blip r:embed="rId3">
            <a:extLst>
              <a:ext uri="{28A0092B-C50C-407E-A947-70E740481C1C}">
                <a14:useLocalDpi xmlns:a14="http://schemas.microsoft.com/office/drawing/2010/main" val="0"/>
              </a:ext>
            </a:extLst>
          </a:blip>
          <a:srcRect/>
          <a:stretch>
            <a:fillRect/>
          </a:stretch>
        </p:blipFill>
        <p:spPr>
          <a:xfrm>
            <a:off x="2540000" y="2833688"/>
            <a:ext cx="4064000" cy="2057400"/>
          </a:xfr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a:extLst>
              <a:ext uri="{FF2B5EF4-FFF2-40B4-BE49-F238E27FC236}">
                <a16:creationId xmlns:a16="http://schemas.microsoft.com/office/drawing/2014/main" id="{C06089C9-83D3-10FD-C820-0D35BB86A03E}"/>
              </a:ext>
            </a:extLst>
          </p:cNvPr>
          <p:cNvSpPr>
            <a:spLocks noGrp="1" noChangeArrowheads="1"/>
          </p:cNvSpPr>
          <p:nvPr>
            <p:ph type="title"/>
          </p:nvPr>
        </p:nvSpPr>
        <p:spPr/>
        <p:txBody>
          <a:bodyPr/>
          <a:lstStyle/>
          <a:p>
            <a:pPr eaLnBrk="1" hangingPunct="1"/>
            <a:r>
              <a:rPr lang="en-US" altLang="en-US" sz="3200">
                <a:latin typeface="Palatino Linotype" panose="02040502050505030304" pitchFamily="18" charset="0"/>
              </a:rPr>
              <a:t>Perdiccas II </a:t>
            </a:r>
            <a:r>
              <a:rPr lang="el-GR" altLang="en-US" sz="3200">
                <a:latin typeface="Palatino Linotype" panose="02040502050505030304" pitchFamily="18" charset="0"/>
              </a:rPr>
              <a:t>/ </a:t>
            </a:r>
            <a:r>
              <a:rPr lang="en-US" altLang="en-US" sz="3200">
                <a:latin typeface="Palatino Linotype" panose="02040502050505030304" pitchFamily="18" charset="0"/>
              </a:rPr>
              <a:t>Archelaus</a:t>
            </a:r>
            <a:endParaRPr lang="el-GR" altLang="en-US" sz="3200">
              <a:latin typeface="Palatino Linotype" panose="02040502050505030304" pitchFamily="18" charset="0"/>
            </a:endParaRPr>
          </a:p>
        </p:txBody>
      </p:sp>
      <p:pic>
        <p:nvPicPr>
          <p:cNvPr id="41987" name="Picture 3" descr="σάρωση0007">
            <a:extLst>
              <a:ext uri="{FF2B5EF4-FFF2-40B4-BE49-F238E27FC236}">
                <a16:creationId xmlns:a16="http://schemas.microsoft.com/office/drawing/2014/main" id="{56A5EAF6-05CA-5115-07DB-DA54D1BD4845}"/>
              </a:ext>
            </a:extLst>
          </p:cNvPr>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036888" y="1600200"/>
            <a:ext cx="3070225" cy="4525963"/>
          </a:xfrm>
          <a:noFill/>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a:extLst>
              <a:ext uri="{FF2B5EF4-FFF2-40B4-BE49-F238E27FC236}">
                <a16:creationId xmlns:a16="http://schemas.microsoft.com/office/drawing/2014/main" id="{408BFC7F-E82F-DD52-44D8-AAA9E14F4475}"/>
              </a:ext>
            </a:extLst>
          </p:cNvPr>
          <p:cNvSpPr>
            <a:spLocks noGrp="1" noChangeArrowheads="1"/>
          </p:cNvSpPr>
          <p:nvPr>
            <p:ph type="title"/>
          </p:nvPr>
        </p:nvSpPr>
        <p:spPr/>
        <p:txBody>
          <a:bodyPr/>
          <a:lstStyle/>
          <a:p>
            <a:pPr eaLnBrk="1" hangingPunct="1"/>
            <a:r>
              <a:rPr lang="en-US" altLang="en-US" sz="3200">
                <a:latin typeface="Palatino Linotype" panose="02040502050505030304" pitchFamily="18" charset="0"/>
              </a:rPr>
              <a:t>Archelaos </a:t>
            </a:r>
            <a:r>
              <a:rPr lang="el-GR" altLang="en-US" sz="3200">
                <a:latin typeface="Palatino Linotype" panose="02040502050505030304" pitchFamily="18" charset="0"/>
              </a:rPr>
              <a:t>/</a:t>
            </a:r>
            <a:r>
              <a:rPr lang="en-US" altLang="en-US" sz="3200">
                <a:latin typeface="Palatino Linotype" panose="02040502050505030304" pitchFamily="18" charset="0"/>
              </a:rPr>
              <a:t> Aeropus </a:t>
            </a:r>
            <a:r>
              <a:rPr lang="el-GR" altLang="en-US" sz="3200">
                <a:latin typeface="Palatino Linotype" panose="02040502050505030304" pitchFamily="18" charset="0"/>
              </a:rPr>
              <a:t>/</a:t>
            </a:r>
            <a:r>
              <a:rPr lang="en-US" altLang="en-US" sz="3200">
                <a:latin typeface="Palatino Linotype" panose="02040502050505030304" pitchFamily="18" charset="0"/>
              </a:rPr>
              <a:t> Amyntas II</a:t>
            </a:r>
            <a:endParaRPr lang="el-GR" altLang="en-US" sz="3200">
              <a:latin typeface="Palatino Linotype" panose="02040502050505030304" pitchFamily="18" charset="0"/>
            </a:endParaRPr>
          </a:p>
        </p:txBody>
      </p:sp>
      <p:pic>
        <p:nvPicPr>
          <p:cNvPr id="43011" name="Picture 3" descr="σάρωση0008">
            <a:extLst>
              <a:ext uri="{FF2B5EF4-FFF2-40B4-BE49-F238E27FC236}">
                <a16:creationId xmlns:a16="http://schemas.microsoft.com/office/drawing/2014/main" id="{1545E5E9-4F9D-0752-B64E-A800E5A8C78E}"/>
              </a:ext>
            </a:extLst>
          </p:cNvPr>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011488" y="1600200"/>
            <a:ext cx="3119437" cy="4525963"/>
          </a:xfrm>
          <a:noFill/>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a:extLst>
              <a:ext uri="{FF2B5EF4-FFF2-40B4-BE49-F238E27FC236}">
                <a16:creationId xmlns:a16="http://schemas.microsoft.com/office/drawing/2014/main" id="{78214CF3-6CD2-ED48-0535-F5B388506D0F}"/>
              </a:ext>
            </a:extLst>
          </p:cNvPr>
          <p:cNvSpPr>
            <a:spLocks noGrp="1" noChangeArrowheads="1"/>
          </p:cNvSpPr>
          <p:nvPr>
            <p:ph type="title"/>
          </p:nvPr>
        </p:nvSpPr>
        <p:spPr/>
        <p:txBody>
          <a:bodyPr/>
          <a:lstStyle/>
          <a:p>
            <a:pPr eaLnBrk="1" hangingPunct="1"/>
            <a:r>
              <a:rPr lang="en-US" altLang="en-US" sz="3200">
                <a:latin typeface="Palatino Linotype" panose="02040502050505030304" pitchFamily="18" charset="0"/>
              </a:rPr>
              <a:t>Amyntas II </a:t>
            </a:r>
            <a:r>
              <a:rPr lang="el-GR" altLang="en-US" sz="3200">
                <a:latin typeface="Palatino Linotype" panose="02040502050505030304" pitchFamily="18" charset="0"/>
              </a:rPr>
              <a:t>/ </a:t>
            </a:r>
            <a:r>
              <a:rPr lang="en-US" altLang="en-US" sz="3200">
                <a:latin typeface="Palatino Linotype" panose="02040502050505030304" pitchFamily="18" charset="0"/>
              </a:rPr>
              <a:t>Pausanias </a:t>
            </a:r>
            <a:r>
              <a:rPr lang="el-GR" altLang="en-US" sz="3200">
                <a:latin typeface="Palatino Linotype" panose="02040502050505030304" pitchFamily="18" charset="0"/>
              </a:rPr>
              <a:t>/ </a:t>
            </a:r>
            <a:r>
              <a:rPr lang="en-US" altLang="en-US" sz="2800">
                <a:latin typeface="Palatino Linotype" panose="02040502050505030304" pitchFamily="18" charset="0"/>
              </a:rPr>
              <a:t>Amyntas III</a:t>
            </a:r>
            <a:r>
              <a:rPr lang="el-GR" altLang="en-US" sz="2800">
                <a:latin typeface="Palatino Linotype" panose="02040502050505030304" pitchFamily="18" charset="0"/>
              </a:rPr>
              <a:t> </a:t>
            </a:r>
          </a:p>
        </p:txBody>
      </p:sp>
      <p:pic>
        <p:nvPicPr>
          <p:cNvPr id="44035" name="Picture 3" descr="σάρωση0009">
            <a:extLst>
              <a:ext uri="{FF2B5EF4-FFF2-40B4-BE49-F238E27FC236}">
                <a16:creationId xmlns:a16="http://schemas.microsoft.com/office/drawing/2014/main" id="{DAB4462B-9CDD-ABA4-BF7B-7A1AA8470969}"/>
              </a:ext>
            </a:extLst>
          </p:cNvPr>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011488" y="1600200"/>
            <a:ext cx="3119437" cy="4525963"/>
          </a:xfrm>
          <a:noFill/>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68BF4AF9-6347-AB4F-B385-4FE3CED8714C}"/>
              </a:ext>
            </a:extLst>
          </p:cNvPr>
          <p:cNvSpPr>
            <a:spLocks noGrp="1" noChangeArrowheads="1"/>
          </p:cNvSpPr>
          <p:nvPr>
            <p:ph type="title"/>
          </p:nvPr>
        </p:nvSpPr>
        <p:spPr/>
        <p:txBody>
          <a:bodyPr/>
          <a:lstStyle/>
          <a:p>
            <a:pPr eaLnBrk="1" hangingPunct="1"/>
            <a:r>
              <a:rPr lang="en-US" altLang="en-US" sz="3200">
                <a:latin typeface="Palatino Linotype" panose="02040502050505030304" pitchFamily="18" charset="0"/>
              </a:rPr>
              <a:t>Amyntas III</a:t>
            </a:r>
            <a:r>
              <a:rPr lang="el-GR" altLang="en-US" sz="3200">
                <a:latin typeface="Palatino Linotype" panose="02040502050505030304" pitchFamily="18" charset="0"/>
              </a:rPr>
              <a:t> </a:t>
            </a:r>
          </a:p>
        </p:txBody>
      </p:sp>
      <p:pic>
        <p:nvPicPr>
          <p:cNvPr id="45059" name="Picture 3" descr="σάρωση0011">
            <a:extLst>
              <a:ext uri="{FF2B5EF4-FFF2-40B4-BE49-F238E27FC236}">
                <a16:creationId xmlns:a16="http://schemas.microsoft.com/office/drawing/2014/main" id="{066FE683-6142-9986-7AEF-E170B5C9A54D}"/>
              </a:ext>
            </a:extLst>
          </p:cNvPr>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116263" y="1600200"/>
            <a:ext cx="2911475" cy="4525963"/>
          </a:xfrm>
          <a:noFill/>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a:extLst>
              <a:ext uri="{FF2B5EF4-FFF2-40B4-BE49-F238E27FC236}">
                <a16:creationId xmlns:a16="http://schemas.microsoft.com/office/drawing/2014/main" id="{A7E69CDD-37DE-17EA-ACD4-0643F6601F41}"/>
              </a:ext>
            </a:extLst>
          </p:cNvPr>
          <p:cNvSpPr>
            <a:spLocks noGrp="1" noChangeArrowheads="1"/>
          </p:cNvSpPr>
          <p:nvPr>
            <p:ph type="title"/>
          </p:nvPr>
        </p:nvSpPr>
        <p:spPr/>
        <p:txBody>
          <a:bodyPr/>
          <a:lstStyle/>
          <a:p>
            <a:pPr eaLnBrk="1" hangingPunct="1"/>
            <a:r>
              <a:rPr lang="en-US" altLang="en-US" sz="3200">
                <a:latin typeface="Palatino Linotype" panose="02040502050505030304" pitchFamily="18" charset="0"/>
              </a:rPr>
              <a:t>Amyntas III</a:t>
            </a:r>
            <a:r>
              <a:rPr lang="el-GR" altLang="en-US" sz="3200">
                <a:latin typeface="Palatino Linotype" panose="02040502050505030304" pitchFamily="18" charset="0"/>
              </a:rPr>
              <a:t> / </a:t>
            </a:r>
            <a:r>
              <a:rPr lang="en-US" altLang="en-US" sz="3200">
                <a:latin typeface="Palatino Linotype" panose="02040502050505030304" pitchFamily="18" charset="0"/>
              </a:rPr>
              <a:t>Perdiccas III</a:t>
            </a:r>
            <a:r>
              <a:rPr lang="el-GR" altLang="en-US" sz="3200">
                <a:latin typeface="Palatino Linotype" panose="02040502050505030304" pitchFamily="18" charset="0"/>
              </a:rPr>
              <a:t>/</a:t>
            </a:r>
            <a:r>
              <a:rPr lang="en-US" altLang="en-US" sz="3200">
                <a:latin typeface="Palatino Linotype" panose="02040502050505030304" pitchFamily="18" charset="0"/>
              </a:rPr>
              <a:t> Philip II</a:t>
            </a:r>
            <a:endParaRPr lang="el-GR" altLang="en-US" sz="3200">
              <a:latin typeface="Palatino Linotype" panose="02040502050505030304" pitchFamily="18" charset="0"/>
            </a:endParaRPr>
          </a:p>
        </p:txBody>
      </p:sp>
      <p:pic>
        <p:nvPicPr>
          <p:cNvPr id="46083" name="Picture 3" descr="σάρωση0012">
            <a:extLst>
              <a:ext uri="{FF2B5EF4-FFF2-40B4-BE49-F238E27FC236}">
                <a16:creationId xmlns:a16="http://schemas.microsoft.com/office/drawing/2014/main" id="{7549DF03-F440-CC85-832A-51E80D2622C8}"/>
              </a:ext>
            </a:extLst>
          </p:cNvPr>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006725" y="1600200"/>
            <a:ext cx="3128963" cy="4525963"/>
          </a:xfr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no">
            <a:extLst>
              <a:ext uri="{FF2B5EF4-FFF2-40B4-BE49-F238E27FC236}">
                <a16:creationId xmlns:a16="http://schemas.microsoft.com/office/drawing/2014/main" id="{5969C7D7-5E99-7DC4-CDA9-2CA7144DEE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213" y="260350"/>
            <a:ext cx="3783012" cy="6391275"/>
          </a:xfrm>
          <a:prstGeom prst="rect">
            <a:avLst/>
          </a:prstGeom>
          <a:solidFill>
            <a:srgbClr val="CCECFF"/>
          </a:solidFill>
          <a:ln w="9525">
            <a:solidFill>
              <a:schemeClr val="tx1"/>
            </a:solid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no">
            <a:extLst>
              <a:ext uri="{FF2B5EF4-FFF2-40B4-BE49-F238E27FC236}">
                <a16:creationId xmlns:a16="http://schemas.microsoft.com/office/drawing/2014/main" id="{7A00B1CB-D3EA-1F02-DA93-5043F3179C1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00338" y="476250"/>
            <a:ext cx="3814762" cy="58975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no">
            <a:extLst>
              <a:ext uri="{FF2B5EF4-FFF2-40B4-BE49-F238E27FC236}">
                <a16:creationId xmlns:a16="http://schemas.microsoft.com/office/drawing/2014/main" id="{CE801B00-9B3B-8BD8-5ADD-11C3DA937C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3213" y="-12700"/>
            <a:ext cx="3576637" cy="68707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no">
            <a:extLst>
              <a:ext uri="{FF2B5EF4-FFF2-40B4-BE49-F238E27FC236}">
                <a16:creationId xmlns:a16="http://schemas.microsoft.com/office/drawing/2014/main" id="{297B02DD-0373-2D18-AAF7-D6423A8769F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113" y="322263"/>
            <a:ext cx="3508375" cy="65357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no">
            <a:extLst>
              <a:ext uri="{FF2B5EF4-FFF2-40B4-BE49-F238E27FC236}">
                <a16:creationId xmlns:a16="http://schemas.microsoft.com/office/drawing/2014/main" id="{DCEC3635-816F-031E-1170-8CA7383562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4438" y="260350"/>
            <a:ext cx="4297362" cy="62849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Θέμα του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224</TotalTime>
  <Words>662</Words>
  <Application>Microsoft Macintosh PowerPoint</Application>
  <PresentationFormat>On-screen Show (4:3)</PresentationFormat>
  <Paragraphs>48</Paragraphs>
  <Slides>44</Slides>
  <Notes>14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44</vt:i4>
      </vt:variant>
    </vt:vector>
  </HeadingPairs>
  <TitlesOfParts>
    <vt:vector size="47" baseType="lpstr">
      <vt:lpstr>Arial</vt:lpstr>
      <vt:lpstr>Palatino Linotype</vt: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Hdt. 8.136</vt:lpstr>
      <vt:lpstr>Plut., Cim. 14.2</vt:lpstr>
      <vt:lpstr>Athen. Deipn. 1.18a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Amyntas III</vt:lpstr>
      <vt:lpstr>Pydna, bronze with Amyntas’types</vt:lpstr>
      <vt:lpstr>PowerPoint Presentation</vt:lpstr>
      <vt:lpstr>PowerPoint Presentation</vt:lpstr>
      <vt:lpstr>PowerPoint Presentation</vt:lpstr>
      <vt:lpstr>PowerPoint Presentation</vt:lpstr>
      <vt:lpstr>PowerPoint Presentation</vt:lpstr>
      <vt:lpstr>Alexander I</vt:lpstr>
      <vt:lpstr>Alexander I</vt:lpstr>
      <vt:lpstr>Alexander I</vt:lpstr>
      <vt:lpstr>Alexander I / Perdiccas II</vt:lpstr>
      <vt:lpstr>Perdiccas II</vt:lpstr>
      <vt:lpstr>Perdiccas II / Archelaus</vt:lpstr>
      <vt:lpstr>Archelaos / Aeropus / Amyntas II</vt:lpstr>
      <vt:lpstr>Amyntas II / Pausanias / Amyntas III </vt:lpstr>
      <vt:lpstr>Amyntas III </vt:lpstr>
      <vt:lpstr>Amyntas III / Perdiccas III/ Philip II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kera</dc:creator>
  <cp:lastModifiedBy>Rowan, Clare</cp:lastModifiedBy>
  <cp:revision>59</cp:revision>
  <dcterms:created xsi:type="dcterms:W3CDTF">2005-05-09T15:06:22Z</dcterms:created>
  <dcterms:modified xsi:type="dcterms:W3CDTF">2023-03-30T08:17:01Z</dcterms:modified>
</cp:coreProperties>
</file>