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notesMasterIdLst>
    <p:notesMasterId r:id="rId46"/>
  </p:notesMasterIdLst>
  <p:sldIdLst>
    <p:sldId id="331" r:id="rId2"/>
    <p:sldId id="317" r:id="rId3"/>
    <p:sldId id="389" r:id="rId4"/>
    <p:sldId id="392" r:id="rId5"/>
    <p:sldId id="413" r:id="rId6"/>
    <p:sldId id="300" r:id="rId7"/>
    <p:sldId id="302" r:id="rId8"/>
    <p:sldId id="414" r:id="rId9"/>
    <p:sldId id="405" r:id="rId10"/>
    <p:sldId id="307" r:id="rId11"/>
    <p:sldId id="406" r:id="rId12"/>
    <p:sldId id="407" r:id="rId13"/>
    <p:sldId id="416" r:id="rId14"/>
    <p:sldId id="408" r:id="rId15"/>
    <p:sldId id="409" r:id="rId16"/>
    <p:sldId id="415" r:id="rId17"/>
    <p:sldId id="337" r:id="rId18"/>
    <p:sldId id="349" r:id="rId19"/>
    <p:sldId id="348" r:id="rId20"/>
    <p:sldId id="343" r:id="rId21"/>
    <p:sldId id="344" r:id="rId22"/>
    <p:sldId id="345" r:id="rId23"/>
    <p:sldId id="418" r:id="rId24"/>
    <p:sldId id="390" r:id="rId25"/>
    <p:sldId id="417" r:id="rId26"/>
    <p:sldId id="339" r:id="rId27"/>
    <p:sldId id="340" r:id="rId28"/>
    <p:sldId id="341" r:id="rId29"/>
    <p:sldId id="388" r:id="rId30"/>
    <p:sldId id="391" r:id="rId31"/>
    <p:sldId id="419" r:id="rId32"/>
    <p:sldId id="400" r:id="rId33"/>
    <p:sldId id="401" r:id="rId34"/>
    <p:sldId id="397" r:id="rId35"/>
    <p:sldId id="398" r:id="rId36"/>
    <p:sldId id="399" r:id="rId37"/>
    <p:sldId id="402" r:id="rId38"/>
    <p:sldId id="404" r:id="rId39"/>
    <p:sldId id="393" r:id="rId40"/>
    <p:sldId id="396" r:id="rId41"/>
    <p:sldId id="312" r:id="rId42"/>
    <p:sldId id="311" r:id="rId43"/>
    <p:sldId id="410" r:id="rId44"/>
    <p:sldId id="412" r:id="rId45"/>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64" autoAdjust="0"/>
    <p:restoredTop sz="94694"/>
  </p:normalViewPr>
  <p:slideViewPr>
    <p:cSldViewPr>
      <p:cViewPr varScale="1">
        <p:scale>
          <a:sx n="121" d="100"/>
          <a:sy n="121" d="100"/>
        </p:scale>
        <p:origin x="1928"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E41BE12-0C98-8F60-7815-BA3928CB007F}"/>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l-GR"/>
          </a:p>
        </p:txBody>
      </p:sp>
      <p:sp>
        <p:nvSpPr>
          <p:cNvPr id="6147" name="Rectangle 3">
            <a:extLst>
              <a:ext uri="{FF2B5EF4-FFF2-40B4-BE49-F238E27FC236}">
                <a16:creationId xmlns:a16="http://schemas.microsoft.com/office/drawing/2014/main" id="{30F1918F-6A42-5A3A-F379-5489D9131B19}"/>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l-GR"/>
          </a:p>
        </p:txBody>
      </p:sp>
      <p:sp>
        <p:nvSpPr>
          <p:cNvPr id="47108" name="Rectangle 4">
            <a:extLst>
              <a:ext uri="{FF2B5EF4-FFF2-40B4-BE49-F238E27FC236}">
                <a16:creationId xmlns:a16="http://schemas.microsoft.com/office/drawing/2014/main" id="{9618F959-9E33-25C1-13AB-58D2D31CB3BC}"/>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a:extLst>
              <a:ext uri="{FF2B5EF4-FFF2-40B4-BE49-F238E27FC236}">
                <a16:creationId xmlns:a16="http://schemas.microsoft.com/office/drawing/2014/main" id="{C96C18E6-55BF-3406-B717-9942B8EBFA37}"/>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l-GR" noProof="0"/>
              <a:t>Click to edit Master text styles</a:t>
            </a:r>
          </a:p>
          <a:p>
            <a:pPr lvl="1"/>
            <a:r>
              <a:rPr lang="el-GR" noProof="0"/>
              <a:t>Second level</a:t>
            </a:r>
          </a:p>
          <a:p>
            <a:pPr lvl="2"/>
            <a:r>
              <a:rPr lang="el-GR" noProof="0"/>
              <a:t>Third level</a:t>
            </a:r>
          </a:p>
          <a:p>
            <a:pPr lvl="3"/>
            <a:r>
              <a:rPr lang="el-GR" noProof="0"/>
              <a:t>Fourth level</a:t>
            </a:r>
          </a:p>
          <a:p>
            <a:pPr lvl="4"/>
            <a:r>
              <a:rPr lang="el-GR" noProof="0"/>
              <a:t>Fifth level</a:t>
            </a:r>
          </a:p>
        </p:txBody>
      </p:sp>
      <p:sp>
        <p:nvSpPr>
          <p:cNvPr id="6150" name="Rectangle 6">
            <a:extLst>
              <a:ext uri="{FF2B5EF4-FFF2-40B4-BE49-F238E27FC236}">
                <a16:creationId xmlns:a16="http://schemas.microsoft.com/office/drawing/2014/main" id="{782AD860-2389-07BB-B4B2-4E45D878665B}"/>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l-GR"/>
          </a:p>
        </p:txBody>
      </p:sp>
      <p:sp>
        <p:nvSpPr>
          <p:cNvPr id="6151" name="Rectangle 7">
            <a:extLst>
              <a:ext uri="{FF2B5EF4-FFF2-40B4-BE49-F238E27FC236}">
                <a16:creationId xmlns:a16="http://schemas.microsoft.com/office/drawing/2014/main" id="{3F137418-442C-8114-4EE9-E2BFFCFA8D8F}"/>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0ABADF6-8E67-6F4C-BA8B-6A8217A8F24D}" type="slidenum">
              <a:rPr lang="el-GR" altLang="en-US"/>
              <a:pPr/>
              <a:t>‹#›</a:t>
            </a:fld>
            <a:endParaRPr lang="el-GR"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7BE58C23-7030-EF1D-4E4A-743AF553F41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6BBA08E-5D63-4745-A3D0-5A8ACA68EE60}" type="slidenum">
              <a:rPr lang="el-GR" altLang="en-US"/>
              <a:pPr eaLnBrk="1" hangingPunct="1"/>
              <a:t>3</a:t>
            </a:fld>
            <a:endParaRPr lang="el-GR" altLang="en-US"/>
          </a:p>
        </p:txBody>
      </p:sp>
      <p:sp>
        <p:nvSpPr>
          <p:cNvPr id="48131" name="Rectangle 2">
            <a:extLst>
              <a:ext uri="{FF2B5EF4-FFF2-40B4-BE49-F238E27FC236}">
                <a16:creationId xmlns:a16="http://schemas.microsoft.com/office/drawing/2014/main" id="{671C3CE1-BCE8-00C9-CB6B-945BBF5C29BB}"/>
              </a:ext>
            </a:extLst>
          </p:cNvPr>
          <p:cNvSpPr>
            <a:spLocks noRot="1" noChangeArrowheads="1" noTextEdit="1"/>
          </p:cNvSpPr>
          <p:nvPr>
            <p:ph type="sldImg"/>
          </p:nvPr>
        </p:nvSpPr>
        <p:spPr>
          <a:ln/>
        </p:spPr>
      </p:sp>
      <p:sp>
        <p:nvSpPr>
          <p:cNvPr id="48132" name="Rectangle 3">
            <a:extLst>
              <a:ext uri="{FF2B5EF4-FFF2-40B4-BE49-F238E27FC236}">
                <a16:creationId xmlns:a16="http://schemas.microsoft.com/office/drawing/2014/main" id="{20C1E467-D4FF-29AE-6364-E0A2432D52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Coin Hoard VIII, H. 37, nos 1-6</a:t>
            </a:r>
            <a:endParaRPr lang="el-GR"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a:extLst>
              <a:ext uri="{FF2B5EF4-FFF2-40B4-BE49-F238E27FC236}">
                <a16:creationId xmlns:a16="http://schemas.microsoft.com/office/drawing/2014/main" id="{133A638F-CADD-166F-C0D5-E51A5CC8552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69E4A43-F224-E346-AEDD-D99A4B954539}" type="slidenum">
              <a:rPr lang="el-GR" altLang="en-US"/>
              <a:pPr eaLnBrk="1" hangingPunct="1"/>
              <a:t>10</a:t>
            </a:fld>
            <a:endParaRPr lang="el-GR" altLang="en-US"/>
          </a:p>
        </p:txBody>
      </p:sp>
      <p:sp>
        <p:nvSpPr>
          <p:cNvPr id="49155" name="Rectangle 2">
            <a:extLst>
              <a:ext uri="{FF2B5EF4-FFF2-40B4-BE49-F238E27FC236}">
                <a16:creationId xmlns:a16="http://schemas.microsoft.com/office/drawing/2014/main" id="{C7DBB5B2-B0E7-E3BE-ED57-AB56B2D60ABA}"/>
              </a:ext>
            </a:extLst>
          </p:cNvPr>
          <p:cNvSpPr>
            <a:spLocks noRot="1" noChangeArrowheads="1" noTextEdit="1"/>
          </p:cNvSpPr>
          <p:nvPr>
            <p:ph type="sldImg"/>
          </p:nvPr>
        </p:nvSpPr>
        <p:spPr>
          <a:ln/>
        </p:spPr>
      </p:sp>
      <p:sp>
        <p:nvSpPr>
          <p:cNvPr id="49156" name="Rectangle 3">
            <a:extLst>
              <a:ext uri="{FF2B5EF4-FFF2-40B4-BE49-F238E27FC236}">
                <a16:creationId xmlns:a16="http://schemas.microsoft.com/office/drawing/2014/main" id="{AC9CE275-011D-21F6-2B8C-D24F0C7CEEB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Price and Waggoner, Archaic Greek Silver Coinage.  The “Asyut Hoard”, no. 194</a:t>
            </a:r>
            <a:endParaRPr lang="el-GR"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a:extLst>
              <a:ext uri="{FF2B5EF4-FFF2-40B4-BE49-F238E27FC236}">
                <a16:creationId xmlns:a16="http://schemas.microsoft.com/office/drawing/2014/main" id="{7157F62F-0E03-8CBD-F28D-82B451F5729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B327FF5-8F81-8042-80C6-E8293C5E8BCF}" type="slidenum">
              <a:rPr lang="el-GR" altLang="en-US"/>
              <a:pPr eaLnBrk="1" hangingPunct="1"/>
              <a:t>13</a:t>
            </a:fld>
            <a:endParaRPr lang="el-GR" altLang="en-US"/>
          </a:p>
        </p:txBody>
      </p:sp>
      <p:sp>
        <p:nvSpPr>
          <p:cNvPr id="50179" name="Rectangle 2">
            <a:extLst>
              <a:ext uri="{FF2B5EF4-FFF2-40B4-BE49-F238E27FC236}">
                <a16:creationId xmlns:a16="http://schemas.microsoft.com/office/drawing/2014/main" id="{E607F85A-EE2C-97B6-F329-E6A3DF6E13BD}"/>
              </a:ext>
            </a:extLst>
          </p:cNvPr>
          <p:cNvSpPr>
            <a:spLocks noRot="1" noChangeArrowheads="1" noTextEdit="1"/>
          </p:cNvSpPr>
          <p:nvPr>
            <p:ph type="sldImg"/>
          </p:nvPr>
        </p:nvSpPr>
        <p:spPr>
          <a:ln/>
        </p:spPr>
      </p:sp>
      <p:sp>
        <p:nvSpPr>
          <p:cNvPr id="50180" name="Rectangle 3">
            <a:extLst>
              <a:ext uri="{FF2B5EF4-FFF2-40B4-BE49-F238E27FC236}">
                <a16:creationId xmlns:a16="http://schemas.microsoft.com/office/drawing/2014/main" id="{B96B8700-C8CD-76AC-DEC3-7B00D3D8F79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502</a:t>
            </a:r>
            <a:endParaRPr lang="el-GR"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a:extLst>
              <a:ext uri="{FF2B5EF4-FFF2-40B4-BE49-F238E27FC236}">
                <a16:creationId xmlns:a16="http://schemas.microsoft.com/office/drawing/2014/main" id="{F4E85CF2-4DEB-9DE4-0FF8-BB3CF26B5AE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3B2D96D-7AA2-BD42-9B7D-308EB98D4517}" type="slidenum">
              <a:rPr lang="el-GR" altLang="en-US"/>
              <a:pPr eaLnBrk="1" hangingPunct="1"/>
              <a:t>24</a:t>
            </a:fld>
            <a:endParaRPr lang="el-GR" altLang="en-US"/>
          </a:p>
        </p:txBody>
      </p:sp>
      <p:sp>
        <p:nvSpPr>
          <p:cNvPr id="51203" name="Rectangle 2">
            <a:extLst>
              <a:ext uri="{FF2B5EF4-FFF2-40B4-BE49-F238E27FC236}">
                <a16:creationId xmlns:a16="http://schemas.microsoft.com/office/drawing/2014/main" id="{1CE10BB0-ABD2-98A4-CE9E-6CE286027CD4}"/>
              </a:ext>
            </a:extLst>
          </p:cNvPr>
          <p:cNvSpPr>
            <a:spLocks noRot="1" noChangeArrowheads="1" noTextEdit="1"/>
          </p:cNvSpPr>
          <p:nvPr>
            <p:ph type="sldImg"/>
          </p:nvPr>
        </p:nvSpPr>
        <p:spPr>
          <a:ln/>
        </p:spPr>
      </p:sp>
      <p:sp>
        <p:nvSpPr>
          <p:cNvPr id="51204" name="Rectangle 3">
            <a:extLst>
              <a:ext uri="{FF2B5EF4-FFF2-40B4-BE49-F238E27FC236}">
                <a16:creationId xmlns:a16="http://schemas.microsoft.com/office/drawing/2014/main" id="{A81EFAAB-E421-ACBB-6CC3-F382BDACBB0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Μνήμη </a:t>
            </a:r>
            <a:r>
              <a:rPr lang="en-US" altLang="en-US">
                <a:latin typeface="Arial" panose="020B0604020202020204" pitchFamily="34" charset="0"/>
              </a:rPr>
              <a:t>M.J. Price, p. 103, nos 6471, 6474</a:t>
            </a:r>
            <a:endParaRPr lang="el-GR"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F297ADC2-684F-FBBD-33EC-322B2B06ADB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37191D4-94FB-0740-87D9-726535862B15}" type="slidenum">
              <a:rPr lang="el-GR" altLang="en-US"/>
              <a:pPr eaLnBrk="1" hangingPunct="1"/>
              <a:t>41</a:t>
            </a:fld>
            <a:endParaRPr lang="el-GR" altLang="en-US"/>
          </a:p>
        </p:txBody>
      </p:sp>
      <p:sp>
        <p:nvSpPr>
          <p:cNvPr id="52227" name="Rectangle 2">
            <a:extLst>
              <a:ext uri="{FF2B5EF4-FFF2-40B4-BE49-F238E27FC236}">
                <a16:creationId xmlns:a16="http://schemas.microsoft.com/office/drawing/2014/main" id="{007EE196-AAFF-B121-4B99-454BEB822A5C}"/>
              </a:ext>
            </a:extLst>
          </p:cNvPr>
          <p:cNvSpPr>
            <a:spLocks noRot="1" noChangeArrowheads="1" noTextEdit="1"/>
          </p:cNvSpPr>
          <p:nvPr>
            <p:ph type="sldImg"/>
          </p:nvPr>
        </p:nvSpPr>
        <p:spPr>
          <a:ln/>
        </p:spPr>
      </p:sp>
      <p:sp>
        <p:nvSpPr>
          <p:cNvPr id="52228" name="Rectangle 3">
            <a:extLst>
              <a:ext uri="{FF2B5EF4-FFF2-40B4-BE49-F238E27FC236}">
                <a16:creationId xmlns:a16="http://schemas.microsoft.com/office/drawing/2014/main" id="{1768BF9C-EA97-A144-12C3-17FD05C847B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SNG no. 373</a:t>
            </a:r>
            <a:endParaRPr lang="el-GR"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a:t>Kλικ για επεξεργασία του τίτλου</a:t>
            </a: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l-GR"/>
              <a:t>Κάντε κλικ για να επεξεργαστείτε τον υπότιτλο του υποδείγματος</a:t>
            </a:r>
          </a:p>
        </p:txBody>
      </p:sp>
      <p:sp>
        <p:nvSpPr>
          <p:cNvPr id="4" name="Rectangle 4">
            <a:extLst>
              <a:ext uri="{FF2B5EF4-FFF2-40B4-BE49-F238E27FC236}">
                <a16:creationId xmlns:a16="http://schemas.microsoft.com/office/drawing/2014/main" id="{F5E49534-D629-C0F6-B07B-7C4C483475AE}"/>
              </a:ext>
            </a:extLst>
          </p:cNvPr>
          <p:cNvSpPr>
            <a:spLocks noGrp="1" noChangeArrowheads="1"/>
          </p:cNvSpPr>
          <p:nvPr>
            <p:ph type="dt" sz="half" idx="10"/>
          </p:nvPr>
        </p:nvSpPr>
        <p:spPr>
          <a:ln/>
        </p:spPr>
        <p:txBody>
          <a:bodyPr/>
          <a:lstStyle>
            <a:lvl1pPr>
              <a:defRPr/>
            </a:lvl1pPr>
          </a:lstStyle>
          <a:p>
            <a:pPr>
              <a:defRPr/>
            </a:pPr>
            <a:endParaRPr lang="el-GR"/>
          </a:p>
        </p:txBody>
      </p:sp>
      <p:sp>
        <p:nvSpPr>
          <p:cNvPr id="5" name="Rectangle 5">
            <a:extLst>
              <a:ext uri="{FF2B5EF4-FFF2-40B4-BE49-F238E27FC236}">
                <a16:creationId xmlns:a16="http://schemas.microsoft.com/office/drawing/2014/main" id="{172C0E0A-D60F-AB24-8EA4-CAC68791BC20}"/>
              </a:ext>
            </a:extLst>
          </p:cNvPr>
          <p:cNvSpPr>
            <a:spLocks noGrp="1" noChangeArrowheads="1"/>
          </p:cNvSpPr>
          <p:nvPr>
            <p:ph type="ftr" sz="quarter" idx="11"/>
          </p:nvPr>
        </p:nvSpPr>
        <p:spPr>
          <a:ln/>
        </p:spPr>
        <p:txBody>
          <a:bodyPr/>
          <a:lstStyle>
            <a:lvl1pPr>
              <a:defRPr/>
            </a:lvl1pPr>
          </a:lstStyle>
          <a:p>
            <a:pPr>
              <a:defRPr/>
            </a:pPr>
            <a:endParaRPr lang="el-GR"/>
          </a:p>
        </p:txBody>
      </p:sp>
      <p:sp>
        <p:nvSpPr>
          <p:cNvPr id="6" name="Rectangle 6">
            <a:extLst>
              <a:ext uri="{FF2B5EF4-FFF2-40B4-BE49-F238E27FC236}">
                <a16:creationId xmlns:a16="http://schemas.microsoft.com/office/drawing/2014/main" id="{31CE413D-BE50-0863-A47C-1C02FAC67611}"/>
              </a:ext>
            </a:extLst>
          </p:cNvPr>
          <p:cNvSpPr>
            <a:spLocks noGrp="1" noChangeArrowheads="1"/>
          </p:cNvSpPr>
          <p:nvPr>
            <p:ph type="sldNum" sz="quarter" idx="12"/>
          </p:nvPr>
        </p:nvSpPr>
        <p:spPr>
          <a:ln/>
        </p:spPr>
        <p:txBody>
          <a:bodyPr/>
          <a:lstStyle>
            <a:lvl1pPr>
              <a:defRPr/>
            </a:lvl1pPr>
          </a:lstStyle>
          <a:p>
            <a:fld id="{5B0793BC-8475-5847-AD5D-5873B7524A19}" type="slidenum">
              <a:rPr lang="el-GR" altLang="en-US"/>
              <a:pPr/>
              <a:t>‹#›</a:t>
            </a:fld>
            <a:endParaRPr lang="el-GR" altLang="en-US"/>
          </a:p>
        </p:txBody>
      </p:sp>
    </p:spTree>
    <p:extLst>
      <p:ext uri="{BB962C8B-B14F-4D97-AF65-F5344CB8AC3E}">
        <p14:creationId xmlns:p14="http://schemas.microsoft.com/office/powerpoint/2010/main" val="3910151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κατακόρυφου κειμένου"/>
          <p:cNvSpPr>
            <a:spLocks noGrp="1"/>
          </p:cNvSpPr>
          <p:nvPr>
            <p:ph type="body" orient="vert" idx="1"/>
          </p:nvPr>
        </p:nvSpPr>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Rectangle 4">
            <a:extLst>
              <a:ext uri="{FF2B5EF4-FFF2-40B4-BE49-F238E27FC236}">
                <a16:creationId xmlns:a16="http://schemas.microsoft.com/office/drawing/2014/main" id="{34238EAE-38CA-69E7-0749-A134E78771A9}"/>
              </a:ext>
            </a:extLst>
          </p:cNvPr>
          <p:cNvSpPr>
            <a:spLocks noGrp="1" noChangeArrowheads="1"/>
          </p:cNvSpPr>
          <p:nvPr>
            <p:ph type="dt" sz="half" idx="10"/>
          </p:nvPr>
        </p:nvSpPr>
        <p:spPr>
          <a:ln/>
        </p:spPr>
        <p:txBody>
          <a:bodyPr/>
          <a:lstStyle>
            <a:lvl1pPr>
              <a:defRPr/>
            </a:lvl1pPr>
          </a:lstStyle>
          <a:p>
            <a:pPr>
              <a:defRPr/>
            </a:pPr>
            <a:endParaRPr lang="el-GR"/>
          </a:p>
        </p:txBody>
      </p:sp>
      <p:sp>
        <p:nvSpPr>
          <p:cNvPr id="5" name="Rectangle 5">
            <a:extLst>
              <a:ext uri="{FF2B5EF4-FFF2-40B4-BE49-F238E27FC236}">
                <a16:creationId xmlns:a16="http://schemas.microsoft.com/office/drawing/2014/main" id="{6A01D6EA-A0FE-B4B9-18F8-1BC27F64DC23}"/>
              </a:ext>
            </a:extLst>
          </p:cNvPr>
          <p:cNvSpPr>
            <a:spLocks noGrp="1" noChangeArrowheads="1"/>
          </p:cNvSpPr>
          <p:nvPr>
            <p:ph type="ftr" sz="quarter" idx="11"/>
          </p:nvPr>
        </p:nvSpPr>
        <p:spPr>
          <a:ln/>
        </p:spPr>
        <p:txBody>
          <a:bodyPr/>
          <a:lstStyle>
            <a:lvl1pPr>
              <a:defRPr/>
            </a:lvl1pPr>
          </a:lstStyle>
          <a:p>
            <a:pPr>
              <a:defRPr/>
            </a:pPr>
            <a:endParaRPr lang="el-GR"/>
          </a:p>
        </p:txBody>
      </p:sp>
      <p:sp>
        <p:nvSpPr>
          <p:cNvPr id="6" name="Rectangle 6">
            <a:extLst>
              <a:ext uri="{FF2B5EF4-FFF2-40B4-BE49-F238E27FC236}">
                <a16:creationId xmlns:a16="http://schemas.microsoft.com/office/drawing/2014/main" id="{249D6E42-6930-127A-36D2-FE095B2C3888}"/>
              </a:ext>
            </a:extLst>
          </p:cNvPr>
          <p:cNvSpPr>
            <a:spLocks noGrp="1" noChangeArrowheads="1"/>
          </p:cNvSpPr>
          <p:nvPr>
            <p:ph type="sldNum" sz="quarter" idx="12"/>
          </p:nvPr>
        </p:nvSpPr>
        <p:spPr>
          <a:ln/>
        </p:spPr>
        <p:txBody>
          <a:bodyPr/>
          <a:lstStyle>
            <a:lvl1pPr>
              <a:defRPr/>
            </a:lvl1pPr>
          </a:lstStyle>
          <a:p>
            <a:fld id="{7183C71B-9205-854C-9E10-710B29BDB191}" type="slidenum">
              <a:rPr lang="el-GR" altLang="en-US"/>
              <a:pPr/>
              <a:t>‹#›</a:t>
            </a:fld>
            <a:endParaRPr lang="el-GR" altLang="en-US"/>
          </a:p>
        </p:txBody>
      </p:sp>
    </p:spTree>
    <p:extLst>
      <p:ext uri="{BB962C8B-B14F-4D97-AF65-F5344CB8AC3E}">
        <p14:creationId xmlns:p14="http://schemas.microsoft.com/office/powerpoint/2010/main" val="70195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a:t>Kλικ για επεξεργασία του τίτλου</a:t>
            </a: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Rectangle 4">
            <a:extLst>
              <a:ext uri="{FF2B5EF4-FFF2-40B4-BE49-F238E27FC236}">
                <a16:creationId xmlns:a16="http://schemas.microsoft.com/office/drawing/2014/main" id="{0F2CD4C1-9E63-40F5-8DB1-A6A7D84AFD12}"/>
              </a:ext>
            </a:extLst>
          </p:cNvPr>
          <p:cNvSpPr>
            <a:spLocks noGrp="1" noChangeArrowheads="1"/>
          </p:cNvSpPr>
          <p:nvPr>
            <p:ph type="dt" sz="half" idx="10"/>
          </p:nvPr>
        </p:nvSpPr>
        <p:spPr>
          <a:ln/>
        </p:spPr>
        <p:txBody>
          <a:bodyPr/>
          <a:lstStyle>
            <a:lvl1pPr>
              <a:defRPr/>
            </a:lvl1pPr>
          </a:lstStyle>
          <a:p>
            <a:pPr>
              <a:defRPr/>
            </a:pPr>
            <a:endParaRPr lang="el-GR"/>
          </a:p>
        </p:txBody>
      </p:sp>
      <p:sp>
        <p:nvSpPr>
          <p:cNvPr id="5" name="Rectangle 5">
            <a:extLst>
              <a:ext uri="{FF2B5EF4-FFF2-40B4-BE49-F238E27FC236}">
                <a16:creationId xmlns:a16="http://schemas.microsoft.com/office/drawing/2014/main" id="{0D924E3D-53F0-C43D-122C-AF307DED6170}"/>
              </a:ext>
            </a:extLst>
          </p:cNvPr>
          <p:cNvSpPr>
            <a:spLocks noGrp="1" noChangeArrowheads="1"/>
          </p:cNvSpPr>
          <p:nvPr>
            <p:ph type="ftr" sz="quarter" idx="11"/>
          </p:nvPr>
        </p:nvSpPr>
        <p:spPr>
          <a:ln/>
        </p:spPr>
        <p:txBody>
          <a:bodyPr/>
          <a:lstStyle>
            <a:lvl1pPr>
              <a:defRPr/>
            </a:lvl1pPr>
          </a:lstStyle>
          <a:p>
            <a:pPr>
              <a:defRPr/>
            </a:pPr>
            <a:endParaRPr lang="el-GR"/>
          </a:p>
        </p:txBody>
      </p:sp>
      <p:sp>
        <p:nvSpPr>
          <p:cNvPr id="6" name="Rectangle 6">
            <a:extLst>
              <a:ext uri="{FF2B5EF4-FFF2-40B4-BE49-F238E27FC236}">
                <a16:creationId xmlns:a16="http://schemas.microsoft.com/office/drawing/2014/main" id="{B5B78C47-8096-ED92-8912-3ED17DA8EDD0}"/>
              </a:ext>
            </a:extLst>
          </p:cNvPr>
          <p:cNvSpPr>
            <a:spLocks noGrp="1" noChangeArrowheads="1"/>
          </p:cNvSpPr>
          <p:nvPr>
            <p:ph type="sldNum" sz="quarter" idx="12"/>
          </p:nvPr>
        </p:nvSpPr>
        <p:spPr>
          <a:ln/>
        </p:spPr>
        <p:txBody>
          <a:bodyPr/>
          <a:lstStyle>
            <a:lvl1pPr>
              <a:defRPr/>
            </a:lvl1pPr>
          </a:lstStyle>
          <a:p>
            <a:fld id="{7E2396A4-C203-3442-93D3-8BC67400A222}" type="slidenum">
              <a:rPr lang="el-GR" altLang="en-US"/>
              <a:pPr/>
              <a:t>‹#›</a:t>
            </a:fld>
            <a:endParaRPr lang="el-GR" altLang="en-US"/>
          </a:p>
        </p:txBody>
      </p:sp>
    </p:spTree>
    <p:extLst>
      <p:ext uri="{BB962C8B-B14F-4D97-AF65-F5344CB8AC3E}">
        <p14:creationId xmlns:p14="http://schemas.microsoft.com/office/powerpoint/2010/main" val="2372410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περιεχομένου"/>
          <p:cNvSpPr>
            <a:spLocks noGrp="1"/>
          </p:cNvSpPr>
          <p:nvPr>
            <p:ph idx="1"/>
          </p:nvPr>
        </p:nvSpPr>
        <p:spPr/>
        <p:txBody>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Rectangle 4">
            <a:extLst>
              <a:ext uri="{FF2B5EF4-FFF2-40B4-BE49-F238E27FC236}">
                <a16:creationId xmlns:a16="http://schemas.microsoft.com/office/drawing/2014/main" id="{7D0AC3F1-26CC-3E7B-5377-7967ED11BE42}"/>
              </a:ext>
            </a:extLst>
          </p:cNvPr>
          <p:cNvSpPr>
            <a:spLocks noGrp="1" noChangeArrowheads="1"/>
          </p:cNvSpPr>
          <p:nvPr>
            <p:ph type="dt" sz="half" idx="10"/>
          </p:nvPr>
        </p:nvSpPr>
        <p:spPr>
          <a:ln/>
        </p:spPr>
        <p:txBody>
          <a:bodyPr/>
          <a:lstStyle>
            <a:lvl1pPr>
              <a:defRPr/>
            </a:lvl1pPr>
          </a:lstStyle>
          <a:p>
            <a:pPr>
              <a:defRPr/>
            </a:pPr>
            <a:endParaRPr lang="el-GR"/>
          </a:p>
        </p:txBody>
      </p:sp>
      <p:sp>
        <p:nvSpPr>
          <p:cNvPr id="5" name="Rectangle 5">
            <a:extLst>
              <a:ext uri="{FF2B5EF4-FFF2-40B4-BE49-F238E27FC236}">
                <a16:creationId xmlns:a16="http://schemas.microsoft.com/office/drawing/2014/main" id="{81695009-975E-EA6A-8FBF-CAA8A3F02EC6}"/>
              </a:ext>
            </a:extLst>
          </p:cNvPr>
          <p:cNvSpPr>
            <a:spLocks noGrp="1" noChangeArrowheads="1"/>
          </p:cNvSpPr>
          <p:nvPr>
            <p:ph type="ftr" sz="quarter" idx="11"/>
          </p:nvPr>
        </p:nvSpPr>
        <p:spPr>
          <a:ln/>
        </p:spPr>
        <p:txBody>
          <a:bodyPr/>
          <a:lstStyle>
            <a:lvl1pPr>
              <a:defRPr/>
            </a:lvl1pPr>
          </a:lstStyle>
          <a:p>
            <a:pPr>
              <a:defRPr/>
            </a:pPr>
            <a:endParaRPr lang="el-GR"/>
          </a:p>
        </p:txBody>
      </p:sp>
      <p:sp>
        <p:nvSpPr>
          <p:cNvPr id="6" name="Rectangle 6">
            <a:extLst>
              <a:ext uri="{FF2B5EF4-FFF2-40B4-BE49-F238E27FC236}">
                <a16:creationId xmlns:a16="http://schemas.microsoft.com/office/drawing/2014/main" id="{5FBFF8E0-E0C2-AC95-3258-B437FFD3DDDA}"/>
              </a:ext>
            </a:extLst>
          </p:cNvPr>
          <p:cNvSpPr>
            <a:spLocks noGrp="1" noChangeArrowheads="1"/>
          </p:cNvSpPr>
          <p:nvPr>
            <p:ph type="sldNum" sz="quarter" idx="12"/>
          </p:nvPr>
        </p:nvSpPr>
        <p:spPr>
          <a:ln/>
        </p:spPr>
        <p:txBody>
          <a:bodyPr/>
          <a:lstStyle>
            <a:lvl1pPr>
              <a:defRPr/>
            </a:lvl1pPr>
          </a:lstStyle>
          <a:p>
            <a:fld id="{A9192E87-A2F9-A346-B23A-28C79A8EF961}" type="slidenum">
              <a:rPr lang="el-GR" altLang="en-US"/>
              <a:pPr/>
              <a:t>‹#›</a:t>
            </a:fld>
            <a:endParaRPr lang="el-GR" altLang="en-US"/>
          </a:p>
        </p:txBody>
      </p:sp>
    </p:spTree>
    <p:extLst>
      <p:ext uri="{BB962C8B-B14F-4D97-AF65-F5344CB8AC3E}">
        <p14:creationId xmlns:p14="http://schemas.microsoft.com/office/powerpoint/2010/main" val="763340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a:t>Kλικ για επεξεργασία του τίτλου</a:t>
            </a: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l-GR"/>
              <a:t>Kλικ για επεξεργασία των στυλ του υποδείγματος</a:t>
            </a:r>
          </a:p>
        </p:txBody>
      </p:sp>
      <p:sp>
        <p:nvSpPr>
          <p:cNvPr id="4" name="Rectangle 4">
            <a:extLst>
              <a:ext uri="{FF2B5EF4-FFF2-40B4-BE49-F238E27FC236}">
                <a16:creationId xmlns:a16="http://schemas.microsoft.com/office/drawing/2014/main" id="{44447829-C8B8-FE94-8007-0E35794322A8}"/>
              </a:ext>
            </a:extLst>
          </p:cNvPr>
          <p:cNvSpPr>
            <a:spLocks noGrp="1" noChangeArrowheads="1"/>
          </p:cNvSpPr>
          <p:nvPr>
            <p:ph type="dt" sz="half" idx="10"/>
          </p:nvPr>
        </p:nvSpPr>
        <p:spPr>
          <a:ln/>
        </p:spPr>
        <p:txBody>
          <a:bodyPr/>
          <a:lstStyle>
            <a:lvl1pPr>
              <a:defRPr/>
            </a:lvl1pPr>
          </a:lstStyle>
          <a:p>
            <a:pPr>
              <a:defRPr/>
            </a:pPr>
            <a:endParaRPr lang="el-GR"/>
          </a:p>
        </p:txBody>
      </p:sp>
      <p:sp>
        <p:nvSpPr>
          <p:cNvPr id="5" name="Rectangle 5">
            <a:extLst>
              <a:ext uri="{FF2B5EF4-FFF2-40B4-BE49-F238E27FC236}">
                <a16:creationId xmlns:a16="http://schemas.microsoft.com/office/drawing/2014/main" id="{BECDC324-9FBD-B90D-D940-D76402C1A176}"/>
              </a:ext>
            </a:extLst>
          </p:cNvPr>
          <p:cNvSpPr>
            <a:spLocks noGrp="1" noChangeArrowheads="1"/>
          </p:cNvSpPr>
          <p:nvPr>
            <p:ph type="ftr" sz="quarter" idx="11"/>
          </p:nvPr>
        </p:nvSpPr>
        <p:spPr>
          <a:ln/>
        </p:spPr>
        <p:txBody>
          <a:bodyPr/>
          <a:lstStyle>
            <a:lvl1pPr>
              <a:defRPr/>
            </a:lvl1pPr>
          </a:lstStyle>
          <a:p>
            <a:pPr>
              <a:defRPr/>
            </a:pPr>
            <a:endParaRPr lang="el-GR"/>
          </a:p>
        </p:txBody>
      </p:sp>
      <p:sp>
        <p:nvSpPr>
          <p:cNvPr id="6" name="Rectangle 6">
            <a:extLst>
              <a:ext uri="{FF2B5EF4-FFF2-40B4-BE49-F238E27FC236}">
                <a16:creationId xmlns:a16="http://schemas.microsoft.com/office/drawing/2014/main" id="{9F250251-C3FE-1D45-176F-2246ECD3390F}"/>
              </a:ext>
            </a:extLst>
          </p:cNvPr>
          <p:cNvSpPr>
            <a:spLocks noGrp="1" noChangeArrowheads="1"/>
          </p:cNvSpPr>
          <p:nvPr>
            <p:ph type="sldNum" sz="quarter" idx="12"/>
          </p:nvPr>
        </p:nvSpPr>
        <p:spPr>
          <a:ln/>
        </p:spPr>
        <p:txBody>
          <a:bodyPr/>
          <a:lstStyle>
            <a:lvl1pPr>
              <a:defRPr/>
            </a:lvl1pPr>
          </a:lstStyle>
          <a:p>
            <a:fld id="{D7A3F39D-1304-664D-B9A9-92B9A6E89A68}" type="slidenum">
              <a:rPr lang="el-GR" altLang="en-US"/>
              <a:pPr/>
              <a:t>‹#›</a:t>
            </a:fld>
            <a:endParaRPr lang="el-GR" altLang="en-US"/>
          </a:p>
        </p:txBody>
      </p:sp>
    </p:spTree>
    <p:extLst>
      <p:ext uri="{BB962C8B-B14F-4D97-AF65-F5344CB8AC3E}">
        <p14:creationId xmlns:p14="http://schemas.microsoft.com/office/powerpoint/2010/main" val="4262957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Rectangle 4">
            <a:extLst>
              <a:ext uri="{FF2B5EF4-FFF2-40B4-BE49-F238E27FC236}">
                <a16:creationId xmlns:a16="http://schemas.microsoft.com/office/drawing/2014/main" id="{BF2B81DA-72BE-2058-8DC6-E06E06F95FD0}"/>
              </a:ext>
            </a:extLst>
          </p:cNvPr>
          <p:cNvSpPr>
            <a:spLocks noGrp="1" noChangeArrowheads="1"/>
          </p:cNvSpPr>
          <p:nvPr>
            <p:ph type="dt" sz="half" idx="10"/>
          </p:nvPr>
        </p:nvSpPr>
        <p:spPr>
          <a:ln/>
        </p:spPr>
        <p:txBody>
          <a:bodyPr/>
          <a:lstStyle>
            <a:lvl1pPr>
              <a:defRPr/>
            </a:lvl1pPr>
          </a:lstStyle>
          <a:p>
            <a:pPr>
              <a:defRPr/>
            </a:pPr>
            <a:endParaRPr lang="el-GR"/>
          </a:p>
        </p:txBody>
      </p:sp>
      <p:sp>
        <p:nvSpPr>
          <p:cNvPr id="6" name="Rectangle 5">
            <a:extLst>
              <a:ext uri="{FF2B5EF4-FFF2-40B4-BE49-F238E27FC236}">
                <a16:creationId xmlns:a16="http://schemas.microsoft.com/office/drawing/2014/main" id="{2A46A7CA-A33E-070E-6437-FE0B23CF9941}"/>
              </a:ext>
            </a:extLst>
          </p:cNvPr>
          <p:cNvSpPr>
            <a:spLocks noGrp="1" noChangeArrowheads="1"/>
          </p:cNvSpPr>
          <p:nvPr>
            <p:ph type="ftr" sz="quarter" idx="11"/>
          </p:nvPr>
        </p:nvSpPr>
        <p:spPr>
          <a:ln/>
        </p:spPr>
        <p:txBody>
          <a:bodyPr/>
          <a:lstStyle>
            <a:lvl1pPr>
              <a:defRPr/>
            </a:lvl1pPr>
          </a:lstStyle>
          <a:p>
            <a:pPr>
              <a:defRPr/>
            </a:pPr>
            <a:endParaRPr lang="el-GR"/>
          </a:p>
        </p:txBody>
      </p:sp>
      <p:sp>
        <p:nvSpPr>
          <p:cNvPr id="7" name="Rectangle 6">
            <a:extLst>
              <a:ext uri="{FF2B5EF4-FFF2-40B4-BE49-F238E27FC236}">
                <a16:creationId xmlns:a16="http://schemas.microsoft.com/office/drawing/2014/main" id="{397A6DF7-CF72-C159-4007-2E04DF4D8CE0}"/>
              </a:ext>
            </a:extLst>
          </p:cNvPr>
          <p:cNvSpPr>
            <a:spLocks noGrp="1" noChangeArrowheads="1"/>
          </p:cNvSpPr>
          <p:nvPr>
            <p:ph type="sldNum" sz="quarter" idx="12"/>
          </p:nvPr>
        </p:nvSpPr>
        <p:spPr>
          <a:ln/>
        </p:spPr>
        <p:txBody>
          <a:bodyPr/>
          <a:lstStyle>
            <a:lvl1pPr>
              <a:defRPr/>
            </a:lvl1pPr>
          </a:lstStyle>
          <a:p>
            <a:fld id="{C9EA26B8-B788-9148-A39F-1E89475E1251}" type="slidenum">
              <a:rPr lang="el-GR" altLang="en-US"/>
              <a:pPr/>
              <a:t>‹#›</a:t>
            </a:fld>
            <a:endParaRPr lang="el-GR" altLang="en-US"/>
          </a:p>
        </p:txBody>
      </p:sp>
    </p:spTree>
    <p:extLst>
      <p:ext uri="{BB962C8B-B14F-4D97-AF65-F5344CB8AC3E}">
        <p14:creationId xmlns:p14="http://schemas.microsoft.com/office/powerpoint/2010/main" val="4255327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a:t>Kλικ για επεξεργασία του τίτλου</a:t>
            </a: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Rectangle 4">
            <a:extLst>
              <a:ext uri="{FF2B5EF4-FFF2-40B4-BE49-F238E27FC236}">
                <a16:creationId xmlns:a16="http://schemas.microsoft.com/office/drawing/2014/main" id="{95A2FDC0-24EA-5AD8-3978-78E52825B428}"/>
              </a:ext>
            </a:extLst>
          </p:cNvPr>
          <p:cNvSpPr>
            <a:spLocks noGrp="1" noChangeArrowheads="1"/>
          </p:cNvSpPr>
          <p:nvPr>
            <p:ph type="dt" sz="half" idx="10"/>
          </p:nvPr>
        </p:nvSpPr>
        <p:spPr>
          <a:ln/>
        </p:spPr>
        <p:txBody>
          <a:bodyPr/>
          <a:lstStyle>
            <a:lvl1pPr>
              <a:defRPr/>
            </a:lvl1pPr>
          </a:lstStyle>
          <a:p>
            <a:pPr>
              <a:defRPr/>
            </a:pPr>
            <a:endParaRPr lang="el-GR"/>
          </a:p>
        </p:txBody>
      </p:sp>
      <p:sp>
        <p:nvSpPr>
          <p:cNvPr id="8" name="Rectangle 5">
            <a:extLst>
              <a:ext uri="{FF2B5EF4-FFF2-40B4-BE49-F238E27FC236}">
                <a16:creationId xmlns:a16="http://schemas.microsoft.com/office/drawing/2014/main" id="{A7231B2E-550D-4DA6-992D-F7EFBD84AD6C}"/>
              </a:ext>
            </a:extLst>
          </p:cNvPr>
          <p:cNvSpPr>
            <a:spLocks noGrp="1" noChangeArrowheads="1"/>
          </p:cNvSpPr>
          <p:nvPr>
            <p:ph type="ftr" sz="quarter" idx="11"/>
          </p:nvPr>
        </p:nvSpPr>
        <p:spPr>
          <a:ln/>
        </p:spPr>
        <p:txBody>
          <a:bodyPr/>
          <a:lstStyle>
            <a:lvl1pPr>
              <a:defRPr/>
            </a:lvl1pPr>
          </a:lstStyle>
          <a:p>
            <a:pPr>
              <a:defRPr/>
            </a:pPr>
            <a:endParaRPr lang="el-GR"/>
          </a:p>
        </p:txBody>
      </p:sp>
      <p:sp>
        <p:nvSpPr>
          <p:cNvPr id="9" name="Rectangle 6">
            <a:extLst>
              <a:ext uri="{FF2B5EF4-FFF2-40B4-BE49-F238E27FC236}">
                <a16:creationId xmlns:a16="http://schemas.microsoft.com/office/drawing/2014/main" id="{DBF6FB8E-840C-F7BD-5F32-76CCD339BF55}"/>
              </a:ext>
            </a:extLst>
          </p:cNvPr>
          <p:cNvSpPr>
            <a:spLocks noGrp="1" noChangeArrowheads="1"/>
          </p:cNvSpPr>
          <p:nvPr>
            <p:ph type="sldNum" sz="quarter" idx="12"/>
          </p:nvPr>
        </p:nvSpPr>
        <p:spPr>
          <a:ln/>
        </p:spPr>
        <p:txBody>
          <a:bodyPr/>
          <a:lstStyle>
            <a:lvl1pPr>
              <a:defRPr/>
            </a:lvl1pPr>
          </a:lstStyle>
          <a:p>
            <a:fld id="{C068A803-140B-8046-900F-5E7D07865062}" type="slidenum">
              <a:rPr lang="el-GR" altLang="en-US"/>
              <a:pPr/>
              <a:t>‹#›</a:t>
            </a:fld>
            <a:endParaRPr lang="el-GR" altLang="en-US"/>
          </a:p>
        </p:txBody>
      </p:sp>
    </p:spTree>
    <p:extLst>
      <p:ext uri="{BB962C8B-B14F-4D97-AF65-F5344CB8AC3E}">
        <p14:creationId xmlns:p14="http://schemas.microsoft.com/office/powerpoint/2010/main" val="1702700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Rectangle 4">
            <a:extLst>
              <a:ext uri="{FF2B5EF4-FFF2-40B4-BE49-F238E27FC236}">
                <a16:creationId xmlns:a16="http://schemas.microsoft.com/office/drawing/2014/main" id="{FEBB1ABB-5C7D-F615-0517-D686AC4BE91D}"/>
              </a:ext>
            </a:extLst>
          </p:cNvPr>
          <p:cNvSpPr>
            <a:spLocks noGrp="1" noChangeArrowheads="1"/>
          </p:cNvSpPr>
          <p:nvPr>
            <p:ph type="dt" sz="half" idx="10"/>
          </p:nvPr>
        </p:nvSpPr>
        <p:spPr>
          <a:ln/>
        </p:spPr>
        <p:txBody>
          <a:bodyPr/>
          <a:lstStyle>
            <a:lvl1pPr>
              <a:defRPr/>
            </a:lvl1pPr>
          </a:lstStyle>
          <a:p>
            <a:pPr>
              <a:defRPr/>
            </a:pPr>
            <a:endParaRPr lang="el-GR"/>
          </a:p>
        </p:txBody>
      </p:sp>
      <p:sp>
        <p:nvSpPr>
          <p:cNvPr id="4" name="Rectangle 5">
            <a:extLst>
              <a:ext uri="{FF2B5EF4-FFF2-40B4-BE49-F238E27FC236}">
                <a16:creationId xmlns:a16="http://schemas.microsoft.com/office/drawing/2014/main" id="{9E89B731-5985-12F1-7CF0-906DE156898F}"/>
              </a:ext>
            </a:extLst>
          </p:cNvPr>
          <p:cNvSpPr>
            <a:spLocks noGrp="1" noChangeArrowheads="1"/>
          </p:cNvSpPr>
          <p:nvPr>
            <p:ph type="ftr" sz="quarter" idx="11"/>
          </p:nvPr>
        </p:nvSpPr>
        <p:spPr>
          <a:ln/>
        </p:spPr>
        <p:txBody>
          <a:bodyPr/>
          <a:lstStyle>
            <a:lvl1pPr>
              <a:defRPr/>
            </a:lvl1pPr>
          </a:lstStyle>
          <a:p>
            <a:pPr>
              <a:defRPr/>
            </a:pPr>
            <a:endParaRPr lang="el-GR"/>
          </a:p>
        </p:txBody>
      </p:sp>
      <p:sp>
        <p:nvSpPr>
          <p:cNvPr id="5" name="Rectangle 6">
            <a:extLst>
              <a:ext uri="{FF2B5EF4-FFF2-40B4-BE49-F238E27FC236}">
                <a16:creationId xmlns:a16="http://schemas.microsoft.com/office/drawing/2014/main" id="{B54E0160-059F-6292-E0EC-413384398BFE}"/>
              </a:ext>
            </a:extLst>
          </p:cNvPr>
          <p:cNvSpPr>
            <a:spLocks noGrp="1" noChangeArrowheads="1"/>
          </p:cNvSpPr>
          <p:nvPr>
            <p:ph type="sldNum" sz="quarter" idx="12"/>
          </p:nvPr>
        </p:nvSpPr>
        <p:spPr>
          <a:ln/>
        </p:spPr>
        <p:txBody>
          <a:bodyPr/>
          <a:lstStyle>
            <a:lvl1pPr>
              <a:defRPr/>
            </a:lvl1pPr>
          </a:lstStyle>
          <a:p>
            <a:fld id="{569ADA4A-96C0-B54B-B95B-85CCE28BC4CA}" type="slidenum">
              <a:rPr lang="el-GR" altLang="en-US"/>
              <a:pPr/>
              <a:t>‹#›</a:t>
            </a:fld>
            <a:endParaRPr lang="el-GR" altLang="en-US"/>
          </a:p>
        </p:txBody>
      </p:sp>
    </p:spTree>
    <p:extLst>
      <p:ext uri="{BB962C8B-B14F-4D97-AF65-F5344CB8AC3E}">
        <p14:creationId xmlns:p14="http://schemas.microsoft.com/office/powerpoint/2010/main" val="1143804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B794F00-B7F1-C431-C405-190E7316E3AE}"/>
              </a:ext>
            </a:extLst>
          </p:cNvPr>
          <p:cNvSpPr>
            <a:spLocks noGrp="1" noChangeArrowheads="1"/>
          </p:cNvSpPr>
          <p:nvPr>
            <p:ph type="dt" sz="half" idx="10"/>
          </p:nvPr>
        </p:nvSpPr>
        <p:spPr>
          <a:ln/>
        </p:spPr>
        <p:txBody>
          <a:bodyPr/>
          <a:lstStyle>
            <a:lvl1pPr>
              <a:defRPr/>
            </a:lvl1pPr>
          </a:lstStyle>
          <a:p>
            <a:pPr>
              <a:defRPr/>
            </a:pPr>
            <a:endParaRPr lang="el-GR"/>
          </a:p>
        </p:txBody>
      </p:sp>
      <p:sp>
        <p:nvSpPr>
          <p:cNvPr id="3" name="Rectangle 5">
            <a:extLst>
              <a:ext uri="{FF2B5EF4-FFF2-40B4-BE49-F238E27FC236}">
                <a16:creationId xmlns:a16="http://schemas.microsoft.com/office/drawing/2014/main" id="{73AEF58D-E1F4-6ACF-8484-89F41A74EF69}"/>
              </a:ext>
            </a:extLst>
          </p:cNvPr>
          <p:cNvSpPr>
            <a:spLocks noGrp="1" noChangeArrowheads="1"/>
          </p:cNvSpPr>
          <p:nvPr>
            <p:ph type="ftr" sz="quarter" idx="11"/>
          </p:nvPr>
        </p:nvSpPr>
        <p:spPr>
          <a:ln/>
        </p:spPr>
        <p:txBody>
          <a:bodyPr/>
          <a:lstStyle>
            <a:lvl1pPr>
              <a:defRPr/>
            </a:lvl1pPr>
          </a:lstStyle>
          <a:p>
            <a:pPr>
              <a:defRPr/>
            </a:pPr>
            <a:endParaRPr lang="el-GR"/>
          </a:p>
        </p:txBody>
      </p:sp>
      <p:sp>
        <p:nvSpPr>
          <p:cNvPr id="4" name="Rectangle 6">
            <a:extLst>
              <a:ext uri="{FF2B5EF4-FFF2-40B4-BE49-F238E27FC236}">
                <a16:creationId xmlns:a16="http://schemas.microsoft.com/office/drawing/2014/main" id="{C10406A9-AE9F-8FD5-6E94-0231445BBF92}"/>
              </a:ext>
            </a:extLst>
          </p:cNvPr>
          <p:cNvSpPr>
            <a:spLocks noGrp="1" noChangeArrowheads="1"/>
          </p:cNvSpPr>
          <p:nvPr>
            <p:ph type="sldNum" sz="quarter" idx="12"/>
          </p:nvPr>
        </p:nvSpPr>
        <p:spPr>
          <a:ln/>
        </p:spPr>
        <p:txBody>
          <a:bodyPr/>
          <a:lstStyle>
            <a:lvl1pPr>
              <a:defRPr/>
            </a:lvl1pPr>
          </a:lstStyle>
          <a:p>
            <a:fld id="{53D798B2-1C41-2749-91D4-FAA714725B85}" type="slidenum">
              <a:rPr lang="el-GR" altLang="en-US"/>
              <a:pPr/>
              <a:t>‹#›</a:t>
            </a:fld>
            <a:endParaRPr lang="el-GR" altLang="en-US"/>
          </a:p>
        </p:txBody>
      </p:sp>
    </p:spTree>
    <p:extLst>
      <p:ext uri="{BB962C8B-B14F-4D97-AF65-F5344CB8AC3E}">
        <p14:creationId xmlns:p14="http://schemas.microsoft.com/office/powerpoint/2010/main" val="1180903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a:t>Kλικ για επεξεργασία του τίτλου</a:t>
            </a: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Rectangle 4">
            <a:extLst>
              <a:ext uri="{FF2B5EF4-FFF2-40B4-BE49-F238E27FC236}">
                <a16:creationId xmlns:a16="http://schemas.microsoft.com/office/drawing/2014/main" id="{9CBCC9B6-8C4A-2FC7-CE66-8A8872F41527}"/>
              </a:ext>
            </a:extLst>
          </p:cNvPr>
          <p:cNvSpPr>
            <a:spLocks noGrp="1" noChangeArrowheads="1"/>
          </p:cNvSpPr>
          <p:nvPr>
            <p:ph type="dt" sz="half" idx="10"/>
          </p:nvPr>
        </p:nvSpPr>
        <p:spPr>
          <a:ln/>
        </p:spPr>
        <p:txBody>
          <a:bodyPr/>
          <a:lstStyle>
            <a:lvl1pPr>
              <a:defRPr/>
            </a:lvl1pPr>
          </a:lstStyle>
          <a:p>
            <a:pPr>
              <a:defRPr/>
            </a:pPr>
            <a:endParaRPr lang="el-GR"/>
          </a:p>
        </p:txBody>
      </p:sp>
      <p:sp>
        <p:nvSpPr>
          <p:cNvPr id="6" name="Rectangle 5">
            <a:extLst>
              <a:ext uri="{FF2B5EF4-FFF2-40B4-BE49-F238E27FC236}">
                <a16:creationId xmlns:a16="http://schemas.microsoft.com/office/drawing/2014/main" id="{01F8406B-0089-12C4-A9F3-E3C48FB6ABB3}"/>
              </a:ext>
            </a:extLst>
          </p:cNvPr>
          <p:cNvSpPr>
            <a:spLocks noGrp="1" noChangeArrowheads="1"/>
          </p:cNvSpPr>
          <p:nvPr>
            <p:ph type="ftr" sz="quarter" idx="11"/>
          </p:nvPr>
        </p:nvSpPr>
        <p:spPr>
          <a:ln/>
        </p:spPr>
        <p:txBody>
          <a:bodyPr/>
          <a:lstStyle>
            <a:lvl1pPr>
              <a:defRPr/>
            </a:lvl1pPr>
          </a:lstStyle>
          <a:p>
            <a:pPr>
              <a:defRPr/>
            </a:pPr>
            <a:endParaRPr lang="el-GR"/>
          </a:p>
        </p:txBody>
      </p:sp>
      <p:sp>
        <p:nvSpPr>
          <p:cNvPr id="7" name="Rectangle 6">
            <a:extLst>
              <a:ext uri="{FF2B5EF4-FFF2-40B4-BE49-F238E27FC236}">
                <a16:creationId xmlns:a16="http://schemas.microsoft.com/office/drawing/2014/main" id="{C94E5638-7E1A-6953-C768-6D63E1A21A89}"/>
              </a:ext>
            </a:extLst>
          </p:cNvPr>
          <p:cNvSpPr>
            <a:spLocks noGrp="1" noChangeArrowheads="1"/>
          </p:cNvSpPr>
          <p:nvPr>
            <p:ph type="sldNum" sz="quarter" idx="12"/>
          </p:nvPr>
        </p:nvSpPr>
        <p:spPr>
          <a:ln/>
        </p:spPr>
        <p:txBody>
          <a:bodyPr/>
          <a:lstStyle>
            <a:lvl1pPr>
              <a:defRPr/>
            </a:lvl1pPr>
          </a:lstStyle>
          <a:p>
            <a:fld id="{24745C9C-1193-594E-8B68-C97C347B8610}" type="slidenum">
              <a:rPr lang="el-GR" altLang="en-US"/>
              <a:pPr/>
              <a:t>‹#›</a:t>
            </a:fld>
            <a:endParaRPr lang="el-GR" altLang="en-US"/>
          </a:p>
        </p:txBody>
      </p:sp>
    </p:spTree>
    <p:extLst>
      <p:ext uri="{BB962C8B-B14F-4D97-AF65-F5344CB8AC3E}">
        <p14:creationId xmlns:p14="http://schemas.microsoft.com/office/powerpoint/2010/main" val="3887218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a:t>Kλικ για επεξεργασία του τίτλου</a:t>
            </a: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Rectangle 4">
            <a:extLst>
              <a:ext uri="{FF2B5EF4-FFF2-40B4-BE49-F238E27FC236}">
                <a16:creationId xmlns:a16="http://schemas.microsoft.com/office/drawing/2014/main" id="{59427410-8E84-15FC-0DB2-D77379E492A3}"/>
              </a:ext>
            </a:extLst>
          </p:cNvPr>
          <p:cNvSpPr>
            <a:spLocks noGrp="1" noChangeArrowheads="1"/>
          </p:cNvSpPr>
          <p:nvPr>
            <p:ph type="dt" sz="half" idx="10"/>
          </p:nvPr>
        </p:nvSpPr>
        <p:spPr>
          <a:ln/>
        </p:spPr>
        <p:txBody>
          <a:bodyPr/>
          <a:lstStyle>
            <a:lvl1pPr>
              <a:defRPr/>
            </a:lvl1pPr>
          </a:lstStyle>
          <a:p>
            <a:pPr>
              <a:defRPr/>
            </a:pPr>
            <a:endParaRPr lang="el-GR"/>
          </a:p>
        </p:txBody>
      </p:sp>
      <p:sp>
        <p:nvSpPr>
          <p:cNvPr id="6" name="Rectangle 5">
            <a:extLst>
              <a:ext uri="{FF2B5EF4-FFF2-40B4-BE49-F238E27FC236}">
                <a16:creationId xmlns:a16="http://schemas.microsoft.com/office/drawing/2014/main" id="{AD448601-0BDE-72A1-9AC1-2A10EA7D71A4}"/>
              </a:ext>
            </a:extLst>
          </p:cNvPr>
          <p:cNvSpPr>
            <a:spLocks noGrp="1" noChangeArrowheads="1"/>
          </p:cNvSpPr>
          <p:nvPr>
            <p:ph type="ftr" sz="quarter" idx="11"/>
          </p:nvPr>
        </p:nvSpPr>
        <p:spPr>
          <a:ln/>
        </p:spPr>
        <p:txBody>
          <a:bodyPr/>
          <a:lstStyle>
            <a:lvl1pPr>
              <a:defRPr/>
            </a:lvl1pPr>
          </a:lstStyle>
          <a:p>
            <a:pPr>
              <a:defRPr/>
            </a:pPr>
            <a:endParaRPr lang="el-GR"/>
          </a:p>
        </p:txBody>
      </p:sp>
      <p:sp>
        <p:nvSpPr>
          <p:cNvPr id="7" name="Rectangle 6">
            <a:extLst>
              <a:ext uri="{FF2B5EF4-FFF2-40B4-BE49-F238E27FC236}">
                <a16:creationId xmlns:a16="http://schemas.microsoft.com/office/drawing/2014/main" id="{083D8444-4D93-918C-6B16-BE9B92D8BF58}"/>
              </a:ext>
            </a:extLst>
          </p:cNvPr>
          <p:cNvSpPr>
            <a:spLocks noGrp="1" noChangeArrowheads="1"/>
          </p:cNvSpPr>
          <p:nvPr>
            <p:ph type="sldNum" sz="quarter" idx="12"/>
          </p:nvPr>
        </p:nvSpPr>
        <p:spPr>
          <a:ln/>
        </p:spPr>
        <p:txBody>
          <a:bodyPr/>
          <a:lstStyle>
            <a:lvl1pPr>
              <a:defRPr/>
            </a:lvl1pPr>
          </a:lstStyle>
          <a:p>
            <a:fld id="{DE0D2044-4B8B-A043-B3B3-6CCBC28543B2}" type="slidenum">
              <a:rPr lang="el-GR" altLang="en-US"/>
              <a:pPr/>
              <a:t>‹#›</a:t>
            </a:fld>
            <a:endParaRPr lang="el-GR" altLang="en-US"/>
          </a:p>
        </p:txBody>
      </p:sp>
    </p:spTree>
    <p:extLst>
      <p:ext uri="{BB962C8B-B14F-4D97-AF65-F5344CB8AC3E}">
        <p14:creationId xmlns:p14="http://schemas.microsoft.com/office/powerpoint/2010/main" val="1633708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0CD70CF-2710-F384-BB3B-B03160CDB3E6}"/>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l-GR" altLang="en-US"/>
              <a:t>Click to edit Master title style</a:t>
            </a:r>
          </a:p>
        </p:txBody>
      </p:sp>
      <p:sp>
        <p:nvSpPr>
          <p:cNvPr id="1027" name="Rectangle 3">
            <a:extLst>
              <a:ext uri="{FF2B5EF4-FFF2-40B4-BE49-F238E27FC236}">
                <a16:creationId xmlns:a16="http://schemas.microsoft.com/office/drawing/2014/main" id="{86637CEA-D720-041C-A3D7-59F588E2EFCA}"/>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l-GR" altLang="en-US"/>
              <a:t>Click to edit Master text styles</a:t>
            </a:r>
          </a:p>
          <a:p>
            <a:pPr lvl="1"/>
            <a:r>
              <a:rPr lang="el-GR" altLang="en-US"/>
              <a:t>Second level</a:t>
            </a:r>
          </a:p>
          <a:p>
            <a:pPr lvl="2"/>
            <a:r>
              <a:rPr lang="el-GR" altLang="en-US"/>
              <a:t>Third level</a:t>
            </a:r>
          </a:p>
          <a:p>
            <a:pPr lvl="3"/>
            <a:r>
              <a:rPr lang="el-GR" altLang="en-US"/>
              <a:t>Fourth level</a:t>
            </a:r>
          </a:p>
          <a:p>
            <a:pPr lvl="4"/>
            <a:r>
              <a:rPr lang="el-GR" altLang="en-US"/>
              <a:t>Fifth level</a:t>
            </a:r>
          </a:p>
        </p:txBody>
      </p:sp>
      <p:sp>
        <p:nvSpPr>
          <p:cNvPr id="1028" name="Rectangle 4">
            <a:extLst>
              <a:ext uri="{FF2B5EF4-FFF2-40B4-BE49-F238E27FC236}">
                <a16:creationId xmlns:a16="http://schemas.microsoft.com/office/drawing/2014/main" id="{829E8209-8DA1-99F9-D05B-35DC01EEEE32}"/>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l-GR"/>
          </a:p>
        </p:txBody>
      </p:sp>
      <p:sp>
        <p:nvSpPr>
          <p:cNvPr id="1029" name="Rectangle 5">
            <a:extLst>
              <a:ext uri="{FF2B5EF4-FFF2-40B4-BE49-F238E27FC236}">
                <a16:creationId xmlns:a16="http://schemas.microsoft.com/office/drawing/2014/main" id="{11B4F4C8-1A03-71C3-68CB-8E0BD576C4E9}"/>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a:defRPr/>
            </a:pPr>
            <a:endParaRPr lang="el-GR"/>
          </a:p>
        </p:txBody>
      </p:sp>
      <p:sp>
        <p:nvSpPr>
          <p:cNvPr id="1030" name="Rectangle 6">
            <a:extLst>
              <a:ext uri="{FF2B5EF4-FFF2-40B4-BE49-F238E27FC236}">
                <a16:creationId xmlns:a16="http://schemas.microsoft.com/office/drawing/2014/main" id="{18622C51-807B-E9AD-7337-7737F510D648}"/>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ED8F6D7-86CD-B74F-A411-1996CBAAB38D}" type="slidenum">
              <a:rPr lang="el-GR" altLang="en-US"/>
              <a:pPr/>
              <a:t>‹#›</a:t>
            </a:fld>
            <a:endParaRPr lang="el-G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coinarchives.com/ea39bfe3433efb4b7e920cc2ef711510/img/gorny/186/image01229.jp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coinarchives.com/820eb860b5c9536e4d925405612753a6/img/lanz/148/image00019.jp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coinarchives.com/e8293e28a79b109d4df80fc0a77ae6a3/img/gorny/186/image01231.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coinarchives.com/a9fd1cc84d08353a9efbb26bc021ad80/img/gorny/186/image01230.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coinarchives.com/38cf5384d4b1a5302edc300840942180/img/hirsch/266/image01606.jpg"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coinarchives.com/59ca55b491c581fd72ed583b26cdfcc7/img/tkalec/2000/00035q00.jp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coinarchives.com/a/lotviewer.php?LotID=337990&amp;AucID=604&amp;Lot=11&amp;Val=f24c32d46c1c7e283789da9a0a269adb"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coinarchives.com/918b1e73f73c622719ac1846e9fe9d15/img/gorny/186/image01228.jp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coinarchives.com/c2786eb9ef6e83a956b875780afc08df/img/kunker/158/image00160.jp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coinarchives.com/a/lotviewer.php?LotID=319051&amp;AucID=573&amp;Lot=159&amp;Val=76c4696381a870cc5b84a31d144c1434"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www.coinarchives.com/a/lotviewer.php?LotID=336557&amp;AucID=603&amp;Lot=98&amp;Val=8580ffbdecc7bd38bb2d435db455f8fa"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www.coinarchives.com/d624fd98c97834dd9e733e55bb00b82d/img/freemansear/manhattan1/image00038.jpg"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www.coinarchives.com/4530e44e62ce63a956307f5eb02368ed/img/cng/e/224/image00066.jpg"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www.coinarchives.com/f78f7ed7a62335f37a221b0d85e0951d/img/cng/e/224/image00067.jpg"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www.coinarchives.com/4a5dcbe30c70a1a6aac7d43671646101/img/elsen/102/image00069.jpg"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www.coinarchives.com/307292e15433a311827d468d343e93e4/img/gorny/186/image01225.jpg"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www.coinarchives.com/8cc4b364cbdec2d2999cb1776e59f0db/img/nac/054/image00753.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www.coinarchives.com/a/lotviewer.php?LotID=337355&amp;AucID=603&amp;Lot=1082&amp;Val=797f6c8ee99d761833bbd08c7ad4732e"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coinarchives.com/08fd2f3594fbba348d4355f28b33cc4d/img/nac/052/image00096.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407BAC02-EC71-B41E-43EF-24356DE35492}"/>
              </a:ext>
            </a:extLst>
          </p:cNvPr>
          <p:cNvSpPr>
            <a:spLocks noGrp="1" noChangeArrowheads="1"/>
          </p:cNvSpPr>
          <p:nvPr>
            <p:ph type="title"/>
          </p:nvPr>
        </p:nvSpPr>
        <p:spPr/>
        <p:txBody>
          <a:bodyPr/>
          <a:lstStyle/>
          <a:p>
            <a:pPr eaLnBrk="1" hangingPunct="1"/>
            <a:endParaRPr lang="en-US" altLang="en-US"/>
          </a:p>
        </p:txBody>
      </p:sp>
      <p:sp>
        <p:nvSpPr>
          <p:cNvPr id="2051" name="Rectangle 3">
            <a:extLst>
              <a:ext uri="{FF2B5EF4-FFF2-40B4-BE49-F238E27FC236}">
                <a16:creationId xmlns:a16="http://schemas.microsoft.com/office/drawing/2014/main" id="{8FDBBB16-5F5D-93A9-1134-AAD5A850CFD0}"/>
              </a:ext>
            </a:extLst>
          </p:cNvPr>
          <p:cNvSpPr>
            <a:spLocks noGrp="1" noChangeArrowheads="1"/>
          </p:cNvSpPr>
          <p:nvPr>
            <p:ph type="body" idx="1"/>
          </p:nvPr>
        </p:nvSpPr>
        <p:spPr/>
        <p:txBody>
          <a:bodyPr/>
          <a:lstStyle/>
          <a:p>
            <a:pPr eaLnBrk="1" hangingPunct="1"/>
            <a:endParaRPr lang="en-US" altLang="en-US"/>
          </a:p>
        </p:txBody>
      </p:sp>
      <p:pic>
        <p:nvPicPr>
          <p:cNvPr id="2052" name="Picture 5" descr="macedoniankingdomvi0">
            <a:extLst>
              <a:ext uri="{FF2B5EF4-FFF2-40B4-BE49-F238E27FC236}">
                <a16:creationId xmlns:a16="http://schemas.microsoft.com/office/drawing/2014/main" id="{B64F80FF-0D84-CB88-0778-0F7A502252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404813"/>
            <a:ext cx="718185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Price no">
            <a:extLst>
              <a:ext uri="{FF2B5EF4-FFF2-40B4-BE49-F238E27FC236}">
                <a16:creationId xmlns:a16="http://schemas.microsoft.com/office/drawing/2014/main" id="{DC558BD5-2A88-9FB8-1C40-230D2C5C6D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958850"/>
            <a:ext cx="2846387" cy="58991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33C4A90F-AB8B-4AFC-E84B-86C422A6BDE7}"/>
              </a:ext>
            </a:extLst>
          </p:cNvPr>
          <p:cNvSpPr>
            <a:spLocks noGrp="1" noChangeArrowheads="1"/>
          </p:cNvSpPr>
          <p:nvPr>
            <p:ph type="title"/>
          </p:nvPr>
        </p:nvSpPr>
        <p:spPr/>
        <p:txBody>
          <a:bodyPr/>
          <a:lstStyle/>
          <a:p>
            <a:pPr eaLnBrk="1" hangingPunct="1"/>
            <a:r>
              <a:rPr lang="en-US" altLang="en-US"/>
              <a:t>Dikaia, silver stater</a:t>
            </a:r>
          </a:p>
        </p:txBody>
      </p:sp>
      <p:sp>
        <p:nvSpPr>
          <p:cNvPr id="12291" name="Rectangle 3">
            <a:extLst>
              <a:ext uri="{FF2B5EF4-FFF2-40B4-BE49-F238E27FC236}">
                <a16:creationId xmlns:a16="http://schemas.microsoft.com/office/drawing/2014/main" id="{A96F9773-6F82-B925-42CF-C17755A17317}"/>
              </a:ext>
            </a:extLst>
          </p:cNvPr>
          <p:cNvSpPr>
            <a:spLocks noGrp="1" noChangeArrowheads="1"/>
          </p:cNvSpPr>
          <p:nvPr>
            <p:ph type="body" idx="1"/>
          </p:nvPr>
        </p:nvSpPr>
        <p:spPr/>
        <p:txBody>
          <a:bodyPr/>
          <a:lstStyle/>
          <a:p>
            <a:pPr eaLnBrk="1" hangingPunct="1"/>
            <a:endParaRPr lang="en-US" altLang="en-US"/>
          </a:p>
        </p:txBody>
      </p:sp>
      <p:pic>
        <p:nvPicPr>
          <p:cNvPr id="12292" name="Picture 4" descr="P1010349">
            <a:extLst>
              <a:ext uri="{FF2B5EF4-FFF2-40B4-BE49-F238E27FC236}">
                <a16:creationId xmlns:a16="http://schemas.microsoft.com/office/drawing/2014/main" id="{A2AC384A-AB3C-EB5B-2E29-EB3436FAEB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2420938"/>
            <a:ext cx="6024563" cy="274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049CD59C-07E2-370A-2016-52A7F825E4E6}"/>
              </a:ext>
            </a:extLst>
          </p:cNvPr>
          <p:cNvSpPr>
            <a:spLocks noGrp="1" noChangeArrowheads="1"/>
          </p:cNvSpPr>
          <p:nvPr>
            <p:ph type="title"/>
          </p:nvPr>
        </p:nvSpPr>
        <p:spPr/>
        <p:txBody>
          <a:bodyPr/>
          <a:lstStyle/>
          <a:p>
            <a:pPr eaLnBrk="1" hangingPunct="1"/>
            <a:r>
              <a:rPr lang="en-US" altLang="en-US"/>
              <a:t>Dikaia, small fractions</a:t>
            </a:r>
          </a:p>
        </p:txBody>
      </p:sp>
      <p:sp>
        <p:nvSpPr>
          <p:cNvPr id="13315" name="Rectangle 3">
            <a:extLst>
              <a:ext uri="{FF2B5EF4-FFF2-40B4-BE49-F238E27FC236}">
                <a16:creationId xmlns:a16="http://schemas.microsoft.com/office/drawing/2014/main" id="{721F8EC4-CCDD-7601-B824-E45E7771F4D4}"/>
              </a:ext>
            </a:extLst>
          </p:cNvPr>
          <p:cNvSpPr>
            <a:spLocks noGrp="1" noChangeArrowheads="1"/>
          </p:cNvSpPr>
          <p:nvPr>
            <p:ph type="body" idx="1"/>
          </p:nvPr>
        </p:nvSpPr>
        <p:spPr/>
        <p:txBody>
          <a:bodyPr/>
          <a:lstStyle/>
          <a:p>
            <a:pPr eaLnBrk="1" hangingPunct="1"/>
            <a:endParaRPr lang="en-US" altLang="en-US"/>
          </a:p>
        </p:txBody>
      </p:sp>
      <p:pic>
        <p:nvPicPr>
          <p:cNvPr id="13316" name="Picture 4" descr="P1010350">
            <a:extLst>
              <a:ext uri="{FF2B5EF4-FFF2-40B4-BE49-F238E27FC236}">
                <a16:creationId xmlns:a16="http://schemas.microsoft.com/office/drawing/2014/main" id="{9FE31BC2-B799-E5E3-5B82-03C94D9FCE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266825"/>
            <a:ext cx="5934075" cy="455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no">
            <a:extLst>
              <a:ext uri="{FF2B5EF4-FFF2-40B4-BE49-F238E27FC236}">
                <a16:creationId xmlns:a16="http://schemas.microsoft.com/office/drawing/2014/main" id="{EE0DA312-B1CE-160F-76CA-4400BDC94B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765175"/>
            <a:ext cx="2925762" cy="53736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4516B3AF-D2DB-E033-2C64-AAE946659B4E}"/>
              </a:ext>
            </a:extLst>
          </p:cNvPr>
          <p:cNvSpPr>
            <a:spLocks noGrp="1" noChangeArrowheads="1"/>
          </p:cNvSpPr>
          <p:nvPr>
            <p:ph type="title"/>
          </p:nvPr>
        </p:nvSpPr>
        <p:spPr/>
        <p:txBody>
          <a:bodyPr/>
          <a:lstStyle/>
          <a:p>
            <a:pPr eaLnBrk="1" hangingPunct="1"/>
            <a:r>
              <a:rPr lang="en-US" altLang="en-US"/>
              <a:t>Dikaia, silver on the new std</a:t>
            </a:r>
          </a:p>
        </p:txBody>
      </p:sp>
      <p:sp>
        <p:nvSpPr>
          <p:cNvPr id="15363" name="Rectangle 3">
            <a:extLst>
              <a:ext uri="{FF2B5EF4-FFF2-40B4-BE49-F238E27FC236}">
                <a16:creationId xmlns:a16="http://schemas.microsoft.com/office/drawing/2014/main" id="{6907A6ED-C308-B72D-D963-058F475B2EC0}"/>
              </a:ext>
            </a:extLst>
          </p:cNvPr>
          <p:cNvSpPr>
            <a:spLocks noGrp="1" noChangeArrowheads="1"/>
          </p:cNvSpPr>
          <p:nvPr>
            <p:ph type="body" idx="1"/>
          </p:nvPr>
        </p:nvSpPr>
        <p:spPr/>
        <p:txBody>
          <a:bodyPr/>
          <a:lstStyle/>
          <a:p>
            <a:pPr eaLnBrk="1" hangingPunct="1"/>
            <a:endParaRPr lang="en-US" altLang="en-US"/>
          </a:p>
        </p:txBody>
      </p:sp>
      <p:pic>
        <p:nvPicPr>
          <p:cNvPr id="15364" name="Picture 4" descr="P1010338">
            <a:extLst>
              <a:ext uri="{FF2B5EF4-FFF2-40B4-BE49-F238E27FC236}">
                <a16:creationId xmlns:a16="http://schemas.microsoft.com/office/drawing/2014/main" id="{4A974319-5AEE-64C8-5EBC-A946AA8A59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1844675"/>
            <a:ext cx="1658938" cy="337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FC35796A-1ED5-DE8D-2686-D0F0366969EE}"/>
              </a:ext>
            </a:extLst>
          </p:cNvPr>
          <p:cNvSpPr>
            <a:spLocks noGrp="1" noChangeArrowheads="1"/>
          </p:cNvSpPr>
          <p:nvPr>
            <p:ph type="title"/>
          </p:nvPr>
        </p:nvSpPr>
        <p:spPr/>
        <p:txBody>
          <a:bodyPr/>
          <a:lstStyle/>
          <a:p>
            <a:pPr eaLnBrk="1" hangingPunct="1"/>
            <a:r>
              <a:rPr lang="en-US" altLang="en-US"/>
              <a:t>Olynthos, the earliest silver</a:t>
            </a:r>
          </a:p>
        </p:txBody>
      </p:sp>
      <p:sp>
        <p:nvSpPr>
          <p:cNvPr id="16387" name="Rectangle 3">
            <a:extLst>
              <a:ext uri="{FF2B5EF4-FFF2-40B4-BE49-F238E27FC236}">
                <a16:creationId xmlns:a16="http://schemas.microsoft.com/office/drawing/2014/main" id="{0ED12764-9F19-ECFE-3F50-67063491AAA7}"/>
              </a:ext>
            </a:extLst>
          </p:cNvPr>
          <p:cNvSpPr>
            <a:spLocks noGrp="1" noChangeArrowheads="1"/>
          </p:cNvSpPr>
          <p:nvPr>
            <p:ph type="body" idx="1"/>
          </p:nvPr>
        </p:nvSpPr>
        <p:spPr/>
        <p:txBody>
          <a:bodyPr/>
          <a:lstStyle/>
          <a:p>
            <a:pPr eaLnBrk="1" hangingPunct="1"/>
            <a:endParaRPr lang="en-US" altLang="en-US"/>
          </a:p>
        </p:txBody>
      </p:sp>
      <p:pic>
        <p:nvPicPr>
          <p:cNvPr id="16388" name="Picture 4" descr="P1010351">
            <a:extLst>
              <a:ext uri="{FF2B5EF4-FFF2-40B4-BE49-F238E27FC236}">
                <a16:creationId xmlns:a16="http://schemas.microsoft.com/office/drawing/2014/main" id="{5000C59D-D605-EBD7-CE35-D2870719B2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2349500"/>
            <a:ext cx="4189412"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39C1119F-7CFA-E2D6-985E-9594F8089CE9}"/>
              </a:ext>
            </a:extLst>
          </p:cNvPr>
          <p:cNvSpPr>
            <a:spLocks noGrp="1" noChangeArrowheads="1"/>
          </p:cNvSpPr>
          <p:nvPr>
            <p:ph type="title"/>
          </p:nvPr>
        </p:nvSpPr>
        <p:spPr/>
        <p:txBody>
          <a:bodyPr/>
          <a:lstStyle/>
          <a:p>
            <a:pPr eaLnBrk="1" hangingPunct="1"/>
            <a:r>
              <a:rPr lang="en-US" altLang="en-US" sz="4000" b="1"/>
              <a:t>Aristot. </a:t>
            </a:r>
            <a:r>
              <a:rPr lang="it-IT" altLang="en-US" sz="4000" b="1"/>
              <a:t>Fragmenta varia 1.15.98 (</a:t>
            </a:r>
            <a:r>
              <a:rPr lang="it-IT" altLang="en-US" sz="4000" b="1" i="1"/>
              <a:t>apud</a:t>
            </a:r>
            <a:r>
              <a:rPr lang="it-IT" altLang="en-US" sz="4000" b="1"/>
              <a:t> Plutarch. </a:t>
            </a:r>
            <a:r>
              <a:rPr lang="it-IT" altLang="en-US" sz="4000" b="1" i="1"/>
              <a:t>Erot</a:t>
            </a:r>
            <a:r>
              <a:rPr lang="it-IT" altLang="en-US" sz="4000" b="1"/>
              <a:t>. 17)</a:t>
            </a:r>
            <a:r>
              <a:rPr lang="en-US" altLang="en-US" sz="4000"/>
              <a:t> </a:t>
            </a:r>
          </a:p>
        </p:txBody>
      </p:sp>
      <p:sp>
        <p:nvSpPr>
          <p:cNvPr id="17411" name="Rectangle 3">
            <a:extLst>
              <a:ext uri="{FF2B5EF4-FFF2-40B4-BE49-F238E27FC236}">
                <a16:creationId xmlns:a16="http://schemas.microsoft.com/office/drawing/2014/main" id="{8FB1CBE4-DEEF-FEEF-21E5-792852C0BF49}"/>
              </a:ext>
            </a:extLst>
          </p:cNvPr>
          <p:cNvSpPr>
            <a:spLocks noGrp="1" noChangeArrowheads="1"/>
          </p:cNvSpPr>
          <p:nvPr>
            <p:ph type="body" idx="1"/>
          </p:nvPr>
        </p:nvSpPr>
        <p:spPr/>
        <p:txBody>
          <a:bodyPr/>
          <a:lstStyle/>
          <a:p>
            <a:pPr eaLnBrk="1" hangingPunct="1">
              <a:lnSpc>
                <a:spcPct val="80000"/>
              </a:lnSpc>
            </a:pPr>
            <a:r>
              <a:rPr lang="en-US" altLang="en-US" sz="1400"/>
              <a:t>You know, of course, the story of Cleomachus of Pharsalia and the reason for his death in battle”. </a:t>
            </a:r>
          </a:p>
          <a:p>
            <a:pPr eaLnBrk="1" hangingPunct="1">
              <a:lnSpc>
                <a:spcPct val="80000"/>
              </a:lnSpc>
            </a:pPr>
            <a:r>
              <a:rPr lang="en-US" altLang="en-US" sz="1400"/>
              <a:t>“No, we don’t,” said Pemptidas and his party. “But we should be glad to hear it told.”</a:t>
            </a:r>
          </a:p>
          <a:p>
            <a:pPr eaLnBrk="1" hangingPunct="1">
              <a:lnSpc>
                <a:spcPct val="80000"/>
              </a:lnSpc>
            </a:pPr>
            <a:r>
              <a:rPr lang="en-US" altLang="en-US" sz="1400"/>
              <a:t>“It’s worth hearing” said my father. “Cleomachus came to help the Chalcidians when the Lelantine War against the Eretrians was at its height. The Chalcidian infantry was thought to have considerable strength, but they found it difficult to resist the enemy cavalry. Accordingly his allies requested Cleomachus, a man of splendid courage, to be the first to charge the horse. His beloved was there and Cleomachus asked him if he was going to witness the battle. The youth said that he was, embraced Cleomachus tenderly, and put on his helmet for him. Filled with ardour, Cleomachus assembled the bravest of the Thessalians about himself, made a fine charge, and fell upon the enemy with such vigour that their cavalry was thrown into confusion and was thoroughly routed. When subsequently their hoplites also fled, the Chalcidians had a decisive victory. It was, however, Cleomachus’bad fortune to be killed in the battle. The Chalcidians point out his tomb in the market-place with the great pillar standing on it to this day. Formerly they had frowned on paederastry, but now they accepted it and honoured it more than others did. Now Aristotle says that the circumstances of Cleomachus’death in victorious battle with the Eretrians were different and that the lover embraced by his friend was one of the Chalcidians from Thrace sent as an ally to the Chalcidians of Euboea. And this, he says, is the reason for the Chalcidian popular song: </a:t>
            </a:r>
          </a:p>
          <a:p>
            <a:pPr eaLnBrk="1" hangingPunct="1">
              <a:lnSpc>
                <a:spcPct val="80000"/>
              </a:lnSpc>
            </a:pPr>
            <a:r>
              <a:rPr lang="en-US" altLang="en-US" sz="1400"/>
              <a:t>Ye lads of grace and sprung from worthy stock,</a:t>
            </a:r>
          </a:p>
          <a:p>
            <a:pPr eaLnBrk="1" hangingPunct="1">
              <a:lnSpc>
                <a:spcPct val="80000"/>
              </a:lnSpc>
            </a:pPr>
            <a:r>
              <a:rPr lang="en-US" altLang="en-US" sz="1400"/>
              <a:t>Grudge not to brave men converse with your beauty:</a:t>
            </a:r>
          </a:p>
          <a:p>
            <a:pPr eaLnBrk="1" hangingPunct="1">
              <a:lnSpc>
                <a:spcPct val="80000"/>
              </a:lnSpc>
            </a:pPr>
            <a:r>
              <a:rPr lang="en-US" altLang="en-US" sz="1400"/>
              <a:t>In cities of Chalcis, Love, looser of limbs,</a:t>
            </a:r>
          </a:p>
          <a:p>
            <a:pPr eaLnBrk="1" hangingPunct="1">
              <a:lnSpc>
                <a:spcPct val="80000"/>
              </a:lnSpc>
            </a:pPr>
            <a:r>
              <a:rPr lang="en-US" altLang="en-US" sz="1400"/>
              <a:t>Thrives side by side with courage.”</a:t>
            </a:r>
          </a:p>
          <a:p>
            <a:pPr eaLnBrk="1" hangingPunct="1">
              <a:lnSpc>
                <a:spcPct val="80000"/>
              </a:lnSpc>
            </a:pPr>
            <a:r>
              <a:rPr lang="en-US" altLang="en-US" sz="1400"/>
              <a:t>(Translation by W. C. Helmbold, London and Cambridge, MA, 1961)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F8BE7510-E9BF-C09B-6126-A0137E862DE7}"/>
              </a:ext>
            </a:extLst>
          </p:cNvPr>
          <p:cNvSpPr>
            <a:spLocks noGrp="1" noChangeArrowheads="1"/>
          </p:cNvSpPr>
          <p:nvPr>
            <p:ph type="title"/>
          </p:nvPr>
        </p:nvSpPr>
        <p:spPr/>
        <p:txBody>
          <a:bodyPr/>
          <a:lstStyle/>
          <a:p>
            <a:pPr eaLnBrk="1" hangingPunct="1"/>
            <a:r>
              <a:rPr lang="en-US" altLang="en-US"/>
              <a:t>0.51 g</a:t>
            </a:r>
            <a:endParaRPr lang="el-GR" altLang="en-US"/>
          </a:p>
        </p:txBody>
      </p:sp>
      <p:sp>
        <p:nvSpPr>
          <p:cNvPr id="18435" name="Rectangle 3">
            <a:extLst>
              <a:ext uri="{FF2B5EF4-FFF2-40B4-BE49-F238E27FC236}">
                <a16:creationId xmlns:a16="http://schemas.microsoft.com/office/drawing/2014/main" id="{53E324DB-FF30-4F0B-4206-29F4DD655F93}"/>
              </a:ext>
            </a:extLst>
          </p:cNvPr>
          <p:cNvSpPr>
            <a:spLocks noGrp="1" noChangeArrowheads="1"/>
          </p:cNvSpPr>
          <p:nvPr>
            <p:ph type="body" idx="1"/>
          </p:nvPr>
        </p:nvSpPr>
        <p:spPr/>
        <p:txBody>
          <a:bodyPr/>
          <a:lstStyle/>
          <a:p>
            <a:pPr eaLnBrk="1" hangingPunct="1"/>
            <a:endParaRPr lang="en-US" altLang="en-US"/>
          </a:p>
        </p:txBody>
      </p:sp>
      <p:pic>
        <p:nvPicPr>
          <p:cNvPr id="18436" name="Picture 5" descr="thumb01229">
            <a:hlinkClick r:id="rId2"/>
            <a:extLst>
              <a:ext uri="{FF2B5EF4-FFF2-40B4-BE49-F238E27FC236}">
                <a16:creationId xmlns:a16="http://schemas.microsoft.com/office/drawing/2014/main" id="{6F046A88-2400-62F7-8741-AD57AC4593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3141663"/>
            <a:ext cx="3048000" cy="153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F02ED429-6709-94EF-E8F7-39C5C29A63D7}"/>
              </a:ext>
            </a:extLst>
          </p:cNvPr>
          <p:cNvSpPr>
            <a:spLocks noGrp="1" noChangeArrowheads="1"/>
          </p:cNvSpPr>
          <p:nvPr>
            <p:ph type="title"/>
          </p:nvPr>
        </p:nvSpPr>
        <p:spPr/>
        <p:txBody>
          <a:bodyPr/>
          <a:lstStyle/>
          <a:p>
            <a:pPr eaLnBrk="1" hangingPunct="1"/>
            <a:r>
              <a:rPr lang="en-US" altLang="en-US"/>
              <a:t>17.12 g</a:t>
            </a:r>
            <a:endParaRPr lang="el-GR" altLang="en-US"/>
          </a:p>
        </p:txBody>
      </p:sp>
      <p:sp>
        <p:nvSpPr>
          <p:cNvPr id="19459" name="Rectangle 3">
            <a:extLst>
              <a:ext uri="{FF2B5EF4-FFF2-40B4-BE49-F238E27FC236}">
                <a16:creationId xmlns:a16="http://schemas.microsoft.com/office/drawing/2014/main" id="{E09DE789-9F0C-CCE2-A75C-EB3A866DF6C5}"/>
              </a:ext>
            </a:extLst>
          </p:cNvPr>
          <p:cNvSpPr>
            <a:spLocks noGrp="1" noChangeArrowheads="1"/>
          </p:cNvSpPr>
          <p:nvPr>
            <p:ph type="body" idx="1"/>
          </p:nvPr>
        </p:nvSpPr>
        <p:spPr>
          <a:xfrm>
            <a:off x="1258888" y="1700213"/>
            <a:ext cx="8229600" cy="4525962"/>
          </a:xfrm>
        </p:spPr>
        <p:txBody>
          <a:bodyPr/>
          <a:lstStyle/>
          <a:p>
            <a:pPr eaLnBrk="1" hangingPunct="1"/>
            <a:endParaRPr lang="en-US" altLang="en-US"/>
          </a:p>
        </p:txBody>
      </p:sp>
      <p:pic>
        <p:nvPicPr>
          <p:cNvPr id="19460" name="Picture 5" descr="thumb00019">
            <a:hlinkClick r:id="rId2"/>
            <a:extLst>
              <a:ext uri="{FF2B5EF4-FFF2-40B4-BE49-F238E27FC236}">
                <a16:creationId xmlns:a16="http://schemas.microsoft.com/office/drawing/2014/main" id="{6DABEE61-C267-4BB0-08FC-9D38D476EF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2781300"/>
            <a:ext cx="30480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11DC812D-4D62-25B3-99ED-0A172159A26C}"/>
              </a:ext>
            </a:extLst>
          </p:cNvPr>
          <p:cNvSpPr>
            <a:spLocks noGrp="1" noChangeArrowheads="1"/>
          </p:cNvSpPr>
          <p:nvPr>
            <p:ph type="title"/>
          </p:nvPr>
        </p:nvSpPr>
        <p:spPr/>
        <p:txBody>
          <a:bodyPr/>
          <a:lstStyle/>
          <a:p>
            <a:pPr eaLnBrk="1" hangingPunct="1"/>
            <a:r>
              <a:rPr lang="en-US" altLang="en-US"/>
              <a:t>0.23 g</a:t>
            </a:r>
            <a:endParaRPr lang="el-GR" altLang="en-US"/>
          </a:p>
        </p:txBody>
      </p:sp>
      <p:sp>
        <p:nvSpPr>
          <p:cNvPr id="20483" name="Rectangle 3">
            <a:extLst>
              <a:ext uri="{FF2B5EF4-FFF2-40B4-BE49-F238E27FC236}">
                <a16:creationId xmlns:a16="http://schemas.microsoft.com/office/drawing/2014/main" id="{FC57F6FA-EBDB-A13E-CF8B-47246FA0029E}"/>
              </a:ext>
            </a:extLst>
          </p:cNvPr>
          <p:cNvSpPr>
            <a:spLocks noGrp="1" noChangeArrowheads="1"/>
          </p:cNvSpPr>
          <p:nvPr>
            <p:ph type="body" idx="1"/>
          </p:nvPr>
        </p:nvSpPr>
        <p:spPr/>
        <p:txBody>
          <a:bodyPr/>
          <a:lstStyle/>
          <a:p>
            <a:pPr eaLnBrk="1" hangingPunct="1"/>
            <a:endParaRPr lang="en-US" altLang="en-US"/>
          </a:p>
        </p:txBody>
      </p:sp>
      <p:pic>
        <p:nvPicPr>
          <p:cNvPr id="20484" name="Picture 5" descr="thumb01231">
            <a:hlinkClick r:id="rId2"/>
            <a:extLst>
              <a:ext uri="{FF2B5EF4-FFF2-40B4-BE49-F238E27FC236}">
                <a16:creationId xmlns:a16="http://schemas.microsoft.com/office/drawing/2014/main" id="{6C6A7A0F-130D-9314-9566-F00A88CFAE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2565400"/>
            <a:ext cx="30480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Χάρτης Χαλκιδικής 9_5">
            <a:extLst>
              <a:ext uri="{FF2B5EF4-FFF2-40B4-BE49-F238E27FC236}">
                <a16:creationId xmlns:a16="http://schemas.microsoft.com/office/drawing/2014/main" id="{D435F9B1-9664-E99C-737B-7485B4F649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888" y="714375"/>
            <a:ext cx="6372225" cy="54292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ADCCDA10-B755-0D7B-2157-5003A016E049}"/>
              </a:ext>
            </a:extLst>
          </p:cNvPr>
          <p:cNvSpPr>
            <a:spLocks noGrp="1" noChangeArrowheads="1"/>
          </p:cNvSpPr>
          <p:nvPr>
            <p:ph type="title"/>
          </p:nvPr>
        </p:nvSpPr>
        <p:spPr/>
        <p:txBody>
          <a:bodyPr/>
          <a:lstStyle/>
          <a:p>
            <a:pPr eaLnBrk="1" hangingPunct="1"/>
            <a:r>
              <a:rPr lang="en-US" altLang="en-US"/>
              <a:t>0.33 g</a:t>
            </a:r>
            <a:endParaRPr lang="el-GR" altLang="en-US"/>
          </a:p>
        </p:txBody>
      </p:sp>
      <p:sp>
        <p:nvSpPr>
          <p:cNvPr id="21507" name="Rectangle 3">
            <a:extLst>
              <a:ext uri="{FF2B5EF4-FFF2-40B4-BE49-F238E27FC236}">
                <a16:creationId xmlns:a16="http://schemas.microsoft.com/office/drawing/2014/main" id="{307D4752-C937-272B-3EF0-A81D7741EF7C}"/>
              </a:ext>
            </a:extLst>
          </p:cNvPr>
          <p:cNvSpPr>
            <a:spLocks noGrp="1" noChangeArrowheads="1"/>
          </p:cNvSpPr>
          <p:nvPr>
            <p:ph type="body" idx="1"/>
          </p:nvPr>
        </p:nvSpPr>
        <p:spPr/>
        <p:txBody>
          <a:bodyPr/>
          <a:lstStyle/>
          <a:p>
            <a:pPr eaLnBrk="1" hangingPunct="1"/>
            <a:endParaRPr lang="en-US" altLang="en-US"/>
          </a:p>
        </p:txBody>
      </p:sp>
      <p:pic>
        <p:nvPicPr>
          <p:cNvPr id="21508" name="Picture 5" descr="thumb01230">
            <a:hlinkClick r:id="rId2"/>
            <a:extLst>
              <a:ext uri="{FF2B5EF4-FFF2-40B4-BE49-F238E27FC236}">
                <a16:creationId xmlns:a16="http://schemas.microsoft.com/office/drawing/2014/main" id="{111242FC-158A-3F88-0682-471427AF97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2852738"/>
            <a:ext cx="304800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F8204B70-841D-DD9E-5BAC-5A1E6592EE6A}"/>
              </a:ext>
            </a:extLst>
          </p:cNvPr>
          <p:cNvSpPr>
            <a:spLocks noGrp="1" noChangeArrowheads="1"/>
          </p:cNvSpPr>
          <p:nvPr>
            <p:ph type="title"/>
          </p:nvPr>
        </p:nvSpPr>
        <p:spPr/>
        <p:txBody>
          <a:bodyPr/>
          <a:lstStyle/>
          <a:p>
            <a:pPr eaLnBrk="1" hangingPunct="1"/>
            <a:r>
              <a:rPr lang="en-US" altLang="en-US"/>
              <a:t>0.39 g</a:t>
            </a:r>
            <a:endParaRPr lang="el-GR" altLang="en-US"/>
          </a:p>
        </p:txBody>
      </p:sp>
      <p:sp>
        <p:nvSpPr>
          <p:cNvPr id="22531" name="Rectangle 3">
            <a:extLst>
              <a:ext uri="{FF2B5EF4-FFF2-40B4-BE49-F238E27FC236}">
                <a16:creationId xmlns:a16="http://schemas.microsoft.com/office/drawing/2014/main" id="{A144B35E-EE52-8770-D61D-38EFB4EA6A25}"/>
              </a:ext>
            </a:extLst>
          </p:cNvPr>
          <p:cNvSpPr>
            <a:spLocks noGrp="1" noChangeArrowheads="1"/>
          </p:cNvSpPr>
          <p:nvPr>
            <p:ph type="body" idx="1"/>
          </p:nvPr>
        </p:nvSpPr>
        <p:spPr/>
        <p:txBody>
          <a:bodyPr/>
          <a:lstStyle/>
          <a:p>
            <a:pPr eaLnBrk="1" hangingPunct="1"/>
            <a:endParaRPr lang="en-US" altLang="en-US"/>
          </a:p>
        </p:txBody>
      </p:sp>
      <p:pic>
        <p:nvPicPr>
          <p:cNvPr id="22532" name="Picture 5" descr="thumb01606">
            <a:hlinkClick r:id="rId2"/>
            <a:extLst>
              <a:ext uri="{FF2B5EF4-FFF2-40B4-BE49-F238E27FC236}">
                <a16:creationId xmlns:a16="http://schemas.microsoft.com/office/drawing/2014/main" id="{5C6F9251-363E-3E43-F593-564357F1AD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2924175"/>
            <a:ext cx="23812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02E6BB15-188C-37FC-219F-DF91E0879F91}"/>
              </a:ext>
            </a:extLst>
          </p:cNvPr>
          <p:cNvSpPr>
            <a:spLocks noGrp="1" noChangeArrowheads="1"/>
          </p:cNvSpPr>
          <p:nvPr>
            <p:ph type="title"/>
          </p:nvPr>
        </p:nvSpPr>
        <p:spPr/>
        <p:txBody>
          <a:bodyPr/>
          <a:lstStyle/>
          <a:p>
            <a:pPr eaLnBrk="1" hangingPunct="1"/>
            <a:r>
              <a:rPr lang="en-US" altLang="en-US"/>
              <a:t>2.36 g</a:t>
            </a:r>
            <a:endParaRPr lang="el-GR" altLang="en-US"/>
          </a:p>
        </p:txBody>
      </p:sp>
      <p:sp>
        <p:nvSpPr>
          <p:cNvPr id="23555" name="Rectangle 3">
            <a:extLst>
              <a:ext uri="{FF2B5EF4-FFF2-40B4-BE49-F238E27FC236}">
                <a16:creationId xmlns:a16="http://schemas.microsoft.com/office/drawing/2014/main" id="{1909D4A4-F5D9-77AE-E774-35766E625E38}"/>
              </a:ext>
            </a:extLst>
          </p:cNvPr>
          <p:cNvSpPr>
            <a:spLocks noGrp="1" noChangeArrowheads="1"/>
          </p:cNvSpPr>
          <p:nvPr>
            <p:ph type="body" idx="1"/>
          </p:nvPr>
        </p:nvSpPr>
        <p:spPr/>
        <p:txBody>
          <a:bodyPr/>
          <a:lstStyle/>
          <a:p>
            <a:pPr eaLnBrk="1" hangingPunct="1"/>
            <a:endParaRPr lang="en-US" altLang="en-US"/>
          </a:p>
        </p:txBody>
      </p:sp>
      <p:pic>
        <p:nvPicPr>
          <p:cNvPr id="23556" name="Picture 5" descr="00035p00">
            <a:hlinkClick r:id="rId2"/>
            <a:extLst>
              <a:ext uri="{FF2B5EF4-FFF2-40B4-BE49-F238E27FC236}">
                <a16:creationId xmlns:a16="http://schemas.microsoft.com/office/drawing/2014/main" id="{17AEDBA4-6427-120D-E619-4C3FE97CF8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313" y="3068638"/>
            <a:ext cx="30480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C654026F-E3B6-4B4E-0C88-D29A739124A6}"/>
              </a:ext>
            </a:extLst>
          </p:cNvPr>
          <p:cNvSpPr>
            <a:spLocks noGrp="1" noChangeArrowheads="1"/>
          </p:cNvSpPr>
          <p:nvPr>
            <p:ph type="title"/>
          </p:nvPr>
        </p:nvSpPr>
        <p:spPr/>
        <p:txBody>
          <a:bodyPr/>
          <a:lstStyle/>
          <a:p>
            <a:pPr eaLnBrk="1" hangingPunct="1"/>
            <a:endParaRPr lang="en-US" altLang="en-US"/>
          </a:p>
        </p:txBody>
      </p:sp>
      <p:sp>
        <p:nvSpPr>
          <p:cNvPr id="24579" name="Rectangle 3">
            <a:extLst>
              <a:ext uri="{FF2B5EF4-FFF2-40B4-BE49-F238E27FC236}">
                <a16:creationId xmlns:a16="http://schemas.microsoft.com/office/drawing/2014/main" id="{511A4551-BC7F-45DA-BAA6-368416C1B9D0}"/>
              </a:ext>
            </a:extLst>
          </p:cNvPr>
          <p:cNvSpPr>
            <a:spLocks noGrp="1" noChangeArrowheads="1"/>
          </p:cNvSpPr>
          <p:nvPr>
            <p:ph type="body" idx="1"/>
          </p:nvPr>
        </p:nvSpPr>
        <p:spPr/>
        <p:txBody>
          <a:bodyPr/>
          <a:lstStyle/>
          <a:p>
            <a:pPr eaLnBrk="1" hangingPunct="1"/>
            <a:endParaRPr lang="en-US" altLang="en-US"/>
          </a:p>
        </p:txBody>
      </p:sp>
      <p:pic>
        <p:nvPicPr>
          <p:cNvPr id="24580" name="Picture 4" descr="thumb00011">
            <a:hlinkClick r:id="rId2"/>
            <a:extLst>
              <a:ext uri="{FF2B5EF4-FFF2-40B4-BE49-F238E27FC236}">
                <a16:creationId xmlns:a16="http://schemas.microsoft.com/office/drawing/2014/main" id="{D7B644D1-12C1-6950-A1F8-36A44A13BC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338" y="2708275"/>
            <a:ext cx="3048000"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Mneme Price _3">
            <a:extLst>
              <a:ext uri="{FF2B5EF4-FFF2-40B4-BE49-F238E27FC236}">
                <a16:creationId xmlns:a16="http://schemas.microsoft.com/office/drawing/2014/main" id="{0715C2AA-1742-D222-1FEC-EAD2C04FA4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150" y="1844675"/>
            <a:ext cx="5649913" cy="33321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Mneme Price">
            <a:extLst>
              <a:ext uri="{FF2B5EF4-FFF2-40B4-BE49-F238E27FC236}">
                <a16:creationId xmlns:a16="http://schemas.microsoft.com/office/drawing/2014/main" id="{469F95C1-1580-7B72-CB35-E9E551BDCF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1844675"/>
            <a:ext cx="5186363" cy="33051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C7A58A8B-2F20-151C-19A2-A170C821B21D}"/>
              </a:ext>
            </a:extLst>
          </p:cNvPr>
          <p:cNvSpPr>
            <a:spLocks noGrp="1" noChangeArrowheads="1"/>
          </p:cNvSpPr>
          <p:nvPr>
            <p:ph type="title"/>
          </p:nvPr>
        </p:nvSpPr>
        <p:spPr/>
        <p:txBody>
          <a:bodyPr/>
          <a:lstStyle/>
          <a:p>
            <a:pPr eaLnBrk="1" hangingPunct="1"/>
            <a:endParaRPr lang="en-US" altLang="en-US"/>
          </a:p>
        </p:txBody>
      </p:sp>
      <p:sp>
        <p:nvSpPr>
          <p:cNvPr id="27651" name="Rectangle 3">
            <a:extLst>
              <a:ext uri="{FF2B5EF4-FFF2-40B4-BE49-F238E27FC236}">
                <a16:creationId xmlns:a16="http://schemas.microsoft.com/office/drawing/2014/main" id="{6951DC22-5AFC-2F9F-77D7-08E110369D27}"/>
              </a:ext>
            </a:extLst>
          </p:cNvPr>
          <p:cNvSpPr>
            <a:spLocks noGrp="1" noChangeArrowheads="1"/>
          </p:cNvSpPr>
          <p:nvPr>
            <p:ph type="body" idx="1"/>
          </p:nvPr>
        </p:nvSpPr>
        <p:spPr/>
        <p:txBody>
          <a:bodyPr/>
          <a:lstStyle/>
          <a:p>
            <a:pPr eaLnBrk="1" hangingPunct="1"/>
            <a:endParaRPr lang="en-US" altLang="en-US"/>
          </a:p>
        </p:txBody>
      </p:sp>
      <p:pic>
        <p:nvPicPr>
          <p:cNvPr id="27652" name="Picture 5" descr="thumb01228">
            <a:hlinkClick r:id="rId2"/>
            <a:extLst>
              <a:ext uri="{FF2B5EF4-FFF2-40B4-BE49-F238E27FC236}">
                <a16:creationId xmlns:a16="http://schemas.microsoft.com/office/drawing/2014/main" id="{DCFB5B91-6117-7DF1-8D92-D7498433B4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2636838"/>
            <a:ext cx="30480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6DFCED15-11E8-A817-C96B-FAD807BED869}"/>
              </a:ext>
            </a:extLst>
          </p:cNvPr>
          <p:cNvSpPr>
            <a:spLocks noGrp="1" noChangeArrowheads="1"/>
          </p:cNvSpPr>
          <p:nvPr>
            <p:ph type="title"/>
          </p:nvPr>
        </p:nvSpPr>
        <p:spPr/>
        <p:txBody>
          <a:bodyPr/>
          <a:lstStyle/>
          <a:p>
            <a:pPr eaLnBrk="1" hangingPunct="1"/>
            <a:endParaRPr lang="en-US" altLang="en-US"/>
          </a:p>
        </p:txBody>
      </p:sp>
      <p:sp>
        <p:nvSpPr>
          <p:cNvPr id="28675" name="Rectangle 3">
            <a:extLst>
              <a:ext uri="{FF2B5EF4-FFF2-40B4-BE49-F238E27FC236}">
                <a16:creationId xmlns:a16="http://schemas.microsoft.com/office/drawing/2014/main" id="{9C673A42-7445-A4A9-94F0-B5D4982E3CD7}"/>
              </a:ext>
            </a:extLst>
          </p:cNvPr>
          <p:cNvSpPr>
            <a:spLocks noGrp="1" noChangeArrowheads="1"/>
          </p:cNvSpPr>
          <p:nvPr>
            <p:ph type="body" idx="1"/>
          </p:nvPr>
        </p:nvSpPr>
        <p:spPr/>
        <p:txBody>
          <a:bodyPr/>
          <a:lstStyle/>
          <a:p>
            <a:pPr eaLnBrk="1" hangingPunct="1"/>
            <a:endParaRPr lang="en-US" altLang="en-US"/>
          </a:p>
        </p:txBody>
      </p:sp>
      <p:pic>
        <p:nvPicPr>
          <p:cNvPr id="28676" name="Picture 5" descr="thumb00160">
            <a:hlinkClick r:id="rId2"/>
            <a:extLst>
              <a:ext uri="{FF2B5EF4-FFF2-40B4-BE49-F238E27FC236}">
                <a16:creationId xmlns:a16="http://schemas.microsoft.com/office/drawing/2014/main" id="{B6075B73-40DA-818D-D0CE-CFF920FDFB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2565400"/>
            <a:ext cx="30480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1D3CF3B8-610C-6678-E31C-A4122658C54A}"/>
              </a:ext>
            </a:extLst>
          </p:cNvPr>
          <p:cNvSpPr>
            <a:spLocks noGrp="1" noChangeArrowheads="1"/>
          </p:cNvSpPr>
          <p:nvPr>
            <p:ph type="title"/>
          </p:nvPr>
        </p:nvSpPr>
        <p:spPr/>
        <p:txBody>
          <a:bodyPr/>
          <a:lstStyle/>
          <a:p>
            <a:pPr eaLnBrk="1" hangingPunct="1"/>
            <a:endParaRPr lang="en-US" altLang="en-US"/>
          </a:p>
        </p:txBody>
      </p:sp>
      <p:sp>
        <p:nvSpPr>
          <p:cNvPr id="29699" name="Rectangle 3">
            <a:extLst>
              <a:ext uri="{FF2B5EF4-FFF2-40B4-BE49-F238E27FC236}">
                <a16:creationId xmlns:a16="http://schemas.microsoft.com/office/drawing/2014/main" id="{F4B5DE56-22EE-656F-AFCC-F1961E45F7AD}"/>
              </a:ext>
            </a:extLst>
          </p:cNvPr>
          <p:cNvSpPr>
            <a:spLocks noGrp="1" noChangeArrowheads="1"/>
          </p:cNvSpPr>
          <p:nvPr>
            <p:ph type="body" idx="1"/>
          </p:nvPr>
        </p:nvSpPr>
        <p:spPr/>
        <p:txBody>
          <a:bodyPr/>
          <a:lstStyle/>
          <a:p>
            <a:pPr eaLnBrk="1" hangingPunct="1"/>
            <a:endParaRPr lang="en-US" altLang="en-US"/>
          </a:p>
        </p:txBody>
      </p:sp>
      <p:pic>
        <p:nvPicPr>
          <p:cNvPr id="29700" name="Picture 5" descr="thumb00159">
            <a:hlinkClick r:id="rId2"/>
            <a:extLst>
              <a:ext uri="{FF2B5EF4-FFF2-40B4-BE49-F238E27FC236}">
                <a16:creationId xmlns:a16="http://schemas.microsoft.com/office/drawing/2014/main" id="{6469B3D3-045F-083F-A02C-2EA253EF45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2492375"/>
            <a:ext cx="3048000" cy="153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STATER MACHON no 1 9_5">
            <a:extLst>
              <a:ext uri="{FF2B5EF4-FFF2-40B4-BE49-F238E27FC236}">
                <a16:creationId xmlns:a16="http://schemas.microsoft.com/office/drawing/2014/main" id="{19AA0BB0-74FB-390B-2A0D-B8715C7BC9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1484313"/>
            <a:ext cx="5430837" cy="31908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oin Hoards H 37 ">
            <a:extLst>
              <a:ext uri="{FF2B5EF4-FFF2-40B4-BE49-F238E27FC236}">
                <a16:creationId xmlns:a16="http://schemas.microsoft.com/office/drawing/2014/main" id="{C1DDB0D1-FDDE-96BB-7E6C-883472EAF7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 y="1628775"/>
            <a:ext cx="9109075" cy="36131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STATER MACHON no 2  9_5">
            <a:extLst>
              <a:ext uri="{FF2B5EF4-FFF2-40B4-BE49-F238E27FC236}">
                <a16:creationId xmlns:a16="http://schemas.microsoft.com/office/drawing/2014/main" id="{EC3D5B54-C698-563B-4165-C7968966B1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2492375"/>
            <a:ext cx="3571875" cy="18573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4034E4CC-6A2A-7693-BF2C-6759933ED50D}"/>
              </a:ext>
            </a:extLst>
          </p:cNvPr>
          <p:cNvSpPr>
            <a:spLocks noGrp="1" noChangeArrowheads="1"/>
          </p:cNvSpPr>
          <p:nvPr>
            <p:ph type="title"/>
          </p:nvPr>
        </p:nvSpPr>
        <p:spPr/>
        <p:txBody>
          <a:bodyPr/>
          <a:lstStyle/>
          <a:p>
            <a:pPr eaLnBrk="1" hangingPunct="1"/>
            <a:r>
              <a:rPr lang="en-US" altLang="en-US"/>
              <a:t>1.89 g</a:t>
            </a:r>
            <a:endParaRPr lang="el-GR" altLang="en-US"/>
          </a:p>
        </p:txBody>
      </p:sp>
      <p:sp>
        <p:nvSpPr>
          <p:cNvPr id="32771" name="Rectangle 3">
            <a:extLst>
              <a:ext uri="{FF2B5EF4-FFF2-40B4-BE49-F238E27FC236}">
                <a16:creationId xmlns:a16="http://schemas.microsoft.com/office/drawing/2014/main" id="{9F598A4C-2D97-1943-B952-3313F88A69BF}"/>
              </a:ext>
            </a:extLst>
          </p:cNvPr>
          <p:cNvSpPr>
            <a:spLocks noGrp="1" noChangeArrowheads="1"/>
          </p:cNvSpPr>
          <p:nvPr>
            <p:ph type="body" idx="1"/>
          </p:nvPr>
        </p:nvSpPr>
        <p:spPr/>
        <p:txBody>
          <a:bodyPr/>
          <a:lstStyle/>
          <a:p>
            <a:pPr eaLnBrk="1" hangingPunct="1"/>
            <a:endParaRPr lang="en-US" altLang="en-US"/>
          </a:p>
        </p:txBody>
      </p:sp>
      <p:pic>
        <p:nvPicPr>
          <p:cNvPr id="32772" name="Picture 4" descr="thumb00098">
            <a:hlinkClick r:id="rId2"/>
            <a:extLst>
              <a:ext uri="{FF2B5EF4-FFF2-40B4-BE49-F238E27FC236}">
                <a16:creationId xmlns:a16="http://schemas.microsoft.com/office/drawing/2014/main" id="{2441CE29-1E2D-22DA-35A4-360FD253F9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2708275"/>
            <a:ext cx="30480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no">
            <a:extLst>
              <a:ext uri="{FF2B5EF4-FFF2-40B4-BE49-F238E27FC236}">
                <a16:creationId xmlns:a16="http://schemas.microsoft.com/office/drawing/2014/main" id="{079CBF5C-1073-A3E8-F635-6CD51EF107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775" y="512763"/>
            <a:ext cx="3508375" cy="63452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no">
            <a:extLst>
              <a:ext uri="{FF2B5EF4-FFF2-40B4-BE49-F238E27FC236}">
                <a16:creationId xmlns:a16="http://schemas.microsoft.com/office/drawing/2014/main" id="{90E919B3-103A-3FFF-B2BB-AE3079F5BA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313" y="254000"/>
            <a:ext cx="3778250" cy="6604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040C016C-A32B-0D32-A159-8126A0B43CE9}"/>
              </a:ext>
            </a:extLst>
          </p:cNvPr>
          <p:cNvSpPr>
            <a:spLocks noGrp="1" noChangeArrowheads="1"/>
          </p:cNvSpPr>
          <p:nvPr>
            <p:ph type="title"/>
          </p:nvPr>
        </p:nvSpPr>
        <p:spPr/>
        <p:txBody>
          <a:bodyPr/>
          <a:lstStyle/>
          <a:p>
            <a:pPr eaLnBrk="1" hangingPunct="1"/>
            <a:r>
              <a:rPr lang="en-US" altLang="en-US"/>
              <a:t>15.02 g</a:t>
            </a:r>
            <a:endParaRPr lang="el-GR" altLang="en-US"/>
          </a:p>
        </p:txBody>
      </p:sp>
      <p:sp>
        <p:nvSpPr>
          <p:cNvPr id="35843" name="Rectangle 3">
            <a:extLst>
              <a:ext uri="{FF2B5EF4-FFF2-40B4-BE49-F238E27FC236}">
                <a16:creationId xmlns:a16="http://schemas.microsoft.com/office/drawing/2014/main" id="{DCF15C53-FDE0-98A4-27A7-AE57D0D1711B}"/>
              </a:ext>
            </a:extLst>
          </p:cNvPr>
          <p:cNvSpPr>
            <a:spLocks noGrp="1" noChangeArrowheads="1"/>
          </p:cNvSpPr>
          <p:nvPr>
            <p:ph type="body" idx="1"/>
          </p:nvPr>
        </p:nvSpPr>
        <p:spPr/>
        <p:txBody>
          <a:bodyPr/>
          <a:lstStyle/>
          <a:p>
            <a:pPr eaLnBrk="1" hangingPunct="1"/>
            <a:endParaRPr lang="en-US" altLang="en-US"/>
          </a:p>
        </p:txBody>
      </p:sp>
      <p:pic>
        <p:nvPicPr>
          <p:cNvPr id="35844" name="Picture 5" descr="thumb00038">
            <a:hlinkClick r:id="rId2"/>
            <a:extLst>
              <a:ext uri="{FF2B5EF4-FFF2-40B4-BE49-F238E27FC236}">
                <a16:creationId xmlns:a16="http://schemas.microsoft.com/office/drawing/2014/main" id="{0309F9FA-AC8B-A0D0-75BD-E09B2E51A9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875" y="2492375"/>
            <a:ext cx="304800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685FFB25-816D-1DB8-CCD2-A874641A8F06}"/>
              </a:ext>
            </a:extLst>
          </p:cNvPr>
          <p:cNvSpPr>
            <a:spLocks noGrp="1" noChangeArrowheads="1"/>
          </p:cNvSpPr>
          <p:nvPr>
            <p:ph type="title"/>
          </p:nvPr>
        </p:nvSpPr>
        <p:spPr/>
        <p:txBody>
          <a:bodyPr/>
          <a:lstStyle/>
          <a:p>
            <a:pPr eaLnBrk="1" hangingPunct="1"/>
            <a:r>
              <a:rPr lang="en-US" altLang="en-US"/>
              <a:t>15.44 g</a:t>
            </a:r>
            <a:endParaRPr lang="el-GR" altLang="en-US"/>
          </a:p>
        </p:txBody>
      </p:sp>
      <p:sp>
        <p:nvSpPr>
          <p:cNvPr id="36867" name="Rectangle 3">
            <a:extLst>
              <a:ext uri="{FF2B5EF4-FFF2-40B4-BE49-F238E27FC236}">
                <a16:creationId xmlns:a16="http://schemas.microsoft.com/office/drawing/2014/main" id="{72A2BBCE-EC93-3820-6768-517D2AA45416}"/>
              </a:ext>
            </a:extLst>
          </p:cNvPr>
          <p:cNvSpPr>
            <a:spLocks noGrp="1" noChangeArrowheads="1"/>
          </p:cNvSpPr>
          <p:nvPr>
            <p:ph type="body" idx="1"/>
          </p:nvPr>
        </p:nvSpPr>
        <p:spPr/>
        <p:txBody>
          <a:bodyPr/>
          <a:lstStyle/>
          <a:p>
            <a:pPr eaLnBrk="1" hangingPunct="1"/>
            <a:endParaRPr lang="en-US" altLang="en-US"/>
          </a:p>
        </p:txBody>
      </p:sp>
      <p:pic>
        <p:nvPicPr>
          <p:cNvPr id="36868" name="Picture 5" descr="thumb00066">
            <a:hlinkClick r:id="rId2"/>
            <a:extLst>
              <a:ext uri="{FF2B5EF4-FFF2-40B4-BE49-F238E27FC236}">
                <a16:creationId xmlns:a16="http://schemas.microsoft.com/office/drawing/2014/main" id="{C9F63DF4-482D-2818-45AA-AEEBC40CE1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flipH="1" flipV="1">
            <a:off x="3492500" y="1873250"/>
            <a:ext cx="395922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F6F4E2B0-C829-74C9-E7E4-4F2415A796A6}"/>
              </a:ext>
            </a:extLst>
          </p:cNvPr>
          <p:cNvSpPr>
            <a:spLocks noGrp="1" noChangeArrowheads="1"/>
          </p:cNvSpPr>
          <p:nvPr>
            <p:ph type="title"/>
          </p:nvPr>
        </p:nvSpPr>
        <p:spPr/>
        <p:txBody>
          <a:bodyPr/>
          <a:lstStyle/>
          <a:p>
            <a:pPr eaLnBrk="1" hangingPunct="1"/>
            <a:r>
              <a:rPr lang="en-US" altLang="en-US"/>
              <a:t>0.48 g</a:t>
            </a:r>
            <a:endParaRPr lang="el-GR" altLang="en-US"/>
          </a:p>
        </p:txBody>
      </p:sp>
      <p:sp>
        <p:nvSpPr>
          <p:cNvPr id="37891" name="Rectangle 3">
            <a:extLst>
              <a:ext uri="{FF2B5EF4-FFF2-40B4-BE49-F238E27FC236}">
                <a16:creationId xmlns:a16="http://schemas.microsoft.com/office/drawing/2014/main" id="{996B91DB-F213-0409-F53F-5A38FF76EF38}"/>
              </a:ext>
            </a:extLst>
          </p:cNvPr>
          <p:cNvSpPr>
            <a:spLocks noGrp="1" noChangeArrowheads="1"/>
          </p:cNvSpPr>
          <p:nvPr>
            <p:ph type="body" idx="1"/>
          </p:nvPr>
        </p:nvSpPr>
        <p:spPr/>
        <p:txBody>
          <a:bodyPr/>
          <a:lstStyle/>
          <a:p>
            <a:pPr eaLnBrk="1" hangingPunct="1"/>
            <a:endParaRPr lang="en-US" altLang="en-US"/>
          </a:p>
        </p:txBody>
      </p:sp>
      <p:pic>
        <p:nvPicPr>
          <p:cNvPr id="37892" name="Picture 5" descr="thumb00067">
            <a:hlinkClick r:id="rId2"/>
            <a:extLst>
              <a:ext uri="{FF2B5EF4-FFF2-40B4-BE49-F238E27FC236}">
                <a16:creationId xmlns:a16="http://schemas.microsoft.com/office/drawing/2014/main" id="{E929D22B-5E6F-38B4-FF11-B25E49C047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flipH="1" flipV="1">
            <a:off x="3048000" y="1447800"/>
            <a:ext cx="4476750" cy="212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882371E2-B9FC-C8F9-699E-493EED3EDD1E}"/>
              </a:ext>
            </a:extLst>
          </p:cNvPr>
          <p:cNvSpPr>
            <a:spLocks noGrp="1" noChangeArrowheads="1"/>
          </p:cNvSpPr>
          <p:nvPr>
            <p:ph type="title"/>
          </p:nvPr>
        </p:nvSpPr>
        <p:spPr/>
        <p:txBody>
          <a:bodyPr/>
          <a:lstStyle/>
          <a:p>
            <a:pPr eaLnBrk="1" hangingPunct="1"/>
            <a:r>
              <a:rPr lang="en-US" altLang="en-US"/>
              <a:t>0.41 g</a:t>
            </a:r>
            <a:endParaRPr lang="el-GR" altLang="en-US"/>
          </a:p>
        </p:txBody>
      </p:sp>
      <p:sp>
        <p:nvSpPr>
          <p:cNvPr id="38915" name="Rectangle 3">
            <a:extLst>
              <a:ext uri="{FF2B5EF4-FFF2-40B4-BE49-F238E27FC236}">
                <a16:creationId xmlns:a16="http://schemas.microsoft.com/office/drawing/2014/main" id="{0EB8EF33-A708-B4B2-4BA7-6C9E8B0365DE}"/>
              </a:ext>
            </a:extLst>
          </p:cNvPr>
          <p:cNvSpPr>
            <a:spLocks noGrp="1" noChangeArrowheads="1"/>
          </p:cNvSpPr>
          <p:nvPr>
            <p:ph type="body" idx="1"/>
          </p:nvPr>
        </p:nvSpPr>
        <p:spPr/>
        <p:txBody>
          <a:bodyPr/>
          <a:lstStyle/>
          <a:p>
            <a:pPr eaLnBrk="1" hangingPunct="1"/>
            <a:endParaRPr lang="en-US" altLang="en-US"/>
          </a:p>
        </p:txBody>
      </p:sp>
      <p:pic>
        <p:nvPicPr>
          <p:cNvPr id="38916" name="Picture 4" descr="thumb00069">
            <a:hlinkClick r:id="rId2"/>
            <a:extLst>
              <a:ext uri="{FF2B5EF4-FFF2-40B4-BE49-F238E27FC236}">
                <a16:creationId xmlns:a16="http://schemas.microsoft.com/office/drawing/2014/main" id="{C8E0048C-33C1-FBB4-AA6D-B4CF0F8261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313" y="2565400"/>
            <a:ext cx="304800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CBCF6F29-9027-4EEB-28C4-88E03B7D6A46}"/>
              </a:ext>
            </a:extLst>
          </p:cNvPr>
          <p:cNvSpPr>
            <a:spLocks noGrp="1" noChangeArrowheads="1"/>
          </p:cNvSpPr>
          <p:nvPr>
            <p:ph type="title"/>
          </p:nvPr>
        </p:nvSpPr>
        <p:spPr/>
        <p:txBody>
          <a:bodyPr/>
          <a:lstStyle/>
          <a:p>
            <a:pPr eaLnBrk="1" hangingPunct="1"/>
            <a:r>
              <a:rPr lang="en-US" altLang="en-US"/>
              <a:t>0.34 g</a:t>
            </a:r>
            <a:endParaRPr lang="el-GR" altLang="en-US"/>
          </a:p>
        </p:txBody>
      </p:sp>
      <p:sp>
        <p:nvSpPr>
          <p:cNvPr id="39939" name="Rectangle 3">
            <a:extLst>
              <a:ext uri="{FF2B5EF4-FFF2-40B4-BE49-F238E27FC236}">
                <a16:creationId xmlns:a16="http://schemas.microsoft.com/office/drawing/2014/main" id="{40CD609E-67E6-B20A-2219-4C35924ADDC5}"/>
              </a:ext>
            </a:extLst>
          </p:cNvPr>
          <p:cNvSpPr>
            <a:spLocks noGrp="1" noChangeArrowheads="1"/>
          </p:cNvSpPr>
          <p:nvPr>
            <p:ph type="body" idx="1"/>
          </p:nvPr>
        </p:nvSpPr>
        <p:spPr/>
        <p:txBody>
          <a:bodyPr/>
          <a:lstStyle/>
          <a:p>
            <a:pPr eaLnBrk="1" hangingPunct="1"/>
            <a:endParaRPr lang="en-US" altLang="en-US"/>
          </a:p>
        </p:txBody>
      </p:sp>
      <p:pic>
        <p:nvPicPr>
          <p:cNvPr id="39940" name="Picture 4" descr="thumb01225">
            <a:hlinkClick r:id="rId2"/>
            <a:extLst>
              <a:ext uri="{FF2B5EF4-FFF2-40B4-BE49-F238E27FC236}">
                <a16:creationId xmlns:a16="http://schemas.microsoft.com/office/drawing/2014/main" id="{B9A93930-3A8E-088D-7D35-FACCA99D07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2924175"/>
            <a:ext cx="30480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4E784E7F-F7F3-97EF-BE3A-B0855CB1A790}"/>
              </a:ext>
            </a:extLst>
          </p:cNvPr>
          <p:cNvSpPr>
            <a:spLocks noGrp="1" noChangeArrowheads="1"/>
          </p:cNvSpPr>
          <p:nvPr>
            <p:ph type="title"/>
          </p:nvPr>
        </p:nvSpPr>
        <p:spPr/>
        <p:txBody>
          <a:bodyPr/>
          <a:lstStyle/>
          <a:p>
            <a:pPr eaLnBrk="1" hangingPunct="1"/>
            <a:endParaRPr lang="en-US" altLang="en-US"/>
          </a:p>
        </p:txBody>
      </p:sp>
      <p:sp>
        <p:nvSpPr>
          <p:cNvPr id="40963" name="Rectangle 3">
            <a:extLst>
              <a:ext uri="{FF2B5EF4-FFF2-40B4-BE49-F238E27FC236}">
                <a16:creationId xmlns:a16="http://schemas.microsoft.com/office/drawing/2014/main" id="{886D5567-E5F9-5EF8-0553-F96E3A9F83ED}"/>
              </a:ext>
            </a:extLst>
          </p:cNvPr>
          <p:cNvSpPr>
            <a:spLocks noGrp="1" noChangeArrowheads="1"/>
          </p:cNvSpPr>
          <p:nvPr>
            <p:ph type="body" idx="1"/>
          </p:nvPr>
        </p:nvSpPr>
        <p:spPr/>
        <p:txBody>
          <a:bodyPr/>
          <a:lstStyle/>
          <a:p>
            <a:pPr eaLnBrk="1" hangingPunct="1"/>
            <a:endParaRPr lang="en-US" altLang="en-US"/>
          </a:p>
        </p:txBody>
      </p:sp>
      <p:pic>
        <p:nvPicPr>
          <p:cNvPr id="40964" name="Picture 5" descr="thumb00753">
            <a:hlinkClick r:id="rId2"/>
            <a:extLst>
              <a:ext uri="{FF2B5EF4-FFF2-40B4-BE49-F238E27FC236}">
                <a16:creationId xmlns:a16="http://schemas.microsoft.com/office/drawing/2014/main" id="{A6706E48-2364-054A-9617-BE34A8375D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2636838"/>
            <a:ext cx="30480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oin Hoard H 37_2">
            <a:extLst>
              <a:ext uri="{FF2B5EF4-FFF2-40B4-BE49-F238E27FC236}">
                <a16:creationId xmlns:a16="http://schemas.microsoft.com/office/drawing/2014/main" id="{C4CF4263-4444-1B1A-2482-FF25B6F487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1341438"/>
            <a:ext cx="3357562" cy="42084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5CB84E87-6332-CC7A-761D-C81131170FBD}"/>
              </a:ext>
            </a:extLst>
          </p:cNvPr>
          <p:cNvSpPr>
            <a:spLocks noGrp="1" noChangeArrowheads="1"/>
          </p:cNvSpPr>
          <p:nvPr>
            <p:ph type="title"/>
          </p:nvPr>
        </p:nvSpPr>
        <p:spPr/>
        <p:txBody>
          <a:bodyPr/>
          <a:lstStyle/>
          <a:p>
            <a:pPr eaLnBrk="1" hangingPunct="1"/>
            <a:r>
              <a:rPr lang="en-US" altLang="en-US"/>
              <a:t>2.36 g</a:t>
            </a:r>
            <a:endParaRPr lang="el-GR" altLang="en-US"/>
          </a:p>
        </p:txBody>
      </p:sp>
      <p:sp>
        <p:nvSpPr>
          <p:cNvPr id="41987" name="Rectangle 3">
            <a:extLst>
              <a:ext uri="{FF2B5EF4-FFF2-40B4-BE49-F238E27FC236}">
                <a16:creationId xmlns:a16="http://schemas.microsoft.com/office/drawing/2014/main" id="{E41D7080-93C1-5D28-F54D-14365972960D}"/>
              </a:ext>
            </a:extLst>
          </p:cNvPr>
          <p:cNvSpPr>
            <a:spLocks noGrp="1" noChangeArrowheads="1"/>
          </p:cNvSpPr>
          <p:nvPr>
            <p:ph type="body" idx="1"/>
          </p:nvPr>
        </p:nvSpPr>
        <p:spPr/>
        <p:txBody>
          <a:bodyPr/>
          <a:lstStyle/>
          <a:p>
            <a:pPr eaLnBrk="1" hangingPunct="1"/>
            <a:endParaRPr lang="en-US" altLang="en-US"/>
          </a:p>
        </p:txBody>
      </p:sp>
      <p:pic>
        <p:nvPicPr>
          <p:cNvPr id="41988" name="Picture 5" descr="thumb01082">
            <a:hlinkClick r:id="rId2"/>
            <a:extLst>
              <a:ext uri="{FF2B5EF4-FFF2-40B4-BE49-F238E27FC236}">
                <a16:creationId xmlns:a16="http://schemas.microsoft.com/office/drawing/2014/main" id="{DA3F9078-FD41-F194-98A6-DE659DB0CB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4438" y="2492375"/>
            <a:ext cx="30480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SNG no 373  9_5">
            <a:extLst>
              <a:ext uri="{FF2B5EF4-FFF2-40B4-BE49-F238E27FC236}">
                <a16:creationId xmlns:a16="http://schemas.microsoft.com/office/drawing/2014/main" id="{7749788A-4A00-C98C-AA03-283D1691C4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2133600"/>
            <a:ext cx="4800600" cy="24304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4" descr="SNG no 375  9_5">
            <a:extLst>
              <a:ext uri="{FF2B5EF4-FFF2-40B4-BE49-F238E27FC236}">
                <a16:creationId xmlns:a16="http://schemas.microsoft.com/office/drawing/2014/main" id="{A6EEF31F-50AD-C261-7A35-54F8416F17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1700213"/>
            <a:ext cx="6089650" cy="26019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845ACDA-B480-2565-DE33-93ED082FEE83}"/>
              </a:ext>
            </a:extLst>
          </p:cNvPr>
          <p:cNvSpPr>
            <a:spLocks noGrp="1" noChangeArrowheads="1"/>
          </p:cNvSpPr>
          <p:nvPr>
            <p:ph type="title"/>
          </p:nvPr>
        </p:nvSpPr>
        <p:spPr/>
        <p:txBody>
          <a:bodyPr/>
          <a:lstStyle/>
          <a:p>
            <a:pPr eaLnBrk="1" hangingPunct="1"/>
            <a:r>
              <a:rPr lang="en-US" altLang="en-US"/>
              <a:t>Derrones</a:t>
            </a:r>
          </a:p>
        </p:txBody>
      </p:sp>
      <p:sp>
        <p:nvSpPr>
          <p:cNvPr id="45059" name="Rectangle 3">
            <a:extLst>
              <a:ext uri="{FF2B5EF4-FFF2-40B4-BE49-F238E27FC236}">
                <a16:creationId xmlns:a16="http://schemas.microsoft.com/office/drawing/2014/main" id="{120769BB-7128-9A01-6855-106D1141D95F}"/>
              </a:ext>
            </a:extLst>
          </p:cNvPr>
          <p:cNvSpPr>
            <a:spLocks noGrp="1" noChangeArrowheads="1"/>
          </p:cNvSpPr>
          <p:nvPr>
            <p:ph type="body" idx="1"/>
          </p:nvPr>
        </p:nvSpPr>
        <p:spPr/>
        <p:txBody>
          <a:bodyPr/>
          <a:lstStyle/>
          <a:p>
            <a:pPr eaLnBrk="1" hangingPunct="1"/>
            <a:endParaRPr lang="en-US" altLang="en-US"/>
          </a:p>
        </p:txBody>
      </p:sp>
      <p:pic>
        <p:nvPicPr>
          <p:cNvPr id="45060" name="Picture 4" descr="P1010358">
            <a:extLst>
              <a:ext uri="{FF2B5EF4-FFF2-40B4-BE49-F238E27FC236}">
                <a16:creationId xmlns:a16="http://schemas.microsoft.com/office/drawing/2014/main" id="{5F326BC0-0FF1-4274-B902-57CA05BDAE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313" y="3068638"/>
            <a:ext cx="4564062"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F053349E-F591-D386-82AF-6601DAF3ACE9}"/>
              </a:ext>
            </a:extLst>
          </p:cNvPr>
          <p:cNvSpPr>
            <a:spLocks noGrp="1" noChangeArrowheads="1"/>
          </p:cNvSpPr>
          <p:nvPr>
            <p:ph type="title"/>
          </p:nvPr>
        </p:nvSpPr>
        <p:spPr/>
        <p:txBody>
          <a:bodyPr/>
          <a:lstStyle/>
          <a:p>
            <a:pPr eaLnBrk="1" hangingPunct="1"/>
            <a:r>
              <a:rPr lang="en-US" altLang="en-US"/>
              <a:t>Amphipolis, stater</a:t>
            </a:r>
          </a:p>
        </p:txBody>
      </p:sp>
      <p:sp>
        <p:nvSpPr>
          <p:cNvPr id="46083" name="Rectangle 3">
            <a:extLst>
              <a:ext uri="{FF2B5EF4-FFF2-40B4-BE49-F238E27FC236}">
                <a16:creationId xmlns:a16="http://schemas.microsoft.com/office/drawing/2014/main" id="{E483F5D1-3709-C527-D036-9DA45A0FFFBB}"/>
              </a:ext>
            </a:extLst>
          </p:cNvPr>
          <p:cNvSpPr>
            <a:spLocks noGrp="1" noChangeArrowheads="1"/>
          </p:cNvSpPr>
          <p:nvPr>
            <p:ph type="body" idx="1"/>
          </p:nvPr>
        </p:nvSpPr>
        <p:spPr/>
        <p:txBody>
          <a:bodyPr/>
          <a:lstStyle/>
          <a:p>
            <a:pPr eaLnBrk="1" hangingPunct="1"/>
            <a:endParaRPr lang="en-US" altLang="en-US"/>
          </a:p>
        </p:txBody>
      </p:sp>
      <p:pic>
        <p:nvPicPr>
          <p:cNvPr id="46084" name="Picture 4" descr="P1010360">
            <a:extLst>
              <a:ext uri="{FF2B5EF4-FFF2-40B4-BE49-F238E27FC236}">
                <a16:creationId xmlns:a16="http://schemas.microsoft.com/office/drawing/2014/main" id="{B6F1A587-AD0E-F37D-2EA3-BD49B9A744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213" y="1484313"/>
            <a:ext cx="2224087" cy="428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1D4005B8-3172-DAEF-29C5-2DD082FBC47B}"/>
              </a:ext>
            </a:extLst>
          </p:cNvPr>
          <p:cNvSpPr>
            <a:spLocks noGrp="1" noChangeArrowheads="1"/>
          </p:cNvSpPr>
          <p:nvPr>
            <p:ph type="title"/>
          </p:nvPr>
        </p:nvSpPr>
        <p:spPr/>
        <p:txBody>
          <a:bodyPr/>
          <a:lstStyle/>
          <a:p>
            <a:pPr eaLnBrk="1" hangingPunct="1"/>
            <a:r>
              <a:rPr lang="en-US" altLang="en-US"/>
              <a:t>Argilos, stater on the Attic std?</a:t>
            </a:r>
          </a:p>
        </p:txBody>
      </p:sp>
      <p:sp>
        <p:nvSpPr>
          <p:cNvPr id="6147" name="Rectangle 3">
            <a:extLst>
              <a:ext uri="{FF2B5EF4-FFF2-40B4-BE49-F238E27FC236}">
                <a16:creationId xmlns:a16="http://schemas.microsoft.com/office/drawing/2014/main" id="{DAB843EA-6440-FBCE-0CB6-414C619E2308}"/>
              </a:ext>
            </a:extLst>
          </p:cNvPr>
          <p:cNvSpPr>
            <a:spLocks noGrp="1" noChangeArrowheads="1"/>
          </p:cNvSpPr>
          <p:nvPr>
            <p:ph type="body" idx="1"/>
          </p:nvPr>
        </p:nvSpPr>
        <p:spPr/>
        <p:txBody>
          <a:bodyPr/>
          <a:lstStyle/>
          <a:p>
            <a:pPr eaLnBrk="1" hangingPunct="1"/>
            <a:endParaRPr lang="en-US" altLang="en-US"/>
          </a:p>
        </p:txBody>
      </p:sp>
      <p:pic>
        <p:nvPicPr>
          <p:cNvPr id="6148" name="Picture 4" descr="P1010357">
            <a:extLst>
              <a:ext uri="{FF2B5EF4-FFF2-40B4-BE49-F238E27FC236}">
                <a16:creationId xmlns:a16="http://schemas.microsoft.com/office/drawing/2014/main" id="{2B7C505F-2F4D-575A-9EE5-945704E4C1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2636838"/>
            <a:ext cx="4948237"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STATER MACHON no 6  9_5">
            <a:extLst>
              <a:ext uri="{FF2B5EF4-FFF2-40B4-BE49-F238E27FC236}">
                <a16:creationId xmlns:a16="http://schemas.microsoft.com/office/drawing/2014/main" id="{1836FABD-434E-C9FE-EDED-C01BF1465D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975" y="2205038"/>
            <a:ext cx="4800600" cy="28575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STATER MACHON no 5  9_5">
            <a:extLst>
              <a:ext uri="{FF2B5EF4-FFF2-40B4-BE49-F238E27FC236}">
                <a16:creationId xmlns:a16="http://schemas.microsoft.com/office/drawing/2014/main" id="{5EF440F6-088C-9F4A-A2CF-EFBD8AEED9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150" y="1844675"/>
            <a:ext cx="5732463" cy="30099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Price  no">
            <a:extLst>
              <a:ext uri="{FF2B5EF4-FFF2-40B4-BE49-F238E27FC236}">
                <a16:creationId xmlns:a16="http://schemas.microsoft.com/office/drawing/2014/main" id="{F42D5ACE-70B7-5ADA-B9AE-D1C261CD4F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2138" y="671513"/>
            <a:ext cx="2997200" cy="61864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A54DD991-E410-6BC5-6E93-0F331B207D6C}"/>
              </a:ext>
            </a:extLst>
          </p:cNvPr>
          <p:cNvSpPr>
            <a:spLocks noGrp="1" noChangeArrowheads="1"/>
          </p:cNvSpPr>
          <p:nvPr>
            <p:ph type="title"/>
          </p:nvPr>
        </p:nvSpPr>
        <p:spPr/>
        <p:txBody>
          <a:bodyPr/>
          <a:lstStyle/>
          <a:p>
            <a:pPr eaLnBrk="1" hangingPunct="1"/>
            <a:r>
              <a:rPr lang="en-US" altLang="en-US"/>
              <a:t>Stageira</a:t>
            </a:r>
            <a:endParaRPr lang="el-GR" altLang="en-US"/>
          </a:p>
        </p:txBody>
      </p:sp>
      <p:sp>
        <p:nvSpPr>
          <p:cNvPr id="10243" name="Rectangle 3">
            <a:extLst>
              <a:ext uri="{FF2B5EF4-FFF2-40B4-BE49-F238E27FC236}">
                <a16:creationId xmlns:a16="http://schemas.microsoft.com/office/drawing/2014/main" id="{15F7AE30-9E1D-6A6E-9267-BCF593DA2607}"/>
              </a:ext>
            </a:extLst>
          </p:cNvPr>
          <p:cNvSpPr>
            <a:spLocks noGrp="1" noChangeArrowheads="1"/>
          </p:cNvSpPr>
          <p:nvPr>
            <p:ph type="body" idx="1"/>
          </p:nvPr>
        </p:nvSpPr>
        <p:spPr/>
        <p:txBody>
          <a:bodyPr/>
          <a:lstStyle/>
          <a:p>
            <a:pPr eaLnBrk="1" hangingPunct="1"/>
            <a:endParaRPr lang="en-US" altLang="en-US"/>
          </a:p>
        </p:txBody>
      </p:sp>
      <p:pic>
        <p:nvPicPr>
          <p:cNvPr id="10244" name="Picture 4" descr="thumb00096">
            <a:hlinkClick r:id="rId2"/>
            <a:extLst>
              <a:ext uri="{FF2B5EF4-FFF2-40B4-BE49-F238E27FC236}">
                <a16:creationId xmlns:a16="http://schemas.microsoft.com/office/drawing/2014/main" id="{3E812563-1602-5D61-6D43-ECF69A33EA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flipH="1" flipV="1">
            <a:off x="1258888" y="1524000"/>
            <a:ext cx="7634287" cy="381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TotalTime>
  <Words>511</Words>
  <Application>Microsoft Macintosh PowerPoint</Application>
  <PresentationFormat>On-screen Show (4:3)</PresentationFormat>
  <Paragraphs>40</Paragraphs>
  <Slides>44</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44</vt:i4>
      </vt:variant>
    </vt:vector>
  </HeadingPairs>
  <TitlesOfParts>
    <vt:vector size="46" baseType="lpstr">
      <vt:lpstr>Arial</vt:lpstr>
      <vt:lpstr>Default Design</vt:lpstr>
      <vt:lpstr>PowerPoint Presentation</vt:lpstr>
      <vt:lpstr>PowerPoint Presentation</vt:lpstr>
      <vt:lpstr>PowerPoint Presentation</vt:lpstr>
      <vt:lpstr>PowerPoint Presentation</vt:lpstr>
      <vt:lpstr>Argilos, stater on the Attic std?</vt:lpstr>
      <vt:lpstr>PowerPoint Presentation</vt:lpstr>
      <vt:lpstr>PowerPoint Presentation</vt:lpstr>
      <vt:lpstr>PowerPoint Presentation</vt:lpstr>
      <vt:lpstr>Stageira</vt:lpstr>
      <vt:lpstr>PowerPoint Presentation</vt:lpstr>
      <vt:lpstr>Dikaia, silver stater</vt:lpstr>
      <vt:lpstr>Dikaia, small fractions</vt:lpstr>
      <vt:lpstr>PowerPoint Presentation</vt:lpstr>
      <vt:lpstr>Dikaia, silver on the new std</vt:lpstr>
      <vt:lpstr>Olynthos, the earliest silver</vt:lpstr>
      <vt:lpstr>Aristot. Fragmenta varia 1.15.98 (apud Plutarch. Erot. 17) </vt:lpstr>
      <vt:lpstr>0.51 g</vt:lpstr>
      <vt:lpstr>17.12 g</vt:lpstr>
      <vt:lpstr>0.23 g</vt:lpstr>
      <vt:lpstr>0.33 g</vt:lpstr>
      <vt:lpstr>0.39 g</vt:lpstr>
      <vt:lpstr>2.36 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1.89 g</vt:lpstr>
      <vt:lpstr>PowerPoint Presentation</vt:lpstr>
      <vt:lpstr>PowerPoint Presentation</vt:lpstr>
      <vt:lpstr>15.02 g</vt:lpstr>
      <vt:lpstr>15.44 g</vt:lpstr>
      <vt:lpstr>0.48 g</vt:lpstr>
      <vt:lpstr>0.41 g</vt:lpstr>
      <vt:lpstr>0.34 g</vt:lpstr>
      <vt:lpstr>PowerPoint Presentation</vt:lpstr>
      <vt:lpstr>2.36 g</vt:lpstr>
      <vt:lpstr>PowerPoint Presentation</vt:lpstr>
      <vt:lpstr>PowerPoint Presentation</vt:lpstr>
      <vt:lpstr>Derrones</vt:lpstr>
      <vt:lpstr>Amphipolis, stater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kera</dc:creator>
  <cp:lastModifiedBy>Rowan, Clare</cp:lastModifiedBy>
  <cp:revision>57</cp:revision>
  <dcterms:created xsi:type="dcterms:W3CDTF">2005-05-09T15:06:22Z</dcterms:created>
  <dcterms:modified xsi:type="dcterms:W3CDTF">2023-03-30T08:13:28Z</dcterms:modified>
</cp:coreProperties>
</file>