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notesMasterIdLst>
    <p:notesMasterId r:id="rId21"/>
  </p:notesMasterIdLst>
  <p:sldIdLst>
    <p:sldId id="301" r:id="rId2"/>
    <p:sldId id="306" r:id="rId3"/>
    <p:sldId id="303" r:id="rId4"/>
    <p:sldId id="304" r:id="rId5"/>
    <p:sldId id="305" r:id="rId6"/>
    <p:sldId id="257" r:id="rId7"/>
    <p:sldId id="259" r:id="rId8"/>
    <p:sldId id="261" r:id="rId9"/>
    <p:sldId id="263" r:id="rId10"/>
    <p:sldId id="265" r:id="rId11"/>
    <p:sldId id="267" r:id="rId12"/>
    <p:sldId id="275" r:id="rId13"/>
    <p:sldId id="273" r:id="rId14"/>
    <p:sldId id="274" r:id="rId15"/>
    <p:sldId id="277" r:id="rId16"/>
    <p:sldId id="302" r:id="rId17"/>
    <p:sldId id="279" r:id="rId18"/>
    <p:sldId id="281" r:id="rId19"/>
    <p:sldId id="283" r:id="rId20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1" autoAdjust="0"/>
    <p:restoredTop sz="94694"/>
  </p:normalViewPr>
  <p:slideViewPr>
    <p:cSldViewPr>
      <p:cViewPr varScale="1">
        <p:scale>
          <a:sx n="121" d="100"/>
          <a:sy n="121" d="100"/>
        </p:scale>
        <p:origin x="202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E664F826-F439-03B2-EBC4-33120A0200C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D6086ACE-2314-6C2E-789E-512516BFAFB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7F956EAE-ABA4-7C46-7BCD-321C1591871B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1C4492DE-4067-3D66-1C93-BD644BBD71C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Click to edit Master text styles</a:t>
            </a:r>
          </a:p>
          <a:p>
            <a:pPr lvl="1"/>
            <a:r>
              <a:rPr lang="el-GR" noProof="0"/>
              <a:t>Second level</a:t>
            </a:r>
          </a:p>
          <a:p>
            <a:pPr lvl="2"/>
            <a:r>
              <a:rPr lang="el-GR" noProof="0"/>
              <a:t>Third level</a:t>
            </a:r>
          </a:p>
          <a:p>
            <a:pPr lvl="3"/>
            <a:r>
              <a:rPr lang="el-GR" noProof="0"/>
              <a:t>Fourth level</a:t>
            </a:r>
          </a:p>
          <a:p>
            <a:pPr lvl="4"/>
            <a:r>
              <a:rPr lang="el-GR" noProof="0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49A01489-F720-6C09-3B86-A77651160FC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E9D7180D-6CEC-718B-86D5-7A5C75C090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3CE4F9-3ECA-6941-BABB-A80F0940CFAF}" type="slidenum">
              <a:rPr lang="el-GR" altLang="en-US"/>
              <a:pPr/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8CD0B919-443F-F1C7-90FB-F2FE13C4A3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FBB3C60-429F-1E42-A93E-043753A2E663}" type="slidenum">
              <a:rPr lang="el-GR" altLang="en-US"/>
              <a:pPr eaLnBrk="1" hangingPunct="1"/>
              <a:t>4</a:t>
            </a:fld>
            <a:endParaRPr lang="el-GR" altLang="en-US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CACE5CB3-2C70-027A-D466-B0DD9F9FCDC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2D0258CB-371B-867D-EF39-DB411B4584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l-GR" altLang="en-US">
                <a:latin typeface="Arial" panose="020B0604020202020204" pitchFamily="34" charset="0"/>
              </a:rPr>
              <a:t>Βιβλιογραφία: </a:t>
            </a:r>
            <a:r>
              <a:rPr lang="en-US" altLang="en-US">
                <a:latin typeface="Arial" panose="020B0604020202020204" pitchFamily="34" charset="0"/>
              </a:rPr>
              <a:t>C.M. Kraay, Archaic and Classical Greek Coins, London 1976, no. 516</a:t>
            </a:r>
            <a:endParaRPr lang="el-G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C9A95082-BD29-92C4-F075-A3B90F5B21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342437E-BBBD-C046-BE50-9FDCAD0FE7FE}" type="slidenum">
              <a:rPr lang="el-GR" altLang="en-US"/>
              <a:pPr eaLnBrk="1" hangingPunct="1"/>
              <a:t>17</a:t>
            </a:fld>
            <a:endParaRPr lang="el-GR" altLang="en-US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BFEE96E7-B5AB-96A5-71DD-D9AE856B4F4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916866F5-A839-B2E7-0EB1-6DD7EEE36A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l-GR" altLang="en-US">
                <a:latin typeface="Arial" panose="020B0604020202020204" pitchFamily="34" charset="0"/>
              </a:rPr>
              <a:t>Βιβλιογραφία: </a:t>
            </a:r>
            <a:r>
              <a:rPr lang="en-US" altLang="en-US">
                <a:latin typeface="Arial" panose="020B0604020202020204" pitchFamily="34" charset="0"/>
              </a:rPr>
              <a:t>C.M. Kraay, Archaic and Classical Greek Coins, London 1976, no. 522</a:t>
            </a:r>
            <a:endParaRPr lang="el-G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3E819E19-7482-A197-8D79-2D085B9D47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6D45130-4382-8541-9F62-3DCFB2F04B9D}" type="slidenum">
              <a:rPr lang="el-GR" altLang="en-US"/>
              <a:pPr eaLnBrk="1" hangingPunct="1"/>
              <a:t>18</a:t>
            </a:fld>
            <a:endParaRPr lang="el-GR" altLang="en-US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272A395D-F589-1261-3EC3-1B497A2F41F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1CB6FB82-23C5-B648-A049-1504DA0EA9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</a:rPr>
              <a:t>BCH omada 2</a:t>
            </a:r>
            <a:endParaRPr lang="el-G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E2D95D93-199F-D74B-F053-8E13536452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F81C5DC-981C-D74C-9ACF-8D2654114875}" type="slidenum">
              <a:rPr lang="el-GR" altLang="en-US"/>
              <a:pPr eaLnBrk="1" hangingPunct="1"/>
              <a:t>5</a:t>
            </a:fld>
            <a:endParaRPr lang="el-GR" altLang="en-US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57699297-D611-4FA8-D6A1-CE28DB8CCE3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BC3C421A-D743-DA8B-C59C-BB120DA811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l-GR" altLang="en-US">
                <a:latin typeface="Arial" panose="020B0604020202020204" pitchFamily="34" charset="0"/>
              </a:rPr>
              <a:t>Βιβλιογραφία: </a:t>
            </a:r>
            <a:r>
              <a:rPr lang="en-US" altLang="en-US">
                <a:latin typeface="Arial" panose="020B0604020202020204" pitchFamily="34" charset="0"/>
              </a:rPr>
              <a:t>C.M. Kraay, Archaic and Classical Greek Coins, London 1976, no. 517</a:t>
            </a:r>
            <a:endParaRPr lang="el-G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94D2F27C-F91D-F673-8D44-077AD8D63C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A4E47DC-C862-0A48-955A-ED0E445FB24D}" type="slidenum">
              <a:rPr lang="el-GR" altLang="en-US"/>
              <a:pPr eaLnBrk="1" hangingPunct="1"/>
              <a:t>6</a:t>
            </a:fld>
            <a:endParaRPr lang="el-GR" altLang="en-US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41E2DAE5-8219-0A4A-4D6C-562DC03BE0C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C871E765-99E6-46CB-518B-14C6BDB081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l-GR" altLang="en-US">
                <a:latin typeface="Arial" panose="020B0604020202020204" pitchFamily="34" charset="0"/>
              </a:rPr>
              <a:t>Βιβλιογραφία: </a:t>
            </a:r>
            <a:r>
              <a:rPr lang="en-US" altLang="en-US">
                <a:latin typeface="Arial" panose="020B0604020202020204" pitchFamily="34" charset="0"/>
              </a:rPr>
              <a:t>C.M. Kraay, Archaic and Classical Greek Coins, London 1976, no. 518</a:t>
            </a:r>
            <a:endParaRPr lang="el-G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8D1515EA-5A08-BE2A-0088-5516A2FF85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858FDF0-67E6-AE4F-A8FF-6B455A39F913}" type="slidenum">
              <a:rPr lang="el-GR" altLang="en-US"/>
              <a:pPr eaLnBrk="1" hangingPunct="1"/>
              <a:t>7</a:t>
            </a:fld>
            <a:endParaRPr lang="el-GR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99254C80-CB5C-0114-5852-E5426792B5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BAB84475-B8A0-01C7-D2AD-3A60B933F9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l-GR" altLang="en-US">
                <a:latin typeface="Arial" panose="020B0604020202020204" pitchFamily="34" charset="0"/>
              </a:rPr>
              <a:t>Βιβλιογραφία: </a:t>
            </a:r>
            <a:r>
              <a:rPr lang="en-US" altLang="en-US">
                <a:latin typeface="Arial" panose="020B0604020202020204" pitchFamily="34" charset="0"/>
              </a:rPr>
              <a:t>C.M. Kraay, Archaic and Classical Greek Coins, London 1976, no. 519</a:t>
            </a:r>
            <a:endParaRPr lang="el-G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221A323A-99FE-C5F1-4828-462E684F54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6FC3C17-C9C7-6243-A5F9-BFE9FFCD8403}" type="slidenum">
              <a:rPr lang="el-GR" altLang="en-US"/>
              <a:pPr eaLnBrk="1" hangingPunct="1"/>
              <a:t>8</a:t>
            </a:fld>
            <a:endParaRPr lang="el-GR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4A5E48A4-CBED-DEB2-38D5-F56E0A78788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DADAD4CE-60D8-9B0B-F5AF-B22B4DF431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l-GR" altLang="en-US">
                <a:latin typeface="Arial" panose="020B0604020202020204" pitchFamily="34" charset="0"/>
              </a:rPr>
              <a:t>Βιβλιογραφία: </a:t>
            </a:r>
            <a:r>
              <a:rPr lang="en-US" altLang="en-US">
                <a:latin typeface="Arial" panose="020B0604020202020204" pitchFamily="34" charset="0"/>
              </a:rPr>
              <a:t>C.M. Kraay, Archaic and Classical Greek Coins, London 1976, no. 520</a:t>
            </a:r>
            <a:endParaRPr lang="el-G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ECCB1BE9-31E4-7E27-CA1F-22ACF6DABF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CCD0289-65D1-7E46-A56A-544ED9DE0A16}" type="slidenum">
              <a:rPr lang="el-GR" altLang="en-US"/>
              <a:pPr eaLnBrk="1" hangingPunct="1"/>
              <a:t>9</a:t>
            </a:fld>
            <a:endParaRPr lang="el-GR" altLang="en-US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8E65941E-DDAD-F86D-92B9-2AB633CE610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2040F00C-B0B0-522C-534A-6A95AEDBE5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l-GR" altLang="en-US">
                <a:latin typeface="Arial" panose="020B0604020202020204" pitchFamily="34" charset="0"/>
              </a:rPr>
              <a:t>Βιβλιογραφία: </a:t>
            </a:r>
            <a:r>
              <a:rPr lang="en-US" altLang="en-US">
                <a:latin typeface="Arial" panose="020B0604020202020204" pitchFamily="34" charset="0"/>
              </a:rPr>
              <a:t>C.M. Kraay, Archaic and Classical Greek Coins, London 1976, no. 521</a:t>
            </a:r>
            <a:endParaRPr lang="el-G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2C955E7A-E1CB-8DB7-B43E-AD30993032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03095BE-27BD-3A4C-9C75-9F9773720818}" type="slidenum">
              <a:rPr lang="el-GR" altLang="en-US"/>
              <a:pPr eaLnBrk="1" hangingPunct="1"/>
              <a:t>10</a:t>
            </a:fld>
            <a:endParaRPr lang="el-GR" altLang="en-U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0DECCBB2-7818-9DFF-D723-E75E0A64A24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9693A83C-7DA5-DB87-3E46-FBC67AC82D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l-GR" altLang="en-US">
                <a:latin typeface="Arial" panose="020B0604020202020204" pitchFamily="34" charset="0"/>
              </a:rPr>
              <a:t>Βιβλιογραφία: </a:t>
            </a:r>
            <a:r>
              <a:rPr lang="en-US" altLang="en-US">
                <a:latin typeface="Arial" panose="020B0604020202020204" pitchFamily="34" charset="0"/>
              </a:rPr>
              <a:t>C.M. Kraay, Archaic and Classical Greek Coins, London 1976, no. 524</a:t>
            </a:r>
            <a:endParaRPr lang="el-G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76271CFC-8687-54D2-9A15-A76EA41F2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C08A3B6-C96F-904D-BDEA-DA2A36631DE4}" type="slidenum">
              <a:rPr lang="el-GR" altLang="en-US"/>
              <a:pPr eaLnBrk="1" hangingPunct="1"/>
              <a:t>11</a:t>
            </a:fld>
            <a:endParaRPr lang="el-GR" altLang="en-US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FA250A8F-0079-C2B7-1A8D-97FE26FEB21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2EC89B8D-BDD4-B9D3-9169-420BCFAEA4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l-GR" altLang="en-US">
                <a:latin typeface="Arial" panose="020B0604020202020204" pitchFamily="34" charset="0"/>
              </a:rPr>
              <a:t>Αιγές</a:t>
            </a:r>
          </a:p>
          <a:p>
            <a:pPr eaLnBrk="1" hangingPunct="1"/>
            <a:r>
              <a:rPr lang="el-GR" altLang="en-US">
                <a:latin typeface="Arial" panose="020B0604020202020204" pitchFamily="34" charset="0"/>
              </a:rPr>
              <a:t>Βιβλιογραφία: </a:t>
            </a:r>
            <a:r>
              <a:rPr lang="en-US" altLang="en-US">
                <a:latin typeface="Arial" panose="020B0604020202020204" pitchFamily="34" charset="0"/>
              </a:rPr>
              <a:t>C.M. Kraay, Archaic and Classical Greek Coins, London 1976, no. 490</a:t>
            </a:r>
            <a:endParaRPr lang="el-G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32E7A53C-C015-ED93-D729-3396C5D3CF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A1CE6E2-A2C5-8045-8567-2782D3FC1833}" type="slidenum">
              <a:rPr lang="el-GR" altLang="en-US"/>
              <a:pPr eaLnBrk="1" hangingPunct="1"/>
              <a:t>15</a:t>
            </a:fld>
            <a:endParaRPr lang="el-GR" altLang="en-US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03D1EC75-1F4E-B02C-BEDE-2911CC2210D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E8B7FB18-FAFF-7A40-F963-E22D6444B5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en-US">
                <a:latin typeface="Arial" panose="020B0604020202020204" pitchFamily="34" charset="0"/>
              </a:rPr>
              <a:t>Bisalti</a:t>
            </a:r>
            <a:endParaRPr lang="en-US" altLang="en-US">
              <a:latin typeface="Arial" panose="020B0604020202020204" pitchFamily="34" charset="0"/>
            </a:endParaRPr>
          </a:p>
          <a:p>
            <a:pPr eaLnBrk="1" hangingPunct="1"/>
            <a:r>
              <a:rPr lang="el-GR" altLang="en-US">
                <a:latin typeface="Arial" panose="020B0604020202020204" pitchFamily="34" charset="0"/>
              </a:rPr>
              <a:t>Βιβλιογραφία: </a:t>
            </a:r>
            <a:r>
              <a:rPr lang="en-US" altLang="en-US">
                <a:latin typeface="Arial" panose="020B0604020202020204" pitchFamily="34" charset="0"/>
              </a:rPr>
              <a:t>C.M. Kraay, Archaic and Classical Greek Coins, London 1976, no. 491</a:t>
            </a:r>
            <a:endParaRPr lang="el-G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C1B6C26-7E79-9ADB-FFBB-78DFCD3F13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149CCE7-B46B-EA0B-5AA0-52A2966F82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FA18AF4-5724-220B-2E28-7972A98B1C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55E032-8410-AA42-AAB7-399CF05B1A42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545371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F311A9A-F765-867C-2793-BE8115E601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1BA7527-3593-AF45-756F-12787E7458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83180D3-926B-9C69-990A-6C525D3887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885307-047A-8544-B71A-9E0B97BCAE97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680839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B35F605-7370-E010-34F1-0D1CB89A6F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3AE6F7A-588B-D725-74D7-4AB5E9BF9E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14A9888-3EC4-43B5-1BF7-8B82BEA331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732DFA-EED5-3B4D-BB6D-1C3B49D1BCFC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86201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CBD8E0-6B8C-A4A8-3E77-313DDE07B0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7339115-5595-0E84-818E-23E8F7279F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DF14553-F899-E22F-B7B9-52F8449533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F55E59-B79D-514F-9763-C0EC64E47A57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06268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B183C70-02EC-E408-A1B3-5569AE11DC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07AFB48-00CA-A481-F6D2-ED395F3F83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72EE415-4622-EFD5-EDA1-06056064CF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DB7ADD-8E42-C54D-BF29-60C9A61AD7D2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778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782FD47-E62E-78C5-D26C-B41F6992A3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338AB1-48B9-6604-8C63-47DB4B4B3D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5B471A-C466-4939-339F-5077794EA7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8645BC-3507-B946-933C-376FEE78620E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94398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FB930B9-3B14-08FC-FA81-EF2618924E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2E91A47-FBA2-3A2C-000F-AD8750B720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3E2DDCB-DF72-31C9-B443-2EBBABDCAB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FF105-1475-EE4E-8222-F97733505A73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46409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30852C1-2315-51DB-B86E-04B2EBD0D8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E1AEAC0-12E2-E810-DACF-8BAA14BEF4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DBE043B-7F07-3C9D-FA1D-30E3BA29D9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9C9F57-76E4-044B-A0FA-5C09787275A5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04882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6010955-3890-A082-15BF-9EC6DD8586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44F6E24-5619-F8FE-B184-BD85B85288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644512C-7C0F-86F5-B885-31B07AC7A2A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4442FE-A924-8142-B9A2-D9FF94A06036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7100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D3B06F-BD36-4986-1EDB-C5C1A8FDCD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FDACD6-AAA1-4CFE-3F51-CB24532F50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711CEA-8A6A-7332-4EED-392A3AAE3D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D0B7A3-173A-0B44-8466-447F0F0EA8C0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4264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23D10F-1032-DD85-00B7-DDCD5A1D8F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1E7B29-FB0E-9822-D3B4-1A53A8C55A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7FA293-B287-8682-EF52-6975419530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699361-EBEA-6F4C-8BCE-658A12EC184B}" type="slidenum">
              <a:rPr lang="el-GR" altLang="en-US"/>
              <a:pPr/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3630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595D837-BCFF-AD56-10C3-329089D617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E38C44F-4211-7565-471F-37DAF6224A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4B1DF6D-64C5-8813-8B94-6B46B1C1F30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2A5FCA0-D029-5D39-47FC-2B75722D69F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4B85E2C-724F-4E37-42D6-E2D53C6E263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DFC02B7-413A-AF41-B453-EBA6399745FE}" type="slidenum">
              <a:rPr lang="el-GR" altLang="en-US"/>
              <a:pPr/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Πέργαμος_Τείχος Πιέρων">
            <a:extLst>
              <a:ext uri="{FF2B5EF4-FFF2-40B4-BE49-F238E27FC236}">
                <a16:creationId xmlns:a16="http://schemas.microsoft.com/office/drawing/2014/main" id="{5E8238EC-36EE-5827-0E87-59BE1E952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981075"/>
            <a:ext cx="7197725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no">
            <a:extLst>
              <a:ext uri="{FF2B5EF4-FFF2-40B4-BE49-F238E27FC236}">
                <a16:creationId xmlns:a16="http://schemas.microsoft.com/office/drawing/2014/main" id="{C3F24133-43F6-4E2F-219E-1C2DB8D523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963613"/>
            <a:ext cx="2633663" cy="5894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no">
            <a:extLst>
              <a:ext uri="{FF2B5EF4-FFF2-40B4-BE49-F238E27FC236}">
                <a16:creationId xmlns:a16="http://schemas.microsoft.com/office/drawing/2014/main" id="{8C319B8A-93B6-8442-7465-571383443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549275"/>
            <a:ext cx="3382963" cy="5888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Horos 9_5 no 2">
            <a:extLst>
              <a:ext uri="{FF2B5EF4-FFF2-40B4-BE49-F238E27FC236}">
                <a16:creationId xmlns:a16="http://schemas.microsoft.com/office/drawing/2014/main" id="{4F9743AD-C78E-3DFE-0A2B-76559384F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205038"/>
            <a:ext cx="5900738" cy="2614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BCH 2 omada  9_5">
            <a:extLst>
              <a:ext uri="{FF2B5EF4-FFF2-40B4-BE49-F238E27FC236}">
                <a16:creationId xmlns:a16="http://schemas.microsoft.com/office/drawing/2014/main" id="{A0968FA7-D0AB-FA6A-34DC-992992E45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205038"/>
            <a:ext cx="5100637" cy="2228850"/>
          </a:xfrm>
          <a:prstGeom prst="rect">
            <a:avLst/>
          </a:prstGeom>
          <a:solidFill>
            <a:srgbClr val="00C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oros 9_5 no 1">
            <a:extLst>
              <a:ext uri="{FF2B5EF4-FFF2-40B4-BE49-F238E27FC236}">
                <a16:creationId xmlns:a16="http://schemas.microsoft.com/office/drawing/2014/main" id="{CB39EA56-ABDF-5033-8508-46152A237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205038"/>
            <a:ext cx="5700712" cy="2257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no">
            <a:extLst>
              <a:ext uri="{FF2B5EF4-FFF2-40B4-BE49-F238E27FC236}">
                <a16:creationId xmlns:a16="http://schemas.microsoft.com/office/drawing/2014/main" id="{C9D363C3-2296-71C9-9FEF-6E2608859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92150"/>
            <a:ext cx="3141663" cy="5578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3BAC1C02-72F3-F556-D1B4-DF0DED6743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Orrescians, the two series of staters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CD69948B-6C09-B60A-52F1-0A465ACA4B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7412" name="Picture 4" descr="P1010352">
            <a:extLst>
              <a:ext uri="{FF2B5EF4-FFF2-40B4-BE49-F238E27FC236}">
                <a16:creationId xmlns:a16="http://schemas.microsoft.com/office/drawing/2014/main" id="{A95C5457-C4D4-06AC-69B9-C96E79F62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773238"/>
            <a:ext cx="2562225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no">
            <a:extLst>
              <a:ext uri="{FF2B5EF4-FFF2-40B4-BE49-F238E27FC236}">
                <a16:creationId xmlns:a16="http://schemas.microsoft.com/office/drawing/2014/main" id="{D76BFF0C-2A24-461A-26B8-C7AA16D54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625475"/>
            <a:ext cx="3635375" cy="623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BCH 2 omada  9_5">
            <a:extLst>
              <a:ext uri="{FF2B5EF4-FFF2-40B4-BE49-F238E27FC236}">
                <a16:creationId xmlns:a16="http://schemas.microsoft.com/office/drawing/2014/main" id="{EC8D9B1F-ED2E-CFA8-5C43-8486376D0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205038"/>
            <a:ext cx="5100637" cy="2228850"/>
          </a:xfrm>
          <a:prstGeom prst="rect">
            <a:avLst/>
          </a:prstGeom>
          <a:solidFill>
            <a:srgbClr val="00C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no">
            <a:extLst>
              <a:ext uri="{FF2B5EF4-FFF2-40B4-BE49-F238E27FC236}">
                <a16:creationId xmlns:a16="http://schemas.microsoft.com/office/drawing/2014/main" id="{7BBED839-6CAA-88C8-1F48-A0CB004B2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908050"/>
            <a:ext cx="3041650" cy="4951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NG no 945  9_5">
            <a:extLst>
              <a:ext uri="{FF2B5EF4-FFF2-40B4-BE49-F238E27FC236}">
                <a16:creationId xmlns:a16="http://schemas.microsoft.com/office/drawing/2014/main" id="{9368C923-8808-1FBF-8185-B88B37586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582738"/>
            <a:ext cx="2957513" cy="5275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o">
            <a:extLst>
              <a:ext uri="{FF2B5EF4-FFF2-40B4-BE49-F238E27FC236}">
                <a16:creationId xmlns:a16="http://schemas.microsoft.com/office/drawing/2014/main" id="{C747EB63-409B-FBDD-683D-22ABC40EA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92150"/>
            <a:ext cx="2882900" cy="5556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no">
            <a:extLst>
              <a:ext uri="{FF2B5EF4-FFF2-40B4-BE49-F238E27FC236}">
                <a16:creationId xmlns:a16="http://schemas.microsoft.com/office/drawing/2014/main" id="{34C24395-0A02-4205-21A8-4D8C3C370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628650"/>
            <a:ext cx="2962275" cy="6229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no">
            <a:extLst>
              <a:ext uri="{FF2B5EF4-FFF2-40B4-BE49-F238E27FC236}">
                <a16:creationId xmlns:a16="http://schemas.microsoft.com/office/drawing/2014/main" id="{7AA4F90D-869D-D60D-ABD7-3944CA678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546100"/>
            <a:ext cx="3976687" cy="6311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no">
            <a:extLst>
              <a:ext uri="{FF2B5EF4-FFF2-40B4-BE49-F238E27FC236}">
                <a16:creationId xmlns:a16="http://schemas.microsoft.com/office/drawing/2014/main" id="{90924684-5B71-C104-7715-6F8AE1B06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92150"/>
            <a:ext cx="2619375" cy="6064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no">
            <a:extLst>
              <a:ext uri="{FF2B5EF4-FFF2-40B4-BE49-F238E27FC236}">
                <a16:creationId xmlns:a16="http://schemas.microsoft.com/office/drawing/2014/main" id="{E4096CE6-B0E7-4EE5-EF17-44685FA1E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873125"/>
            <a:ext cx="2854325" cy="5984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o">
            <a:extLst>
              <a:ext uri="{FF2B5EF4-FFF2-40B4-BE49-F238E27FC236}">
                <a16:creationId xmlns:a16="http://schemas.microsoft.com/office/drawing/2014/main" id="{005AD02A-CB73-A3B2-6734-C000F0678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960438"/>
            <a:ext cx="3167063" cy="5897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no">
            <a:extLst>
              <a:ext uri="{FF2B5EF4-FFF2-40B4-BE49-F238E27FC236}">
                <a16:creationId xmlns:a16="http://schemas.microsoft.com/office/drawing/2014/main" id="{F8A448DE-BB23-B172-9FD5-7FDEF6D39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714375"/>
            <a:ext cx="3386137" cy="6143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223</Words>
  <Application>Microsoft Macintosh PowerPoint</Application>
  <PresentationFormat>On-screen Show (4:3)</PresentationFormat>
  <Paragraphs>25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Arial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Orrescians, the two series of staters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kera</dc:creator>
  <cp:lastModifiedBy>Rowan, Clare</cp:lastModifiedBy>
  <cp:revision>43</cp:revision>
  <dcterms:created xsi:type="dcterms:W3CDTF">2005-05-09T15:43:55Z</dcterms:created>
  <dcterms:modified xsi:type="dcterms:W3CDTF">2023-03-30T08:12:31Z</dcterms:modified>
</cp:coreProperties>
</file>