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2"/>
  </p:notesMasterIdLst>
  <p:sldIdLst>
    <p:sldId id="256" r:id="rId2"/>
    <p:sldId id="257" r:id="rId3"/>
    <p:sldId id="258" r:id="rId4"/>
    <p:sldId id="264" r:id="rId5"/>
    <p:sldId id="267" r:id="rId6"/>
    <p:sldId id="261" r:id="rId7"/>
    <p:sldId id="269" r:id="rId8"/>
    <p:sldId id="270" r:id="rId9"/>
    <p:sldId id="271" r:id="rId10"/>
    <p:sldId id="272" r:id="rId11"/>
    <p:sldId id="268" r:id="rId12"/>
    <p:sldId id="284" r:id="rId13"/>
    <p:sldId id="285" r:id="rId14"/>
    <p:sldId id="286" r:id="rId15"/>
    <p:sldId id="263" r:id="rId16"/>
    <p:sldId id="287" r:id="rId17"/>
    <p:sldId id="259" r:id="rId18"/>
    <p:sldId id="260" r:id="rId19"/>
    <p:sldId id="288" r:id="rId20"/>
    <p:sldId id="289"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CA5CBEB-C712-1641-BE54-4A285C57FFAE}" v="80" dt="2026-06-15T13:40:33.05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30"/>
    <p:restoredTop sz="80092"/>
  </p:normalViewPr>
  <p:slideViewPr>
    <p:cSldViewPr snapToGrid="0">
      <p:cViewPr varScale="1">
        <p:scale>
          <a:sx n="89" d="100"/>
          <a:sy n="89" d="100"/>
        </p:scale>
        <p:origin x="1120"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owan, Clare" userId="bb6f3592-e753-4301-8be1-c974f786e662" providerId="ADAL" clId="{2D9D7EFD-3E84-50C4-B63A-F16A15B5C96C}"/>
    <pc:docChg chg="undo custSel addSld delSld modSld">
      <pc:chgData name="Rowan, Clare" userId="bb6f3592-e753-4301-8be1-c974f786e662" providerId="ADAL" clId="{2D9D7EFD-3E84-50C4-B63A-F16A15B5C96C}" dt="2026-06-15T13:40:38.351" v="3368" actId="1076"/>
      <pc:docMkLst>
        <pc:docMk/>
      </pc:docMkLst>
      <pc:sldChg chg="addSp modSp mod setBg">
        <pc:chgData name="Rowan, Clare" userId="bb6f3592-e753-4301-8be1-c974f786e662" providerId="ADAL" clId="{2D9D7EFD-3E84-50C4-B63A-F16A15B5C96C}" dt="2026-06-15T13:40:38.351" v="3368" actId="1076"/>
        <pc:sldMkLst>
          <pc:docMk/>
          <pc:sldMk cId="1763944707" sldId="256"/>
        </pc:sldMkLst>
        <pc:spChg chg="mod">
          <ac:chgData name="Rowan, Clare" userId="bb6f3592-e753-4301-8be1-c974f786e662" providerId="ADAL" clId="{2D9D7EFD-3E84-50C4-B63A-F16A15B5C96C}" dt="2026-06-15T13:21:13.509" v="3160" actId="26606"/>
          <ac:spMkLst>
            <pc:docMk/>
            <pc:sldMk cId="1763944707" sldId="256"/>
            <ac:spMk id="2" creationId="{DA885049-749B-C875-24C2-514D4F726B9C}"/>
          </ac:spMkLst>
        </pc:spChg>
        <pc:spChg chg="mod">
          <ac:chgData name="Rowan, Clare" userId="bb6f3592-e753-4301-8be1-c974f786e662" providerId="ADAL" clId="{2D9D7EFD-3E84-50C4-B63A-F16A15B5C96C}" dt="2026-06-15T13:21:13.509" v="3160" actId="26606"/>
          <ac:spMkLst>
            <pc:docMk/>
            <pc:sldMk cId="1763944707" sldId="256"/>
            <ac:spMk id="3" creationId="{2FB41681-1325-6F0A-CC28-9183A8ABAF92}"/>
          </ac:spMkLst>
        </pc:spChg>
        <pc:spChg chg="add">
          <ac:chgData name="Rowan, Clare" userId="bb6f3592-e753-4301-8be1-c974f786e662" providerId="ADAL" clId="{2D9D7EFD-3E84-50C4-B63A-F16A15B5C96C}" dt="2026-06-15T13:21:13.509" v="3160" actId="26606"/>
          <ac:spMkLst>
            <pc:docMk/>
            <pc:sldMk cId="1763944707" sldId="256"/>
            <ac:spMk id="9" creationId="{8A94871E-96FC-4ADE-815B-41A636E34F1A}"/>
          </ac:spMkLst>
        </pc:spChg>
        <pc:spChg chg="add">
          <ac:chgData name="Rowan, Clare" userId="bb6f3592-e753-4301-8be1-c974f786e662" providerId="ADAL" clId="{2D9D7EFD-3E84-50C4-B63A-F16A15B5C96C}" dt="2026-06-15T13:21:13.509" v="3160" actId="26606"/>
          <ac:spMkLst>
            <pc:docMk/>
            <pc:sldMk cId="1763944707" sldId="256"/>
            <ac:spMk id="11" creationId="{3FCFB1DE-0B7E-48CC-BA90-B2AB0889F9D6}"/>
          </ac:spMkLst>
        </pc:spChg>
        <pc:picChg chg="add mod">
          <ac:chgData name="Rowan, Clare" userId="bb6f3592-e753-4301-8be1-c974f786e662" providerId="ADAL" clId="{2D9D7EFD-3E84-50C4-B63A-F16A15B5C96C}" dt="2026-06-15T13:40:38.351" v="3368" actId="1076"/>
          <ac:picMkLst>
            <pc:docMk/>
            <pc:sldMk cId="1763944707" sldId="256"/>
            <ac:picMk id="4" creationId="{A355879B-9651-F439-945B-0E98A1CE6EEC}"/>
          </ac:picMkLst>
        </pc:picChg>
        <pc:picChg chg="add mod">
          <ac:chgData name="Rowan, Clare" userId="bb6f3592-e753-4301-8be1-c974f786e662" providerId="ADAL" clId="{2D9D7EFD-3E84-50C4-B63A-F16A15B5C96C}" dt="2026-06-15T13:40:35.254" v="3366" actId="1076"/>
          <ac:picMkLst>
            <pc:docMk/>
            <pc:sldMk cId="1763944707" sldId="256"/>
            <ac:picMk id="5" creationId="{929C4F09-3985-36C7-52E2-50377F27BB5F}"/>
          </ac:picMkLst>
        </pc:picChg>
      </pc:sldChg>
      <pc:sldChg chg="addSp delSp modSp new mod setBg">
        <pc:chgData name="Rowan, Clare" userId="bb6f3592-e753-4301-8be1-c974f786e662" providerId="ADAL" clId="{2D9D7EFD-3E84-50C4-B63A-F16A15B5C96C}" dt="2026-06-15T10:27:06.940" v="446" actId="14100"/>
        <pc:sldMkLst>
          <pc:docMk/>
          <pc:sldMk cId="555682799" sldId="257"/>
        </pc:sldMkLst>
        <pc:spChg chg="mod">
          <ac:chgData name="Rowan, Clare" userId="bb6f3592-e753-4301-8be1-c974f786e662" providerId="ADAL" clId="{2D9D7EFD-3E84-50C4-B63A-F16A15B5C96C}" dt="2026-06-15T10:26:42.072" v="438" actId="26606"/>
          <ac:spMkLst>
            <pc:docMk/>
            <pc:sldMk cId="555682799" sldId="257"/>
            <ac:spMk id="2" creationId="{27C9AC4C-6023-A57D-4992-054B718AA1F1}"/>
          </ac:spMkLst>
        </pc:spChg>
        <pc:spChg chg="mod">
          <ac:chgData name="Rowan, Clare" userId="bb6f3592-e753-4301-8be1-c974f786e662" providerId="ADAL" clId="{2D9D7EFD-3E84-50C4-B63A-F16A15B5C96C}" dt="2026-06-15T10:26:42.072" v="438" actId="26606"/>
          <ac:spMkLst>
            <pc:docMk/>
            <pc:sldMk cId="555682799" sldId="257"/>
            <ac:spMk id="3" creationId="{DC9A2527-D1B1-51A9-53A9-9273723D04BA}"/>
          </ac:spMkLst>
        </pc:spChg>
        <pc:spChg chg="add del">
          <ac:chgData name="Rowan, Clare" userId="bb6f3592-e753-4301-8be1-c974f786e662" providerId="ADAL" clId="{2D9D7EFD-3E84-50C4-B63A-F16A15B5C96C}" dt="2026-06-15T10:26:42.072" v="438" actId="26606"/>
          <ac:spMkLst>
            <pc:docMk/>
            <pc:sldMk cId="555682799" sldId="257"/>
            <ac:spMk id="9" creationId="{04812C46-200A-4DEB-A05E-3ED6C68C2387}"/>
          </ac:spMkLst>
        </pc:spChg>
        <pc:spChg chg="add del">
          <ac:chgData name="Rowan, Clare" userId="bb6f3592-e753-4301-8be1-c974f786e662" providerId="ADAL" clId="{2D9D7EFD-3E84-50C4-B63A-F16A15B5C96C}" dt="2026-06-15T10:26:42.072" v="438" actId="26606"/>
          <ac:spMkLst>
            <pc:docMk/>
            <pc:sldMk cId="555682799" sldId="257"/>
            <ac:spMk id="11" creationId="{D1EA859B-E555-4109-94F3-6700E046E008}"/>
          </ac:spMkLst>
        </pc:spChg>
        <pc:picChg chg="add mod ord">
          <ac:chgData name="Rowan, Clare" userId="bb6f3592-e753-4301-8be1-c974f786e662" providerId="ADAL" clId="{2D9D7EFD-3E84-50C4-B63A-F16A15B5C96C}" dt="2026-06-15T10:26:49.005" v="442" actId="1076"/>
          <ac:picMkLst>
            <pc:docMk/>
            <pc:sldMk cId="555682799" sldId="257"/>
            <ac:picMk id="4" creationId="{56CFF3F2-CBCA-279F-76DF-55AF66292D93}"/>
          </ac:picMkLst>
        </pc:picChg>
        <pc:picChg chg="add mod">
          <ac:chgData name="Rowan, Clare" userId="bb6f3592-e753-4301-8be1-c974f786e662" providerId="ADAL" clId="{2D9D7EFD-3E84-50C4-B63A-F16A15B5C96C}" dt="2026-06-15T10:27:06.940" v="446" actId="14100"/>
          <ac:picMkLst>
            <pc:docMk/>
            <pc:sldMk cId="555682799" sldId="257"/>
            <ac:picMk id="5" creationId="{D25CC122-AD27-12DE-13EE-3D19080ED402}"/>
          </ac:picMkLst>
        </pc:picChg>
      </pc:sldChg>
      <pc:sldChg chg="addSp delSp modSp new mod setBg">
        <pc:chgData name="Rowan, Clare" userId="bb6f3592-e753-4301-8be1-c974f786e662" providerId="ADAL" clId="{2D9D7EFD-3E84-50C4-B63A-F16A15B5C96C}" dt="2026-06-15T12:05:33.540" v="901" actId="1076"/>
        <pc:sldMkLst>
          <pc:docMk/>
          <pc:sldMk cId="4274448179" sldId="258"/>
        </pc:sldMkLst>
        <pc:spChg chg="mod">
          <ac:chgData name="Rowan, Clare" userId="bb6f3592-e753-4301-8be1-c974f786e662" providerId="ADAL" clId="{2D9D7EFD-3E84-50C4-B63A-F16A15B5C96C}" dt="2026-06-15T12:02:24.206" v="762" actId="26606"/>
          <ac:spMkLst>
            <pc:docMk/>
            <pc:sldMk cId="4274448179" sldId="258"/>
            <ac:spMk id="2" creationId="{F965A33B-CDC6-C049-0189-E22B78536876}"/>
          </ac:spMkLst>
        </pc:spChg>
        <pc:spChg chg="mod ord">
          <ac:chgData name="Rowan, Clare" userId="bb6f3592-e753-4301-8be1-c974f786e662" providerId="ADAL" clId="{2D9D7EFD-3E84-50C4-B63A-F16A15B5C96C}" dt="2026-06-15T12:05:07.924" v="899" actId="20577"/>
          <ac:spMkLst>
            <pc:docMk/>
            <pc:sldMk cId="4274448179" sldId="258"/>
            <ac:spMk id="3" creationId="{220F741D-B9DD-08CD-556F-1ADD77D0BEB9}"/>
          </ac:spMkLst>
        </pc:spChg>
        <pc:spChg chg="add del">
          <ac:chgData name="Rowan, Clare" userId="bb6f3592-e753-4301-8be1-c974f786e662" providerId="ADAL" clId="{2D9D7EFD-3E84-50C4-B63A-F16A15B5C96C}" dt="2026-06-15T12:04:38.575" v="869" actId="22"/>
          <ac:spMkLst>
            <pc:docMk/>
            <pc:sldMk cId="4274448179" sldId="258"/>
            <ac:spMk id="9" creationId="{A8AAA7FD-984B-D76A-E49C-11FB5165B34E}"/>
          </ac:spMkLst>
        </pc:spChg>
        <pc:spChg chg="add del">
          <ac:chgData name="Rowan, Clare" userId="bb6f3592-e753-4301-8be1-c974f786e662" providerId="ADAL" clId="{2D9D7EFD-3E84-50C4-B63A-F16A15B5C96C}" dt="2026-06-15T12:02:24.206" v="762" actId="26606"/>
          <ac:spMkLst>
            <pc:docMk/>
            <pc:sldMk cId="4274448179" sldId="258"/>
            <ac:spMk id="11" creationId="{09C509D2-0C1A-47B8-89C1-D3AB17D45256}"/>
          </ac:spMkLst>
        </pc:spChg>
        <pc:picChg chg="add mod ord">
          <ac:chgData name="Rowan, Clare" userId="bb6f3592-e753-4301-8be1-c974f786e662" providerId="ADAL" clId="{2D9D7EFD-3E84-50C4-B63A-F16A15B5C96C}" dt="2026-06-15T12:02:24.206" v="762" actId="26606"/>
          <ac:picMkLst>
            <pc:docMk/>
            <pc:sldMk cId="4274448179" sldId="258"/>
            <ac:picMk id="4" creationId="{3AC3CE3F-50B2-7C59-BEEF-D65E7E67B823}"/>
          </ac:picMkLst>
        </pc:picChg>
        <pc:picChg chg="add mod">
          <ac:chgData name="Rowan, Clare" userId="bb6f3592-e753-4301-8be1-c974f786e662" providerId="ADAL" clId="{2D9D7EFD-3E84-50C4-B63A-F16A15B5C96C}" dt="2026-06-15T12:02:24.206" v="762" actId="26606"/>
          <ac:picMkLst>
            <pc:docMk/>
            <pc:sldMk cId="4274448179" sldId="258"/>
            <ac:picMk id="5" creationId="{99E1E778-73FC-F5F7-2B59-D6BC35EB9490}"/>
          </ac:picMkLst>
        </pc:picChg>
        <pc:picChg chg="add mod modCrop">
          <ac:chgData name="Rowan, Clare" userId="bb6f3592-e753-4301-8be1-c974f786e662" providerId="ADAL" clId="{2D9D7EFD-3E84-50C4-B63A-F16A15B5C96C}" dt="2026-06-15T12:03:25.745" v="772" actId="1076"/>
          <ac:picMkLst>
            <pc:docMk/>
            <pc:sldMk cId="4274448179" sldId="258"/>
            <ac:picMk id="6" creationId="{3E27CD23-3CE4-CAEF-5622-6C21DB7A9ECD}"/>
          </ac:picMkLst>
        </pc:picChg>
        <pc:picChg chg="add mod">
          <ac:chgData name="Rowan, Clare" userId="bb6f3592-e753-4301-8be1-c974f786e662" providerId="ADAL" clId="{2D9D7EFD-3E84-50C4-B63A-F16A15B5C96C}" dt="2026-06-15T12:05:33.540" v="901" actId="1076"/>
          <ac:picMkLst>
            <pc:docMk/>
            <pc:sldMk cId="4274448179" sldId="258"/>
            <ac:picMk id="7" creationId="{202C9B43-FECC-7883-0406-99206C0FC53E}"/>
          </ac:picMkLst>
        </pc:picChg>
      </pc:sldChg>
      <pc:sldChg chg="addSp delSp modSp new mod">
        <pc:chgData name="Rowan, Clare" userId="bb6f3592-e753-4301-8be1-c974f786e662" providerId="ADAL" clId="{2D9D7EFD-3E84-50C4-B63A-F16A15B5C96C}" dt="2026-06-15T13:14:00.984" v="3031" actId="20577"/>
        <pc:sldMkLst>
          <pc:docMk/>
          <pc:sldMk cId="3186062494" sldId="259"/>
        </pc:sldMkLst>
        <pc:spChg chg="mod">
          <ac:chgData name="Rowan, Clare" userId="bb6f3592-e753-4301-8be1-c974f786e662" providerId="ADAL" clId="{2D9D7EFD-3E84-50C4-B63A-F16A15B5C96C}" dt="2026-06-15T13:11:05.894" v="2844" actId="1076"/>
          <ac:spMkLst>
            <pc:docMk/>
            <pc:sldMk cId="3186062494" sldId="259"/>
            <ac:spMk id="2" creationId="{D6B3BEEA-5062-5E13-A4BC-D9EF4ECC38DB}"/>
          </ac:spMkLst>
        </pc:spChg>
        <pc:spChg chg="mod">
          <ac:chgData name="Rowan, Clare" userId="bb6f3592-e753-4301-8be1-c974f786e662" providerId="ADAL" clId="{2D9D7EFD-3E84-50C4-B63A-F16A15B5C96C}" dt="2026-06-15T13:11:49.264" v="2878" actId="20577"/>
          <ac:spMkLst>
            <pc:docMk/>
            <pc:sldMk cId="3186062494" sldId="259"/>
            <ac:spMk id="3" creationId="{90874E83-7D23-3351-F2DD-3ED7D6807B2B}"/>
          </ac:spMkLst>
        </pc:spChg>
        <pc:spChg chg="add del mod">
          <ac:chgData name="Rowan, Clare" userId="bb6f3592-e753-4301-8be1-c974f786e662" providerId="ADAL" clId="{2D9D7EFD-3E84-50C4-B63A-F16A15B5C96C}" dt="2026-06-15T13:13:08.994" v="2891" actId="478"/>
          <ac:spMkLst>
            <pc:docMk/>
            <pc:sldMk cId="3186062494" sldId="259"/>
            <ac:spMk id="6" creationId="{E5841305-78BA-D426-9FBF-F46639D3BB7A}"/>
          </ac:spMkLst>
        </pc:spChg>
        <pc:spChg chg="add mod">
          <ac:chgData name="Rowan, Clare" userId="bb6f3592-e753-4301-8be1-c974f786e662" providerId="ADAL" clId="{2D9D7EFD-3E84-50C4-B63A-F16A15B5C96C}" dt="2026-06-15T13:14:00.984" v="3031" actId="20577"/>
          <ac:spMkLst>
            <pc:docMk/>
            <pc:sldMk cId="3186062494" sldId="259"/>
            <ac:spMk id="9" creationId="{6AA70C09-CE17-889E-849C-9BEEEBD63195}"/>
          </ac:spMkLst>
        </pc:spChg>
        <pc:picChg chg="add mod">
          <ac:chgData name="Rowan, Clare" userId="bb6f3592-e753-4301-8be1-c974f786e662" providerId="ADAL" clId="{2D9D7EFD-3E84-50C4-B63A-F16A15B5C96C}" dt="2026-06-15T13:10:57.190" v="2828" actId="1076"/>
          <ac:picMkLst>
            <pc:docMk/>
            <pc:sldMk cId="3186062494" sldId="259"/>
            <ac:picMk id="4" creationId="{B0BFEA01-54F2-5F80-153E-B80A40F5908B}"/>
          </ac:picMkLst>
        </pc:picChg>
        <pc:picChg chg="add del mod">
          <ac:chgData name="Rowan, Clare" userId="bb6f3592-e753-4301-8be1-c974f786e662" providerId="ADAL" clId="{2D9D7EFD-3E84-50C4-B63A-F16A15B5C96C}" dt="2026-06-15T13:13:07.294" v="2890" actId="478"/>
          <ac:picMkLst>
            <pc:docMk/>
            <pc:sldMk cId="3186062494" sldId="259"/>
            <ac:picMk id="5" creationId="{515031F9-2E68-4BA3-DB36-D1AE7F691EA7}"/>
          </ac:picMkLst>
        </pc:picChg>
        <pc:picChg chg="add del mod">
          <ac:chgData name="Rowan, Clare" userId="bb6f3592-e753-4301-8be1-c974f786e662" providerId="ADAL" clId="{2D9D7EFD-3E84-50C4-B63A-F16A15B5C96C}" dt="2026-06-15T13:13:06.599" v="2889" actId="478"/>
          <ac:picMkLst>
            <pc:docMk/>
            <pc:sldMk cId="3186062494" sldId="259"/>
            <ac:picMk id="7" creationId="{182786EE-77A5-9550-4EBE-40E4FD5AAC18}"/>
          </ac:picMkLst>
        </pc:picChg>
        <pc:picChg chg="add mod">
          <ac:chgData name="Rowan, Clare" userId="bb6f3592-e753-4301-8be1-c974f786e662" providerId="ADAL" clId="{2D9D7EFD-3E84-50C4-B63A-F16A15B5C96C}" dt="2026-06-15T13:13:14.258" v="2895" actId="1076"/>
          <ac:picMkLst>
            <pc:docMk/>
            <pc:sldMk cId="3186062494" sldId="259"/>
            <ac:picMk id="8" creationId="{AF85E669-00AB-4BFD-BEBA-1973298CD9E0}"/>
          </ac:picMkLst>
        </pc:picChg>
      </pc:sldChg>
      <pc:sldChg chg="addSp delSp modSp new mod">
        <pc:chgData name="Rowan, Clare" userId="bb6f3592-e753-4301-8be1-c974f786e662" providerId="ADAL" clId="{2D9D7EFD-3E84-50C4-B63A-F16A15B5C96C}" dt="2026-06-15T13:16:23.963" v="3042" actId="1076"/>
        <pc:sldMkLst>
          <pc:docMk/>
          <pc:sldMk cId="3080090156" sldId="260"/>
        </pc:sldMkLst>
        <pc:spChg chg="mod">
          <ac:chgData name="Rowan, Clare" userId="bb6f3592-e753-4301-8be1-c974f786e662" providerId="ADAL" clId="{2D9D7EFD-3E84-50C4-B63A-F16A15B5C96C}" dt="2026-06-15T10:31:35.036" v="519" actId="20577"/>
          <ac:spMkLst>
            <pc:docMk/>
            <pc:sldMk cId="3080090156" sldId="260"/>
            <ac:spMk id="2" creationId="{CAC2699A-D417-E77A-F48F-81A10E63267C}"/>
          </ac:spMkLst>
        </pc:spChg>
        <pc:spChg chg="del mod">
          <ac:chgData name="Rowan, Clare" userId="bb6f3592-e753-4301-8be1-c974f786e662" providerId="ADAL" clId="{2D9D7EFD-3E84-50C4-B63A-F16A15B5C96C}" dt="2026-06-15T13:15:57.171" v="3032" actId="478"/>
          <ac:spMkLst>
            <pc:docMk/>
            <pc:sldMk cId="3080090156" sldId="260"/>
            <ac:spMk id="3" creationId="{2A651EFD-9BC4-0829-F1D4-D40553D4AC23}"/>
          </ac:spMkLst>
        </pc:spChg>
        <pc:spChg chg="add del mod">
          <ac:chgData name="Rowan, Clare" userId="bb6f3592-e753-4301-8be1-c974f786e662" providerId="ADAL" clId="{2D9D7EFD-3E84-50C4-B63A-F16A15B5C96C}" dt="2026-06-15T13:15:58.141" v="3033" actId="478"/>
          <ac:spMkLst>
            <pc:docMk/>
            <pc:sldMk cId="3080090156" sldId="260"/>
            <ac:spMk id="5" creationId="{DD2F74F2-B3FC-8A4A-95CD-60A3FF8839A3}"/>
          </ac:spMkLst>
        </pc:spChg>
        <pc:spChg chg="add mod">
          <ac:chgData name="Rowan, Clare" userId="bb6f3592-e753-4301-8be1-c974f786e662" providerId="ADAL" clId="{2D9D7EFD-3E84-50C4-B63A-F16A15B5C96C}" dt="2026-06-15T13:16:21.295" v="3041" actId="1076"/>
          <ac:spMkLst>
            <pc:docMk/>
            <pc:sldMk cId="3080090156" sldId="260"/>
            <ac:spMk id="8" creationId="{F0FAE042-AD8F-6D6F-0609-5A14ABEF7C5D}"/>
          </ac:spMkLst>
        </pc:spChg>
        <pc:picChg chg="add mod">
          <ac:chgData name="Rowan, Clare" userId="bb6f3592-e753-4301-8be1-c974f786e662" providerId="ADAL" clId="{2D9D7EFD-3E84-50C4-B63A-F16A15B5C96C}" dt="2026-06-15T13:16:23.963" v="3042" actId="1076"/>
          <ac:picMkLst>
            <pc:docMk/>
            <pc:sldMk cId="3080090156" sldId="260"/>
            <ac:picMk id="6" creationId="{3BE57CB5-CD16-9916-5997-78D87DAD09F2}"/>
          </ac:picMkLst>
        </pc:picChg>
      </pc:sldChg>
      <pc:sldChg chg="modSp new del mod">
        <pc:chgData name="Rowan, Clare" userId="bb6f3592-e753-4301-8be1-c974f786e662" providerId="ADAL" clId="{2D9D7EFD-3E84-50C4-B63A-F16A15B5C96C}" dt="2026-06-15T11:43:59.117" v="588" actId="2696"/>
        <pc:sldMkLst>
          <pc:docMk/>
          <pc:sldMk cId="934552006" sldId="261"/>
        </pc:sldMkLst>
        <pc:spChg chg="mod">
          <ac:chgData name="Rowan, Clare" userId="bb6f3592-e753-4301-8be1-c974f786e662" providerId="ADAL" clId="{2D9D7EFD-3E84-50C4-B63A-F16A15B5C96C}" dt="2026-06-15T11:43:57.974" v="587" actId="20577"/>
          <ac:spMkLst>
            <pc:docMk/>
            <pc:sldMk cId="934552006" sldId="261"/>
            <ac:spMk id="2" creationId="{A82EAA78-E200-147A-A38F-0A561D2E643B}"/>
          </ac:spMkLst>
        </pc:spChg>
      </pc:sldChg>
      <pc:sldChg chg="addSp delSp modSp new mod">
        <pc:chgData name="Rowan, Clare" userId="bb6f3592-e753-4301-8be1-c974f786e662" providerId="ADAL" clId="{2D9D7EFD-3E84-50C4-B63A-F16A15B5C96C}" dt="2026-06-15T12:16:14.493" v="1045" actId="1076"/>
        <pc:sldMkLst>
          <pc:docMk/>
          <pc:sldMk cId="3860451783" sldId="261"/>
        </pc:sldMkLst>
        <pc:spChg chg="mod">
          <ac:chgData name="Rowan, Clare" userId="bb6f3592-e753-4301-8be1-c974f786e662" providerId="ADAL" clId="{2D9D7EFD-3E84-50C4-B63A-F16A15B5C96C}" dt="2026-06-15T11:45:14.531" v="615" actId="20577"/>
          <ac:spMkLst>
            <pc:docMk/>
            <pc:sldMk cId="3860451783" sldId="261"/>
            <ac:spMk id="2" creationId="{B72709D0-7197-7D3A-EF17-95517E1B02BE}"/>
          </ac:spMkLst>
        </pc:spChg>
        <pc:spChg chg="del">
          <ac:chgData name="Rowan, Clare" userId="bb6f3592-e753-4301-8be1-c974f786e662" providerId="ADAL" clId="{2D9D7EFD-3E84-50C4-B63A-F16A15B5C96C}" dt="2026-06-15T12:16:07.828" v="1041" actId="478"/>
          <ac:spMkLst>
            <pc:docMk/>
            <pc:sldMk cId="3860451783" sldId="261"/>
            <ac:spMk id="3" creationId="{0EB6B857-3E3C-D079-3EFD-7A32368B50D0}"/>
          </ac:spMkLst>
        </pc:spChg>
        <pc:spChg chg="add mod">
          <ac:chgData name="Rowan, Clare" userId="bb6f3592-e753-4301-8be1-c974f786e662" providerId="ADAL" clId="{2D9D7EFD-3E84-50C4-B63A-F16A15B5C96C}" dt="2026-06-15T12:16:14.493" v="1045" actId="1076"/>
          <ac:spMkLst>
            <pc:docMk/>
            <pc:sldMk cId="3860451783" sldId="261"/>
            <ac:spMk id="5" creationId="{1549DB16-1FE6-C826-7146-20C7708D2BCD}"/>
          </ac:spMkLst>
        </pc:spChg>
        <pc:picChg chg="add mod">
          <ac:chgData name="Rowan, Clare" userId="bb6f3592-e753-4301-8be1-c974f786e662" providerId="ADAL" clId="{2D9D7EFD-3E84-50C4-B63A-F16A15B5C96C}" dt="2026-06-15T12:16:12.286" v="1044" actId="14100"/>
          <ac:picMkLst>
            <pc:docMk/>
            <pc:sldMk cId="3860451783" sldId="261"/>
            <ac:picMk id="6" creationId="{3E7EE10E-AB33-B84F-3CEC-E5672729BD30}"/>
          </ac:picMkLst>
        </pc:picChg>
      </pc:sldChg>
      <pc:sldChg chg="modSp new del mod">
        <pc:chgData name="Rowan, Clare" userId="bb6f3592-e753-4301-8be1-c974f786e662" providerId="ADAL" clId="{2D9D7EFD-3E84-50C4-B63A-F16A15B5C96C}" dt="2026-06-15T13:01:12.104" v="2620" actId="2696"/>
        <pc:sldMkLst>
          <pc:docMk/>
          <pc:sldMk cId="4151358020" sldId="262"/>
        </pc:sldMkLst>
        <pc:spChg chg="mod">
          <ac:chgData name="Rowan, Clare" userId="bb6f3592-e753-4301-8be1-c974f786e662" providerId="ADAL" clId="{2D9D7EFD-3E84-50C4-B63A-F16A15B5C96C}" dt="2026-06-15T11:47:26.512" v="636" actId="20577"/>
          <ac:spMkLst>
            <pc:docMk/>
            <pc:sldMk cId="4151358020" sldId="262"/>
            <ac:spMk id="2" creationId="{AA706315-FF03-8D0F-4475-1728889A0538}"/>
          </ac:spMkLst>
        </pc:spChg>
        <pc:spChg chg="mod">
          <ac:chgData name="Rowan, Clare" userId="bb6f3592-e753-4301-8be1-c974f786e662" providerId="ADAL" clId="{2D9D7EFD-3E84-50C4-B63A-F16A15B5C96C}" dt="2026-06-15T11:47:29.219" v="650" actId="20577"/>
          <ac:spMkLst>
            <pc:docMk/>
            <pc:sldMk cId="4151358020" sldId="262"/>
            <ac:spMk id="3" creationId="{BEA32A64-814C-A4FC-3998-DFC52DB223AE}"/>
          </ac:spMkLst>
        </pc:spChg>
      </pc:sldChg>
      <pc:sldChg chg="modSp new mod modNotesTx">
        <pc:chgData name="Rowan, Clare" userId="bb6f3592-e753-4301-8be1-c974f786e662" providerId="ADAL" clId="{2D9D7EFD-3E84-50C4-B63A-F16A15B5C96C}" dt="2026-06-15T13:05:41.568" v="2683" actId="1076"/>
        <pc:sldMkLst>
          <pc:docMk/>
          <pc:sldMk cId="4060364947" sldId="263"/>
        </pc:sldMkLst>
        <pc:spChg chg="mod">
          <ac:chgData name="Rowan, Clare" userId="bb6f3592-e753-4301-8be1-c974f786e662" providerId="ADAL" clId="{2D9D7EFD-3E84-50C4-B63A-F16A15B5C96C}" dt="2026-06-15T13:05:39.601" v="2682" actId="1076"/>
          <ac:spMkLst>
            <pc:docMk/>
            <pc:sldMk cId="4060364947" sldId="263"/>
            <ac:spMk id="2" creationId="{6971376C-E85E-4068-3A79-651EB3AE49FF}"/>
          </ac:spMkLst>
        </pc:spChg>
        <pc:spChg chg="mod">
          <ac:chgData name="Rowan, Clare" userId="bb6f3592-e753-4301-8be1-c974f786e662" providerId="ADAL" clId="{2D9D7EFD-3E84-50C4-B63A-F16A15B5C96C}" dt="2026-06-15T13:05:41.568" v="2683" actId="1076"/>
          <ac:spMkLst>
            <pc:docMk/>
            <pc:sldMk cId="4060364947" sldId="263"/>
            <ac:spMk id="3" creationId="{1ABF9C84-2FD7-516C-7076-C8C651DDA9C7}"/>
          </ac:spMkLst>
        </pc:spChg>
      </pc:sldChg>
      <pc:sldChg chg="addSp delSp modSp new mod">
        <pc:chgData name="Rowan, Clare" userId="bb6f3592-e753-4301-8be1-c974f786e662" providerId="ADAL" clId="{2D9D7EFD-3E84-50C4-B63A-F16A15B5C96C}" dt="2026-06-15T12:10:25.491" v="981" actId="20577"/>
        <pc:sldMkLst>
          <pc:docMk/>
          <pc:sldMk cId="1063424085" sldId="264"/>
        </pc:sldMkLst>
        <pc:spChg chg="del">
          <ac:chgData name="Rowan, Clare" userId="bb6f3592-e753-4301-8be1-c974f786e662" providerId="ADAL" clId="{2D9D7EFD-3E84-50C4-B63A-F16A15B5C96C}" dt="2026-06-15T12:09:24.937" v="903" actId="478"/>
          <ac:spMkLst>
            <pc:docMk/>
            <pc:sldMk cId="1063424085" sldId="264"/>
            <ac:spMk id="2" creationId="{95FFDCA0-6CF0-2EAD-52D5-945DA62242CE}"/>
          </ac:spMkLst>
        </pc:spChg>
        <pc:spChg chg="del">
          <ac:chgData name="Rowan, Clare" userId="bb6f3592-e753-4301-8be1-c974f786e662" providerId="ADAL" clId="{2D9D7EFD-3E84-50C4-B63A-F16A15B5C96C}" dt="2026-06-15T12:09:26.272" v="904" actId="478"/>
          <ac:spMkLst>
            <pc:docMk/>
            <pc:sldMk cId="1063424085" sldId="264"/>
            <ac:spMk id="3" creationId="{8F82214B-FE85-E3C9-7316-AE6207A4B01D}"/>
          </ac:spMkLst>
        </pc:spChg>
        <pc:spChg chg="add mod">
          <ac:chgData name="Rowan, Clare" userId="bb6f3592-e753-4301-8be1-c974f786e662" providerId="ADAL" clId="{2D9D7EFD-3E84-50C4-B63A-F16A15B5C96C}" dt="2026-06-15T12:10:04.943" v="949" actId="1076"/>
          <ac:spMkLst>
            <pc:docMk/>
            <pc:sldMk cId="1063424085" sldId="264"/>
            <ac:spMk id="5" creationId="{AB4D4AA4-0A53-159F-834B-B06E3CAB140B}"/>
          </ac:spMkLst>
        </pc:spChg>
        <pc:spChg chg="add mod">
          <ac:chgData name="Rowan, Clare" userId="bb6f3592-e753-4301-8be1-c974f786e662" providerId="ADAL" clId="{2D9D7EFD-3E84-50C4-B63A-F16A15B5C96C}" dt="2026-06-15T12:10:25.491" v="981" actId="20577"/>
          <ac:spMkLst>
            <pc:docMk/>
            <pc:sldMk cId="1063424085" sldId="264"/>
            <ac:spMk id="9" creationId="{65701A54-AE9B-61B1-F012-C39F02266113}"/>
          </ac:spMkLst>
        </pc:spChg>
        <pc:picChg chg="add mod">
          <ac:chgData name="Rowan, Clare" userId="bb6f3592-e753-4301-8be1-c974f786e662" providerId="ADAL" clId="{2D9D7EFD-3E84-50C4-B63A-F16A15B5C96C}" dt="2026-06-15T12:10:02.227" v="948" actId="14100"/>
          <ac:picMkLst>
            <pc:docMk/>
            <pc:sldMk cId="1063424085" sldId="264"/>
            <ac:picMk id="4" creationId="{BCB11DA9-7974-971A-3913-AF0972E921AA}"/>
          </ac:picMkLst>
        </pc:picChg>
        <pc:picChg chg="add mod">
          <ac:chgData name="Rowan, Clare" userId="bb6f3592-e753-4301-8be1-c974f786e662" providerId="ADAL" clId="{2D9D7EFD-3E84-50C4-B63A-F16A15B5C96C}" dt="2026-06-15T12:09:58.944" v="946" actId="1076"/>
          <ac:picMkLst>
            <pc:docMk/>
            <pc:sldMk cId="1063424085" sldId="264"/>
            <ac:picMk id="6" creationId="{C542A854-E672-F3C9-61FF-8A30DBD34C8A}"/>
          </ac:picMkLst>
        </pc:picChg>
        <pc:picChg chg="add mod">
          <ac:chgData name="Rowan, Clare" userId="bb6f3592-e753-4301-8be1-c974f786e662" providerId="ADAL" clId="{2D9D7EFD-3E84-50C4-B63A-F16A15B5C96C}" dt="2026-06-15T12:10:09.912" v="950"/>
          <ac:picMkLst>
            <pc:docMk/>
            <pc:sldMk cId="1063424085" sldId="264"/>
            <ac:picMk id="7" creationId="{885DCBA9-E03E-811F-3997-35A4A84E690E}"/>
          </ac:picMkLst>
        </pc:picChg>
        <pc:picChg chg="add mod">
          <ac:chgData name="Rowan, Clare" userId="bb6f3592-e753-4301-8be1-c974f786e662" providerId="ADAL" clId="{2D9D7EFD-3E84-50C4-B63A-F16A15B5C96C}" dt="2026-06-15T12:10:09.912" v="950"/>
          <ac:picMkLst>
            <pc:docMk/>
            <pc:sldMk cId="1063424085" sldId="264"/>
            <ac:picMk id="8" creationId="{E5BB0F1F-18ED-D228-1E82-A19105043B33}"/>
          </ac:picMkLst>
        </pc:picChg>
      </pc:sldChg>
      <pc:sldChg chg="addSp modSp add mod">
        <pc:chgData name="Rowan, Clare" userId="bb6f3592-e753-4301-8be1-c974f786e662" providerId="ADAL" clId="{2D9D7EFD-3E84-50C4-B63A-F16A15B5C96C}" dt="2026-06-15T12:13:41.632" v="1037" actId="1076"/>
        <pc:sldMkLst>
          <pc:docMk/>
          <pc:sldMk cId="808483854" sldId="267"/>
        </pc:sldMkLst>
        <pc:spChg chg="add mod">
          <ac:chgData name="Rowan, Clare" userId="bb6f3592-e753-4301-8be1-c974f786e662" providerId="ADAL" clId="{2D9D7EFD-3E84-50C4-B63A-F16A15B5C96C}" dt="2026-06-15T12:13:41.632" v="1037" actId="1076"/>
          <ac:spMkLst>
            <pc:docMk/>
            <pc:sldMk cId="808483854" sldId="267"/>
            <ac:spMk id="3" creationId="{691B0217-4360-57BE-D536-0380053937E9}"/>
          </ac:spMkLst>
        </pc:spChg>
        <pc:picChg chg="mod">
          <ac:chgData name="Rowan, Clare" userId="bb6f3592-e753-4301-8be1-c974f786e662" providerId="ADAL" clId="{2D9D7EFD-3E84-50C4-B63A-F16A15B5C96C}" dt="2026-06-15T12:13:20.616" v="990" actId="14100"/>
          <ac:picMkLst>
            <pc:docMk/>
            <pc:sldMk cId="808483854" sldId="267"/>
            <ac:picMk id="4" creationId="{C4E47C21-06EC-4BFA-F595-481112E3DE47}"/>
          </ac:picMkLst>
        </pc:picChg>
      </pc:sldChg>
      <pc:sldChg chg="addSp delSp modSp add mod">
        <pc:chgData name="Rowan, Clare" userId="bb6f3592-e753-4301-8be1-c974f786e662" providerId="ADAL" clId="{2D9D7EFD-3E84-50C4-B63A-F16A15B5C96C}" dt="2026-06-15T12:58:08.312" v="2601" actId="1076"/>
        <pc:sldMkLst>
          <pc:docMk/>
          <pc:sldMk cId="2766686301" sldId="268"/>
        </pc:sldMkLst>
        <pc:picChg chg="add mod">
          <ac:chgData name="Rowan, Clare" userId="bb6f3592-e753-4301-8be1-c974f786e662" providerId="ADAL" clId="{2D9D7EFD-3E84-50C4-B63A-F16A15B5C96C}" dt="2026-06-15T12:58:08.312" v="2601" actId="1076"/>
          <ac:picMkLst>
            <pc:docMk/>
            <pc:sldMk cId="2766686301" sldId="268"/>
            <ac:picMk id="2" creationId="{57E4FDE8-04CF-3C29-46D5-9BDCC22D7D42}"/>
          </ac:picMkLst>
        </pc:picChg>
        <pc:picChg chg="mod">
          <ac:chgData name="Rowan, Clare" userId="bb6f3592-e753-4301-8be1-c974f786e662" providerId="ADAL" clId="{2D9D7EFD-3E84-50C4-B63A-F16A15B5C96C}" dt="2026-06-15T12:55:29.492" v="2592" actId="14100"/>
          <ac:picMkLst>
            <pc:docMk/>
            <pc:sldMk cId="2766686301" sldId="268"/>
            <ac:picMk id="4" creationId="{00000000-0000-0000-0000-000000000000}"/>
          </ac:picMkLst>
        </pc:picChg>
        <pc:picChg chg="del mod">
          <ac:chgData name="Rowan, Clare" userId="bb6f3592-e753-4301-8be1-c974f786e662" providerId="ADAL" clId="{2D9D7EFD-3E84-50C4-B63A-F16A15B5C96C}" dt="2026-06-15T12:57:59.350" v="2596" actId="478"/>
          <ac:picMkLst>
            <pc:docMk/>
            <pc:sldMk cId="2766686301" sldId="268"/>
            <ac:picMk id="5" creationId="{00000000-0000-0000-0000-000000000000}"/>
          </ac:picMkLst>
        </pc:picChg>
        <pc:picChg chg="mod">
          <ac:chgData name="Rowan, Clare" userId="bb6f3592-e753-4301-8be1-c974f786e662" providerId="ADAL" clId="{2D9D7EFD-3E84-50C4-B63A-F16A15B5C96C}" dt="2026-06-15T12:55:34.458" v="2595" actId="1076"/>
          <ac:picMkLst>
            <pc:docMk/>
            <pc:sldMk cId="2766686301" sldId="268"/>
            <ac:picMk id="6" creationId="{00000000-0000-0000-0000-000000000000}"/>
          </ac:picMkLst>
        </pc:picChg>
      </pc:sldChg>
      <pc:sldChg chg="delSp new del mod">
        <pc:chgData name="Rowan, Clare" userId="bb6f3592-e753-4301-8be1-c974f786e662" providerId="ADAL" clId="{2D9D7EFD-3E84-50C4-B63A-F16A15B5C96C}" dt="2026-06-15T12:23:37.448" v="1423" actId="2696"/>
        <pc:sldMkLst>
          <pc:docMk/>
          <pc:sldMk cId="3705159086" sldId="268"/>
        </pc:sldMkLst>
        <pc:spChg chg="del">
          <ac:chgData name="Rowan, Clare" userId="bb6f3592-e753-4301-8be1-c974f786e662" providerId="ADAL" clId="{2D9D7EFD-3E84-50C4-B63A-F16A15B5C96C}" dt="2026-06-15T12:17:10.807" v="1048" actId="478"/>
          <ac:spMkLst>
            <pc:docMk/>
            <pc:sldMk cId="3705159086" sldId="268"/>
            <ac:spMk id="2" creationId="{5B960F8A-C2B8-40A0-CC55-67E403D5221C}"/>
          </ac:spMkLst>
        </pc:spChg>
        <pc:spChg chg="del">
          <ac:chgData name="Rowan, Clare" userId="bb6f3592-e753-4301-8be1-c974f786e662" providerId="ADAL" clId="{2D9D7EFD-3E84-50C4-B63A-F16A15B5C96C}" dt="2026-06-15T12:17:09.333" v="1047" actId="478"/>
          <ac:spMkLst>
            <pc:docMk/>
            <pc:sldMk cId="3705159086" sldId="268"/>
            <ac:spMk id="3" creationId="{809A30B1-1C51-95DA-1F0F-80E51CC99370}"/>
          </ac:spMkLst>
        </pc:spChg>
      </pc:sldChg>
      <pc:sldChg chg="addSp modSp add mod">
        <pc:chgData name="Rowan, Clare" userId="bb6f3592-e753-4301-8be1-c974f786e662" providerId="ADAL" clId="{2D9D7EFD-3E84-50C4-B63A-F16A15B5C96C}" dt="2026-06-15T12:26:36.614" v="1429" actId="1036"/>
        <pc:sldMkLst>
          <pc:docMk/>
          <pc:sldMk cId="3003121135" sldId="269"/>
        </pc:sldMkLst>
        <pc:spChg chg="mod">
          <ac:chgData name="Rowan, Clare" userId="bb6f3592-e753-4301-8be1-c974f786e662" providerId="ADAL" clId="{2D9D7EFD-3E84-50C4-B63A-F16A15B5C96C}" dt="2026-06-15T12:25:05.959" v="1424" actId="1076"/>
          <ac:spMkLst>
            <pc:docMk/>
            <pc:sldMk cId="3003121135" sldId="269"/>
            <ac:spMk id="6" creationId="{670F9C6A-7779-B1CB-E5A8-DDF3F57419E7}"/>
          </ac:spMkLst>
        </pc:spChg>
        <pc:spChg chg="mod">
          <ac:chgData name="Rowan, Clare" userId="bb6f3592-e753-4301-8be1-c974f786e662" providerId="ADAL" clId="{2D9D7EFD-3E84-50C4-B63A-F16A15B5C96C}" dt="2026-06-15T12:23:33.193" v="1422" actId="1076"/>
          <ac:spMkLst>
            <pc:docMk/>
            <pc:sldMk cId="3003121135" sldId="269"/>
            <ac:spMk id="9" creationId="{375DAECC-6795-EDDD-4E5F-3294A8C7A0C3}"/>
          </ac:spMkLst>
        </pc:spChg>
        <pc:picChg chg="add mod">
          <ac:chgData name="Rowan, Clare" userId="bb6f3592-e753-4301-8be1-c974f786e662" providerId="ADAL" clId="{2D9D7EFD-3E84-50C4-B63A-F16A15B5C96C}" dt="2026-06-15T12:22:17.359" v="1392" actId="14100"/>
          <ac:picMkLst>
            <pc:docMk/>
            <pc:sldMk cId="3003121135" sldId="269"/>
            <ac:picMk id="2" creationId="{AAD34602-F5E3-16EB-AFA1-4DC4A66DC595}"/>
          </ac:picMkLst>
        </pc:picChg>
        <pc:picChg chg="add mod">
          <ac:chgData name="Rowan, Clare" userId="bb6f3592-e753-4301-8be1-c974f786e662" providerId="ADAL" clId="{2D9D7EFD-3E84-50C4-B63A-F16A15B5C96C}" dt="2026-06-15T12:22:21.512" v="1394" actId="14100"/>
          <ac:picMkLst>
            <pc:docMk/>
            <pc:sldMk cId="3003121135" sldId="269"/>
            <ac:picMk id="3" creationId="{23B8712D-1567-DA40-3DF4-1D08323D1DBE}"/>
          </ac:picMkLst>
        </pc:picChg>
        <pc:picChg chg="mod modCrop">
          <ac:chgData name="Rowan, Clare" userId="bb6f3592-e753-4301-8be1-c974f786e662" providerId="ADAL" clId="{2D9D7EFD-3E84-50C4-B63A-F16A15B5C96C}" dt="2026-06-15T12:21:28.306" v="1383" actId="732"/>
          <ac:picMkLst>
            <pc:docMk/>
            <pc:sldMk cId="3003121135" sldId="269"/>
            <ac:picMk id="4" creationId="{7C534C21-986C-E12A-250A-1CFE5B28ED1E}"/>
          </ac:picMkLst>
        </pc:picChg>
        <pc:picChg chg="mod modCrop">
          <ac:chgData name="Rowan, Clare" userId="bb6f3592-e753-4301-8be1-c974f786e662" providerId="ADAL" clId="{2D9D7EFD-3E84-50C4-B63A-F16A15B5C96C}" dt="2026-06-15T12:21:33.078" v="1384" actId="732"/>
          <ac:picMkLst>
            <pc:docMk/>
            <pc:sldMk cId="3003121135" sldId="269"/>
            <ac:picMk id="5" creationId="{18E072FD-5686-FF13-426F-41D89492D02A}"/>
          </ac:picMkLst>
        </pc:picChg>
        <pc:picChg chg="mod modCrop">
          <ac:chgData name="Rowan, Clare" userId="bb6f3592-e753-4301-8be1-c974f786e662" providerId="ADAL" clId="{2D9D7EFD-3E84-50C4-B63A-F16A15B5C96C}" dt="2026-06-15T12:23:03.076" v="1400" actId="1076"/>
          <ac:picMkLst>
            <pc:docMk/>
            <pc:sldMk cId="3003121135" sldId="269"/>
            <ac:picMk id="7" creationId="{B9669F66-6E07-EDA6-AA6C-EAD6257F0E8A}"/>
          </ac:picMkLst>
        </pc:picChg>
        <pc:picChg chg="mod modCrop">
          <ac:chgData name="Rowan, Clare" userId="bb6f3592-e753-4301-8be1-c974f786e662" providerId="ADAL" clId="{2D9D7EFD-3E84-50C4-B63A-F16A15B5C96C}" dt="2026-06-15T12:23:12.460" v="1407" actId="1076"/>
          <ac:picMkLst>
            <pc:docMk/>
            <pc:sldMk cId="3003121135" sldId="269"/>
            <ac:picMk id="8" creationId="{81A9EE00-D523-6A7C-2FC4-6EA9CF2D04DD}"/>
          </ac:picMkLst>
        </pc:picChg>
        <pc:picChg chg="add mod">
          <ac:chgData name="Rowan, Clare" userId="bb6f3592-e753-4301-8be1-c974f786e662" providerId="ADAL" clId="{2D9D7EFD-3E84-50C4-B63A-F16A15B5C96C}" dt="2026-06-15T12:26:36.614" v="1429" actId="1036"/>
          <ac:picMkLst>
            <pc:docMk/>
            <pc:sldMk cId="3003121135" sldId="269"/>
            <ac:picMk id="10" creationId="{B5281C57-95C5-933F-D88F-6ED1B60E1613}"/>
          </ac:picMkLst>
        </pc:picChg>
        <pc:picChg chg="add mod">
          <ac:chgData name="Rowan, Clare" userId="bb6f3592-e753-4301-8be1-c974f786e662" providerId="ADAL" clId="{2D9D7EFD-3E84-50C4-B63A-F16A15B5C96C}" dt="2026-06-15T12:23:09.259" v="1405" actId="1076"/>
          <ac:picMkLst>
            <pc:docMk/>
            <pc:sldMk cId="3003121135" sldId="269"/>
            <ac:picMk id="11" creationId="{7E978F28-876D-BA12-87CE-6C649E0A7697}"/>
          </ac:picMkLst>
        </pc:picChg>
      </pc:sldChg>
      <pc:sldChg chg="addSp delSp modSp new mod">
        <pc:chgData name="Rowan, Clare" userId="bb6f3592-e753-4301-8be1-c974f786e662" providerId="ADAL" clId="{2D9D7EFD-3E84-50C4-B63A-F16A15B5C96C}" dt="2026-06-15T12:47:09.854" v="2186" actId="313"/>
        <pc:sldMkLst>
          <pc:docMk/>
          <pc:sldMk cId="976767679" sldId="270"/>
        </pc:sldMkLst>
        <pc:spChg chg="mod">
          <ac:chgData name="Rowan, Clare" userId="bb6f3592-e753-4301-8be1-c974f786e662" providerId="ADAL" clId="{2D9D7EFD-3E84-50C4-B63A-F16A15B5C96C}" dt="2026-06-15T12:39:54.509" v="1507" actId="1076"/>
          <ac:spMkLst>
            <pc:docMk/>
            <pc:sldMk cId="976767679" sldId="270"/>
            <ac:spMk id="2" creationId="{739586E6-EC27-0D59-0131-64BF71B490BB}"/>
          </ac:spMkLst>
        </pc:spChg>
        <pc:spChg chg="mod">
          <ac:chgData name="Rowan, Clare" userId="bb6f3592-e753-4301-8be1-c974f786e662" providerId="ADAL" clId="{2D9D7EFD-3E84-50C4-B63A-F16A15B5C96C}" dt="2026-06-15T12:47:09.854" v="2186" actId="313"/>
          <ac:spMkLst>
            <pc:docMk/>
            <pc:sldMk cId="976767679" sldId="270"/>
            <ac:spMk id="3" creationId="{80F467EA-CEE0-427A-CB20-8B06DDC84604}"/>
          </ac:spMkLst>
        </pc:spChg>
        <pc:spChg chg="add del">
          <ac:chgData name="Rowan, Clare" userId="bb6f3592-e753-4301-8be1-c974f786e662" providerId="ADAL" clId="{2D9D7EFD-3E84-50C4-B63A-F16A15B5C96C}" dt="2026-06-15T12:38:42.766" v="1497" actId="22"/>
          <ac:spMkLst>
            <pc:docMk/>
            <pc:sldMk cId="976767679" sldId="270"/>
            <ac:spMk id="5" creationId="{D501EC5D-82F5-39A9-7A67-F6D8B69E4FD1}"/>
          </ac:spMkLst>
        </pc:spChg>
        <pc:spChg chg="add del mod">
          <ac:chgData name="Rowan, Clare" userId="bb6f3592-e753-4301-8be1-c974f786e662" providerId="ADAL" clId="{2D9D7EFD-3E84-50C4-B63A-F16A15B5C96C}" dt="2026-06-15T12:39:12.567" v="1501" actId="478"/>
          <ac:spMkLst>
            <pc:docMk/>
            <pc:sldMk cId="976767679" sldId="270"/>
            <ac:spMk id="7" creationId="{CA0E908A-F522-D1CC-5035-3310E6C68B98}"/>
          </ac:spMkLst>
        </pc:spChg>
        <pc:spChg chg="add del mod">
          <ac:chgData name="Rowan, Clare" userId="bb6f3592-e753-4301-8be1-c974f786e662" providerId="ADAL" clId="{2D9D7EFD-3E84-50C4-B63A-F16A15B5C96C}" dt="2026-06-15T12:45:28.261" v="1762"/>
          <ac:spMkLst>
            <pc:docMk/>
            <pc:sldMk cId="976767679" sldId="270"/>
            <ac:spMk id="12" creationId="{8BCE004F-7760-4D77-E528-E8763A01D8D1}"/>
          </ac:spMkLst>
        </pc:spChg>
        <pc:spChg chg="add mod">
          <ac:chgData name="Rowan, Clare" userId="bb6f3592-e753-4301-8be1-c974f786e662" providerId="ADAL" clId="{2D9D7EFD-3E84-50C4-B63A-F16A15B5C96C}" dt="2026-06-15T12:46:37.752" v="2059" actId="20577"/>
          <ac:spMkLst>
            <pc:docMk/>
            <pc:sldMk cId="976767679" sldId="270"/>
            <ac:spMk id="13" creationId="{8472071D-B1AB-872A-DF8C-5EF4731EBC3E}"/>
          </ac:spMkLst>
        </pc:spChg>
        <pc:picChg chg="add del mod">
          <ac:chgData name="Rowan, Clare" userId="bb6f3592-e753-4301-8be1-c974f786e662" providerId="ADAL" clId="{2D9D7EFD-3E84-50C4-B63A-F16A15B5C96C}" dt="2026-06-15T12:39:33.878" v="1503" actId="478"/>
          <ac:picMkLst>
            <pc:docMk/>
            <pc:sldMk cId="976767679" sldId="270"/>
            <ac:picMk id="9" creationId="{1EE6C088-377C-0145-F125-10AD217283F1}"/>
          </ac:picMkLst>
        </pc:picChg>
        <pc:picChg chg="add mod">
          <ac:chgData name="Rowan, Clare" userId="bb6f3592-e753-4301-8be1-c974f786e662" providerId="ADAL" clId="{2D9D7EFD-3E84-50C4-B63A-F16A15B5C96C}" dt="2026-06-15T12:44:39.522" v="1744" actId="1076"/>
          <ac:picMkLst>
            <pc:docMk/>
            <pc:sldMk cId="976767679" sldId="270"/>
            <ac:picMk id="10" creationId="{3DF897B1-D11C-8993-0687-D9CD6C0BB11F}"/>
          </ac:picMkLst>
        </pc:picChg>
        <pc:picChg chg="add del">
          <ac:chgData name="Rowan, Clare" userId="bb6f3592-e753-4301-8be1-c974f786e662" providerId="ADAL" clId="{2D9D7EFD-3E84-50C4-B63A-F16A15B5C96C}" dt="2026-06-15T12:44:41.563" v="1746" actId="478"/>
          <ac:picMkLst>
            <pc:docMk/>
            <pc:sldMk cId="976767679" sldId="270"/>
            <ac:picMk id="11" creationId="{C2348F4E-6F59-0766-0555-23CA60D5AA95}"/>
          </ac:picMkLst>
        </pc:picChg>
      </pc:sldChg>
      <pc:sldChg chg="add del">
        <pc:chgData name="Rowan, Clare" userId="bb6f3592-e753-4301-8be1-c974f786e662" providerId="ADAL" clId="{2D9D7EFD-3E84-50C4-B63A-F16A15B5C96C}" dt="2026-06-15T12:12:10.433" v="984" actId="2696"/>
        <pc:sldMkLst>
          <pc:docMk/>
          <pc:sldMk cId="150737445" sldId="271"/>
        </pc:sldMkLst>
      </pc:sldChg>
      <pc:sldChg chg="modSp new mod modNotesTx">
        <pc:chgData name="Rowan, Clare" userId="bb6f3592-e753-4301-8be1-c974f786e662" providerId="ADAL" clId="{2D9D7EFD-3E84-50C4-B63A-F16A15B5C96C}" dt="2026-06-15T12:51:03.551" v="2585" actId="20577"/>
        <pc:sldMkLst>
          <pc:docMk/>
          <pc:sldMk cId="264901712" sldId="271"/>
        </pc:sldMkLst>
        <pc:spChg chg="mod">
          <ac:chgData name="Rowan, Clare" userId="bb6f3592-e753-4301-8be1-c974f786e662" providerId="ADAL" clId="{2D9D7EFD-3E84-50C4-B63A-F16A15B5C96C}" dt="2026-06-15T12:47:34.861" v="2204" actId="20577"/>
          <ac:spMkLst>
            <pc:docMk/>
            <pc:sldMk cId="264901712" sldId="271"/>
            <ac:spMk id="2" creationId="{E1B2C5EB-C291-D4AE-FDD0-CA3B1B3F63C3}"/>
          </ac:spMkLst>
        </pc:spChg>
        <pc:spChg chg="mod">
          <ac:chgData name="Rowan, Clare" userId="bb6f3592-e753-4301-8be1-c974f786e662" providerId="ADAL" clId="{2D9D7EFD-3E84-50C4-B63A-F16A15B5C96C}" dt="2026-06-15T12:51:03.551" v="2585" actId="20577"/>
          <ac:spMkLst>
            <pc:docMk/>
            <pc:sldMk cId="264901712" sldId="271"/>
            <ac:spMk id="3" creationId="{6E0230E8-60F6-7BD9-AE60-A085FFF5AE08}"/>
          </ac:spMkLst>
        </pc:spChg>
      </pc:sldChg>
      <pc:sldChg chg="modSp add mod">
        <pc:chgData name="Rowan, Clare" userId="bb6f3592-e753-4301-8be1-c974f786e662" providerId="ADAL" clId="{2D9D7EFD-3E84-50C4-B63A-F16A15B5C96C}" dt="2026-06-15T12:55:18.790" v="2589" actId="1076"/>
        <pc:sldMkLst>
          <pc:docMk/>
          <pc:sldMk cId="2201077691" sldId="272"/>
        </pc:sldMkLst>
        <pc:spChg chg="mod">
          <ac:chgData name="Rowan, Clare" userId="bb6f3592-e753-4301-8be1-c974f786e662" providerId="ADAL" clId="{2D9D7EFD-3E84-50C4-B63A-F16A15B5C96C}" dt="2026-06-15T12:55:16.949" v="2587" actId="1076"/>
          <ac:spMkLst>
            <pc:docMk/>
            <pc:sldMk cId="2201077691" sldId="272"/>
            <ac:spMk id="2" creationId="{00000000-0000-0000-0000-000000000000}"/>
          </ac:spMkLst>
        </pc:spChg>
        <pc:picChg chg="mod">
          <ac:chgData name="Rowan, Clare" userId="bb6f3592-e753-4301-8be1-c974f786e662" providerId="ADAL" clId="{2D9D7EFD-3E84-50C4-B63A-F16A15B5C96C}" dt="2026-06-15T12:55:18.790" v="2589" actId="1076"/>
          <ac:picMkLst>
            <pc:docMk/>
            <pc:sldMk cId="2201077691" sldId="272"/>
            <ac:picMk id="4" creationId="{00000000-0000-0000-0000-000000000000}"/>
          </ac:picMkLst>
        </pc:picChg>
      </pc:sldChg>
      <pc:sldChg chg="add">
        <pc:chgData name="Rowan, Clare" userId="bb6f3592-e753-4301-8be1-c974f786e662" providerId="ADAL" clId="{2D9D7EFD-3E84-50C4-B63A-F16A15B5C96C}" dt="2026-06-15T12:55:12.573" v="2586"/>
        <pc:sldMkLst>
          <pc:docMk/>
          <pc:sldMk cId="2879205241" sldId="284"/>
        </pc:sldMkLst>
      </pc:sldChg>
      <pc:sldChg chg="modSp add mod">
        <pc:chgData name="Rowan, Clare" userId="bb6f3592-e753-4301-8be1-c974f786e662" providerId="ADAL" clId="{2D9D7EFD-3E84-50C4-B63A-F16A15B5C96C}" dt="2026-06-15T12:58:59.848" v="2612" actId="1076"/>
        <pc:sldMkLst>
          <pc:docMk/>
          <pc:sldMk cId="1690381484" sldId="285"/>
        </pc:sldMkLst>
        <pc:spChg chg="mod">
          <ac:chgData name="Rowan, Clare" userId="bb6f3592-e753-4301-8be1-c974f786e662" providerId="ADAL" clId="{2D9D7EFD-3E84-50C4-B63A-F16A15B5C96C}" dt="2026-06-15T12:58:36.745" v="2605" actId="1076"/>
          <ac:spMkLst>
            <pc:docMk/>
            <pc:sldMk cId="1690381484" sldId="285"/>
            <ac:spMk id="2" creationId="{00000000-0000-0000-0000-000000000000}"/>
          </ac:spMkLst>
        </pc:spChg>
        <pc:spChg chg="mod">
          <ac:chgData name="Rowan, Clare" userId="bb6f3592-e753-4301-8be1-c974f786e662" providerId="ADAL" clId="{2D9D7EFD-3E84-50C4-B63A-F16A15B5C96C}" dt="2026-06-15T12:58:47.645" v="2609" actId="1076"/>
          <ac:spMkLst>
            <pc:docMk/>
            <pc:sldMk cId="1690381484" sldId="285"/>
            <ac:spMk id="3" creationId="{00000000-0000-0000-0000-000000000000}"/>
          </ac:spMkLst>
        </pc:spChg>
        <pc:spChg chg="mod">
          <ac:chgData name="Rowan, Clare" userId="bb6f3592-e753-4301-8be1-c974f786e662" providerId="ADAL" clId="{2D9D7EFD-3E84-50C4-B63A-F16A15B5C96C}" dt="2026-06-15T12:58:41.181" v="2606" actId="1076"/>
          <ac:spMkLst>
            <pc:docMk/>
            <pc:sldMk cId="1690381484" sldId="285"/>
            <ac:spMk id="5" creationId="{00000000-0000-0000-0000-000000000000}"/>
          </ac:spMkLst>
        </pc:spChg>
        <pc:picChg chg="mod">
          <ac:chgData name="Rowan, Clare" userId="bb6f3592-e753-4301-8be1-c974f786e662" providerId="ADAL" clId="{2D9D7EFD-3E84-50C4-B63A-F16A15B5C96C}" dt="2026-06-15T12:58:41.181" v="2606" actId="1076"/>
          <ac:picMkLst>
            <pc:docMk/>
            <pc:sldMk cId="1690381484" sldId="285"/>
            <ac:picMk id="4" creationId="{00000000-0000-0000-0000-000000000000}"/>
          </ac:picMkLst>
        </pc:picChg>
        <pc:picChg chg="mod">
          <ac:chgData name="Rowan, Clare" userId="bb6f3592-e753-4301-8be1-c974f786e662" providerId="ADAL" clId="{2D9D7EFD-3E84-50C4-B63A-F16A15B5C96C}" dt="2026-06-15T12:58:59.848" v="2612" actId="1076"/>
          <ac:picMkLst>
            <pc:docMk/>
            <pc:sldMk cId="1690381484" sldId="285"/>
            <ac:picMk id="6" creationId="{00000000-0000-0000-0000-000000000000}"/>
          </ac:picMkLst>
        </pc:picChg>
      </pc:sldChg>
      <pc:sldChg chg="modSp add mod">
        <pc:chgData name="Rowan, Clare" userId="bb6f3592-e753-4301-8be1-c974f786e662" providerId="ADAL" clId="{2D9D7EFD-3E84-50C4-B63A-F16A15B5C96C}" dt="2026-06-15T12:59:17.085" v="2619" actId="14100"/>
        <pc:sldMkLst>
          <pc:docMk/>
          <pc:sldMk cId="3728307195" sldId="286"/>
        </pc:sldMkLst>
        <pc:spChg chg="mod">
          <ac:chgData name="Rowan, Clare" userId="bb6f3592-e753-4301-8be1-c974f786e662" providerId="ADAL" clId="{2D9D7EFD-3E84-50C4-B63A-F16A15B5C96C}" dt="2026-06-15T12:59:17.085" v="2619" actId="14100"/>
          <ac:spMkLst>
            <pc:docMk/>
            <pc:sldMk cId="3728307195" sldId="286"/>
            <ac:spMk id="7" creationId="{00000000-0000-0000-0000-000000000000}"/>
          </ac:spMkLst>
        </pc:spChg>
        <pc:picChg chg="mod">
          <ac:chgData name="Rowan, Clare" userId="bb6f3592-e753-4301-8be1-c974f786e662" providerId="ADAL" clId="{2D9D7EFD-3E84-50C4-B63A-F16A15B5C96C}" dt="2026-06-15T12:59:11.395" v="2616" actId="1076"/>
          <ac:picMkLst>
            <pc:docMk/>
            <pc:sldMk cId="3728307195" sldId="286"/>
            <ac:picMk id="4" creationId="{00000000-0000-0000-0000-000000000000}"/>
          </ac:picMkLst>
        </pc:picChg>
        <pc:picChg chg="mod">
          <ac:chgData name="Rowan, Clare" userId="bb6f3592-e753-4301-8be1-c974f786e662" providerId="ADAL" clId="{2D9D7EFD-3E84-50C4-B63A-F16A15B5C96C}" dt="2026-06-15T12:59:14.129" v="2618" actId="1076"/>
          <ac:picMkLst>
            <pc:docMk/>
            <pc:sldMk cId="3728307195" sldId="286"/>
            <ac:picMk id="5" creationId="{00000000-0000-0000-0000-000000000000}"/>
          </ac:picMkLst>
        </pc:picChg>
      </pc:sldChg>
      <pc:sldChg chg="modSp add mod">
        <pc:chgData name="Rowan, Clare" userId="bb6f3592-e753-4301-8be1-c974f786e662" providerId="ADAL" clId="{2D9D7EFD-3E84-50C4-B63A-F16A15B5C96C}" dt="2026-06-15T13:06:52.209" v="2718" actId="1038"/>
        <pc:sldMkLst>
          <pc:docMk/>
          <pc:sldMk cId="3726893017" sldId="287"/>
        </pc:sldMkLst>
        <pc:spChg chg="mod">
          <ac:chgData name="Rowan, Clare" userId="bb6f3592-e753-4301-8be1-c974f786e662" providerId="ADAL" clId="{2D9D7EFD-3E84-50C4-B63A-F16A15B5C96C}" dt="2026-06-15T13:06:45.320" v="2697" actId="1035"/>
          <ac:spMkLst>
            <pc:docMk/>
            <pc:sldMk cId="3726893017" sldId="287"/>
            <ac:spMk id="2" creationId="{197F48FE-094B-6C3B-7F59-3459C2619089}"/>
          </ac:spMkLst>
        </pc:spChg>
        <pc:spChg chg="mod">
          <ac:chgData name="Rowan, Clare" userId="bb6f3592-e753-4301-8be1-c974f786e662" providerId="ADAL" clId="{2D9D7EFD-3E84-50C4-B63A-F16A15B5C96C}" dt="2026-06-15T13:06:52.209" v="2718" actId="1038"/>
          <ac:spMkLst>
            <pc:docMk/>
            <pc:sldMk cId="3726893017" sldId="287"/>
            <ac:spMk id="3" creationId="{8CC6AD42-46DF-1CB8-B247-4C59723D3067}"/>
          </ac:spMkLst>
        </pc:spChg>
      </pc:sldChg>
      <pc:sldChg chg="addSp delSp modSp new mod">
        <pc:chgData name="Rowan, Clare" userId="bb6f3592-e753-4301-8be1-c974f786e662" providerId="ADAL" clId="{2D9D7EFD-3E84-50C4-B63A-F16A15B5C96C}" dt="2026-06-15T13:29:38.709" v="3163"/>
        <pc:sldMkLst>
          <pc:docMk/>
          <pc:sldMk cId="2398709687" sldId="288"/>
        </pc:sldMkLst>
        <pc:spChg chg="mod">
          <ac:chgData name="Rowan, Clare" userId="bb6f3592-e753-4301-8be1-c974f786e662" providerId="ADAL" clId="{2D9D7EFD-3E84-50C4-B63A-F16A15B5C96C}" dt="2026-06-15T13:16:33.142" v="3062" actId="20577"/>
          <ac:spMkLst>
            <pc:docMk/>
            <pc:sldMk cId="2398709687" sldId="288"/>
            <ac:spMk id="2" creationId="{68720BCB-C856-55D4-320E-E74CADF1486B}"/>
          </ac:spMkLst>
        </pc:spChg>
        <pc:spChg chg="mod">
          <ac:chgData name="Rowan, Clare" userId="bb6f3592-e753-4301-8be1-c974f786e662" providerId="ADAL" clId="{2D9D7EFD-3E84-50C4-B63A-F16A15B5C96C}" dt="2026-06-15T13:17:45.147" v="3126" actId="14100"/>
          <ac:spMkLst>
            <pc:docMk/>
            <pc:sldMk cId="2398709687" sldId="288"/>
            <ac:spMk id="3" creationId="{6D2D377F-324E-74D7-EF09-47F23B466CFB}"/>
          </ac:spMkLst>
        </pc:spChg>
        <pc:spChg chg="add del">
          <ac:chgData name="Rowan, Clare" userId="bb6f3592-e753-4301-8be1-c974f786e662" providerId="ADAL" clId="{2D9D7EFD-3E84-50C4-B63A-F16A15B5C96C}" dt="2026-06-15T13:19:17.456" v="3148" actId="22"/>
          <ac:spMkLst>
            <pc:docMk/>
            <pc:sldMk cId="2398709687" sldId="288"/>
            <ac:spMk id="9" creationId="{7998A8B2-9BA8-87D9-5D27-3BA7F79FAA12}"/>
          </ac:spMkLst>
        </pc:spChg>
        <pc:spChg chg="add mod">
          <ac:chgData name="Rowan, Clare" userId="bb6f3592-e753-4301-8be1-c974f786e662" providerId="ADAL" clId="{2D9D7EFD-3E84-50C4-B63A-F16A15B5C96C}" dt="2026-06-15T13:19:50.820" v="3158" actId="27636"/>
          <ac:spMkLst>
            <pc:docMk/>
            <pc:sldMk cId="2398709687" sldId="288"/>
            <ac:spMk id="10" creationId="{906B3F8F-F080-E27D-8426-5AEF46CB3E6F}"/>
          </ac:spMkLst>
        </pc:spChg>
        <pc:picChg chg="add mod">
          <ac:chgData name="Rowan, Clare" userId="bb6f3592-e753-4301-8be1-c974f786e662" providerId="ADAL" clId="{2D9D7EFD-3E84-50C4-B63A-F16A15B5C96C}" dt="2026-06-15T13:17:06.548" v="3068" actId="1076"/>
          <ac:picMkLst>
            <pc:docMk/>
            <pc:sldMk cId="2398709687" sldId="288"/>
            <ac:picMk id="4" creationId="{6C0F703B-C314-A0B9-2C44-4174245E70A7}"/>
          </ac:picMkLst>
        </pc:picChg>
        <pc:picChg chg="add mod">
          <ac:chgData name="Rowan, Clare" userId="bb6f3592-e753-4301-8be1-c974f786e662" providerId="ADAL" clId="{2D9D7EFD-3E84-50C4-B63A-F16A15B5C96C}" dt="2026-06-15T13:17:18.078" v="3073" actId="1076"/>
          <ac:picMkLst>
            <pc:docMk/>
            <pc:sldMk cId="2398709687" sldId="288"/>
            <ac:picMk id="5" creationId="{5FC0DE1E-7FD1-AA2C-B743-4E39DDF19F3B}"/>
          </ac:picMkLst>
        </pc:picChg>
        <pc:picChg chg="add mod">
          <ac:chgData name="Rowan, Clare" userId="bb6f3592-e753-4301-8be1-c974f786e662" providerId="ADAL" clId="{2D9D7EFD-3E84-50C4-B63A-F16A15B5C96C}" dt="2026-06-15T13:29:33.542" v="3162"/>
          <ac:picMkLst>
            <pc:docMk/>
            <pc:sldMk cId="2398709687" sldId="288"/>
            <ac:picMk id="6" creationId="{6A89E06C-129D-4F0E-CA85-389F8EFBB220}"/>
          </ac:picMkLst>
        </pc:picChg>
        <pc:picChg chg="add mod">
          <ac:chgData name="Rowan, Clare" userId="bb6f3592-e753-4301-8be1-c974f786e662" providerId="ADAL" clId="{2D9D7EFD-3E84-50C4-B63A-F16A15B5C96C}" dt="2026-06-15T13:29:38.709" v="3163"/>
          <ac:picMkLst>
            <pc:docMk/>
            <pc:sldMk cId="2398709687" sldId="288"/>
            <ac:picMk id="7" creationId="{D6FFFFC3-F9B6-980F-0DED-376B77E4C1FA}"/>
          </ac:picMkLst>
        </pc:picChg>
      </pc:sldChg>
      <pc:sldChg chg="addSp delSp modSp new mod modNotesTx">
        <pc:chgData name="Rowan, Clare" userId="bb6f3592-e753-4301-8be1-c974f786e662" providerId="ADAL" clId="{2D9D7EFD-3E84-50C4-B63A-F16A15B5C96C}" dt="2026-06-15T13:35:51.456" v="3362" actId="20577"/>
        <pc:sldMkLst>
          <pc:docMk/>
          <pc:sldMk cId="124739903" sldId="289"/>
        </pc:sldMkLst>
        <pc:spChg chg="del">
          <ac:chgData name="Rowan, Clare" userId="bb6f3592-e753-4301-8be1-c974f786e662" providerId="ADAL" clId="{2D9D7EFD-3E84-50C4-B63A-F16A15B5C96C}" dt="2026-06-15T13:30:48.957" v="3170" actId="478"/>
          <ac:spMkLst>
            <pc:docMk/>
            <pc:sldMk cId="124739903" sldId="289"/>
            <ac:spMk id="2" creationId="{653C07AF-E55E-791A-EE4D-CA969638D12A}"/>
          </ac:spMkLst>
        </pc:spChg>
        <pc:spChg chg="mod">
          <ac:chgData name="Rowan, Clare" userId="bb6f3592-e753-4301-8be1-c974f786e662" providerId="ADAL" clId="{2D9D7EFD-3E84-50C4-B63A-F16A15B5C96C}" dt="2026-06-15T13:32:30.858" v="3286" actId="20577"/>
          <ac:spMkLst>
            <pc:docMk/>
            <pc:sldMk cId="124739903" sldId="289"/>
            <ac:spMk id="3" creationId="{B45B530B-E9A2-0315-EF0C-EBB33BBE92AB}"/>
          </ac:spMkLst>
        </pc:spChg>
        <pc:picChg chg="add mod">
          <ac:chgData name="Rowan, Clare" userId="bb6f3592-e753-4301-8be1-c974f786e662" providerId="ADAL" clId="{2D9D7EFD-3E84-50C4-B63A-F16A15B5C96C}" dt="2026-06-15T13:31:03.258" v="3179" actId="1076"/>
          <ac:picMkLst>
            <pc:docMk/>
            <pc:sldMk cId="124739903" sldId="289"/>
            <ac:picMk id="4" creationId="{516212B4-F70F-0050-223E-6AAC79246C44}"/>
          </ac:picMkLst>
        </pc:picChg>
        <pc:picChg chg="add mod">
          <ac:chgData name="Rowan, Clare" userId="bb6f3592-e753-4301-8be1-c974f786e662" providerId="ADAL" clId="{2D9D7EFD-3E84-50C4-B63A-F16A15B5C96C}" dt="2026-06-15T13:32:07.405" v="3279" actId="1076"/>
          <ac:picMkLst>
            <pc:docMk/>
            <pc:sldMk cId="124739903" sldId="289"/>
            <ac:picMk id="5" creationId="{5E2CD42F-AFBF-2988-C648-A80593DA2484}"/>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8CE2303-5036-C845-97AF-1DD79BC2D86D}" type="datetimeFigureOut">
              <a:rPr lang="en-US" smtClean="0"/>
              <a:t>6/15/26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6E5DC7A-A8EF-5B46-9D03-6A37EC5D7CD2}" type="slidenum">
              <a:rPr lang="en-US" smtClean="0"/>
              <a:t>‹#›</a:t>
            </a:fld>
            <a:endParaRPr lang="en-US"/>
          </a:p>
        </p:txBody>
      </p:sp>
    </p:spTree>
    <p:extLst>
      <p:ext uri="{BB962C8B-B14F-4D97-AF65-F5344CB8AC3E}">
        <p14:creationId xmlns:p14="http://schemas.microsoft.com/office/powerpoint/2010/main" val="6288521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Discuss Martial – first century AD, satire, focus on consumerism in Rome</a:t>
            </a:r>
          </a:p>
          <a:p>
            <a:endParaRPr lang="en-US" dirty="0"/>
          </a:p>
          <a:p>
            <a:r>
              <a:rPr lang="en-US" dirty="0"/>
              <a:t>nominally inscriptional tags for gifts to be given to dinner guests at a Saturnalia feast.</a:t>
            </a:r>
          </a:p>
          <a:p>
            <a:endParaRPr lang="en-US" dirty="0"/>
          </a:p>
          <a:p>
            <a:r>
              <a:rPr lang="en-US" dirty="0"/>
              <a:t>Issue of what to give whom. Uses the text to undermine/question what items are the most valuable.</a:t>
            </a:r>
          </a:p>
        </p:txBody>
      </p:sp>
      <p:sp>
        <p:nvSpPr>
          <p:cNvPr id="4" name="Slide Number Placeholder 3"/>
          <p:cNvSpPr>
            <a:spLocks noGrp="1"/>
          </p:cNvSpPr>
          <p:nvPr>
            <p:ph type="sldNum" sz="quarter" idx="5"/>
          </p:nvPr>
        </p:nvSpPr>
        <p:spPr/>
        <p:txBody>
          <a:bodyPr/>
          <a:lstStyle/>
          <a:p>
            <a:fld id="{872EEAE0-3396-2647-B6DB-07A518EB33D2}" type="slidenum">
              <a:rPr lang="en-US" smtClean="0"/>
              <a:t>5</a:t>
            </a:fld>
            <a:endParaRPr lang="en-US"/>
          </a:p>
        </p:txBody>
      </p:sp>
    </p:spTree>
    <p:extLst>
      <p:ext uri="{BB962C8B-B14F-4D97-AF65-F5344CB8AC3E}">
        <p14:creationId xmlns:p14="http://schemas.microsoft.com/office/powerpoint/2010/main" val="8698187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Anti-Augustan sentiment on behalf of the home owner?</a:t>
            </a:r>
          </a:p>
        </p:txBody>
      </p:sp>
      <p:sp>
        <p:nvSpPr>
          <p:cNvPr id="4" name="Slide Number Placeholder 3"/>
          <p:cNvSpPr>
            <a:spLocks noGrp="1"/>
          </p:cNvSpPr>
          <p:nvPr>
            <p:ph type="sldNum" sz="quarter" idx="5"/>
          </p:nvPr>
        </p:nvSpPr>
        <p:spPr/>
        <p:txBody>
          <a:bodyPr/>
          <a:lstStyle/>
          <a:p>
            <a:fld id="{D6E5DC7A-A8EF-5B46-9D03-6A37EC5D7CD2}" type="slidenum">
              <a:rPr lang="en-US" smtClean="0"/>
              <a:t>20</a:t>
            </a:fld>
            <a:endParaRPr lang="en-US"/>
          </a:p>
        </p:txBody>
      </p:sp>
    </p:spTree>
    <p:extLst>
      <p:ext uri="{BB962C8B-B14F-4D97-AF65-F5344CB8AC3E}">
        <p14:creationId xmlns:p14="http://schemas.microsoft.com/office/powerpoint/2010/main" val="12994717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Annex of a basilica</a:t>
            </a:r>
          </a:p>
        </p:txBody>
      </p:sp>
      <p:sp>
        <p:nvSpPr>
          <p:cNvPr id="4" name="Slide Number Placeholder 3"/>
          <p:cNvSpPr>
            <a:spLocks noGrp="1"/>
          </p:cNvSpPr>
          <p:nvPr>
            <p:ph type="sldNum" sz="quarter" idx="5"/>
          </p:nvPr>
        </p:nvSpPr>
        <p:spPr/>
        <p:txBody>
          <a:bodyPr/>
          <a:lstStyle/>
          <a:p>
            <a:fld id="{D6E5DC7A-A8EF-5B46-9D03-6A37EC5D7CD2}" type="slidenum">
              <a:rPr lang="en-US" smtClean="0"/>
              <a:t>9</a:t>
            </a:fld>
            <a:endParaRPr lang="en-US"/>
          </a:p>
        </p:txBody>
      </p:sp>
    </p:spTree>
    <p:extLst>
      <p:ext uri="{BB962C8B-B14F-4D97-AF65-F5344CB8AC3E}">
        <p14:creationId xmlns:p14="http://schemas.microsoft.com/office/powerpoint/2010/main" val="10547500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4F06D82-12C3-DC4B-8C08-B95F867CA277}" type="slidenum">
              <a:rPr lang="en-US" smtClean="0"/>
              <a:t>10</a:t>
            </a:fld>
            <a:endParaRPr lang="en-US"/>
          </a:p>
        </p:txBody>
      </p:sp>
    </p:spTree>
    <p:extLst>
      <p:ext uri="{BB962C8B-B14F-4D97-AF65-F5344CB8AC3E}">
        <p14:creationId xmlns:p14="http://schemas.microsoft.com/office/powerpoint/2010/main" val="20912811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Outer and inner walls – Rome and Ostia?</a:t>
            </a:r>
          </a:p>
          <a:p>
            <a:r>
              <a:rPr lang="en-US" dirty="0"/>
              <a:t> Names of the </a:t>
            </a:r>
            <a:r>
              <a:rPr lang="en-US" dirty="0" err="1"/>
              <a:t>muleswe</a:t>
            </a:r>
            <a:r>
              <a:rPr lang="en-US" dirty="0"/>
              <a:t> think sometimes given.</a:t>
            </a:r>
          </a:p>
          <a:p>
            <a:endParaRPr lang="en-US" dirty="0"/>
          </a:p>
          <a:p>
            <a:pPr algn="just"/>
            <a:r>
              <a:rPr lang="en-GB" b="0" i="0" dirty="0" err="1">
                <a:solidFill>
                  <a:srgbClr val="000000"/>
                </a:solidFill>
                <a:effectLst/>
                <a:latin typeface="Arial" panose="020B0604020202020204" pitchFamily="34" charset="0"/>
              </a:rPr>
              <a:t>Pudes</a:t>
            </a:r>
            <a:r>
              <a:rPr lang="en-GB" b="0" i="0" dirty="0">
                <a:solidFill>
                  <a:srgbClr val="000000"/>
                </a:solidFill>
                <a:effectLst/>
                <a:latin typeface="Arial" panose="020B0604020202020204" pitchFamily="34" charset="0"/>
              </a:rPr>
              <a:t> ("Modest"), </a:t>
            </a:r>
            <a:r>
              <a:rPr lang="en-GB" b="0" i="0" dirty="0" err="1">
                <a:solidFill>
                  <a:srgbClr val="000000"/>
                </a:solidFill>
                <a:effectLst/>
                <a:latin typeface="Arial" panose="020B0604020202020204" pitchFamily="34" charset="0"/>
              </a:rPr>
              <a:t>Podagrosus</a:t>
            </a:r>
            <a:r>
              <a:rPr lang="en-GB" b="0" i="0" dirty="0">
                <a:solidFill>
                  <a:srgbClr val="000000"/>
                </a:solidFill>
                <a:effectLst/>
                <a:latin typeface="Arial" panose="020B0604020202020204" pitchFamily="34" charset="0"/>
              </a:rPr>
              <a:t> ("Arthritic"), </a:t>
            </a:r>
          </a:p>
          <a:p>
            <a:pPr algn="just"/>
            <a:endParaRPr lang="en-GB" b="0" i="0" dirty="0">
              <a:solidFill>
                <a:srgbClr val="000000"/>
              </a:solidFill>
              <a:effectLst/>
              <a:latin typeface="Arial" panose="020B0604020202020204" pitchFamily="34" charset="0"/>
            </a:endParaRPr>
          </a:p>
          <a:p>
            <a:pPr algn="just"/>
            <a:r>
              <a:rPr lang="en-GB" b="0" i="0" dirty="0" err="1">
                <a:solidFill>
                  <a:srgbClr val="000000"/>
                </a:solidFill>
                <a:effectLst/>
                <a:latin typeface="Arial" panose="020B0604020202020204" pitchFamily="34" charset="0"/>
              </a:rPr>
              <a:t>Potiscus</a:t>
            </a:r>
            <a:r>
              <a:rPr lang="en-GB" b="0" i="0" dirty="0">
                <a:solidFill>
                  <a:srgbClr val="000000"/>
                </a:solidFill>
                <a:effectLst/>
                <a:latin typeface="Arial" panose="020B0604020202020204" pitchFamily="34" charset="0"/>
              </a:rPr>
              <a:t> ("Thirsty"?), </a:t>
            </a:r>
            <a:r>
              <a:rPr lang="en-GB" b="0" i="0" dirty="0" err="1">
                <a:solidFill>
                  <a:srgbClr val="000000"/>
                </a:solidFill>
                <a:effectLst/>
                <a:latin typeface="Arial" panose="020B0604020202020204" pitchFamily="34" charset="0"/>
              </a:rPr>
              <a:t>Barosus</a:t>
            </a:r>
            <a:r>
              <a:rPr lang="en-GB" b="0" i="0" dirty="0">
                <a:solidFill>
                  <a:srgbClr val="000000"/>
                </a:solidFill>
                <a:effectLst/>
                <a:latin typeface="Arial" panose="020B0604020202020204" pitchFamily="34" charset="0"/>
              </a:rPr>
              <a:t> ("Silly"). Around the wagons are some marine figures.</a:t>
            </a:r>
          </a:p>
          <a:p>
            <a:br>
              <a:rPr lang="en-GB" dirty="0"/>
            </a:br>
            <a:endParaRPr lang="en-US" dirty="0"/>
          </a:p>
        </p:txBody>
      </p:sp>
      <p:sp>
        <p:nvSpPr>
          <p:cNvPr id="4" name="Slide Number Placeholder 3"/>
          <p:cNvSpPr>
            <a:spLocks noGrp="1"/>
          </p:cNvSpPr>
          <p:nvPr>
            <p:ph type="sldNum" sz="quarter" idx="5"/>
          </p:nvPr>
        </p:nvSpPr>
        <p:spPr/>
        <p:txBody>
          <a:bodyPr/>
          <a:lstStyle/>
          <a:p>
            <a:fld id="{699CDE1C-8700-364F-8A63-40F65A2A6DF1}" type="slidenum">
              <a:rPr lang="en-US" smtClean="0"/>
              <a:t>12</a:t>
            </a:fld>
            <a:endParaRPr lang="en-US"/>
          </a:p>
        </p:txBody>
      </p:sp>
    </p:spTree>
    <p:extLst>
      <p:ext uri="{BB962C8B-B14F-4D97-AF65-F5344CB8AC3E}">
        <p14:creationId xmlns:p14="http://schemas.microsoft.com/office/powerpoint/2010/main" val="13048974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Finds – hair pins </a:t>
            </a:r>
            <a:r>
              <a:rPr lang="en-US" dirty="0" err="1"/>
              <a:t>etc</a:t>
            </a:r>
            <a:r>
              <a:rPr lang="en-US" dirty="0"/>
              <a:t> – so used by a variety of individuals</a:t>
            </a:r>
          </a:p>
          <a:p>
            <a:endParaRPr lang="en-US" dirty="0"/>
          </a:p>
          <a:p>
            <a:r>
              <a:rPr lang="en-US" dirty="0"/>
              <a:t>Rooms H and J are bars.</a:t>
            </a:r>
          </a:p>
          <a:p>
            <a:endParaRPr lang="en-US" dirty="0"/>
          </a:p>
          <a:p>
            <a:r>
              <a:rPr lang="en-US" dirty="0"/>
              <a:t>2</a:t>
            </a:r>
            <a:r>
              <a:rPr lang="en-US" baseline="30000" dirty="0"/>
              <a:t>nd</a:t>
            </a:r>
            <a:r>
              <a:rPr lang="en-US" dirty="0"/>
              <a:t> – 3</a:t>
            </a:r>
            <a:r>
              <a:rPr lang="en-US" baseline="30000" dirty="0"/>
              <a:t>rd</a:t>
            </a:r>
            <a:r>
              <a:rPr lang="en-US" dirty="0"/>
              <a:t> century – built</a:t>
            </a:r>
            <a:r>
              <a:rPr lang="en-US" baseline="0" dirty="0"/>
              <a:t> under Hadrian and modified in the third century AD</a:t>
            </a:r>
            <a:endParaRPr lang="en-US" dirty="0"/>
          </a:p>
        </p:txBody>
      </p:sp>
      <p:sp>
        <p:nvSpPr>
          <p:cNvPr id="4" name="Slide Number Placeholder 3"/>
          <p:cNvSpPr>
            <a:spLocks noGrp="1"/>
          </p:cNvSpPr>
          <p:nvPr>
            <p:ph type="sldNum" sz="quarter" idx="10"/>
          </p:nvPr>
        </p:nvSpPr>
        <p:spPr/>
        <p:txBody>
          <a:bodyPr/>
          <a:lstStyle/>
          <a:p>
            <a:fld id="{04F06D82-12C3-DC4B-8C08-B95F867CA277}" type="slidenum">
              <a:rPr lang="en-US" smtClean="0"/>
              <a:t>13</a:t>
            </a:fld>
            <a:endParaRPr lang="en-US"/>
          </a:p>
        </p:txBody>
      </p:sp>
    </p:spTree>
    <p:extLst>
      <p:ext uri="{BB962C8B-B14F-4D97-AF65-F5344CB8AC3E}">
        <p14:creationId xmlns:p14="http://schemas.microsoft.com/office/powerpoint/2010/main" val="31287032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Figure – Fortuna or Mercury</a:t>
            </a:r>
          </a:p>
        </p:txBody>
      </p:sp>
      <p:sp>
        <p:nvSpPr>
          <p:cNvPr id="4" name="Slide Number Placeholder 3"/>
          <p:cNvSpPr>
            <a:spLocks noGrp="1"/>
          </p:cNvSpPr>
          <p:nvPr>
            <p:ph type="sldNum" sz="quarter" idx="10"/>
          </p:nvPr>
        </p:nvSpPr>
        <p:spPr/>
        <p:txBody>
          <a:bodyPr/>
          <a:lstStyle/>
          <a:p>
            <a:fld id="{04F06D82-12C3-DC4B-8C08-B95F867CA277}" type="slidenum">
              <a:rPr lang="en-US" smtClean="0"/>
              <a:t>14</a:t>
            </a:fld>
            <a:endParaRPr lang="en-US"/>
          </a:p>
        </p:txBody>
      </p:sp>
    </p:spTree>
    <p:extLst>
      <p:ext uri="{BB962C8B-B14F-4D97-AF65-F5344CB8AC3E}">
        <p14:creationId xmlns:p14="http://schemas.microsoft.com/office/powerpoint/2010/main" val="6391613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Patrons and clients</a:t>
            </a:r>
          </a:p>
        </p:txBody>
      </p:sp>
      <p:sp>
        <p:nvSpPr>
          <p:cNvPr id="4" name="Slide Number Placeholder 3"/>
          <p:cNvSpPr>
            <a:spLocks noGrp="1"/>
          </p:cNvSpPr>
          <p:nvPr>
            <p:ph type="sldNum" sz="quarter" idx="5"/>
          </p:nvPr>
        </p:nvSpPr>
        <p:spPr/>
        <p:txBody>
          <a:bodyPr/>
          <a:lstStyle/>
          <a:p>
            <a:fld id="{D6E5DC7A-A8EF-5B46-9D03-6A37EC5D7CD2}" type="slidenum">
              <a:rPr lang="en-US" smtClean="0"/>
              <a:t>15</a:t>
            </a:fld>
            <a:endParaRPr lang="en-US"/>
          </a:p>
        </p:txBody>
      </p:sp>
    </p:spTree>
    <p:extLst>
      <p:ext uri="{BB962C8B-B14F-4D97-AF65-F5344CB8AC3E}">
        <p14:creationId xmlns:p14="http://schemas.microsoft.com/office/powerpoint/2010/main" val="13220946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Bombi</a:t>
            </a:r>
            <a:r>
              <a:rPr lang="en-US" dirty="0"/>
              <a:t> – buzzing/humming</a:t>
            </a:r>
          </a:p>
          <a:p>
            <a:r>
              <a:rPr lang="en-US" dirty="0" err="1"/>
              <a:t>Imbrices</a:t>
            </a:r>
            <a:r>
              <a:rPr lang="en-US" dirty="0"/>
              <a:t> – tile</a:t>
            </a:r>
          </a:p>
          <a:p>
            <a:r>
              <a:rPr lang="en-US" dirty="0" err="1"/>
              <a:t>Testae</a:t>
            </a:r>
            <a:r>
              <a:rPr lang="en-US" dirty="0"/>
              <a:t> – pot made from clay</a:t>
            </a:r>
          </a:p>
        </p:txBody>
      </p:sp>
      <p:sp>
        <p:nvSpPr>
          <p:cNvPr id="4" name="Slide Number Placeholder 3"/>
          <p:cNvSpPr>
            <a:spLocks noGrp="1"/>
          </p:cNvSpPr>
          <p:nvPr>
            <p:ph type="sldNum" sz="quarter" idx="5"/>
          </p:nvPr>
        </p:nvSpPr>
        <p:spPr/>
        <p:txBody>
          <a:bodyPr/>
          <a:lstStyle/>
          <a:p>
            <a:fld id="{E533601A-85D5-9348-9037-E9F124F61402}" type="slidenum">
              <a:rPr lang="en-US" smtClean="0"/>
              <a:t>16</a:t>
            </a:fld>
            <a:endParaRPr lang="en-US"/>
          </a:p>
        </p:txBody>
      </p:sp>
    </p:spTree>
    <p:extLst>
      <p:ext uri="{BB962C8B-B14F-4D97-AF65-F5344CB8AC3E}">
        <p14:creationId xmlns:p14="http://schemas.microsoft.com/office/powerpoint/2010/main" val="5870895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6E5DC7A-A8EF-5B46-9D03-6A37EC5D7CD2}" type="slidenum">
              <a:rPr lang="en-US" smtClean="0"/>
              <a:t>19</a:t>
            </a:fld>
            <a:endParaRPr lang="en-US"/>
          </a:p>
        </p:txBody>
      </p:sp>
    </p:spTree>
    <p:extLst>
      <p:ext uri="{BB962C8B-B14F-4D97-AF65-F5344CB8AC3E}">
        <p14:creationId xmlns:p14="http://schemas.microsoft.com/office/powerpoint/2010/main" val="30649767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FAFDC5-36A9-9F0B-0447-2E56B082F0A9}"/>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B5D1044E-1283-FE73-BDF6-E69748FB291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65333C6F-8AC2-F5C4-1C7C-9350F49961A7}"/>
              </a:ext>
            </a:extLst>
          </p:cNvPr>
          <p:cNvSpPr>
            <a:spLocks noGrp="1"/>
          </p:cNvSpPr>
          <p:nvPr>
            <p:ph type="dt" sz="half" idx="10"/>
          </p:nvPr>
        </p:nvSpPr>
        <p:spPr/>
        <p:txBody>
          <a:bodyPr/>
          <a:lstStyle/>
          <a:p>
            <a:fld id="{A0123DBE-D570-1D40-90DC-1FF0D9054A6A}" type="datetimeFigureOut">
              <a:rPr lang="en-US" smtClean="0"/>
              <a:t>6/15/26</a:t>
            </a:fld>
            <a:endParaRPr lang="en-US"/>
          </a:p>
        </p:txBody>
      </p:sp>
      <p:sp>
        <p:nvSpPr>
          <p:cNvPr id="5" name="Footer Placeholder 4">
            <a:extLst>
              <a:ext uri="{FF2B5EF4-FFF2-40B4-BE49-F238E27FC236}">
                <a16:creationId xmlns:a16="http://schemas.microsoft.com/office/drawing/2014/main" id="{A6F83D04-D4EB-89E3-F9D4-E03DDEE4B3B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94EFDD4-9394-DE46-5A17-11B319BB7C5E}"/>
              </a:ext>
            </a:extLst>
          </p:cNvPr>
          <p:cNvSpPr>
            <a:spLocks noGrp="1"/>
          </p:cNvSpPr>
          <p:nvPr>
            <p:ph type="sldNum" sz="quarter" idx="12"/>
          </p:nvPr>
        </p:nvSpPr>
        <p:spPr/>
        <p:txBody>
          <a:bodyPr/>
          <a:lstStyle/>
          <a:p>
            <a:fld id="{AF14DAD7-6F74-044B-B132-A660136F57AB}" type="slidenum">
              <a:rPr lang="en-US" smtClean="0"/>
              <a:t>‹#›</a:t>
            </a:fld>
            <a:endParaRPr lang="en-US"/>
          </a:p>
        </p:txBody>
      </p:sp>
    </p:spTree>
    <p:extLst>
      <p:ext uri="{BB962C8B-B14F-4D97-AF65-F5344CB8AC3E}">
        <p14:creationId xmlns:p14="http://schemas.microsoft.com/office/powerpoint/2010/main" val="40582497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BD3B0-A789-179F-D500-70BF35FA886E}"/>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83673D73-E034-FF7C-A478-938873F27C12}"/>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AE7A416-C794-6358-B9C7-D7997C7031D4}"/>
              </a:ext>
            </a:extLst>
          </p:cNvPr>
          <p:cNvSpPr>
            <a:spLocks noGrp="1"/>
          </p:cNvSpPr>
          <p:nvPr>
            <p:ph type="dt" sz="half" idx="10"/>
          </p:nvPr>
        </p:nvSpPr>
        <p:spPr/>
        <p:txBody>
          <a:bodyPr/>
          <a:lstStyle/>
          <a:p>
            <a:fld id="{A0123DBE-D570-1D40-90DC-1FF0D9054A6A}" type="datetimeFigureOut">
              <a:rPr lang="en-US" smtClean="0"/>
              <a:t>6/15/26</a:t>
            </a:fld>
            <a:endParaRPr lang="en-US"/>
          </a:p>
        </p:txBody>
      </p:sp>
      <p:sp>
        <p:nvSpPr>
          <p:cNvPr id="5" name="Footer Placeholder 4">
            <a:extLst>
              <a:ext uri="{FF2B5EF4-FFF2-40B4-BE49-F238E27FC236}">
                <a16:creationId xmlns:a16="http://schemas.microsoft.com/office/drawing/2014/main" id="{4ECFB506-6D86-8084-EC6B-3ABF2BA3020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08ACDE-62FB-1628-C11C-8AB32AB72BEB}"/>
              </a:ext>
            </a:extLst>
          </p:cNvPr>
          <p:cNvSpPr>
            <a:spLocks noGrp="1"/>
          </p:cNvSpPr>
          <p:nvPr>
            <p:ph type="sldNum" sz="quarter" idx="12"/>
          </p:nvPr>
        </p:nvSpPr>
        <p:spPr/>
        <p:txBody>
          <a:bodyPr/>
          <a:lstStyle/>
          <a:p>
            <a:fld id="{AF14DAD7-6F74-044B-B132-A660136F57AB}" type="slidenum">
              <a:rPr lang="en-US" smtClean="0"/>
              <a:t>‹#›</a:t>
            </a:fld>
            <a:endParaRPr lang="en-US"/>
          </a:p>
        </p:txBody>
      </p:sp>
    </p:spTree>
    <p:extLst>
      <p:ext uri="{BB962C8B-B14F-4D97-AF65-F5344CB8AC3E}">
        <p14:creationId xmlns:p14="http://schemas.microsoft.com/office/powerpoint/2010/main" val="15223571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99A4015-4D95-2361-F765-3BDE6AC8C84F}"/>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CE14A971-9C4B-0A5C-F235-2C2FB7A73CB6}"/>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592020F-0649-F1EB-12F6-BE31F275F750}"/>
              </a:ext>
            </a:extLst>
          </p:cNvPr>
          <p:cNvSpPr>
            <a:spLocks noGrp="1"/>
          </p:cNvSpPr>
          <p:nvPr>
            <p:ph type="dt" sz="half" idx="10"/>
          </p:nvPr>
        </p:nvSpPr>
        <p:spPr/>
        <p:txBody>
          <a:bodyPr/>
          <a:lstStyle/>
          <a:p>
            <a:fld id="{A0123DBE-D570-1D40-90DC-1FF0D9054A6A}" type="datetimeFigureOut">
              <a:rPr lang="en-US" smtClean="0"/>
              <a:t>6/15/26</a:t>
            </a:fld>
            <a:endParaRPr lang="en-US"/>
          </a:p>
        </p:txBody>
      </p:sp>
      <p:sp>
        <p:nvSpPr>
          <p:cNvPr id="5" name="Footer Placeholder 4">
            <a:extLst>
              <a:ext uri="{FF2B5EF4-FFF2-40B4-BE49-F238E27FC236}">
                <a16:creationId xmlns:a16="http://schemas.microsoft.com/office/drawing/2014/main" id="{A7BDB3BF-780C-9E10-2300-8E8ECDEF488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453F58B-CA3E-9727-A97B-4BF9CCDE6C4B}"/>
              </a:ext>
            </a:extLst>
          </p:cNvPr>
          <p:cNvSpPr>
            <a:spLocks noGrp="1"/>
          </p:cNvSpPr>
          <p:nvPr>
            <p:ph type="sldNum" sz="quarter" idx="12"/>
          </p:nvPr>
        </p:nvSpPr>
        <p:spPr/>
        <p:txBody>
          <a:bodyPr/>
          <a:lstStyle/>
          <a:p>
            <a:fld id="{AF14DAD7-6F74-044B-B132-A660136F57AB}" type="slidenum">
              <a:rPr lang="en-US" smtClean="0"/>
              <a:t>‹#›</a:t>
            </a:fld>
            <a:endParaRPr lang="en-US"/>
          </a:p>
        </p:txBody>
      </p:sp>
    </p:spTree>
    <p:extLst>
      <p:ext uri="{BB962C8B-B14F-4D97-AF65-F5344CB8AC3E}">
        <p14:creationId xmlns:p14="http://schemas.microsoft.com/office/powerpoint/2010/main" val="34904692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34E20A-52BF-4DDC-57FA-F07A78E2A973}"/>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765D1192-B756-EF65-C903-422F08635565}"/>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64B4AF2B-9B54-7DAA-F5F3-6B350F089E01}"/>
              </a:ext>
            </a:extLst>
          </p:cNvPr>
          <p:cNvSpPr>
            <a:spLocks noGrp="1"/>
          </p:cNvSpPr>
          <p:nvPr>
            <p:ph type="dt" sz="half" idx="10"/>
          </p:nvPr>
        </p:nvSpPr>
        <p:spPr/>
        <p:txBody>
          <a:bodyPr/>
          <a:lstStyle/>
          <a:p>
            <a:fld id="{A0123DBE-D570-1D40-90DC-1FF0D9054A6A}" type="datetimeFigureOut">
              <a:rPr lang="en-US" smtClean="0"/>
              <a:t>6/15/26</a:t>
            </a:fld>
            <a:endParaRPr lang="en-US"/>
          </a:p>
        </p:txBody>
      </p:sp>
      <p:sp>
        <p:nvSpPr>
          <p:cNvPr id="5" name="Footer Placeholder 4">
            <a:extLst>
              <a:ext uri="{FF2B5EF4-FFF2-40B4-BE49-F238E27FC236}">
                <a16:creationId xmlns:a16="http://schemas.microsoft.com/office/drawing/2014/main" id="{514452C8-5162-A0D6-9550-95BEA2788DF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787E9A7-9FFA-6DA5-65C0-D985CC58D18F}"/>
              </a:ext>
            </a:extLst>
          </p:cNvPr>
          <p:cNvSpPr>
            <a:spLocks noGrp="1"/>
          </p:cNvSpPr>
          <p:nvPr>
            <p:ph type="sldNum" sz="quarter" idx="12"/>
          </p:nvPr>
        </p:nvSpPr>
        <p:spPr/>
        <p:txBody>
          <a:bodyPr/>
          <a:lstStyle/>
          <a:p>
            <a:fld id="{AF14DAD7-6F74-044B-B132-A660136F57AB}" type="slidenum">
              <a:rPr lang="en-US" smtClean="0"/>
              <a:t>‹#›</a:t>
            </a:fld>
            <a:endParaRPr lang="en-US"/>
          </a:p>
        </p:txBody>
      </p:sp>
    </p:spTree>
    <p:extLst>
      <p:ext uri="{BB962C8B-B14F-4D97-AF65-F5344CB8AC3E}">
        <p14:creationId xmlns:p14="http://schemas.microsoft.com/office/powerpoint/2010/main" val="38581930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93B196-7EDE-1E2C-666B-42B432A5F002}"/>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5DCEA5E-6F6A-1419-99DD-CB0BFD5B61DF}"/>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08695886-5D7B-6D87-AA31-0448665256B4}"/>
              </a:ext>
            </a:extLst>
          </p:cNvPr>
          <p:cNvSpPr>
            <a:spLocks noGrp="1"/>
          </p:cNvSpPr>
          <p:nvPr>
            <p:ph type="dt" sz="half" idx="10"/>
          </p:nvPr>
        </p:nvSpPr>
        <p:spPr/>
        <p:txBody>
          <a:bodyPr/>
          <a:lstStyle/>
          <a:p>
            <a:fld id="{A0123DBE-D570-1D40-90DC-1FF0D9054A6A}" type="datetimeFigureOut">
              <a:rPr lang="en-US" smtClean="0"/>
              <a:t>6/15/26</a:t>
            </a:fld>
            <a:endParaRPr lang="en-US"/>
          </a:p>
        </p:txBody>
      </p:sp>
      <p:sp>
        <p:nvSpPr>
          <p:cNvPr id="5" name="Footer Placeholder 4">
            <a:extLst>
              <a:ext uri="{FF2B5EF4-FFF2-40B4-BE49-F238E27FC236}">
                <a16:creationId xmlns:a16="http://schemas.microsoft.com/office/drawing/2014/main" id="{5669780E-C2C9-F153-1FE1-67617F900D6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0EE1A20-EF77-24B8-A9D1-AD29657CBC61}"/>
              </a:ext>
            </a:extLst>
          </p:cNvPr>
          <p:cNvSpPr>
            <a:spLocks noGrp="1"/>
          </p:cNvSpPr>
          <p:nvPr>
            <p:ph type="sldNum" sz="quarter" idx="12"/>
          </p:nvPr>
        </p:nvSpPr>
        <p:spPr/>
        <p:txBody>
          <a:bodyPr/>
          <a:lstStyle/>
          <a:p>
            <a:fld id="{AF14DAD7-6F74-044B-B132-A660136F57AB}" type="slidenum">
              <a:rPr lang="en-US" smtClean="0"/>
              <a:t>‹#›</a:t>
            </a:fld>
            <a:endParaRPr lang="en-US"/>
          </a:p>
        </p:txBody>
      </p:sp>
    </p:spTree>
    <p:extLst>
      <p:ext uri="{BB962C8B-B14F-4D97-AF65-F5344CB8AC3E}">
        <p14:creationId xmlns:p14="http://schemas.microsoft.com/office/powerpoint/2010/main" val="24291582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6B55E4-64C1-BEEB-7163-2DB0A3DBFBC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BB0266B2-D914-0257-B911-A3EEB783C719}"/>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256E85CB-BFDC-925A-0F81-D8B43A2A0897}"/>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BB322CF4-6CFD-97BB-FAF8-40C1FB470B03}"/>
              </a:ext>
            </a:extLst>
          </p:cNvPr>
          <p:cNvSpPr>
            <a:spLocks noGrp="1"/>
          </p:cNvSpPr>
          <p:nvPr>
            <p:ph type="dt" sz="half" idx="10"/>
          </p:nvPr>
        </p:nvSpPr>
        <p:spPr/>
        <p:txBody>
          <a:bodyPr/>
          <a:lstStyle/>
          <a:p>
            <a:fld id="{A0123DBE-D570-1D40-90DC-1FF0D9054A6A}" type="datetimeFigureOut">
              <a:rPr lang="en-US" smtClean="0"/>
              <a:t>6/15/26</a:t>
            </a:fld>
            <a:endParaRPr lang="en-US"/>
          </a:p>
        </p:txBody>
      </p:sp>
      <p:sp>
        <p:nvSpPr>
          <p:cNvPr id="6" name="Footer Placeholder 5">
            <a:extLst>
              <a:ext uri="{FF2B5EF4-FFF2-40B4-BE49-F238E27FC236}">
                <a16:creationId xmlns:a16="http://schemas.microsoft.com/office/drawing/2014/main" id="{AE5475AC-091F-C49B-E62E-AC6C358A6AB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95083A8-095D-E0FD-E06D-E3926D84C6F9}"/>
              </a:ext>
            </a:extLst>
          </p:cNvPr>
          <p:cNvSpPr>
            <a:spLocks noGrp="1"/>
          </p:cNvSpPr>
          <p:nvPr>
            <p:ph type="sldNum" sz="quarter" idx="12"/>
          </p:nvPr>
        </p:nvSpPr>
        <p:spPr/>
        <p:txBody>
          <a:bodyPr/>
          <a:lstStyle/>
          <a:p>
            <a:fld id="{AF14DAD7-6F74-044B-B132-A660136F57AB}" type="slidenum">
              <a:rPr lang="en-US" smtClean="0"/>
              <a:t>‹#›</a:t>
            </a:fld>
            <a:endParaRPr lang="en-US"/>
          </a:p>
        </p:txBody>
      </p:sp>
    </p:spTree>
    <p:extLst>
      <p:ext uri="{BB962C8B-B14F-4D97-AF65-F5344CB8AC3E}">
        <p14:creationId xmlns:p14="http://schemas.microsoft.com/office/powerpoint/2010/main" val="28150655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29F300-35C8-8C2A-8AA6-EA41C3D4C0C3}"/>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97A171E8-83FA-6D53-2DD3-433C0CD9633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F5C6CBEF-70BA-94BC-32FB-F3841C92DF40}"/>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9034C362-E2AA-FD7E-B681-BE405C7FD36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1A000E50-B407-F19D-68A0-92978D14B7F0}"/>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29F935EC-89CA-C82A-0FDC-A76F2B257753}"/>
              </a:ext>
            </a:extLst>
          </p:cNvPr>
          <p:cNvSpPr>
            <a:spLocks noGrp="1"/>
          </p:cNvSpPr>
          <p:nvPr>
            <p:ph type="dt" sz="half" idx="10"/>
          </p:nvPr>
        </p:nvSpPr>
        <p:spPr/>
        <p:txBody>
          <a:bodyPr/>
          <a:lstStyle/>
          <a:p>
            <a:fld id="{A0123DBE-D570-1D40-90DC-1FF0D9054A6A}" type="datetimeFigureOut">
              <a:rPr lang="en-US" smtClean="0"/>
              <a:t>6/15/26</a:t>
            </a:fld>
            <a:endParaRPr lang="en-US"/>
          </a:p>
        </p:txBody>
      </p:sp>
      <p:sp>
        <p:nvSpPr>
          <p:cNvPr id="8" name="Footer Placeholder 7">
            <a:extLst>
              <a:ext uri="{FF2B5EF4-FFF2-40B4-BE49-F238E27FC236}">
                <a16:creationId xmlns:a16="http://schemas.microsoft.com/office/drawing/2014/main" id="{D85B5F91-D845-5615-E5C7-63C97BCBA6B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451C3DB-0B6F-4EB9-4D87-5E0A224FFDF6}"/>
              </a:ext>
            </a:extLst>
          </p:cNvPr>
          <p:cNvSpPr>
            <a:spLocks noGrp="1"/>
          </p:cNvSpPr>
          <p:nvPr>
            <p:ph type="sldNum" sz="quarter" idx="12"/>
          </p:nvPr>
        </p:nvSpPr>
        <p:spPr/>
        <p:txBody>
          <a:bodyPr/>
          <a:lstStyle/>
          <a:p>
            <a:fld id="{AF14DAD7-6F74-044B-B132-A660136F57AB}" type="slidenum">
              <a:rPr lang="en-US" smtClean="0"/>
              <a:t>‹#›</a:t>
            </a:fld>
            <a:endParaRPr lang="en-US"/>
          </a:p>
        </p:txBody>
      </p:sp>
    </p:spTree>
    <p:extLst>
      <p:ext uri="{BB962C8B-B14F-4D97-AF65-F5344CB8AC3E}">
        <p14:creationId xmlns:p14="http://schemas.microsoft.com/office/powerpoint/2010/main" val="1860303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A8550E-36A5-99BA-7F2E-9AEBAA0DC64B}"/>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C827369C-90AD-ACBC-0E29-7E4EEDCBE041}"/>
              </a:ext>
            </a:extLst>
          </p:cNvPr>
          <p:cNvSpPr>
            <a:spLocks noGrp="1"/>
          </p:cNvSpPr>
          <p:nvPr>
            <p:ph type="dt" sz="half" idx="10"/>
          </p:nvPr>
        </p:nvSpPr>
        <p:spPr/>
        <p:txBody>
          <a:bodyPr/>
          <a:lstStyle/>
          <a:p>
            <a:fld id="{A0123DBE-D570-1D40-90DC-1FF0D9054A6A}" type="datetimeFigureOut">
              <a:rPr lang="en-US" smtClean="0"/>
              <a:t>6/15/26</a:t>
            </a:fld>
            <a:endParaRPr lang="en-US"/>
          </a:p>
        </p:txBody>
      </p:sp>
      <p:sp>
        <p:nvSpPr>
          <p:cNvPr id="4" name="Footer Placeholder 3">
            <a:extLst>
              <a:ext uri="{FF2B5EF4-FFF2-40B4-BE49-F238E27FC236}">
                <a16:creationId xmlns:a16="http://schemas.microsoft.com/office/drawing/2014/main" id="{D69B3784-7E8B-C0C6-5269-D5DE23F3204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69F122A-DDCD-8DA1-F51B-E2FC06FEB0C8}"/>
              </a:ext>
            </a:extLst>
          </p:cNvPr>
          <p:cNvSpPr>
            <a:spLocks noGrp="1"/>
          </p:cNvSpPr>
          <p:nvPr>
            <p:ph type="sldNum" sz="quarter" idx="12"/>
          </p:nvPr>
        </p:nvSpPr>
        <p:spPr/>
        <p:txBody>
          <a:bodyPr/>
          <a:lstStyle/>
          <a:p>
            <a:fld id="{AF14DAD7-6F74-044B-B132-A660136F57AB}" type="slidenum">
              <a:rPr lang="en-US" smtClean="0"/>
              <a:t>‹#›</a:t>
            </a:fld>
            <a:endParaRPr lang="en-US"/>
          </a:p>
        </p:txBody>
      </p:sp>
    </p:spTree>
    <p:extLst>
      <p:ext uri="{BB962C8B-B14F-4D97-AF65-F5344CB8AC3E}">
        <p14:creationId xmlns:p14="http://schemas.microsoft.com/office/powerpoint/2010/main" val="6355374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C7D1368-03E1-7360-A663-AC73D012F060}"/>
              </a:ext>
            </a:extLst>
          </p:cNvPr>
          <p:cNvSpPr>
            <a:spLocks noGrp="1"/>
          </p:cNvSpPr>
          <p:nvPr>
            <p:ph type="dt" sz="half" idx="10"/>
          </p:nvPr>
        </p:nvSpPr>
        <p:spPr/>
        <p:txBody>
          <a:bodyPr/>
          <a:lstStyle/>
          <a:p>
            <a:fld id="{A0123DBE-D570-1D40-90DC-1FF0D9054A6A}" type="datetimeFigureOut">
              <a:rPr lang="en-US" smtClean="0"/>
              <a:t>6/15/26</a:t>
            </a:fld>
            <a:endParaRPr lang="en-US"/>
          </a:p>
        </p:txBody>
      </p:sp>
      <p:sp>
        <p:nvSpPr>
          <p:cNvPr id="3" name="Footer Placeholder 2">
            <a:extLst>
              <a:ext uri="{FF2B5EF4-FFF2-40B4-BE49-F238E27FC236}">
                <a16:creationId xmlns:a16="http://schemas.microsoft.com/office/drawing/2014/main" id="{171F5A58-999D-F4C5-60D9-CCD1060618D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4C0440D-33A9-B13D-4D82-D9DC774EF5E3}"/>
              </a:ext>
            </a:extLst>
          </p:cNvPr>
          <p:cNvSpPr>
            <a:spLocks noGrp="1"/>
          </p:cNvSpPr>
          <p:nvPr>
            <p:ph type="sldNum" sz="quarter" idx="12"/>
          </p:nvPr>
        </p:nvSpPr>
        <p:spPr/>
        <p:txBody>
          <a:bodyPr/>
          <a:lstStyle/>
          <a:p>
            <a:fld id="{AF14DAD7-6F74-044B-B132-A660136F57AB}" type="slidenum">
              <a:rPr lang="en-US" smtClean="0"/>
              <a:t>‹#›</a:t>
            </a:fld>
            <a:endParaRPr lang="en-US"/>
          </a:p>
        </p:txBody>
      </p:sp>
    </p:spTree>
    <p:extLst>
      <p:ext uri="{BB962C8B-B14F-4D97-AF65-F5344CB8AC3E}">
        <p14:creationId xmlns:p14="http://schemas.microsoft.com/office/powerpoint/2010/main" val="2172540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FBB1E7-759F-673E-F3DC-5BB1C1D3BD89}"/>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8244B068-1980-939F-7DD6-0C8AD569CB5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8F0C8981-C380-8D2B-D228-DE11988938A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89E41DC1-7D66-D3DC-4D4C-DF9F307BBF8A}"/>
              </a:ext>
            </a:extLst>
          </p:cNvPr>
          <p:cNvSpPr>
            <a:spLocks noGrp="1"/>
          </p:cNvSpPr>
          <p:nvPr>
            <p:ph type="dt" sz="half" idx="10"/>
          </p:nvPr>
        </p:nvSpPr>
        <p:spPr/>
        <p:txBody>
          <a:bodyPr/>
          <a:lstStyle/>
          <a:p>
            <a:fld id="{A0123DBE-D570-1D40-90DC-1FF0D9054A6A}" type="datetimeFigureOut">
              <a:rPr lang="en-US" smtClean="0"/>
              <a:t>6/15/26</a:t>
            </a:fld>
            <a:endParaRPr lang="en-US"/>
          </a:p>
        </p:txBody>
      </p:sp>
      <p:sp>
        <p:nvSpPr>
          <p:cNvPr id="6" name="Footer Placeholder 5">
            <a:extLst>
              <a:ext uri="{FF2B5EF4-FFF2-40B4-BE49-F238E27FC236}">
                <a16:creationId xmlns:a16="http://schemas.microsoft.com/office/drawing/2014/main" id="{04ADAE88-B90F-7FA2-6170-F27ECC6A3DB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8C94F0A-9AC9-ED68-B2FE-6C045CA401CE}"/>
              </a:ext>
            </a:extLst>
          </p:cNvPr>
          <p:cNvSpPr>
            <a:spLocks noGrp="1"/>
          </p:cNvSpPr>
          <p:nvPr>
            <p:ph type="sldNum" sz="quarter" idx="12"/>
          </p:nvPr>
        </p:nvSpPr>
        <p:spPr/>
        <p:txBody>
          <a:bodyPr/>
          <a:lstStyle/>
          <a:p>
            <a:fld id="{AF14DAD7-6F74-044B-B132-A660136F57AB}" type="slidenum">
              <a:rPr lang="en-US" smtClean="0"/>
              <a:t>‹#›</a:t>
            </a:fld>
            <a:endParaRPr lang="en-US"/>
          </a:p>
        </p:txBody>
      </p:sp>
    </p:spTree>
    <p:extLst>
      <p:ext uri="{BB962C8B-B14F-4D97-AF65-F5344CB8AC3E}">
        <p14:creationId xmlns:p14="http://schemas.microsoft.com/office/powerpoint/2010/main" val="12810450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8AEBAE-A966-7FB5-1478-A2AE92DD3E6F}"/>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6AEEA6C9-1D71-9167-8831-921A30A52E6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C9D8EDA-730E-A0D4-9357-219628A0E17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677EF3A-C7A5-046D-3974-A2ABE3F01B86}"/>
              </a:ext>
            </a:extLst>
          </p:cNvPr>
          <p:cNvSpPr>
            <a:spLocks noGrp="1"/>
          </p:cNvSpPr>
          <p:nvPr>
            <p:ph type="dt" sz="half" idx="10"/>
          </p:nvPr>
        </p:nvSpPr>
        <p:spPr/>
        <p:txBody>
          <a:bodyPr/>
          <a:lstStyle/>
          <a:p>
            <a:fld id="{A0123DBE-D570-1D40-90DC-1FF0D9054A6A}" type="datetimeFigureOut">
              <a:rPr lang="en-US" smtClean="0"/>
              <a:t>6/15/26</a:t>
            </a:fld>
            <a:endParaRPr lang="en-US"/>
          </a:p>
        </p:txBody>
      </p:sp>
      <p:sp>
        <p:nvSpPr>
          <p:cNvPr id="6" name="Footer Placeholder 5">
            <a:extLst>
              <a:ext uri="{FF2B5EF4-FFF2-40B4-BE49-F238E27FC236}">
                <a16:creationId xmlns:a16="http://schemas.microsoft.com/office/drawing/2014/main" id="{304FBB92-2ABC-4085-CF57-E8672A75B0C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2B90C1A-45F8-357D-0E3A-1BDCD7573217}"/>
              </a:ext>
            </a:extLst>
          </p:cNvPr>
          <p:cNvSpPr>
            <a:spLocks noGrp="1"/>
          </p:cNvSpPr>
          <p:nvPr>
            <p:ph type="sldNum" sz="quarter" idx="12"/>
          </p:nvPr>
        </p:nvSpPr>
        <p:spPr/>
        <p:txBody>
          <a:bodyPr/>
          <a:lstStyle/>
          <a:p>
            <a:fld id="{AF14DAD7-6F74-044B-B132-A660136F57AB}" type="slidenum">
              <a:rPr lang="en-US" smtClean="0"/>
              <a:t>‹#›</a:t>
            </a:fld>
            <a:endParaRPr lang="en-US"/>
          </a:p>
        </p:txBody>
      </p:sp>
    </p:spTree>
    <p:extLst>
      <p:ext uri="{BB962C8B-B14F-4D97-AF65-F5344CB8AC3E}">
        <p14:creationId xmlns:p14="http://schemas.microsoft.com/office/powerpoint/2010/main" val="2346731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5A04FF5-6069-D7F0-D080-044A7BC4A04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7762EC43-E1D1-0BBD-78BF-E79D66D39AD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4C2A859-1880-631A-5E1C-5DC73409139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A0123DBE-D570-1D40-90DC-1FF0D9054A6A}" type="datetimeFigureOut">
              <a:rPr lang="en-US" smtClean="0"/>
              <a:t>6/15/26</a:t>
            </a:fld>
            <a:endParaRPr lang="en-US"/>
          </a:p>
        </p:txBody>
      </p:sp>
      <p:sp>
        <p:nvSpPr>
          <p:cNvPr id="5" name="Footer Placeholder 4">
            <a:extLst>
              <a:ext uri="{FF2B5EF4-FFF2-40B4-BE49-F238E27FC236}">
                <a16:creationId xmlns:a16="http://schemas.microsoft.com/office/drawing/2014/main" id="{EFC2201B-EE80-1E7B-FB98-853CB266C2C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C83EA773-19D3-5990-D5F7-55A01C323A5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AF14DAD7-6F74-044B-B132-A660136F57AB}" type="slidenum">
              <a:rPr lang="en-US" smtClean="0"/>
              <a:t>‹#›</a:t>
            </a:fld>
            <a:endParaRPr lang="en-US"/>
          </a:p>
        </p:txBody>
      </p:sp>
    </p:spTree>
    <p:extLst>
      <p:ext uri="{BB962C8B-B14F-4D97-AF65-F5344CB8AC3E}">
        <p14:creationId xmlns:p14="http://schemas.microsoft.com/office/powerpoint/2010/main" val="39595902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1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1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warwick.ac.uk/fac/arts/classics/research/publicengagementimpact/material_musings/2024/" TargetMode="External"/><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37.jpeg"/><Relationship Id="rId7" Type="http://schemas.openxmlformats.org/officeDocument/2006/relationships/image" Target="../media/image40.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39.png"/><Relationship Id="rId4" Type="http://schemas.openxmlformats.org/officeDocument/2006/relationships/image" Target="../media/image38.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www.judaism-and-rome.org/painted-parody-aeneas-and-romulus-dog-headed-apes"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42.jpeg"/><Relationship Id="rId4" Type="http://schemas.openxmlformats.org/officeDocument/2006/relationships/image" Target="../media/image41.jpe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8.jpeg"/><Relationship Id="rId5" Type="http://schemas.microsoft.com/office/2007/relationships/hdphoto" Target="../media/hdphoto1.wdp"/><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sketchfab.com/warwickclassics"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jpe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png"/><Relationship Id="rId4" Type="http://schemas.openxmlformats.org/officeDocument/2006/relationships/image" Target="../media/image17.png"/><Relationship Id="rId9" Type="http://schemas.openxmlformats.org/officeDocument/2006/relationships/image" Target="../media/image22.png"/></Relationships>
</file>

<file path=ppt/slides/_rels/slide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A94871E-96FC-4ADE-815B-41A636E34F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A885049-749B-C875-24C2-514D4F726B9C}"/>
              </a:ext>
            </a:extLst>
          </p:cNvPr>
          <p:cNvSpPr>
            <a:spLocks noGrp="1"/>
          </p:cNvSpPr>
          <p:nvPr>
            <p:ph type="ctrTitle"/>
          </p:nvPr>
        </p:nvSpPr>
        <p:spPr>
          <a:xfrm>
            <a:off x="640080" y="320040"/>
            <a:ext cx="6692827" cy="3892669"/>
          </a:xfrm>
        </p:spPr>
        <p:txBody>
          <a:bodyPr>
            <a:normAutofit/>
          </a:bodyPr>
          <a:lstStyle/>
          <a:p>
            <a:pPr algn="l"/>
            <a:r>
              <a:rPr lang="en-US" sz="6600"/>
              <a:t>Enhancing and diversifying the curriculum using tokens</a:t>
            </a:r>
          </a:p>
        </p:txBody>
      </p:sp>
      <p:sp>
        <p:nvSpPr>
          <p:cNvPr id="3" name="Subtitle 2">
            <a:extLst>
              <a:ext uri="{FF2B5EF4-FFF2-40B4-BE49-F238E27FC236}">
                <a16:creationId xmlns:a16="http://schemas.microsoft.com/office/drawing/2014/main" id="{2FB41681-1325-6F0A-CC28-9183A8ABAF92}"/>
              </a:ext>
            </a:extLst>
          </p:cNvPr>
          <p:cNvSpPr>
            <a:spLocks noGrp="1"/>
          </p:cNvSpPr>
          <p:nvPr>
            <p:ph type="subTitle" idx="1"/>
          </p:nvPr>
        </p:nvSpPr>
        <p:spPr>
          <a:xfrm>
            <a:off x="640080" y="4631161"/>
            <a:ext cx="6692827" cy="1569486"/>
          </a:xfrm>
        </p:spPr>
        <p:txBody>
          <a:bodyPr>
            <a:normAutofit/>
          </a:bodyPr>
          <a:lstStyle/>
          <a:p>
            <a:pPr algn="l"/>
            <a:r>
              <a:rPr lang="en-US" dirty="0"/>
              <a:t>Clare Rowan</a:t>
            </a:r>
            <a:endParaRPr lang="en-US"/>
          </a:p>
          <a:p>
            <a:pPr algn="l"/>
            <a:r>
              <a:rPr lang="en-US" dirty="0" err="1"/>
              <a:t>C.Rowan@warwick.ac.uk</a:t>
            </a:r>
            <a:endParaRPr lang="en-US"/>
          </a:p>
        </p:txBody>
      </p:sp>
      <p:sp>
        <p:nvSpPr>
          <p:cNvPr id="11"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4562" y="4409267"/>
            <a:ext cx="4243589" cy="18288"/>
          </a:xfrm>
          <a:custGeom>
            <a:avLst/>
            <a:gdLst>
              <a:gd name="csX0" fmla="*/ 0 w 4243589"/>
              <a:gd name="csY0" fmla="*/ 0 h 18288"/>
              <a:gd name="csX1" fmla="*/ 563791 w 4243589"/>
              <a:gd name="csY1" fmla="*/ 0 h 18288"/>
              <a:gd name="csX2" fmla="*/ 1042710 w 4243589"/>
              <a:gd name="csY2" fmla="*/ 0 h 18288"/>
              <a:gd name="csX3" fmla="*/ 1564066 w 4243589"/>
              <a:gd name="csY3" fmla="*/ 0 h 18288"/>
              <a:gd name="csX4" fmla="*/ 2212729 w 4243589"/>
              <a:gd name="csY4" fmla="*/ 0 h 18288"/>
              <a:gd name="csX5" fmla="*/ 2776520 w 4243589"/>
              <a:gd name="csY5" fmla="*/ 0 h 18288"/>
              <a:gd name="csX6" fmla="*/ 3297875 w 4243589"/>
              <a:gd name="csY6" fmla="*/ 0 h 18288"/>
              <a:gd name="csX7" fmla="*/ 4243589 w 4243589"/>
              <a:gd name="csY7" fmla="*/ 0 h 18288"/>
              <a:gd name="csX8" fmla="*/ 4243589 w 4243589"/>
              <a:gd name="csY8" fmla="*/ 18288 h 18288"/>
              <a:gd name="csX9" fmla="*/ 3637362 w 4243589"/>
              <a:gd name="csY9" fmla="*/ 18288 h 18288"/>
              <a:gd name="csX10" fmla="*/ 3116007 w 4243589"/>
              <a:gd name="csY10" fmla="*/ 18288 h 18288"/>
              <a:gd name="csX11" fmla="*/ 2424908 w 4243589"/>
              <a:gd name="csY11" fmla="*/ 18288 h 18288"/>
              <a:gd name="csX12" fmla="*/ 1861117 w 4243589"/>
              <a:gd name="csY12" fmla="*/ 18288 h 18288"/>
              <a:gd name="csX13" fmla="*/ 1382198 w 4243589"/>
              <a:gd name="csY13" fmla="*/ 18288 h 18288"/>
              <a:gd name="csX14" fmla="*/ 733535 w 4243589"/>
              <a:gd name="csY14" fmla="*/ 18288 h 18288"/>
              <a:gd name="csX15" fmla="*/ 0 w 4243589"/>
              <a:gd name="csY15" fmla="*/ 18288 h 18288"/>
              <a:gd name="csX16" fmla="*/ 0 w 4243589"/>
              <a:gd name="csY16" fmla="*/ 0 h 18288"/>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Lst>
            <a:rect l="l" t="t" r="r" b="b"/>
            <a:pathLst>
              <a:path w="4243589" h="18288"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3987" y="7429"/>
                  <a:pt x="4243569" y="10822"/>
                  <a:pt x="4243589" y="18288"/>
                </a:cubicBezTo>
                <a:cubicBezTo>
                  <a:pt x="4112949" y="-2855"/>
                  <a:pt x="3928037" y="1831"/>
                  <a:pt x="3637362" y="18288"/>
                </a:cubicBezTo>
                <a:cubicBezTo>
                  <a:pt x="3346687" y="34745"/>
                  <a:pt x="3254446" y="26669"/>
                  <a:pt x="3116007" y="18288"/>
                </a:cubicBezTo>
                <a:cubicBezTo>
                  <a:pt x="2977569" y="9907"/>
                  <a:pt x="2620228" y="28873"/>
                  <a:pt x="2424908" y="18288"/>
                </a:cubicBezTo>
                <a:cubicBezTo>
                  <a:pt x="2229588" y="7703"/>
                  <a:pt x="2088287" y="-3854"/>
                  <a:pt x="1861117" y="18288"/>
                </a:cubicBezTo>
                <a:cubicBezTo>
                  <a:pt x="1633947" y="40430"/>
                  <a:pt x="1502447" y="-871"/>
                  <a:pt x="1382198" y="18288"/>
                </a:cubicBezTo>
                <a:cubicBezTo>
                  <a:pt x="1261949" y="37447"/>
                  <a:pt x="1045440" y="28353"/>
                  <a:pt x="733535" y="18288"/>
                </a:cubicBezTo>
                <a:cubicBezTo>
                  <a:pt x="421630" y="8223"/>
                  <a:pt x="341257" y="-18359"/>
                  <a:pt x="0" y="18288"/>
                </a:cubicBezTo>
                <a:cubicBezTo>
                  <a:pt x="-591" y="13205"/>
                  <a:pt x="-663" y="6329"/>
                  <a:pt x="0" y="0"/>
                </a:cubicBezTo>
                <a:close/>
              </a:path>
              <a:path w="4243589" h="18288"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2703" y="5429"/>
                  <a:pt x="4244410" y="14046"/>
                  <a:pt x="4243589" y="18288"/>
                </a:cubicBezTo>
                <a:cubicBezTo>
                  <a:pt x="4130424" y="-1240"/>
                  <a:pt x="3932803" y="42249"/>
                  <a:pt x="3722234" y="18288"/>
                </a:cubicBezTo>
                <a:cubicBezTo>
                  <a:pt x="3511665" y="-5673"/>
                  <a:pt x="3269903" y="45994"/>
                  <a:pt x="3116007" y="18288"/>
                </a:cubicBezTo>
                <a:cubicBezTo>
                  <a:pt x="2962111" y="-9418"/>
                  <a:pt x="2744280" y="23224"/>
                  <a:pt x="2509780" y="18288"/>
                </a:cubicBezTo>
                <a:cubicBezTo>
                  <a:pt x="2275280" y="13352"/>
                  <a:pt x="2066059" y="43664"/>
                  <a:pt x="1945989" y="18288"/>
                </a:cubicBezTo>
                <a:cubicBezTo>
                  <a:pt x="1825919" y="-7088"/>
                  <a:pt x="1407329" y="12616"/>
                  <a:pt x="1254890" y="18288"/>
                </a:cubicBezTo>
                <a:cubicBezTo>
                  <a:pt x="1102451" y="23960"/>
                  <a:pt x="837950" y="31673"/>
                  <a:pt x="563791" y="18288"/>
                </a:cubicBezTo>
                <a:cubicBezTo>
                  <a:pt x="289632" y="4903"/>
                  <a:pt x="132768" y="7105"/>
                  <a:pt x="0" y="18288"/>
                </a:cubicBezTo>
                <a:cubicBezTo>
                  <a:pt x="668" y="13665"/>
                  <a:pt x="578" y="5675"/>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A355879B-9651-F439-945B-0E98A1CE6EEC}"/>
              </a:ext>
            </a:extLst>
          </p:cNvPr>
          <p:cNvPicPr>
            <a:picLocks noChangeAspect="1"/>
          </p:cNvPicPr>
          <p:nvPr/>
        </p:nvPicPr>
        <p:blipFill>
          <a:blip r:embed="rId2"/>
          <a:stretch>
            <a:fillRect/>
          </a:stretch>
        </p:blipFill>
        <p:spPr>
          <a:xfrm>
            <a:off x="8071385" y="0"/>
            <a:ext cx="3382137" cy="3263761"/>
          </a:xfrm>
          <a:prstGeom prst="rect">
            <a:avLst/>
          </a:prstGeom>
        </p:spPr>
      </p:pic>
      <p:pic>
        <p:nvPicPr>
          <p:cNvPr id="5" name="Picture 4">
            <a:extLst>
              <a:ext uri="{FF2B5EF4-FFF2-40B4-BE49-F238E27FC236}">
                <a16:creationId xmlns:a16="http://schemas.microsoft.com/office/drawing/2014/main" id="{929C4F09-3985-36C7-52E2-50377F27BB5F}"/>
              </a:ext>
            </a:extLst>
          </p:cNvPr>
          <p:cNvPicPr>
            <a:picLocks noChangeAspect="1"/>
          </p:cNvPicPr>
          <p:nvPr/>
        </p:nvPicPr>
        <p:blipFill>
          <a:blip r:embed="rId3"/>
          <a:stretch>
            <a:fillRect/>
          </a:stretch>
        </p:blipFill>
        <p:spPr>
          <a:xfrm>
            <a:off x="8238938" y="3429000"/>
            <a:ext cx="3238500" cy="3162300"/>
          </a:xfrm>
          <a:prstGeom prst="rect">
            <a:avLst/>
          </a:prstGeom>
        </p:spPr>
      </p:pic>
    </p:spTree>
    <p:extLst>
      <p:ext uri="{BB962C8B-B14F-4D97-AF65-F5344CB8AC3E}">
        <p14:creationId xmlns:p14="http://schemas.microsoft.com/office/powerpoint/2010/main" val="17639447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3267" y="0"/>
            <a:ext cx="10515600" cy="1325563"/>
          </a:xfrm>
        </p:spPr>
        <p:txBody>
          <a:bodyPr/>
          <a:lstStyle/>
          <a:p>
            <a:r>
              <a:rPr lang="en-US" b="1" dirty="0"/>
              <a:t>Baths of the </a:t>
            </a:r>
            <a:r>
              <a:rPr lang="en-US" b="1" dirty="0" err="1"/>
              <a:t>Cisiarii</a:t>
            </a:r>
            <a:endParaRPr lang="en-US" b="1" dirty="0"/>
          </a:p>
        </p:txBody>
      </p:sp>
      <p:pic>
        <p:nvPicPr>
          <p:cNvPr id="4" name="Content Placeholder 3"/>
          <p:cNvPicPr>
            <a:picLocks noGrp="1" noChangeAspect="1"/>
          </p:cNvPicPr>
          <p:nvPr>
            <p:ph idx="1"/>
          </p:nvPr>
        </p:nvPicPr>
        <p:blipFill>
          <a:blip r:embed="rId3"/>
          <a:srcRect l="4059" r="4059"/>
          <a:stretch>
            <a:fillRect/>
          </a:stretch>
        </p:blipFill>
        <p:spPr>
          <a:xfrm>
            <a:off x="1524000" y="1600202"/>
            <a:ext cx="9179447" cy="5048342"/>
          </a:xfrm>
        </p:spPr>
      </p:pic>
      <p:sp>
        <p:nvSpPr>
          <p:cNvPr id="5" name="Left Arrow 4"/>
          <p:cNvSpPr/>
          <p:nvPr/>
        </p:nvSpPr>
        <p:spPr>
          <a:xfrm rot="16578854">
            <a:off x="7679044" y="2286439"/>
            <a:ext cx="873460" cy="348161"/>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010776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32292" y="120061"/>
            <a:ext cx="5240492" cy="6627207"/>
          </a:xfrm>
          <a:prstGeom prst="rect">
            <a:avLst/>
          </a:prstGeom>
        </p:spPr>
      </p:pic>
      <p:pic>
        <p:nvPicPr>
          <p:cNvPr id="6" name="Picture 5"/>
          <p:cNvPicPr>
            <a:picLocks noChangeAspect="1"/>
          </p:cNvPicPr>
          <p:nvPr/>
        </p:nvPicPr>
        <p:blipFill>
          <a:blip r:embed="rId3"/>
          <a:stretch>
            <a:fillRect/>
          </a:stretch>
        </p:blipFill>
        <p:spPr>
          <a:xfrm>
            <a:off x="6162264" y="3710792"/>
            <a:ext cx="5295217" cy="3036476"/>
          </a:xfrm>
          <a:prstGeom prst="rect">
            <a:avLst/>
          </a:prstGeom>
        </p:spPr>
      </p:pic>
      <p:pic>
        <p:nvPicPr>
          <p:cNvPr id="2" name="Picture 1" descr="File:Ostia antica - 010505 02 ostia antica.JPG - Wikimedia Commons">
            <a:extLst>
              <a:ext uri="{FF2B5EF4-FFF2-40B4-BE49-F238E27FC236}">
                <a16:creationId xmlns:a16="http://schemas.microsoft.com/office/drawing/2014/main" id="{57E4FDE8-04CF-3C29-46D5-9BDCC22D7D42}"/>
              </a:ext>
            </a:extLst>
          </p:cNvPr>
          <p:cNvPicPr>
            <a:picLocks noChangeAspect="1"/>
          </p:cNvPicPr>
          <p:nvPr/>
        </p:nvPicPr>
        <p:blipFill>
          <a:blip r:embed="rId4"/>
          <a:stretch>
            <a:fillRect/>
          </a:stretch>
        </p:blipFill>
        <p:spPr>
          <a:xfrm>
            <a:off x="6769065" y="215791"/>
            <a:ext cx="4688416" cy="3495001"/>
          </a:xfrm>
          <a:prstGeom prst="rect">
            <a:avLst/>
          </a:prstGeom>
        </p:spPr>
      </p:pic>
    </p:spTree>
    <p:extLst>
      <p:ext uri="{BB962C8B-B14F-4D97-AF65-F5344CB8AC3E}">
        <p14:creationId xmlns:p14="http://schemas.microsoft.com/office/powerpoint/2010/main" val="27666863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a:extLst>
              <a:ext uri="{FF2B5EF4-FFF2-40B4-BE49-F238E27FC236}">
                <a16:creationId xmlns:a16="http://schemas.microsoft.com/office/drawing/2014/main" id="{C818FCF4-8588-8319-7990-AEA2628D436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4088" y="0"/>
            <a:ext cx="10282237" cy="6858000"/>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a:extLst>
              <a:ext uri="{FF2B5EF4-FFF2-40B4-BE49-F238E27FC236}">
                <a16:creationId xmlns:a16="http://schemas.microsoft.com/office/drawing/2014/main" id="{A2567D3C-E034-E707-4673-59D122C8DD9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4088" y="0"/>
            <a:ext cx="10282237"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9205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0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2204"/>
            <a:ext cx="10515600" cy="1325563"/>
          </a:xfrm>
        </p:spPr>
        <p:txBody>
          <a:bodyPr>
            <a:normAutofit/>
          </a:bodyPr>
          <a:lstStyle/>
          <a:p>
            <a:r>
              <a:rPr lang="en-US" b="1" dirty="0"/>
              <a:t>40 lead tokens found in the frigidarium</a:t>
            </a:r>
          </a:p>
        </p:txBody>
      </p:sp>
      <p:sp>
        <p:nvSpPr>
          <p:cNvPr id="3" name="Content Placeholder 2"/>
          <p:cNvSpPr>
            <a:spLocks noGrp="1"/>
          </p:cNvSpPr>
          <p:nvPr>
            <p:ph idx="1"/>
          </p:nvPr>
        </p:nvSpPr>
        <p:spPr>
          <a:xfrm>
            <a:off x="516467" y="5975867"/>
            <a:ext cx="11159066" cy="1012554"/>
          </a:xfrm>
        </p:spPr>
        <p:txBody>
          <a:bodyPr>
            <a:normAutofit/>
          </a:bodyPr>
          <a:lstStyle/>
          <a:p>
            <a:pPr marL="0" indent="0">
              <a:buNone/>
            </a:pPr>
            <a:r>
              <a:rPr lang="en-US" sz="1600" dirty="0" err="1"/>
              <a:t>Spagnoli</a:t>
            </a:r>
            <a:r>
              <a:rPr lang="en-US" sz="1600" dirty="0"/>
              <a:t>, E. (2017). ‘Un </a:t>
            </a:r>
            <a:r>
              <a:rPr lang="en-US" sz="1600" dirty="0" err="1"/>
              <a:t>nucleo</a:t>
            </a:r>
            <a:r>
              <a:rPr lang="en-US" sz="1600" dirty="0"/>
              <a:t> di </a:t>
            </a:r>
            <a:r>
              <a:rPr lang="en-US" sz="1600" dirty="0" err="1"/>
              <a:t>piombi</a:t>
            </a:r>
            <a:r>
              <a:rPr lang="en-US" sz="1600" dirty="0"/>
              <a:t> '</a:t>
            </a:r>
            <a:r>
              <a:rPr lang="en-US" sz="1600" dirty="0" err="1"/>
              <a:t>monetiformi</a:t>
            </a:r>
            <a:r>
              <a:rPr lang="en-US" sz="1600" dirty="0"/>
              <a:t>' da Ostia, </a:t>
            </a:r>
            <a:r>
              <a:rPr lang="en-US" sz="1600" dirty="0" err="1"/>
              <a:t>Terme</a:t>
            </a:r>
            <a:r>
              <a:rPr lang="en-US" sz="1600" dirty="0"/>
              <a:t> </a:t>
            </a:r>
            <a:r>
              <a:rPr lang="en-US" sz="1600" dirty="0" err="1"/>
              <a:t>dei</a:t>
            </a:r>
            <a:r>
              <a:rPr lang="en-US" sz="1600" dirty="0"/>
              <a:t> </a:t>
            </a:r>
            <a:r>
              <a:rPr lang="en-US" sz="1600" dirty="0" err="1"/>
              <a:t>Cisiarii</a:t>
            </a:r>
            <a:r>
              <a:rPr lang="en-US" sz="1600" dirty="0"/>
              <a:t> (II.II.3): </a:t>
            </a:r>
            <a:r>
              <a:rPr lang="en-US" sz="1600" dirty="0" err="1"/>
              <a:t>problematiche</a:t>
            </a:r>
            <a:r>
              <a:rPr lang="en-US" sz="1600" dirty="0"/>
              <a:t> interpretative e </a:t>
            </a:r>
            <a:r>
              <a:rPr lang="en-US" sz="1600" dirty="0" err="1"/>
              <a:t>quadro</a:t>
            </a:r>
            <a:r>
              <a:rPr lang="en-US" sz="1600" dirty="0"/>
              <a:t> di </a:t>
            </a:r>
            <a:r>
              <a:rPr lang="en-US" sz="1600" dirty="0" err="1"/>
              <a:t>circolazione</a:t>
            </a:r>
            <a:r>
              <a:rPr lang="en-US" sz="1600" dirty="0"/>
              <a:t>. Per un </a:t>
            </a:r>
            <a:r>
              <a:rPr lang="en-US" sz="1600" dirty="0" err="1"/>
              <a:t>contributo</a:t>
            </a:r>
            <a:r>
              <a:rPr lang="en-US" sz="1600" dirty="0"/>
              <a:t> di </a:t>
            </a:r>
            <a:r>
              <a:rPr lang="en-US" sz="1600" dirty="0" err="1"/>
              <a:t>storia</a:t>
            </a:r>
            <a:r>
              <a:rPr lang="en-US" sz="1600" dirty="0"/>
              <a:t> </a:t>
            </a:r>
            <a:r>
              <a:rPr lang="en-US" sz="1600" dirty="0" err="1"/>
              <a:t>economica</a:t>
            </a:r>
            <a:r>
              <a:rPr lang="en-US" sz="1600" dirty="0"/>
              <a:t> e di </a:t>
            </a:r>
            <a:r>
              <a:rPr lang="en-US" sz="1600" dirty="0" err="1"/>
              <a:t>archeologia</a:t>
            </a:r>
            <a:r>
              <a:rPr lang="en-US" sz="1600" dirty="0"/>
              <a:t> </a:t>
            </a:r>
            <a:r>
              <a:rPr lang="en-US" sz="1600" dirty="0" err="1"/>
              <a:t>della</a:t>
            </a:r>
            <a:r>
              <a:rPr lang="en-US" sz="1600" dirty="0"/>
              <a:t> </a:t>
            </a:r>
            <a:r>
              <a:rPr lang="en-US" sz="1600" dirty="0" err="1"/>
              <a:t>produzione</a:t>
            </a:r>
            <a:r>
              <a:rPr lang="en-US" sz="1600" dirty="0"/>
              <a:t> </a:t>
            </a:r>
            <a:r>
              <a:rPr lang="en-US" sz="1600" dirty="0" err="1"/>
              <a:t>tra</a:t>
            </a:r>
            <a:r>
              <a:rPr lang="en-US" sz="1600" dirty="0"/>
              <a:t> II e III </a:t>
            </a:r>
            <a:r>
              <a:rPr lang="en-US" sz="1600" dirty="0" err="1"/>
              <a:t>secolo</a:t>
            </a:r>
            <a:r>
              <a:rPr lang="en-US" sz="1600" dirty="0"/>
              <a:t> </a:t>
            </a:r>
            <a:r>
              <a:rPr lang="en-US" sz="1600" dirty="0" err="1"/>
              <a:t>d.C</a:t>
            </a:r>
            <a:r>
              <a:rPr lang="en-US" sz="1600" dirty="0"/>
              <a:t>’ </a:t>
            </a:r>
            <a:r>
              <a:rPr lang="en-US" sz="1600" i="1" dirty="0"/>
              <a:t>AIIN</a:t>
            </a:r>
            <a:r>
              <a:rPr lang="en-US" sz="1600" dirty="0"/>
              <a:t> 63: 179-234.</a:t>
            </a:r>
          </a:p>
        </p:txBody>
      </p:sp>
      <p:pic>
        <p:nvPicPr>
          <p:cNvPr id="4" name="Picture 3"/>
          <p:cNvPicPr>
            <a:picLocks noChangeAspect="1"/>
          </p:cNvPicPr>
          <p:nvPr/>
        </p:nvPicPr>
        <p:blipFill>
          <a:blip r:embed="rId3"/>
          <a:stretch>
            <a:fillRect/>
          </a:stretch>
        </p:blipFill>
        <p:spPr>
          <a:xfrm>
            <a:off x="539593" y="1862682"/>
            <a:ext cx="2883214" cy="3646157"/>
          </a:xfrm>
          <a:prstGeom prst="rect">
            <a:avLst/>
          </a:prstGeom>
        </p:spPr>
      </p:pic>
      <p:sp>
        <p:nvSpPr>
          <p:cNvPr id="5" name="Left Arrow 4"/>
          <p:cNvSpPr/>
          <p:nvPr/>
        </p:nvSpPr>
        <p:spPr>
          <a:xfrm rot="18497520">
            <a:off x="2463099" y="1890162"/>
            <a:ext cx="962276" cy="459755"/>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4"/>
          <a:stretch>
            <a:fillRect/>
          </a:stretch>
        </p:blipFill>
        <p:spPr>
          <a:xfrm>
            <a:off x="4351849" y="1130294"/>
            <a:ext cx="6129883" cy="4597412"/>
          </a:xfrm>
          <a:prstGeom prst="rect">
            <a:avLst/>
          </a:prstGeom>
        </p:spPr>
      </p:pic>
    </p:spTree>
    <p:extLst>
      <p:ext uri="{BB962C8B-B14F-4D97-AF65-F5344CB8AC3E}">
        <p14:creationId xmlns:p14="http://schemas.microsoft.com/office/powerpoint/2010/main" val="16903814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999067" y="21598"/>
            <a:ext cx="4260932" cy="3524783"/>
          </a:xfrm>
          <a:prstGeom prst="rect">
            <a:avLst/>
          </a:prstGeom>
        </p:spPr>
      </p:pic>
      <p:pic>
        <p:nvPicPr>
          <p:cNvPr id="5" name="Picture 4"/>
          <p:cNvPicPr>
            <a:picLocks noChangeAspect="1"/>
          </p:cNvPicPr>
          <p:nvPr/>
        </p:nvPicPr>
        <p:blipFill>
          <a:blip r:embed="rId4"/>
          <a:stretch>
            <a:fillRect/>
          </a:stretch>
        </p:blipFill>
        <p:spPr>
          <a:xfrm>
            <a:off x="6096000" y="44520"/>
            <a:ext cx="4729372" cy="3513907"/>
          </a:xfrm>
          <a:prstGeom prst="rect">
            <a:avLst/>
          </a:prstGeom>
        </p:spPr>
      </p:pic>
      <p:sp>
        <p:nvSpPr>
          <p:cNvPr id="7" name="TextBox 6"/>
          <p:cNvSpPr txBox="1"/>
          <p:nvPr/>
        </p:nvSpPr>
        <p:spPr>
          <a:xfrm>
            <a:off x="575733" y="3697081"/>
            <a:ext cx="11954934" cy="3139321"/>
          </a:xfrm>
          <a:prstGeom prst="rect">
            <a:avLst/>
          </a:prstGeom>
          <a:noFill/>
        </p:spPr>
        <p:txBody>
          <a:bodyPr wrap="square" numCol="2" rtlCol="0">
            <a:spAutoFit/>
          </a:bodyPr>
          <a:lstStyle/>
          <a:p>
            <a:pPr marL="285750" indent="-285750">
              <a:buFont typeface="Arial"/>
              <a:buChar char="•"/>
            </a:pPr>
            <a:r>
              <a:rPr lang="en-US" dirty="0"/>
              <a:t>Amphora / </a:t>
            </a:r>
            <a:r>
              <a:rPr lang="en-US" dirty="0" err="1"/>
              <a:t>Dolium</a:t>
            </a:r>
            <a:r>
              <a:rPr lang="en-US" dirty="0"/>
              <a:t> (2 specimens)</a:t>
            </a:r>
          </a:p>
          <a:p>
            <a:pPr marL="285750" indent="-285750">
              <a:buFont typeface="Arial"/>
              <a:buChar char="•"/>
            </a:pPr>
            <a:r>
              <a:rPr lang="en-US" dirty="0"/>
              <a:t>EK / I (2 specimens)</a:t>
            </a:r>
          </a:p>
          <a:p>
            <a:pPr marL="285750" indent="-285750">
              <a:buFont typeface="Arial"/>
              <a:buChar char="•"/>
            </a:pPr>
            <a:r>
              <a:rPr lang="en-US" dirty="0"/>
              <a:t>EK / II</a:t>
            </a:r>
          </a:p>
          <a:p>
            <a:pPr marL="285750" indent="-285750">
              <a:buFont typeface="Arial"/>
              <a:buChar char="•"/>
            </a:pPr>
            <a:r>
              <a:rPr lang="en-US" dirty="0"/>
              <a:t>EC / I</a:t>
            </a:r>
          </a:p>
          <a:p>
            <a:pPr marL="285750" indent="-285750">
              <a:buFont typeface="Arial"/>
              <a:buChar char="•"/>
            </a:pPr>
            <a:r>
              <a:rPr lang="en-US" dirty="0"/>
              <a:t>Elephant standing r. / Fortuna standing l.</a:t>
            </a:r>
          </a:p>
          <a:p>
            <a:pPr marL="285750" indent="-285750">
              <a:buFont typeface="Arial"/>
              <a:buChar char="•"/>
            </a:pPr>
            <a:r>
              <a:rPr lang="en-US" dirty="0"/>
              <a:t>Fortuna (or </a:t>
            </a:r>
            <a:r>
              <a:rPr lang="en-US" dirty="0" err="1"/>
              <a:t>Felicitas</a:t>
            </a:r>
            <a:r>
              <a:rPr lang="en-US" dirty="0"/>
              <a:t>) seated l. w/ cornucopia / AF[.]</a:t>
            </a:r>
          </a:p>
          <a:p>
            <a:pPr marL="285750" indent="-285750">
              <a:buFont typeface="Arial"/>
              <a:buChar char="•"/>
            </a:pPr>
            <a:r>
              <a:rPr lang="en-US" dirty="0"/>
              <a:t>Figure / LCF</a:t>
            </a:r>
          </a:p>
          <a:p>
            <a:pPr marL="285750" indent="-285750">
              <a:buFont typeface="Arial"/>
              <a:buChar char="•"/>
            </a:pPr>
            <a:r>
              <a:rPr lang="en-US" dirty="0"/>
              <a:t>Wheel / Whip next to palm branch (3 specimens)</a:t>
            </a:r>
          </a:p>
          <a:p>
            <a:pPr marL="285750" indent="-285750">
              <a:buFont typeface="Arial"/>
              <a:buChar char="•"/>
            </a:pPr>
            <a:r>
              <a:rPr lang="en-US" dirty="0"/>
              <a:t>Anchor / HE[.] (7 specimens)</a:t>
            </a:r>
          </a:p>
          <a:p>
            <a:pPr marL="285750" indent="-285750">
              <a:buFont typeface="Arial"/>
              <a:buChar char="•"/>
            </a:pPr>
            <a:r>
              <a:rPr lang="en-US" dirty="0"/>
              <a:t>Anchor / palm branch (2 specimens)</a:t>
            </a:r>
          </a:p>
          <a:p>
            <a:pPr marL="285750" indent="-285750">
              <a:buFont typeface="Arial"/>
              <a:buChar char="•"/>
            </a:pPr>
            <a:r>
              <a:rPr lang="en-US" dirty="0"/>
              <a:t>Phallus / scales (2 specimens))</a:t>
            </a:r>
          </a:p>
          <a:p>
            <a:pPr marL="285750" indent="-285750">
              <a:buFont typeface="Arial"/>
              <a:buChar char="•"/>
            </a:pPr>
            <a:r>
              <a:rPr lang="en-US" dirty="0"/>
              <a:t>CI/SI / Amphora (2 specimens)</a:t>
            </a:r>
          </a:p>
          <a:p>
            <a:pPr marL="285750" indent="-285750">
              <a:buFont typeface="Arial"/>
              <a:buChar char="•"/>
            </a:pPr>
            <a:r>
              <a:rPr lang="en-US" dirty="0"/>
              <a:t>SC/V within wreath / blank (2 specimens)</a:t>
            </a:r>
          </a:p>
          <a:p>
            <a:pPr marL="285750" indent="-285750">
              <a:buFont typeface="Arial"/>
              <a:buChar char="•"/>
            </a:pPr>
            <a:r>
              <a:rPr lang="en-US" dirty="0"/>
              <a:t>Retrograde F / Retrograde S (4 specimens)</a:t>
            </a:r>
          </a:p>
          <a:p>
            <a:pPr marL="285750" indent="-285750">
              <a:buFont typeface="Arial"/>
              <a:buChar char="•"/>
            </a:pPr>
            <a:r>
              <a:rPr lang="en-US" dirty="0"/>
              <a:t>D / C (2 specimens)</a:t>
            </a:r>
          </a:p>
          <a:p>
            <a:pPr marL="285750" indent="-285750">
              <a:buFont typeface="Arial"/>
              <a:buChar char="•"/>
            </a:pPr>
            <a:r>
              <a:rPr lang="en-US" dirty="0"/>
              <a:t>Frontal head of calf / illegible</a:t>
            </a:r>
          </a:p>
          <a:p>
            <a:pPr marL="285750" indent="-285750">
              <a:buFont typeface="Arial"/>
              <a:buChar char="•"/>
            </a:pPr>
            <a:r>
              <a:rPr lang="en-US" dirty="0"/>
              <a:t>AC/MV / illegible image within wreath (2 specimens)</a:t>
            </a:r>
          </a:p>
          <a:p>
            <a:pPr marL="285750" indent="-285750">
              <a:buFont typeface="Arial"/>
              <a:buChar char="•"/>
            </a:pPr>
            <a:r>
              <a:rPr lang="en-US" dirty="0"/>
              <a:t>4 illegible</a:t>
            </a:r>
          </a:p>
        </p:txBody>
      </p:sp>
    </p:spTree>
    <p:extLst>
      <p:ext uri="{BB962C8B-B14F-4D97-AF65-F5344CB8AC3E}">
        <p14:creationId xmlns:p14="http://schemas.microsoft.com/office/powerpoint/2010/main" val="37283071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71376C-E85E-4068-3A79-651EB3AE49FF}"/>
              </a:ext>
            </a:extLst>
          </p:cNvPr>
          <p:cNvSpPr>
            <a:spLocks noGrp="1"/>
          </p:cNvSpPr>
          <p:nvPr>
            <p:ph type="title"/>
          </p:nvPr>
        </p:nvSpPr>
        <p:spPr>
          <a:xfrm>
            <a:off x="838200" y="98425"/>
            <a:ext cx="10515600" cy="1325563"/>
          </a:xfrm>
        </p:spPr>
        <p:txBody>
          <a:bodyPr/>
          <a:lstStyle/>
          <a:p>
            <a:r>
              <a:rPr lang="en-US" dirty="0"/>
              <a:t>City Life: Games</a:t>
            </a:r>
          </a:p>
        </p:txBody>
      </p:sp>
      <p:sp>
        <p:nvSpPr>
          <p:cNvPr id="3" name="Content Placeholder 2">
            <a:extLst>
              <a:ext uri="{FF2B5EF4-FFF2-40B4-BE49-F238E27FC236}">
                <a16:creationId xmlns:a16="http://schemas.microsoft.com/office/drawing/2014/main" id="{1ABF9C84-2FD7-516C-7076-C8C651DDA9C7}"/>
              </a:ext>
            </a:extLst>
          </p:cNvPr>
          <p:cNvSpPr>
            <a:spLocks noGrp="1"/>
          </p:cNvSpPr>
          <p:nvPr>
            <p:ph idx="1"/>
          </p:nvPr>
        </p:nvSpPr>
        <p:spPr>
          <a:xfrm>
            <a:off x="838200" y="1423988"/>
            <a:ext cx="10515600" cy="4351338"/>
          </a:xfrm>
        </p:spPr>
        <p:txBody>
          <a:bodyPr/>
          <a:lstStyle/>
          <a:p>
            <a:pPr marL="0" indent="0">
              <a:buNone/>
            </a:pPr>
            <a:r>
              <a:rPr lang="en-GB" i="1" dirty="0"/>
              <a:t>The opening of the Colosseum </a:t>
            </a:r>
            <a:r>
              <a:rPr lang="en-GB" dirty="0"/>
              <a:t>(Cassius Dio 66.25.5)</a:t>
            </a:r>
            <a:endParaRPr lang="en-GB" i="1" dirty="0"/>
          </a:p>
          <a:p>
            <a:pPr marL="0" indent="0">
              <a:buNone/>
            </a:pPr>
            <a:endParaRPr lang="en-GB" dirty="0"/>
          </a:p>
          <a:p>
            <a:pPr marL="0" indent="0">
              <a:buNone/>
            </a:pPr>
            <a:r>
              <a:rPr lang="en-GB" dirty="0"/>
              <a:t>These were the spectacles that were offered, and they continued for a hundred days; but Titus also furnished some things that were of practical use to the people. He would throw down into the theatre from aloft little wooden balls variously inscribed, one designating some article of food, another clothing, another a silver vessel or perhaps a gold one, or again horses, pack-animals, cattle or slaves. Those who seized them were to carry them to the dispensers of the bounty, from whom they would receive the article named.</a:t>
            </a:r>
            <a:endParaRPr lang="en-US" dirty="0"/>
          </a:p>
        </p:txBody>
      </p:sp>
    </p:spTree>
    <p:extLst>
      <p:ext uri="{BB962C8B-B14F-4D97-AF65-F5344CB8AC3E}">
        <p14:creationId xmlns:p14="http://schemas.microsoft.com/office/powerpoint/2010/main" val="40603649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7F48FE-094B-6C3B-7F59-3459C2619089}"/>
              </a:ext>
            </a:extLst>
          </p:cNvPr>
          <p:cNvSpPr>
            <a:spLocks noGrp="1"/>
          </p:cNvSpPr>
          <p:nvPr>
            <p:ph type="title"/>
          </p:nvPr>
        </p:nvSpPr>
        <p:spPr>
          <a:xfrm>
            <a:off x="163643" y="-53768"/>
            <a:ext cx="10515600" cy="1325563"/>
          </a:xfrm>
        </p:spPr>
        <p:txBody>
          <a:bodyPr/>
          <a:lstStyle/>
          <a:p>
            <a:r>
              <a:rPr lang="en-US" b="1" dirty="0"/>
              <a:t>Suetonius, </a:t>
            </a:r>
            <a:r>
              <a:rPr lang="en-US" b="1" i="1" dirty="0"/>
              <a:t>Nero</a:t>
            </a:r>
            <a:r>
              <a:rPr lang="en-US" b="1" dirty="0"/>
              <a:t> 20.2-3 (claques)</a:t>
            </a:r>
          </a:p>
        </p:txBody>
      </p:sp>
      <p:sp>
        <p:nvSpPr>
          <p:cNvPr id="3" name="Content Placeholder 2">
            <a:extLst>
              <a:ext uri="{FF2B5EF4-FFF2-40B4-BE49-F238E27FC236}">
                <a16:creationId xmlns:a16="http://schemas.microsoft.com/office/drawing/2014/main" id="{8CC6AD42-46DF-1CB8-B247-4C59723D3067}"/>
              </a:ext>
            </a:extLst>
          </p:cNvPr>
          <p:cNvSpPr>
            <a:spLocks noGrp="1"/>
          </p:cNvSpPr>
          <p:nvPr>
            <p:ph idx="1"/>
          </p:nvPr>
        </p:nvSpPr>
        <p:spPr>
          <a:xfrm>
            <a:off x="434576" y="1128557"/>
            <a:ext cx="7871085" cy="4351338"/>
          </a:xfrm>
        </p:spPr>
        <p:txBody>
          <a:bodyPr>
            <a:noAutofit/>
          </a:bodyPr>
          <a:lstStyle/>
          <a:p>
            <a:pPr marL="0" indent="0">
              <a:lnSpc>
                <a:spcPct val="120000"/>
              </a:lnSpc>
              <a:buNone/>
            </a:pPr>
            <a:r>
              <a:rPr lang="en-GB" sz="2400" b="0" i="0" dirty="0">
                <a:solidFill>
                  <a:srgbClr val="000000"/>
                </a:solidFill>
                <a:effectLst/>
              </a:rPr>
              <a:t>At the same time, he chose young men of the equestrian order, and above five thousand robust young fellows from the common people, on purpose to learn various kinds of applause, called </a:t>
            </a:r>
            <a:r>
              <a:rPr lang="en-GB" sz="2400" b="0" i="1" dirty="0" err="1">
                <a:solidFill>
                  <a:srgbClr val="000000"/>
                </a:solidFill>
                <a:effectLst/>
              </a:rPr>
              <a:t>bombi</a:t>
            </a:r>
            <a:r>
              <a:rPr lang="en-GB" sz="2400" b="0" i="0" dirty="0">
                <a:solidFill>
                  <a:srgbClr val="000000"/>
                </a:solidFill>
                <a:effectLst/>
              </a:rPr>
              <a:t>, </a:t>
            </a:r>
            <a:r>
              <a:rPr lang="en-GB" sz="2400" b="0" i="1" dirty="0" err="1">
                <a:solidFill>
                  <a:srgbClr val="000000"/>
                </a:solidFill>
                <a:effectLst/>
              </a:rPr>
              <a:t>imbrices</a:t>
            </a:r>
            <a:r>
              <a:rPr lang="en-GB" sz="2400" b="0" i="0" dirty="0">
                <a:solidFill>
                  <a:srgbClr val="000000"/>
                </a:solidFill>
                <a:effectLst/>
              </a:rPr>
              <a:t>, and </a:t>
            </a:r>
            <a:r>
              <a:rPr lang="en-GB" sz="2400" b="0" i="1" dirty="0" err="1">
                <a:solidFill>
                  <a:srgbClr val="000000"/>
                </a:solidFill>
                <a:effectLst/>
              </a:rPr>
              <a:t>testae</a:t>
            </a:r>
            <a:r>
              <a:rPr lang="en-GB" sz="2400" b="0" i="0" dirty="0">
                <a:solidFill>
                  <a:srgbClr val="000000"/>
                </a:solidFill>
                <a:effectLst/>
              </a:rPr>
              <a:t>, which the were to practice in his favour, whenever he performed. They were divided into several parties, and were remarkable for their fine heads of hair, and were extremely well dressed, with rings upon their left hands. The leaders of these bands had salaries of forty thousand sesterces allowed them.</a:t>
            </a:r>
            <a:endParaRPr lang="en-US" sz="2400" dirty="0"/>
          </a:p>
          <a:p>
            <a:pPr>
              <a:lnSpc>
                <a:spcPct val="120000"/>
              </a:lnSpc>
            </a:pPr>
            <a:endParaRPr lang="en-US" sz="2400" dirty="0"/>
          </a:p>
          <a:p>
            <a:pPr>
              <a:lnSpc>
                <a:spcPct val="120000"/>
              </a:lnSpc>
            </a:pPr>
            <a:r>
              <a:rPr lang="en-US" sz="2400" dirty="0"/>
              <a:t>See also 25.1, Tacitus </a:t>
            </a:r>
            <a:r>
              <a:rPr lang="en-US" sz="2400" i="1" dirty="0"/>
              <a:t>Annals</a:t>
            </a:r>
            <a:r>
              <a:rPr lang="en-US" sz="2400" dirty="0"/>
              <a:t> 14.15</a:t>
            </a:r>
          </a:p>
        </p:txBody>
      </p:sp>
      <p:pic>
        <p:nvPicPr>
          <p:cNvPr id="4" name="Picture 3">
            <a:extLst>
              <a:ext uri="{FF2B5EF4-FFF2-40B4-BE49-F238E27FC236}">
                <a16:creationId xmlns:a16="http://schemas.microsoft.com/office/drawing/2014/main" id="{2AD8D6BE-DE59-BEA8-B117-5332989F6F04}"/>
              </a:ext>
            </a:extLst>
          </p:cNvPr>
          <p:cNvPicPr>
            <a:picLocks noChangeAspect="1"/>
          </p:cNvPicPr>
          <p:nvPr/>
        </p:nvPicPr>
        <p:blipFill>
          <a:blip r:embed="rId3"/>
          <a:stretch>
            <a:fillRect/>
          </a:stretch>
        </p:blipFill>
        <p:spPr>
          <a:xfrm>
            <a:off x="8524059" y="58895"/>
            <a:ext cx="3160425" cy="3053722"/>
          </a:xfrm>
          <a:prstGeom prst="rect">
            <a:avLst/>
          </a:prstGeom>
        </p:spPr>
      </p:pic>
      <p:pic>
        <p:nvPicPr>
          <p:cNvPr id="5" name="Picture 4">
            <a:extLst>
              <a:ext uri="{FF2B5EF4-FFF2-40B4-BE49-F238E27FC236}">
                <a16:creationId xmlns:a16="http://schemas.microsoft.com/office/drawing/2014/main" id="{A27AD88F-F8C9-CA1F-1419-35CF25545392}"/>
              </a:ext>
            </a:extLst>
          </p:cNvPr>
          <p:cNvPicPr>
            <a:picLocks noChangeAspect="1"/>
          </p:cNvPicPr>
          <p:nvPr/>
        </p:nvPicPr>
        <p:blipFill>
          <a:blip r:embed="rId4"/>
          <a:stretch>
            <a:fillRect/>
          </a:stretch>
        </p:blipFill>
        <p:spPr>
          <a:xfrm>
            <a:off x="8524059" y="3232538"/>
            <a:ext cx="3318171" cy="3307238"/>
          </a:xfrm>
          <a:prstGeom prst="rect">
            <a:avLst/>
          </a:prstGeom>
        </p:spPr>
      </p:pic>
    </p:spTree>
    <p:extLst>
      <p:ext uri="{BB962C8B-B14F-4D97-AF65-F5344CB8AC3E}">
        <p14:creationId xmlns:p14="http://schemas.microsoft.com/office/powerpoint/2010/main" val="37268930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B3BEEA-5062-5E13-A4BC-D9EF4ECC38DB}"/>
              </a:ext>
            </a:extLst>
          </p:cNvPr>
          <p:cNvSpPr>
            <a:spLocks noGrp="1"/>
          </p:cNvSpPr>
          <p:nvPr>
            <p:ph type="title"/>
          </p:nvPr>
        </p:nvSpPr>
        <p:spPr>
          <a:xfrm>
            <a:off x="685800" y="135995"/>
            <a:ext cx="10515600" cy="1325563"/>
          </a:xfrm>
        </p:spPr>
        <p:txBody>
          <a:bodyPr/>
          <a:lstStyle/>
          <a:p>
            <a:r>
              <a:rPr lang="en-US" dirty="0"/>
              <a:t>The Imperial Image: Livia</a:t>
            </a:r>
          </a:p>
        </p:txBody>
      </p:sp>
      <p:sp>
        <p:nvSpPr>
          <p:cNvPr id="3" name="Content Placeholder 2">
            <a:extLst>
              <a:ext uri="{FF2B5EF4-FFF2-40B4-BE49-F238E27FC236}">
                <a16:creationId xmlns:a16="http://schemas.microsoft.com/office/drawing/2014/main" id="{90874E83-7D23-3351-F2DD-3ED7D6807B2B}"/>
              </a:ext>
            </a:extLst>
          </p:cNvPr>
          <p:cNvSpPr>
            <a:spLocks noGrp="1"/>
          </p:cNvSpPr>
          <p:nvPr>
            <p:ph idx="1"/>
          </p:nvPr>
        </p:nvSpPr>
        <p:spPr>
          <a:xfrm>
            <a:off x="6096000" y="1461558"/>
            <a:ext cx="5257800" cy="1967442"/>
          </a:xfrm>
        </p:spPr>
        <p:txBody>
          <a:bodyPr>
            <a:normAutofit fontScale="92500" lnSpcReduction="10000"/>
          </a:bodyPr>
          <a:lstStyle/>
          <a:p>
            <a:pPr marL="0" indent="0">
              <a:buNone/>
            </a:pPr>
            <a:r>
              <a:rPr lang="en-US" dirty="0"/>
              <a:t>Bronze token, 27 BC – AD 14</a:t>
            </a:r>
          </a:p>
          <a:p>
            <a:pPr marL="0" indent="0">
              <a:buNone/>
            </a:pPr>
            <a:r>
              <a:rPr lang="en-US" dirty="0"/>
              <a:t>Jugate heads of Augustus and Livia right</a:t>
            </a:r>
          </a:p>
          <a:p>
            <a:pPr marL="0" indent="0">
              <a:buNone/>
            </a:pPr>
            <a:r>
              <a:rPr lang="en-US" dirty="0"/>
              <a:t>AVG within dotted border and wreath.</a:t>
            </a:r>
          </a:p>
        </p:txBody>
      </p:sp>
      <p:pic>
        <p:nvPicPr>
          <p:cNvPr id="4" name="Picture 2">
            <a:extLst>
              <a:ext uri="{FF2B5EF4-FFF2-40B4-BE49-F238E27FC236}">
                <a16:creationId xmlns:a16="http://schemas.microsoft.com/office/drawing/2014/main" id="{B0BFEA01-54F2-5F80-153E-B80A40F5908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464770"/>
            <a:ext cx="4631266" cy="232829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AF85E669-00AB-4BFD-BEBA-1973298CD9E0}"/>
              </a:ext>
            </a:extLst>
          </p:cNvPr>
          <p:cNvPicPr>
            <a:picLocks noChangeAspect="1"/>
          </p:cNvPicPr>
          <p:nvPr/>
        </p:nvPicPr>
        <p:blipFill>
          <a:blip r:embed="rId3"/>
          <a:stretch>
            <a:fillRect/>
          </a:stretch>
        </p:blipFill>
        <p:spPr>
          <a:xfrm>
            <a:off x="685800" y="3894750"/>
            <a:ext cx="5084230" cy="2577776"/>
          </a:xfrm>
          <a:prstGeom prst="rect">
            <a:avLst/>
          </a:prstGeom>
        </p:spPr>
      </p:pic>
      <p:sp>
        <p:nvSpPr>
          <p:cNvPr id="9" name="Content Placeholder 2">
            <a:extLst>
              <a:ext uri="{FF2B5EF4-FFF2-40B4-BE49-F238E27FC236}">
                <a16:creationId xmlns:a16="http://schemas.microsoft.com/office/drawing/2014/main" id="{6AA70C09-CE17-889E-849C-9BEEEBD63195}"/>
              </a:ext>
            </a:extLst>
          </p:cNvPr>
          <p:cNvSpPr txBox="1">
            <a:spLocks/>
          </p:cNvSpPr>
          <p:nvPr/>
        </p:nvSpPr>
        <p:spPr>
          <a:xfrm>
            <a:off x="6096000" y="4412721"/>
            <a:ext cx="5257800" cy="1967442"/>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dirty="0"/>
              <a:t>Bronze token, 27 BC – AD 14</a:t>
            </a:r>
          </a:p>
          <a:p>
            <a:pPr marL="0" indent="0">
              <a:buFont typeface="Arial" panose="020B0604020202020204" pitchFamily="34" charset="0"/>
              <a:buNone/>
            </a:pPr>
            <a:r>
              <a:rPr lang="en-US" dirty="0"/>
              <a:t>Bust of Livia right with </a:t>
            </a:r>
            <a:r>
              <a:rPr lang="en-US" i="1" dirty="0"/>
              <a:t>nodus</a:t>
            </a:r>
            <a:r>
              <a:rPr lang="en-US" dirty="0"/>
              <a:t> and hair drawn together at neck</a:t>
            </a:r>
          </a:p>
          <a:p>
            <a:pPr marL="0" indent="0">
              <a:buFont typeface="Arial" panose="020B0604020202020204" pitchFamily="34" charset="0"/>
              <a:buNone/>
            </a:pPr>
            <a:r>
              <a:rPr lang="en-US" dirty="0"/>
              <a:t>IIII within dotted border and wreath.</a:t>
            </a:r>
          </a:p>
        </p:txBody>
      </p:sp>
    </p:spTree>
    <p:extLst>
      <p:ext uri="{BB962C8B-B14F-4D97-AF65-F5344CB8AC3E}">
        <p14:creationId xmlns:p14="http://schemas.microsoft.com/office/powerpoint/2010/main" val="31860624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C2699A-D417-E77A-F48F-81A10E63267C}"/>
              </a:ext>
            </a:extLst>
          </p:cNvPr>
          <p:cNvSpPr>
            <a:spLocks noGrp="1"/>
          </p:cNvSpPr>
          <p:nvPr>
            <p:ph type="title"/>
          </p:nvPr>
        </p:nvSpPr>
        <p:spPr/>
        <p:txBody>
          <a:bodyPr/>
          <a:lstStyle/>
          <a:p>
            <a:r>
              <a:rPr lang="en-US" dirty="0"/>
              <a:t>Myth and religion</a:t>
            </a:r>
          </a:p>
        </p:txBody>
      </p:sp>
      <p:pic>
        <p:nvPicPr>
          <p:cNvPr id="6" name="Picture 5">
            <a:extLst>
              <a:ext uri="{FF2B5EF4-FFF2-40B4-BE49-F238E27FC236}">
                <a16:creationId xmlns:a16="http://schemas.microsoft.com/office/drawing/2014/main" id="{3BE57CB5-CD16-9916-5997-78D87DAD09F2}"/>
              </a:ext>
            </a:extLst>
          </p:cNvPr>
          <p:cNvPicPr>
            <a:picLocks noChangeAspect="1"/>
          </p:cNvPicPr>
          <p:nvPr/>
        </p:nvPicPr>
        <p:blipFill>
          <a:blip r:embed="rId2"/>
          <a:stretch>
            <a:fillRect/>
          </a:stretch>
        </p:blipFill>
        <p:spPr>
          <a:xfrm>
            <a:off x="89638" y="2115965"/>
            <a:ext cx="11848362" cy="3288367"/>
          </a:xfrm>
          <a:prstGeom prst="rect">
            <a:avLst/>
          </a:prstGeom>
        </p:spPr>
      </p:pic>
      <p:sp>
        <p:nvSpPr>
          <p:cNvPr id="8" name="TextBox 7">
            <a:extLst>
              <a:ext uri="{FF2B5EF4-FFF2-40B4-BE49-F238E27FC236}">
                <a16:creationId xmlns:a16="http://schemas.microsoft.com/office/drawing/2014/main" id="{F0FAE042-AD8F-6D6F-0609-5A14ABEF7C5D}"/>
              </a:ext>
            </a:extLst>
          </p:cNvPr>
          <p:cNvSpPr txBox="1"/>
          <p:nvPr/>
        </p:nvSpPr>
        <p:spPr>
          <a:xfrm>
            <a:off x="254000" y="5829610"/>
            <a:ext cx="11684000" cy="369332"/>
          </a:xfrm>
          <a:prstGeom prst="rect">
            <a:avLst/>
          </a:prstGeom>
          <a:noFill/>
        </p:spPr>
        <p:txBody>
          <a:bodyPr wrap="square">
            <a:spAutoFit/>
          </a:bodyPr>
          <a:lstStyle/>
          <a:p>
            <a:r>
              <a:rPr lang="en-US" dirty="0">
                <a:hlinkClick r:id="rId3"/>
              </a:rPr>
              <a:t>https://warwick.ac.uk/fac/arts/classics/research/publicengagementimpact/material_musings/2024/</a:t>
            </a:r>
            <a:r>
              <a:rPr lang="en-US" dirty="0"/>
              <a:t> </a:t>
            </a:r>
          </a:p>
        </p:txBody>
      </p:sp>
    </p:spTree>
    <p:extLst>
      <p:ext uri="{BB962C8B-B14F-4D97-AF65-F5344CB8AC3E}">
        <p14:creationId xmlns:p14="http://schemas.microsoft.com/office/powerpoint/2010/main" val="30800901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720BCB-C856-55D4-320E-E74CADF1486B}"/>
              </a:ext>
            </a:extLst>
          </p:cNvPr>
          <p:cNvSpPr>
            <a:spLocks noGrp="1"/>
          </p:cNvSpPr>
          <p:nvPr>
            <p:ph type="title"/>
          </p:nvPr>
        </p:nvSpPr>
        <p:spPr/>
        <p:txBody>
          <a:bodyPr/>
          <a:lstStyle/>
          <a:p>
            <a:r>
              <a:rPr lang="en-US" dirty="0"/>
              <a:t>Stick figure Aeneas</a:t>
            </a:r>
          </a:p>
        </p:txBody>
      </p:sp>
      <p:sp>
        <p:nvSpPr>
          <p:cNvPr id="3" name="Content Placeholder 2">
            <a:extLst>
              <a:ext uri="{FF2B5EF4-FFF2-40B4-BE49-F238E27FC236}">
                <a16:creationId xmlns:a16="http://schemas.microsoft.com/office/drawing/2014/main" id="{6D2D377F-324E-74D7-EF09-47F23B466CFB}"/>
              </a:ext>
            </a:extLst>
          </p:cNvPr>
          <p:cNvSpPr>
            <a:spLocks noGrp="1"/>
          </p:cNvSpPr>
          <p:nvPr>
            <p:ph idx="1"/>
          </p:nvPr>
        </p:nvSpPr>
        <p:spPr>
          <a:xfrm>
            <a:off x="6096000" y="1945747"/>
            <a:ext cx="5257799" cy="2033586"/>
          </a:xfrm>
        </p:spPr>
        <p:txBody>
          <a:bodyPr/>
          <a:lstStyle/>
          <a:p>
            <a:pPr marL="0" indent="0">
              <a:buNone/>
            </a:pPr>
            <a:r>
              <a:rPr lang="en-GB" dirty="0"/>
              <a:t>Side a: Aeneas advancing right, carrying Anchises and leading Ascanius.</a:t>
            </a:r>
          </a:p>
          <a:p>
            <a:pPr marL="0" indent="0">
              <a:buNone/>
            </a:pPr>
            <a:r>
              <a:rPr lang="en-GB" dirty="0"/>
              <a:t>Side b: (Trojan?) horse</a:t>
            </a:r>
            <a:endParaRPr lang="en-US" dirty="0"/>
          </a:p>
        </p:txBody>
      </p:sp>
      <p:pic>
        <p:nvPicPr>
          <p:cNvPr id="4" name="Picture 3">
            <a:extLst>
              <a:ext uri="{FF2B5EF4-FFF2-40B4-BE49-F238E27FC236}">
                <a16:creationId xmlns:a16="http://schemas.microsoft.com/office/drawing/2014/main" id="{6C0F703B-C314-A0B9-2C44-4174245E70A7}"/>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838200" y="1572155"/>
            <a:ext cx="2540000" cy="2628900"/>
          </a:xfrm>
          <a:prstGeom prst="rect">
            <a:avLst/>
          </a:prstGeom>
        </p:spPr>
      </p:pic>
      <p:pic>
        <p:nvPicPr>
          <p:cNvPr id="5" name="Picture 4">
            <a:extLst>
              <a:ext uri="{FF2B5EF4-FFF2-40B4-BE49-F238E27FC236}">
                <a16:creationId xmlns:a16="http://schemas.microsoft.com/office/drawing/2014/main" id="{5FC0DE1E-7FD1-AA2C-B743-4E39DDF19F3B}"/>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3633486" y="1945747"/>
            <a:ext cx="2211086" cy="2255308"/>
          </a:xfrm>
          <a:prstGeom prst="rect">
            <a:avLst/>
          </a:prstGeom>
        </p:spPr>
      </p:pic>
      <p:pic>
        <p:nvPicPr>
          <p:cNvPr id="6" name="Picture 5">
            <a:extLst>
              <a:ext uri="{FF2B5EF4-FFF2-40B4-BE49-F238E27FC236}">
                <a16:creationId xmlns:a16="http://schemas.microsoft.com/office/drawing/2014/main" id="{6A89E06C-129D-4F0E-CA85-389F8EFBB220}"/>
              </a:ext>
              <a:ext uri="{C183D7F6-B498-43B3-948B-1728B52AA6E4}">
                <adec:decorative xmlns:adec="http://schemas.microsoft.com/office/drawing/2017/decorative" val="1"/>
              </a:ext>
            </a:extLst>
          </p:cNvPr>
          <p:cNvPicPr>
            <a:picLocks noChangeAspect="1"/>
          </p:cNvPicPr>
          <p:nvPr/>
        </p:nvPicPr>
        <p:blipFill>
          <a:blip r:embed="rId5">
            <a:extLst>
              <a:ext uri="{BEBA8EAE-BF5A-486C-A8C5-ECC9F3942E4B}">
                <a14:imgProps xmlns:a14="http://schemas.microsoft.com/office/drawing/2010/main">
                  <a14:imgLayer r:embed="rId6">
                    <a14:imgEffect>
                      <a14:brightnessContrast bright="20000" contrast="-40000"/>
                    </a14:imgEffect>
                  </a14:imgLayer>
                </a14:imgProps>
              </a:ext>
            </a:extLst>
          </a:blip>
          <a:stretch/>
        </p:blipFill>
        <p:spPr>
          <a:xfrm>
            <a:off x="1583960" y="4449956"/>
            <a:ext cx="1668626" cy="2085782"/>
          </a:xfrm>
          <a:prstGeom prst="rect">
            <a:avLst/>
          </a:prstGeom>
        </p:spPr>
      </p:pic>
      <p:pic>
        <p:nvPicPr>
          <p:cNvPr id="7" name="Picture 6">
            <a:extLst>
              <a:ext uri="{FF2B5EF4-FFF2-40B4-BE49-F238E27FC236}">
                <a16:creationId xmlns:a16="http://schemas.microsoft.com/office/drawing/2014/main" id="{D6FFFFC3-F9B6-980F-0DED-376B77E4C1FA}"/>
              </a:ext>
              <a:ext uri="{C183D7F6-B498-43B3-948B-1728B52AA6E4}">
                <adec:decorative xmlns:adec="http://schemas.microsoft.com/office/drawing/2017/decorative" val="1"/>
              </a:ext>
            </a:extLst>
          </p:cNvPr>
          <p:cNvPicPr>
            <a:picLocks noChangeAspect="1"/>
          </p:cNvPicPr>
          <p:nvPr/>
        </p:nvPicPr>
        <p:blipFill>
          <a:blip r:embed="rId7">
            <a:extLst>
              <a:ext uri="{BEBA8EAE-BF5A-486C-A8C5-ECC9F3942E4B}">
                <a14:imgProps xmlns:a14="http://schemas.microsoft.com/office/drawing/2010/main">
                  <a14:imgLayer r:embed="rId8">
                    <a14:imgEffect>
                      <a14:brightnessContrast bright="20000"/>
                    </a14:imgEffect>
                  </a14:imgLayer>
                </a14:imgProps>
              </a:ext>
            </a:extLst>
          </a:blip>
          <a:stretch/>
        </p:blipFill>
        <p:spPr>
          <a:xfrm>
            <a:off x="3546970" y="4456113"/>
            <a:ext cx="1593582" cy="2079625"/>
          </a:xfrm>
          <a:prstGeom prst="rect">
            <a:avLst/>
          </a:prstGeom>
        </p:spPr>
      </p:pic>
      <p:sp>
        <p:nvSpPr>
          <p:cNvPr id="10" name="Content Placeholder 2">
            <a:extLst>
              <a:ext uri="{FF2B5EF4-FFF2-40B4-BE49-F238E27FC236}">
                <a16:creationId xmlns:a16="http://schemas.microsoft.com/office/drawing/2014/main" id="{906B3F8F-F080-E27D-8426-5AEF46CB3E6F}"/>
              </a:ext>
            </a:extLst>
          </p:cNvPr>
          <p:cNvSpPr txBox="1">
            <a:spLocks/>
          </p:cNvSpPr>
          <p:nvPr/>
        </p:nvSpPr>
        <p:spPr>
          <a:xfrm>
            <a:off x="6096000" y="4503740"/>
            <a:ext cx="5257799" cy="2033586"/>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a:t>Side a: Mars walking right, holding trophy over left shoulder and transverse spear.</a:t>
            </a:r>
          </a:p>
          <a:p>
            <a:pPr marL="0" indent="0">
              <a:buNone/>
            </a:pPr>
            <a:r>
              <a:rPr lang="en-GB" dirty="0"/>
              <a:t>Side b: Aeneas advancing right, carrying Anchises and leading Ascanius.</a:t>
            </a:r>
          </a:p>
          <a:p>
            <a:pPr marL="0" indent="0">
              <a:buFont typeface="Arial" panose="020B0604020202020204" pitchFamily="34" charset="0"/>
              <a:buNone/>
            </a:pPr>
            <a:endParaRPr lang="en-US" dirty="0"/>
          </a:p>
        </p:txBody>
      </p:sp>
    </p:spTree>
    <p:extLst>
      <p:ext uri="{BB962C8B-B14F-4D97-AF65-F5344CB8AC3E}">
        <p14:creationId xmlns:p14="http://schemas.microsoft.com/office/powerpoint/2010/main" val="23987096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C9AC4C-6023-A57D-4992-054B718AA1F1}"/>
              </a:ext>
            </a:extLst>
          </p:cNvPr>
          <p:cNvSpPr>
            <a:spLocks noGrp="1"/>
          </p:cNvSpPr>
          <p:nvPr>
            <p:ph type="title"/>
          </p:nvPr>
        </p:nvSpPr>
        <p:spPr>
          <a:xfrm>
            <a:off x="838199" y="365125"/>
            <a:ext cx="10772553" cy="1325563"/>
          </a:xfrm>
        </p:spPr>
        <p:txBody>
          <a:bodyPr/>
          <a:lstStyle/>
          <a:p>
            <a:r>
              <a:rPr lang="en-US"/>
              <a:t>Tokens from Rome and Ostia (Rome’s harbour)</a:t>
            </a:r>
            <a:endParaRPr lang="en-US" dirty="0"/>
          </a:p>
        </p:txBody>
      </p:sp>
      <p:sp>
        <p:nvSpPr>
          <p:cNvPr id="3" name="Content Placeholder 2">
            <a:extLst>
              <a:ext uri="{FF2B5EF4-FFF2-40B4-BE49-F238E27FC236}">
                <a16:creationId xmlns:a16="http://schemas.microsoft.com/office/drawing/2014/main" id="{DC9A2527-D1B1-51A9-53A9-9273723D04BA}"/>
              </a:ext>
            </a:extLst>
          </p:cNvPr>
          <p:cNvSpPr>
            <a:spLocks noGrp="1"/>
          </p:cNvSpPr>
          <p:nvPr>
            <p:ph idx="1"/>
          </p:nvPr>
        </p:nvSpPr>
        <p:spPr>
          <a:xfrm>
            <a:off x="838200" y="1825625"/>
            <a:ext cx="5987902" cy="4351338"/>
          </a:xfrm>
        </p:spPr>
        <p:txBody>
          <a:bodyPr/>
          <a:lstStyle/>
          <a:p>
            <a:r>
              <a:rPr lang="en-US"/>
              <a:t>Made of bronze, brass and lead</a:t>
            </a:r>
          </a:p>
          <a:p>
            <a:r>
              <a:rPr lang="en-US"/>
              <a:t>Lead tokens cast from moulds</a:t>
            </a:r>
          </a:p>
          <a:p>
            <a:r>
              <a:rPr lang="en-US"/>
              <a:t>Made by a variety of groups and individuals from different economic and social levels</a:t>
            </a:r>
          </a:p>
          <a:p>
            <a:r>
              <a:rPr lang="en-US"/>
              <a:t>Used as vouchers, tickets and things to be exchanged for goods and services (euergetism, sponsored by an individual or group)</a:t>
            </a:r>
            <a:endParaRPr lang="en-US" dirty="0"/>
          </a:p>
        </p:txBody>
      </p:sp>
      <p:pic>
        <p:nvPicPr>
          <p:cNvPr id="4" name="Picture 3" descr="A stone with a ruler and a tree&#10;&#10;AI-generated content may be incorrect.">
            <a:extLst>
              <a:ext uri="{FF2B5EF4-FFF2-40B4-BE49-F238E27FC236}">
                <a16:creationId xmlns:a16="http://schemas.microsoft.com/office/drawing/2014/main" id="{56CFF3F2-CBCA-279F-76DF-55AF66292D93}"/>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826102" y="1332633"/>
            <a:ext cx="4609939" cy="2498540"/>
          </a:xfrm>
          <a:prstGeom prst="rect">
            <a:avLst/>
          </a:prstGeom>
        </p:spPr>
      </p:pic>
      <p:pic>
        <p:nvPicPr>
          <p:cNvPr id="5" name="Picture 4" descr="A close-up of a ruler and a stone&#10;&#10;AI-generated content may be incorrect.">
            <a:extLst>
              <a:ext uri="{FF2B5EF4-FFF2-40B4-BE49-F238E27FC236}">
                <a16:creationId xmlns:a16="http://schemas.microsoft.com/office/drawing/2014/main" id="{D25CC122-AD27-12DE-13EE-3D19080ED402}"/>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826102" y="3928896"/>
            <a:ext cx="4784650" cy="2511596"/>
          </a:xfrm>
          <a:prstGeom prst="rect">
            <a:avLst/>
          </a:prstGeom>
        </p:spPr>
      </p:pic>
    </p:spTree>
    <p:extLst>
      <p:ext uri="{BB962C8B-B14F-4D97-AF65-F5344CB8AC3E}">
        <p14:creationId xmlns:p14="http://schemas.microsoft.com/office/powerpoint/2010/main" val="5556827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45B530B-E9A2-0315-EF0C-EBB33BBE92AB}"/>
              </a:ext>
            </a:extLst>
          </p:cNvPr>
          <p:cNvSpPr>
            <a:spLocks noGrp="1"/>
          </p:cNvSpPr>
          <p:nvPr>
            <p:ph idx="1"/>
          </p:nvPr>
        </p:nvSpPr>
        <p:spPr>
          <a:xfrm>
            <a:off x="7072313" y="3601969"/>
            <a:ext cx="4400550" cy="2661443"/>
          </a:xfrm>
        </p:spPr>
        <p:txBody>
          <a:bodyPr>
            <a:normAutofit fontScale="62500" lnSpcReduction="20000"/>
          </a:bodyPr>
          <a:lstStyle/>
          <a:p>
            <a:pPr marL="0" indent="0">
              <a:buNone/>
            </a:pPr>
            <a:r>
              <a:rPr lang="en-US" dirty="0"/>
              <a:t>Painted parody showing Aeneas and co. as dog-headed apes.</a:t>
            </a:r>
          </a:p>
          <a:p>
            <a:pPr marL="0" indent="0">
              <a:buNone/>
            </a:pPr>
            <a:endParaRPr lang="en-US" dirty="0"/>
          </a:p>
          <a:p>
            <a:pPr marL="0" indent="0">
              <a:buNone/>
            </a:pPr>
            <a:r>
              <a:rPr lang="en-GB" dirty="0"/>
              <a:t>Pompeii, zone of Masseria di Cuomo</a:t>
            </a:r>
          </a:p>
          <a:p>
            <a:pPr marL="0" indent="0">
              <a:buNone/>
            </a:pPr>
            <a:r>
              <a:rPr lang="en-GB" dirty="0"/>
              <a:t>Museo </a:t>
            </a:r>
            <a:r>
              <a:rPr lang="en-GB" dirty="0" err="1"/>
              <a:t>Archeologico</a:t>
            </a:r>
            <a:r>
              <a:rPr lang="en-GB" dirty="0"/>
              <a:t> Nazionale, Naples, inv. 9889 (Aeneas), inv. 8588 (Romulus).</a:t>
            </a:r>
          </a:p>
          <a:p>
            <a:pPr marL="0" indent="0">
              <a:buNone/>
            </a:pPr>
            <a:r>
              <a:rPr lang="en-US" dirty="0">
                <a:hlinkClick r:id="rId3"/>
              </a:rPr>
              <a:t>https://www.judaism-and-rome.org/painted-parody-aeneas-and-romulus-dog-headed-apes</a:t>
            </a:r>
            <a:r>
              <a:rPr lang="en-US" dirty="0"/>
              <a:t> </a:t>
            </a:r>
          </a:p>
        </p:txBody>
      </p:sp>
      <p:pic>
        <p:nvPicPr>
          <p:cNvPr id="4" name="Picture 3">
            <a:extLst>
              <a:ext uri="{FF2B5EF4-FFF2-40B4-BE49-F238E27FC236}">
                <a16:creationId xmlns:a16="http://schemas.microsoft.com/office/drawing/2014/main" id="{516212B4-F70F-0050-223E-6AAC79246C44}"/>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457200" y="492918"/>
            <a:ext cx="6048580" cy="5872163"/>
          </a:xfrm>
          <a:prstGeom prst="rect">
            <a:avLst/>
          </a:prstGeom>
        </p:spPr>
      </p:pic>
      <p:pic>
        <p:nvPicPr>
          <p:cNvPr id="5" name="Picture 4">
            <a:extLst>
              <a:ext uri="{FF2B5EF4-FFF2-40B4-BE49-F238E27FC236}">
                <a16:creationId xmlns:a16="http://schemas.microsoft.com/office/drawing/2014/main" id="{5E2CD42F-AFBF-2988-C648-A80593DA2484}"/>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7748588" y="190216"/>
            <a:ext cx="3048000" cy="2590800"/>
          </a:xfrm>
          <a:prstGeom prst="rect">
            <a:avLst/>
          </a:prstGeom>
        </p:spPr>
      </p:pic>
    </p:spTree>
    <p:extLst>
      <p:ext uri="{BB962C8B-B14F-4D97-AF65-F5344CB8AC3E}">
        <p14:creationId xmlns:p14="http://schemas.microsoft.com/office/powerpoint/2010/main" val="1247399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65A33B-CDC6-C049-0189-E22B78536876}"/>
              </a:ext>
            </a:extLst>
          </p:cNvPr>
          <p:cNvSpPr>
            <a:spLocks noGrp="1"/>
          </p:cNvSpPr>
          <p:nvPr>
            <p:ph type="title"/>
          </p:nvPr>
        </p:nvSpPr>
        <p:spPr/>
        <p:txBody>
          <a:bodyPr/>
          <a:lstStyle/>
          <a:p>
            <a:r>
              <a:rPr lang="en-US" i="1"/>
              <a:t>Io Saturnalia Io! </a:t>
            </a:r>
            <a:r>
              <a:rPr lang="en-US"/>
              <a:t>The Saturnalia</a:t>
            </a:r>
            <a:endParaRPr lang="en-US" i="1" dirty="0"/>
          </a:p>
        </p:txBody>
      </p:sp>
      <p:sp>
        <p:nvSpPr>
          <p:cNvPr id="3" name="Content Placeholder 2">
            <a:extLst>
              <a:ext uri="{FF2B5EF4-FFF2-40B4-BE49-F238E27FC236}">
                <a16:creationId xmlns:a16="http://schemas.microsoft.com/office/drawing/2014/main" id="{220F741D-B9DD-08CD-556F-1ADD77D0BEB9}"/>
              </a:ext>
            </a:extLst>
          </p:cNvPr>
          <p:cNvSpPr>
            <a:spLocks noGrp="1"/>
          </p:cNvSpPr>
          <p:nvPr>
            <p:ph idx="1"/>
          </p:nvPr>
        </p:nvSpPr>
        <p:spPr>
          <a:xfrm>
            <a:off x="7102548" y="1825625"/>
            <a:ext cx="4251251" cy="4351338"/>
          </a:xfrm>
        </p:spPr>
        <p:txBody>
          <a:bodyPr/>
          <a:lstStyle/>
          <a:p>
            <a:pPr marL="0" indent="0">
              <a:buNone/>
            </a:pPr>
            <a:r>
              <a:rPr lang="en-US" dirty="0"/>
              <a:t>Side a: Palm branch, IO SAT IO</a:t>
            </a:r>
          </a:p>
          <a:p>
            <a:pPr marL="0" indent="0">
              <a:buNone/>
            </a:pPr>
            <a:r>
              <a:rPr lang="en-US" dirty="0"/>
              <a:t>Sibe b: wreath</a:t>
            </a:r>
          </a:p>
          <a:p>
            <a:pPr marL="0" indent="0">
              <a:buNone/>
            </a:pPr>
            <a:endParaRPr lang="en-US" dirty="0"/>
          </a:p>
          <a:p>
            <a:pPr marL="0" indent="0">
              <a:buNone/>
            </a:pPr>
            <a:r>
              <a:rPr lang="en-US" dirty="0"/>
              <a:t>Palm branch ends in upside down F (</a:t>
            </a:r>
            <a:r>
              <a:rPr lang="en-US" i="1" dirty="0"/>
              <a:t>feliciter</a:t>
            </a:r>
            <a:r>
              <a:rPr lang="en-US" dirty="0"/>
              <a:t> ?), a curve and a cross.</a:t>
            </a:r>
          </a:p>
        </p:txBody>
      </p:sp>
      <p:pic>
        <p:nvPicPr>
          <p:cNvPr id="4" name="Picture 2">
            <a:extLst>
              <a:ext uri="{FF2B5EF4-FFF2-40B4-BE49-F238E27FC236}">
                <a16:creationId xmlns:a16="http://schemas.microsoft.com/office/drawing/2014/main" id="{3AC3CE3F-50B2-7C59-BEEF-D65E7E67B82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409340"/>
            <a:ext cx="2645097" cy="272067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99E1E778-73FC-F5F7-2B59-D6BC35EB949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83297" y="1370931"/>
            <a:ext cx="2645582" cy="272074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3E27CD23-3CE4-CAEF-5622-6C21DB7A9ECD}"/>
              </a:ext>
            </a:extLst>
          </p:cNvPr>
          <p:cNvPicPr>
            <a:picLocks noChangeAspect="1"/>
          </p:cNvPicPr>
          <p:nvPr/>
        </p:nvPicPr>
        <p:blipFill>
          <a:blip r:embed="rId4">
            <a:extLst>
              <a:ext uri="{BEBA8EAE-BF5A-486C-A8C5-ECC9F3942E4B}">
                <a14:imgProps xmlns:a14="http://schemas.microsoft.com/office/drawing/2010/main">
                  <a14:imgLayer r:embed="rId5">
                    <a14:imgEffect>
                      <a14:sharpenSoften amount="50000"/>
                    </a14:imgEffect>
                    <a14:imgEffect>
                      <a14:brightnessContrast bright="40000"/>
                    </a14:imgEffect>
                  </a14:imgLayer>
                </a14:imgProps>
              </a:ext>
            </a:extLst>
          </a:blip>
          <a:srcRect l="26063" r="7989" b="6807"/>
          <a:stretch>
            <a:fillRect/>
          </a:stretch>
        </p:blipFill>
        <p:spPr>
          <a:xfrm>
            <a:off x="838199" y="4091671"/>
            <a:ext cx="2645097" cy="2488297"/>
          </a:xfrm>
          <a:prstGeom prst="rect">
            <a:avLst/>
          </a:prstGeom>
        </p:spPr>
      </p:pic>
      <p:pic>
        <p:nvPicPr>
          <p:cNvPr id="7" name="Picture 6">
            <a:extLst>
              <a:ext uri="{FF2B5EF4-FFF2-40B4-BE49-F238E27FC236}">
                <a16:creationId xmlns:a16="http://schemas.microsoft.com/office/drawing/2014/main" id="{202C9B43-FECC-7883-0406-99206C0FC53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84670" y="4091670"/>
            <a:ext cx="2343723" cy="24882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44481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BCB11DA9-7974-971A-3913-AF0972E921A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3250" y="239069"/>
            <a:ext cx="2754857" cy="271343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AB4D4AA4-0A53-159F-834B-B06E3CAB140B}"/>
              </a:ext>
            </a:extLst>
          </p:cNvPr>
          <p:cNvSpPr txBox="1"/>
          <p:nvPr/>
        </p:nvSpPr>
        <p:spPr>
          <a:xfrm>
            <a:off x="6336652" y="880193"/>
            <a:ext cx="4761826" cy="1754326"/>
          </a:xfrm>
          <a:prstGeom prst="rect">
            <a:avLst/>
          </a:prstGeom>
          <a:noFill/>
        </p:spPr>
        <p:txBody>
          <a:bodyPr wrap="square">
            <a:spAutoFit/>
          </a:bodyPr>
          <a:lstStyle/>
          <a:p>
            <a:r>
              <a:rPr lang="en-GB" dirty="0">
                <a:solidFill>
                  <a:srgbClr val="333333"/>
                </a:solidFill>
                <a:latin typeface="Helvetica Neue" panose="02000503000000020004" pitchFamily="2" charset="0"/>
              </a:rPr>
              <a:t>Side a: </a:t>
            </a:r>
            <a:r>
              <a:rPr lang="en-GB" b="1" i="0" dirty="0">
                <a:solidFill>
                  <a:srgbClr val="333333"/>
                </a:solidFill>
                <a:effectLst/>
                <a:latin typeface="Helvetica Neue" panose="02000503000000020004" pitchFamily="2" charset="0"/>
              </a:rPr>
              <a:t> </a:t>
            </a:r>
            <a:r>
              <a:rPr lang="en-GB" b="0" i="0" dirty="0">
                <a:solidFill>
                  <a:srgbClr val="333333"/>
                </a:solidFill>
                <a:effectLst/>
                <a:latin typeface="Helvetica Neue" panose="02000503000000020004" pitchFamily="2" charset="0"/>
              </a:rPr>
              <a:t>SAT VR - Bearded and veiled head of Saturn right. Legend to left and right. </a:t>
            </a:r>
            <a:endParaRPr lang="en-GB" dirty="0">
              <a:solidFill>
                <a:srgbClr val="333333"/>
              </a:solidFill>
              <a:latin typeface="Helvetica Neue" panose="02000503000000020004" pitchFamily="2" charset="0"/>
            </a:endParaRPr>
          </a:p>
          <a:p>
            <a:endParaRPr lang="en-GB" b="0" i="0" dirty="0">
              <a:solidFill>
                <a:srgbClr val="333333"/>
              </a:solidFill>
              <a:effectLst/>
              <a:latin typeface="Helvetica Neue" panose="02000503000000020004" pitchFamily="2" charset="0"/>
            </a:endParaRPr>
          </a:p>
          <a:p>
            <a:r>
              <a:rPr lang="en-GB" dirty="0">
                <a:solidFill>
                  <a:srgbClr val="333333"/>
                </a:solidFill>
                <a:latin typeface="Helvetica Neue" panose="02000503000000020004" pitchFamily="2" charset="0"/>
              </a:rPr>
              <a:t>Side b: I</a:t>
            </a:r>
            <a:r>
              <a:rPr lang="en-GB" b="0" i="0" dirty="0">
                <a:solidFill>
                  <a:srgbClr val="333333"/>
                </a:solidFill>
                <a:effectLst/>
                <a:latin typeface="Helvetica Neue" panose="02000503000000020004" pitchFamily="2" charset="0"/>
              </a:rPr>
              <a:t>O - Palm branch with letter to left and to right; all within wreath.</a:t>
            </a:r>
          </a:p>
          <a:p>
            <a:endParaRPr lang="en-US" dirty="0"/>
          </a:p>
        </p:txBody>
      </p:sp>
      <p:pic>
        <p:nvPicPr>
          <p:cNvPr id="6" name="Picture 8">
            <a:extLst>
              <a:ext uri="{FF2B5EF4-FFF2-40B4-BE49-F238E27FC236}">
                <a16:creationId xmlns:a16="http://schemas.microsoft.com/office/drawing/2014/main" id="{C542A854-E672-F3C9-61FF-8A30DBD34C8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19489" y="239069"/>
            <a:ext cx="2576511" cy="257651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0">
            <a:extLst>
              <a:ext uri="{FF2B5EF4-FFF2-40B4-BE49-F238E27FC236}">
                <a16:creationId xmlns:a16="http://schemas.microsoft.com/office/drawing/2014/main" id="{885DCBA9-E03E-811F-3997-35A4A84E690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000" y="3281420"/>
            <a:ext cx="2576511" cy="266852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2">
            <a:extLst>
              <a:ext uri="{FF2B5EF4-FFF2-40B4-BE49-F238E27FC236}">
                <a16:creationId xmlns:a16="http://schemas.microsoft.com/office/drawing/2014/main" id="{E5BB0F1F-18ED-D228-1E82-A19105043B3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13126" y="3275070"/>
            <a:ext cx="2701898" cy="2674879"/>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65701A54-AE9B-61B1-F012-C39F02266113}"/>
              </a:ext>
            </a:extLst>
          </p:cNvPr>
          <p:cNvSpPr txBox="1"/>
          <p:nvPr/>
        </p:nvSpPr>
        <p:spPr>
          <a:xfrm>
            <a:off x="6316639" y="4305985"/>
            <a:ext cx="5345905" cy="1200329"/>
          </a:xfrm>
          <a:prstGeom prst="rect">
            <a:avLst/>
          </a:prstGeom>
          <a:noFill/>
        </p:spPr>
        <p:txBody>
          <a:bodyPr wrap="square">
            <a:spAutoFit/>
          </a:bodyPr>
          <a:lstStyle/>
          <a:p>
            <a:r>
              <a:rPr lang="en-GB" sz="1800" b="0" i="0" dirty="0">
                <a:solidFill>
                  <a:srgbClr val="000000"/>
                </a:solidFill>
                <a:effectLst/>
                <a:latin typeface="Times New Roman" panose="02020603050405020304" pitchFamily="18" charset="0"/>
              </a:rPr>
              <a:t>Side a: Victory standing right with wreath in outstretched hand and palm branch over left shoulder; SAT in field left.</a:t>
            </a:r>
          </a:p>
          <a:p>
            <a:r>
              <a:rPr lang="en-GB" dirty="0">
                <a:solidFill>
                  <a:srgbClr val="000000"/>
                </a:solidFill>
                <a:latin typeface="Times New Roman" panose="02020603050405020304" pitchFamily="18" charset="0"/>
              </a:rPr>
              <a:t>Side b: </a:t>
            </a:r>
            <a:r>
              <a:rPr lang="en-GB" sz="1800" b="0" i="0" dirty="0">
                <a:solidFill>
                  <a:srgbClr val="000000"/>
                </a:solidFill>
                <a:effectLst/>
                <a:latin typeface="Times New Roman" panose="02020603050405020304" pitchFamily="18" charset="0"/>
              </a:rPr>
              <a:t>Four wreaths.</a:t>
            </a:r>
            <a:endParaRPr lang="en-US" dirty="0"/>
          </a:p>
        </p:txBody>
      </p:sp>
    </p:spTree>
    <p:extLst>
      <p:ext uri="{BB962C8B-B14F-4D97-AF65-F5344CB8AC3E}">
        <p14:creationId xmlns:p14="http://schemas.microsoft.com/office/powerpoint/2010/main" val="10634240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4E47C21-06EC-4BFA-F595-481112E3DE47}"/>
              </a:ext>
            </a:extLst>
          </p:cNvPr>
          <p:cNvPicPr>
            <a:picLocks noChangeAspect="1"/>
          </p:cNvPicPr>
          <p:nvPr/>
        </p:nvPicPr>
        <p:blipFill>
          <a:blip r:embed="rId3"/>
          <a:stretch>
            <a:fillRect/>
          </a:stretch>
        </p:blipFill>
        <p:spPr>
          <a:xfrm>
            <a:off x="238125" y="304934"/>
            <a:ext cx="11067280" cy="5234874"/>
          </a:xfrm>
          <a:prstGeom prst="rect">
            <a:avLst/>
          </a:prstGeom>
        </p:spPr>
      </p:pic>
      <p:sp>
        <p:nvSpPr>
          <p:cNvPr id="3" name="TextBox 2">
            <a:extLst>
              <a:ext uri="{FF2B5EF4-FFF2-40B4-BE49-F238E27FC236}">
                <a16:creationId xmlns:a16="http://schemas.microsoft.com/office/drawing/2014/main" id="{691B0217-4360-57BE-D536-0380053937E9}"/>
              </a:ext>
            </a:extLst>
          </p:cNvPr>
          <p:cNvSpPr txBox="1"/>
          <p:nvPr/>
        </p:nvSpPr>
        <p:spPr>
          <a:xfrm>
            <a:off x="385632" y="5593216"/>
            <a:ext cx="11420736" cy="1200329"/>
          </a:xfrm>
          <a:prstGeom prst="rect">
            <a:avLst/>
          </a:prstGeom>
          <a:noFill/>
        </p:spPr>
        <p:txBody>
          <a:bodyPr wrap="square">
            <a:spAutoFit/>
          </a:bodyPr>
          <a:lstStyle/>
          <a:p>
            <a:r>
              <a:rPr lang="en-GB" b="0" i="0" u="none" strike="noStrike" dirty="0">
                <a:solidFill>
                  <a:srgbClr val="000066"/>
                </a:solidFill>
                <a:effectLst/>
              </a:rPr>
              <a:t> On the Saturnalia, and at any other time when he took it into his head, he would now give gifts of clothing or gold and silver; again coins of every device, including old pieces of the kings and foreign money; another time nothing but hair cloth, sponges, pokers and tongs, and other such things under misleading names of double meaning.  (Suetonius, </a:t>
            </a:r>
            <a:r>
              <a:rPr lang="en-GB" b="0" i="1" u="none" strike="noStrike" dirty="0">
                <a:solidFill>
                  <a:srgbClr val="000066"/>
                </a:solidFill>
                <a:effectLst/>
              </a:rPr>
              <a:t>Augustus</a:t>
            </a:r>
            <a:r>
              <a:rPr lang="en-GB" b="0" u="none" strike="noStrike" dirty="0">
                <a:solidFill>
                  <a:srgbClr val="000066"/>
                </a:solidFill>
                <a:effectLst/>
              </a:rPr>
              <a:t> 75)</a:t>
            </a:r>
            <a:endParaRPr lang="en-US" dirty="0"/>
          </a:p>
        </p:txBody>
      </p:sp>
    </p:spTree>
    <p:extLst>
      <p:ext uri="{BB962C8B-B14F-4D97-AF65-F5344CB8AC3E}">
        <p14:creationId xmlns:p14="http://schemas.microsoft.com/office/powerpoint/2010/main" val="8084838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2709D0-7197-7D3A-EF17-95517E1B02BE}"/>
              </a:ext>
            </a:extLst>
          </p:cNvPr>
          <p:cNvSpPr>
            <a:spLocks noGrp="1"/>
          </p:cNvSpPr>
          <p:nvPr>
            <p:ph type="title"/>
          </p:nvPr>
        </p:nvSpPr>
        <p:spPr/>
        <p:txBody>
          <a:bodyPr/>
          <a:lstStyle/>
          <a:p>
            <a:r>
              <a:rPr lang="en-US" dirty="0"/>
              <a:t>Women in the Ancient World</a:t>
            </a:r>
          </a:p>
        </p:txBody>
      </p:sp>
      <p:sp>
        <p:nvSpPr>
          <p:cNvPr id="5" name="TextBox 4">
            <a:extLst>
              <a:ext uri="{FF2B5EF4-FFF2-40B4-BE49-F238E27FC236}">
                <a16:creationId xmlns:a16="http://schemas.microsoft.com/office/drawing/2014/main" id="{1549DB16-1FE6-C826-7146-20C7708D2BCD}"/>
              </a:ext>
            </a:extLst>
          </p:cNvPr>
          <p:cNvSpPr txBox="1"/>
          <p:nvPr/>
        </p:nvSpPr>
        <p:spPr>
          <a:xfrm>
            <a:off x="750674" y="5875722"/>
            <a:ext cx="6098058" cy="369332"/>
          </a:xfrm>
          <a:prstGeom prst="rect">
            <a:avLst/>
          </a:prstGeom>
          <a:noFill/>
        </p:spPr>
        <p:txBody>
          <a:bodyPr wrap="square">
            <a:spAutoFit/>
          </a:bodyPr>
          <a:lstStyle/>
          <a:p>
            <a:r>
              <a:rPr lang="en-US" dirty="0">
                <a:hlinkClick r:id="rId2"/>
              </a:rPr>
              <a:t>https://sketchfab.com/warwickclassics</a:t>
            </a:r>
            <a:r>
              <a:rPr lang="en-US" dirty="0"/>
              <a:t> </a:t>
            </a:r>
          </a:p>
        </p:txBody>
      </p:sp>
      <p:pic>
        <p:nvPicPr>
          <p:cNvPr id="6" name="Picture 5">
            <a:extLst>
              <a:ext uri="{FF2B5EF4-FFF2-40B4-BE49-F238E27FC236}">
                <a16:creationId xmlns:a16="http://schemas.microsoft.com/office/drawing/2014/main" id="{3E7EE10E-AB33-B84F-3CEC-E5672729BD30}"/>
              </a:ext>
            </a:extLst>
          </p:cNvPr>
          <p:cNvPicPr>
            <a:picLocks noChangeAspect="1"/>
          </p:cNvPicPr>
          <p:nvPr/>
        </p:nvPicPr>
        <p:blipFill>
          <a:blip r:embed="rId3"/>
          <a:stretch>
            <a:fillRect/>
          </a:stretch>
        </p:blipFill>
        <p:spPr>
          <a:xfrm>
            <a:off x="838200" y="1787364"/>
            <a:ext cx="10209870" cy="3501327"/>
          </a:xfrm>
          <a:prstGeom prst="rect">
            <a:avLst/>
          </a:prstGeom>
        </p:spPr>
      </p:pic>
    </p:spTree>
    <p:extLst>
      <p:ext uri="{BB962C8B-B14F-4D97-AF65-F5344CB8AC3E}">
        <p14:creationId xmlns:p14="http://schemas.microsoft.com/office/powerpoint/2010/main" val="38604517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C534C21-986C-E12A-250A-1CFE5B28ED1E}"/>
              </a:ext>
            </a:extLst>
          </p:cNvPr>
          <p:cNvPicPr>
            <a:picLocks noChangeAspect="1"/>
          </p:cNvPicPr>
          <p:nvPr/>
        </p:nvPicPr>
        <p:blipFill>
          <a:blip r:embed="rId2"/>
          <a:srcRect b="27968"/>
          <a:stretch>
            <a:fillRect/>
          </a:stretch>
        </p:blipFill>
        <p:spPr>
          <a:xfrm>
            <a:off x="278001" y="1"/>
            <a:ext cx="2063114" cy="2233534"/>
          </a:xfrm>
          <a:prstGeom prst="rect">
            <a:avLst/>
          </a:prstGeom>
        </p:spPr>
      </p:pic>
      <p:pic>
        <p:nvPicPr>
          <p:cNvPr id="5" name="Picture 4">
            <a:extLst>
              <a:ext uri="{FF2B5EF4-FFF2-40B4-BE49-F238E27FC236}">
                <a16:creationId xmlns:a16="http://schemas.microsoft.com/office/drawing/2014/main" id="{18E072FD-5686-FF13-426F-41D89492D02A}"/>
              </a:ext>
            </a:extLst>
          </p:cNvPr>
          <p:cNvPicPr>
            <a:picLocks noChangeAspect="1"/>
          </p:cNvPicPr>
          <p:nvPr/>
        </p:nvPicPr>
        <p:blipFill>
          <a:blip r:embed="rId3"/>
          <a:srcRect b="27968"/>
          <a:stretch>
            <a:fillRect/>
          </a:stretch>
        </p:blipFill>
        <p:spPr>
          <a:xfrm>
            <a:off x="2497584" y="0"/>
            <a:ext cx="2063114" cy="2233535"/>
          </a:xfrm>
          <a:prstGeom prst="rect">
            <a:avLst/>
          </a:prstGeom>
        </p:spPr>
      </p:pic>
      <p:sp>
        <p:nvSpPr>
          <p:cNvPr id="6" name="TextBox 5">
            <a:extLst>
              <a:ext uri="{FF2B5EF4-FFF2-40B4-BE49-F238E27FC236}">
                <a16:creationId xmlns:a16="http://schemas.microsoft.com/office/drawing/2014/main" id="{670F9C6A-7779-B1CB-E5A8-DDF3F57419E7}"/>
              </a:ext>
            </a:extLst>
          </p:cNvPr>
          <p:cNvSpPr txBox="1"/>
          <p:nvPr/>
        </p:nvSpPr>
        <p:spPr>
          <a:xfrm>
            <a:off x="4448457" y="378103"/>
            <a:ext cx="6472238" cy="1477328"/>
          </a:xfrm>
          <a:prstGeom prst="rect">
            <a:avLst/>
          </a:prstGeom>
          <a:noFill/>
        </p:spPr>
        <p:txBody>
          <a:bodyPr wrap="square" rtlCol="0">
            <a:spAutoFit/>
          </a:bodyPr>
          <a:lstStyle/>
          <a:p>
            <a:r>
              <a:rPr lang="en-US" dirty="0"/>
              <a:t>Side a: Female bust right (with Flavian hairstyle) (Julia Titi, daughter of Titus, or a ’private’ woman</a:t>
            </a:r>
          </a:p>
          <a:p>
            <a:endParaRPr lang="en-US" dirty="0"/>
          </a:p>
          <a:p>
            <a:r>
              <a:rPr lang="en-US" dirty="0"/>
              <a:t>Side b: II</a:t>
            </a:r>
          </a:p>
          <a:p>
            <a:endParaRPr lang="en-US" dirty="0"/>
          </a:p>
        </p:txBody>
      </p:sp>
      <p:pic>
        <p:nvPicPr>
          <p:cNvPr id="7" name="Picture 6">
            <a:extLst>
              <a:ext uri="{FF2B5EF4-FFF2-40B4-BE49-F238E27FC236}">
                <a16:creationId xmlns:a16="http://schemas.microsoft.com/office/drawing/2014/main" id="{B9669F66-6E07-EDA6-AA6C-EAD6257F0E8A}"/>
              </a:ext>
            </a:extLst>
          </p:cNvPr>
          <p:cNvPicPr>
            <a:picLocks noChangeAspect="1"/>
          </p:cNvPicPr>
          <p:nvPr/>
        </p:nvPicPr>
        <p:blipFill>
          <a:blip r:embed="rId4"/>
          <a:srcRect b="35583"/>
          <a:stretch>
            <a:fillRect/>
          </a:stretch>
        </p:blipFill>
        <p:spPr>
          <a:xfrm>
            <a:off x="255911" y="2627027"/>
            <a:ext cx="2063114" cy="1997439"/>
          </a:xfrm>
          <a:prstGeom prst="rect">
            <a:avLst/>
          </a:prstGeom>
        </p:spPr>
      </p:pic>
      <p:pic>
        <p:nvPicPr>
          <p:cNvPr id="8" name="Picture 7">
            <a:extLst>
              <a:ext uri="{FF2B5EF4-FFF2-40B4-BE49-F238E27FC236}">
                <a16:creationId xmlns:a16="http://schemas.microsoft.com/office/drawing/2014/main" id="{81A9EE00-D523-6A7C-2FC4-6EA9CF2D04DD}"/>
              </a:ext>
            </a:extLst>
          </p:cNvPr>
          <p:cNvPicPr>
            <a:picLocks noChangeAspect="1"/>
          </p:cNvPicPr>
          <p:nvPr/>
        </p:nvPicPr>
        <p:blipFill>
          <a:blip r:embed="rId5" cstate="screen">
            <a:extLst>
              <a:ext uri="{28A0092B-C50C-407E-A947-70E740481C1C}">
                <a14:useLocalDpi xmlns:a14="http://schemas.microsoft.com/office/drawing/2010/main"/>
              </a:ext>
            </a:extLst>
          </a:blip>
          <a:srcRect b="40383"/>
          <a:stretch>
            <a:fillRect/>
          </a:stretch>
        </p:blipFill>
        <p:spPr>
          <a:xfrm>
            <a:off x="2296935" y="2820095"/>
            <a:ext cx="2151522" cy="1924028"/>
          </a:xfrm>
          <a:prstGeom prst="rect">
            <a:avLst/>
          </a:prstGeom>
        </p:spPr>
      </p:pic>
      <p:sp>
        <p:nvSpPr>
          <p:cNvPr id="9" name="TextBox 8">
            <a:extLst>
              <a:ext uri="{FF2B5EF4-FFF2-40B4-BE49-F238E27FC236}">
                <a16:creationId xmlns:a16="http://schemas.microsoft.com/office/drawing/2014/main" id="{375DAECC-6795-EDDD-4E5F-3294A8C7A0C3}"/>
              </a:ext>
            </a:extLst>
          </p:cNvPr>
          <p:cNvSpPr txBox="1"/>
          <p:nvPr/>
        </p:nvSpPr>
        <p:spPr>
          <a:xfrm>
            <a:off x="4595834" y="4146322"/>
            <a:ext cx="6472238" cy="1754326"/>
          </a:xfrm>
          <a:prstGeom prst="rect">
            <a:avLst/>
          </a:prstGeom>
          <a:noFill/>
        </p:spPr>
        <p:txBody>
          <a:bodyPr wrap="square" rtlCol="0">
            <a:spAutoFit/>
          </a:bodyPr>
          <a:lstStyle/>
          <a:p>
            <a:r>
              <a:rPr lang="en-US" dirty="0"/>
              <a:t>Side a: Diademed female head right</a:t>
            </a:r>
          </a:p>
          <a:p>
            <a:r>
              <a:rPr lang="en-US" dirty="0"/>
              <a:t>Side b: OP|PIA.</a:t>
            </a:r>
          </a:p>
          <a:p>
            <a:endParaRPr lang="en-US" dirty="0"/>
          </a:p>
          <a:p>
            <a:r>
              <a:rPr lang="en-US" dirty="0"/>
              <a:t>Oppia also released a token series with her name (Oppia) and the goddess Fortuna</a:t>
            </a:r>
          </a:p>
          <a:p>
            <a:r>
              <a:rPr lang="en-US" dirty="0"/>
              <a:t> </a:t>
            </a:r>
          </a:p>
        </p:txBody>
      </p:sp>
      <p:pic>
        <p:nvPicPr>
          <p:cNvPr id="2" name="Picture 1" descr="Flavian Hairstyle">
            <a:extLst>
              <a:ext uri="{FF2B5EF4-FFF2-40B4-BE49-F238E27FC236}">
                <a16:creationId xmlns:a16="http://schemas.microsoft.com/office/drawing/2014/main" id="{AAD34602-F5E3-16EB-AFA1-4DC4A66DC595}"/>
              </a:ext>
            </a:extLst>
          </p:cNvPr>
          <p:cNvPicPr>
            <a:picLocks noChangeAspect="1"/>
          </p:cNvPicPr>
          <p:nvPr/>
        </p:nvPicPr>
        <p:blipFill>
          <a:blip r:embed="rId6"/>
          <a:stretch>
            <a:fillRect/>
          </a:stretch>
        </p:blipFill>
        <p:spPr>
          <a:xfrm>
            <a:off x="10003287" y="993110"/>
            <a:ext cx="2117667" cy="2945627"/>
          </a:xfrm>
          <a:prstGeom prst="rect">
            <a:avLst/>
          </a:prstGeom>
        </p:spPr>
      </p:pic>
      <p:pic>
        <p:nvPicPr>
          <p:cNvPr id="3" name="Picture 2" descr="Flavian Hairstyle">
            <a:extLst>
              <a:ext uri="{FF2B5EF4-FFF2-40B4-BE49-F238E27FC236}">
                <a16:creationId xmlns:a16="http://schemas.microsoft.com/office/drawing/2014/main" id="{23B8712D-1567-DA40-3DF4-1D08323D1DBE}"/>
              </a:ext>
            </a:extLst>
          </p:cNvPr>
          <p:cNvPicPr>
            <a:picLocks noChangeAspect="1"/>
          </p:cNvPicPr>
          <p:nvPr/>
        </p:nvPicPr>
        <p:blipFill>
          <a:blip r:embed="rId7"/>
          <a:stretch>
            <a:fillRect/>
          </a:stretch>
        </p:blipFill>
        <p:spPr>
          <a:xfrm>
            <a:off x="7922253" y="993110"/>
            <a:ext cx="1926599" cy="2945626"/>
          </a:xfrm>
          <a:prstGeom prst="rect">
            <a:avLst/>
          </a:prstGeom>
        </p:spPr>
      </p:pic>
      <p:pic>
        <p:nvPicPr>
          <p:cNvPr id="10" name="Picture 9">
            <a:extLst>
              <a:ext uri="{FF2B5EF4-FFF2-40B4-BE49-F238E27FC236}">
                <a16:creationId xmlns:a16="http://schemas.microsoft.com/office/drawing/2014/main" id="{B5281C57-95C5-933F-D88F-6ED1B60E1613}"/>
              </a:ext>
            </a:extLst>
          </p:cNvPr>
          <p:cNvPicPr>
            <a:picLocks noChangeAspect="1"/>
          </p:cNvPicPr>
          <p:nvPr/>
        </p:nvPicPr>
        <p:blipFill>
          <a:blip r:embed="rId8"/>
          <a:stretch/>
        </p:blipFill>
        <p:spPr>
          <a:xfrm>
            <a:off x="2240457" y="4714406"/>
            <a:ext cx="2119592" cy="1804371"/>
          </a:xfrm>
          <a:prstGeom prst="rect">
            <a:avLst/>
          </a:prstGeom>
        </p:spPr>
      </p:pic>
      <p:pic>
        <p:nvPicPr>
          <p:cNvPr id="11" name="Picture 10">
            <a:extLst>
              <a:ext uri="{FF2B5EF4-FFF2-40B4-BE49-F238E27FC236}">
                <a16:creationId xmlns:a16="http://schemas.microsoft.com/office/drawing/2014/main" id="{7E978F28-876D-BA12-87CE-6C649E0A7697}"/>
              </a:ext>
            </a:extLst>
          </p:cNvPr>
          <p:cNvPicPr>
            <a:picLocks noChangeAspect="1"/>
          </p:cNvPicPr>
          <p:nvPr/>
        </p:nvPicPr>
        <p:blipFill>
          <a:blip r:embed="rId9"/>
          <a:stretch/>
        </p:blipFill>
        <p:spPr>
          <a:xfrm>
            <a:off x="233821" y="4624466"/>
            <a:ext cx="2063114" cy="1924028"/>
          </a:xfrm>
          <a:prstGeom prst="rect">
            <a:avLst/>
          </a:prstGeom>
        </p:spPr>
      </p:pic>
    </p:spTree>
    <p:extLst>
      <p:ext uri="{BB962C8B-B14F-4D97-AF65-F5344CB8AC3E}">
        <p14:creationId xmlns:p14="http://schemas.microsoft.com/office/powerpoint/2010/main" val="30031211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9586E6-EC27-0D59-0131-64BF71B490BB}"/>
              </a:ext>
            </a:extLst>
          </p:cNvPr>
          <p:cNvSpPr>
            <a:spLocks noGrp="1"/>
          </p:cNvSpPr>
          <p:nvPr>
            <p:ph type="title"/>
          </p:nvPr>
        </p:nvSpPr>
        <p:spPr>
          <a:xfrm>
            <a:off x="613348" y="0"/>
            <a:ext cx="10515600" cy="1325563"/>
          </a:xfrm>
        </p:spPr>
        <p:txBody>
          <a:bodyPr/>
          <a:lstStyle/>
          <a:p>
            <a:r>
              <a:rPr lang="en-US" dirty="0" err="1"/>
              <a:t>Mineia</a:t>
            </a:r>
            <a:r>
              <a:rPr lang="en-US" dirty="0"/>
              <a:t> </a:t>
            </a:r>
            <a:r>
              <a:rPr lang="en-US" dirty="0" err="1"/>
              <a:t>M.f</a:t>
            </a:r>
            <a:r>
              <a:rPr lang="en-US" dirty="0"/>
              <a:t>. (Paestum, Italy)</a:t>
            </a:r>
          </a:p>
        </p:txBody>
      </p:sp>
      <p:sp>
        <p:nvSpPr>
          <p:cNvPr id="3" name="Content Placeholder 2">
            <a:extLst>
              <a:ext uri="{FF2B5EF4-FFF2-40B4-BE49-F238E27FC236}">
                <a16:creationId xmlns:a16="http://schemas.microsoft.com/office/drawing/2014/main" id="{80F467EA-CEE0-427A-CB20-8B06DDC84604}"/>
              </a:ext>
            </a:extLst>
          </p:cNvPr>
          <p:cNvSpPr>
            <a:spLocks noGrp="1"/>
          </p:cNvSpPr>
          <p:nvPr>
            <p:ph idx="1"/>
          </p:nvPr>
        </p:nvSpPr>
        <p:spPr>
          <a:xfrm>
            <a:off x="838200" y="5264505"/>
            <a:ext cx="10515600" cy="1121306"/>
          </a:xfrm>
        </p:spPr>
        <p:txBody>
          <a:bodyPr>
            <a:normAutofit fontScale="55000" lnSpcReduction="20000"/>
          </a:bodyPr>
          <a:lstStyle/>
          <a:p>
            <a:pPr marL="0" indent="0">
              <a:buNone/>
            </a:pPr>
            <a:r>
              <a:rPr lang="en-US" dirty="0"/>
              <a:t>Bronze coin from the first century BC (c. 15 BC?) 18mm, 3.26g.</a:t>
            </a:r>
          </a:p>
          <a:p>
            <a:pPr marL="0" indent="0">
              <a:buNone/>
            </a:pPr>
            <a:r>
              <a:rPr lang="en-US" dirty="0"/>
              <a:t>Obverse: Female head right, MINEIA M.F. (daughter of Marcus)</a:t>
            </a:r>
          </a:p>
          <a:p>
            <a:pPr marL="0" indent="0">
              <a:buNone/>
            </a:pPr>
            <a:r>
              <a:rPr lang="en-US" dirty="0"/>
              <a:t>Reverse: Two storied building (basilica?) P S S C (‘semis of Paestum, in accordance with the decree of the Senate (of Paestum)’.</a:t>
            </a:r>
          </a:p>
        </p:txBody>
      </p:sp>
      <p:pic>
        <p:nvPicPr>
          <p:cNvPr id="10" name="Picture 9">
            <a:extLst>
              <a:ext uri="{FF2B5EF4-FFF2-40B4-BE49-F238E27FC236}">
                <a16:creationId xmlns:a16="http://schemas.microsoft.com/office/drawing/2014/main" id="{3DF897B1-D11C-8993-0687-D9CD6C0BB11F}"/>
              </a:ext>
            </a:extLst>
          </p:cNvPr>
          <p:cNvPicPr>
            <a:picLocks noChangeAspect="1"/>
          </p:cNvPicPr>
          <p:nvPr/>
        </p:nvPicPr>
        <p:blipFill>
          <a:blip r:embed="rId2"/>
          <a:stretch>
            <a:fillRect/>
          </a:stretch>
        </p:blipFill>
        <p:spPr>
          <a:xfrm>
            <a:off x="613348" y="1100711"/>
            <a:ext cx="7832257" cy="3938941"/>
          </a:xfrm>
          <a:prstGeom prst="rect">
            <a:avLst/>
          </a:prstGeom>
        </p:spPr>
      </p:pic>
      <p:sp>
        <p:nvSpPr>
          <p:cNvPr id="13" name="TextBox 12">
            <a:extLst>
              <a:ext uri="{FF2B5EF4-FFF2-40B4-BE49-F238E27FC236}">
                <a16:creationId xmlns:a16="http://schemas.microsoft.com/office/drawing/2014/main" id="{8472071D-B1AB-872A-DF8C-5EF4731EBC3E}"/>
              </a:ext>
            </a:extLst>
          </p:cNvPr>
          <p:cNvSpPr txBox="1"/>
          <p:nvPr/>
        </p:nvSpPr>
        <p:spPr>
          <a:xfrm>
            <a:off x="8803758" y="1100711"/>
            <a:ext cx="3040912" cy="2862322"/>
          </a:xfrm>
          <a:prstGeom prst="rect">
            <a:avLst/>
          </a:prstGeom>
          <a:noFill/>
        </p:spPr>
        <p:txBody>
          <a:bodyPr wrap="square" rtlCol="0">
            <a:spAutoFit/>
          </a:bodyPr>
          <a:lstStyle/>
          <a:p>
            <a:r>
              <a:rPr lang="en-US" i="1" dirty="0" err="1"/>
              <a:t>Mineia</a:t>
            </a:r>
            <a:r>
              <a:rPr lang="en-US" i="1" dirty="0"/>
              <a:t> daughter of Marcus, wife of Gaius </a:t>
            </a:r>
            <a:r>
              <a:rPr lang="en-US" i="1" dirty="0" err="1"/>
              <a:t>Cocceius</a:t>
            </a:r>
            <a:r>
              <a:rPr lang="en-US" i="1" dirty="0"/>
              <a:t> Flaccus, mother of Gaius </a:t>
            </a:r>
            <a:r>
              <a:rPr lang="en-US" i="1" dirty="0" err="1"/>
              <a:t>Cocceius</a:t>
            </a:r>
            <a:r>
              <a:rPr lang="en-US" i="1" dirty="0"/>
              <a:t> Iustus, built the basilica from its foundations and the portico and all the </a:t>
            </a:r>
            <a:r>
              <a:rPr lang="en-US" i="1" dirty="0" err="1"/>
              <a:t>pavings</a:t>
            </a:r>
            <a:r>
              <a:rPr lang="en-US" i="1" dirty="0"/>
              <a:t> in front of the basilica with her own money.</a:t>
            </a:r>
          </a:p>
          <a:p>
            <a:endParaRPr lang="en-US" i="1" dirty="0"/>
          </a:p>
          <a:p>
            <a:r>
              <a:rPr lang="en-US" dirty="0"/>
              <a:t>Trans. Cooley</a:t>
            </a:r>
          </a:p>
        </p:txBody>
      </p:sp>
    </p:spTree>
    <p:extLst>
      <p:ext uri="{BB962C8B-B14F-4D97-AF65-F5344CB8AC3E}">
        <p14:creationId xmlns:p14="http://schemas.microsoft.com/office/powerpoint/2010/main" val="9767676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B2C5EB-C291-D4AE-FDD0-CA3B1B3F63C3}"/>
              </a:ext>
            </a:extLst>
          </p:cNvPr>
          <p:cNvSpPr>
            <a:spLocks noGrp="1"/>
          </p:cNvSpPr>
          <p:nvPr>
            <p:ph type="title"/>
          </p:nvPr>
        </p:nvSpPr>
        <p:spPr/>
        <p:txBody>
          <a:bodyPr/>
          <a:lstStyle/>
          <a:p>
            <a:r>
              <a:rPr lang="en-US" dirty="0"/>
              <a:t>Terentia in Ostia</a:t>
            </a:r>
          </a:p>
        </p:txBody>
      </p:sp>
      <p:sp>
        <p:nvSpPr>
          <p:cNvPr id="3" name="Content Placeholder 2">
            <a:extLst>
              <a:ext uri="{FF2B5EF4-FFF2-40B4-BE49-F238E27FC236}">
                <a16:creationId xmlns:a16="http://schemas.microsoft.com/office/drawing/2014/main" id="{6E0230E8-60F6-7BD9-AE60-A085FFF5AE08}"/>
              </a:ext>
            </a:extLst>
          </p:cNvPr>
          <p:cNvSpPr>
            <a:spLocks noGrp="1"/>
          </p:cNvSpPr>
          <p:nvPr>
            <p:ph idx="1"/>
          </p:nvPr>
        </p:nvSpPr>
        <p:spPr/>
        <p:txBody>
          <a:bodyPr/>
          <a:lstStyle/>
          <a:p>
            <a:r>
              <a:rPr lang="en-US" dirty="0"/>
              <a:t>Installed a well head in one of the sanctuaries of the Bona Dea.</a:t>
            </a:r>
          </a:p>
          <a:p>
            <a:pPr marL="0" indent="0">
              <a:buNone/>
            </a:pPr>
            <a:r>
              <a:rPr lang="en-US" dirty="0"/>
              <a:t>also</a:t>
            </a:r>
          </a:p>
          <a:p>
            <a:r>
              <a:rPr lang="en-US" dirty="0"/>
              <a:t>An inscribed architrave:</a:t>
            </a:r>
          </a:p>
          <a:p>
            <a:endParaRPr lang="en-US" dirty="0"/>
          </a:p>
          <a:p>
            <a:pPr marL="0" indent="0">
              <a:buNone/>
            </a:pPr>
            <a:r>
              <a:rPr lang="en-US" i="1" dirty="0"/>
              <a:t>Terentia, daughter of Aulus, wife of </a:t>
            </a:r>
            <a:r>
              <a:rPr lang="en-US" i="1" dirty="0" err="1"/>
              <a:t>Cluvius</a:t>
            </a:r>
            <a:r>
              <a:rPr lang="en-US" i="1" dirty="0"/>
              <a:t>, built the crypt and </a:t>
            </a:r>
            <a:r>
              <a:rPr lang="en-US" i="1" dirty="0" err="1"/>
              <a:t>calchidicum</a:t>
            </a:r>
            <a:r>
              <a:rPr lang="en-US" i="1" dirty="0"/>
              <a:t> on her own land at her own expense in accordance with a senatorial decree and decree of local </a:t>
            </a:r>
            <a:r>
              <a:rPr lang="en-US" i="1" dirty="0" err="1"/>
              <a:t>councillors</a:t>
            </a:r>
            <a:r>
              <a:rPr lang="en-US" dirty="0"/>
              <a:t>.</a:t>
            </a:r>
            <a:endParaRPr lang="en-US" i="1" dirty="0"/>
          </a:p>
        </p:txBody>
      </p:sp>
    </p:spTree>
    <p:extLst>
      <p:ext uri="{BB962C8B-B14F-4D97-AF65-F5344CB8AC3E}">
        <p14:creationId xmlns:p14="http://schemas.microsoft.com/office/powerpoint/2010/main" val="26490171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200</TotalTime>
  <Words>1285</Words>
  <Application>Microsoft Macintosh PowerPoint</Application>
  <PresentationFormat>Widescreen</PresentationFormat>
  <Paragraphs>124</Paragraphs>
  <Slides>20</Slides>
  <Notes>10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Aptos</vt:lpstr>
      <vt:lpstr>Aptos Display</vt:lpstr>
      <vt:lpstr>Arial</vt:lpstr>
      <vt:lpstr>Helvetica Neue</vt:lpstr>
      <vt:lpstr>Times New Roman</vt:lpstr>
      <vt:lpstr>Office Theme</vt:lpstr>
      <vt:lpstr>Enhancing and diversifying the curriculum using tokens</vt:lpstr>
      <vt:lpstr>Tokens from Rome and Ostia (Rome’s harbour)</vt:lpstr>
      <vt:lpstr>Io Saturnalia Io! The Saturnalia</vt:lpstr>
      <vt:lpstr>PowerPoint Presentation</vt:lpstr>
      <vt:lpstr>PowerPoint Presentation</vt:lpstr>
      <vt:lpstr>Women in the Ancient World</vt:lpstr>
      <vt:lpstr>PowerPoint Presentation</vt:lpstr>
      <vt:lpstr>Mineia M.f. (Paestum, Italy)</vt:lpstr>
      <vt:lpstr>Terentia in Ostia</vt:lpstr>
      <vt:lpstr>Baths of the Cisiarii</vt:lpstr>
      <vt:lpstr>PowerPoint Presentation</vt:lpstr>
      <vt:lpstr>PowerPoint Presentation</vt:lpstr>
      <vt:lpstr>40 lead tokens found in the frigidarium</vt:lpstr>
      <vt:lpstr>PowerPoint Presentation</vt:lpstr>
      <vt:lpstr>City Life: Games</vt:lpstr>
      <vt:lpstr>Suetonius, Nero 20.2-3 (claques)</vt:lpstr>
      <vt:lpstr>The Imperial Image: Livia</vt:lpstr>
      <vt:lpstr>Myth and religion</vt:lpstr>
      <vt:lpstr>Stick figure Aeneas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Rowan, Clare</dc:creator>
  <cp:lastModifiedBy>Rowan, Clare</cp:lastModifiedBy>
  <cp:revision>1</cp:revision>
  <dcterms:created xsi:type="dcterms:W3CDTF">2026-06-15T10:20:29Z</dcterms:created>
  <dcterms:modified xsi:type="dcterms:W3CDTF">2026-06-15T13:40:38Z</dcterms:modified>
</cp:coreProperties>
</file>