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9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74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2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81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1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70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727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6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13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3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35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E66C1-D45B-401A-9BEA-96CEA55D9DC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34921-D09B-4051-A0AE-0F6EB2E515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49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exampape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arwick.ac.uk/services/od/academic-development/resources/tlacontinuity/obstudentguidanc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arwick.ac.uk/services/wss/topics/examstress" TargetMode="External"/><Relationship Id="rId2" Type="http://schemas.openxmlformats.org/officeDocument/2006/relationships/hyperlink" Target="https://warwick.ac.uk/services/wss/students/workshops/buildingresilienc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playlist?list=PLC5ZVOnetS_ykwp42rSQqpm57yA4lkUOA" TargetMode="External"/><Relationship Id="rId4" Type="http://schemas.openxmlformats.org/officeDocument/2006/relationships/hyperlink" Target="https://warwick.ac.uk/services/wss/topics/managingexamanxie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Exam preparation </a:t>
            </a:r>
            <a:r>
              <a:rPr lang="en-GB" dirty="0" smtClean="0"/>
              <a:t>tips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13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Revision: Vacation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Organise your notes</a:t>
            </a:r>
          </a:p>
          <a:p>
            <a:r>
              <a:rPr lang="en-GB" dirty="0" smtClean="0"/>
              <a:t>Choose topics to revise further and do additional reading – follow up on seminar and lecture bibliographies</a:t>
            </a:r>
          </a:p>
          <a:p>
            <a:r>
              <a:rPr lang="en-GB" dirty="0" smtClean="0"/>
              <a:t>Look at past papers: </a:t>
            </a:r>
            <a:r>
              <a:rPr lang="en-GB" dirty="0">
                <a:hlinkClick r:id="rId2"/>
              </a:rPr>
              <a:t>https://warwick.ac.uk/services/exampapers</a:t>
            </a:r>
            <a:endParaRPr lang="en-GB" dirty="0" smtClean="0"/>
          </a:p>
          <a:p>
            <a:r>
              <a:rPr lang="en-GB" dirty="0" smtClean="0"/>
              <a:t>Make lists</a:t>
            </a:r>
          </a:p>
          <a:p>
            <a:r>
              <a:rPr lang="en-GB" dirty="0" smtClean="0"/>
              <a:t>Ensure you have plenty of primary evidence which you can deploy in a range of contexts</a:t>
            </a:r>
          </a:p>
          <a:p>
            <a:r>
              <a:rPr lang="en-GB" dirty="0" smtClean="0"/>
              <a:t>Focus especially on key texts or monuments you have analysed in lectures and seminars, and think about the questions you have been asked to consider.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44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Engage with revision sessions or materials on the Moodle</a:t>
            </a:r>
            <a:endParaRPr lang="en-GB" dirty="0" smtClean="0"/>
          </a:p>
          <a:p>
            <a:r>
              <a:rPr lang="en-GB" dirty="0" smtClean="0"/>
              <a:t>Get ahead  - if there’s something specific you’d like to revise, ask your lecturer in advance.</a:t>
            </a:r>
          </a:p>
          <a:p>
            <a:r>
              <a:rPr lang="en-GB" dirty="0" smtClean="0"/>
              <a:t>Work with others to brain storm particular questions from past papers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Advice on preparing for Open Book exams: </a:t>
            </a:r>
          </a:p>
          <a:p>
            <a:r>
              <a:rPr lang="en-GB">
                <a:hlinkClick r:id="rId2"/>
              </a:rPr>
              <a:t>https://warwick.ac.uk/services/od/academic-development/resources/tlacontinuity/obstudentguidance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99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Wellbeing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2"/>
              </a:rPr>
              <a:t>https://warwick.ac.uk/services/wss/students/workshops/buildingresilience</a:t>
            </a:r>
            <a:endParaRPr lang="en-GB" dirty="0" smtClean="0"/>
          </a:p>
          <a:p>
            <a:endParaRPr lang="en-GB" dirty="0" smtClean="0"/>
          </a:p>
          <a:p>
            <a:r>
              <a:rPr lang="en-GB" u="sng" dirty="0" smtClean="0">
                <a:hlinkClick r:id="rId3"/>
              </a:rPr>
              <a:t>https</a:t>
            </a:r>
            <a:r>
              <a:rPr lang="en-GB" u="sng" dirty="0">
                <a:hlinkClick r:id="rId3"/>
              </a:rPr>
              <a:t>://warwick.ac.uk/services/wss/topics/examstress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u="sng" dirty="0">
                <a:hlinkClick r:id="rId4"/>
              </a:rPr>
              <a:t>https://warwick.ac.uk/services/wss/topics/managingexamanxiety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dirty="0" err="1"/>
              <a:t>Youtube</a:t>
            </a:r>
            <a:r>
              <a:rPr lang="en-GB" dirty="0"/>
              <a:t> page for Warwick Careers/Skills on exam tips:</a:t>
            </a:r>
          </a:p>
          <a:p>
            <a:r>
              <a:rPr lang="en-GB" dirty="0"/>
              <a:t> </a:t>
            </a:r>
          </a:p>
          <a:p>
            <a:r>
              <a:rPr lang="en-GB" u="sng" dirty="0">
                <a:hlinkClick r:id="rId5"/>
              </a:rPr>
              <a:t>https://www.youtube.com/playlist?list=PLC5ZVOnetS_ykwp42rSQqpm57yA4lkUOA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672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157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Exam preparation tips</vt:lpstr>
      <vt:lpstr>Revision: Vacation</vt:lpstr>
      <vt:lpstr>Term 3</vt:lpstr>
      <vt:lpstr>Wellbeing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preparation lunch</dc:title>
  <dc:creator>Newby, Zahra</dc:creator>
  <cp:lastModifiedBy>Newby, Zahra</cp:lastModifiedBy>
  <cp:revision>5</cp:revision>
  <dcterms:created xsi:type="dcterms:W3CDTF">2020-03-05T11:07:06Z</dcterms:created>
  <dcterms:modified xsi:type="dcterms:W3CDTF">2020-04-16T13:07:27Z</dcterms:modified>
</cp:coreProperties>
</file>