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EB Garamond" panose="00000500000000000000" pitchFamily="2" charset="0"/>
      <p:regular r:id="rId28"/>
      <p:bold r:id="rId29"/>
      <p:italic r:id="rId30"/>
      <p:boldItalic r:id="rId31"/>
    </p:embeddedFont>
    <p:embeddedFont>
      <p:font typeface="Hammersmith One" panose="02010703030501060504" pitchFamily="2" charset="0"/>
      <p:regular r:id="rId32"/>
    </p:embeddedFont>
    <p:embeddedFont>
      <p:font typeface="Manjari" panose="020B0604020202020204" charset="0"/>
      <p:regular r:id="rId33"/>
      <p:bold r:id="rId34"/>
    </p:embeddedFont>
    <p:embeddedFont>
      <p:font typeface="Nunito" pitchFamily="2" charset="0"/>
      <p:regular r:id="rId35"/>
      <p:bold r:id="rId36"/>
      <p:italic r:id="rId37"/>
      <p:boldItalic r:id="rId38"/>
    </p:embeddedFont>
    <p:embeddedFont>
      <p:font typeface="Roboto Condensed Light" panose="02000000000000000000" pitchFamily="2" charset="0"/>
      <p:regular r:id="rId39"/>
      <p:italic r:id="rId40"/>
    </p:embeddedFont>
    <p:embeddedFont>
      <p:font typeface="Ubuntu" panose="020B0504030602030204" pitchFamily="3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9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2"/>
        <p:cNvGrpSpPr/>
        <p:nvPr/>
      </p:nvGrpSpPr>
      <p:grpSpPr>
        <a:xfrm>
          <a:off x="0" y="0"/>
          <a:ext cx="0" cy="0"/>
          <a:chOff x="0" y="0"/>
          <a:chExt cx="0" cy="0"/>
        </a:xfrm>
      </p:grpSpPr>
      <p:sp>
        <p:nvSpPr>
          <p:cNvPr id="1313" name="Google Shape;131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4" name="Google Shape;131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g29cdf426273_3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29cdf426273_3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29cdf426273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29cdf426273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3"/>
        <p:cNvGrpSpPr/>
        <p:nvPr/>
      </p:nvGrpSpPr>
      <p:grpSpPr>
        <a:xfrm>
          <a:off x="0" y="0"/>
          <a:ext cx="0" cy="0"/>
          <a:chOff x="0" y="0"/>
          <a:chExt cx="0" cy="0"/>
        </a:xfrm>
      </p:grpSpPr>
      <p:sp>
        <p:nvSpPr>
          <p:cNvPr id="1384" name="Google Shape;1384;g29cdf426273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5" name="Google Shape;1385;g29cdf42627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2"/>
        <p:cNvGrpSpPr/>
        <p:nvPr/>
      </p:nvGrpSpPr>
      <p:grpSpPr>
        <a:xfrm>
          <a:off x="0" y="0"/>
          <a:ext cx="0" cy="0"/>
          <a:chOff x="0" y="0"/>
          <a:chExt cx="0" cy="0"/>
        </a:xfrm>
      </p:grpSpPr>
      <p:sp>
        <p:nvSpPr>
          <p:cNvPr id="1393" name="Google Shape;1393;g29cdf426273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4" name="Google Shape;1394;g29cdf426273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7"/>
        <p:cNvGrpSpPr/>
        <p:nvPr/>
      </p:nvGrpSpPr>
      <p:grpSpPr>
        <a:xfrm>
          <a:off x="0" y="0"/>
          <a:ext cx="0" cy="0"/>
          <a:chOff x="0" y="0"/>
          <a:chExt cx="0" cy="0"/>
        </a:xfrm>
      </p:grpSpPr>
      <p:sp>
        <p:nvSpPr>
          <p:cNvPr id="1398" name="Google Shape;1398;g29cdf426273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9" name="Google Shape;1399;g29cdf42627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g29cdf426273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9" name="Google Shape;1409;g29cdf42627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5"/>
        <p:cNvGrpSpPr/>
        <p:nvPr/>
      </p:nvGrpSpPr>
      <p:grpSpPr>
        <a:xfrm>
          <a:off x="0" y="0"/>
          <a:ext cx="0" cy="0"/>
          <a:chOff x="0" y="0"/>
          <a:chExt cx="0" cy="0"/>
        </a:xfrm>
      </p:grpSpPr>
      <p:sp>
        <p:nvSpPr>
          <p:cNvPr id="1416" name="Google Shape;1416;g29cdf426273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7" name="Google Shape;1417;g29cdf426273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3"/>
        <p:cNvGrpSpPr/>
        <p:nvPr/>
      </p:nvGrpSpPr>
      <p:grpSpPr>
        <a:xfrm>
          <a:off x="0" y="0"/>
          <a:ext cx="0" cy="0"/>
          <a:chOff x="0" y="0"/>
          <a:chExt cx="0" cy="0"/>
        </a:xfrm>
      </p:grpSpPr>
      <p:sp>
        <p:nvSpPr>
          <p:cNvPr id="1424" name="Google Shape;1424;g29cdf426273_3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5" name="Google Shape;1425;g29cdf426273_3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3"/>
        <p:cNvGrpSpPr/>
        <p:nvPr/>
      </p:nvGrpSpPr>
      <p:grpSpPr>
        <a:xfrm>
          <a:off x="0" y="0"/>
          <a:ext cx="0" cy="0"/>
          <a:chOff x="0" y="0"/>
          <a:chExt cx="0" cy="0"/>
        </a:xfrm>
      </p:grpSpPr>
      <p:sp>
        <p:nvSpPr>
          <p:cNvPr id="1434" name="Google Shape;1434;g29cdf426273_3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5" name="Google Shape;1435;g29cdf426273_3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9"/>
        <p:cNvGrpSpPr/>
        <p:nvPr/>
      </p:nvGrpSpPr>
      <p:grpSpPr>
        <a:xfrm>
          <a:off x="0" y="0"/>
          <a:ext cx="0" cy="0"/>
          <a:chOff x="0" y="0"/>
          <a:chExt cx="0" cy="0"/>
        </a:xfrm>
      </p:grpSpPr>
      <p:sp>
        <p:nvSpPr>
          <p:cNvPr id="1440" name="Google Shape;1440;g29cdf426273_3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1" name="Google Shape;1441;g29cdf426273_3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8"/>
        <p:cNvGrpSpPr/>
        <p:nvPr/>
      </p:nvGrpSpPr>
      <p:grpSpPr>
        <a:xfrm>
          <a:off x="0" y="0"/>
          <a:ext cx="0" cy="0"/>
          <a:chOff x="0" y="0"/>
          <a:chExt cx="0" cy="0"/>
        </a:xfrm>
      </p:grpSpPr>
      <p:sp>
        <p:nvSpPr>
          <p:cNvPr id="1319" name="Google Shape;1319;g29cdf426273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0" name="Google Shape;1320;g29cdf42627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7"/>
        <p:cNvGrpSpPr/>
        <p:nvPr/>
      </p:nvGrpSpPr>
      <p:grpSpPr>
        <a:xfrm>
          <a:off x="0" y="0"/>
          <a:ext cx="0" cy="0"/>
          <a:chOff x="0" y="0"/>
          <a:chExt cx="0" cy="0"/>
        </a:xfrm>
      </p:grpSpPr>
      <p:sp>
        <p:nvSpPr>
          <p:cNvPr id="1448" name="Google Shape;1448;g29cdf426273_3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9" name="Google Shape;1449;g29cdf426273_3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5"/>
        <p:cNvGrpSpPr/>
        <p:nvPr/>
      </p:nvGrpSpPr>
      <p:grpSpPr>
        <a:xfrm>
          <a:off x="0" y="0"/>
          <a:ext cx="0" cy="0"/>
          <a:chOff x="0" y="0"/>
          <a:chExt cx="0" cy="0"/>
        </a:xfrm>
      </p:grpSpPr>
      <p:sp>
        <p:nvSpPr>
          <p:cNvPr id="1456" name="Google Shape;1456;g29ceddb2fb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7" name="Google Shape;1457;g29ceddb2fb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
        <p:cNvGrpSpPr/>
        <p:nvPr/>
      </p:nvGrpSpPr>
      <p:grpSpPr>
        <a:xfrm>
          <a:off x="0" y="0"/>
          <a:ext cx="0" cy="0"/>
          <a:chOff x="0" y="0"/>
          <a:chExt cx="0" cy="0"/>
        </a:xfrm>
      </p:grpSpPr>
      <p:sp>
        <p:nvSpPr>
          <p:cNvPr id="1462" name="Google Shape;1462;g29ceddb2fb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3" name="Google Shape;1463;g29ceddb2fb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8"/>
        <p:cNvGrpSpPr/>
        <p:nvPr/>
      </p:nvGrpSpPr>
      <p:grpSpPr>
        <a:xfrm>
          <a:off x="0" y="0"/>
          <a:ext cx="0" cy="0"/>
          <a:chOff x="0" y="0"/>
          <a:chExt cx="0" cy="0"/>
        </a:xfrm>
      </p:grpSpPr>
      <p:sp>
        <p:nvSpPr>
          <p:cNvPr id="1469" name="Google Shape;1469;g29ceddb2fbe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0" name="Google Shape;1470;g29ceddb2fbe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5"/>
        <p:cNvGrpSpPr/>
        <p:nvPr/>
      </p:nvGrpSpPr>
      <p:grpSpPr>
        <a:xfrm>
          <a:off x="0" y="0"/>
          <a:ext cx="0" cy="0"/>
          <a:chOff x="0" y="0"/>
          <a:chExt cx="0" cy="0"/>
        </a:xfrm>
      </p:grpSpPr>
      <p:sp>
        <p:nvSpPr>
          <p:cNvPr id="1476" name="Google Shape;1476;g29ceddb2fbe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7" name="Google Shape;1477;g29ceddb2fbe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0"/>
        <p:cNvGrpSpPr/>
        <p:nvPr/>
      </p:nvGrpSpPr>
      <p:grpSpPr>
        <a:xfrm>
          <a:off x="0" y="0"/>
          <a:ext cx="0" cy="0"/>
          <a:chOff x="0" y="0"/>
          <a:chExt cx="0" cy="0"/>
        </a:xfrm>
      </p:grpSpPr>
      <p:sp>
        <p:nvSpPr>
          <p:cNvPr id="1481" name="Google Shape;1481;g29ceddb2fbe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2" name="Google Shape;1482;g29ceddb2fb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4"/>
        <p:cNvGrpSpPr/>
        <p:nvPr/>
      </p:nvGrpSpPr>
      <p:grpSpPr>
        <a:xfrm>
          <a:off x="0" y="0"/>
          <a:ext cx="0" cy="0"/>
          <a:chOff x="0" y="0"/>
          <a:chExt cx="0" cy="0"/>
        </a:xfrm>
      </p:grpSpPr>
      <p:sp>
        <p:nvSpPr>
          <p:cNvPr id="1325" name="Google Shape;1325;g29cdf426273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6" name="Google Shape;1326;g29cdf42627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9"/>
        <p:cNvGrpSpPr/>
        <p:nvPr/>
      </p:nvGrpSpPr>
      <p:grpSpPr>
        <a:xfrm>
          <a:off x="0" y="0"/>
          <a:ext cx="0" cy="0"/>
          <a:chOff x="0" y="0"/>
          <a:chExt cx="0" cy="0"/>
        </a:xfrm>
      </p:grpSpPr>
      <p:sp>
        <p:nvSpPr>
          <p:cNvPr id="1330" name="Google Shape;1330;g29cdf426273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1" name="Google Shape;1331;g29cdf426273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7"/>
        <p:cNvGrpSpPr/>
        <p:nvPr/>
      </p:nvGrpSpPr>
      <p:grpSpPr>
        <a:xfrm>
          <a:off x="0" y="0"/>
          <a:ext cx="0" cy="0"/>
          <a:chOff x="0" y="0"/>
          <a:chExt cx="0" cy="0"/>
        </a:xfrm>
      </p:grpSpPr>
      <p:sp>
        <p:nvSpPr>
          <p:cNvPr id="1338" name="Google Shape;1338;g29cdf426273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9" name="Google Shape;1339;g29cdf426273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5"/>
        <p:cNvGrpSpPr/>
        <p:nvPr/>
      </p:nvGrpSpPr>
      <p:grpSpPr>
        <a:xfrm>
          <a:off x="0" y="0"/>
          <a:ext cx="0" cy="0"/>
          <a:chOff x="0" y="0"/>
          <a:chExt cx="0" cy="0"/>
        </a:xfrm>
      </p:grpSpPr>
      <p:sp>
        <p:nvSpPr>
          <p:cNvPr id="1346" name="Google Shape;1346;g29cdf426273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7" name="Google Shape;1347;g29cdf426273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p:cNvGrpSpPr/>
        <p:nvPr/>
      </p:nvGrpSpPr>
      <p:grpSpPr>
        <a:xfrm>
          <a:off x="0" y="0"/>
          <a:ext cx="0" cy="0"/>
          <a:chOff x="0" y="0"/>
          <a:chExt cx="0" cy="0"/>
        </a:xfrm>
      </p:grpSpPr>
      <p:sp>
        <p:nvSpPr>
          <p:cNvPr id="1352" name="Google Shape;1352;g29cdf426273_2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3" name="Google Shape;1353;g29cdf426273_2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6"/>
        <p:cNvGrpSpPr/>
        <p:nvPr/>
      </p:nvGrpSpPr>
      <p:grpSpPr>
        <a:xfrm>
          <a:off x="0" y="0"/>
          <a:ext cx="0" cy="0"/>
          <a:chOff x="0" y="0"/>
          <a:chExt cx="0" cy="0"/>
        </a:xfrm>
      </p:grpSpPr>
      <p:sp>
        <p:nvSpPr>
          <p:cNvPr id="1357" name="Google Shape;1357;g29cdf426273_2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8" name="Google Shape;1358;g29cdf426273_2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5"/>
        <p:cNvGrpSpPr/>
        <p:nvPr/>
      </p:nvGrpSpPr>
      <p:grpSpPr>
        <a:xfrm>
          <a:off x="0" y="0"/>
          <a:ext cx="0" cy="0"/>
          <a:chOff x="0" y="0"/>
          <a:chExt cx="0" cy="0"/>
        </a:xfrm>
      </p:grpSpPr>
      <p:sp>
        <p:nvSpPr>
          <p:cNvPr id="1366" name="Google Shape;1366;g29cdf426273_2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29cdf426273_2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6412578" y="-640069"/>
            <a:ext cx="1962482" cy="1953284"/>
            <a:chOff x="386328" y="2672681"/>
            <a:chExt cx="1962482" cy="1953284"/>
          </a:xfrm>
        </p:grpSpPr>
        <p:sp>
          <p:nvSpPr>
            <p:cNvPr id="13" name="Google Shape;13;p2"/>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 name="Google Shape;48;p2"/>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txBox="1">
            <a:spLocks noGrp="1"/>
          </p:cNvSpPr>
          <p:nvPr>
            <p:ph type="ctrTitle"/>
          </p:nvPr>
        </p:nvSpPr>
        <p:spPr>
          <a:xfrm>
            <a:off x="1283094" y="1290750"/>
            <a:ext cx="65778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500" b="1">
                <a:solidFill>
                  <a:srgbClr val="80686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50" name="Google Shape;50;p2"/>
          <p:cNvSpPr txBox="1">
            <a:spLocks noGrp="1"/>
          </p:cNvSpPr>
          <p:nvPr>
            <p:ph type="subTitle" idx="1"/>
          </p:nvPr>
        </p:nvSpPr>
        <p:spPr>
          <a:xfrm>
            <a:off x="1283100" y="3394625"/>
            <a:ext cx="6577800" cy="458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Manjari"/>
                <a:ea typeface="Manjari"/>
                <a:cs typeface="Manjari"/>
                <a:sym typeface="Manjari"/>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67"/>
        <p:cNvGrpSpPr/>
        <p:nvPr/>
      </p:nvGrpSpPr>
      <p:grpSpPr>
        <a:xfrm>
          <a:off x="0" y="0"/>
          <a:ext cx="0" cy="0"/>
          <a:chOff x="0" y="0"/>
          <a:chExt cx="0" cy="0"/>
        </a:xfrm>
      </p:grpSpPr>
      <p:sp>
        <p:nvSpPr>
          <p:cNvPr id="168" name="Google Shape;168;p11"/>
          <p:cNvSpPr/>
          <p:nvPr/>
        </p:nvSpPr>
        <p:spPr>
          <a:xfrm rot="-3415034" flipH="1">
            <a:off x="5360216" y="729047"/>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1"/>
          <p:cNvSpPr/>
          <p:nvPr/>
        </p:nvSpPr>
        <p:spPr>
          <a:xfrm rot="5400000">
            <a:off x="-1253772" y="2378259"/>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 name="Google Shape;170;p11"/>
          <p:cNvGrpSpPr/>
          <p:nvPr/>
        </p:nvGrpSpPr>
        <p:grpSpPr>
          <a:xfrm rot="10800000" flipH="1">
            <a:off x="-135159" y="-547193"/>
            <a:ext cx="1696762" cy="1688828"/>
            <a:chOff x="2414491" y="671177"/>
            <a:chExt cx="1830972" cy="1822411"/>
          </a:xfrm>
        </p:grpSpPr>
        <p:sp>
          <p:nvSpPr>
            <p:cNvPr id="171" name="Google Shape;171;p11"/>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1"/>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1"/>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1"/>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1"/>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1"/>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1"/>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1"/>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1"/>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1"/>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1"/>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1"/>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1"/>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1"/>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1"/>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1"/>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1"/>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1"/>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1"/>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1"/>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1"/>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1"/>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1"/>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1"/>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 name="Google Shape;205;p11"/>
          <p:cNvSpPr/>
          <p:nvPr/>
        </p:nvSpPr>
        <p:spPr>
          <a:xfrm>
            <a:off x="1661788" y="1441452"/>
            <a:ext cx="1434654" cy="1265482"/>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txBox="1">
            <a:spLocks noGrp="1"/>
          </p:cNvSpPr>
          <p:nvPr>
            <p:ph type="title" hasCustomPrompt="1"/>
          </p:nvPr>
        </p:nvSpPr>
        <p:spPr>
          <a:xfrm>
            <a:off x="2967200" y="1441438"/>
            <a:ext cx="5142900" cy="17889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solidFill>
                  <a:schemeClr val="lt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207" name="Google Shape;207;p11"/>
          <p:cNvSpPr txBox="1">
            <a:spLocks noGrp="1"/>
          </p:cNvSpPr>
          <p:nvPr>
            <p:ph type="body" idx="1"/>
          </p:nvPr>
        </p:nvSpPr>
        <p:spPr>
          <a:xfrm>
            <a:off x="2967200" y="3236713"/>
            <a:ext cx="5142900" cy="4434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sz="1600">
                <a:solidFill>
                  <a:schemeClr val="lt2"/>
                </a:solidFill>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8"/>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_7">
    <p:spTree>
      <p:nvGrpSpPr>
        <p:cNvPr id="1" name="Shape 209"/>
        <p:cNvGrpSpPr/>
        <p:nvPr/>
      </p:nvGrpSpPr>
      <p:grpSpPr>
        <a:xfrm>
          <a:off x="0" y="0"/>
          <a:ext cx="0" cy="0"/>
          <a:chOff x="0" y="0"/>
          <a:chExt cx="0" cy="0"/>
        </a:xfrm>
      </p:grpSpPr>
      <p:sp>
        <p:nvSpPr>
          <p:cNvPr id="210" name="Google Shape;210;p13"/>
          <p:cNvSpPr/>
          <p:nvPr/>
        </p:nvSpPr>
        <p:spPr>
          <a:xfrm>
            <a:off x="7233675" y="-730075"/>
            <a:ext cx="3030078" cy="3486687"/>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3"/>
          <p:cNvSpPr/>
          <p:nvPr/>
        </p:nvSpPr>
        <p:spPr>
          <a:xfrm rot="2540379">
            <a:off x="-721411" y="3502530"/>
            <a:ext cx="2268525" cy="1945325"/>
          </a:xfrm>
          <a:custGeom>
            <a:avLst/>
            <a:gdLst/>
            <a:ahLst/>
            <a:cxnLst/>
            <a:rect l="l" t="t" r="r" b="b"/>
            <a:pathLst>
              <a:path w="40029" h="34326" extrusionOk="0">
                <a:moveTo>
                  <a:pt x="7939" y="1669"/>
                </a:moveTo>
                <a:cubicBezTo>
                  <a:pt x="12943" y="3370"/>
                  <a:pt x="11275" y="10875"/>
                  <a:pt x="18780" y="8040"/>
                </a:cubicBezTo>
                <a:cubicBezTo>
                  <a:pt x="26286" y="5238"/>
                  <a:pt x="30722" y="3770"/>
                  <a:pt x="35392" y="8040"/>
                </a:cubicBezTo>
                <a:cubicBezTo>
                  <a:pt x="40029" y="12343"/>
                  <a:pt x="29621" y="14411"/>
                  <a:pt x="33991" y="20682"/>
                </a:cubicBezTo>
                <a:cubicBezTo>
                  <a:pt x="38361" y="26920"/>
                  <a:pt x="27520" y="34325"/>
                  <a:pt x="19814" y="30523"/>
                </a:cubicBezTo>
                <a:cubicBezTo>
                  <a:pt x="12109" y="26720"/>
                  <a:pt x="4937" y="23851"/>
                  <a:pt x="2502" y="16613"/>
                </a:cubicBezTo>
                <a:cubicBezTo>
                  <a:pt x="0" y="9207"/>
                  <a:pt x="2936" y="1"/>
                  <a:pt x="7939" y="166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3"/>
          <p:cNvSpPr txBox="1">
            <a:spLocks noGrp="1"/>
          </p:cNvSpPr>
          <p:nvPr>
            <p:ph type="subTitle" idx="1"/>
          </p:nvPr>
        </p:nvSpPr>
        <p:spPr>
          <a:xfrm>
            <a:off x="3905700"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3" name="Google Shape;213;p13"/>
          <p:cNvSpPr txBox="1">
            <a:spLocks noGrp="1"/>
          </p:cNvSpPr>
          <p:nvPr>
            <p:ph type="subTitle" idx="2"/>
          </p:nvPr>
        </p:nvSpPr>
        <p:spPr>
          <a:xfrm>
            <a:off x="1391100"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4" name="Google Shape;214;p1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15" name="Google Shape;215;p13">
            <a:hlinkClick r:id="" action="ppaction://noaction"/>
          </p:cNvPr>
          <p:cNvSpPr txBox="1">
            <a:spLocks noGrp="1"/>
          </p:cNvSpPr>
          <p:nvPr>
            <p:ph type="subTitle" idx="3"/>
          </p:nvPr>
        </p:nvSpPr>
        <p:spPr>
          <a:xfrm>
            <a:off x="1391100"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6" name="Google Shape;216;p13">
            <a:hlinkClick r:id="" action="ppaction://noaction"/>
          </p:cNvPr>
          <p:cNvSpPr txBox="1">
            <a:spLocks noGrp="1"/>
          </p:cNvSpPr>
          <p:nvPr>
            <p:ph type="subTitle" idx="4"/>
          </p:nvPr>
        </p:nvSpPr>
        <p:spPr>
          <a:xfrm>
            <a:off x="3905700"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7" name="Google Shape;217;p13">
            <a:hlinkClick r:id="" action="ppaction://noaction"/>
          </p:cNvPr>
          <p:cNvSpPr txBox="1">
            <a:spLocks noGrp="1"/>
          </p:cNvSpPr>
          <p:nvPr>
            <p:ph type="subTitle" idx="5"/>
          </p:nvPr>
        </p:nvSpPr>
        <p:spPr>
          <a:xfrm>
            <a:off x="1391100"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8" name="Google Shape;218;p13">
            <a:hlinkClick r:id="" action="ppaction://noaction"/>
          </p:cNvPr>
          <p:cNvSpPr txBox="1">
            <a:spLocks noGrp="1"/>
          </p:cNvSpPr>
          <p:nvPr>
            <p:ph type="subTitle" idx="6"/>
          </p:nvPr>
        </p:nvSpPr>
        <p:spPr>
          <a:xfrm>
            <a:off x="3905700"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9" name="Google Shape;219;p13"/>
          <p:cNvSpPr txBox="1">
            <a:spLocks noGrp="1"/>
          </p:cNvSpPr>
          <p:nvPr>
            <p:ph type="subTitle" idx="7"/>
          </p:nvPr>
        </p:nvSpPr>
        <p:spPr>
          <a:xfrm>
            <a:off x="1391100"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0" name="Google Shape;220;p13"/>
          <p:cNvSpPr txBox="1">
            <a:spLocks noGrp="1"/>
          </p:cNvSpPr>
          <p:nvPr>
            <p:ph type="subTitle" idx="8"/>
          </p:nvPr>
        </p:nvSpPr>
        <p:spPr>
          <a:xfrm>
            <a:off x="3905700"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1" name="Google Shape;221;p13">
            <a:hlinkClick r:id="" action="ppaction://noaction"/>
          </p:cNvPr>
          <p:cNvSpPr txBox="1">
            <a:spLocks noGrp="1"/>
          </p:cNvSpPr>
          <p:nvPr>
            <p:ph type="title" idx="9" hasCustomPrompt="1"/>
          </p:nvPr>
        </p:nvSpPr>
        <p:spPr>
          <a:xfrm>
            <a:off x="792175"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2" name="Google Shape;222;p13">
            <a:hlinkClick r:id="" action="ppaction://noaction"/>
          </p:cNvPr>
          <p:cNvSpPr txBox="1">
            <a:spLocks noGrp="1"/>
          </p:cNvSpPr>
          <p:nvPr>
            <p:ph type="title" idx="13" hasCustomPrompt="1"/>
          </p:nvPr>
        </p:nvSpPr>
        <p:spPr>
          <a:xfrm>
            <a:off x="3314700"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3" name="Google Shape;223;p13">
            <a:hlinkClick r:id="" action="ppaction://noaction"/>
          </p:cNvPr>
          <p:cNvSpPr txBox="1">
            <a:spLocks noGrp="1"/>
          </p:cNvSpPr>
          <p:nvPr>
            <p:ph type="title" idx="14" hasCustomPrompt="1"/>
          </p:nvPr>
        </p:nvSpPr>
        <p:spPr>
          <a:xfrm>
            <a:off x="792175"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4" name="Google Shape;224;p13">
            <a:hlinkClick r:id="" action="ppaction://noaction"/>
          </p:cNvPr>
          <p:cNvSpPr txBox="1">
            <a:spLocks noGrp="1"/>
          </p:cNvSpPr>
          <p:nvPr>
            <p:ph type="title" idx="15" hasCustomPrompt="1"/>
          </p:nvPr>
        </p:nvSpPr>
        <p:spPr>
          <a:xfrm>
            <a:off x="3314700"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5" name="Google Shape;225;p13"/>
          <p:cNvSpPr txBox="1">
            <a:spLocks noGrp="1"/>
          </p:cNvSpPr>
          <p:nvPr>
            <p:ph type="subTitle" idx="16"/>
          </p:nvPr>
        </p:nvSpPr>
        <p:spPr>
          <a:xfrm>
            <a:off x="6428225"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6" name="Google Shape;226;p13">
            <a:hlinkClick r:id="" action="ppaction://noaction"/>
          </p:cNvPr>
          <p:cNvSpPr txBox="1">
            <a:spLocks noGrp="1"/>
          </p:cNvSpPr>
          <p:nvPr>
            <p:ph type="subTitle" idx="17"/>
          </p:nvPr>
        </p:nvSpPr>
        <p:spPr>
          <a:xfrm>
            <a:off x="6428225"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27" name="Google Shape;227;p13">
            <a:hlinkClick r:id="" action="ppaction://noaction"/>
          </p:cNvPr>
          <p:cNvSpPr txBox="1">
            <a:spLocks noGrp="1"/>
          </p:cNvSpPr>
          <p:nvPr>
            <p:ph type="subTitle" idx="18"/>
          </p:nvPr>
        </p:nvSpPr>
        <p:spPr>
          <a:xfrm>
            <a:off x="6428225"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28" name="Google Shape;228;p13"/>
          <p:cNvSpPr txBox="1">
            <a:spLocks noGrp="1"/>
          </p:cNvSpPr>
          <p:nvPr>
            <p:ph type="subTitle" idx="19"/>
          </p:nvPr>
        </p:nvSpPr>
        <p:spPr>
          <a:xfrm>
            <a:off x="6428225"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13">
            <a:hlinkClick r:id="" action="ppaction://noaction"/>
          </p:cNvPr>
          <p:cNvSpPr txBox="1">
            <a:spLocks noGrp="1"/>
          </p:cNvSpPr>
          <p:nvPr>
            <p:ph type="title" idx="20" hasCustomPrompt="1"/>
          </p:nvPr>
        </p:nvSpPr>
        <p:spPr>
          <a:xfrm>
            <a:off x="5837225"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30" name="Google Shape;230;p13">
            <a:hlinkClick r:id="" action="ppaction://noaction"/>
          </p:cNvPr>
          <p:cNvSpPr txBox="1">
            <a:spLocks noGrp="1"/>
          </p:cNvSpPr>
          <p:nvPr>
            <p:ph type="title" idx="21" hasCustomPrompt="1"/>
          </p:nvPr>
        </p:nvSpPr>
        <p:spPr>
          <a:xfrm>
            <a:off x="5837225"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26">
    <p:spTree>
      <p:nvGrpSpPr>
        <p:cNvPr id="1" name="Shape 231"/>
        <p:cNvGrpSpPr/>
        <p:nvPr/>
      </p:nvGrpSpPr>
      <p:grpSpPr>
        <a:xfrm>
          <a:off x="0" y="0"/>
          <a:ext cx="0" cy="0"/>
          <a:chOff x="0" y="0"/>
          <a:chExt cx="0" cy="0"/>
        </a:xfrm>
      </p:grpSpPr>
      <p:sp>
        <p:nvSpPr>
          <p:cNvPr id="232" name="Google Shape;232;p14"/>
          <p:cNvSpPr txBox="1">
            <a:spLocks noGrp="1"/>
          </p:cNvSpPr>
          <p:nvPr>
            <p:ph type="title"/>
          </p:nvPr>
        </p:nvSpPr>
        <p:spPr>
          <a:xfrm flipH="1">
            <a:off x="3275625" y="2841950"/>
            <a:ext cx="4575000" cy="5727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a:endParaRPr/>
          </a:p>
        </p:txBody>
      </p:sp>
      <p:sp>
        <p:nvSpPr>
          <p:cNvPr id="233" name="Google Shape;233;p14"/>
          <p:cNvSpPr txBox="1">
            <a:spLocks noGrp="1"/>
          </p:cNvSpPr>
          <p:nvPr>
            <p:ph type="subTitle" idx="1"/>
          </p:nvPr>
        </p:nvSpPr>
        <p:spPr>
          <a:xfrm flipH="1">
            <a:off x="3275625" y="1728850"/>
            <a:ext cx="4575000" cy="1107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4" name="Google Shape;234;p14"/>
          <p:cNvSpPr/>
          <p:nvPr/>
        </p:nvSpPr>
        <p:spPr>
          <a:xfrm rot="-3415034" flipH="1">
            <a:off x="6361616" y="308997"/>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4"/>
          <p:cNvSpPr/>
          <p:nvPr/>
        </p:nvSpPr>
        <p:spPr>
          <a:xfrm rot="1848056">
            <a:off x="2372175" y="2639561"/>
            <a:ext cx="1938888" cy="3305698"/>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6" name="Google Shape;236;p14"/>
          <p:cNvGrpSpPr/>
          <p:nvPr/>
        </p:nvGrpSpPr>
        <p:grpSpPr>
          <a:xfrm>
            <a:off x="-228595" y="-80449"/>
            <a:ext cx="2277317" cy="5304377"/>
            <a:chOff x="224725" y="566950"/>
            <a:chExt cx="1850875" cy="4311100"/>
          </a:xfrm>
        </p:grpSpPr>
        <p:sp>
          <p:nvSpPr>
            <p:cNvPr id="237" name="Google Shape;237;p14"/>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4"/>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4"/>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4"/>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4"/>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4"/>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4"/>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4"/>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4"/>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4"/>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4"/>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4"/>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4"/>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4"/>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4"/>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4"/>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4"/>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4"/>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4"/>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4"/>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4"/>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4"/>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4"/>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4"/>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1" name="Google Shape;261;p14"/>
          <p:cNvSpPr/>
          <p:nvPr/>
        </p:nvSpPr>
        <p:spPr>
          <a:xfrm rot="-7977677">
            <a:off x="1649745" y="498156"/>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4"/>
          <p:cNvSpPr/>
          <p:nvPr/>
        </p:nvSpPr>
        <p:spPr>
          <a:xfrm>
            <a:off x="7092213" y="3598577"/>
            <a:ext cx="1434654" cy="1265482"/>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umbers and text">
  <p:cSld name="CUSTOM_24">
    <p:spTree>
      <p:nvGrpSpPr>
        <p:cNvPr id="1" name="Shape 263"/>
        <p:cNvGrpSpPr/>
        <p:nvPr/>
      </p:nvGrpSpPr>
      <p:grpSpPr>
        <a:xfrm>
          <a:off x="0" y="0"/>
          <a:ext cx="0" cy="0"/>
          <a:chOff x="0" y="0"/>
          <a:chExt cx="0" cy="0"/>
        </a:xfrm>
      </p:grpSpPr>
      <p:sp>
        <p:nvSpPr>
          <p:cNvPr id="264" name="Google Shape;264;p15"/>
          <p:cNvSpPr/>
          <p:nvPr/>
        </p:nvSpPr>
        <p:spPr>
          <a:xfrm rot="2465585" flipH="1">
            <a:off x="-2193957" y="2702195"/>
            <a:ext cx="4267802" cy="2625668"/>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5"/>
          <p:cNvSpPr/>
          <p:nvPr/>
        </p:nvSpPr>
        <p:spPr>
          <a:xfrm rot="-6430284" flipH="1">
            <a:off x="6992855" y="-1008460"/>
            <a:ext cx="3967958" cy="3604468"/>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5"/>
          <p:cNvSpPr/>
          <p:nvPr/>
        </p:nvSpPr>
        <p:spPr>
          <a:xfrm>
            <a:off x="-458900" y="-740250"/>
            <a:ext cx="2037008" cy="2154203"/>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5"/>
          <p:cNvSpPr txBox="1">
            <a:spLocks noGrp="1"/>
          </p:cNvSpPr>
          <p:nvPr>
            <p:ph type="subTitle" idx="1"/>
          </p:nvPr>
        </p:nvSpPr>
        <p:spPr>
          <a:xfrm>
            <a:off x="628701" y="318197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8" name="Google Shape;268;p15"/>
          <p:cNvSpPr txBox="1">
            <a:spLocks noGrp="1"/>
          </p:cNvSpPr>
          <p:nvPr>
            <p:ph type="subTitle" idx="2"/>
          </p:nvPr>
        </p:nvSpPr>
        <p:spPr>
          <a:xfrm>
            <a:off x="3488100" y="318197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9" name="Google Shape;269;p15"/>
          <p:cNvSpPr txBox="1">
            <a:spLocks noGrp="1"/>
          </p:cNvSpPr>
          <p:nvPr>
            <p:ph type="subTitle" idx="3"/>
          </p:nvPr>
        </p:nvSpPr>
        <p:spPr>
          <a:xfrm>
            <a:off x="628700" y="3649713"/>
            <a:ext cx="21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0" name="Google Shape;270;p15"/>
          <p:cNvSpPr txBox="1">
            <a:spLocks noGrp="1"/>
          </p:cNvSpPr>
          <p:nvPr>
            <p:ph type="subTitle" idx="4"/>
          </p:nvPr>
        </p:nvSpPr>
        <p:spPr>
          <a:xfrm>
            <a:off x="3488100" y="3649713"/>
            <a:ext cx="21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1" name="Google Shape;271;p15"/>
          <p:cNvSpPr txBox="1">
            <a:spLocks noGrp="1"/>
          </p:cNvSpPr>
          <p:nvPr>
            <p:ph type="title" hasCustomPrompt="1"/>
          </p:nvPr>
        </p:nvSpPr>
        <p:spPr>
          <a:xfrm>
            <a:off x="628699" y="1464438"/>
            <a:ext cx="2167800" cy="41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72" name="Google Shape;272;p15"/>
          <p:cNvSpPr txBox="1">
            <a:spLocks noGrp="1"/>
          </p:cNvSpPr>
          <p:nvPr>
            <p:ph type="title" idx="5" hasCustomPrompt="1"/>
          </p:nvPr>
        </p:nvSpPr>
        <p:spPr>
          <a:xfrm>
            <a:off x="3456213" y="1464438"/>
            <a:ext cx="2167800" cy="41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73" name="Google Shape;273;p15"/>
          <p:cNvSpPr txBox="1">
            <a:spLocks noGrp="1"/>
          </p:cNvSpPr>
          <p:nvPr>
            <p:ph type="subTitle" idx="6"/>
          </p:nvPr>
        </p:nvSpPr>
        <p:spPr>
          <a:xfrm>
            <a:off x="6347500" y="318197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4" name="Google Shape;274;p15"/>
          <p:cNvSpPr txBox="1">
            <a:spLocks noGrp="1"/>
          </p:cNvSpPr>
          <p:nvPr>
            <p:ph type="subTitle" idx="7"/>
          </p:nvPr>
        </p:nvSpPr>
        <p:spPr>
          <a:xfrm>
            <a:off x="6347488" y="3649713"/>
            <a:ext cx="21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5" name="Google Shape;275;p15"/>
          <p:cNvSpPr txBox="1">
            <a:spLocks noGrp="1"/>
          </p:cNvSpPr>
          <p:nvPr>
            <p:ph type="title" idx="8" hasCustomPrompt="1"/>
          </p:nvPr>
        </p:nvSpPr>
        <p:spPr>
          <a:xfrm>
            <a:off x="6347501" y="1464438"/>
            <a:ext cx="2167800" cy="41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76" name="Google Shape;276;p15"/>
          <p:cNvSpPr txBox="1">
            <a:spLocks noGrp="1"/>
          </p:cNvSpPr>
          <p:nvPr>
            <p:ph type="title" idx="9"/>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Numbers and text 1">
  <p:cSld name="CUSTOM_25">
    <p:spTree>
      <p:nvGrpSpPr>
        <p:cNvPr id="1" name="Shape 277"/>
        <p:cNvGrpSpPr/>
        <p:nvPr/>
      </p:nvGrpSpPr>
      <p:grpSpPr>
        <a:xfrm>
          <a:off x="0" y="0"/>
          <a:ext cx="0" cy="0"/>
          <a:chOff x="0" y="0"/>
          <a:chExt cx="0" cy="0"/>
        </a:xfrm>
      </p:grpSpPr>
      <p:sp>
        <p:nvSpPr>
          <p:cNvPr id="278" name="Google Shape;278;p16"/>
          <p:cNvSpPr/>
          <p:nvPr/>
        </p:nvSpPr>
        <p:spPr>
          <a:xfrm rot="672094">
            <a:off x="5584289" y="5626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6"/>
          <p:cNvSpPr/>
          <p:nvPr/>
        </p:nvSpPr>
        <p:spPr>
          <a:xfrm rot="3414914">
            <a:off x="-1520563" y="790995"/>
            <a:ext cx="3987256" cy="3391668"/>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0" name="Google Shape;280;p16"/>
          <p:cNvGrpSpPr/>
          <p:nvPr/>
        </p:nvGrpSpPr>
        <p:grpSpPr>
          <a:xfrm rot="10800000" flipH="1">
            <a:off x="430416" y="1844182"/>
            <a:ext cx="1696762" cy="1688828"/>
            <a:chOff x="2414491" y="671177"/>
            <a:chExt cx="1830972" cy="1822411"/>
          </a:xfrm>
        </p:grpSpPr>
        <p:sp>
          <p:nvSpPr>
            <p:cNvPr id="281" name="Google Shape;281;p1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5" name="Google Shape;315;p16"/>
          <p:cNvSpPr/>
          <p:nvPr/>
        </p:nvSpPr>
        <p:spPr>
          <a:xfrm rot="1095657">
            <a:off x="1778030" y="3865579"/>
            <a:ext cx="1021004" cy="1333445"/>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6"/>
          <p:cNvSpPr txBox="1">
            <a:spLocks noGrp="1"/>
          </p:cNvSpPr>
          <p:nvPr>
            <p:ph type="subTitle" idx="1"/>
          </p:nvPr>
        </p:nvSpPr>
        <p:spPr>
          <a:xfrm>
            <a:off x="2718750" y="1540138"/>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17" name="Google Shape;317;p16"/>
          <p:cNvSpPr txBox="1">
            <a:spLocks noGrp="1"/>
          </p:cNvSpPr>
          <p:nvPr>
            <p:ph type="title" hasCustomPrompt="1"/>
          </p:nvPr>
        </p:nvSpPr>
        <p:spPr>
          <a:xfrm>
            <a:off x="2718750" y="967438"/>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
        <p:nvSpPr>
          <p:cNvPr id="318" name="Google Shape;318;p16"/>
          <p:cNvSpPr txBox="1">
            <a:spLocks noGrp="1"/>
          </p:cNvSpPr>
          <p:nvPr>
            <p:ph type="subTitle" idx="2"/>
          </p:nvPr>
        </p:nvSpPr>
        <p:spPr>
          <a:xfrm>
            <a:off x="2718750" y="2673663"/>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19" name="Google Shape;319;p16"/>
          <p:cNvSpPr txBox="1">
            <a:spLocks noGrp="1"/>
          </p:cNvSpPr>
          <p:nvPr>
            <p:ph type="title" idx="3" hasCustomPrompt="1"/>
          </p:nvPr>
        </p:nvSpPr>
        <p:spPr>
          <a:xfrm>
            <a:off x="2718750" y="2100933"/>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
        <p:nvSpPr>
          <p:cNvPr id="320" name="Google Shape;320;p16"/>
          <p:cNvSpPr txBox="1">
            <a:spLocks noGrp="1"/>
          </p:cNvSpPr>
          <p:nvPr>
            <p:ph type="subTitle" idx="4"/>
          </p:nvPr>
        </p:nvSpPr>
        <p:spPr>
          <a:xfrm>
            <a:off x="2718750" y="3807163"/>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21" name="Google Shape;321;p16"/>
          <p:cNvSpPr txBox="1">
            <a:spLocks noGrp="1"/>
          </p:cNvSpPr>
          <p:nvPr>
            <p:ph type="title" idx="5" hasCustomPrompt="1"/>
          </p:nvPr>
        </p:nvSpPr>
        <p:spPr>
          <a:xfrm>
            <a:off x="2718750" y="3234463"/>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list">
  <p:cSld name="CUSTOM_22">
    <p:spTree>
      <p:nvGrpSpPr>
        <p:cNvPr id="1" name="Shape 322"/>
        <p:cNvGrpSpPr/>
        <p:nvPr/>
      </p:nvGrpSpPr>
      <p:grpSpPr>
        <a:xfrm>
          <a:off x="0" y="0"/>
          <a:ext cx="0" cy="0"/>
          <a:chOff x="0" y="0"/>
          <a:chExt cx="0" cy="0"/>
        </a:xfrm>
      </p:grpSpPr>
      <p:sp>
        <p:nvSpPr>
          <p:cNvPr id="323" name="Google Shape;323;p17"/>
          <p:cNvSpPr/>
          <p:nvPr/>
        </p:nvSpPr>
        <p:spPr>
          <a:xfrm rot="-1781954">
            <a:off x="6294084" y="45611"/>
            <a:ext cx="4658414" cy="476516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7"/>
          <p:cNvSpPr/>
          <p:nvPr/>
        </p:nvSpPr>
        <p:spPr>
          <a:xfrm>
            <a:off x="6619750" y="1260100"/>
            <a:ext cx="1269687" cy="165822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7"/>
          <p:cNvSpPr/>
          <p:nvPr/>
        </p:nvSpPr>
        <p:spPr>
          <a:xfrm rot="1145765" flipH="1">
            <a:off x="-1426013" y="-803761"/>
            <a:ext cx="3397353" cy="3383266"/>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7"/>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7" name="Google Shape;327;p17"/>
          <p:cNvSpPr txBox="1">
            <a:spLocks noGrp="1"/>
          </p:cNvSpPr>
          <p:nvPr>
            <p:ph type="subTitle" idx="1"/>
          </p:nvPr>
        </p:nvSpPr>
        <p:spPr>
          <a:xfrm>
            <a:off x="897675" y="1577850"/>
            <a:ext cx="4809300" cy="248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a:endParaRPr/>
          </a:p>
        </p:txBody>
      </p:sp>
      <p:grpSp>
        <p:nvGrpSpPr>
          <p:cNvPr id="328" name="Google Shape;328;p17"/>
          <p:cNvGrpSpPr/>
          <p:nvPr/>
        </p:nvGrpSpPr>
        <p:grpSpPr>
          <a:xfrm rot="10800000" flipH="1">
            <a:off x="4776891" y="3572332"/>
            <a:ext cx="1696762" cy="1688828"/>
            <a:chOff x="2414491" y="671177"/>
            <a:chExt cx="1830972" cy="1822411"/>
          </a:xfrm>
        </p:grpSpPr>
        <p:sp>
          <p:nvSpPr>
            <p:cNvPr id="329" name="Google Shape;329;p1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1">
  <p:cSld name="CUSTOM_32_1">
    <p:spTree>
      <p:nvGrpSpPr>
        <p:cNvPr id="1" name="Shape 363"/>
        <p:cNvGrpSpPr/>
        <p:nvPr/>
      </p:nvGrpSpPr>
      <p:grpSpPr>
        <a:xfrm>
          <a:off x="0" y="0"/>
          <a:ext cx="0" cy="0"/>
          <a:chOff x="0" y="0"/>
          <a:chExt cx="0" cy="0"/>
        </a:xfrm>
      </p:grpSpPr>
      <p:sp>
        <p:nvSpPr>
          <p:cNvPr id="364" name="Google Shape;364;p18"/>
          <p:cNvSpPr/>
          <p:nvPr/>
        </p:nvSpPr>
        <p:spPr>
          <a:xfrm rot="-1690000">
            <a:off x="4770052" y="3432202"/>
            <a:ext cx="4311133" cy="265232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8"/>
          <p:cNvSpPr/>
          <p:nvPr/>
        </p:nvSpPr>
        <p:spPr>
          <a:xfrm rot="-8976185">
            <a:off x="-892229" y="695729"/>
            <a:ext cx="3210901" cy="3197587"/>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6" name="Google Shape;366;p18"/>
          <p:cNvGrpSpPr/>
          <p:nvPr/>
        </p:nvGrpSpPr>
        <p:grpSpPr>
          <a:xfrm>
            <a:off x="5420243" y="-954594"/>
            <a:ext cx="2270935" cy="2260334"/>
            <a:chOff x="6762468" y="1386456"/>
            <a:chExt cx="2270935" cy="2260334"/>
          </a:xfrm>
        </p:grpSpPr>
        <p:sp>
          <p:nvSpPr>
            <p:cNvPr id="367" name="Google Shape;367;p1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0" name="Google Shape;400;p18"/>
          <p:cNvSpPr txBox="1">
            <a:spLocks noGrp="1"/>
          </p:cNvSpPr>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3600">
                <a:solidFill>
                  <a:schemeClr val="accent2"/>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01" name="Google Shape;401;p18"/>
          <p:cNvSpPr txBox="1">
            <a:spLocks noGrp="1"/>
          </p:cNvSpPr>
          <p:nvPr>
            <p:ph type="subTitle" idx="1"/>
          </p:nvPr>
        </p:nvSpPr>
        <p:spPr>
          <a:xfrm>
            <a:off x="1569450" y="2756350"/>
            <a:ext cx="600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solidFill>
                  <a:schemeClr val="accen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2">
  <p:cSld name="CUSTOM_24_1">
    <p:spTree>
      <p:nvGrpSpPr>
        <p:cNvPr id="1" name="Shape 402"/>
        <p:cNvGrpSpPr/>
        <p:nvPr/>
      </p:nvGrpSpPr>
      <p:grpSpPr>
        <a:xfrm>
          <a:off x="0" y="0"/>
          <a:ext cx="0" cy="0"/>
          <a:chOff x="0" y="0"/>
          <a:chExt cx="0" cy="0"/>
        </a:xfrm>
      </p:grpSpPr>
      <p:sp>
        <p:nvSpPr>
          <p:cNvPr id="403" name="Google Shape;403;p1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04" name="Google Shape;404;p19"/>
          <p:cNvSpPr txBox="1">
            <a:spLocks noGrp="1"/>
          </p:cNvSpPr>
          <p:nvPr>
            <p:ph type="subTitle" idx="1"/>
          </p:nvPr>
        </p:nvSpPr>
        <p:spPr>
          <a:xfrm>
            <a:off x="713250" y="1123450"/>
            <a:ext cx="7717500" cy="3442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800"/>
              <a:buAutoNum type="arabicPeriod"/>
              <a:defRPr sz="1600"/>
            </a:lvl1pPr>
            <a:lvl2pPr lvl="1">
              <a:spcBef>
                <a:spcPts val="0"/>
              </a:spcBef>
              <a:spcAft>
                <a:spcPts val="0"/>
              </a:spcAft>
              <a:buClr>
                <a:schemeClr val="accent1"/>
              </a:buClr>
              <a:buSzPts val="1400"/>
              <a:buAutoNum type="alphaLcPeriod"/>
              <a:defRPr sz="1600"/>
            </a:lvl2pPr>
            <a:lvl3pPr lvl="2">
              <a:spcBef>
                <a:spcPts val="0"/>
              </a:spcBef>
              <a:spcAft>
                <a:spcPts val="0"/>
              </a:spcAft>
              <a:buSzPts val="1400"/>
              <a:buAutoNum type="romanLcPeriod"/>
              <a:defRPr/>
            </a:lvl3pPr>
            <a:lvl4pPr lvl="3">
              <a:spcBef>
                <a:spcPts val="0"/>
              </a:spcBef>
              <a:spcAft>
                <a:spcPts val="0"/>
              </a:spcAft>
              <a:buSzPts val="1400"/>
              <a:buAutoNum type="arabicPeriod"/>
              <a:defRPr/>
            </a:lvl4pPr>
            <a:lvl5pPr lvl="4">
              <a:spcBef>
                <a:spcPts val="0"/>
              </a:spcBef>
              <a:spcAft>
                <a:spcPts val="0"/>
              </a:spcAft>
              <a:buSzPts val="1400"/>
              <a:buAutoNum type="alphaLcPeriod"/>
              <a:defRPr/>
            </a:lvl5pPr>
            <a:lvl6pPr lvl="5">
              <a:spcBef>
                <a:spcPts val="0"/>
              </a:spcBef>
              <a:spcAft>
                <a:spcPts val="0"/>
              </a:spcAft>
              <a:buSzPts val="1400"/>
              <a:buAutoNum type="romanLcPeriod"/>
              <a:defRPr/>
            </a:lvl6pPr>
            <a:lvl7pPr lvl="6">
              <a:spcBef>
                <a:spcPts val="0"/>
              </a:spcBef>
              <a:spcAft>
                <a:spcPts val="0"/>
              </a:spcAft>
              <a:buSzPts val="1400"/>
              <a:buAutoNum type="arabicPeriod"/>
              <a:defRPr/>
            </a:lvl7pPr>
            <a:lvl8pPr lvl="7">
              <a:spcBef>
                <a:spcPts val="0"/>
              </a:spcBef>
              <a:spcAft>
                <a:spcPts val="0"/>
              </a:spcAft>
              <a:buSzPts val="1400"/>
              <a:buAutoNum type="alphaLcPeriod"/>
              <a:defRPr/>
            </a:lvl8pPr>
            <a:lvl9pPr lvl="8">
              <a:spcBef>
                <a:spcPts val="0"/>
              </a:spcBef>
              <a:spcAft>
                <a:spcPts val="0"/>
              </a:spcAft>
              <a:buSzPts val="1400"/>
              <a:buAutoNum type="romanLcPeriod"/>
              <a:defRPr/>
            </a:lvl9pPr>
          </a:lstStyle>
          <a:p>
            <a:endParaRPr/>
          </a:p>
        </p:txBody>
      </p:sp>
      <p:sp>
        <p:nvSpPr>
          <p:cNvPr id="405" name="Google Shape;405;p19"/>
          <p:cNvSpPr/>
          <p:nvPr/>
        </p:nvSpPr>
        <p:spPr>
          <a:xfrm>
            <a:off x="-598400" y="3985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9"/>
          <p:cNvSpPr/>
          <p:nvPr/>
        </p:nvSpPr>
        <p:spPr>
          <a:xfrm rot="7619243">
            <a:off x="7150868" y="2766901"/>
            <a:ext cx="3210914" cy="319760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7" name="Google Shape;407;p19"/>
          <p:cNvGrpSpPr/>
          <p:nvPr/>
        </p:nvGrpSpPr>
        <p:grpSpPr>
          <a:xfrm>
            <a:off x="7295305" y="-672969"/>
            <a:ext cx="2270935" cy="2260334"/>
            <a:chOff x="6762468" y="1386456"/>
            <a:chExt cx="2270935" cy="2260334"/>
          </a:xfrm>
        </p:grpSpPr>
        <p:sp>
          <p:nvSpPr>
            <p:cNvPr id="408" name="Google Shape;408;p19"/>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9"/>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9"/>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9"/>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9"/>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9"/>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9"/>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9"/>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9"/>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9"/>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9"/>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9"/>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9"/>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9"/>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9"/>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9"/>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9"/>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9"/>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9"/>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9"/>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9"/>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9"/>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9"/>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9"/>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9"/>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9"/>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9"/>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9"/>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9"/>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9"/>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9"/>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9"/>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9"/>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3">
  <p:cSld name="CUSTOM_23">
    <p:spTree>
      <p:nvGrpSpPr>
        <p:cNvPr id="1" name="Shape 441"/>
        <p:cNvGrpSpPr/>
        <p:nvPr/>
      </p:nvGrpSpPr>
      <p:grpSpPr>
        <a:xfrm>
          <a:off x="0" y="0"/>
          <a:ext cx="0" cy="0"/>
          <a:chOff x="0" y="0"/>
          <a:chExt cx="0" cy="0"/>
        </a:xfrm>
      </p:grpSpPr>
      <p:sp>
        <p:nvSpPr>
          <p:cNvPr id="442" name="Google Shape;442;p20"/>
          <p:cNvSpPr txBox="1">
            <a:spLocks noGrp="1"/>
          </p:cNvSpPr>
          <p:nvPr>
            <p:ph type="title"/>
          </p:nvPr>
        </p:nvSpPr>
        <p:spPr>
          <a:xfrm>
            <a:off x="713225" y="1505738"/>
            <a:ext cx="4450800" cy="1269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43" name="Google Shape;443;p20"/>
          <p:cNvSpPr txBox="1">
            <a:spLocks noGrp="1"/>
          </p:cNvSpPr>
          <p:nvPr>
            <p:ph type="subTitle" idx="1"/>
          </p:nvPr>
        </p:nvSpPr>
        <p:spPr>
          <a:xfrm>
            <a:off x="713225" y="2725763"/>
            <a:ext cx="3231600" cy="9120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a:endParaRPr/>
          </a:p>
        </p:txBody>
      </p:sp>
      <p:grpSp>
        <p:nvGrpSpPr>
          <p:cNvPr id="444" name="Google Shape;444;p20"/>
          <p:cNvGrpSpPr/>
          <p:nvPr/>
        </p:nvGrpSpPr>
        <p:grpSpPr>
          <a:xfrm flipH="1">
            <a:off x="5418880" y="1"/>
            <a:ext cx="2277317" cy="5304377"/>
            <a:chOff x="224725" y="566950"/>
            <a:chExt cx="1850875" cy="4311100"/>
          </a:xfrm>
        </p:grpSpPr>
        <p:sp>
          <p:nvSpPr>
            <p:cNvPr id="445" name="Google Shape;445;p20"/>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0"/>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0"/>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0"/>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0"/>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0"/>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0"/>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0"/>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0"/>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0"/>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0"/>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0"/>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0"/>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0"/>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0"/>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0"/>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0"/>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0"/>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0"/>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0"/>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0"/>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0"/>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0"/>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0"/>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9" name="Google Shape;469;p20"/>
          <p:cNvSpPr/>
          <p:nvPr/>
        </p:nvSpPr>
        <p:spPr>
          <a:xfrm rot="-5035031" flipH="1">
            <a:off x="4206940" y="751857"/>
            <a:ext cx="7221377" cy="444298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0"/>
          <p:cNvSpPr/>
          <p:nvPr/>
        </p:nvSpPr>
        <p:spPr>
          <a:xfrm rot="5400000">
            <a:off x="-2021747" y="2268334"/>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0"/>
          <p:cNvSpPr/>
          <p:nvPr/>
        </p:nvSpPr>
        <p:spPr>
          <a:xfrm>
            <a:off x="1280800" y="-652650"/>
            <a:ext cx="1871779" cy="1796023"/>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3"/>
          <p:cNvSpPr/>
          <p:nvPr/>
        </p:nvSpPr>
        <p:spPr>
          <a:xfrm>
            <a:off x="6710333" y="1328994"/>
            <a:ext cx="2375400" cy="2375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 name="Google Shape;53;p3"/>
          <p:cNvGrpSpPr/>
          <p:nvPr/>
        </p:nvGrpSpPr>
        <p:grpSpPr>
          <a:xfrm>
            <a:off x="6352643" y="607781"/>
            <a:ext cx="2270935" cy="2260334"/>
            <a:chOff x="6762468" y="1386456"/>
            <a:chExt cx="2270935" cy="2260334"/>
          </a:xfrm>
        </p:grpSpPr>
        <p:sp>
          <p:nvSpPr>
            <p:cNvPr id="54" name="Google Shape;54;p3"/>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3"/>
          <p:cNvSpPr/>
          <p:nvPr/>
        </p:nvSpPr>
        <p:spPr>
          <a:xfrm rot="8100000">
            <a:off x="402124" y="-93526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641525" y="2945026"/>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0" name="Google Shape;90;p3"/>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ne column text 4">
  <p:cSld name="CUSTOM_27">
    <p:spTree>
      <p:nvGrpSpPr>
        <p:cNvPr id="1" name="Shape 472"/>
        <p:cNvGrpSpPr/>
        <p:nvPr/>
      </p:nvGrpSpPr>
      <p:grpSpPr>
        <a:xfrm>
          <a:off x="0" y="0"/>
          <a:ext cx="0" cy="0"/>
          <a:chOff x="0" y="0"/>
          <a:chExt cx="0" cy="0"/>
        </a:xfrm>
      </p:grpSpPr>
      <p:sp>
        <p:nvSpPr>
          <p:cNvPr id="473" name="Google Shape;473;p21"/>
          <p:cNvSpPr/>
          <p:nvPr/>
        </p:nvSpPr>
        <p:spPr>
          <a:xfrm rot="-1408952">
            <a:off x="7039333" y="962822"/>
            <a:ext cx="3561578" cy="4437854"/>
          </a:xfrm>
          <a:custGeom>
            <a:avLst/>
            <a:gdLst/>
            <a:ahLst/>
            <a:cxnLst/>
            <a:rect l="l" t="t" r="r" b="b"/>
            <a:pathLst>
              <a:path w="15146" h="21250" extrusionOk="0">
                <a:moveTo>
                  <a:pt x="2903" y="12143"/>
                </a:moveTo>
                <a:cubicBezTo>
                  <a:pt x="1936" y="10308"/>
                  <a:pt x="234" y="9174"/>
                  <a:pt x="201" y="6972"/>
                </a:cubicBezTo>
                <a:cubicBezTo>
                  <a:pt x="1" y="1"/>
                  <a:pt x="7773" y="1769"/>
                  <a:pt x="11209" y="4637"/>
                </a:cubicBezTo>
                <a:cubicBezTo>
                  <a:pt x="13877" y="6839"/>
                  <a:pt x="15145" y="10208"/>
                  <a:pt x="14178" y="13544"/>
                </a:cubicBezTo>
                <a:cubicBezTo>
                  <a:pt x="13310" y="16379"/>
                  <a:pt x="10141" y="21249"/>
                  <a:pt x="6472" y="20349"/>
                </a:cubicBezTo>
                <a:cubicBezTo>
                  <a:pt x="3203" y="19581"/>
                  <a:pt x="4070" y="14811"/>
                  <a:pt x="3070" y="12476"/>
                </a:cubicBezTo>
                <a:cubicBezTo>
                  <a:pt x="3036" y="12343"/>
                  <a:pt x="2970" y="12243"/>
                  <a:pt x="2903" y="1214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1"/>
          <p:cNvSpPr/>
          <p:nvPr/>
        </p:nvSpPr>
        <p:spPr>
          <a:xfrm rot="5400000" flipH="1">
            <a:off x="-1331519" y="-591459"/>
            <a:ext cx="5570538" cy="3629454"/>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1"/>
          <p:cNvSpPr/>
          <p:nvPr/>
        </p:nvSpPr>
        <p:spPr>
          <a:xfrm rot="-7977677">
            <a:off x="1465320" y="3454594"/>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21"/>
          <p:cNvGrpSpPr/>
          <p:nvPr/>
        </p:nvGrpSpPr>
        <p:grpSpPr>
          <a:xfrm>
            <a:off x="5084307" y="-1054185"/>
            <a:ext cx="2304462" cy="2293869"/>
            <a:chOff x="2414491" y="671177"/>
            <a:chExt cx="1830972" cy="1822411"/>
          </a:xfrm>
        </p:grpSpPr>
        <p:sp>
          <p:nvSpPr>
            <p:cNvPr id="477" name="Google Shape;477;p21"/>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1"/>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1"/>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1"/>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1"/>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1"/>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1"/>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1"/>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1"/>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1"/>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1"/>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1"/>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1"/>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1"/>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1"/>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1"/>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1"/>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1"/>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1"/>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1"/>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1"/>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1"/>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1"/>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1"/>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1"/>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1"/>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1"/>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1"/>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1"/>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1"/>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1"/>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1"/>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1"/>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1"/>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1" name="Google Shape;511;p21"/>
          <p:cNvSpPr txBox="1">
            <a:spLocks noGrp="1"/>
          </p:cNvSpPr>
          <p:nvPr>
            <p:ph type="title"/>
          </p:nvPr>
        </p:nvSpPr>
        <p:spPr>
          <a:xfrm>
            <a:off x="2690725" y="1505725"/>
            <a:ext cx="3858900" cy="114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85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12" name="Google Shape;512;p21"/>
          <p:cNvSpPr txBox="1">
            <a:spLocks noGrp="1"/>
          </p:cNvSpPr>
          <p:nvPr>
            <p:ph type="subTitle" idx="1"/>
          </p:nvPr>
        </p:nvSpPr>
        <p:spPr>
          <a:xfrm>
            <a:off x="2690725" y="2725750"/>
            <a:ext cx="3858900" cy="9120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1">
  <p:cSld name="CUSTOM_33">
    <p:spTree>
      <p:nvGrpSpPr>
        <p:cNvPr id="1" name="Shape 513"/>
        <p:cNvGrpSpPr/>
        <p:nvPr/>
      </p:nvGrpSpPr>
      <p:grpSpPr>
        <a:xfrm>
          <a:off x="0" y="0"/>
          <a:ext cx="0" cy="0"/>
          <a:chOff x="0" y="0"/>
          <a:chExt cx="0" cy="0"/>
        </a:xfrm>
      </p:grpSpPr>
      <p:sp>
        <p:nvSpPr>
          <p:cNvPr id="514" name="Google Shape;514;p22"/>
          <p:cNvSpPr/>
          <p:nvPr/>
        </p:nvSpPr>
        <p:spPr>
          <a:xfrm rot="-5620610">
            <a:off x="7759237" y="345401"/>
            <a:ext cx="3242370" cy="3111144"/>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2"/>
          <p:cNvSpPr/>
          <p:nvPr/>
        </p:nvSpPr>
        <p:spPr>
          <a:xfrm rot="-5400000" flipH="1">
            <a:off x="-700258" y="2716121"/>
            <a:ext cx="3397312" cy="3383225"/>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2"/>
          <p:cNvSpPr/>
          <p:nvPr/>
        </p:nvSpPr>
        <p:spPr>
          <a:xfrm rot="1891771" flipH="1">
            <a:off x="3633391" y="3134640"/>
            <a:ext cx="2182046" cy="3720269"/>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2"/>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18" name="Google Shape;518;p22"/>
          <p:cNvSpPr txBox="1">
            <a:spLocks noGrp="1"/>
          </p:cNvSpPr>
          <p:nvPr>
            <p:ph type="subTitle" idx="1"/>
          </p:nvPr>
        </p:nvSpPr>
        <p:spPr>
          <a:xfrm>
            <a:off x="5403875" y="1333525"/>
            <a:ext cx="2167800" cy="45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19" name="Google Shape;519;p22"/>
          <p:cNvSpPr txBox="1">
            <a:spLocks noGrp="1"/>
          </p:cNvSpPr>
          <p:nvPr>
            <p:ph type="subTitle" idx="2"/>
          </p:nvPr>
        </p:nvSpPr>
        <p:spPr>
          <a:xfrm>
            <a:off x="5403875" y="2852975"/>
            <a:ext cx="2167800" cy="45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20" name="Google Shape;520;p22"/>
          <p:cNvSpPr txBox="1">
            <a:spLocks noGrp="1"/>
          </p:cNvSpPr>
          <p:nvPr>
            <p:ph type="subTitle" idx="3"/>
          </p:nvPr>
        </p:nvSpPr>
        <p:spPr>
          <a:xfrm>
            <a:off x="5403875" y="1839280"/>
            <a:ext cx="2167800" cy="81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521" name="Google Shape;521;p22"/>
          <p:cNvSpPr txBox="1">
            <a:spLocks noGrp="1"/>
          </p:cNvSpPr>
          <p:nvPr>
            <p:ph type="subTitle" idx="4"/>
          </p:nvPr>
        </p:nvSpPr>
        <p:spPr>
          <a:xfrm>
            <a:off x="5403875" y="3358730"/>
            <a:ext cx="2167800" cy="81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p:cSld name="CUSTOM_28">
    <p:spTree>
      <p:nvGrpSpPr>
        <p:cNvPr id="1" name="Shape 522"/>
        <p:cNvGrpSpPr/>
        <p:nvPr/>
      </p:nvGrpSpPr>
      <p:grpSpPr>
        <a:xfrm>
          <a:off x="0" y="0"/>
          <a:ext cx="0" cy="0"/>
          <a:chOff x="0" y="0"/>
          <a:chExt cx="0" cy="0"/>
        </a:xfrm>
      </p:grpSpPr>
      <p:sp>
        <p:nvSpPr>
          <p:cNvPr id="523" name="Google Shape;523;p23"/>
          <p:cNvSpPr/>
          <p:nvPr/>
        </p:nvSpPr>
        <p:spPr>
          <a:xfrm rot="5035045">
            <a:off x="-2322768" y="2876704"/>
            <a:ext cx="5262855" cy="323795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4" name="Google Shape;524;p23"/>
          <p:cNvGrpSpPr/>
          <p:nvPr/>
        </p:nvGrpSpPr>
        <p:grpSpPr>
          <a:xfrm>
            <a:off x="-107118" y="-842535"/>
            <a:ext cx="2304462" cy="2293869"/>
            <a:chOff x="2414491" y="671177"/>
            <a:chExt cx="1830972" cy="1822411"/>
          </a:xfrm>
        </p:grpSpPr>
        <p:sp>
          <p:nvSpPr>
            <p:cNvPr id="525" name="Google Shape;525;p2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9" name="Google Shape;559;p23"/>
          <p:cNvSpPr/>
          <p:nvPr/>
        </p:nvSpPr>
        <p:spPr>
          <a:xfrm rot="-4280482">
            <a:off x="6793782" y="-1466885"/>
            <a:ext cx="3375483" cy="5024332"/>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3"/>
          <p:cNvSpPr/>
          <p:nvPr/>
        </p:nvSpPr>
        <p:spPr>
          <a:xfrm rot="-7977677">
            <a:off x="5123145" y="4056144"/>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62" name="Google Shape;562;p23"/>
          <p:cNvSpPr txBox="1">
            <a:spLocks noGrp="1"/>
          </p:cNvSpPr>
          <p:nvPr>
            <p:ph type="subTitle" idx="1"/>
          </p:nvPr>
        </p:nvSpPr>
        <p:spPr>
          <a:xfrm>
            <a:off x="713250" y="266112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63" name="Google Shape;563;p23"/>
          <p:cNvSpPr txBox="1">
            <a:spLocks noGrp="1"/>
          </p:cNvSpPr>
          <p:nvPr>
            <p:ph type="subTitle" idx="2"/>
          </p:nvPr>
        </p:nvSpPr>
        <p:spPr>
          <a:xfrm>
            <a:off x="3488100" y="266112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64" name="Google Shape;564;p23"/>
          <p:cNvSpPr txBox="1">
            <a:spLocks noGrp="1"/>
          </p:cNvSpPr>
          <p:nvPr>
            <p:ph type="subTitle" idx="3"/>
          </p:nvPr>
        </p:nvSpPr>
        <p:spPr>
          <a:xfrm>
            <a:off x="713250" y="3128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565" name="Google Shape;565;p23"/>
          <p:cNvSpPr txBox="1">
            <a:spLocks noGrp="1"/>
          </p:cNvSpPr>
          <p:nvPr>
            <p:ph type="subTitle" idx="4"/>
          </p:nvPr>
        </p:nvSpPr>
        <p:spPr>
          <a:xfrm>
            <a:off x="3488100" y="3128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566" name="Google Shape;566;p23"/>
          <p:cNvSpPr txBox="1">
            <a:spLocks noGrp="1"/>
          </p:cNvSpPr>
          <p:nvPr>
            <p:ph type="subTitle" idx="5"/>
          </p:nvPr>
        </p:nvSpPr>
        <p:spPr>
          <a:xfrm>
            <a:off x="6262950" y="266112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67" name="Google Shape;567;p23"/>
          <p:cNvSpPr txBox="1">
            <a:spLocks noGrp="1"/>
          </p:cNvSpPr>
          <p:nvPr>
            <p:ph type="subTitle" idx="6"/>
          </p:nvPr>
        </p:nvSpPr>
        <p:spPr>
          <a:xfrm>
            <a:off x="6262950" y="3128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p:cSld name="CUSTOM_30">
    <p:spTree>
      <p:nvGrpSpPr>
        <p:cNvPr id="1" name="Shape 568"/>
        <p:cNvGrpSpPr/>
        <p:nvPr/>
      </p:nvGrpSpPr>
      <p:grpSpPr>
        <a:xfrm>
          <a:off x="0" y="0"/>
          <a:ext cx="0" cy="0"/>
          <a:chOff x="0" y="0"/>
          <a:chExt cx="0" cy="0"/>
        </a:xfrm>
      </p:grpSpPr>
      <p:sp>
        <p:nvSpPr>
          <p:cNvPr id="569" name="Google Shape;569;p24"/>
          <p:cNvSpPr/>
          <p:nvPr/>
        </p:nvSpPr>
        <p:spPr>
          <a:xfrm rot="-7977680">
            <a:off x="2936026" y="3869950"/>
            <a:ext cx="2430109" cy="2331757"/>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0" name="Google Shape;570;p24"/>
          <p:cNvGrpSpPr/>
          <p:nvPr/>
        </p:nvGrpSpPr>
        <p:grpSpPr>
          <a:xfrm rot="10800000" flipH="1">
            <a:off x="205659" y="2003797"/>
            <a:ext cx="1888282" cy="1879453"/>
            <a:chOff x="2414491" y="671177"/>
            <a:chExt cx="1830972" cy="1822411"/>
          </a:xfrm>
        </p:grpSpPr>
        <p:sp>
          <p:nvSpPr>
            <p:cNvPr id="571" name="Google Shape;571;p24"/>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4"/>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4"/>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4"/>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4"/>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4"/>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4"/>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4"/>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4"/>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4"/>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4"/>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4"/>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4"/>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4"/>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4"/>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4"/>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4"/>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4"/>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4"/>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4"/>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4"/>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4"/>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4"/>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4"/>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4"/>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4"/>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4"/>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4"/>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4"/>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4"/>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4"/>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4"/>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4"/>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4"/>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5" name="Google Shape;605;p24"/>
          <p:cNvSpPr/>
          <p:nvPr/>
        </p:nvSpPr>
        <p:spPr>
          <a:xfrm rot="135969" flipH="1">
            <a:off x="-993079" y="-957313"/>
            <a:ext cx="3397316" cy="3383229"/>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4"/>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07" name="Google Shape;607;p24"/>
          <p:cNvSpPr txBox="1">
            <a:spLocks noGrp="1"/>
          </p:cNvSpPr>
          <p:nvPr>
            <p:ph type="subTitle" idx="1"/>
          </p:nvPr>
        </p:nvSpPr>
        <p:spPr>
          <a:xfrm>
            <a:off x="2214975" y="17670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08" name="Google Shape;608;p24"/>
          <p:cNvSpPr txBox="1">
            <a:spLocks noGrp="1"/>
          </p:cNvSpPr>
          <p:nvPr>
            <p:ph type="subTitle" idx="2"/>
          </p:nvPr>
        </p:nvSpPr>
        <p:spPr>
          <a:xfrm>
            <a:off x="4761225" y="17670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09" name="Google Shape;609;p24"/>
          <p:cNvSpPr txBox="1">
            <a:spLocks noGrp="1"/>
          </p:cNvSpPr>
          <p:nvPr>
            <p:ph type="subTitle" idx="3"/>
          </p:nvPr>
        </p:nvSpPr>
        <p:spPr>
          <a:xfrm>
            <a:off x="2214975" y="2141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10" name="Google Shape;610;p24"/>
          <p:cNvSpPr txBox="1">
            <a:spLocks noGrp="1"/>
          </p:cNvSpPr>
          <p:nvPr>
            <p:ph type="subTitle" idx="4"/>
          </p:nvPr>
        </p:nvSpPr>
        <p:spPr>
          <a:xfrm>
            <a:off x="4761225" y="2141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11" name="Google Shape;611;p24"/>
          <p:cNvSpPr txBox="1">
            <a:spLocks noGrp="1"/>
          </p:cNvSpPr>
          <p:nvPr>
            <p:ph type="subTitle" idx="5"/>
          </p:nvPr>
        </p:nvSpPr>
        <p:spPr>
          <a:xfrm>
            <a:off x="2214975" y="30653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12" name="Google Shape;612;p24"/>
          <p:cNvSpPr txBox="1">
            <a:spLocks noGrp="1"/>
          </p:cNvSpPr>
          <p:nvPr>
            <p:ph type="subTitle" idx="6"/>
          </p:nvPr>
        </p:nvSpPr>
        <p:spPr>
          <a:xfrm>
            <a:off x="4761225" y="30653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13" name="Google Shape;613;p24"/>
          <p:cNvSpPr txBox="1">
            <a:spLocks noGrp="1"/>
          </p:cNvSpPr>
          <p:nvPr>
            <p:ph type="subTitle" idx="7"/>
          </p:nvPr>
        </p:nvSpPr>
        <p:spPr>
          <a:xfrm>
            <a:off x="2214975" y="344011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14" name="Google Shape;614;p24"/>
          <p:cNvSpPr txBox="1">
            <a:spLocks noGrp="1"/>
          </p:cNvSpPr>
          <p:nvPr>
            <p:ph type="subTitle" idx="8"/>
          </p:nvPr>
        </p:nvSpPr>
        <p:spPr>
          <a:xfrm>
            <a:off x="4761225" y="344011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15" name="Google Shape;615;p24"/>
          <p:cNvSpPr/>
          <p:nvPr/>
        </p:nvSpPr>
        <p:spPr>
          <a:xfrm rot="-5035048" flipH="1">
            <a:off x="5373790" y="594172"/>
            <a:ext cx="6829100" cy="4201641"/>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six columns">
  <p:cSld name="CUSTOM_29">
    <p:spTree>
      <p:nvGrpSpPr>
        <p:cNvPr id="1" name="Shape 616"/>
        <p:cNvGrpSpPr/>
        <p:nvPr/>
      </p:nvGrpSpPr>
      <p:grpSpPr>
        <a:xfrm>
          <a:off x="0" y="0"/>
          <a:ext cx="0" cy="0"/>
          <a:chOff x="0" y="0"/>
          <a:chExt cx="0" cy="0"/>
        </a:xfrm>
      </p:grpSpPr>
      <p:sp>
        <p:nvSpPr>
          <p:cNvPr id="617" name="Google Shape;617;p25"/>
          <p:cNvSpPr/>
          <p:nvPr/>
        </p:nvSpPr>
        <p:spPr>
          <a:xfrm>
            <a:off x="4487750" y="727477"/>
            <a:ext cx="6559985" cy="5236281"/>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5"/>
          <p:cNvSpPr/>
          <p:nvPr/>
        </p:nvSpPr>
        <p:spPr>
          <a:xfrm rot="5400000">
            <a:off x="-2563625" y="1125983"/>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5"/>
          <p:cNvSpPr/>
          <p:nvPr/>
        </p:nvSpPr>
        <p:spPr>
          <a:xfrm rot="-7977677">
            <a:off x="635395" y="-298381"/>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5"/>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21" name="Google Shape;621;p25"/>
          <p:cNvSpPr txBox="1">
            <a:spLocks noGrp="1"/>
          </p:cNvSpPr>
          <p:nvPr>
            <p:ph type="subTitle" idx="1"/>
          </p:nvPr>
        </p:nvSpPr>
        <p:spPr>
          <a:xfrm>
            <a:off x="1094250" y="1652438"/>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2" name="Google Shape;622;p25"/>
          <p:cNvSpPr txBox="1">
            <a:spLocks noGrp="1"/>
          </p:cNvSpPr>
          <p:nvPr>
            <p:ph type="subTitle" idx="2"/>
          </p:nvPr>
        </p:nvSpPr>
        <p:spPr>
          <a:xfrm>
            <a:off x="3488100" y="1652438"/>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3" name="Google Shape;623;p25"/>
          <p:cNvSpPr txBox="1">
            <a:spLocks noGrp="1"/>
          </p:cNvSpPr>
          <p:nvPr>
            <p:ph type="subTitle" idx="3"/>
          </p:nvPr>
        </p:nvSpPr>
        <p:spPr>
          <a:xfrm>
            <a:off x="1094250" y="204385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24" name="Google Shape;624;p25"/>
          <p:cNvSpPr txBox="1">
            <a:spLocks noGrp="1"/>
          </p:cNvSpPr>
          <p:nvPr>
            <p:ph type="subTitle" idx="4"/>
          </p:nvPr>
        </p:nvSpPr>
        <p:spPr>
          <a:xfrm>
            <a:off x="3488100" y="204385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25" name="Google Shape;625;p25"/>
          <p:cNvSpPr txBox="1">
            <a:spLocks noGrp="1"/>
          </p:cNvSpPr>
          <p:nvPr>
            <p:ph type="subTitle" idx="5"/>
          </p:nvPr>
        </p:nvSpPr>
        <p:spPr>
          <a:xfrm>
            <a:off x="5881950" y="1652438"/>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6" name="Google Shape;626;p25"/>
          <p:cNvSpPr txBox="1">
            <a:spLocks noGrp="1"/>
          </p:cNvSpPr>
          <p:nvPr>
            <p:ph type="subTitle" idx="6"/>
          </p:nvPr>
        </p:nvSpPr>
        <p:spPr>
          <a:xfrm>
            <a:off x="5881950" y="204385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27" name="Google Shape;627;p25"/>
          <p:cNvSpPr txBox="1">
            <a:spLocks noGrp="1"/>
          </p:cNvSpPr>
          <p:nvPr>
            <p:ph type="subTitle" idx="7"/>
          </p:nvPr>
        </p:nvSpPr>
        <p:spPr>
          <a:xfrm>
            <a:off x="1094250" y="2989363"/>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8" name="Google Shape;628;p25"/>
          <p:cNvSpPr txBox="1">
            <a:spLocks noGrp="1"/>
          </p:cNvSpPr>
          <p:nvPr>
            <p:ph type="subTitle" idx="8"/>
          </p:nvPr>
        </p:nvSpPr>
        <p:spPr>
          <a:xfrm>
            <a:off x="3488100" y="2989363"/>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9" name="Google Shape;629;p25"/>
          <p:cNvSpPr txBox="1">
            <a:spLocks noGrp="1"/>
          </p:cNvSpPr>
          <p:nvPr>
            <p:ph type="subTitle" idx="9"/>
          </p:nvPr>
        </p:nvSpPr>
        <p:spPr>
          <a:xfrm>
            <a:off x="1094250" y="338090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30" name="Google Shape;630;p25"/>
          <p:cNvSpPr txBox="1">
            <a:spLocks noGrp="1"/>
          </p:cNvSpPr>
          <p:nvPr>
            <p:ph type="subTitle" idx="13"/>
          </p:nvPr>
        </p:nvSpPr>
        <p:spPr>
          <a:xfrm>
            <a:off x="3488100" y="338090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31" name="Google Shape;631;p25"/>
          <p:cNvSpPr txBox="1">
            <a:spLocks noGrp="1"/>
          </p:cNvSpPr>
          <p:nvPr>
            <p:ph type="subTitle" idx="14"/>
          </p:nvPr>
        </p:nvSpPr>
        <p:spPr>
          <a:xfrm>
            <a:off x="5881950" y="2989363"/>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25"/>
          <p:cNvSpPr txBox="1">
            <a:spLocks noGrp="1"/>
          </p:cNvSpPr>
          <p:nvPr>
            <p:ph type="subTitle" idx="15"/>
          </p:nvPr>
        </p:nvSpPr>
        <p:spPr>
          <a:xfrm>
            <a:off x="5881950" y="338090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CUSTOM_11">
    <p:spTree>
      <p:nvGrpSpPr>
        <p:cNvPr id="1" name="Shape 633"/>
        <p:cNvGrpSpPr/>
        <p:nvPr/>
      </p:nvGrpSpPr>
      <p:grpSpPr>
        <a:xfrm>
          <a:off x="0" y="0"/>
          <a:ext cx="0" cy="0"/>
          <a:chOff x="0" y="0"/>
          <a:chExt cx="0" cy="0"/>
        </a:xfrm>
      </p:grpSpPr>
      <p:sp>
        <p:nvSpPr>
          <p:cNvPr id="634" name="Google Shape;634;p26"/>
          <p:cNvSpPr/>
          <p:nvPr/>
        </p:nvSpPr>
        <p:spPr>
          <a:xfrm rot="-8234214" flipH="1">
            <a:off x="6462164" y="-167221"/>
            <a:ext cx="4162685" cy="256099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6"/>
          <p:cNvSpPr/>
          <p:nvPr/>
        </p:nvSpPr>
        <p:spPr>
          <a:xfrm rot="672094">
            <a:off x="-1833836" y="1849763"/>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6"/>
          <p:cNvSpPr/>
          <p:nvPr/>
        </p:nvSpPr>
        <p:spPr>
          <a:xfrm>
            <a:off x="8042975" y="3533675"/>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2">
  <p:cSld name="CUSTOM_12">
    <p:spTree>
      <p:nvGrpSpPr>
        <p:cNvPr id="1" name="Shape 638"/>
        <p:cNvGrpSpPr/>
        <p:nvPr/>
      </p:nvGrpSpPr>
      <p:grpSpPr>
        <a:xfrm>
          <a:off x="0" y="0"/>
          <a:ext cx="0" cy="0"/>
          <a:chOff x="0" y="0"/>
          <a:chExt cx="0" cy="0"/>
        </a:xfrm>
      </p:grpSpPr>
      <p:sp>
        <p:nvSpPr>
          <p:cNvPr id="639" name="Google Shape;639;p27"/>
          <p:cNvSpPr/>
          <p:nvPr/>
        </p:nvSpPr>
        <p:spPr>
          <a:xfrm rot="-2505069" flipH="1">
            <a:off x="6267646" y="1159768"/>
            <a:ext cx="4436783" cy="371422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7"/>
          <p:cNvSpPr/>
          <p:nvPr/>
        </p:nvSpPr>
        <p:spPr>
          <a:xfrm rot="3781174">
            <a:off x="-1644519" y="1806437"/>
            <a:ext cx="4267951" cy="262576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1" name="Google Shape;641;p27"/>
          <p:cNvGrpSpPr/>
          <p:nvPr/>
        </p:nvGrpSpPr>
        <p:grpSpPr>
          <a:xfrm rot="10800000" flipH="1">
            <a:off x="566191" y="1712532"/>
            <a:ext cx="1696762" cy="1688828"/>
            <a:chOff x="2414491" y="671177"/>
            <a:chExt cx="1830972" cy="1822411"/>
          </a:xfrm>
        </p:grpSpPr>
        <p:sp>
          <p:nvSpPr>
            <p:cNvPr id="642" name="Google Shape;642;p2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6" name="Google Shape;676;p27"/>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3">
  <p:cSld name="CUSTOM_14">
    <p:spTree>
      <p:nvGrpSpPr>
        <p:cNvPr id="1" name="Shape 677"/>
        <p:cNvGrpSpPr/>
        <p:nvPr/>
      </p:nvGrpSpPr>
      <p:grpSpPr>
        <a:xfrm>
          <a:off x="0" y="0"/>
          <a:ext cx="0" cy="0"/>
          <a:chOff x="0" y="0"/>
          <a:chExt cx="0" cy="0"/>
        </a:xfrm>
      </p:grpSpPr>
      <p:sp>
        <p:nvSpPr>
          <p:cNvPr id="678" name="Google Shape;678;p28"/>
          <p:cNvSpPr/>
          <p:nvPr/>
        </p:nvSpPr>
        <p:spPr>
          <a:xfrm rot="5400000">
            <a:off x="-897085" y="455393"/>
            <a:ext cx="4906632" cy="4469596"/>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8"/>
          <p:cNvSpPr/>
          <p:nvPr/>
        </p:nvSpPr>
        <p:spPr>
          <a:xfrm rot="4271990">
            <a:off x="6861805" y="3034227"/>
            <a:ext cx="3403945" cy="338983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8"/>
          <p:cNvSpPr/>
          <p:nvPr/>
        </p:nvSpPr>
        <p:spPr>
          <a:xfrm>
            <a:off x="7014776" y="357427"/>
            <a:ext cx="801658" cy="707098"/>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8"/>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4">
  <p:cSld name="CUSTOM_15">
    <p:spTree>
      <p:nvGrpSpPr>
        <p:cNvPr id="1" name="Shape 682"/>
        <p:cNvGrpSpPr/>
        <p:nvPr/>
      </p:nvGrpSpPr>
      <p:grpSpPr>
        <a:xfrm>
          <a:off x="0" y="0"/>
          <a:ext cx="0" cy="0"/>
          <a:chOff x="0" y="0"/>
          <a:chExt cx="0" cy="0"/>
        </a:xfrm>
      </p:grpSpPr>
      <p:sp>
        <p:nvSpPr>
          <p:cNvPr id="683" name="Google Shape;683;p29"/>
          <p:cNvSpPr/>
          <p:nvPr/>
        </p:nvSpPr>
        <p:spPr>
          <a:xfrm rot="8100090">
            <a:off x="-1277624" y="-498533"/>
            <a:ext cx="4047120" cy="248996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9"/>
          <p:cNvSpPr/>
          <p:nvPr/>
        </p:nvSpPr>
        <p:spPr>
          <a:xfrm rot="-2262480" flipH="1">
            <a:off x="5470609" y="3669962"/>
            <a:ext cx="4913469" cy="302290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86" name="Google Shape;686;p29"/>
          <p:cNvSpPr/>
          <p:nvPr/>
        </p:nvSpPr>
        <p:spPr>
          <a:xfrm rot="-7977666">
            <a:off x="7581866" y="924182"/>
            <a:ext cx="1233331" cy="1183416"/>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5">
  <p:cSld name="CUSTOM_16">
    <p:spTree>
      <p:nvGrpSpPr>
        <p:cNvPr id="1" name="Shape 687"/>
        <p:cNvGrpSpPr/>
        <p:nvPr/>
      </p:nvGrpSpPr>
      <p:grpSpPr>
        <a:xfrm>
          <a:off x="0" y="0"/>
          <a:ext cx="0" cy="0"/>
          <a:chOff x="0" y="0"/>
          <a:chExt cx="0" cy="0"/>
        </a:xfrm>
      </p:grpSpPr>
      <p:sp>
        <p:nvSpPr>
          <p:cNvPr id="688" name="Google Shape;688;p30"/>
          <p:cNvSpPr/>
          <p:nvPr/>
        </p:nvSpPr>
        <p:spPr>
          <a:xfrm rot="5575585">
            <a:off x="-1934287" y="-969252"/>
            <a:ext cx="4436755" cy="371424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0"/>
          <p:cNvSpPr/>
          <p:nvPr/>
        </p:nvSpPr>
        <p:spPr>
          <a:xfrm>
            <a:off x="4971452" y="887873"/>
            <a:ext cx="5492180" cy="3689245"/>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0"/>
          <p:cNvSpPr/>
          <p:nvPr/>
        </p:nvSpPr>
        <p:spPr>
          <a:xfrm rot="-7977666">
            <a:off x="3954029" y="4656032"/>
            <a:ext cx="1233331" cy="1183416"/>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0"/>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1"/>
        <p:cNvGrpSpPr/>
        <p:nvPr/>
      </p:nvGrpSpPr>
      <p:grpSpPr>
        <a:xfrm>
          <a:off x="0" y="0"/>
          <a:ext cx="0" cy="0"/>
          <a:chOff x="0" y="0"/>
          <a:chExt cx="0" cy="0"/>
        </a:xfrm>
      </p:grpSpPr>
      <p:sp>
        <p:nvSpPr>
          <p:cNvPr id="92" name="Google Shape;92;p4"/>
          <p:cNvSpPr/>
          <p:nvPr/>
        </p:nvSpPr>
        <p:spPr>
          <a:xfrm rot="-1762095" flipH="1">
            <a:off x="-645480" y="2383695"/>
            <a:ext cx="2540453" cy="378144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8139625" y="1901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4"/>
          <p:cNvSpPr txBox="1">
            <a:spLocks noGrp="1"/>
          </p:cNvSpPr>
          <p:nvPr>
            <p:ph type="body" idx="1"/>
          </p:nvPr>
        </p:nvSpPr>
        <p:spPr>
          <a:xfrm>
            <a:off x="713250" y="1152475"/>
            <a:ext cx="77175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accent1"/>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95" name="Google Shape;95;p4"/>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6">
  <p:cSld name="CUSTOM_18">
    <p:spTree>
      <p:nvGrpSpPr>
        <p:cNvPr id="1" name="Shape 692"/>
        <p:cNvGrpSpPr/>
        <p:nvPr/>
      </p:nvGrpSpPr>
      <p:grpSpPr>
        <a:xfrm>
          <a:off x="0" y="0"/>
          <a:ext cx="0" cy="0"/>
          <a:chOff x="0" y="0"/>
          <a:chExt cx="0" cy="0"/>
        </a:xfrm>
      </p:grpSpPr>
      <p:sp>
        <p:nvSpPr>
          <p:cNvPr id="693" name="Google Shape;693;p31"/>
          <p:cNvSpPr/>
          <p:nvPr/>
        </p:nvSpPr>
        <p:spPr>
          <a:xfrm rot="912733" flipH="1">
            <a:off x="-1572654" y="597947"/>
            <a:ext cx="3253667" cy="548082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1"/>
          <p:cNvSpPr/>
          <p:nvPr/>
        </p:nvSpPr>
        <p:spPr>
          <a:xfrm rot="-482288">
            <a:off x="6784912" y="-733687"/>
            <a:ext cx="3654738" cy="3639584"/>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1"/>
          <p:cNvSpPr/>
          <p:nvPr/>
        </p:nvSpPr>
        <p:spPr>
          <a:xfrm rot="3320924">
            <a:off x="8443534" y="3822428"/>
            <a:ext cx="1269688" cy="1658230"/>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1"/>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7">
  <p:cSld name="CUSTOM_20">
    <p:spTree>
      <p:nvGrpSpPr>
        <p:cNvPr id="1" name="Shape 697"/>
        <p:cNvGrpSpPr/>
        <p:nvPr/>
      </p:nvGrpSpPr>
      <p:grpSpPr>
        <a:xfrm>
          <a:off x="0" y="0"/>
          <a:ext cx="0" cy="0"/>
          <a:chOff x="0" y="0"/>
          <a:chExt cx="0" cy="0"/>
        </a:xfrm>
      </p:grpSpPr>
      <p:sp>
        <p:nvSpPr>
          <p:cNvPr id="698" name="Google Shape;698;p32"/>
          <p:cNvSpPr/>
          <p:nvPr/>
        </p:nvSpPr>
        <p:spPr>
          <a:xfrm rot="-5620610">
            <a:off x="8235762" y="2503251"/>
            <a:ext cx="3242370" cy="3111144"/>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2"/>
          <p:cNvSpPr/>
          <p:nvPr/>
        </p:nvSpPr>
        <p:spPr>
          <a:xfrm rot="-595142" flipH="1">
            <a:off x="-1233073" y="-485172"/>
            <a:ext cx="3397327" cy="3383240"/>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2"/>
          <p:cNvSpPr/>
          <p:nvPr/>
        </p:nvSpPr>
        <p:spPr>
          <a:xfrm rot="-7977683">
            <a:off x="6409699" y="-29230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2"/>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8">
  <p:cSld name="CUSTOM_21">
    <p:spTree>
      <p:nvGrpSpPr>
        <p:cNvPr id="1" name="Shape 702"/>
        <p:cNvGrpSpPr/>
        <p:nvPr/>
      </p:nvGrpSpPr>
      <p:grpSpPr>
        <a:xfrm>
          <a:off x="0" y="0"/>
          <a:ext cx="0" cy="0"/>
          <a:chOff x="0" y="0"/>
          <a:chExt cx="0" cy="0"/>
        </a:xfrm>
      </p:grpSpPr>
      <p:sp>
        <p:nvSpPr>
          <p:cNvPr id="703" name="Google Shape;703;p33"/>
          <p:cNvSpPr/>
          <p:nvPr/>
        </p:nvSpPr>
        <p:spPr>
          <a:xfrm rot="-5400000" flipH="1">
            <a:off x="5697375" y="631183"/>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grpSp>
        <p:nvGrpSpPr>
          <p:cNvPr id="705" name="Google Shape;705;p33"/>
          <p:cNvGrpSpPr/>
          <p:nvPr/>
        </p:nvGrpSpPr>
        <p:grpSpPr>
          <a:xfrm rot="10800000" flipH="1">
            <a:off x="-776141" y="2015093"/>
            <a:ext cx="2087674" cy="2077913"/>
            <a:chOff x="2414491" y="671177"/>
            <a:chExt cx="1830972" cy="1822411"/>
          </a:xfrm>
        </p:grpSpPr>
        <p:sp>
          <p:nvSpPr>
            <p:cNvPr id="706" name="Google Shape;706;p3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header 1">
  <p:cSld name="CUSTOM_6">
    <p:spTree>
      <p:nvGrpSpPr>
        <p:cNvPr id="1" name="Shape 740"/>
        <p:cNvGrpSpPr/>
        <p:nvPr/>
      </p:nvGrpSpPr>
      <p:grpSpPr>
        <a:xfrm>
          <a:off x="0" y="0"/>
          <a:ext cx="0" cy="0"/>
          <a:chOff x="0" y="0"/>
          <a:chExt cx="0" cy="0"/>
        </a:xfrm>
      </p:grpSpPr>
      <p:sp>
        <p:nvSpPr>
          <p:cNvPr id="741" name="Google Shape;741;p34"/>
          <p:cNvSpPr/>
          <p:nvPr/>
        </p:nvSpPr>
        <p:spPr>
          <a:xfrm rot="-2187687">
            <a:off x="6997415" y="2824325"/>
            <a:ext cx="1938838" cy="3305612"/>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4"/>
          <p:cNvSpPr/>
          <p:nvPr/>
        </p:nvSpPr>
        <p:spPr>
          <a:xfrm rot="1855510">
            <a:off x="2523490" y="193756"/>
            <a:ext cx="4979106" cy="4104445"/>
          </a:xfrm>
          <a:custGeom>
            <a:avLst/>
            <a:gdLst/>
            <a:ahLst/>
            <a:cxnLst/>
            <a:rect l="l" t="t" r="r" b="b"/>
            <a:pathLst>
              <a:path w="59243" h="48836" extrusionOk="0">
                <a:moveTo>
                  <a:pt x="27153" y="9007"/>
                </a:moveTo>
                <a:cubicBezTo>
                  <a:pt x="33591" y="9007"/>
                  <a:pt x="31990" y="9240"/>
                  <a:pt x="38094" y="5071"/>
                </a:cubicBezTo>
                <a:cubicBezTo>
                  <a:pt x="44232" y="901"/>
                  <a:pt x="51737" y="0"/>
                  <a:pt x="55473" y="5071"/>
                </a:cubicBezTo>
                <a:cubicBezTo>
                  <a:pt x="59243" y="10108"/>
                  <a:pt x="46800" y="16346"/>
                  <a:pt x="46767" y="22483"/>
                </a:cubicBezTo>
                <a:cubicBezTo>
                  <a:pt x="46734" y="28621"/>
                  <a:pt x="48768" y="48835"/>
                  <a:pt x="28354" y="48835"/>
                </a:cubicBezTo>
                <a:cubicBezTo>
                  <a:pt x="7939" y="48835"/>
                  <a:pt x="0" y="22583"/>
                  <a:pt x="8973" y="14011"/>
                </a:cubicBezTo>
                <a:cubicBezTo>
                  <a:pt x="17946" y="5471"/>
                  <a:pt x="20715" y="9007"/>
                  <a:pt x="27153" y="900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4"/>
          <p:cNvSpPr/>
          <p:nvPr/>
        </p:nvSpPr>
        <p:spPr>
          <a:xfrm rot="10800000" flipH="1">
            <a:off x="242450" y="2888462"/>
            <a:ext cx="1774800" cy="1774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4" name="Google Shape;744;p34"/>
          <p:cNvGrpSpPr/>
          <p:nvPr/>
        </p:nvGrpSpPr>
        <p:grpSpPr>
          <a:xfrm rot="10800000" flipH="1">
            <a:off x="955516" y="2266845"/>
            <a:ext cx="1696762" cy="1688828"/>
            <a:chOff x="2414491" y="671177"/>
            <a:chExt cx="1830972" cy="1822411"/>
          </a:xfrm>
        </p:grpSpPr>
        <p:sp>
          <p:nvSpPr>
            <p:cNvPr id="745" name="Google Shape;745;p34"/>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4"/>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4"/>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4"/>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4"/>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4"/>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4"/>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4"/>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4"/>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4"/>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4"/>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4"/>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4"/>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4"/>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4"/>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4"/>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4"/>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4"/>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4"/>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4"/>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4"/>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4"/>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4"/>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4"/>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4"/>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4"/>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4"/>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4"/>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4"/>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4"/>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4"/>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4"/>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4"/>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9" name="Google Shape;779;p34"/>
          <p:cNvSpPr/>
          <p:nvPr/>
        </p:nvSpPr>
        <p:spPr>
          <a:xfrm rot="-7977683">
            <a:off x="6033949" y="548625"/>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4">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81" name="Google Shape;781;p34"/>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2">
  <p:cSld name="CUSTOM_8">
    <p:spTree>
      <p:nvGrpSpPr>
        <p:cNvPr id="1" name="Shape 782"/>
        <p:cNvGrpSpPr/>
        <p:nvPr/>
      </p:nvGrpSpPr>
      <p:grpSpPr>
        <a:xfrm>
          <a:off x="0" y="0"/>
          <a:ext cx="0" cy="0"/>
          <a:chOff x="0" y="0"/>
          <a:chExt cx="0" cy="0"/>
        </a:xfrm>
      </p:grpSpPr>
      <p:sp>
        <p:nvSpPr>
          <p:cNvPr id="783" name="Google Shape;783;p35"/>
          <p:cNvSpPr/>
          <p:nvPr/>
        </p:nvSpPr>
        <p:spPr>
          <a:xfrm rot="-7977683">
            <a:off x="1484724" y="151640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5"/>
          <p:cNvSpPr/>
          <p:nvPr/>
        </p:nvSpPr>
        <p:spPr>
          <a:xfrm rot="288619" flipH="1">
            <a:off x="-1415244" y="1158707"/>
            <a:ext cx="4829256" cy="4940052"/>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5"/>
          <p:cNvSpPr/>
          <p:nvPr/>
        </p:nvSpPr>
        <p:spPr>
          <a:xfrm rot="-8533595">
            <a:off x="7105388" y="-706575"/>
            <a:ext cx="1938828" cy="3305595"/>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5"/>
          <p:cNvSpPr/>
          <p:nvPr/>
        </p:nvSpPr>
        <p:spPr>
          <a:xfrm>
            <a:off x="6970750" y="2154714"/>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7" name="Google Shape;787;p35"/>
          <p:cNvGrpSpPr/>
          <p:nvPr/>
        </p:nvGrpSpPr>
        <p:grpSpPr>
          <a:xfrm>
            <a:off x="6247704" y="2777002"/>
            <a:ext cx="1830972" cy="1822411"/>
            <a:chOff x="2414491" y="671177"/>
            <a:chExt cx="1830972" cy="1822411"/>
          </a:xfrm>
        </p:grpSpPr>
        <p:sp>
          <p:nvSpPr>
            <p:cNvPr id="788" name="Google Shape;788;p35"/>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5"/>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5"/>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5"/>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5"/>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5"/>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5"/>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5"/>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5"/>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5"/>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5"/>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5"/>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5"/>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5"/>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5"/>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5"/>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5"/>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5"/>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5"/>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5"/>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5"/>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5"/>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5"/>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5"/>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5"/>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5"/>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5"/>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5"/>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5"/>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5"/>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5"/>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5"/>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5"/>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5"/>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2" name="Google Shape;822;p35">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23" name="Google Shape;823;p35"/>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3">
  <p:cSld name="CUSTOM_13">
    <p:spTree>
      <p:nvGrpSpPr>
        <p:cNvPr id="1" name="Shape 824"/>
        <p:cNvGrpSpPr/>
        <p:nvPr/>
      </p:nvGrpSpPr>
      <p:grpSpPr>
        <a:xfrm>
          <a:off x="0" y="0"/>
          <a:ext cx="0" cy="0"/>
          <a:chOff x="0" y="0"/>
          <a:chExt cx="0" cy="0"/>
        </a:xfrm>
      </p:grpSpPr>
      <p:sp>
        <p:nvSpPr>
          <p:cNvPr id="825" name="Google Shape;825;p36"/>
          <p:cNvSpPr/>
          <p:nvPr/>
        </p:nvSpPr>
        <p:spPr>
          <a:xfrm rot="-5716269">
            <a:off x="3090772" y="121523"/>
            <a:ext cx="3242308" cy="5108995"/>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6" name="Google Shape;826;p36"/>
          <p:cNvGrpSpPr/>
          <p:nvPr/>
        </p:nvGrpSpPr>
        <p:grpSpPr>
          <a:xfrm flipH="1">
            <a:off x="6918862" y="-84862"/>
            <a:ext cx="2277317" cy="5304377"/>
            <a:chOff x="224725" y="566950"/>
            <a:chExt cx="1850875" cy="4311100"/>
          </a:xfrm>
        </p:grpSpPr>
        <p:sp>
          <p:nvSpPr>
            <p:cNvPr id="827" name="Google Shape;827;p36"/>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6"/>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6"/>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6"/>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6"/>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6"/>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6"/>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6"/>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6"/>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6"/>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6"/>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6"/>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6"/>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6"/>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6"/>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6"/>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6"/>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6"/>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6"/>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6"/>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6"/>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6"/>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6"/>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6"/>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1" name="Google Shape;851;p36">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52" name="Google Shape;852;p36"/>
          <p:cNvSpPr txBox="1">
            <a:spLocks noGrp="1"/>
          </p:cNvSpPr>
          <p:nvPr>
            <p:ph type="title" idx="2" hasCustomPrompt="1"/>
          </p:nvPr>
        </p:nvSpPr>
        <p:spPr>
          <a:xfrm>
            <a:off x="2020824" y="91845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53" name="Google Shape;853;p36"/>
          <p:cNvSpPr/>
          <p:nvPr/>
        </p:nvSpPr>
        <p:spPr>
          <a:xfrm flipH="1">
            <a:off x="6154471" y="760963"/>
            <a:ext cx="1269687" cy="165822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6"/>
          <p:cNvSpPr/>
          <p:nvPr/>
        </p:nvSpPr>
        <p:spPr>
          <a:xfrm flipH="1">
            <a:off x="736534" y="1655532"/>
            <a:ext cx="1774800" cy="1774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5" name="Google Shape;855;p36"/>
          <p:cNvGrpSpPr/>
          <p:nvPr/>
        </p:nvGrpSpPr>
        <p:grpSpPr>
          <a:xfrm flipH="1">
            <a:off x="101505" y="2363121"/>
            <a:ext cx="1696762" cy="1688828"/>
            <a:chOff x="2414491" y="671177"/>
            <a:chExt cx="1830972" cy="1822411"/>
          </a:xfrm>
        </p:grpSpPr>
        <p:sp>
          <p:nvSpPr>
            <p:cNvPr id="856" name="Google Shape;856;p3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4">
  <p:cSld name="CUSTOM_17">
    <p:spTree>
      <p:nvGrpSpPr>
        <p:cNvPr id="1" name="Shape 890"/>
        <p:cNvGrpSpPr/>
        <p:nvPr/>
      </p:nvGrpSpPr>
      <p:grpSpPr>
        <a:xfrm>
          <a:off x="0" y="0"/>
          <a:ext cx="0" cy="0"/>
          <a:chOff x="0" y="0"/>
          <a:chExt cx="0" cy="0"/>
        </a:xfrm>
      </p:grpSpPr>
      <p:sp>
        <p:nvSpPr>
          <p:cNvPr id="891" name="Google Shape;891;p37"/>
          <p:cNvSpPr/>
          <p:nvPr/>
        </p:nvSpPr>
        <p:spPr>
          <a:xfrm>
            <a:off x="6379125" y="3295174"/>
            <a:ext cx="1436700" cy="1436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7"/>
          <p:cNvSpPr/>
          <p:nvPr/>
        </p:nvSpPr>
        <p:spPr>
          <a:xfrm rot="3781224">
            <a:off x="-1829431" y="2502688"/>
            <a:ext cx="6147391" cy="3782042"/>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7"/>
          <p:cNvSpPr/>
          <p:nvPr/>
        </p:nvSpPr>
        <p:spPr>
          <a:xfrm rot="-1693254" flipH="1">
            <a:off x="7048898" y="1570932"/>
            <a:ext cx="2436429" cy="4153979"/>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7">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95" name="Google Shape;895;p37"/>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896" name="Google Shape;896;p37"/>
          <p:cNvGrpSpPr/>
          <p:nvPr/>
        </p:nvGrpSpPr>
        <p:grpSpPr>
          <a:xfrm rot="10800000" flipH="1">
            <a:off x="815666" y="1235970"/>
            <a:ext cx="1696762" cy="1688828"/>
            <a:chOff x="2414491" y="671177"/>
            <a:chExt cx="1830972" cy="1822411"/>
          </a:xfrm>
        </p:grpSpPr>
        <p:sp>
          <p:nvSpPr>
            <p:cNvPr id="897" name="Google Shape;897;p3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5">
  <p:cSld name="CUSTOM_19">
    <p:spTree>
      <p:nvGrpSpPr>
        <p:cNvPr id="1" name="Shape 931"/>
        <p:cNvGrpSpPr/>
        <p:nvPr/>
      </p:nvGrpSpPr>
      <p:grpSpPr>
        <a:xfrm>
          <a:off x="0" y="0"/>
          <a:ext cx="0" cy="0"/>
          <a:chOff x="0" y="0"/>
          <a:chExt cx="0" cy="0"/>
        </a:xfrm>
      </p:grpSpPr>
      <p:sp>
        <p:nvSpPr>
          <p:cNvPr id="932" name="Google Shape;932;p38"/>
          <p:cNvSpPr/>
          <p:nvPr/>
        </p:nvSpPr>
        <p:spPr>
          <a:xfrm rot="199611" flipH="1">
            <a:off x="-1222385" y="1111794"/>
            <a:ext cx="4658395" cy="476529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8"/>
          <p:cNvSpPr/>
          <p:nvPr/>
        </p:nvSpPr>
        <p:spPr>
          <a:xfrm rot="-5035045" flipH="1">
            <a:off x="5862077" y="-226971"/>
            <a:ext cx="5262855" cy="323795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8"/>
          <p:cNvSpPr/>
          <p:nvPr/>
        </p:nvSpPr>
        <p:spPr>
          <a:xfrm rot="10800000">
            <a:off x="6276915" y="2875987"/>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5" name="Google Shape;935;p38"/>
          <p:cNvGrpSpPr/>
          <p:nvPr/>
        </p:nvGrpSpPr>
        <p:grpSpPr>
          <a:xfrm rot="10800000">
            <a:off x="1381161" y="1333007"/>
            <a:ext cx="1696762" cy="1688828"/>
            <a:chOff x="2414491" y="671177"/>
            <a:chExt cx="1830972" cy="1822411"/>
          </a:xfrm>
        </p:grpSpPr>
        <p:sp>
          <p:nvSpPr>
            <p:cNvPr id="936" name="Google Shape;936;p38"/>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8"/>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8"/>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8"/>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8"/>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8"/>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8"/>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8"/>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8"/>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8"/>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8"/>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8"/>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8"/>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8"/>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8"/>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8"/>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8"/>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8"/>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8"/>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8"/>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8"/>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8"/>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8"/>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8"/>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8"/>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8"/>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8"/>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8"/>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8"/>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8"/>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8"/>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8"/>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8"/>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8"/>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0" name="Google Shape;970;p38">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71" name="Google Shape;971;p38"/>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ext ">
  <p:cSld name="CUSTOM_32_2">
    <p:spTree>
      <p:nvGrpSpPr>
        <p:cNvPr id="1" name="Shape 972"/>
        <p:cNvGrpSpPr/>
        <p:nvPr/>
      </p:nvGrpSpPr>
      <p:grpSpPr>
        <a:xfrm>
          <a:off x="0" y="0"/>
          <a:ext cx="0" cy="0"/>
          <a:chOff x="0" y="0"/>
          <a:chExt cx="0" cy="0"/>
        </a:xfrm>
      </p:grpSpPr>
      <p:sp>
        <p:nvSpPr>
          <p:cNvPr id="973" name="Google Shape;973;p39"/>
          <p:cNvSpPr/>
          <p:nvPr/>
        </p:nvSpPr>
        <p:spPr>
          <a:xfrm rot="672094">
            <a:off x="-3534661" y="4141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9"/>
          <p:cNvSpPr/>
          <p:nvPr/>
        </p:nvSpPr>
        <p:spPr>
          <a:xfrm>
            <a:off x="8264550" y="465501"/>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6" name="Google Shape;976;p39"/>
          <p:cNvSpPr txBox="1">
            <a:spLocks noGrp="1"/>
          </p:cNvSpPr>
          <p:nvPr>
            <p:ph type="subTitle" idx="1"/>
          </p:nvPr>
        </p:nvSpPr>
        <p:spPr>
          <a:xfrm>
            <a:off x="713250" y="1126100"/>
            <a:ext cx="7717500" cy="3442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050"/>
              <a:buFont typeface="Ubuntu"/>
              <a:buChar char="●"/>
              <a:defRPr sz="1600"/>
            </a:lvl1pPr>
            <a:lvl2pPr lvl="1" rtl="0">
              <a:spcBef>
                <a:spcPts val="0"/>
              </a:spcBef>
              <a:spcAft>
                <a:spcPts val="0"/>
              </a:spcAft>
              <a:buClr>
                <a:schemeClr val="dk1"/>
              </a:buClr>
              <a:buSzPts val="1400"/>
              <a:buFont typeface="Ubuntu"/>
              <a:buAutoNum type="alphaLcPeriod"/>
              <a:defRPr sz="1600"/>
            </a:lvl2pPr>
            <a:lvl3pPr lvl="2" rtl="0">
              <a:spcBef>
                <a:spcPts val="0"/>
              </a:spcBef>
              <a:spcAft>
                <a:spcPts val="0"/>
              </a:spcAft>
              <a:buClr>
                <a:schemeClr val="dk1"/>
              </a:buClr>
              <a:buSzPts val="1400"/>
              <a:buFont typeface="Ubuntu"/>
              <a:buAutoNum type="romanLcPeriod"/>
              <a:defRPr/>
            </a:lvl3pPr>
            <a:lvl4pPr lvl="3" rtl="0">
              <a:spcBef>
                <a:spcPts val="0"/>
              </a:spcBef>
              <a:spcAft>
                <a:spcPts val="0"/>
              </a:spcAft>
              <a:buClr>
                <a:schemeClr val="dk1"/>
              </a:buClr>
              <a:buSzPts val="1400"/>
              <a:buFont typeface="Ubuntu"/>
              <a:buAutoNum type="arabicPeriod"/>
              <a:defRPr/>
            </a:lvl4pPr>
            <a:lvl5pPr lvl="4" rtl="0">
              <a:spcBef>
                <a:spcPts val="0"/>
              </a:spcBef>
              <a:spcAft>
                <a:spcPts val="0"/>
              </a:spcAft>
              <a:buClr>
                <a:schemeClr val="dk1"/>
              </a:buClr>
              <a:buSzPts val="1400"/>
              <a:buFont typeface="Ubuntu"/>
              <a:buAutoNum type="alphaLcPeriod"/>
              <a:defRPr/>
            </a:lvl5pPr>
            <a:lvl6pPr lvl="5" rtl="0">
              <a:spcBef>
                <a:spcPts val="0"/>
              </a:spcBef>
              <a:spcAft>
                <a:spcPts val="0"/>
              </a:spcAft>
              <a:buClr>
                <a:schemeClr val="dk1"/>
              </a:buClr>
              <a:buSzPts val="1400"/>
              <a:buFont typeface="Ubuntu"/>
              <a:buAutoNum type="romanLcPeriod"/>
              <a:defRPr/>
            </a:lvl6pPr>
            <a:lvl7pPr lvl="6" rtl="0">
              <a:spcBef>
                <a:spcPts val="0"/>
              </a:spcBef>
              <a:spcAft>
                <a:spcPts val="0"/>
              </a:spcAft>
              <a:buClr>
                <a:schemeClr val="dk1"/>
              </a:buClr>
              <a:buSzPts val="1400"/>
              <a:buFont typeface="Ubuntu"/>
              <a:buAutoNum type="arabicPeriod"/>
              <a:defRPr/>
            </a:lvl7pPr>
            <a:lvl8pPr lvl="7" rtl="0">
              <a:spcBef>
                <a:spcPts val="0"/>
              </a:spcBef>
              <a:spcAft>
                <a:spcPts val="0"/>
              </a:spcAft>
              <a:buClr>
                <a:schemeClr val="dk1"/>
              </a:buClr>
              <a:buSzPts val="1400"/>
              <a:buFont typeface="Ubuntu"/>
              <a:buAutoNum type="alphaLcPeriod"/>
              <a:defRPr/>
            </a:lvl8pPr>
            <a:lvl9pPr lvl="8" rtl="0">
              <a:spcBef>
                <a:spcPts val="0"/>
              </a:spcBef>
              <a:spcAft>
                <a:spcPts val="0"/>
              </a:spcAft>
              <a:buClr>
                <a:schemeClr val="dk1"/>
              </a:buClr>
              <a:buSzPts val="1400"/>
              <a:buFont typeface="Ubuntu"/>
              <a:buAutoNum type="romanLcPeriod"/>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ext 1">
  <p:cSld name="CUSTOM_1_1">
    <p:spTree>
      <p:nvGrpSpPr>
        <p:cNvPr id="1" name="Shape 977"/>
        <p:cNvGrpSpPr/>
        <p:nvPr/>
      </p:nvGrpSpPr>
      <p:grpSpPr>
        <a:xfrm>
          <a:off x="0" y="0"/>
          <a:ext cx="0" cy="0"/>
          <a:chOff x="0" y="0"/>
          <a:chExt cx="0" cy="0"/>
        </a:xfrm>
      </p:grpSpPr>
      <p:sp>
        <p:nvSpPr>
          <p:cNvPr id="978" name="Google Shape;978;p40"/>
          <p:cNvSpPr/>
          <p:nvPr/>
        </p:nvSpPr>
        <p:spPr>
          <a:xfrm rot="-5620636">
            <a:off x="7260268" y="484121"/>
            <a:ext cx="2991681" cy="287060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0"/>
          <p:cNvSpPr/>
          <p:nvPr/>
        </p:nvSpPr>
        <p:spPr>
          <a:xfrm rot="135969" flipH="1">
            <a:off x="-1259479" y="-732013"/>
            <a:ext cx="3397316" cy="3383229"/>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0"/>
          <p:cNvSpPr/>
          <p:nvPr/>
        </p:nvSpPr>
        <p:spPr>
          <a:xfrm rot="10800000">
            <a:off x="7259653" y="3925437"/>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1" name="Google Shape;981;p40"/>
          <p:cNvGrpSpPr/>
          <p:nvPr/>
        </p:nvGrpSpPr>
        <p:grpSpPr>
          <a:xfrm rot="10800000">
            <a:off x="6624625" y="3303820"/>
            <a:ext cx="1696762" cy="1688828"/>
            <a:chOff x="2414491" y="671177"/>
            <a:chExt cx="1830972" cy="1822411"/>
          </a:xfrm>
        </p:grpSpPr>
        <p:sp>
          <p:nvSpPr>
            <p:cNvPr id="982" name="Google Shape;982;p40"/>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0"/>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0"/>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0"/>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0"/>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0"/>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0"/>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0"/>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0"/>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0"/>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0"/>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0"/>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0"/>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0"/>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0"/>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0"/>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0"/>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0"/>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0"/>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0"/>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0"/>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0"/>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0"/>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0"/>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0"/>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0"/>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0"/>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0"/>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0"/>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0"/>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0"/>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0"/>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0"/>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0"/>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6" name="Google Shape;1016;p40"/>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17" name="Google Shape;1017;p40"/>
          <p:cNvSpPr txBox="1">
            <a:spLocks noGrp="1"/>
          </p:cNvSpPr>
          <p:nvPr>
            <p:ph type="subTitle" idx="1"/>
          </p:nvPr>
        </p:nvSpPr>
        <p:spPr>
          <a:xfrm>
            <a:off x="713225" y="1168075"/>
            <a:ext cx="60288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6"/>
        <p:cNvGrpSpPr/>
        <p:nvPr/>
      </p:nvGrpSpPr>
      <p:grpSpPr>
        <a:xfrm>
          <a:off x="0" y="0"/>
          <a:ext cx="0" cy="0"/>
          <a:chOff x="0" y="0"/>
          <a:chExt cx="0" cy="0"/>
        </a:xfrm>
      </p:grpSpPr>
      <p:sp>
        <p:nvSpPr>
          <p:cNvPr id="97" name="Google Shape;97;p5"/>
          <p:cNvSpPr/>
          <p:nvPr/>
        </p:nvSpPr>
        <p:spPr>
          <a:xfrm flipH="1">
            <a:off x="75" y="1620000"/>
            <a:ext cx="9143837" cy="2281200"/>
          </a:xfrm>
          <a:custGeom>
            <a:avLst/>
            <a:gdLst/>
            <a:ahLst/>
            <a:cxnLst/>
            <a:rect l="l" t="t" r="r" b="b"/>
            <a:pathLst>
              <a:path w="305584" h="121664" extrusionOk="0">
                <a:moveTo>
                  <a:pt x="219307" y="0"/>
                </a:moveTo>
                <a:cubicBezTo>
                  <a:pt x="203338" y="0"/>
                  <a:pt x="187335" y="4914"/>
                  <a:pt x="174406" y="14271"/>
                </a:cubicBezTo>
                <a:cubicBezTo>
                  <a:pt x="167072" y="19544"/>
                  <a:pt x="160755" y="26102"/>
                  <a:pt x="153475" y="31428"/>
                </a:cubicBezTo>
                <a:cubicBezTo>
                  <a:pt x="146652" y="36401"/>
                  <a:pt x="138616" y="40348"/>
                  <a:pt x="130237" y="40348"/>
                </a:cubicBezTo>
                <a:cubicBezTo>
                  <a:pt x="129643" y="40348"/>
                  <a:pt x="129047" y="40328"/>
                  <a:pt x="128449" y="40287"/>
                </a:cubicBezTo>
                <a:cubicBezTo>
                  <a:pt x="122935" y="39913"/>
                  <a:pt x="117662" y="37771"/>
                  <a:pt x="112175" y="37076"/>
                </a:cubicBezTo>
                <a:cubicBezTo>
                  <a:pt x="110880" y="36911"/>
                  <a:pt x="109574" y="36830"/>
                  <a:pt x="108268" y="36830"/>
                </a:cubicBezTo>
                <a:cubicBezTo>
                  <a:pt x="102130" y="36830"/>
                  <a:pt x="95990" y="38624"/>
                  <a:pt x="90870" y="42000"/>
                </a:cubicBezTo>
                <a:cubicBezTo>
                  <a:pt x="84982" y="45881"/>
                  <a:pt x="80351" y="51743"/>
                  <a:pt x="73794" y="54339"/>
                </a:cubicBezTo>
                <a:cubicBezTo>
                  <a:pt x="70523" y="55637"/>
                  <a:pt x="67081" y="56009"/>
                  <a:pt x="63565" y="56009"/>
                </a:cubicBezTo>
                <a:cubicBezTo>
                  <a:pt x="58850" y="56009"/>
                  <a:pt x="54001" y="55340"/>
                  <a:pt x="49253" y="55340"/>
                </a:cubicBezTo>
                <a:cubicBezTo>
                  <a:pt x="46444" y="55340"/>
                  <a:pt x="43669" y="55575"/>
                  <a:pt x="40979" y="56320"/>
                </a:cubicBezTo>
                <a:cubicBezTo>
                  <a:pt x="25348" y="60629"/>
                  <a:pt x="16515" y="80811"/>
                  <a:pt x="322" y="81212"/>
                </a:cubicBezTo>
                <a:lnTo>
                  <a:pt x="1" y="105140"/>
                </a:lnTo>
                <a:cubicBezTo>
                  <a:pt x="1" y="105140"/>
                  <a:pt x="15474" y="110471"/>
                  <a:pt x="34154" y="110471"/>
                </a:cubicBezTo>
                <a:cubicBezTo>
                  <a:pt x="45744" y="110471"/>
                  <a:pt x="58569" y="108419"/>
                  <a:pt x="69698" y="101768"/>
                </a:cubicBezTo>
                <a:cubicBezTo>
                  <a:pt x="77727" y="96977"/>
                  <a:pt x="84000" y="95050"/>
                  <a:pt x="89631" y="95050"/>
                </a:cubicBezTo>
                <a:cubicBezTo>
                  <a:pt x="104388" y="95050"/>
                  <a:pt x="114744" y="108287"/>
                  <a:pt x="140761" y="117934"/>
                </a:cubicBezTo>
                <a:cubicBezTo>
                  <a:pt x="147990" y="120617"/>
                  <a:pt x="154305" y="121664"/>
                  <a:pt x="160177" y="121664"/>
                </a:cubicBezTo>
                <a:cubicBezTo>
                  <a:pt x="181037" y="121664"/>
                  <a:pt x="196328" y="108460"/>
                  <a:pt x="227278" y="108460"/>
                </a:cubicBezTo>
                <a:cubicBezTo>
                  <a:pt x="230911" y="108460"/>
                  <a:pt x="234759" y="108642"/>
                  <a:pt x="238857" y="109048"/>
                </a:cubicBezTo>
                <a:cubicBezTo>
                  <a:pt x="240758" y="109237"/>
                  <a:pt x="242612" y="109327"/>
                  <a:pt x="244420" y="109327"/>
                </a:cubicBezTo>
                <a:cubicBezTo>
                  <a:pt x="289069" y="109327"/>
                  <a:pt x="305584" y="54072"/>
                  <a:pt x="305584" y="54072"/>
                </a:cubicBezTo>
                <a:lnTo>
                  <a:pt x="305584" y="33917"/>
                </a:lnTo>
                <a:cubicBezTo>
                  <a:pt x="282994" y="28243"/>
                  <a:pt x="264927" y="11033"/>
                  <a:pt x="242792" y="3726"/>
                </a:cubicBezTo>
                <a:cubicBezTo>
                  <a:pt x="235229" y="1223"/>
                  <a:pt x="227273" y="0"/>
                  <a:pt x="2193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5"/>
          <p:cNvSpPr/>
          <p:nvPr/>
        </p:nvSpPr>
        <p:spPr>
          <a:xfrm rot="5400000">
            <a:off x="-1596150" y="-854219"/>
            <a:ext cx="3561783" cy="302965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5"/>
          <p:cNvSpPr/>
          <p:nvPr/>
        </p:nvSpPr>
        <p:spPr>
          <a:xfrm>
            <a:off x="7699300" y="2874875"/>
            <a:ext cx="1176089" cy="153598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5"/>
          <p:cNvSpPr txBox="1">
            <a:spLocks noGrp="1"/>
          </p:cNvSpPr>
          <p:nvPr>
            <p:ph type="body" idx="1"/>
          </p:nvPr>
        </p:nvSpPr>
        <p:spPr>
          <a:xfrm>
            <a:off x="1101975" y="2260925"/>
            <a:ext cx="2954400" cy="153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Font typeface="Arial"/>
              <a:buChar char="●"/>
              <a:defRPr sz="1600"/>
            </a:lvl1pPr>
            <a:lvl2pPr marL="914400" lvl="1" indent="-317500">
              <a:spcBef>
                <a:spcPts val="0"/>
              </a:spcBef>
              <a:spcAft>
                <a:spcPts val="0"/>
              </a:spcAft>
              <a:buClr>
                <a:srgbClr val="000000"/>
              </a:buClr>
              <a:buSzPts val="1400"/>
              <a:buFont typeface="Arial"/>
              <a:buChar char="○"/>
              <a:defRPr sz="1200"/>
            </a:lvl2pPr>
            <a:lvl3pPr marL="1371600" lvl="2" indent="-317500">
              <a:spcBef>
                <a:spcPts val="0"/>
              </a:spcBef>
              <a:spcAft>
                <a:spcPts val="0"/>
              </a:spcAft>
              <a:buClr>
                <a:srgbClr val="000000"/>
              </a:buClr>
              <a:buSzPts val="1400"/>
              <a:buFont typeface="Arial"/>
              <a:buChar char="■"/>
              <a:defRPr sz="1200"/>
            </a:lvl3pPr>
            <a:lvl4pPr marL="1828800" lvl="3" indent="-317500">
              <a:spcBef>
                <a:spcPts val="0"/>
              </a:spcBef>
              <a:spcAft>
                <a:spcPts val="0"/>
              </a:spcAft>
              <a:buClr>
                <a:srgbClr val="000000"/>
              </a:buClr>
              <a:buSzPts val="1400"/>
              <a:buFont typeface="Arial"/>
              <a:buChar char="●"/>
              <a:defRPr sz="1200"/>
            </a:lvl4pPr>
            <a:lvl5pPr marL="2286000" lvl="4" indent="-317500">
              <a:spcBef>
                <a:spcPts val="0"/>
              </a:spcBef>
              <a:spcAft>
                <a:spcPts val="0"/>
              </a:spcAft>
              <a:buClr>
                <a:srgbClr val="000000"/>
              </a:buClr>
              <a:buSzPts val="1400"/>
              <a:buFont typeface="Arial"/>
              <a:buChar char="○"/>
              <a:defRPr sz="1200"/>
            </a:lvl5pPr>
            <a:lvl6pPr marL="2743200" lvl="5" indent="-317500">
              <a:spcBef>
                <a:spcPts val="0"/>
              </a:spcBef>
              <a:spcAft>
                <a:spcPts val="0"/>
              </a:spcAft>
              <a:buClr>
                <a:srgbClr val="000000"/>
              </a:buClr>
              <a:buSzPts val="1400"/>
              <a:buFont typeface="Arial"/>
              <a:buChar char="■"/>
              <a:defRPr sz="1200"/>
            </a:lvl6pPr>
            <a:lvl7pPr marL="3200400" lvl="6" indent="-317500">
              <a:spcBef>
                <a:spcPts val="0"/>
              </a:spcBef>
              <a:spcAft>
                <a:spcPts val="0"/>
              </a:spcAft>
              <a:buClr>
                <a:srgbClr val="000000"/>
              </a:buClr>
              <a:buSzPts val="1400"/>
              <a:buFont typeface="Arial"/>
              <a:buChar char="●"/>
              <a:defRPr sz="1200"/>
            </a:lvl7pPr>
            <a:lvl8pPr marL="3657600" lvl="7" indent="-317500">
              <a:spcBef>
                <a:spcPts val="0"/>
              </a:spcBef>
              <a:spcAft>
                <a:spcPts val="0"/>
              </a:spcAft>
              <a:buClr>
                <a:srgbClr val="000000"/>
              </a:buClr>
              <a:buSzPts val="1400"/>
              <a:buFont typeface="Arial"/>
              <a:buChar char="○"/>
              <a:defRPr sz="1200"/>
            </a:lvl8pPr>
            <a:lvl9pPr marL="4114800" lvl="8" indent="-317500">
              <a:spcBef>
                <a:spcPts val="0"/>
              </a:spcBef>
              <a:spcAft>
                <a:spcPts val="0"/>
              </a:spcAft>
              <a:buClr>
                <a:srgbClr val="000000"/>
              </a:buClr>
              <a:buSzPts val="1400"/>
              <a:buFont typeface="Arial"/>
              <a:buChar char="■"/>
              <a:defRPr sz="1200"/>
            </a:lvl9pPr>
          </a:lstStyle>
          <a:p>
            <a:endParaRPr/>
          </a:p>
        </p:txBody>
      </p:sp>
      <p:sp>
        <p:nvSpPr>
          <p:cNvPr id="101" name="Google Shape;101;p5"/>
          <p:cNvSpPr txBox="1">
            <a:spLocks noGrp="1"/>
          </p:cNvSpPr>
          <p:nvPr>
            <p:ph type="body" idx="2"/>
          </p:nvPr>
        </p:nvSpPr>
        <p:spPr>
          <a:xfrm>
            <a:off x="5071000" y="2260925"/>
            <a:ext cx="2954400" cy="153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Font typeface="Arial"/>
              <a:buChar char="●"/>
              <a:defRPr sz="1600"/>
            </a:lvl1pPr>
            <a:lvl2pPr marL="914400" lvl="1" indent="-317500">
              <a:spcBef>
                <a:spcPts val="0"/>
              </a:spcBef>
              <a:spcAft>
                <a:spcPts val="0"/>
              </a:spcAft>
              <a:buClr>
                <a:srgbClr val="000000"/>
              </a:buClr>
              <a:buSzPts val="1400"/>
              <a:buFont typeface="Arial"/>
              <a:buChar char="○"/>
              <a:defRPr sz="1200"/>
            </a:lvl2pPr>
            <a:lvl3pPr marL="1371600" lvl="2" indent="-317500">
              <a:spcBef>
                <a:spcPts val="0"/>
              </a:spcBef>
              <a:spcAft>
                <a:spcPts val="0"/>
              </a:spcAft>
              <a:buClr>
                <a:srgbClr val="000000"/>
              </a:buClr>
              <a:buSzPts val="1400"/>
              <a:buFont typeface="Arial"/>
              <a:buChar char="■"/>
              <a:defRPr sz="1200"/>
            </a:lvl3pPr>
            <a:lvl4pPr marL="1828800" lvl="3" indent="-317500">
              <a:spcBef>
                <a:spcPts val="0"/>
              </a:spcBef>
              <a:spcAft>
                <a:spcPts val="0"/>
              </a:spcAft>
              <a:buClr>
                <a:srgbClr val="000000"/>
              </a:buClr>
              <a:buSzPts val="1400"/>
              <a:buFont typeface="Arial"/>
              <a:buChar char="●"/>
              <a:defRPr sz="1200"/>
            </a:lvl4pPr>
            <a:lvl5pPr marL="2286000" lvl="4" indent="-317500">
              <a:spcBef>
                <a:spcPts val="0"/>
              </a:spcBef>
              <a:spcAft>
                <a:spcPts val="0"/>
              </a:spcAft>
              <a:buClr>
                <a:srgbClr val="000000"/>
              </a:buClr>
              <a:buSzPts val="1400"/>
              <a:buFont typeface="Arial"/>
              <a:buChar char="○"/>
              <a:defRPr sz="1200"/>
            </a:lvl5pPr>
            <a:lvl6pPr marL="2743200" lvl="5" indent="-317500">
              <a:spcBef>
                <a:spcPts val="0"/>
              </a:spcBef>
              <a:spcAft>
                <a:spcPts val="0"/>
              </a:spcAft>
              <a:buClr>
                <a:srgbClr val="000000"/>
              </a:buClr>
              <a:buSzPts val="1400"/>
              <a:buFont typeface="Arial"/>
              <a:buChar char="■"/>
              <a:defRPr sz="1200"/>
            </a:lvl6pPr>
            <a:lvl7pPr marL="3200400" lvl="6" indent="-317500">
              <a:spcBef>
                <a:spcPts val="0"/>
              </a:spcBef>
              <a:spcAft>
                <a:spcPts val="0"/>
              </a:spcAft>
              <a:buClr>
                <a:srgbClr val="000000"/>
              </a:buClr>
              <a:buSzPts val="1400"/>
              <a:buFont typeface="Arial"/>
              <a:buChar char="●"/>
              <a:defRPr sz="1200"/>
            </a:lvl7pPr>
            <a:lvl8pPr marL="3657600" lvl="7" indent="-317500">
              <a:spcBef>
                <a:spcPts val="0"/>
              </a:spcBef>
              <a:spcAft>
                <a:spcPts val="0"/>
              </a:spcAft>
              <a:buClr>
                <a:srgbClr val="000000"/>
              </a:buClr>
              <a:buSzPts val="1400"/>
              <a:buFont typeface="Arial"/>
              <a:buChar char="○"/>
              <a:defRPr sz="1200"/>
            </a:lvl8pPr>
            <a:lvl9pPr marL="4114800" lvl="8" indent="-317500">
              <a:spcBef>
                <a:spcPts val="0"/>
              </a:spcBef>
              <a:spcAft>
                <a:spcPts val="0"/>
              </a:spcAft>
              <a:buClr>
                <a:srgbClr val="000000"/>
              </a:buClr>
              <a:buSzPts val="1400"/>
              <a:buFont typeface="Arial"/>
              <a:buChar char="■"/>
              <a:defRPr sz="1200"/>
            </a:lvl9pPr>
          </a:lstStyle>
          <a:p>
            <a:endParaRPr/>
          </a:p>
        </p:txBody>
      </p:sp>
      <p:sp>
        <p:nvSpPr>
          <p:cNvPr id="102" name="Google Shape;102;p5"/>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3" name="Google Shape;103;p5"/>
          <p:cNvSpPr txBox="1">
            <a:spLocks noGrp="1"/>
          </p:cNvSpPr>
          <p:nvPr>
            <p:ph type="subTitle" idx="3"/>
          </p:nvPr>
        </p:nvSpPr>
        <p:spPr>
          <a:xfrm>
            <a:off x="1118600" y="1666100"/>
            <a:ext cx="2954400" cy="467400"/>
          </a:xfrm>
          <a:prstGeom prst="rect">
            <a:avLst/>
          </a:prstGeom>
        </p:spPr>
        <p:txBody>
          <a:bodyPr spcFirstLastPara="1" wrap="square" lIns="91425" tIns="91425" rIns="91425" bIns="91425" anchor="t" anchorCtr="0">
            <a:noAutofit/>
          </a:bodyPr>
          <a:lstStyle>
            <a:lvl1pPr lvl="0" algn="ctr">
              <a:spcBef>
                <a:spcPts val="0"/>
              </a:spcBef>
              <a:spcAft>
                <a:spcPts val="0"/>
              </a:spcAft>
              <a:buSzPts val="2200"/>
              <a:buFont typeface="Hammersmith One"/>
              <a:buNone/>
              <a:defRPr sz="2200" b="1">
                <a:solidFill>
                  <a:schemeClr val="dk1"/>
                </a:solidFill>
                <a:latin typeface="Hammersmith One"/>
                <a:ea typeface="Hammersmith One"/>
                <a:cs typeface="Hammersmith One"/>
                <a:sym typeface="Hammersmith 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
          <p:cNvSpPr txBox="1">
            <a:spLocks noGrp="1"/>
          </p:cNvSpPr>
          <p:nvPr>
            <p:ph type="subTitle" idx="4"/>
          </p:nvPr>
        </p:nvSpPr>
        <p:spPr>
          <a:xfrm>
            <a:off x="5071000" y="1666100"/>
            <a:ext cx="2954400" cy="46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Hammersmith One"/>
              <a:buNone/>
              <a:defRPr sz="2200" b="1">
                <a:solidFill>
                  <a:schemeClr val="dk1"/>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5" name="Google Shape;105;p5"/>
          <p:cNvSpPr/>
          <p:nvPr/>
        </p:nvSpPr>
        <p:spPr>
          <a:xfrm rot="-1390808" flipH="1">
            <a:off x="4052075" y="2819900"/>
            <a:ext cx="1938821" cy="3305584"/>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text 2">
  <p:cSld name="CUSTOM_32">
    <p:spTree>
      <p:nvGrpSpPr>
        <p:cNvPr id="1" name="Shape 1018"/>
        <p:cNvGrpSpPr/>
        <p:nvPr/>
      </p:nvGrpSpPr>
      <p:grpSpPr>
        <a:xfrm>
          <a:off x="0" y="0"/>
          <a:ext cx="0" cy="0"/>
          <a:chOff x="0" y="0"/>
          <a:chExt cx="0" cy="0"/>
        </a:xfrm>
      </p:grpSpPr>
      <p:sp>
        <p:nvSpPr>
          <p:cNvPr id="1019" name="Google Shape;1019;p41"/>
          <p:cNvSpPr/>
          <p:nvPr/>
        </p:nvSpPr>
        <p:spPr>
          <a:xfrm rot="-455554">
            <a:off x="6637849" y="-126684"/>
            <a:ext cx="3253668" cy="548076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1"/>
          <p:cNvSpPr/>
          <p:nvPr/>
        </p:nvSpPr>
        <p:spPr>
          <a:xfrm rot="-7977677">
            <a:off x="5635995" y="1509394"/>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1"/>
          <p:cNvSpPr/>
          <p:nvPr/>
        </p:nvSpPr>
        <p:spPr>
          <a:xfrm rot="8880872">
            <a:off x="-2066784" y="-214836"/>
            <a:ext cx="4047011" cy="2490084"/>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1"/>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23" name="Google Shape;1023;p41"/>
          <p:cNvSpPr txBox="1">
            <a:spLocks noGrp="1"/>
          </p:cNvSpPr>
          <p:nvPr>
            <p:ph type="subTitle" idx="1"/>
          </p:nvPr>
        </p:nvSpPr>
        <p:spPr>
          <a:xfrm>
            <a:off x="713225" y="1168075"/>
            <a:ext cx="49899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b="1"/>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ext 3">
  <p:cSld name="CUSTOM_34">
    <p:spTree>
      <p:nvGrpSpPr>
        <p:cNvPr id="1" name="Shape 1024"/>
        <p:cNvGrpSpPr/>
        <p:nvPr/>
      </p:nvGrpSpPr>
      <p:grpSpPr>
        <a:xfrm>
          <a:off x="0" y="0"/>
          <a:ext cx="0" cy="0"/>
          <a:chOff x="0" y="0"/>
          <a:chExt cx="0" cy="0"/>
        </a:xfrm>
      </p:grpSpPr>
      <p:sp>
        <p:nvSpPr>
          <p:cNvPr id="1025" name="Google Shape;1025;p42"/>
          <p:cNvSpPr/>
          <p:nvPr/>
        </p:nvSpPr>
        <p:spPr>
          <a:xfrm rot="-4971949">
            <a:off x="-1978224" y="-993266"/>
            <a:ext cx="4547689" cy="4131091"/>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6" name="Google Shape;1026;p42"/>
          <p:cNvGrpSpPr/>
          <p:nvPr/>
        </p:nvGrpSpPr>
        <p:grpSpPr>
          <a:xfrm flipH="1">
            <a:off x="6866680" y="-80437"/>
            <a:ext cx="2277317" cy="5304377"/>
            <a:chOff x="224725" y="566950"/>
            <a:chExt cx="1850875" cy="4311100"/>
          </a:xfrm>
        </p:grpSpPr>
        <p:sp>
          <p:nvSpPr>
            <p:cNvPr id="1027" name="Google Shape;1027;p42"/>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2"/>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2"/>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2"/>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2"/>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2"/>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2"/>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2"/>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2"/>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2"/>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2"/>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2"/>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2"/>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2"/>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2"/>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2"/>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2"/>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2"/>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2"/>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2"/>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2"/>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2"/>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2"/>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2"/>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1" name="Google Shape;1051;p42"/>
          <p:cNvSpPr/>
          <p:nvPr/>
        </p:nvSpPr>
        <p:spPr>
          <a:xfrm rot="250550" flipH="1">
            <a:off x="838717" y="3110207"/>
            <a:ext cx="5950574" cy="366106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2"/>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53" name="Google Shape;1053;p42"/>
          <p:cNvSpPr txBox="1">
            <a:spLocks noGrp="1"/>
          </p:cNvSpPr>
          <p:nvPr>
            <p:ph type="subTitle" idx="1"/>
          </p:nvPr>
        </p:nvSpPr>
        <p:spPr>
          <a:xfrm>
            <a:off x="713225" y="2027400"/>
            <a:ext cx="3402600" cy="1088700"/>
          </a:xfrm>
          <a:prstGeom prst="rect">
            <a:avLst/>
          </a:prstGeom>
        </p:spPr>
        <p:txBody>
          <a:bodyPr spcFirstLastPara="1" wrap="square" lIns="91425" tIns="91425" rIns="91425" bIns="91425" anchor="ctr" anchorCtr="0">
            <a:noAutofit/>
          </a:bodyPr>
          <a:lstStyle>
            <a:lvl1pPr lvl="0">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text 4">
  <p:cSld name="CUSTOM_35">
    <p:spTree>
      <p:nvGrpSpPr>
        <p:cNvPr id="1" name="Shape 1054"/>
        <p:cNvGrpSpPr/>
        <p:nvPr/>
      </p:nvGrpSpPr>
      <p:grpSpPr>
        <a:xfrm>
          <a:off x="0" y="0"/>
          <a:ext cx="0" cy="0"/>
          <a:chOff x="0" y="0"/>
          <a:chExt cx="0" cy="0"/>
        </a:xfrm>
      </p:grpSpPr>
      <p:grpSp>
        <p:nvGrpSpPr>
          <p:cNvPr id="1055" name="Google Shape;1055;p43"/>
          <p:cNvGrpSpPr/>
          <p:nvPr/>
        </p:nvGrpSpPr>
        <p:grpSpPr>
          <a:xfrm>
            <a:off x="4789682" y="3273165"/>
            <a:ext cx="2304462" cy="2293869"/>
            <a:chOff x="2414491" y="671177"/>
            <a:chExt cx="1830972" cy="1822411"/>
          </a:xfrm>
        </p:grpSpPr>
        <p:sp>
          <p:nvSpPr>
            <p:cNvPr id="1056" name="Google Shape;1056;p4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0" name="Google Shape;1090;p43"/>
          <p:cNvSpPr/>
          <p:nvPr/>
        </p:nvSpPr>
        <p:spPr>
          <a:xfrm rot="-919010">
            <a:off x="6732142" y="-371518"/>
            <a:ext cx="3397275" cy="3383189"/>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3"/>
          <p:cNvSpPr/>
          <p:nvPr/>
        </p:nvSpPr>
        <p:spPr>
          <a:xfrm rot="-5620636">
            <a:off x="-1100482" y="1591409"/>
            <a:ext cx="2991681" cy="287060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3"/>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93" name="Google Shape;1093;p43"/>
          <p:cNvSpPr txBox="1">
            <a:spLocks noGrp="1"/>
          </p:cNvSpPr>
          <p:nvPr>
            <p:ph type="subTitle" idx="1"/>
          </p:nvPr>
        </p:nvSpPr>
        <p:spPr>
          <a:xfrm>
            <a:off x="5028175" y="2027400"/>
            <a:ext cx="3402600" cy="1088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6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ext 5">
  <p:cSld name="CUSTOM_36">
    <p:spTree>
      <p:nvGrpSpPr>
        <p:cNvPr id="1" name="Shape 1094"/>
        <p:cNvGrpSpPr/>
        <p:nvPr/>
      </p:nvGrpSpPr>
      <p:grpSpPr>
        <a:xfrm>
          <a:off x="0" y="0"/>
          <a:ext cx="0" cy="0"/>
          <a:chOff x="0" y="0"/>
          <a:chExt cx="0" cy="0"/>
        </a:xfrm>
      </p:grpSpPr>
      <p:sp>
        <p:nvSpPr>
          <p:cNvPr id="1095" name="Google Shape;1095;p44"/>
          <p:cNvSpPr/>
          <p:nvPr/>
        </p:nvSpPr>
        <p:spPr>
          <a:xfrm>
            <a:off x="4260425" y="1957095"/>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4"/>
          <p:cNvSpPr/>
          <p:nvPr/>
        </p:nvSpPr>
        <p:spPr>
          <a:xfrm rot="-4971949">
            <a:off x="6653151" y="1865359"/>
            <a:ext cx="4547689" cy="4131091"/>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4"/>
          <p:cNvSpPr/>
          <p:nvPr/>
        </p:nvSpPr>
        <p:spPr>
          <a:xfrm rot="7019959" flipH="1">
            <a:off x="-962151" y="-1327476"/>
            <a:ext cx="4047102" cy="2490011"/>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4"/>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99" name="Google Shape;1099;p44"/>
          <p:cNvSpPr txBox="1">
            <a:spLocks noGrp="1"/>
          </p:cNvSpPr>
          <p:nvPr>
            <p:ph type="subTitle" idx="1"/>
          </p:nvPr>
        </p:nvSpPr>
        <p:spPr>
          <a:xfrm>
            <a:off x="713225" y="2027400"/>
            <a:ext cx="3402600" cy="10887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text 6">
  <p:cSld name="CUSTOM_37_1">
    <p:spTree>
      <p:nvGrpSpPr>
        <p:cNvPr id="1" name="Shape 1100"/>
        <p:cNvGrpSpPr/>
        <p:nvPr/>
      </p:nvGrpSpPr>
      <p:grpSpPr>
        <a:xfrm>
          <a:off x="0" y="0"/>
          <a:ext cx="0" cy="0"/>
          <a:chOff x="0" y="0"/>
          <a:chExt cx="0" cy="0"/>
        </a:xfrm>
      </p:grpSpPr>
      <p:sp>
        <p:nvSpPr>
          <p:cNvPr id="1101" name="Google Shape;1101;p45"/>
          <p:cNvSpPr/>
          <p:nvPr/>
        </p:nvSpPr>
        <p:spPr>
          <a:xfrm rot="-4971949">
            <a:off x="6499451" y="687059"/>
            <a:ext cx="4547689" cy="4131091"/>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5"/>
          <p:cNvSpPr/>
          <p:nvPr/>
        </p:nvSpPr>
        <p:spPr>
          <a:xfrm rot="9475593">
            <a:off x="-1974698" y="-446077"/>
            <a:ext cx="4047145" cy="2489949"/>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5"/>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04" name="Google Shape;1104;p45"/>
          <p:cNvSpPr txBox="1">
            <a:spLocks noGrp="1"/>
          </p:cNvSpPr>
          <p:nvPr>
            <p:ph type="subTitle" idx="1"/>
          </p:nvPr>
        </p:nvSpPr>
        <p:spPr>
          <a:xfrm>
            <a:off x="713225" y="1168075"/>
            <a:ext cx="62643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ext 7">
  <p:cSld name="CUSTOM_37">
    <p:spTree>
      <p:nvGrpSpPr>
        <p:cNvPr id="1" name="Shape 1105"/>
        <p:cNvGrpSpPr/>
        <p:nvPr/>
      </p:nvGrpSpPr>
      <p:grpSpPr>
        <a:xfrm>
          <a:off x="0" y="0"/>
          <a:ext cx="0" cy="0"/>
          <a:chOff x="0" y="0"/>
          <a:chExt cx="0" cy="0"/>
        </a:xfrm>
      </p:grpSpPr>
      <p:sp>
        <p:nvSpPr>
          <p:cNvPr id="1106" name="Google Shape;1106;p46"/>
          <p:cNvSpPr/>
          <p:nvPr/>
        </p:nvSpPr>
        <p:spPr>
          <a:xfrm rot="-5400000" flipH="1">
            <a:off x="6051628" y="1691784"/>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6"/>
          <p:cNvSpPr/>
          <p:nvPr/>
        </p:nvSpPr>
        <p:spPr>
          <a:xfrm>
            <a:off x="-749900" y="3073920"/>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08" name="Google Shape;1108;p46"/>
          <p:cNvGrpSpPr/>
          <p:nvPr/>
        </p:nvGrpSpPr>
        <p:grpSpPr>
          <a:xfrm rot="10800000">
            <a:off x="6204525" y="1244395"/>
            <a:ext cx="1696762" cy="1688828"/>
            <a:chOff x="2414491" y="671177"/>
            <a:chExt cx="1830972" cy="1822411"/>
          </a:xfrm>
        </p:grpSpPr>
        <p:sp>
          <p:nvSpPr>
            <p:cNvPr id="1109" name="Google Shape;1109;p4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3" name="Google Shape;1143;p46"/>
          <p:cNvSpPr txBox="1">
            <a:spLocks noGrp="1"/>
          </p:cNvSpPr>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44" name="Google Shape;1144;p46"/>
          <p:cNvSpPr txBox="1">
            <a:spLocks noGrp="1"/>
          </p:cNvSpPr>
          <p:nvPr>
            <p:ph type="subTitle" idx="1"/>
          </p:nvPr>
        </p:nvSpPr>
        <p:spPr>
          <a:xfrm>
            <a:off x="713225" y="1168075"/>
            <a:ext cx="60288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anks">
  <p:cSld name="CUSTOM_31">
    <p:spTree>
      <p:nvGrpSpPr>
        <p:cNvPr id="1" name="Shape 1145"/>
        <p:cNvGrpSpPr/>
        <p:nvPr/>
      </p:nvGrpSpPr>
      <p:grpSpPr>
        <a:xfrm>
          <a:off x="0" y="0"/>
          <a:ext cx="0" cy="0"/>
          <a:chOff x="0" y="0"/>
          <a:chExt cx="0" cy="0"/>
        </a:xfrm>
      </p:grpSpPr>
      <p:sp>
        <p:nvSpPr>
          <p:cNvPr id="1146" name="Google Shape;1146;p47"/>
          <p:cNvSpPr/>
          <p:nvPr/>
        </p:nvSpPr>
        <p:spPr>
          <a:xfrm rot="5716307" flipH="1">
            <a:off x="3128709" y="-17350"/>
            <a:ext cx="3009510" cy="5911593"/>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7"/>
          <p:cNvSpPr/>
          <p:nvPr/>
        </p:nvSpPr>
        <p:spPr>
          <a:xfrm rot="-1408952">
            <a:off x="7059833" y="-1532053"/>
            <a:ext cx="3561578" cy="4437854"/>
          </a:xfrm>
          <a:custGeom>
            <a:avLst/>
            <a:gdLst/>
            <a:ahLst/>
            <a:cxnLst/>
            <a:rect l="l" t="t" r="r" b="b"/>
            <a:pathLst>
              <a:path w="15146" h="21250" extrusionOk="0">
                <a:moveTo>
                  <a:pt x="2903" y="12143"/>
                </a:moveTo>
                <a:cubicBezTo>
                  <a:pt x="1936" y="10308"/>
                  <a:pt x="234" y="9174"/>
                  <a:pt x="201" y="6972"/>
                </a:cubicBezTo>
                <a:cubicBezTo>
                  <a:pt x="1" y="1"/>
                  <a:pt x="7773" y="1769"/>
                  <a:pt x="11209" y="4637"/>
                </a:cubicBezTo>
                <a:cubicBezTo>
                  <a:pt x="13877" y="6839"/>
                  <a:pt x="15145" y="10208"/>
                  <a:pt x="14178" y="13544"/>
                </a:cubicBezTo>
                <a:cubicBezTo>
                  <a:pt x="13310" y="16379"/>
                  <a:pt x="10141" y="21249"/>
                  <a:pt x="6472" y="20349"/>
                </a:cubicBezTo>
                <a:cubicBezTo>
                  <a:pt x="3203" y="19581"/>
                  <a:pt x="4070" y="14811"/>
                  <a:pt x="3070" y="12476"/>
                </a:cubicBezTo>
                <a:cubicBezTo>
                  <a:pt x="3036" y="12343"/>
                  <a:pt x="2970" y="12243"/>
                  <a:pt x="2903" y="121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7"/>
          <p:cNvSpPr/>
          <p:nvPr/>
        </p:nvSpPr>
        <p:spPr>
          <a:xfrm rot="10800000">
            <a:off x="797253" y="2885987"/>
            <a:ext cx="1774800" cy="1774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9" name="Google Shape;1149;p47"/>
          <p:cNvGrpSpPr/>
          <p:nvPr/>
        </p:nvGrpSpPr>
        <p:grpSpPr>
          <a:xfrm rot="10800000">
            <a:off x="162225" y="2264370"/>
            <a:ext cx="1696762" cy="1688828"/>
            <a:chOff x="2414491" y="671177"/>
            <a:chExt cx="1830972" cy="1822411"/>
          </a:xfrm>
        </p:grpSpPr>
        <p:sp>
          <p:nvSpPr>
            <p:cNvPr id="1150" name="Google Shape;1150;p4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4" name="Google Shape;1184;p47"/>
          <p:cNvSpPr/>
          <p:nvPr/>
        </p:nvSpPr>
        <p:spPr>
          <a:xfrm rot="8100000">
            <a:off x="371399" y="-115041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7"/>
          <p:cNvSpPr txBox="1">
            <a:spLocks noGrp="1"/>
          </p:cNvSpPr>
          <p:nvPr>
            <p:ph type="title"/>
          </p:nvPr>
        </p:nvSpPr>
        <p:spPr>
          <a:xfrm>
            <a:off x="2572050" y="539888"/>
            <a:ext cx="3999900" cy="106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77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86" name="Google Shape;1186;p47"/>
          <p:cNvSpPr txBox="1">
            <a:spLocks noGrp="1"/>
          </p:cNvSpPr>
          <p:nvPr>
            <p:ph type="subTitle" idx="1"/>
          </p:nvPr>
        </p:nvSpPr>
        <p:spPr>
          <a:xfrm>
            <a:off x="2572050" y="1652263"/>
            <a:ext cx="3999900" cy="83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600"/>
              <a:buFont typeface="Anaheim"/>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a:endParaRPr/>
          </a:p>
        </p:txBody>
      </p:sp>
      <p:sp>
        <p:nvSpPr>
          <p:cNvPr id="1187" name="Google Shape;1187;p47"/>
          <p:cNvSpPr txBox="1"/>
          <p:nvPr/>
        </p:nvSpPr>
        <p:spPr>
          <a:xfrm>
            <a:off x="2720550" y="3431613"/>
            <a:ext cx="3702900" cy="7926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accent2"/>
                </a:solidFill>
                <a:latin typeface="Manjari"/>
                <a:ea typeface="Manjari"/>
                <a:cs typeface="Manjari"/>
                <a:sym typeface="Manjari"/>
              </a:rPr>
              <a:t>CREDITS: This presentation template was created by </a:t>
            </a:r>
            <a:r>
              <a:rPr lang="en" sz="1200" b="1">
                <a:solidFill>
                  <a:schemeClr val="accent2"/>
                </a:solidFill>
                <a:uFill>
                  <a:noFill/>
                </a:uFill>
                <a:latin typeface="Manjari"/>
                <a:ea typeface="Manjari"/>
                <a:cs typeface="Manjari"/>
                <a:sym typeface="Manjari"/>
                <a:hlinkClick r:id="rId2">
                  <a:extLst>
                    <a:ext uri="{A12FA001-AC4F-418D-AE19-62706E023703}">
                      <ahyp:hlinkClr xmlns:ahyp="http://schemas.microsoft.com/office/drawing/2018/hyperlinkcolor" val="tx"/>
                    </a:ext>
                  </a:extLst>
                </a:hlinkClick>
              </a:rPr>
              <a:t>Slidesgo</a:t>
            </a:r>
            <a:r>
              <a:rPr lang="en" sz="1200">
                <a:solidFill>
                  <a:schemeClr val="accent2"/>
                </a:solidFill>
                <a:latin typeface="Manjari"/>
                <a:ea typeface="Manjari"/>
                <a:cs typeface="Manjari"/>
                <a:sym typeface="Manjari"/>
              </a:rPr>
              <a:t>, including icons by </a:t>
            </a:r>
            <a:r>
              <a:rPr lang="en" sz="1200" b="1">
                <a:solidFill>
                  <a:schemeClr val="accent2"/>
                </a:solidFill>
                <a:uFill>
                  <a:noFill/>
                </a:uFill>
                <a:latin typeface="Manjari"/>
                <a:ea typeface="Manjari"/>
                <a:cs typeface="Manjari"/>
                <a:sym typeface="Manjari"/>
                <a:hlinkClick r:id="rId3">
                  <a:extLst>
                    <a:ext uri="{A12FA001-AC4F-418D-AE19-62706E023703}">
                      <ahyp:hlinkClr xmlns:ahyp="http://schemas.microsoft.com/office/drawing/2018/hyperlinkcolor" val="tx"/>
                    </a:ext>
                  </a:extLst>
                </a:hlinkClick>
              </a:rPr>
              <a:t>Flaticon</a:t>
            </a:r>
            <a:r>
              <a:rPr lang="en" sz="1200">
                <a:solidFill>
                  <a:schemeClr val="accent2"/>
                </a:solidFill>
                <a:latin typeface="Manjari"/>
                <a:ea typeface="Manjari"/>
                <a:cs typeface="Manjari"/>
                <a:sym typeface="Manjari"/>
              </a:rPr>
              <a:t>, infographics &amp; images by </a:t>
            </a:r>
            <a:r>
              <a:rPr lang="en" sz="1200" b="1">
                <a:solidFill>
                  <a:schemeClr val="accent2"/>
                </a:solidFill>
                <a:uFill>
                  <a:noFill/>
                </a:uFill>
                <a:latin typeface="Manjari"/>
                <a:ea typeface="Manjari"/>
                <a:cs typeface="Manjari"/>
                <a:sym typeface="Manjari"/>
                <a:hlinkClick r:id="rId4">
                  <a:extLst>
                    <a:ext uri="{A12FA001-AC4F-418D-AE19-62706E023703}">
                      <ahyp:hlinkClr xmlns:ahyp="http://schemas.microsoft.com/office/drawing/2018/hyperlinkcolor" val="tx"/>
                    </a:ext>
                  </a:extLst>
                </a:hlinkClick>
              </a:rPr>
              <a:t>Freepik</a:t>
            </a:r>
            <a:r>
              <a:rPr lang="en" sz="1200">
                <a:solidFill>
                  <a:schemeClr val="accent2"/>
                </a:solidFill>
                <a:latin typeface="Manjari"/>
                <a:ea typeface="Manjari"/>
                <a:cs typeface="Manjari"/>
                <a:sym typeface="Manjari"/>
              </a:rPr>
              <a:t> </a:t>
            </a:r>
            <a:endParaRPr sz="1200">
              <a:solidFill>
                <a:schemeClr val="accent2"/>
              </a:solidFill>
              <a:latin typeface="Manjari"/>
              <a:ea typeface="Manjari"/>
              <a:cs typeface="Manjari"/>
              <a:sym typeface="Manja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p:cSld name="CUSTOM">
    <p:spTree>
      <p:nvGrpSpPr>
        <p:cNvPr id="1" name="Shape 1188"/>
        <p:cNvGrpSpPr/>
        <p:nvPr/>
      </p:nvGrpSpPr>
      <p:grpSpPr>
        <a:xfrm>
          <a:off x="0" y="0"/>
          <a:ext cx="0" cy="0"/>
          <a:chOff x="0" y="0"/>
          <a:chExt cx="0" cy="0"/>
        </a:xfrm>
      </p:grpSpPr>
      <p:sp>
        <p:nvSpPr>
          <p:cNvPr id="1189" name="Google Shape;1189;p48"/>
          <p:cNvSpPr/>
          <p:nvPr/>
        </p:nvSpPr>
        <p:spPr>
          <a:xfrm rot="288678" flipH="1">
            <a:off x="-1270417" y="553336"/>
            <a:ext cx="4658411" cy="476518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8"/>
          <p:cNvSpPr/>
          <p:nvPr/>
        </p:nvSpPr>
        <p:spPr>
          <a:xfrm>
            <a:off x="1334050" y="1127073"/>
            <a:ext cx="1522302" cy="1342795"/>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1" name="Google Shape;1191;p48"/>
          <p:cNvGrpSpPr/>
          <p:nvPr/>
        </p:nvGrpSpPr>
        <p:grpSpPr>
          <a:xfrm>
            <a:off x="5119018" y="713081"/>
            <a:ext cx="2270935" cy="2260334"/>
            <a:chOff x="6762468" y="1386456"/>
            <a:chExt cx="2270935" cy="2260334"/>
          </a:xfrm>
        </p:grpSpPr>
        <p:sp>
          <p:nvSpPr>
            <p:cNvPr id="1192" name="Google Shape;1192;p4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5" name="Google Shape;1225;p48"/>
          <p:cNvSpPr/>
          <p:nvPr/>
        </p:nvSpPr>
        <p:spPr>
          <a:xfrm rot="-1848056" flipH="1">
            <a:off x="7756025" y="2517986"/>
            <a:ext cx="1938888" cy="3305698"/>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ackground 1">
  <p:cSld name="CUSTOM_2">
    <p:spTree>
      <p:nvGrpSpPr>
        <p:cNvPr id="1" name="Shape 1226"/>
        <p:cNvGrpSpPr/>
        <p:nvPr/>
      </p:nvGrpSpPr>
      <p:grpSpPr>
        <a:xfrm>
          <a:off x="0" y="0"/>
          <a:ext cx="0" cy="0"/>
          <a:chOff x="0" y="0"/>
          <a:chExt cx="0" cy="0"/>
        </a:xfrm>
      </p:grpSpPr>
      <p:grpSp>
        <p:nvGrpSpPr>
          <p:cNvPr id="1227" name="Google Shape;1227;p49"/>
          <p:cNvGrpSpPr/>
          <p:nvPr/>
        </p:nvGrpSpPr>
        <p:grpSpPr>
          <a:xfrm>
            <a:off x="5" y="-80449"/>
            <a:ext cx="2277317" cy="5304377"/>
            <a:chOff x="224725" y="566950"/>
            <a:chExt cx="1850875" cy="4311100"/>
          </a:xfrm>
        </p:grpSpPr>
        <p:sp>
          <p:nvSpPr>
            <p:cNvPr id="1228" name="Google Shape;1228;p49"/>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9"/>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9"/>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9"/>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9"/>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9"/>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9"/>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9"/>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9"/>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9"/>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9"/>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9"/>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9"/>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9"/>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9"/>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9"/>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9"/>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9"/>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9"/>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9"/>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9"/>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9"/>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9"/>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9"/>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2" name="Google Shape;1252;p49"/>
          <p:cNvSpPr/>
          <p:nvPr/>
        </p:nvSpPr>
        <p:spPr>
          <a:xfrm rot="-3415034" flipH="1">
            <a:off x="5349941" y="647072"/>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9"/>
          <p:cNvSpPr/>
          <p:nvPr/>
        </p:nvSpPr>
        <p:spPr>
          <a:xfrm rot="1379372">
            <a:off x="5149944" y="2281365"/>
            <a:ext cx="1343009" cy="1754062"/>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9"/>
          <p:cNvSpPr/>
          <p:nvPr/>
        </p:nvSpPr>
        <p:spPr>
          <a:xfrm>
            <a:off x="-767475" y="502200"/>
            <a:ext cx="2264661" cy="19975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ackground 2">
  <p:cSld name="CUSTOM_4">
    <p:spTree>
      <p:nvGrpSpPr>
        <p:cNvPr id="1" name="Shape 1255"/>
        <p:cNvGrpSpPr/>
        <p:nvPr/>
      </p:nvGrpSpPr>
      <p:grpSpPr>
        <a:xfrm>
          <a:off x="0" y="0"/>
          <a:ext cx="0" cy="0"/>
          <a:chOff x="0" y="0"/>
          <a:chExt cx="0" cy="0"/>
        </a:xfrm>
      </p:grpSpPr>
      <p:grpSp>
        <p:nvGrpSpPr>
          <p:cNvPr id="1256" name="Google Shape;1256;p50"/>
          <p:cNvGrpSpPr/>
          <p:nvPr/>
        </p:nvGrpSpPr>
        <p:grpSpPr>
          <a:xfrm rot="-4412986">
            <a:off x="6233427" y="1978854"/>
            <a:ext cx="2523466" cy="2406919"/>
            <a:chOff x="616550" y="744600"/>
            <a:chExt cx="936200" cy="893025"/>
          </a:xfrm>
        </p:grpSpPr>
        <p:sp>
          <p:nvSpPr>
            <p:cNvPr id="1257" name="Google Shape;1257;p50"/>
            <p:cNvSpPr/>
            <p:nvPr/>
          </p:nvSpPr>
          <p:spPr>
            <a:xfrm>
              <a:off x="616550" y="744600"/>
              <a:ext cx="936200" cy="893025"/>
            </a:xfrm>
            <a:custGeom>
              <a:avLst/>
              <a:gdLst/>
              <a:ahLst/>
              <a:cxnLst/>
              <a:rect l="l" t="t" r="r" b="b"/>
              <a:pathLst>
                <a:path w="37448" h="35721" extrusionOk="0">
                  <a:moveTo>
                    <a:pt x="21003" y="1"/>
                  </a:moveTo>
                  <a:cubicBezTo>
                    <a:pt x="20950" y="1"/>
                    <a:pt x="20897" y="16"/>
                    <a:pt x="20852" y="46"/>
                  </a:cubicBezTo>
                  <a:lnTo>
                    <a:pt x="18177" y="2356"/>
                  </a:lnTo>
                  <a:cubicBezTo>
                    <a:pt x="18177" y="2356"/>
                    <a:pt x="18146" y="2387"/>
                    <a:pt x="18146" y="2387"/>
                  </a:cubicBezTo>
                  <a:lnTo>
                    <a:pt x="91" y="26946"/>
                  </a:lnTo>
                  <a:cubicBezTo>
                    <a:pt x="0" y="27068"/>
                    <a:pt x="61" y="27220"/>
                    <a:pt x="182" y="27281"/>
                  </a:cubicBezTo>
                  <a:lnTo>
                    <a:pt x="2523" y="28436"/>
                  </a:lnTo>
                  <a:lnTo>
                    <a:pt x="15654" y="35700"/>
                  </a:lnTo>
                  <a:cubicBezTo>
                    <a:pt x="15692" y="35713"/>
                    <a:pt x="15735" y="35720"/>
                    <a:pt x="15776" y="35720"/>
                  </a:cubicBezTo>
                  <a:cubicBezTo>
                    <a:pt x="15835" y="35720"/>
                    <a:pt x="15892" y="35705"/>
                    <a:pt x="15927" y="35670"/>
                  </a:cubicBezTo>
                  <a:cubicBezTo>
                    <a:pt x="16657" y="35092"/>
                    <a:pt x="20274" y="32083"/>
                    <a:pt x="25320" y="27433"/>
                  </a:cubicBezTo>
                  <a:cubicBezTo>
                    <a:pt x="30730" y="22417"/>
                    <a:pt x="37204" y="14666"/>
                    <a:pt x="37204" y="14666"/>
                  </a:cubicBezTo>
                  <a:cubicBezTo>
                    <a:pt x="37448" y="14454"/>
                    <a:pt x="37448" y="14089"/>
                    <a:pt x="37204" y="13876"/>
                  </a:cubicBezTo>
                  <a:cubicBezTo>
                    <a:pt x="36779" y="13451"/>
                    <a:pt x="35867" y="12600"/>
                    <a:pt x="34286" y="11171"/>
                  </a:cubicBezTo>
                  <a:cubicBezTo>
                    <a:pt x="31824" y="9013"/>
                    <a:pt x="22493" y="1171"/>
                    <a:pt x="21155" y="46"/>
                  </a:cubicBezTo>
                  <a:cubicBezTo>
                    <a:pt x="21110" y="16"/>
                    <a:pt x="21057" y="1"/>
                    <a:pt x="210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50"/>
            <p:cNvSpPr/>
            <p:nvPr/>
          </p:nvSpPr>
          <p:spPr>
            <a:xfrm>
              <a:off x="1118825" y="951075"/>
              <a:ext cx="191525" cy="163425"/>
            </a:xfrm>
            <a:custGeom>
              <a:avLst/>
              <a:gdLst/>
              <a:ahLst/>
              <a:cxnLst/>
              <a:rect l="l" t="t" r="r" b="b"/>
              <a:pathLst>
                <a:path w="7661" h="6537" extrusionOk="0">
                  <a:moveTo>
                    <a:pt x="426" y="0"/>
                  </a:moveTo>
                  <a:cubicBezTo>
                    <a:pt x="317" y="0"/>
                    <a:pt x="206" y="46"/>
                    <a:pt x="122" y="146"/>
                  </a:cubicBezTo>
                  <a:cubicBezTo>
                    <a:pt x="1" y="298"/>
                    <a:pt x="31" y="541"/>
                    <a:pt x="183" y="663"/>
                  </a:cubicBezTo>
                  <a:lnTo>
                    <a:pt x="6992" y="6468"/>
                  </a:lnTo>
                  <a:cubicBezTo>
                    <a:pt x="7052" y="6499"/>
                    <a:pt x="7144" y="6529"/>
                    <a:pt x="7235" y="6529"/>
                  </a:cubicBezTo>
                  <a:cubicBezTo>
                    <a:pt x="7251" y="6534"/>
                    <a:pt x="7268" y="6537"/>
                    <a:pt x="7286" y="6537"/>
                  </a:cubicBezTo>
                  <a:cubicBezTo>
                    <a:pt x="7368" y="6537"/>
                    <a:pt x="7464" y="6483"/>
                    <a:pt x="7539" y="6407"/>
                  </a:cubicBezTo>
                  <a:cubicBezTo>
                    <a:pt x="7660" y="6255"/>
                    <a:pt x="7630" y="6012"/>
                    <a:pt x="7478" y="5860"/>
                  </a:cubicBezTo>
                  <a:lnTo>
                    <a:pt x="669" y="85"/>
                  </a:lnTo>
                  <a:cubicBezTo>
                    <a:pt x="601" y="31"/>
                    <a:pt x="514" y="0"/>
                    <a:pt x="4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50"/>
            <p:cNvSpPr/>
            <p:nvPr/>
          </p:nvSpPr>
          <p:spPr>
            <a:xfrm>
              <a:off x="1078550" y="994400"/>
              <a:ext cx="190750" cy="164750"/>
            </a:xfrm>
            <a:custGeom>
              <a:avLst/>
              <a:gdLst/>
              <a:ahLst/>
              <a:cxnLst/>
              <a:rect l="l" t="t" r="r" b="b"/>
              <a:pathLst>
                <a:path w="7630" h="6590" extrusionOk="0">
                  <a:moveTo>
                    <a:pt x="413" y="0"/>
                  </a:moveTo>
                  <a:cubicBezTo>
                    <a:pt x="308" y="0"/>
                    <a:pt x="206" y="45"/>
                    <a:pt x="122" y="146"/>
                  </a:cubicBezTo>
                  <a:cubicBezTo>
                    <a:pt x="1" y="298"/>
                    <a:pt x="1" y="541"/>
                    <a:pt x="153" y="662"/>
                  </a:cubicBezTo>
                  <a:lnTo>
                    <a:pt x="6931" y="6498"/>
                  </a:lnTo>
                  <a:cubicBezTo>
                    <a:pt x="7022" y="6559"/>
                    <a:pt x="7113" y="6589"/>
                    <a:pt x="7174" y="6589"/>
                  </a:cubicBezTo>
                  <a:cubicBezTo>
                    <a:pt x="7296" y="6589"/>
                    <a:pt x="7417" y="6529"/>
                    <a:pt x="7478" y="6437"/>
                  </a:cubicBezTo>
                  <a:cubicBezTo>
                    <a:pt x="7630" y="6285"/>
                    <a:pt x="7600" y="6042"/>
                    <a:pt x="7448" y="5921"/>
                  </a:cubicBezTo>
                  <a:lnTo>
                    <a:pt x="669" y="85"/>
                  </a:lnTo>
                  <a:cubicBezTo>
                    <a:pt x="587" y="30"/>
                    <a:pt x="499" y="0"/>
                    <a:pt x="4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50"/>
            <p:cNvSpPr/>
            <p:nvPr/>
          </p:nvSpPr>
          <p:spPr>
            <a:xfrm>
              <a:off x="1041325" y="1033375"/>
              <a:ext cx="196075" cy="159975"/>
            </a:xfrm>
            <a:custGeom>
              <a:avLst/>
              <a:gdLst/>
              <a:ahLst/>
              <a:cxnLst/>
              <a:rect l="l" t="t" r="r" b="b"/>
              <a:pathLst>
                <a:path w="7843" h="6399" extrusionOk="0">
                  <a:moveTo>
                    <a:pt x="446" y="1"/>
                  </a:moveTo>
                  <a:cubicBezTo>
                    <a:pt x="335" y="1"/>
                    <a:pt x="223" y="48"/>
                    <a:pt x="152" y="137"/>
                  </a:cubicBezTo>
                  <a:cubicBezTo>
                    <a:pt x="0" y="319"/>
                    <a:pt x="31" y="532"/>
                    <a:pt x="213" y="684"/>
                  </a:cubicBezTo>
                  <a:lnTo>
                    <a:pt x="7174" y="6307"/>
                  </a:lnTo>
                  <a:cubicBezTo>
                    <a:pt x="7234" y="6368"/>
                    <a:pt x="7326" y="6398"/>
                    <a:pt x="7386" y="6398"/>
                  </a:cubicBezTo>
                  <a:cubicBezTo>
                    <a:pt x="7508" y="6398"/>
                    <a:pt x="7630" y="6337"/>
                    <a:pt x="7690" y="6246"/>
                  </a:cubicBezTo>
                  <a:cubicBezTo>
                    <a:pt x="7842" y="6094"/>
                    <a:pt x="7812" y="5851"/>
                    <a:pt x="7630" y="5729"/>
                  </a:cubicBezTo>
                  <a:lnTo>
                    <a:pt x="669" y="76"/>
                  </a:lnTo>
                  <a:cubicBezTo>
                    <a:pt x="606" y="25"/>
                    <a:pt x="526" y="1"/>
                    <a:pt x="4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50"/>
            <p:cNvSpPr/>
            <p:nvPr/>
          </p:nvSpPr>
          <p:spPr>
            <a:xfrm>
              <a:off x="1007125" y="1070750"/>
              <a:ext cx="186950" cy="159825"/>
            </a:xfrm>
            <a:custGeom>
              <a:avLst/>
              <a:gdLst/>
              <a:ahLst/>
              <a:cxnLst/>
              <a:rect l="l" t="t" r="r" b="b"/>
              <a:pathLst>
                <a:path w="7478" h="6393" extrusionOk="0">
                  <a:moveTo>
                    <a:pt x="413" y="1"/>
                  </a:moveTo>
                  <a:cubicBezTo>
                    <a:pt x="307" y="1"/>
                    <a:pt x="206" y="48"/>
                    <a:pt x="122" y="131"/>
                  </a:cubicBezTo>
                  <a:cubicBezTo>
                    <a:pt x="0" y="283"/>
                    <a:pt x="0" y="526"/>
                    <a:pt x="183" y="678"/>
                  </a:cubicBezTo>
                  <a:lnTo>
                    <a:pt x="6809" y="6301"/>
                  </a:lnTo>
                  <a:cubicBezTo>
                    <a:pt x="6870" y="6362"/>
                    <a:pt x="6961" y="6393"/>
                    <a:pt x="7022" y="6393"/>
                  </a:cubicBezTo>
                  <a:cubicBezTo>
                    <a:pt x="7143" y="6393"/>
                    <a:pt x="7265" y="6362"/>
                    <a:pt x="7326" y="6271"/>
                  </a:cubicBezTo>
                  <a:cubicBezTo>
                    <a:pt x="7478" y="6119"/>
                    <a:pt x="7447" y="5876"/>
                    <a:pt x="7295" y="5724"/>
                  </a:cubicBezTo>
                  <a:lnTo>
                    <a:pt x="669" y="101"/>
                  </a:lnTo>
                  <a:cubicBezTo>
                    <a:pt x="587" y="32"/>
                    <a:pt x="499" y="1"/>
                    <a:pt x="4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2" name="Google Shape;1262;p50"/>
          <p:cNvGrpSpPr/>
          <p:nvPr/>
        </p:nvGrpSpPr>
        <p:grpSpPr>
          <a:xfrm>
            <a:off x="1326404" y="500540"/>
            <a:ext cx="1830972" cy="1822411"/>
            <a:chOff x="2414491" y="671177"/>
            <a:chExt cx="1830972" cy="1822411"/>
          </a:xfrm>
        </p:grpSpPr>
        <p:sp>
          <p:nvSpPr>
            <p:cNvPr id="1263" name="Google Shape;1263;p50"/>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50"/>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50"/>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50"/>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50"/>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50"/>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50"/>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50"/>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50"/>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50"/>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50"/>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50"/>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50"/>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50"/>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50"/>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50"/>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50"/>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50"/>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50"/>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50"/>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50"/>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50"/>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50"/>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50"/>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50"/>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50"/>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50"/>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50"/>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50"/>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50"/>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50"/>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50"/>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50"/>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50"/>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7" name="Google Shape;1297;p50"/>
          <p:cNvGrpSpPr/>
          <p:nvPr/>
        </p:nvGrpSpPr>
        <p:grpSpPr>
          <a:xfrm rot="-969610">
            <a:off x="6880585" y="2461943"/>
            <a:ext cx="2217391" cy="2896369"/>
            <a:chOff x="6078061" y="1684347"/>
            <a:chExt cx="1743860" cy="2277840"/>
          </a:xfrm>
        </p:grpSpPr>
        <p:sp>
          <p:nvSpPr>
            <p:cNvPr id="1298" name="Google Shape;1298;p50"/>
            <p:cNvSpPr/>
            <p:nvPr/>
          </p:nvSpPr>
          <p:spPr>
            <a:xfrm>
              <a:off x="7384410" y="1684347"/>
              <a:ext cx="437511" cy="516459"/>
            </a:xfrm>
            <a:custGeom>
              <a:avLst/>
              <a:gdLst/>
              <a:ahLst/>
              <a:cxnLst/>
              <a:rect l="l" t="t" r="r" b="b"/>
              <a:pathLst>
                <a:path w="8490" h="10022" extrusionOk="0">
                  <a:moveTo>
                    <a:pt x="8405" y="0"/>
                  </a:moveTo>
                  <a:cubicBezTo>
                    <a:pt x="8396" y="0"/>
                    <a:pt x="8390" y="41"/>
                    <a:pt x="8390" y="41"/>
                  </a:cubicBezTo>
                  <a:cubicBezTo>
                    <a:pt x="8390" y="41"/>
                    <a:pt x="6535" y="1439"/>
                    <a:pt x="4043" y="1986"/>
                  </a:cubicBezTo>
                  <a:cubicBezTo>
                    <a:pt x="1551" y="2563"/>
                    <a:pt x="0" y="6636"/>
                    <a:pt x="487" y="8430"/>
                  </a:cubicBezTo>
                  <a:cubicBezTo>
                    <a:pt x="895" y="9870"/>
                    <a:pt x="1871" y="10021"/>
                    <a:pt x="2264" y="10021"/>
                  </a:cubicBezTo>
                  <a:cubicBezTo>
                    <a:pt x="2369" y="10021"/>
                    <a:pt x="2432" y="10010"/>
                    <a:pt x="2432" y="10010"/>
                  </a:cubicBezTo>
                  <a:cubicBezTo>
                    <a:pt x="2432" y="10010"/>
                    <a:pt x="8298" y="8794"/>
                    <a:pt x="8420" y="4053"/>
                  </a:cubicBezTo>
                  <a:cubicBezTo>
                    <a:pt x="8490" y="427"/>
                    <a:pt x="8435" y="0"/>
                    <a:pt x="84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50"/>
            <p:cNvSpPr/>
            <p:nvPr/>
          </p:nvSpPr>
          <p:spPr>
            <a:xfrm>
              <a:off x="6078061" y="2151644"/>
              <a:ext cx="1448939" cy="1810543"/>
            </a:xfrm>
            <a:custGeom>
              <a:avLst/>
              <a:gdLst/>
              <a:ahLst/>
              <a:cxnLst/>
              <a:rect l="l" t="t" r="r" b="b"/>
              <a:pathLst>
                <a:path w="28117" h="35134" extrusionOk="0">
                  <a:moveTo>
                    <a:pt x="26110" y="0"/>
                  </a:moveTo>
                  <a:cubicBezTo>
                    <a:pt x="26110" y="0"/>
                    <a:pt x="21247" y="3587"/>
                    <a:pt x="16353" y="10213"/>
                  </a:cubicBezTo>
                  <a:cubicBezTo>
                    <a:pt x="11429" y="16839"/>
                    <a:pt x="0" y="34256"/>
                    <a:pt x="1186" y="35107"/>
                  </a:cubicBezTo>
                  <a:cubicBezTo>
                    <a:pt x="1210" y="35125"/>
                    <a:pt x="1241" y="35134"/>
                    <a:pt x="1279" y="35134"/>
                  </a:cubicBezTo>
                  <a:cubicBezTo>
                    <a:pt x="3097" y="35134"/>
                    <a:pt x="20354" y="14791"/>
                    <a:pt x="24195" y="8420"/>
                  </a:cubicBezTo>
                  <a:cubicBezTo>
                    <a:pt x="28116" y="1915"/>
                    <a:pt x="27782" y="942"/>
                    <a:pt x="27782" y="942"/>
                  </a:cubicBezTo>
                  <a:lnTo>
                    <a:pt x="2611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0" name="Google Shape;1300;p50"/>
          <p:cNvSpPr/>
          <p:nvPr/>
        </p:nvSpPr>
        <p:spPr>
          <a:xfrm rot="5400000">
            <a:off x="-1836150" y="1175258"/>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50"/>
          <p:cNvSpPr/>
          <p:nvPr/>
        </p:nvSpPr>
        <p:spPr>
          <a:xfrm rot="-7977683">
            <a:off x="2160949" y="316425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50"/>
          <p:cNvSpPr/>
          <p:nvPr/>
        </p:nvSpPr>
        <p:spPr>
          <a:xfrm rot="4742319" flipH="1">
            <a:off x="6790763" y="-645967"/>
            <a:ext cx="3210858" cy="3197544"/>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6"/>
        <p:cNvGrpSpPr/>
        <p:nvPr/>
      </p:nvGrpSpPr>
      <p:grpSpPr>
        <a:xfrm>
          <a:off x="0" y="0"/>
          <a:ext cx="0" cy="0"/>
          <a:chOff x="0" y="0"/>
          <a:chExt cx="0" cy="0"/>
        </a:xfrm>
      </p:grpSpPr>
      <p:sp>
        <p:nvSpPr>
          <p:cNvPr id="107" name="Google Shape;107;p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ackground 3">
  <p:cSld name="CUSTOM_5">
    <p:spTree>
      <p:nvGrpSpPr>
        <p:cNvPr id="1" name="Shape 1303"/>
        <p:cNvGrpSpPr/>
        <p:nvPr/>
      </p:nvGrpSpPr>
      <p:grpSpPr>
        <a:xfrm>
          <a:off x="0" y="0"/>
          <a:ext cx="0" cy="0"/>
          <a:chOff x="0" y="0"/>
          <a:chExt cx="0" cy="0"/>
        </a:xfrm>
      </p:grpSpPr>
      <p:sp>
        <p:nvSpPr>
          <p:cNvPr id="1304" name="Google Shape;1304;p51"/>
          <p:cNvSpPr/>
          <p:nvPr/>
        </p:nvSpPr>
        <p:spPr>
          <a:xfrm rot="288619" flipH="1">
            <a:off x="-1653681" y="1325314"/>
            <a:ext cx="4829256" cy="4097619"/>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51"/>
          <p:cNvSpPr/>
          <p:nvPr/>
        </p:nvSpPr>
        <p:spPr>
          <a:xfrm>
            <a:off x="7777725" y="671438"/>
            <a:ext cx="2264661" cy="19975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51"/>
          <p:cNvSpPr/>
          <p:nvPr/>
        </p:nvSpPr>
        <p:spPr>
          <a:xfrm rot="8226410">
            <a:off x="757957" y="-908700"/>
            <a:ext cx="1938898" cy="3305715"/>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7" name="Google Shape;1307;p51"/>
          <p:cNvGrpSpPr/>
          <p:nvPr/>
        </p:nvGrpSpPr>
        <p:grpSpPr>
          <a:xfrm rot="-3861937">
            <a:off x="6523183" y="1380139"/>
            <a:ext cx="2023570" cy="3313878"/>
            <a:chOff x="5754175" y="3922575"/>
            <a:chExt cx="682400" cy="1117525"/>
          </a:xfrm>
        </p:grpSpPr>
        <p:sp>
          <p:nvSpPr>
            <p:cNvPr id="1308" name="Google Shape;1308;p51"/>
            <p:cNvSpPr/>
            <p:nvPr/>
          </p:nvSpPr>
          <p:spPr>
            <a:xfrm>
              <a:off x="5754175" y="4953250"/>
              <a:ext cx="70700" cy="86850"/>
            </a:xfrm>
            <a:custGeom>
              <a:avLst/>
              <a:gdLst/>
              <a:ahLst/>
              <a:cxnLst/>
              <a:rect l="l" t="t" r="r" b="b"/>
              <a:pathLst>
                <a:path w="2828" h="3474" extrusionOk="0">
                  <a:moveTo>
                    <a:pt x="1855" y="1"/>
                  </a:moveTo>
                  <a:cubicBezTo>
                    <a:pt x="1855" y="1"/>
                    <a:pt x="0" y="3283"/>
                    <a:pt x="973" y="3466"/>
                  </a:cubicBezTo>
                  <a:cubicBezTo>
                    <a:pt x="1000" y="3471"/>
                    <a:pt x="1027" y="3473"/>
                    <a:pt x="1054" y="3473"/>
                  </a:cubicBezTo>
                  <a:cubicBezTo>
                    <a:pt x="1994" y="3473"/>
                    <a:pt x="2827" y="456"/>
                    <a:pt x="2827" y="456"/>
                  </a:cubicBezTo>
                  <a:lnTo>
                    <a:pt x="1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51"/>
            <p:cNvSpPr/>
            <p:nvPr/>
          </p:nvSpPr>
          <p:spPr>
            <a:xfrm>
              <a:off x="5768600" y="4780750"/>
              <a:ext cx="193050" cy="209925"/>
            </a:xfrm>
            <a:custGeom>
              <a:avLst/>
              <a:gdLst/>
              <a:ahLst/>
              <a:cxnLst/>
              <a:rect l="l" t="t" r="r" b="b"/>
              <a:pathLst>
                <a:path w="7722" h="8397" extrusionOk="0">
                  <a:moveTo>
                    <a:pt x="1065" y="1"/>
                  </a:moveTo>
                  <a:cubicBezTo>
                    <a:pt x="1065" y="1"/>
                    <a:pt x="1" y="7812"/>
                    <a:pt x="1156" y="8359"/>
                  </a:cubicBezTo>
                  <a:cubicBezTo>
                    <a:pt x="1208" y="8384"/>
                    <a:pt x="1269" y="8396"/>
                    <a:pt x="1338" y="8396"/>
                  </a:cubicBezTo>
                  <a:cubicBezTo>
                    <a:pt x="2789" y="8396"/>
                    <a:pt x="7721" y="3131"/>
                    <a:pt x="7721" y="3131"/>
                  </a:cubicBezTo>
                  <a:lnTo>
                    <a:pt x="106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51"/>
            <p:cNvSpPr/>
            <p:nvPr/>
          </p:nvSpPr>
          <p:spPr>
            <a:xfrm>
              <a:off x="5795200" y="4343050"/>
              <a:ext cx="389100" cy="516000"/>
            </a:xfrm>
            <a:custGeom>
              <a:avLst/>
              <a:gdLst/>
              <a:ahLst/>
              <a:cxnLst/>
              <a:rect l="l" t="t" r="r" b="b"/>
              <a:pathLst>
                <a:path w="15564" h="20640" extrusionOk="0">
                  <a:moveTo>
                    <a:pt x="8329" y="1"/>
                  </a:moveTo>
                  <a:cubicBezTo>
                    <a:pt x="8329" y="1"/>
                    <a:pt x="7296" y="1399"/>
                    <a:pt x="5715" y="5047"/>
                  </a:cubicBezTo>
                  <a:cubicBezTo>
                    <a:pt x="4104" y="8694"/>
                    <a:pt x="1" y="17509"/>
                    <a:pt x="1" y="17509"/>
                  </a:cubicBezTo>
                  <a:lnTo>
                    <a:pt x="6657" y="20639"/>
                  </a:lnTo>
                  <a:cubicBezTo>
                    <a:pt x="6657" y="20639"/>
                    <a:pt x="7387" y="19728"/>
                    <a:pt x="9636" y="15381"/>
                  </a:cubicBezTo>
                  <a:cubicBezTo>
                    <a:pt x="12281" y="10305"/>
                    <a:pt x="15563" y="3010"/>
                    <a:pt x="15563" y="3010"/>
                  </a:cubicBezTo>
                  <a:lnTo>
                    <a:pt x="832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51"/>
            <p:cNvSpPr/>
            <p:nvPr/>
          </p:nvSpPr>
          <p:spPr>
            <a:xfrm>
              <a:off x="6003425" y="3922575"/>
              <a:ext cx="433150" cy="579525"/>
            </a:xfrm>
            <a:custGeom>
              <a:avLst/>
              <a:gdLst/>
              <a:ahLst/>
              <a:cxnLst/>
              <a:rect l="l" t="t" r="r" b="b"/>
              <a:pathLst>
                <a:path w="17326" h="23181" extrusionOk="0">
                  <a:moveTo>
                    <a:pt x="11816" y="1"/>
                  </a:moveTo>
                  <a:cubicBezTo>
                    <a:pt x="10345" y="1"/>
                    <a:pt x="8903" y="821"/>
                    <a:pt x="8085" y="2200"/>
                  </a:cubicBezTo>
                  <a:cubicBezTo>
                    <a:pt x="6535" y="4814"/>
                    <a:pt x="0" y="16820"/>
                    <a:pt x="0" y="16820"/>
                  </a:cubicBezTo>
                  <a:lnTo>
                    <a:pt x="7234" y="19829"/>
                  </a:lnTo>
                  <a:cubicBezTo>
                    <a:pt x="7234" y="19829"/>
                    <a:pt x="13515" y="6181"/>
                    <a:pt x="13978" y="6181"/>
                  </a:cubicBezTo>
                  <a:cubicBezTo>
                    <a:pt x="13979" y="6181"/>
                    <a:pt x="13981" y="6181"/>
                    <a:pt x="13982" y="6181"/>
                  </a:cubicBezTo>
                  <a:cubicBezTo>
                    <a:pt x="14469" y="6273"/>
                    <a:pt x="8237" y="17276"/>
                    <a:pt x="8481" y="20619"/>
                  </a:cubicBezTo>
                  <a:cubicBezTo>
                    <a:pt x="8589" y="22468"/>
                    <a:pt x="9616" y="23180"/>
                    <a:pt x="10214" y="23180"/>
                  </a:cubicBezTo>
                  <a:cubicBezTo>
                    <a:pt x="10451" y="23180"/>
                    <a:pt x="10621" y="23068"/>
                    <a:pt x="10639" y="22869"/>
                  </a:cubicBezTo>
                  <a:cubicBezTo>
                    <a:pt x="10730" y="22109"/>
                    <a:pt x="8845" y="21835"/>
                    <a:pt x="9757" y="19130"/>
                  </a:cubicBezTo>
                  <a:cubicBezTo>
                    <a:pt x="12493" y="10802"/>
                    <a:pt x="17326" y="5300"/>
                    <a:pt x="15411" y="2169"/>
                  </a:cubicBezTo>
                  <a:cubicBezTo>
                    <a:pt x="14477" y="660"/>
                    <a:pt x="13135" y="1"/>
                    <a:pt x="118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a:spcBef>
                <a:spcPts val="0"/>
              </a:spcBef>
              <a:spcAft>
                <a:spcPts val="0"/>
              </a:spcAft>
              <a:buSzPts val="2400"/>
              <a:buNone/>
              <a:defRPr>
                <a:solidFill>
                  <a:schemeClr val="accent2"/>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110" name="Google Shape;110;p7"/>
          <p:cNvSpPr txBox="1">
            <a:spLocks noGrp="1"/>
          </p:cNvSpPr>
          <p:nvPr>
            <p:ph type="body" idx="1"/>
          </p:nvPr>
        </p:nvSpPr>
        <p:spPr>
          <a:xfrm>
            <a:off x="713225" y="1122325"/>
            <a:ext cx="7717500" cy="3580500"/>
          </a:xfrm>
          <a:prstGeom prst="rect">
            <a:avLst/>
          </a:prstGeom>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1"/>
              </a:buClr>
              <a:buSzPts val="1800"/>
              <a:buFont typeface="Hammersmith One"/>
              <a:buAutoNum type="arabicPeriod"/>
              <a:defRPr sz="1600">
                <a:solidFill>
                  <a:srgbClr val="806860"/>
                </a:solidFill>
              </a:defRPr>
            </a:lvl1pPr>
            <a:lvl2pPr marL="914400" lvl="1" indent="-317500">
              <a:spcBef>
                <a:spcPts val="0"/>
              </a:spcBef>
              <a:spcAft>
                <a:spcPts val="0"/>
              </a:spcAft>
              <a:buClr>
                <a:schemeClr val="accent1"/>
              </a:buClr>
              <a:buSzPts val="1400"/>
              <a:buFont typeface="Hammersmith One"/>
              <a:buAutoNum type="alphaLcPeriod"/>
              <a:defRPr sz="1600"/>
            </a:lvl2pPr>
            <a:lvl3pPr marL="1371600" lvl="2" indent="-317500">
              <a:spcBef>
                <a:spcPts val="0"/>
              </a:spcBef>
              <a:spcAft>
                <a:spcPts val="0"/>
              </a:spcAft>
              <a:buClr>
                <a:srgbClr val="FEDD4F"/>
              </a:buClr>
              <a:buSzPts val="1400"/>
              <a:buFont typeface="Hammersmith One"/>
              <a:buAutoNum type="romanLcPeriod"/>
              <a:defRPr sz="1200"/>
            </a:lvl3pPr>
            <a:lvl4pPr marL="1828800" lvl="3" indent="-317500">
              <a:spcBef>
                <a:spcPts val="0"/>
              </a:spcBef>
              <a:spcAft>
                <a:spcPts val="0"/>
              </a:spcAft>
              <a:buClr>
                <a:srgbClr val="FEDD4F"/>
              </a:buClr>
              <a:buSzPts val="1400"/>
              <a:buFont typeface="Hammersmith One"/>
              <a:buAutoNum type="arabicPeriod"/>
              <a:defRPr sz="1200"/>
            </a:lvl4pPr>
            <a:lvl5pPr marL="2286000" lvl="4" indent="-317500">
              <a:spcBef>
                <a:spcPts val="0"/>
              </a:spcBef>
              <a:spcAft>
                <a:spcPts val="0"/>
              </a:spcAft>
              <a:buClr>
                <a:srgbClr val="FEDD4F"/>
              </a:buClr>
              <a:buSzPts val="1400"/>
              <a:buFont typeface="Hammersmith One"/>
              <a:buAutoNum type="alphaLcPeriod"/>
              <a:defRPr sz="1200"/>
            </a:lvl5pPr>
            <a:lvl6pPr marL="2743200" lvl="5" indent="-317500">
              <a:spcBef>
                <a:spcPts val="0"/>
              </a:spcBef>
              <a:spcAft>
                <a:spcPts val="0"/>
              </a:spcAft>
              <a:buClr>
                <a:srgbClr val="FEDD4F"/>
              </a:buClr>
              <a:buSzPts val="1400"/>
              <a:buFont typeface="Hammersmith One"/>
              <a:buAutoNum type="romanLcPeriod"/>
              <a:defRPr sz="1200"/>
            </a:lvl6pPr>
            <a:lvl7pPr marL="3200400" lvl="6" indent="-317500">
              <a:spcBef>
                <a:spcPts val="0"/>
              </a:spcBef>
              <a:spcAft>
                <a:spcPts val="0"/>
              </a:spcAft>
              <a:buClr>
                <a:srgbClr val="FEDD4F"/>
              </a:buClr>
              <a:buSzPts val="1400"/>
              <a:buFont typeface="Hammersmith One"/>
              <a:buAutoNum type="arabicPeriod"/>
              <a:defRPr sz="1200"/>
            </a:lvl7pPr>
            <a:lvl8pPr marL="3657600" lvl="7" indent="-317500">
              <a:spcBef>
                <a:spcPts val="0"/>
              </a:spcBef>
              <a:spcAft>
                <a:spcPts val="0"/>
              </a:spcAft>
              <a:buClr>
                <a:srgbClr val="FEDD4F"/>
              </a:buClr>
              <a:buSzPts val="1400"/>
              <a:buFont typeface="Hammersmith One"/>
              <a:buAutoNum type="alphaLcPeriod"/>
              <a:defRPr sz="1200"/>
            </a:lvl8pPr>
            <a:lvl9pPr marL="4114800" lvl="8" indent="-317500">
              <a:spcBef>
                <a:spcPts val="0"/>
              </a:spcBef>
              <a:spcAft>
                <a:spcPts val="0"/>
              </a:spcAft>
              <a:buClr>
                <a:srgbClr val="FEDD4F"/>
              </a:buClr>
              <a:buSzPts val="1400"/>
              <a:buFont typeface="Hammersmith One"/>
              <a:buAutoNum type="romanLcPeriod"/>
              <a:defRPr sz="1200"/>
            </a:lvl9pPr>
          </a:lstStyle>
          <a:p>
            <a:endParaRPr/>
          </a:p>
        </p:txBody>
      </p:sp>
      <p:grpSp>
        <p:nvGrpSpPr>
          <p:cNvPr id="111" name="Google Shape;111;p7"/>
          <p:cNvGrpSpPr/>
          <p:nvPr/>
        </p:nvGrpSpPr>
        <p:grpSpPr>
          <a:xfrm>
            <a:off x="8039875" y="1772525"/>
            <a:ext cx="2052600" cy="2052600"/>
            <a:chOff x="-1185375" y="1414000"/>
            <a:chExt cx="2052600" cy="2052600"/>
          </a:xfrm>
        </p:grpSpPr>
        <p:sp>
          <p:nvSpPr>
            <p:cNvPr id="112" name="Google Shape;112;p7"/>
            <p:cNvSpPr/>
            <p:nvPr/>
          </p:nvSpPr>
          <p:spPr>
            <a:xfrm>
              <a:off x="-1185375" y="1414000"/>
              <a:ext cx="2052600" cy="2052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7"/>
            <p:cNvSpPr/>
            <p:nvPr/>
          </p:nvSpPr>
          <p:spPr>
            <a:xfrm>
              <a:off x="-1140322" y="1463656"/>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7"/>
            <p:cNvSpPr/>
            <p:nvPr/>
          </p:nvSpPr>
          <p:spPr>
            <a:xfrm>
              <a:off x="-730833" y="1637371"/>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7"/>
            <p:cNvSpPr/>
            <p:nvPr/>
          </p:nvSpPr>
          <p:spPr>
            <a:xfrm>
              <a:off x="-620381" y="1470575"/>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7"/>
            <p:cNvSpPr/>
            <p:nvPr/>
          </p:nvSpPr>
          <p:spPr>
            <a:xfrm>
              <a:off x="-212008" y="1463656"/>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7"/>
            <p:cNvSpPr/>
            <p:nvPr/>
          </p:nvSpPr>
          <p:spPr>
            <a:xfrm>
              <a:off x="197481" y="1576386"/>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7"/>
            <p:cNvSpPr/>
            <p:nvPr/>
          </p:nvSpPr>
          <p:spPr>
            <a:xfrm>
              <a:off x="348160" y="1599422"/>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7"/>
            <p:cNvSpPr/>
            <p:nvPr/>
          </p:nvSpPr>
          <p:spPr>
            <a:xfrm>
              <a:off x="-1074782" y="2080254"/>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7"/>
            <p:cNvSpPr/>
            <p:nvPr/>
          </p:nvSpPr>
          <p:spPr>
            <a:xfrm>
              <a:off x="-924060" y="1822561"/>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7"/>
            <p:cNvSpPr/>
            <p:nvPr/>
          </p:nvSpPr>
          <p:spPr>
            <a:xfrm>
              <a:off x="-1010358" y="1944488"/>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7"/>
            <p:cNvSpPr/>
            <p:nvPr/>
          </p:nvSpPr>
          <p:spPr>
            <a:xfrm>
              <a:off x="-821687" y="1731707"/>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7"/>
            <p:cNvSpPr/>
            <p:nvPr/>
          </p:nvSpPr>
          <p:spPr>
            <a:xfrm>
              <a:off x="-413315" y="1731707"/>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7"/>
            <p:cNvSpPr/>
            <p:nvPr/>
          </p:nvSpPr>
          <p:spPr>
            <a:xfrm>
              <a:off x="-3825" y="1731707"/>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7"/>
            <p:cNvSpPr/>
            <p:nvPr/>
          </p:nvSpPr>
          <p:spPr>
            <a:xfrm>
              <a:off x="404547" y="1766218"/>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7"/>
            <p:cNvSpPr/>
            <p:nvPr/>
          </p:nvSpPr>
          <p:spPr>
            <a:xfrm>
              <a:off x="-1136884" y="2350540"/>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7"/>
            <p:cNvSpPr/>
            <p:nvPr/>
          </p:nvSpPr>
          <p:spPr>
            <a:xfrm>
              <a:off x="-1028753" y="2094050"/>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7"/>
            <p:cNvSpPr/>
            <p:nvPr/>
          </p:nvSpPr>
          <p:spPr>
            <a:xfrm>
              <a:off x="-620381" y="2094050"/>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7"/>
            <p:cNvSpPr/>
            <p:nvPr/>
          </p:nvSpPr>
          <p:spPr>
            <a:xfrm>
              <a:off x="-212008" y="2094050"/>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7"/>
            <p:cNvSpPr/>
            <p:nvPr/>
          </p:nvSpPr>
          <p:spPr>
            <a:xfrm>
              <a:off x="197481" y="2092890"/>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7"/>
            <p:cNvSpPr/>
            <p:nvPr/>
          </p:nvSpPr>
          <p:spPr>
            <a:xfrm>
              <a:off x="605853" y="2092890"/>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7"/>
            <p:cNvSpPr/>
            <p:nvPr/>
          </p:nvSpPr>
          <p:spPr>
            <a:xfrm>
              <a:off x="-1131125" y="2435678"/>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7"/>
            <p:cNvSpPr/>
            <p:nvPr/>
          </p:nvSpPr>
          <p:spPr>
            <a:xfrm>
              <a:off x="-821687" y="2435678"/>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7"/>
            <p:cNvSpPr/>
            <p:nvPr/>
          </p:nvSpPr>
          <p:spPr>
            <a:xfrm>
              <a:off x="-413315" y="2435678"/>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7"/>
            <p:cNvSpPr/>
            <p:nvPr/>
          </p:nvSpPr>
          <p:spPr>
            <a:xfrm>
              <a:off x="-3825" y="2435678"/>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7"/>
            <p:cNvSpPr/>
            <p:nvPr/>
          </p:nvSpPr>
          <p:spPr>
            <a:xfrm>
              <a:off x="404547" y="2435678"/>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7"/>
            <p:cNvSpPr/>
            <p:nvPr/>
          </p:nvSpPr>
          <p:spPr>
            <a:xfrm>
              <a:off x="-1028753" y="2801503"/>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7"/>
            <p:cNvSpPr/>
            <p:nvPr/>
          </p:nvSpPr>
          <p:spPr>
            <a:xfrm>
              <a:off x="-620381" y="2801503"/>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7"/>
            <p:cNvSpPr/>
            <p:nvPr/>
          </p:nvSpPr>
          <p:spPr>
            <a:xfrm>
              <a:off x="-212008" y="2801503"/>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7"/>
            <p:cNvSpPr/>
            <p:nvPr/>
          </p:nvSpPr>
          <p:spPr>
            <a:xfrm>
              <a:off x="197481" y="2801503"/>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7"/>
            <p:cNvSpPr/>
            <p:nvPr/>
          </p:nvSpPr>
          <p:spPr>
            <a:xfrm>
              <a:off x="605853" y="2886598"/>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7"/>
            <p:cNvSpPr/>
            <p:nvPr/>
          </p:nvSpPr>
          <p:spPr>
            <a:xfrm>
              <a:off x="-636497" y="3228269"/>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7"/>
            <p:cNvSpPr/>
            <p:nvPr/>
          </p:nvSpPr>
          <p:spPr>
            <a:xfrm>
              <a:off x="-671008" y="3143131"/>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7"/>
            <p:cNvSpPr/>
            <p:nvPr/>
          </p:nvSpPr>
          <p:spPr>
            <a:xfrm>
              <a:off x="-413315" y="3143131"/>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7"/>
            <p:cNvSpPr/>
            <p:nvPr/>
          </p:nvSpPr>
          <p:spPr>
            <a:xfrm>
              <a:off x="-3825" y="3143131"/>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7"/>
            <p:cNvSpPr/>
            <p:nvPr/>
          </p:nvSpPr>
          <p:spPr>
            <a:xfrm>
              <a:off x="404547" y="3228269"/>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 name="Google Shape;147;p7"/>
          <p:cNvSpPr/>
          <p:nvPr/>
        </p:nvSpPr>
        <p:spPr>
          <a:xfrm flipH="1">
            <a:off x="-817503" y="2575150"/>
            <a:ext cx="2540578" cy="378149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48"/>
        <p:cNvGrpSpPr/>
        <p:nvPr/>
      </p:nvGrpSpPr>
      <p:grpSpPr>
        <a:xfrm>
          <a:off x="0" y="0"/>
          <a:ext cx="0" cy="0"/>
          <a:chOff x="0" y="0"/>
          <a:chExt cx="0" cy="0"/>
        </a:xfrm>
      </p:grpSpPr>
      <p:sp>
        <p:nvSpPr>
          <p:cNvPr id="149" name="Google Shape;149;p8"/>
          <p:cNvSpPr/>
          <p:nvPr/>
        </p:nvSpPr>
        <p:spPr>
          <a:xfrm rot="-1855510" flipH="1">
            <a:off x="2277590" y="326956"/>
            <a:ext cx="4979106" cy="4104445"/>
          </a:xfrm>
          <a:custGeom>
            <a:avLst/>
            <a:gdLst/>
            <a:ahLst/>
            <a:cxnLst/>
            <a:rect l="l" t="t" r="r" b="b"/>
            <a:pathLst>
              <a:path w="59243" h="48836" extrusionOk="0">
                <a:moveTo>
                  <a:pt x="27153" y="9007"/>
                </a:moveTo>
                <a:cubicBezTo>
                  <a:pt x="33591" y="9007"/>
                  <a:pt x="31990" y="9240"/>
                  <a:pt x="38094" y="5071"/>
                </a:cubicBezTo>
                <a:cubicBezTo>
                  <a:pt x="44232" y="901"/>
                  <a:pt x="51737" y="0"/>
                  <a:pt x="55473" y="5071"/>
                </a:cubicBezTo>
                <a:cubicBezTo>
                  <a:pt x="59243" y="10108"/>
                  <a:pt x="46800" y="16346"/>
                  <a:pt x="46767" y="22483"/>
                </a:cubicBezTo>
                <a:cubicBezTo>
                  <a:pt x="46734" y="28621"/>
                  <a:pt x="48768" y="48835"/>
                  <a:pt x="28354" y="48835"/>
                </a:cubicBezTo>
                <a:cubicBezTo>
                  <a:pt x="7939" y="48835"/>
                  <a:pt x="0" y="22583"/>
                  <a:pt x="8973" y="14011"/>
                </a:cubicBezTo>
                <a:cubicBezTo>
                  <a:pt x="17946" y="5471"/>
                  <a:pt x="20715" y="9007"/>
                  <a:pt x="27153" y="900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8"/>
          <p:cNvSpPr/>
          <p:nvPr/>
        </p:nvSpPr>
        <p:spPr>
          <a:xfrm rot="-458900">
            <a:off x="-1050010" y="1201201"/>
            <a:ext cx="3369322" cy="3877052"/>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8"/>
          <p:cNvSpPr/>
          <p:nvPr/>
        </p:nvSpPr>
        <p:spPr>
          <a:xfrm rot="-5776221" flipH="1">
            <a:off x="5743624" y="-1186688"/>
            <a:ext cx="4752751" cy="4346457"/>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8"/>
          <p:cNvSpPr/>
          <p:nvPr/>
        </p:nvSpPr>
        <p:spPr>
          <a:xfrm rot="8329862" flipH="1">
            <a:off x="3226188" y="-1327516"/>
            <a:ext cx="2044712" cy="3486061"/>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8"/>
          <p:cNvSpPr/>
          <p:nvPr/>
        </p:nvSpPr>
        <p:spPr>
          <a:xfrm>
            <a:off x="7018450" y="3331851"/>
            <a:ext cx="1020984" cy="1333420"/>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8"/>
          <p:cNvSpPr txBox="1">
            <a:spLocks noGrp="1"/>
          </p:cNvSpPr>
          <p:nvPr>
            <p:ph type="title"/>
          </p:nvPr>
        </p:nvSpPr>
        <p:spPr>
          <a:xfrm>
            <a:off x="1388100" y="1557450"/>
            <a:ext cx="6367800" cy="2028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72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5"/>
        <p:cNvGrpSpPr/>
        <p:nvPr/>
      </p:nvGrpSpPr>
      <p:grpSpPr>
        <a:xfrm>
          <a:off x="0" y="0"/>
          <a:ext cx="0" cy="0"/>
          <a:chOff x="0" y="0"/>
          <a:chExt cx="0" cy="0"/>
        </a:xfrm>
      </p:grpSpPr>
      <p:sp>
        <p:nvSpPr>
          <p:cNvPr id="156" name="Google Shape;156;p9"/>
          <p:cNvSpPr/>
          <p:nvPr/>
        </p:nvSpPr>
        <p:spPr>
          <a:xfrm>
            <a:off x="763275" y="799200"/>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6926300" y="-86950"/>
            <a:ext cx="4030804" cy="5999550"/>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112700" y="3113038"/>
            <a:ext cx="1938817" cy="3305577"/>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txBox="1">
            <a:spLocks noGrp="1"/>
          </p:cNvSpPr>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3600">
                <a:solidFill>
                  <a:schemeClr val="accent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60" name="Google Shape;160;p9"/>
          <p:cNvSpPr txBox="1">
            <a:spLocks noGrp="1"/>
          </p:cNvSpPr>
          <p:nvPr>
            <p:ph type="subTitle" idx="1"/>
          </p:nvPr>
        </p:nvSpPr>
        <p:spPr>
          <a:xfrm>
            <a:off x="1904250" y="2756350"/>
            <a:ext cx="53355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solidFill>
                  <a:schemeClr val="accent2"/>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61"/>
        <p:cNvGrpSpPr/>
        <p:nvPr/>
      </p:nvGrpSpPr>
      <p:grpSpPr>
        <a:xfrm>
          <a:off x="0" y="0"/>
          <a:ext cx="0" cy="0"/>
          <a:chOff x="0" y="0"/>
          <a:chExt cx="0" cy="0"/>
        </a:xfrm>
      </p:grpSpPr>
      <p:sp>
        <p:nvSpPr>
          <p:cNvPr id="162" name="Google Shape;162;p10"/>
          <p:cNvSpPr/>
          <p:nvPr/>
        </p:nvSpPr>
        <p:spPr>
          <a:xfrm>
            <a:off x="0" y="0"/>
            <a:ext cx="9144000" cy="5143500"/>
          </a:xfrm>
          <a:prstGeom prst="rect">
            <a:avLst/>
          </a:prstGeom>
          <a:solidFill>
            <a:schemeClr val="accent1">
              <a:alpha val="553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0"/>
          <p:cNvSpPr txBox="1">
            <a:spLocks noGrp="1"/>
          </p:cNvSpPr>
          <p:nvPr>
            <p:ph type="title"/>
          </p:nvPr>
        </p:nvSpPr>
        <p:spPr>
          <a:xfrm>
            <a:off x="4184875" y="1473300"/>
            <a:ext cx="4245900" cy="2196900"/>
          </a:xfrm>
          <a:prstGeom prst="rect">
            <a:avLst/>
          </a:prstGeom>
        </p:spPr>
        <p:txBody>
          <a:bodyPr spcFirstLastPara="1" wrap="square" lIns="91425" tIns="91425" rIns="91425" bIns="91425" anchor="t" anchorCtr="0">
            <a:noAutofit/>
          </a:bodyPr>
          <a:lstStyle>
            <a:lvl1pPr lvl="0" algn="r">
              <a:spcBef>
                <a:spcPts val="0"/>
              </a:spcBef>
              <a:spcAft>
                <a:spcPts val="0"/>
              </a:spcAft>
              <a:buSzPts val="3000"/>
              <a:buNone/>
              <a:defRPr sz="4000">
                <a:solidFill>
                  <a:schemeClr val="dk1"/>
                </a:solidFill>
              </a:defRPr>
            </a:lvl1pPr>
            <a:lvl2pPr lvl="1">
              <a:spcBef>
                <a:spcPts val="0"/>
              </a:spcBef>
              <a:spcAft>
                <a:spcPts val="0"/>
              </a:spcAft>
              <a:buSzPts val="3000"/>
              <a:buNone/>
              <a:defRPr>
                <a:latin typeface="Manjari"/>
                <a:ea typeface="Manjari"/>
                <a:cs typeface="Manjari"/>
                <a:sym typeface="Manjari"/>
              </a:defRPr>
            </a:lvl2pPr>
            <a:lvl3pPr lvl="2">
              <a:spcBef>
                <a:spcPts val="0"/>
              </a:spcBef>
              <a:spcAft>
                <a:spcPts val="0"/>
              </a:spcAft>
              <a:buSzPts val="3000"/>
              <a:buNone/>
              <a:defRPr>
                <a:latin typeface="Manjari"/>
                <a:ea typeface="Manjari"/>
                <a:cs typeface="Manjari"/>
                <a:sym typeface="Manjari"/>
              </a:defRPr>
            </a:lvl3pPr>
            <a:lvl4pPr lvl="3">
              <a:spcBef>
                <a:spcPts val="0"/>
              </a:spcBef>
              <a:spcAft>
                <a:spcPts val="0"/>
              </a:spcAft>
              <a:buSzPts val="3000"/>
              <a:buNone/>
              <a:defRPr>
                <a:latin typeface="Manjari"/>
                <a:ea typeface="Manjari"/>
                <a:cs typeface="Manjari"/>
                <a:sym typeface="Manjari"/>
              </a:defRPr>
            </a:lvl4pPr>
            <a:lvl5pPr lvl="4">
              <a:spcBef>
                <a:spcPts val="0"/>
              </a:spcBef>
              <a:spcAft>
                <a:spcPts val="0"/>
              </a:spcAft>
              <a:buSzPts val="3000"/>
              <a:buNone/>
              <a:defRPr>
                <a:latin typeface="Manjari"/>
                <a:ea typeface="Manjari"/>
                <a:cs typeface="Manjari"/>
                <a:sym typeface="Manjari"/>
              </a:defRPr>
            </a:lvl5pPr>
            <a:lvl6pPr lvl="5">
              <a:spcBef>
                <a:spcPts val="0"/>
              </a:spcBef>
              <a:spcAft>
                <a:spcPts val="0"/>
              </a:spcAft>
              <a:buSzPts val="3000"/>
              <a:buNone/>
              <a:defRPr>
                <a:latin typeface="Manjari"/>
                <a:ea typeface="Manjari"/>
                <a:cs typeface="Manjari"/>
                <a:sym typeface="Manjari"/>
              </a:defRPr>
            </a:lvl6pPr>
            <a:lvl7pPr lvl="6">
              <a:spcBef>
                <a:spcPts val="0"/>
              </a:spcBef>
              <a:spcAft>
                <a:spcPts val="0"/>
              </a:spcAft>
              <a:buSzPts val="3000"/>
              <a:buNone/>
              <a:defRPr>
                <a:latin typeface="Manjari"/>
                <a:ea typeface="Manjari"/>
                <a:cs typeface="Manjari"/>
                <a:sym typeface="Manjari"/>
              </a:defRPr>
            </a:lvl7pPr>
            <a:lvl8pPr lvl="7">
              <a:spcBef>
                <a:spcPts val="0"/>
              </a:spcBef>
              <a:spcAft>
                <a:spcPts val="0"/>
              </a:spcAft>
              <a:buSzPts val="3000"/>
              <a:buNone/>
              <a:defRPr>
                <a:latin typeface="Manjari"/>
                <a:ea typeface="Manjari"/>
                <a:cs typeface="Manjari"/>
                <a:sym typeface="Manjari"/>
              </a:defRPr>
            </a:lvl8pPr>
            <a:lvl9pPr lvl="8">
              <a:spcBef>
                <a:spcPts val="0"/>
              </a:spcBef>
              <a:spcAft>
                <a:spcPts val="0"/>
              </a:spcAft>
              <a:buSzPts val="3000"/>
              <a:buNone/>
              <a:defRPr>
                <a:latin typeface="Manjari"/>
                <a:ea typeface="Manjari"/>
                <a:cs typeface="Manjari"/>
                <a:sym typeface="Manjari"/>
              </a:defRPr>
            </a:lvl9pPr>
          </a:lstStyle>
          <a:p>
            <a:endParaRPr/>
          </a:p>
        </p:txBody>
      </p:sp>
      <p:sp>
        <p:nvSpPr>
          <p:cNvPr id="164" name="Google Shape;164;p10"/>
          <p:cNvSpPr/>
          <p:nvPr/>
        </p:nvSpPr>
        <p:spPr>
          <a:xfrm rot="7018826" flipH="1">
            <a:off x="2857318" y="-764238"/>
            <a:ext cx="4267951" cy="262576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0"/>
          <p:cNvSpPr/>
          <p:nvPr/>
        </p:nvSpPr>
        <p:spPr>
          <a:xfrm rot="-8259636" flipH="1">
            <a:off x="4411264" y="3000624"/>
            <a:ext cx="3210911" cy="3197598"/>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0"/>
          <p:cNvSpPr/>
          <p:nvPr/>
        </p:nvSpPr>
        <p:spPr>
          <a:xfrm>
            <a:off x="2285225" y="3225607"/>
            <a:ext cx="1419128" cy="12517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1pPr>
            <a:lvl2pPr lvl="1">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2pPr>
            <a:lvl3pPr lvl="2">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3pPr>
            <a:lvl4pPr lvl="3">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4pPr>
            <a:lvl5pPr lvl="4">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5pPr>
            <a:lvl6pPr lvl="5">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6pPr>
            <a:lvl7pPr lvl="6">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7pPr>
            <a:lvl8pPr lvl="7">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8pPr>
            <a:lvl9pPr lvl="8">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Manjari"/>
              <a:buChar char="●"/>
              <a:defRPr sz="1800">
                <a:solidFill>
                  <a:schemeClr val="accent2"/>
                </a:solidFill>
                <a:latin typeface="Manjari"/>
                <a:ea typeface="Manjari"/>
                <a:cs typeface="Manjari"/>
                <a:sym typeface="Manjari"/>
              </a:defRPr>
            </a:lvl1pPr>
            <a:lvl2pPr marL="914400" lvl="1"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2pPr>
            <a:lvl3pPr marL="1371600" lvl="2"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3pPr>
            <a:lvl4pPr marL="1828800" lvl="3"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4pPr>
            <a:lvl5pPr marL="2286000" lvl="4"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5pPr>
            <a:lvl6pPr marL="2743200" lvl="5"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6pPr>
            <a:lvl7pPr marL="3200400" lvl="6"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7pPr>
            <a:lvl8pPr marL="3657600" lvl="7"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8pPr>
            <a:lvl9pPr marL="4114800" lvl="8"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www.britishmuseum.org/collection/egypt/explore-rosetta-stone"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romaninscriptionsofbritain.org/"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numismatics.org/crro/"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numismatics.org/crro/id/rrc-433.1"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https://www.mupreva.org/nomisma/id/es/39441"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britishmuseum.org/collection/object/Y_EA24"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hyperlink" Target="https://warwick.ac.uk/fac/arts/classics/intranets/students/essaywritingresources" TargetMode="External"/><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www.britishmuseum.org/collection/egypt/explore-rosetta-stone"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15"/>
        <p:cNvGrpSpPr/>
        <p:nvPr/>
      </p:nvGrpSpPr>
      <p:grpSpPr>
        <a:xfrm>
          <a:off x="0" y="0"/>
          <a:ext cx="0" cy="0"/>
          <a:chOff x="0" y="0"/>
          <a:chExt cx="0" cy="0"/>
        </a:xfrm>
      </p:grpSpPr>
      <p:sp>
        <p:nvSpPr>
          <p:cNvPr id="1316" name="Google Shape;1316;p52"/>
          <p:cNvSpPr txBox="1">
            <a:spLocks noGrp="1"/>
          </p:cNvSpPr>
          <p:nvPr>
            <p:ph type="ctrTitle"/>
          </p:nvPr>
        </p:nvSpPr>
        <p:spPr>
          <a:xfrm>
            <a:off x="303900" y="804675"/>
            <a:ext cx="85362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accent2"/>
                </a:solidFill>
              </a:rPr>
              <a:t>Department of Classics and Ancient History </a:t>
            </a:r>
            <a:endParaRPr dirty="0">
              <a:solidFill>
                <a:schemeClr val="accent2"/>
              </a:solidFill>
            </a:endParaRPr>
          </a:p>
        </p:txBody>
      </p:sp>
      <p:sp>
        <p:nvSpPr>
          <p:cNvPr id="1317" name="Google Shape;1317;p52"/>
          <p:cNvSpPr txBox="1">
            <a:spLocks noGrp="1"/>
          </p:cNvSpPr>
          <p:nvPr>
            <p:ph type="subTitle" idx="1"/>
          </p:nvPr>
        </p:nvSpPr>
        <p:spPr>
          <a:xfrm>
            <a:off x="1283100" y="2930281"/>
            <a:ext cx="6577800" cy="45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5200" dirty="0">
                <a:latin typeface="Hammersmith One"/>
                <a:ea typeface="Hammersmith One"/>
                <a:cs typeface="Hammersmith One"/>
                <a:sym typeface="Hammersmith One"/>
              </a:rPr>
              <a:t>Style Guide-SSLC Feb 2024</a:t>
            </a:r>
          </a:p>
          <a:p>
            <a:pPr marL="0" lvl="0" indent="0" algn="ctr" rtl="0">
              <a:spcBef>
                <a:spcPts val="0"/>
              </a:spcBef>
              <a:spcAft>
                <a:spcPts val="0"/>
              </a:spcAft>
              <a:buClr>
                <a:schemeClr val="dk1"/>
              </a:buClr>
              <a:buSzPts val="1100"/>
              <a:buFont typeface="Arial"/>
              <a:buNone/>
            </a:pPr>
            <a:endParaRPr sz="5200" dirty="0">
              <a:latin typeface="Hammersmith One"/>
              <a:ea typeface="Hammersmith One"/>
              <a:cs typeface="Hammersmith One"/>
              <a:sym typeface="Hammersmith One"/>
            </a:endParaRPr>
          </a:p>
          <a:p>
            <a:pPr marL="0" lvl="0" indent="0" algn="ctr" rtl="0">
              <a:spcBef>
                <a:spcPts val="0"/>
              </a:spcBef>
              <a:spcAft>
                <a:spcPts val="0"/>
              </a:spcAft>
              <a:buClr>
                <a:schemeClr val="dk1"/>
              </a:buClr>
              <a:buSzPts val="1100"/>
              <a:buFont typeface="Arial"/>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61"/>
          <p:cNvSpPr txBox="1">
            <a:spLocks noGrp="1"/>
          </p:cNvSpPr>
          <p:nvPr>
            <p:ph type="body" idx="1"/>
          </p:nvPr>
        </p:nvSpPr>
        <p:spPr>
          <a:xfrm>
            <a:off x="720394" y="1152475"/>
            <a:ext cx="77175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If you include any published inscription in you work, this is how they need to be cited. </a:t>
            </a:r>
            <a:endParaRPr dirty="0"/>
          </a:p>
          <a:p>
            <a:pPr marL="457200" lvl="0" indent="-304800" algn="l" rtl="0">
              <a:spcBef>
                <a:spcPts val="1200"/>
              </a:spcBef>
              <a:spcAft>
                <a:spcPts val="0"/>
              </a:spcAft>
              <a:buSzPts val="1200"/>
              <a:buAutoNum type="arabicPeriod"/>
            </a:pPr>
            <a:r>
              <a:rPr lang="en" dirty="0"/>
              <a:t>Give the abbreviation for the corpora to which they belong and their individual number. </a:t>
            </a:r>
            <a:endParaRPr dirty="0"/>
          </a:p>
          <a:p>
            <a:pPr marL="457200" lvl="0" indent="-304800" algn="l" rtl="0">
              <a:spcBef>
                <a:spcPts val="0"/>
              </a:spcBef>
              <a:spcAft>
                <a:spcPts val="0"/>
              </a:spcAft>
              <a:buSzPts val="1200"/>
              <a:buAutoNum type="arabicPeriod"/>
            </a:pPr>
            <a:r>
              <a:rPr lang="en" dirty="0"/>
              <a:t>An entry would appear for the abbreviation of the corpus (Example: </a:t>
            </a:r>
            <a:r>
              <a:rPr lang="en" i="1" dirty="0"/>
              <a:t>RIB </a:t>
            </a:r>
            <a:r>
              <a:rPr lang="en" dirty="0"/>
              <a:t>for </a:t>
            </a:r>
            <a:r>
              <a:rPr lang="en" i="1" dirty="0"/>
              <a:t>Roman Inscriptions of Britain</a:t>
            </a:r>
            <a:r>
              <a:rPr lang="en" dirty="0"/>
              <a:t>) in the List of Abbreviations for Standard Reference Works and Catalogues. (More information in the Bibliography section)</a:t>
            </a:r>
            <a:endParaRPr dirty="0"/>
          </a:p>
          <a:p>
            <a:pPr marL="0" lvl="0" indent="0" algn="l" rtl="0">
              <a:spcBef>
                <a:spcPts val="1200"/>
              </a:spcBef>
              <a:spcAft>
                <a:spcPts val="0"/>
              </a:spcAft>
              <a:buNone/>
            </a:pPr>
            <a:r>
              <a:rPr lang="en" sz="1700" dirty="0">
                <a:latin typeface="Hammersmith One"/>
                <a:ea typeface="Hammersmith One"/>
                <a:cs typeface="Hammersmith One"/>
                <a:sym typeface="Hammersmith One"/>
              </a:rPr>
              <a:t>Example: </a:t>
            </a:r>
            <a:endParaRPr sz="1700" dirty="0">
              <a:latin typeface="Hammersmith One"/>
              <a:ea typeface="Hammersmith One"/>
              <a:cs typeface="Hammersmith One"/>
              <a:sym typeface="Hammersmith One"/>
            </a:endParaRPr>
          </a:p>
          <a:p>
            <a:pPr marL="1168400" lvl="0" indent="-1168400" algn="l" rtl="0">
              <a:lnSpc>
                <a:spcPct val="115000"/>
              </a:lnSpc>
              <a:spcBef>
                <a:spcPts val="1200"/>
              </a:spcBef>
              <a:spcAft>
                <a:spcPts val="0"/>
              </a:spcAft>
              <a:buNone/>
            </a:pPr>
            <a:r>
              <a:rPr lang="en" sz="1400" u="sng" dirty="0">
                <a:solidFill>
                  <a:srgbClr val="000000"/>
                </a:solidFill>
              </a:rPr>
              <a:t>Inscription in text:</a:t>
            </a:r>
            <a:r>
              <a:rPr lang="en" sz="1400" dirty="0">
                <a:solidFill>
                  <a:srgbClr val="000000"/>
                </a:solidFill>
              </a:rPr>
              <a:t> “To the spirits of the departed (and to) Regina, his freedwoman and wife, a Catuvellaunian by tribe, aged 30, Barates of Palmyra (set this up).</a:t>
            </a:r>
            <a:r>
              <a:rPr lang="en" sz="1400" dirty="0">
                <a:solidFill>
                  <a:srgbClr val="000000"/>
                </a:solidFill>
                <a:latin typeface="Times New Roman"/>
                <a:ea typeface="Times New Roman"/>
                <a:cs typeface="Times New Roman"/>
                <a:sym typeface="Times New Roman"/>
              </a:rPr>
              <a:t>”</a:t>
            </a:r>
            <a:endParaRPr sz="1400" dirty="0">
              <a:solidFill>
                <a:srgbClr val="000000"/>
              </a:solidFill>
              <a:latin typeface="Times New Roman"/>
              <a:ea typeface="Times New Roman"/>
              <a:cs typeface="Times New Roman"/>
              <a:sym typeface="Times New Roman"/>
            </a:endParaRPr>
          </a:p>
          <a:p>
            <a:pPr marL="1168400" lvl="0" indent="-1168400" algn="l" rtl="0">
              <a:lnSpc>
                <a:spcPct val="115000"/>
              </a:lnSpc>
              <a:spcBef>
                <a:spcPts val="800"/>
              </a:spcBef>
              <a:spcAft>
                <a:spcPts val="0"/>
              </a:spcAft>
              <a:buNone/>
            </a:pPr>
            <a:endParaRPr dirty="0">
              <a:solidFill>
                <a:srgbClr val="000000"/>
              </a:solidFill>
              <a:latin typeface="Times New Roman"/>
              <a:ea typeface="Times New Roman"/>
              <a:cs typeface="Times New Roman"/>
              <a:sym typeface="Times New Roman"/>
            </a:endParaRPr>
          </a:p>
          <a:p>
            <a:pPr marL="0" lvl="0" indent="0" algn="l" rtl="0">
              <a:spcBef>
                <a:spcPts val="800"/>
              </a:spcBef>
              <a:spcAft>
                <a:spcPts val="1200"/>
              </a:spcAft>
              <a:buNone/>
            </a:pPr>
            <a:endParaRPr sz="1700" dirty="0">
              <a:latin typeface="Hammersmith One"/>
              <a:ea typeface="Hammersmith One"/>
              <a:cs typeface="Hammersmith One"/>
              <a:sym typeface="Hammersmith One"/>
            </a:endParaRPr>
          </a:p>
        </p:txBody>
      </p:sp>
      <p:sp>
        <p:nvSpPr>
          <p:cNvPr id="1376" name="Google Shape;1376;p61"/>
          <p:cNvSpPr/>
          <p:nvPr/>
        </p:nvSpPr>
        <p:spPr>
          <a:xfrm>
            <a:off x="7230150" y="3280800"/>
            <a:ext cx="455700" cy="71400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anjari"/>
              <a:ea typeface="Manjari"/>
              <a:cs typeface="Manjari"/>
              <a:sym typeface="Manjari"/>
            </a:endParaRPr>
          </a:p>
        </p:txBody>
      </p:sp>
      <p:sp>
        <p:nvSpPr>
          <p:cNvPr id="1377" name="Google Shape;1377;p61"/>
          <p:cNvSpPr txBox="1"/>
          <p:nvPr/>
        </p:nvSpPr>
        <p:spPr>
          <a:xfrm>
            <a:off x="3539150" y="3994800"/>
            <a:ext cx="54075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dirty="0">
                <a:solidFill>
                  <a:schemeClr val="accent2"/>
                </a:solidFill>
                <a:latin typeface="Manjari"/>
                <a:ea typeface="Manjari"/>
                <a:cs typeface="Manjari"/>
                <a:sym typeface="Manjari"/>
              </a:rPr>
              <a:t>A footnote would be inserted after the second quotation mark and include: </a:t>
            </a:r>
            <a:r>
              <a:rPr lang="en" sz="1800" i="1" dirty="0">
                <a:solidFill>
                  <a:schemeClr val="accent2"/>
                </a:solidFill>
                <a:latin typeface="Manjari"/>
                <a:ea typeface="Manjari"/>
                <a:cs typeface="Manjari"/>
                <a:sym typeface="Manjari"/>
              </a:rPr>
              <a:t>RIB</a:t>
            </a:r>
            <a:r>
              <a:rPr lang="en" sz="1800" dirty="0">
                <a:solidFill>
                  <a:schemeClr val="accent2"/>
                </a:solidFill>
                <a:latin typeface="Manjari"/>
                <a:ea typeface="Manjari"/>
                <a:cs typeface="Manjari"/>
                <a:sym typeface="Manjari"/>
              </a:rPr>
              <a:t> 1065</a:t>
            </a:r>
            <a:endParaRPr sz="1800" dirty="0">
              <a:solidFill>
                <a:schemeClr val="accent2"/>
              </a:solidFill>
              <a:latin typeface="Manjari"/>
              <a:ea typeface="Manjari"/>
              <a:cs typeface="Manjari"/>
              <a:sym typeface="Manja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sp>
        <p:nvSpPr>
          <p:cNvPr id="1382" name="Google Shape;1382;p62"/>
          <p:cNvSpPr txBox="1">
            <a:spLocks noGrp="1"/>
          </p:cNvSpPr>
          <p:nvPr>
            <p:ph type="title"/>
          </p:nvPr>
        </p:nvSpPr>
        <p:spPr>
          <a:xfrm>
            <a:off x="1388100" y="1557450"/>
            <a:ext cx="6367800" cy="2028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Primary Sources</a:t>
            </a:r>
            <a:endParaRPr/>
          </a:p>
          <a:p>
            <a:pPr marL="0" lvl="0" indent="0" algn="ctr" rtl="0">
              <a:spcBef>
                <a:spcPts val="0"/>
              </a:spcBef>
              <a:spcAft>
                <a:spcPts val="0"/>
              </a:spcAft>
              <a:buNone/>
            </a:pPr>
            <a:r>
              <a:rPr lang="en"/>
              <a:t>Coins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6"/>
        <p:cNvGrpSpPr/>
        <p:nvPr/>
      </p:nvGrpSpPr>
      <p:grpSpPr>
        <a:xfrm>
          <a:off x="0" y="0"/>
          <a:ext cx="0" cy="0"/>
          <a:chOff x="0" y="0"/>
          <a:chExt cx="0" cy="0"/>
        </a:xfrm>
      </p:grpSpPr>
      <p:sp>
        <p:nvSpPr>
          <p:cNvPr id="1387" name="Google Shape;1387;p63"/>
          <p:cNvSpPr txBox="1">
            <a:spLocks noGrp="1"/>
          </p:cNvSpPr>
          <p:nvPr>
            <p:ph type="body" idx="1"/>
          </p:nvPr>
        </p:nvSpPr>
        <p:spPr>
          <a:xfrm>
            <a:off x="894050" y="1178300"/>
            <a:ext cx="77175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When referring to a coin in the footnotes, add the standard catalogue abbreviation (e.g.  </a:t>
            </a:r>
            <a:r>
              <a:rPr lang="en" i="1" dirty="0"/>
              <a:t>RIC</a:t>
            </a:r>
            <a:r>
              <a:rPr lang="en" dirty="0"/>
              <a:t> III Marchus Aurelius 754 OR </a:t>
            </a:r>
            <a:r>
              <a:rPr lang="en" i="1" dirty="0"/>
              <a:t>RRC</a:t>
            </a:r>
            <a:r>
              <a:rPr lang="en" dirty="0"/>
              <a:t> 433/1 OR </a:t>
            </a:r>
            <a:r>
              <a:rPr lang="en" i="1" dirty="0"/>
              <a:t>RPC</a:t>
            </a:r>
            <a:r>
              <a:rPr lang="en" dirty="0"/>
              <a:t> I 1305). When referring to a coin it is strongly suggested to include an image and the following information should be included: </a:t>
            </a:r>
            <a:endParaRPr dirty="0"/>
          </a:p>
          <a:p>
            <a:pPr marL="0" lvl="0" indent="0" algn="l" rtl="0">
              <a:spcBef>
                <a:spcPts val="1200"/>
              </a:spcBef>
              <a:spcAft>
                <a:spcPts val="0"/>
              </a:spcAft>
              <a:buNone/>
            </a:pPr>
            <a:r>
              <a:rPr lang="en" dirty="0">
                <a:solidFill>
                  <a:srgbClr val="FF9900"/>
                </a:solidFill>
              </a:rPr>
              <a:t>the standard catalogue abbreviation</a:t>
            </a:r>
            <a:r>
              <a:rPr lang="en" dirty="0"/>
              <a:t>, </a:t>
            </a:r>
            <a:r>
              <a:rPr lang="en" dirty="0">
                <a:solidFill>
                  <a:srgbClr val="FF0000"/>
                </a:solidFill>
              </a:rPr>
              <a:t>denomination</a:t>
            </a:r>
            <a:r>
              <a:rPr lang="en" dirty="0"/>
              <a:t>, </a:t>
            </a:r>
            <a:r>
              <a:rPr lang="en" dirty="0">
                <a:solidFill>
                  <a:srgbClr val="38761D"/>
                </a:solidFill>
              </a:rPr>
              <a:t>description</a:t>
            </a:r>
            <a:r>
              <a:rPr lang="en" dirty="0"/>
              <a:t>, </a:t>
            </a:r>
            <a:r>
              <a:rPr lang="en" dirty="0">
                <a:solidFill>
                  <a:srgbClr val="FF00FF"/>
                </a:solidFill>
              </a:rPr>
              <a:t>mint</a:t>
            </a:r>
            <a:r>
              <a:rPr lang="en" dirty="0"/>
              <a:t> and date. </a:t>
            </a:r>
            <a:endParaRPr dirty="0"/>
          </a:p>
          <a:p>
            <a:pPr marL="0" lvl="0" indent="0" algn="l" rtl="0">
              <a:spcBef>
                <a:spcPts val="1200"/>
              </a:spcBef>
              <a:spcAft>
                <a:spcPts val="0"/>
              </a:spcAft>
              <a:buNone/>
            </a:pPr>
            <a:endParaRPr dirty="0"/>
          </a:p>
          <a:p>
            <a:pPr marL="0" lvl="0" indent="0" algn="l" rtl="0">
              <a:spcBef>
                <a:spcPts val="1200"/>
              </a:spcBef>
              <a:spcAft>
                <a:spcPts val="1200"/>
              </a:spcAft>
              <a:buNone/>
            </a:pPr>
            <a:endParaRPr dirty="0"/>
          </a:p>
        </p:txBody>
      </p:sp>
      <p:sp>
        <p:nvSpPr>
          <p:cNvPr id="1388" name="Google Shape;1388;p6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Primary Sources: Coins</a:t>
            </a:r>
            <a:endParaRPr/>
          </a:p>
        </p:txBody>
      </p:sp>
      <p:pic>
        <p:nvPicPr>
          <p:cNvPr id="1389" name="Google Shape;1389;p63"/>
          <p:cNvPicPr preferRelativeResize="0"/>
          <p:nvPr/>
        </p:nvPicPr>
        <p:blipFill>
          <a:blip r:embed="rId3">
            <a:alphaModFix/>
          </a:blip>
          <a:stretch>
            <a:fillRect/>
          </a:stretch>
        </p:blipFill>
        <p:spPr>
          <a:xfrm>
            <a:off x="1760975" y="2177300"/>
            <a:ext cx="3390901" cy="1760650"/>
          </a:xfrm>
          <a:prstGeom prst="rect">
            <a:avLst/>
          </a:prstGeom>
          <a:noFill/>
          <a:ln>
            <a:noFill/>
          </a:ln>
        </p:spPr>
      </p:pic>
      <p:sp>
        <p:nvSpPr>
          <p:cNvPr id="1390" name="Google Shape;1390;p63"/>
          <p:cNvSpPr txBox="1"/>
          <p:nvPr/>
        </p:nvSpPr>
        <p:spPr>
          <a:xfrm>
            <a:off x="1677250" y="3937950"/>
            <a:ext cx="7211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dirty="0">
                <a:solidFill>
                  <a:schemeClr val="accent2"/>
                </a:solidFill>
                <a:latin typeface="Manjari"/>
                <a:ea typeface="Manjari"/>
                <a:cs typeface="Manjari"/>
                <a:sym typeface="Manjari"/>
              </a:rPr>
              <a:t>Fig. 1.</a:t>
            </a:r>
            <a:r>
              <a:rPr lang="en" sz="1000" dirty="0">
                <a:solidFill>
                  <a:srgbClr val="FF9900"/>
                </a:solidFill>
                <a:latin typeface="Manjari"/>
                <a:ea typeface="Manjari"/>
                <a:cs typeface="Manjari"/>
                <a:sym typeface="Manjari"/>
              </a:rPr>
              <a:t> </a:t>
            </a:r>
            <a:r>
              <a:rPr lang="en" sz="1000" i="1" dirty="0">
                <a:solidFill>
                  <a:srgbClr val="FF9900"/>
                </a:solidFill>
                <a:latin typeface="Manjari"/>
                <a:ea typeface="Manjari"/>
                <a:cs typeface="Manjari"/>
                <a:sym typeface="Manjari"/>
              </a:rPr>
              <a:t>RRC</a:t>
            </a:r>
            <a:r>
              <a:rPr lang="en" sz="1000" dirty="0">
                <a:solidFill>
                  <a:srgbClr val="FF9900"/>
                </a:solidFill>
                <a:latin typeface="Manjari"/>
                <a:ea typeface="Manjari"/>
                <a:cs typeface="Manjari"/>
                <a:sym typeface="Manjari"/>
              </a:rPr>
              <a:t> 433/1</a:t>
            </a:r>
            <a:r>
              <a:rPr lang="en" sz="1000" dirty="0">
                <a:solidFill>
                  <a:schemeClr val="accent2"/>
                </a:solidFill>
                <a:latin typeface="Manjari"/>
                <a:ea typeface="Manjari"/>
                <a:cs typeface="Manjari"/>
                <a:sym typeface="Manjari"/>
              </a:rPr>
              <a:t>, </a:t>
            </a:r>
            <a:r>
              <a:rPr lang="en" sz="1000" dirty="0">
                <a:solidFill>
                  <a:srgbClr val="FF0000"/>
                </a:solidFill>
                <a:latin typeface="Manjari"/>
                <a:ea typeface="Manjari"/>
                <a:cs typeface="Manjari"/>
                <a:sym typeface="Manjari"/>
              </a:rPr>
              <a:t>Silver denarius</a:t>
            </a:r>
            <a:r>
              <a:rPr lang="en" sz="1000" dirty="0">
                <a:solidFill>
                  <a:schemeClr val="accent2"/>
                </a:solidFill>
                <a:latin typeface="Manjari"/>
                <a:ea typeface="Manjari"/>
                <a:cs typeface="Manjari"/>
                <a:sym typeface="Manjari"/>
              </a:rPr>
              <a:t>, </a:t>
            </a:r>
            <a:r>
              <a:rPr lang="en" sz="1000" dirty="0">
                <a:solidFill>
                  <a:srgbClr val="38761D"/>
                </a:solidFill>
                <a:latin typeface="Manjari"/>
                <a:ea typeface="Manjari"/>
                <a:cs typeface="Manjari"/>
                <a:sym typeface="Manjari"/>
              </a:rPr>
              <a:t>Brutus as moneye</a:t>
            </a:r>
            <a:r>
              <a:rPr lang="en" sz="1000" dirty="0">
                <a:solidFill>
                  <a:schemeClr val="accent2"/>
                </a:solidFill>
                <a:latin typeface="Manjari"/>
                <a:ea typeface="Manjari"/>
                <a:cs typeface="Manjari"/>
                <a:sym typeface="Manjari"/>
              </a:rPr>
              <a:t>r, </a:t>
            </a:r>
            <a:r>
              <a:rPr lang="en" sz="1000" dirty="0">
                <a:solidFill>
                  <a:srgbClr val="FF00FF"/>
                </a:solidFill>
                <a:latin typeface="Manjari"/>
                <a:ea typeface="Manjari"/>
                <a:cs typeface="Manjari"/>
                <a:sym typeface="Manjari"/>
              </a:rPr>
              <a:t>mint of Rome,</a:t>
            </a:r>
            <a:r>
              <a:rPr lang="en" sz="1000" dirty="0">
                <a:solidFill>
                  <a:schemeClr val="accent2"/>
                </a:solidFill>
                <a:latin typeface="Manjari"/>
                <a:ea typeface="Manjari"/>
                <a:cs typeface="Manjari"/>
                <a:sym typeface="Manjari"/>
              </a:rPr>
              <a:t> 54 BCE.</a:t>
            </a:r>
            <a:endParaRPr sz="1000" dirty="0">
              <a:solidFill>
                <a:schemeClr val="accent2"/>
              </a:solidFill>
              <a:latin typeface="Manjari"/>
              <a:ea typeface="Manjari"/>
              <a:cs typeface="Manjari"/>
              <a:sym typeface="Manjari"/>
            </a:endParaRPr>
          </a:p>
        </p:txBody>
      </p:sp>
      <p:sp>
        <p:nvSpPr>
          <p:cNvPr id="1391" name="Google Shape;1391;p63"/>
          <p:cNvSpPr txBox="1"/>
          <p:nvPr/>
        </p:nvSpPr>
        <p:spPr>
          <a:xfrm>
            <a:off x="6225175" y="3551725"/>
            <a:ext cx="30609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accent2"/>
                </a:solidFill>
                <a:latin typeface="Hammersmith One"/>
                <a:ea typeface="Hammersmith One"/>
                <a:cs typeface="Hammersmith One"/>
                <a:sym typeface="Hammersmith One"/>
              </a:rPr>
              <a:t>This should also appear in the List of Illustrations with further information. Information for this available in Bibliography and the abbreviation of the corpus should be mentioned in the Abbreviations of Standard Reference Works and Catalogues.</a:t>
            </a:r>
            <a:endParaRPr sz="1200">
              <a:solidFill>
                <a:schemeClr val="accent2"/>
              </a:solidFill>
              <a:latin typeface="Hammersmith One"/>
              <a:ea typeface="Hammersmith One"/>
              <a:cs typeface="Hammersmith One"/>
              <a:sym typeface="Hammersmith One"/>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5"/>
        <p:cNvGrpSpPr/>
        <p:nvPr/>
      </p:nvGrpSpPr>
      <p:grpSpPr>
        <a:xfrm>
          <a:off x="0" y="0"/>
          <a:ext cx="0" cy="0"/>
          <a:chOff x="0" y="0"/>
          <a:chExt cx="0" cy="0"/>
        </a:xfrm>
      </p:grpSpPr>
      <p:sp>
        <p:nvSpPr>
          <p:cNvPr id="1396" name="Google Shape;1396;p64"/>
          <p:cNvSpPr txBox="1">
            <a:spLocks noGrp="1"/>
          </p:cNvSpPr>
          <p:nvPr>
            <p:ph type="title"/>
          </p:nvPr>
        </p:nvSpPr>
        <p:spPr>
          <a:xfrm>
            <a:off x="1388100" y="1557450"/>
            <a:ext cx="6367800" cy="2028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Bibliography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0"/>
        <p:cNvGrpSpPr/>
        <p:nvPr/>
      </p:nvGrpSpPr>
      <p:grpSpPr>
        <a:xfrm>
          <a:off x="0" y="0"/>
          <a:ext cx="0" cy="0"/>
          <a:chOff x="0" y="0"/>
          <a:chExt cx="0" cy="0"/>
        </a:xfrm>
      </p:grpSpPr>
      <p:sp>
        <p:nvSpPr>
          <p:cNvPr id="1401" name="Google Shape;1401;p65"/>
          <p:cNvSpPr txBox="1">
            <a:spLocks noGrp="1"/>
          </p:cNvSpPr>
          <p:nvPr>
            <p:ph type="body" idx="1"/>
          </p:nvPr>
        </p:nvSpPr>
        <p:spPr>
          <a:xfrm>
            <a:off x="713250" y="1152475"/>
            <a:ext cx="7717500" cy="1507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500" b="1" dirty="0"/>
              <a:t>All sources that you cite in a footnote must then be included in the bibliography in full. This should be included in a separate page at the end of your essay, organised in alphabetical order (by author’s surname). If there are multiple references to the same author, organise the sources by publishing date (earliest first)</a:t>
            </a:r>
            <a:endParaRPr sz="1500" b="1" dirty="0"/>
          </a:p>
        </p:txBody>
      </p:sp>
      <p:sp>
        <p:nvSpPr>
          <p:cNvPr id="1402" name="Google Shape;1402;p65"/>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Bibliography</a:t>
            </a:r>
            <a:endParaRPr/>
          </a:p>
        </p:txBody>
      </p:sp>
      <p:sp>
        <p:nvSpPr>
          <p:cNvPr id="1403" name="Google Shape;1403;p65"/>
          <p:cNvSpPr txBox="1"/>
          <p:nvPr/>
        </p:nvSpPr>
        <p:spPr>
          <a:xfrm>
            <a:off x="2924600" y="2236700"/>
            <a:ext cx="3810000" cy="42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accent2"/>
                </a:solidFill>
                <a:latin typeface="Hammersmith One"/>
                <a:ea typeface="Hammersmith One"/>
                <a:cs typeface="Hammersmith One"/>
                <a:sym typeface="Hammersmith One"/>
              </a:rPr>
              <a:t>Primary Sources</a:t>
            </a:r>
            <a:endParaRPr sz="2400">
              <a:solidFill>
                <a:schemeClr val="accent2"/>
              </a:solidFill>
              <a:latin typeface="Hammersmith One"/>
              <a:ea typeface="Hammersmith One"/>
              <a:cs typeface="Hammersmith One"/>
              <a:sym typeface="Hammersmith One"/>
            </a:endParaRPr>
          </a:p>
        </p:txBody>
      </p:sp>
      <p:sp>
        <p:nvSpPr>
          <p:cNvPr id="1404" name="Google Shape;1404;p65"/>
          <p:cNvSpPr txBox="1"/>
          <p:nvPr/>
        </p:nvSpPr>
        <p:spPr>
          <a:xfrm>
            <a:off x="1651025" y="2747925"/>
            <a:ext cx="6145500" cy="103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dirty="0">
                <a:solidFill>
                  <a:schemeClr val="accent2"/>
                </a:solidFill>
                <a:latin typeface="Manjari"/>
                <a:ea typeface="Manjari"/>
                <a:cs typeface="Manjari"/>
                <a:sym typeface="Manjari"/>
              </a:rPr>
              <a:t>When putting primary texts in your bibliography,  include the </a:t>
            </a:r>
            <a:r>
              <a:rPr lang="en" sz="1500" b="1" dirty="0">
                <a:solidFill>
                  <a:srgbClr val="EC3A3B"/>
                </a:solidFill>
                <a:latin typeface="Manjari"/>
                <a:ea typeface="Manjari"/>
                <a:cs typeface="Manjari"/>
                <a:sym typeface="Manjari"/>
              </a:rPr>
              <a:t>author</a:t>
            </a:r>
            <a:r>
              <a:rPr lang="en" sz="1500" b="1" dirty="0">
                <a:solidFill>
                  <a:schemeClr val="accent2"/>
                </a:solidFill>
                <a:latin typeface="Manjari"/>
                <a:ea typeface="Manjari"/>
                <a:cs typeface="Manjari"/>
                <a:sym typeface="Manjari"/>
              </a:rPr>
              <a:t>,</a:t>
            </a:r>
            <a:r>
              <a:rPr lang="en" sz="1500" b="1" dirty="0">
                <a:solidFill>
                  <a:srgbClr val="4949E7"/>
                </a:solidFill>
                <a:latin typeface="Manjari"/>
                <a:ea typeface="Manjari"/>
                <a:cs typeface="Manjari"/>
                <a:sym typeface="Manjari"/>
              </a:rPr>
              <a:t> text name (</a:t>
            </a:r>
            <a:r>
              <a:rPr lang="en" sz="1500" b="1" i="1" dirty="0">
                <a:solidFill>
                  <a:srgbClr val="4949E7"/>
                </a:solidFill>
                <a:latin typeface="Manjari"/>
                <a:ea typeface="Manjari"/>
                <a:cs typeface="Manjari"/>
                <a:sym typeface="Manjari"/>
              </a:rPr>
              <a:t>in italics</a:t>
            </a:r>
            <a:r>
              <a:rPr lang="en" sz="1500" b="1" dirty="0">
                <a:solidFill>
                  <a:srgbClr val="4949E7"/>
                </a:solidFill>
                <a:latin typeface="Manjari"/>
                <a:ea typeface="Manjari"/>
                <a:cs typeface="Manjari"/>
                <a:sym typeface="Manjari"/>
              </a:rPr>
              <a:t>)</a:t>
            </a:r>
            <a:r>
              <a:rPr lang="en" sz="1500" b="1" dirty="0">
                <a:solidFill>
                  <a:schemeClr val="accent2"/>
                </a:solidFill>
                <a:latin typeface="Manjari"/>
                <a:ea typeface="Manjari"/>
                <a:cs typeface="Manjari"/>
                <a:sym typeface="Manjari"/>
              </a:rPr>
              <a:t>,</a:t>
            </a:r>
            <a:r>
              <a:rPr lang="en" sz="1500" b="1" dirty="0">
                <a:solidFill>
                  <a:srgbClr val="00C3B1"/>
                </a:solidFill>
                <a:latin typeface="Manjari"/>
                <a:ea typeface="Manjari"/>
                <a:cs typeface="Manjari"/>
                <a:sym typeface="Manjari"/>
              </a:rPr>
              <a:t> translator</a:t>
            </a:r>
            <a:r>
              <a:rPr lang="en" sz="1500" b="1" dirty="0">
                <a:solidFill>
                  <a:schemeClr val="accent2"/>
                </a:solidFill>
                <a:latin typeface="Manjari"/>
                <a:ea typeface="Manjari"/>
                <a:cs typeface="Manjari"/>
                <a:sym typeface="Manjari"/>
              </a:rPr>
              <a:t> (and the </a:t>
            </a:r>
            <a:r>
              <a:rPr lang="en" sz="1500" b="1" dirty="0">
                <a:solidFill>
                  <a:schemeClr val="dk2"/>
                </a:solidFill>
                <a:latin typeface="Manjari"/>
                <a:ea typeface="Manjari"/>
                <a:cs typeface="Manjari"/>
                <a:sym typeface="Manjari"/>
              </a:rPr>
              <a:t>publishing details</a:t>
            </a:r>
            <a:r>
              <a:rPr lang="en" sz="1500" b="1" dirty="0">
                <a:solidFill>
                  <a:schemeClr val="accent2"/>
                </a:solidFill>
                <a:latin typeface="Manjari"/>
                <a:ea typeface="Manjari"/>
                <a:cs typeface="Manjari"/>
                <a:sym typeface="Manjari"/>
              </a:rPr>
              <a:t> of the translated text)</a:t>
            </a:r>
            <a:endParaRPr sz="1500" b="1" dirty="0">
              <a:solidFill>
                <a:schemeClr val="accent2"/>
              </a:solidFill>
              <a:latin typeface="Manjari"/>
              <a:ea typeface="Manjari"/>
              <a:cs typeface="Manjari"/>
              <a:sym typeface="Manjari"/>
            </a:endParaRPr>
          </a:p>
        </p:txBody>
      </p:sp>
      <p:sp>
        <p:nvSpPr>
          <p:cNvPr id="1405" name="Google Shape;1405;p65"/>
          <p:cNvSpPr txBox="1"/>
          <p:nvPr/>
        </p:nvSpPr>
        <p:spPr>
          <a:xfrm>
            <a:off x="2631725" y="4181625"/>
            <a:ext cx="6145500" cy="69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dirty="0">
                <a:solidFill>
                  <a:srgbClr val="EC3A3B"/>
                </a:solidFill>
                <a:latin typeface="Manjari"/>
                <a:ea typeface="Manjari"/>
                <a:cs typeface="Manjari"/>
                <a:sym typeface="Manjari"/>
              </a:rPr>
              <a:t>Horace</a:t>
            </a:r>
            <a:r>
              <a:rPr lang="en" sz="1500" b="1" dirty="0">
                <a:solidFill>
                  <a:schemeClr val="accent2"/>
                </a:solidFill>
                <a:latin typeface="Manjari"/>
                <a:ea typeface="Manjari"/>
                <a:cs typeface="Manjari"/>
                <a:sym typeface="Manjari"/>
              </a:rPr>
              <a:t>,</a:t>
            </a:r>
            <a:r>
              <a:rPr lang="en" sz="1500" b="1" i="1" dirty="0">
                <a:solidFill>
                  <a:srgbClr val="4949E7"/>
                </a:solidFill>
                <a:latin typeface="Manjari"/>
                <a:ea typeface="Manjari"/>
                <a:cs typeface="Manjari"/>
                <a:sym typeface="Manjari"/>
              </a:rPr>
              <a:t> Odes and Epodes</a:t>
            </a:r>
            <a:r>
              <a:rPr lang="en" sz="1500" b="1" dirty="0">
                <a:solidFill>
                  <a:schemeClr val="accent2"/>
                </a:solidFill>
                <a:latin typeface="Manjari"/>
                <a:ea typeface="Manjari"/>
                <a:cs typeface="Manjari"/>
                <a:sym typeface="Manjari"/>
              </a:rPr>
              <a:t>, </a:t>
            </a:r>
            <a:r>
              <a:rPr lang="en" sz="1500" b="1" dirty="0">
                <a:solidFill>
                  <a:srgbClr val="00C3B1"/>
                </a:solidFill>
                <a:latin typeface="Manjari"/>
                <a:ea typeface="Manjari"/>
                <a:cs typeface="Manjari"/>
                <a:sym typeface="Manjari"/>
              </a:rPr>
              <a:t>ed. and trans. N. Rudd</a:t>
            </a:r>
            <a:r>
              <a:rPr lang="en" sz="1500" b="1" dirty="0">
                <a:solidFill>
                  <a:schemeClr val="accent2"/>
                </a:solidFill>
                <a:latin typeface="Manjari"/>
                <a:ea typeface="Manjari"/>
                <a:cs typeface="Manjari"/>
                <a:sym typeface="Manjari"/>
              </a:rPr>
              <a:t>, Loeb Classical Library 33 </a:t>
            </a:r>
            <a:r>
              <a:rPr lang="en" sz="1500" b="1" dirty="0">
                <a:solidFill>
                  <a:schemeClr val="accent3"/>
                </a:solidFill>
                <a:latin typeface="Manjari"/>
                <a:ea typeface="Manjari"/>
                <a:cs typeface="Manjari"/>
                <a:sym typeface="Manjari"/>
              </a:rPr>
              <a:t>(Cambridge, MA: Harvard University Press, 2004)</a:t>
            </a:r>
            <a:endParaRPr sz="1500" b="1" dirty="0">
              <a:solidFill>
                <a:schemeClr val="accent3"/>
              </a:solidFill>
              <a:latin typeface="Manjari"/>
              <a:ea typeface="Manjari"/>
              <a:cs typeface="Manjari"/>
              <a:sym typeface="Manjari"/>
            </a:endParaRPr>
          </a:p>
        </p:txBody>
      </p:sp>
      <p:sp>
        <p:nvSpPr>
          <p:cNvPr id="1406" name="Google Shape;1406;p65"/>
          <p:cNvSpPr txBox="1"/>
          <p:nvPr/>
        </p:nvSpPr>
        <p:spPr>
          <a:xfrm>
            <a:off x="2631725" y="3640125"/>
            <a:ext cx="5650800" cy="54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solidFill>
                  <a:srgbClr val="EC3A3B"/>
                </a:solidFill>
                <a:latin typeface="Manjari"/>
                <a:ea typeface="Manjari"/>
                <a:cs typeface="Manjari"/>
                <a:sym typeface="Manjari"/>
              </a:rPr>
              <a:t>Homer</a:t>
            </a:r>
            <a:r>
              <a:rPr lang="en" sz="1500" b="1">
                <a:solidFill>
                  <a:schemeClr val="accent2"/>
                </a:solidFill>
                <a:latin typeface="Manjari"/>
                <a:ea typeface="Manjari"/>
                <a:cs typeface="Manjari"/>
                <a:sym typeface="Manjari"/>
              </a:rPr>
              <a:t>, </a:t>
            </a:r>
            <a:r>
              <a:rPr lang="en" sz="1500" b="1" i="1">
                <a:solidFill>
                  <a:srgbClr val="4949E7"/>
                </a:solidFill>
                <a:latin typeface="Manjari"/>
                <a:ea typeface="Manjari"/>
                <a:cs typeface="Manjari"/>
                <a:sym typeface="Manjari"/>
              </a:rPr>
              <a:t>Iliad</a:t>
            </a:r>
            <a:r>
              <a:rPr lang="en" sz="1500" b="1">
                <a:solidFill>
                  <a:schemeClr val="accent2"/>
                </a:solidFill>
                <a:latin typeface="Manjari"/>
                <a:ea typeface="Manjari"/>
                <a:cs typeface="Manjari"/>
                <a:sym typeface="Manjari"/>
              </a:rPr>
              <a:t>, </a:t>
            </a:r>
            <a:r>
              <a:rPr lang="en" sz="1500" b="1">
                <a:solidFill>
                  <a:srgbClr val="00C3B1"/>
                </a:solidFill>
                <a:latin typeface="Manjari"/>
                <a:ea typeface="Manjari"/>
                <a:cs typeface="Manjari"/>
                <a:sym typeface="Manjari"/>
              </a:rPr>
              <a:t>trans. R. Fagles</a:t>
            </a:r>
            <a:r>
              <a:rPr lang="en" sz="1500" b="1">
                <a:solidFill>
                  <a:schemeClr val="dk2"/>
                </a:solidFill>
                <a:latin typeface="Manjari"/>
                <a:ea typeface="Manjari"/>
                <a:cs typeface="Manjari"/>
                <a:sym typeface="Manjari"/>
              </a:rPr>
              <a:t> (Harmondsworth: Penguin Classics 1990).</a:t>
            </a:r>
            <a:endParaRPr sz="1500" b="1">
              <a:solidFill>
                <a:schemeClr val="dk2"/>
              </a:solidFill>
              <a:latin typeface="Manjari"/>
              <a:ea typeface="Manjari"/>
              <a:cs typeface="Manjari"/>
              <a:sym typeface="Manja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1" name="Google Shape;1411;p6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Secondary Sources 1</a:t>
            </a:r>
            <a:endParaRPr/>
          </a:p>
        </p:txBody>
      </p:sp>
      <p:sp>
        <p:nvSpPr>
          <p:cNvPr id="1412" name="Google Shape;1412;p66"/>
          <p:cNvSpPr txBox="1">
            <a:spLocks noGrp="1"/>
          </p:cNvSpPr>
          <p:nvPr>
            <p:ph type="body" idx="1"/>
          </p:nvPr>
        </p:nvSpPr>
        <p:spPr>
          <a:xfrm>
            <a:off x="713225" y="1122325"/>
            <a:ext cx="7358400" cy="75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a:t>
            </a:r>
            <a:r>
              <a:rPr lang="en" sz="1500" b="1" dirty="0"/>
              <a:t>hen putting secondary sources in the bibliography, include </a:t>
            </a:r>
            <a:r>
              <a:rPr lang="en" sz="1500" b="1" dirty="0">
                <a:solidFill>
                  <a:srgbClr val="EC3A3B"/>
                </a:solidFill>
              </a:rPr>
              <a:t>author</a:t>
            </a:r>
            <a:r>
              <a:rPr lang="en" sz="1500" b="1" dirty="0"/>
              <a:t>, </a:t>
            </a:r>
            <a:r>
              <a:rPr lang="en" sz="1500" b="1" dirty="0">
                <a:solidFill>
                  <a:srgbClr val="6AA84F"/>
                </a:solidFill>
              </a:rPr>
              <a:t>date</a:t>
            </a:r>
            <a:r>
              <a:rPr lang="en" sz="1500" b="1" dirty="0"/>
              <a:t>, </a:t>
            </a:r>
            <a:r>
              <a:rPr lang="en" sz="1500" b="1" dirty="0">
                <a:solidFill>
                  <a:srgbClr val="4949E7"/>
                </a:solidFill>
              </a:rPr>
              <a:t>title (</a:t>
            </a:r>
            <a:r>
              <a:rPr lang="en" sz="1500" b="1" i="1" dirty="0">
                <a:solidFill>
                  <a:srgbClr val="4949E7"/>
                </a:solidFill>
              </a:rPr>
              <a:t>in italics</a:t>
            </a:r>
            <a:r>
              <a:rPr lang="en" sz="1500" b="1" dirty="0">
                <a:solidFill>
                  <a:srgbClr val="4949E7"/>
                </a:solidFill>
              </a:rPr>
              <a:t>) </a:t>
            </a:r>
            <a:r>
              <a:rPr lang="en" sz="1500" b="1" dirty="0"/>
              <a:t>and </a:t>
            </a:r>
            <a:r>
              <a:rPr lang="en" sz="1500" b="1" dirty="0">
                <a:solidFill>
                  <a:schemeClr val="dk2"/>
                </a:solidFill>
              </a:rPr>
              <a:t>publishing details</a:t>
            </a:r>
            <a:endParaRPr sz="1500" b="1" dirty="0">
              <a:solidFill>
                <a:schemeClr val="dk2"/>
              </a:solidFill>
            </a:endParaRPr>
          </a:p>
          <a:p>
            <a:pPr marL="0" lvl="0" indent="0" algn="l" rtl="0">
              <a:spcBef>
                <a:spcPts val="1600"/>
              </a:spcBef>
              <a:spcAft>
                <a:spcPts val="0"/>
              </a:spcAft>
              <a:buNone/>
            </a:pPr>
            <a:endParaRPr sz="1500" b="1" dirty="0">
              <a:solidFill>
                <a:schemeClr val="dk2"/>
              </a:solidFill>
            </a:endParaRPr>
          </a:p>
          <a:p>
            <a:pPr marL="0" lvl="0" indent="0" algn="l" rtl="0">
              <a:spcBef>
                <a:spcPts val="1600"/>
              </a:spcBef>
              <a:spcAft>
                <a:spcPts val="1600"/>
              </a:spcAft>
              <a:buNone/>
            </a:pPr>
            <a:endParaRPr sz="1500" b="1" dirty="0"/>
          </a:p>
        </p:txBody>
      </p:sp>
      <p:sp>
        <p:nvSpPr>
          <p:cNvPr id="1413" name="Google Shape;1413;p66"/>
          <p:cNvSpPr txBox="1"/>
          <p:nvPr/>
        </p:nvSpPr>
        <p:spPr>
          <a:xfrm>
            <a:off x="783575" y="2194500"/>
            <a:ext cx="7217700" cy="754500"/>
          </a:xfrm>
          <a:prstGeom prst="rect">
            <a:avLst/>
          </a:prstGeom>
          <a:noFill/>
          <a:ln>
            <a:noFill/>
          </a:ln>
        </p:spPr>
        <p:txBody>
          <a:bodyPr spcFirstLastPara="1" wrap="square" lIns="91425" tIns="91425" rIns="91425" bIns="91425" anchor="t" anchorCtr="0">
            <a:noAutofit/>
          </a:bodyPr>
          <a:lstStyle/>
          <a:p>
            <a:pPr marL="0" lvl="0" indent="0" algn="l" rtl="0">
              <a:lnSpc>
                <a:spcPct val="75000"/>
              </a:lnSpc>
              <a:spcBef>
                <a:spcPts val="0"/>
              </a:spcBef>
              <a:spcAft>
                <a:spcPts val="0"/>
              </a:spcAft>
              <a:buNone/>
            </a:pPr>
            <a:r>
              <a:rPr lang="en" sz="1700" b="1" dirty="0">
                <a:solidFill>
                  <a:srgbClr val="806860"/>
                </a:solidFill>
                <a:latin typeface="Manjari"/>
                <a:ea typeface="Manjari"/>
                <a:cs typeface="Manjari"/>
                <a:sym typeface="Manjari"/>
              </a:rPr>
              <a:t>For a single authored book:</a:t>
            </a:r>
            <a:endParaRPr sz="1700" b="1" dirty="0">
              <a:solidFill>
                <a:srgbClr val="806860"/>
              </a:solidFill>
              <a:latin typeface="Manjari"/>
              <a:ea typeface="Manjari"/>
              <a:cs typeface="Manjari"/>
              <a:sym typeface="Manjari"/>
            </a:endParaRPr>
          </a:p>
          <a:p>
            <a:pPr marL="0" lvl="0" indent="0" algn="l" rtl="0">
              <a:lnSpc>
                <a:spcPct val="75000"/>
              </a:lnSpc>
              <a:spcBef>
                <a:spcPts val="1600"/>
              </a:spcBef>
              <a:spcAft>
                <a:spcPts val="1600"/>
              </a:spcAft>
              <a:buNone/>
            </a:pPr>
            <a:r>
              <a:rPr lang="en" sz="1500" b="1" dirty="0">
                <a:solidFill>
                  <a:srgbClr val="FF0000"/>
                </a:solidFill>
                <a:latin typeface="Manjari"/>
                <a:ea typeface="Manjari"/>
                <a:cs typeface="Manjari"/>
                <a:sym typeface="Manjari"/>
              </a:rPr>
              <a:t>Bowman, A.K.</a:t>
            </a:r>
            <a:r>
              <a:rPr lang="en" sz="1500" b="1" dirty="0">
                <a:solidFill>
                  <a:srgbClr val="806860"/>
                </a:solidFill>
                <a:latin typeface="Manjari"/>
                <a:ea typeface="Manjari"/>
                <a:cs typeface="Manjari"/>
                <a:sym typeface="Manjari"/>
              </a:rPr>
              <a:t> (</a:t>
            </a:r>
            <a:r>
              <a:rPr lang="en" sz="1500" b="1" dirty="0">
                <a:solidFill>
                  <a:srgbClr val="93C47D"/>
                </a:solidFill>
                <a:latin typeface="Manjari"/>
                <a:ea typeface="Manjari"/>
                <a:cs typeface="Manjari"/>
                <a:sym typeface="Manjari"/>
              </a:rPr>
              <a:t>1994</a:t>
            </a:r>
            <a:r>
              <a:rPr lang="en" sz="1500" b="1" dirty="0">
                <a:solidFill>
                  <a:srgbClr val="806860"/>
                </a:solidFill>
                <a:latin typeface="Manjari"/>
                <a:ea typeface="Manjari"/>
                <a:cs typeface="Manjari"/>
                <a:sym typeface="Manjari"/>
              </a:rPr>
              <a:t>) </a:t>
            </a:r>
            <a:r>
              <a:rPr lang="en" sz="1500" b="1" i="1" dirty="0">
                <a:solidFill>
                  <a:srgbClr val="4949E7"/>
                </a:solidFill>
                <a:latin typeface="Manjari"/>
                <a:ea typeface="Manjari"/>
                <a:cs typeface="Manjari"/>
                <a:sym typeface="Manjari"/>
              </a:rPr>
              <a:t>Life and Letters on the Roman Frontie</a:t>
            </a:r>
            <a:r>
              <a:rPr lang="en" sz="1500" b="1" i="1" dirty="0">
                <a:solidFill>
                  <a:srgbClr val="806860"/>
                </a:solidFill>
                <a:latin typeface="Manjari"/>
                <a:ea typeface="Manjari"/>
                <a:cs typeface="Manjari"/>
                <a:sym typeface="Manjari"/>
              </a:rPr>
              <a:t>r</a:t>
            </a:r>
            <a:r>
              <a:rPr lang="en" sz="1500" b="1" dirty="0">
                <a:solidFill>
                  <a:srgbClr val="806860"/>
                </a:solidFill>
                <a:latin typeface="Manjari"/>
                <a:ea typeface="Manjari"/>
                <a:cs typeface="Manjari"/>
                <a:sym typeface="Manjari"/>
              </a:rPr>
              <a:t> (</a:t>
            </a:r>
            <a:r>
              <a:rPr lang="en" sz="1500" b="1" dirty="0">
                <a:solidFill>
                  <a:schemeClr val="accent3"/>
                </a:solidFill>
                <a:latin typeface="Manjari"/>
                <a:ea typeface="Manjari"/>
                <a:cs typeface="Manjari"/>
                <a:sym typeface="Manjari"/>
              </a:rPr>
              <a:t>London: British Museum Press</a:t>
            </a:r>
            <a:r>
              <a:rPr lang="en" sz="1500" b="1" dirty="0">
                <a:solidFill>
                  <a:srgbClr val="806860"/>
                </a:solidFill>
                <a:latin typeface="Manjari"/>
                <a:ea typeface="Manjari"/>
                <a:cs typeface="Manjari"/>
                <a:sym typeface="Manjari"/>
              </a:rPr>
              <a:t>).</a:t>
            </a:r>
            <a:endParaRPr sz="1800" dirty="0">
              <a:solidFill>
                <a:schemeClr val="accent2"/>
              </a:solidFill>
              <a:latin typeface="Manjari"/>
              <a:ea typeface="Manjari"/>
              <a:cs typeface="Manjari"/>
              <a:sym typeface="Manjari"/>
            </a:endParaRPr>
          </a:p>
        </p:txBody>
      </p:sp>
      <p:sp>
        <p:nvSpPr>
          <p:cNvPr id="1414" name="Google Shape;1414;p66"/>
          <p:cNvSpPr txBox="1"/>
          <p:nvPr/>
        </p:nvSpPr>
        <p:spPr>
          <a:xfrm>
            <a:off x="783575" y="3266675"/>
            <a:ext cx="7217700" cy="754500"/>
          </a:xfrm>
          <a:prstGeom prst="rect">
            <a:avLst/>
          </a:prstGeom>
          <a:noFill/>
          <a:ln>
            <a:noFill/>
          </a:ln>
        </p:spPr>
        <p:txBody>
          <a:bodyPr spcFirstLastPara="1" wrap="square" lIns="91425" tIns="91425" rIns="91425" bIns="91425" anchor="t" anchorCtr="0">
            <a:noAutofit/>
          </a:bodyPr>
          <a:lstStyle/>
          <a:p>
            <a:pPr marL="0" lvl="0" indent="0" algn="l" rtl="0">
              <a:lnSpc>
                <a:spcPct val="75000"/>
              </a:lnSpc>
              <a:spcBef>
                <a:spcPts val="0"/>
              </a:spcBef>
              <a:spcAft>
                <a:spcPts val="0"/>
              </a:spcAft>
              <a:buNone/>
            </a:pPr>
            <a:r>
              <a:rPr lang="en" sz="1700" b="1">
                <a:solidFill>
                  <a:srgbClr val="806860"/>
                </a:solidFill>
                <a:latin typeface="Manjari"/>
                <a:ea typeface="Manjari"/>
                <a:cs typeface="Manjari"/>
                <a:sym typeface="Manjari"/>
              </a:rPr>
              <a:t>For a jointly authored book:</a:t>
            </a:r>
            <a:endParaRPr sz="1700" b="1">
              <a:solidFill>
                <a:srgbClr val="806860"/>
              </a:solidFill>
              <a:latin typeface="Manjari"/>
              <a:ea typeface="Manjari"/>
              <a:cs typeface="Manjari"/>
              <a:sym typeface="Manjari"/>
            </a:endParaRPr>
          </a:p>
          <a:p>
            <a:pPr marL="0" lvl="0" indent="0" algn="l" rtl="0">
              <a:lnSpc>
                <a:spcPct val="75000"/>
              </a:lnSpc>
              <a:spcBef>
                <a:spcPts val="1600"/>
              </a:spcBef>
              <a:spcAft>
                <a:spcPts val="0"/>
              </a:spcAft>
              <a:buNone/>
            </a:pPr>
            <a:r>
              <a:rPr lang="en" sz="1500" b="1">
                <a:solidFill>
                  <a:srgbClr val="FF0000"/>
                </a:solidFill>
                <a:latin typeface="Manjari"/>
                <a:ea typeface="Manjari"/>
                <a:cs typeface="Manjari"/>
                <a:sym typeface="Manjari"/>
              </a:rPr>
              <a:t>Cooley, A.E. and Cooley, M.G.L.</a:t>
            </a:r>
            <a:r>
              <a:rPr lang="en" sz="1500" b="1">
                <a:solidFill>
                  <a:srgbClr val="806860"/>
                </a:solidFill>
                <a:latin typeface="Manjari"/>
                <a:ea typeface="Manjari"/>
                <a:cs typeface="Manjari"/>
                <a:sym typeface="Manjari"/>
              </a:rPr>
              <a:t> (</a:t>
            </a:r>
            <a:r>
              <a:rPr lang="en" sz="1500" b="1">
                <a:solidFill>
                  <a:srgbClr val="93C47D"/>
                </a:solidFill>
                <a:latin typeface="Manjari"/>
                <a:ea typeface="Manjari"/>
                <a:cs typeface="Manjari"/>
                <a:sym typeface="Manjari"/>
              </a:rPr>
              <a:t>2014</a:t>
            </a:r>
            <a:r>
              <a:rPr lang="en" sz="1500" b="1">
                <a:solidFill>
                  <a:srgbClr val="806860"/>
                </a:solidFill>
                <a:latin typeface="Manjari"/>
                <a:ea typeface="Manjari"/>
                <a:cs typeface="Manjari"/>
                <a:sym typeface="Manjari"/>
              </a:rPr>
              <a:t>) </a:t>
            </a:r>
            <a:r>
              <a:rPr lang="en" sz="1500" b="1" i="1">
                <a:solidFill>
                  <a:srgbClr val="0000FF"/>
                </a:solidFill>
                <a:latin typeface="Manjari"/>
                <a:ea typeface="Manjari"/>
                <a:cs typeface="Manjari"/>
                <a:sym typeface="Manjari"/>
              </a:rPr>
              <a:t>Pompeii and Herculaneum: A Sourcebook</a:t>
            </a:r>
            <a:r>
              <a:rPr lang="en" sz="1500" b="1" i="1">
                <a:solidFill>
                  <a:srgbClr val="806860"/>
                </a:solidFill>
                <a:latin typeface="Manjari"/>
                <a:ea typeface="Manjari"/>
                <a:cs typeface="Manjari"/>
                <a:sym typeface="Manjari"/>
              </a:rPr>
              <a:t> </a:t>
            </a:r>
            <a:r>
              <a:rPr lang="en" sz="1500" b="1">
                <a:solidFill>
                  <a:srgbClr val="806860"/>
                </a:solidFill>
                <a:latin typeface="Manjari"/>
                <a:ea typeface="Manjari"/>
                <a:cs typeface="Manjari"/>
                <a:sym typeface="Manjari"/>
              </a:rPr>
              <a:t>(</a:t>
            </a:r>
            <a:r>
              <a:rPr lang="en" sz="1500" b="1">
                <a:solidFill>
                  <a:schemeClr val="dk2"/>
                </a:solidFill>
                <a:latin typeface="Manjari"/>
                <a:ea typeface="Manjari"/>
                <a:cs typeface="Manjari"/>
                <a:sym typeface="Manjari"/>
              </a:rPr>
              <a:t>Abingdon: Routledge</a:t>
            </a:r>
            <a:r>
              <a:rPr lang="en" sz="1500" b="1">
                <a:solidFill>
                  <a:srgbClr val="806860"/>
                </a:solidFill>
                <a:latin typeface="Manjari"/>
                <a:ea typeface="Manjari"/>
                <a:cs typeface="Manjari"/>
                <a:sym typeface="Manjari"/>
              </a:rPr>
              <a:t>).</a:t>
            </a:r>
            <a:endParaRPr sz="1500" b="1">
              <a:solidFill>
                <a:srgbClr val="806860"/>
              </a:solidFill>
              <a:latin typeface="Manjari"/>
              <a:ea typeface="Manjari"/>
              <a:cs typeface="Manjari"/>
              <a:sym typeface="Manjari"/>
            </a:endParaRPr>
          </a:p>
          <a:p>
            <a:pPr marL="0" lvl="0" indent="0" algn="l" rtl="0">
              <a:lnSpc>
                <a:spcPct val="75000"/>
              </a:lnSpc>
              <a:spcBef>
                <a:spcPts val="1600"/>
              </a:spcBef>
              <a:spcAft>
                <a:spcPts val="0"/>
              </a:spcAft>
              <a:buNone/>
            </a:pPr>
            <a:r>
              <a:rPr lang="en" sz="1500" b="1">
                <a:solidFill>
                  <a:srgbClr val="FF0000"/>
                </a:solidFill>
                <a:latin typeface="Manjari"/>
                <a:ea typeface="Manjari"/>
                <a:cs typeface="Manjari"/>
                <a:sym typeface="Manjari"/>
              </a:rPr>
              <a:t>Morford, M. P. O., Lenardon, R. J. and Sham, M.</a:t>
            </a:r>
            <a:r>
              <a:rPr lang="en" sz="1500" b="1">
                <a:solidFill>
                  <a:srgbClr val="806860"/>
                </a:solidFill>
                <a:latin typeface="Manjari"/>
                <a:ea typeface="Manjari"/>
                <a:cs typeface="Manjari"/>
                <a:sym typeface="Manjari"/>
              </a:rPr>
              <a:t> (</a:t>
            </a:r>
            <a:r>
              <a:rPr lang="en" sz="1500" b="1">
                <a:solidFill>
                  <a:srgbClr val="93C47D"/>
                </a:solidFill>
                <a:latin typeface="Manjari"/>
                <a:ea typeface="Manjari"/>
                <a:cs typeface="Manjari"/>
                <a:sym typeface="Manjari"/>
              </a:rPr>
              <a:t>2011</a:t>
            </a:r>
            <a:r>
              <a:rPr lang="en" sz="1500" b="1">
                <a:solidFill>
                  <a:srgbClr val="806860"/>
                </a:solidFill>
                <a:latin typeface="Manjari"/>
                <a:ea typeface="Manjari"/>
                <a:cs typeface="Manjari"/>
                <a:sym typeface="Manjari"/>
              </a:rPr>
              <a:t>) </a:t>
            </a:r>
            <a:r>
              <a:rPr lang="en" sz="1500" b="1" i="1">
                <a:solidFill>
                  <a:srgbClr val="4949E7"/>
                </a:solidFill>
                <a:latin typeface="Manjari"/>
                <a:ea typeface="Manjari"/>
                <a:cs typeface="Manjari"/>
                <a:sym typeface="Manjari"/>
              </a:rPr>
              <a:t>Classical Mythology</a:t>
            </a:r>
            <a:r>
              <a:rPr lang="en" sz="1500" b="1">
                <a:solidFill>
                  <a:srgbClr val="806860"/>
                </a:solidFill>
                <a:latin typeface="Manjari"/>
                <a:ea typeface="Manjari"/>
                <a:cs typeface="Manjari"/>
                <a:sym typeface="Manjari"/>
              </a:rPr>
              <a:t> (</a:t>
            </a:r>
            <a:r>
              <a:rPr lang="en" sz="1500" b="1">
                <a:solidFill>
                  <a:schemeClr val="accent3"/>
                </a:solidFill>
                <a:latin typeface="Manjari"/>
                <a:ea typeface="Manjari"/>
                <a:cs typeface="Manjari"/>
                <a:sym typeface="Manjari"/>
              </a:rPr>
              <a:t>Oxford: Oxford University Press</a:t>
            </a:r>
            <a:r>
              <a:rPr lang="en" sz="1500" b="1">
                <a:solidFill>
                  <a:srgbClr val="806860"/>
                </a:solidFill>
                <a:latin typeface="Manjari"/>
                <a:ea typeface="Manjari"/>
                <a:cs typeface="Manjari"/>
                <a:sym typeface="Manjari"/>
              </a:rPr>
              <a:t>).</a:t>
            </a:r>
            <a:endParaRPr sz="1500" b="1">
              <a:solidFill>
                <a:srgbClr val="806860"/>
              </a:solidFill>
              <a:latin typeface="Manjari"/>
              <a:ea typeface="Manjari"/>
              <a:cs typeface="Manjari"/>
              <a:sym typeface="Manjari"/>
            </a:endParaRPr>
          </a:p>
          <a:p>
            <a:pPr marL="0" lvl="0" indent="0" algn="l" rtl="0">
              <a:lnSpc>
                <a:spcPct val="75000"/>
              </a:lnSpc>
              <a:spcBef>
                <a:spcPts val="1600"/>
              </a:spcBef>
              <a:spcAft>
                <a:spcPts val="1600"/>
              </a:spcAft>
              <a:buNone/>
            </a:pPr>
            <a:endParaRPr sz="1500" b="1">
              <a:solidFill>
                <a:srgbClr val="806860"/>
              </a:solidFill>
              <a:latin typeface="Manjari"/>
              <a:ea typeface="Manjari"/>
              <a:cs typeface="Manjari"/>
              <a:sym typeface="Manja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8"/>
        <p:cNvGrpSpPr/>
        <p:nvPr/>
      </p:nvGrpSpPr>
      <p:grpSpPr>
        <a:xfrm>
          <a:off x="0" y="0"/>
          <a:ext cx="0" cy="0"/>
          <a:chOff x="0" y="0"/>
          <a:chExt cx="0" cy="0"/>
        </a:xfrm>
      </p:grpSpPr>
      <p:sp>
        <p:nvSpPr>
          <p:cNvPr id="1419" name="Google Shape;1419;p67"/>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Secondary Sources 11</a:t>
            </a:r>
            <a:endParaRPr/>
          </a:p>
        </p:txBody>
      </p:sp>
      <p:sp>
        <p:nvSpPr>
          <p:cNvPr id="1420" name="Google Shape;1420;p67"/>
          <p:cNvSpPr txBox="1"/>
          <p:nvPr/>
        </p:nvSpPr>
        <p:spPr>
          <a:xfrm>
            <a:off x="783575" y="1320800"/>
            <a:ext cx="7217700" cy="754500"/>
          </a:xfrm>
          <a:prstGeom prst="rect">
            <a:avLst/>
          </a:prstGeom>
          <a:noFill/>
          <a:ln>
            <a:noFill/>
          </a:ln>
        </p:spPr>
        <p:txBody>
          <a:bodyPr spcFirstLastPara="1" wrap="square" lIns="91425" tIns="91425" rIns="91425" bIns="91425" anchor="t" anchorCtr="0">
            <a:noAutofit/>
          </a:bodyPr>
          <a:lstStyle/>
          <a:p>
            <a:pPr marL="0" lvl="0" indent="0" algn="l" rtl="0">
              <a:lnSpc>
                <a:spcPct val="75000"/>
              </a:lnSpc>
              <a:spcBef>
                <a:spcPts val="0"/>
              </a:spcBef>
              <a:spcAft>
                <a:spcPts val="0"/>
              </a:spcAft>
              <a:buNone/>
            </a:pPr>
            <a:r>
              <a:rPr lang="en" sz="1700" b="1" dirty="0">
                <a:solidFill>
                  <a:srgbClr val="806860"/>
                </a:solidFill>
                <a:latin typeface="Manjari"/>
                <a:ea typeface="Manjari"/>
                <a:cs typeface="Manjari"/>
                <a:sym typeface="Manjari"/>
              </a:rPr>
              <a:t>For a chapter in an edited book:</a:t>
            </a:r>
            <a:endParaRPr sz="1700" b="1" dirty="0">
              <a:solidFill>
                <a:srgbClr val="806860"/>
              </a:solidFill>
              <a:latin typeface="Manjari"/>
              <a:ea typeface="Manjari"/>
              <a:cs typeface="Manjari"/>
              <a:sym typeface="Manjari"/>
            </a:endParaRPr>
          </a:p>
          <a:p>
            <a:pPr marL="0" lvl="0" indent="0" algn="l" rtl="0">
              <a:lnSpc>
                <a:spcPct val="75000"/>
              </a:lnSpc>
              <a:spcBef>
                <a:spcPts val="1600"/>
              </a:spcBef>
              <a:spcAft>
                <a:spcPts val="0"/>
              </a:spcAft>
              <a:buNone/>
            </a:pPr>
            <a:r>
              <a:rPr lang="en" sz="1500" b="1" dirty="0">
                <a:solidFill>
                  <a:srgbClr val="FF0000"/>
                </a:solidFill>
                <a:latin typeface="Manjari"/>
                <a:ea typeface="Manjari"/>
                <a:cs typeface="Manjari"/>
                <a:sym typeface="Manjari"/>
              </a:rPr>
              <a:t>Purcell, N</a:t>
            </a:r>
            <a:r>
              <a:rPr lang="en" sz="1500" b="1" dirty="0">
                <a:solidFill>
                  <a:srgbClr val="806860"/>
                </a:solidFill>
                <a:latin typeface="Manjari"/>
                <a:ea typeface="Manjari"/>
                <a:cs typeface="Manjari"/>
                <a:sym typeface="Manjari"/>
              </a:rPr>
              <a:t>. (</a:t>
            </a:r>
            <a:r>
              <a:rPr lang="en" sz="1500" b="1" dirty="0">
                <a:solidFill>
                  <a:srgbClr val="93C47D"/>
                </a:solidFill>
                <a:latin typeface="Manjari"/>
                <a:ea typeface="Manjari"/>
                <a:cs typeface="Manjari"/>
                <a:sym typeface="Manjari"/>
              </a:rPr>
              <a:t>1995</a:t>
            </a:r>
            <a:r>
              <a:rPr lang="en" sz="1500" b="1" dirty="0">
                <a:solidFill>
                  <a:srgbClr val="806860"/>
                </a:solidFill>
                <a:latin typeface="Manjari"/>
                <a:ea typeface="Manjari"/>
                <a:cs typeface="Manjari"/>
                <a:sym typeface="Manjari"/>
              </a:rPr>
              <a:t>) ‘The Roman villa and the landscape of production’, in </a:t>
            </a:r>
            <a:r>
              <a:rPr lang="en" sz="1500" b="1" i="1" dirty="0">
                <a:solidFill>
                  <a:srgbClr val="0000FF"/>
                </a:solidFill>
                <a:latin typeface="Manjari"/>
                <a:ea typeface="Manjari"/>
                <a:cs typeface="Manjari"/>
                <a:sym typeface="Manjari"/>
              </a:rPr>
              <a:t>Urban Society in Roman Ital</a:t>
            </a:r>
            <a:r>
              <a:rPr lang="en" sz="1500" b="1" dirty="0">
                <a:solidFill>
                  <a:srgbClr val="0000FF"/>
                </a:solidFill>
                <a:latin typeface="Manjari"/>
                <a:ea typeface="Manjari"/>
                <a:cs typeface="Manjari"/>
                <a:sym typeface="Manjari"/>
              </a:rPr>
              <a:t>y</a:t>
            </a:r>
            <a:r>
              <a:rPr lang="en" sz="1500" b="1" dirty="0">
                <a:solidFill>
                  <a:srgbClr val="806860"/>
                </a:solidFill>
                <a:latin typeface="Manjari"/>
                <a:ea typeface="Manjari"/>
                <a:cs typeface="Manjari"/>
                <a:sym typeface="Manjari"/>
              </a:rPr>
              <a:t>, eds T.J. Cornell and K. Lomas (</a:t>
            </a:r>
            <a:r>
              <a:rPr lang="en" sz="1500" b="1" dirty="0">
                <a:solidFill>
                  <a:schemeClr val="accent3"/>
                </a:solidFill>
                <a:latin typeface="Manjari"/>
                <a:ea typeface="Manjari"/>
                <a:cs typeface="Manjari"/>
                <a:sym typeface="Manjari"/>
              </a:rPr>
              <a:t>London: UCL Press</a:t>
            </a:r>
            <a:r>
              <a:rPr lang="en" sz="1500" b="1" dirty="0">
                <a:solidFill>
                  <a:srgbClr val="806860"/>
                </a:solidFill>
                <a:latin typeface="Manjari"/>
                <a:ea typeface="Manjari"/>
                <a:cs typeface="Manjari"/>
                <a:sym typeface="Manjari"/>
              </a:rPr>
              <a:t>), 150-179.</a:t>
            </a:r>
            <a:endParaRPr sz="1500" b="1" dirty="0">
              <a:solidFill>
                <a:srgbClr val="806860"/>
              </a:solidFill>
              <a:latin typeface="Manjari"/>
              <a:ea typeface="Manjari"/>
              <a:cs typeface="Manjari"/>
              <a:sym typeface="Manjari"/>
            </a:endParaRPr>
          </a:p>
          <a:p>
            <a:pPr marL="0" lvl="0" indent="0" algn="l" rtl="0">
              <a:lnSpc>
                <a:spcPct val="75000"/>
              </a:lnSpc>
              <a:spcBef>
                <a:spcPts val="1600"/>
              </a:spcBef>
              <a:spcAft>
                <a:spcPts val="1600"/>
              </a:spcAft>
              <a:buNone/>
            </a:pPr>
            <a:endParaRPr sz="1800" dirty="0">
              <a:solidFill>
                <a:schemeClr val="accent2"/>
              </a:solidFill>
              <a:latin typeface="Manjari"/>
              <a:ea typeface="Manjari"/>
              <a:cs typeface="Manjari"/>
              <a:sym typeface="Manjari"/>
            </a:endParaRPr>
          </a:p>
        </p:txBody>
      </p:sp>
      <p:sp>
        <p:nvSpPr>
          <p:cNvPr id="1421" name="Google Shape;1421;p67"/>
          <p:cNvSpPr txBox="1"/>
          <p:nvPr/>
        </p:nvSpPr>
        <p:spPr>
          <a:xfrm>
            <a:off x="783575" y="2498800"/>
            <a:ext cx="7217700" cy="754500"/>
          </a:xfrm>
          <a:prstGeom prst="rect">
            <a:avLst/>
          </a:prstGeom>
          <a:noFill/>
          <a:ln>
            <a:noFill/>
          </a:ln>
        </p:spPr>
        <p:txBody>
          <a:bodyPr spcFirstLastPara="1" wrap="square" lIns="91425" tIns="91425" rIns="91425" bIns="91425" anchor="t" anchorCtr="0">
            <a:noAutofit/>
          </a:bodyPr>
          <a:lstStyle/>
          <a:p>
            <a:pPr marL="0" lvl="0" indent="0" algn="l" rtl="0">
              <a:lnSpc>
                <a:spcPct val="75000"/>
              </a:lnSpc>
              <a:spcBef>
                <a:spcPts val="0"/>
              </a:spcBef>
              <a:spcAft>
                <a:spcPts val="0"/>
              </a:spcAft>
              <a:buNone/>
            </a:pPr>
            <a:r>
              <a:rPr lang="en" sz="1700" b="1" dirty="0">
                <a:solidFill>
                  <a:srgbClr val="806860"/>
                </a:solidFill>
                <a:latin typeface="Manjari"/>
                <a:ea typeface="Manjari"/>
                <a:cs typeface="Manjari"/>
                <a:sym typeface="Manjari"/>
              </a:rPr>
              <a:t>For a journal article:</a:t>
            </a:r>
            <a:endParaRPr sz="1700" b="1" dirty="0">
              <a:solidFill>
                <a:srgbClr val="806860"/>
              </a:solidFill>
              <a:latin typeface="Manjari"/>
              <a:ea typeface="Manjari"/>
              <a:cs typeface="Manjari"/>
              <a:sym typeface="Manjari"/>
            </a:endParaRPr>
          </a:p>
          <a:p>
            <a:pPr marL="0" lvl="0" indent="0" algn="l" rtl="0">
              <a:lnSpc>
                <a:spcPct val="75000"/>
              </a:lnSpc>
              <a:spcBef>
                <a:spcPts val="1600"/>
              </a:spcBef>
              <a:spcAft>
                <a:spcPts val="1600"/>
              </a:spcAft>
              <a:buNone/>
            </a:pPr>
            <a:r>
              <a:rPr lang="en" sz="1500" b="1" dirty="0">
                <a:solidFill>
                  <a:srgbClr val="FF0000"/>
                </a:solidFill>
                <a:latin typeface="Manjari"/>
                <a:ea typeface="Manjari"/>
                <a:cs typeface="Manjari"/>
                <a:sym typeface="Manjari"/>
              </a:rPr>
              <a:t>Rowan, C.</a:t>
            </a:r>
            <a:r>
              <a:rPr lang="en" sz="1500" b="1" dirty="0">
                <a:solidFill>
                  <a:srgbClr val="806860"/>
                </a:solidFill>
                <a:latin typeface="Manjari"/>
                <a:ea typeface="Manjari"/>
                <a:cs typeface="Manjari"/>
                <a:sym typeface="Manjari"/>
              </a:rPr>
              <a:t> (</a:t>
            </a:r>
            <a:r>
              <a:rPr lang="en" sz="1500" b="1" dirty="0">
                <a:solidFill>
                  <a:srgbClr val="93C47D"/>
                </a:solidFill>
                <a:latin typeface="Manjari"/>
                <a:ea typeface="Manjari"/>
                <a:cs typeface="Manjari"/>
                <a:sym typeface="Manjari"/>
              </a:rPr>
              <a:t>2016</a:t>
            </a:r>
            <a:r>
              <a:rPr lang="en" sz="1500" b="1" dirty="0">
                <a:solidFill>
                  <a:srgbClr val="806860"/>
                </a:solidFill>
                <a:latin typeface="Manjari"/>
                <a:ea typeface="Manjari"/>
                <a:cs typeface="Manjari"/>
                <a:sym typeface="Manjari"/>
              </a:rPr>
              <a:t>) ‘</a:t>
            </a:r>
            <a:r>
              <a:rPr lang="en" sz="1500" b="1" dirty="0">
                <a:solidFill>
                  <a:srgbClr val="0000FF"/>
                </a:solidFill>
                <a:latin typeface="Manjari"/>
                <a:ea typeface="Manjari"/>
                <a:cs typeface="Manjari"/>
                <a:sym typeface="Manjari"/>
              </a:rPr>
              <a:t>Ambiguity, iconology and entangled objects on coinage of the republican world</a:t>
            </a:r>
            <a:r>
              <a:rPr lang="en" sz="1500" b="1" dirty="0">
                <a:solidFill>
                  <a:srgbClr val="806860"/>
                </a:solidFill>
                <a:latin typeface="Manjari"/>
                <a:ea typeface="Manjari"/>
                <a:cs typeface="Manjari"/>
                <a:sym typeface="Manjari"/>
              </a:rPr>
              <a:t>’, J</a:t>
            </a:r>
            <a:r>
              <a:rPr lang="en" sz="1500" b="1" i="1" dirty="0">
                <a:solidFill>
                  <a:schemeClr val="dk2"/>
                </a:solidFill>
                <a:latin typeface="Manjari"/>
                <a:ea typeface="Manjari"/>
                <a:cs typeface="Manjari"/>
                <a:sym typeface="Manjari"/>
              </a:rPr>
              <a:t>ournal of Roman Studies</a:t>
            </a:r>
            <a:r>
              <a:rPr lang="en" sz="1500" b="1" dirty="0">
                <a:solidFill>
                  <a:schemeClr val="dk2"/>
                </a:solidFill>
                <a:latin typeface="Manjari"/>
                <a:ea typeface="Manjari"/>
                <a:cs typeface="Manjari"/>
                <a:sym typeface="Manjari"/>
              </a:rPr>
              <a:t> 106</a:t>
            </a:r>
            <a:r>
              <a:rPr lang="en" sz="1500" b="1" dirty="0">
                <a:solidFill>
                  <a:srgbClr val="806860"/>
                </a:solidFill>
                <a:latin typeface="Manjari"/>
                <a:ea typeface="Manjari"/>
                <a:cs typeface="Manjari"/>
                <a:sym typeface="Manjari"/>
              </a:rPr>
              <a:t>: 21-57.</a:t>
            </a:r>
            <a:endParaRPr sz="1500" b="1" dirty="0">
              <a:solidFill>
                <a:srgbClr val="806860"/>
              </a:solidFill>
              <a:latin typeface="Manjari"/>
              <a:ea typeface="Manjari"/>
              <a:cs typeface="Manjari"/>
              <a:sym typeface="Manjari"/>
            </a:endParaRPr>
          </a:p>
        </p:txBody>
      </p:sp>
      <p:sp>
        <p:nvSpPr>
          <p:cNvPr id="1422" name="Google Shape;1422;p67"/>
          <p:cNvSpPr txBox="1"/>
          <p:nvPr/>
        </p:nvSpPr>
        <p:spPr>
          <a:xfrm>
            <a:off x="783575" y="3486300"/>
            <a:ext cx="7217700" cy="1452000"/>
          </a:xfrm>
          <a:prstGeom prst="rect">
            <a:avLst/>
          </a:prstGeom>
          <a:noFill/>
          <a:ln>
            <a:noFill/>
          </a:ln>
        </p:spPr>
        <p:txBody>
          <a:bodyPr spcFirstLastPara="1" wrap="square" lIns="91425" tIns="91425" rIns="91425" bIns="91425" anchor="t" anchorCtr="0">
            <a:spAutoFit/>
          </a:bodyPr>
          <a:lstStyle/>
          <a:p>
            <a:pPr marL="0" lvl="0" indent="0" algn="l" rtl="0">
              <a:lnSpc>
                <a:spcPct val="75000"/>
              </a:lnSpc>
              <a:spcBef>
                <a:spcPts val="0"/>
              </a:spcBef>
              <a:spcAft>
                <a:spcPts val="0"/>
              </a:spcAft>
              <a:buNone/>
            </a:pPr>
            <a:r>
              <a:rPr lang="en" sz="1700" b="1" dirty="0">
                <a:solidFill>
                  <a:srgbClr val="806860"/>
                </a:solidFill>
                <a:latin typeface="Manjari"/>
                <a:ea typeface="Manjari"/>
                <a:cs typeface="Manjari"/>
                <a:sym typeface="Manjari"/>
              </a:rPr>
              <a:t>For an online source:</a:t>
            </a:r>
            <a:endParaRPr sz="1700" b="1" dirty="0">
              <a:solidFill>
                <a:srgbClr val="806860"/>
              </a:solidFill>
              <a:latin typeface="Manjari"/>
              <a:ea typeface="Manjari"/>
              <a:cs typeface="Manjari"/>
              <a:sym typeface="Manjari"/>
            </a:endParaRPr>
          </a:p>
          <a:p>
            <a:pPr marL="0" lvl="0" indent="0" algn="l" rtl="0">
              <a:spcBef>
                <a:spcPts val="1600"/>
              </a:spcBef>
              <a:spcAft>
                <a:spcPts val="0"/>
              </a:spcAft>
              <a:buNone/>
            </a:pPr>
            <a:r>
              <a:rPr lang="en" sz="1500" b="1" dirty="0">
                <a:solidFill>
                  <a:srgbClr val="806860"/>
                </a:solidFill>
                <a:latin typeface="Manjari"/>
                <a:ea typeface="Manjari"/>
                <a:cs typeface="Manjari"/>
                <a:sym typeface="Manjari"/>
              </a:rPr>
              <a:t>“Explore: The Rosetta Stone”: </a:t>
            </a:r>
            <a:r>
              <a:rPr lang="en" sz="1500" b="1" u="sng" dirty="0">
                <a:solidFill>
                  <a:srgbClr val="806860"/>
                </a:solidFill>
                <a:latin typeface="Manjari"/>
                <a:ea typeface="Manjari"/>
                <a:cs typeface="Manjari"/>
                <a:sym typeface="Manjari"/>
                <a:hlinkClick r:id="rId3">
                  <a:extLst>
                    <a:ext uri="{A12FA001-AC4F-418D-AE19-62706E023703}">
                      <ahyp:hlinkClr xmlns:ahyp="http://schemas.microsoft.com/office/drawing/2018/hyperlinkcolor" val="tx"/>
                    </a:ext>
                  </a:extLst>
                </a:hlinkClick>
              </a:rPr>
              <a:t>www.britishmuseum.org/collection/egypt/explore-rosetta-stone</a:t>
            </a:r>
            <a:r>
              <a:rPr lang="en" sz="1500" b="1" dirty="0">
                <a:solidFill>
                  <a:srgbClr val="806860"/>
                </a:solidFill>
                <a:latin typeface="Manjari"/>
                <a:ea typeface="Manjari"/>
                <a:cs typeface="Manjari"/>
                <a:sym typeface="Manjari"/>
              </a:rPr>
              <a:t> Accessed 06 June 2022.</a:t>
            </a:r>
            <a:endParaRPr sz="1500" b="1" dirty="0">
              <a:solidFill>
                <a:srgbClr val="806860"/>
              </a:solidFill>
              <a:latin typeface="Manjari"/>
              <a:ea typeface="Manjari"/>
              <a:cs typeface="Manjari"/>
              <a:sym typeface="Manjari"/>
            </a:endParaRPr>
          </a:p>
          <a:p>
            <a:pPr marL="0" lvl="0" indent="0" algn="l" rtl="0">
              <a:lnSpc>
                <a:spcPct val="75000"/>
              </a:lnSpc>
              <a:spcBef>
                <a:spcPts val="0"/>
              </a:spcBef>
              <a:spcAft>
                <a:spcPts val="1600"/>
              </a:spcAft>
              <a:buNone/>
            </a:pPr>
            <a:endParaRPr sz="1500" b="1" dirty="0">
              <a:solidFill>
                <a:srgbClr val="806860"/>
              </a:solidFill>
              <a:latin typeface="Manjari"/>
              <a:ea typeface="Manjari"/>
              <a:cs typeface="Manjari"/>
              <a:sym typeface="Manja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26"/>
        <p:cNvGrpSpPr/>
        <p:nvPr/>
      </p:nvGrpSpPr>
      <p:grpSpPr>
        <a:xfrm>
          <a:off x="0" y="0"/>
          <a:ext cx="0" cy="0"/>
          <a:chOff x="0" y="0"/>
          <a:chExt cx="0" cy="0"/>
        </a:xfrm>
      </p:grpSpPr>
      <p:sp>
        <p:nvSpPr>
          <p:cNvPr id="1427" name="Google Shape;1427;p68"/>
          <p:cNvSpPr txBox="1">
            <a:spLocks noGrp="1"/>
          </p:cNvSpPr>
          <p:nvPr>
            <p:ph type="body" idx="1"/>
          </p:nvPr>
        </p:nvSpPr>
        <p:spPr>
          <a:xfrm>
            <a:off x="849525" y="2226775"/>
            <a:ext cx="2818500" cy="166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 </a:t>
            </a:r>
            <a:endParaRPr sz="1800" dirty="0"/>
          </a:p>
          <a:p>
            <a:pPr marL="0" lvl="0" indent="0" algn="l" rtl="0">
              <a:spcBef>
                <a:spcPts val="0"/>
              </a:spcBef>
              <a:spcAft>
                <a:spcPts val="0"/>
              </a:spcAft>
              <a:buNone/>
            </a:pPr>
            <a:r>
              <a:rPr lang="en" sz="1800" i="1" dirty="0"/>
              <a:t>RIB </a:t>
            </a:r>
            <a:r>
              <a:rPr lang="en" sz="1800" b="1" dirty="0"/>
              <a:t> </a:t>
            </a:r>
            <a:r>
              <a:rPr lang="en" sz="1800" b="1" i="1" dirty="0"/>
              <a:t>Roman Inscriptions of Britain</a:t>
            </a:r>
            <a:r>
              <a:rPr lang="en" sz="1800" b="1" dirty="0"/>
              <a:t>, Volume 1. Online at:</a:t>
            </a:r>
            <a:endParaRPr sz="1800" b="1" dirty="0"/>
          </a:p>
          <a:p>
            <a:pPr marL="0" lvl="0" indent="0" algn="l" rtl="0">
              <a:spcBef>
                <a:spcPts val="0"/>
              </a:spcBef>
              <a:spcAft>
                <a:spcPts val="0"/>
              </a:spcAft>
              <a:buNone/>
            </a:pPr>
            <a:r>
              <a:rPr lang="en" sz="1800" u="sng" dirty="0">
                <a:solidFill>
                  <a:srgbClr val="954F72"/>
                </a:solidFill>
                <a:hlinkClick r:id="rId3">
                  <a:extLst>
                    <a:ext uri="{A12FA001-AC4F-418D-AE19-62706E023703}">
                      <ahyp:hlinkClr xmlns:ahyp="http://schemas.microsoft.com/office/drawing/2018/hyperlinkcolor" val="tx"/>
                    </a:ext>
                  </a:extLst>
                </a:hlinkClick>
              </a:rPr>
              <a:t>https://romaninscriptionsofbritain.org/</a:t>
            </a:r>
            <a:r>
              <a:rPr lang="en" sz="1800" dirty="0">
                <a:solidFill>
                  <a:srgbClr val="000000"/>
                </a:solidFill>
              </a:rPr>
              <a:t> 2022.</a:t>
            </a:r>
            <a:endParaRPr sz="1800" b="1" dirty="0"/>
          </a:p>
        </p:txBody>
      </p:sp>
      <p:sp>
        <p:nvSpPr>
          <p:cNvPr id="1428" name="Google Shape;1428;p68"/>
          <p:cNvSpPr txBox="1">
            <a:spLocks noGrp="1"/>
          </p:cNvSpPr>
          <p:nvPr>
            <p:ph type="body" idx="2"/>
          </p:nvPr>
        </p:nvSpPr>
        <p:spPr>
          <a:xfrm>
            <a:off x="5071000" y="2544100"/>
            <a:ext cx="29544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900" i="1" dirty="0"/>
              <a:t>RRC</a:t>
            </a:r>
            <a:r>
              <a:rPr lang="en" sz="1900" dirty="0"/>
              <a:t>  </a:t>
            </a:r>
            <a:r>
              <a:rPr lang="en" sz="1900" i="1" dirty="0"/>
              <a:t>Roman Republican Coinage</a:t>
            </a:r>
            <a:r>
              <a:rPr lang="en" sz="1900" dirty="0"/>
              <a:t>. Online at: </a:t>
            </a:r>
            <a:r>
              <a:rPr lang="en" sz="1500" u="sng" dirty="0">
                <a:solidFill>
                  <a:srgbClr val="954F72"/>
                </a:solidFill>
                <a:hlinkClick r:id="rId4">
                  <a:extLst>
                    <a:ext uri="{A12FA001-AC4F-418D-AE19-62706E023703}">
                      <ahyp:hlinkClr xmlns:ahyp="http://schemas.microsoft.com/office/drawing/2018/hyperlinkcolor" val="tx"/>
                    </a:ext>
                  </a:extLst>
                </a:hlinkClick>
              </a:rPr>
              <a:t>http://numismatics.org/crro/</a:t>
            </a:r>
            <a:r>
              <a:rPr lang="en" sz="1500" dirty="0">
                <a:solidFill>
                  <a:srgbClr val="000000"/>
                </a:solidFill>
              </a:rPr>
              <a:t> </a:t>
            </a:r>
            <a:endParaRPr sz="1500" dirty="0">
              <a:solidFill>
                <a:srgbClr val="000000"/>
              </a:solidFill>
            </a:endParaRPr>
          </a:p>
          <a:p>
            <a:pPr marL="0" lvl="0" indent="0" algn="l" rtl="0">
              <a:spcBef>
                <a:spcPts val="0"/>
              </a:spcBef>
              <a:spcAft>
                <a:spcPts val="0"/>
              </a:spcAft>
              <a:buNone/>
            </a:pPr>
            <a:r>
              <a:rPr lang="en" sz="1900" dirty="0">
                <a:solidFill>
                  <a:srgbClr val="000000"/>
                </a:solidFill>
              </a:rPr>
              <a:t>2022. </a:t>
            </a:r>
            <a:r>
              <a:rPr lang="en" sz="1500" dirty="0">
                <a:solidFill>
                  <a:srgbClr val="000000"/>
                </a:solidFill>
              </a:rPr>
              <a:t>   </a:t>
            </a:r>
            <a:r>
              <a:rPr lang="en" sz="1200" dirty="0">
                <a:solidFill>
                  <a:srgbClr val="000000"/>
                </a:solidFill>
              </a:rPr>
              <a:t> </a:t>
            </a:r>
            <a:endParaRPr dirty="0"/>
          </a:p>
        </p:txBody>
      </p:sp>
      <p:sp>
        <p:nvSpPr>
          <p:cNvPr id="1429" name="Google Shape;1429;p68"/>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List of Abbreviations for Standard Reference Works and Catalogues</a:t>
            </a:r>
            <a:endParaRPr/>
          </a:p>
        </p:txBody>
      </p:sp>
      <p:sp>
        <p:nvSpPr>
          <p:cNvPr id="1430" name="Google Shape;1430;p68"/>
          <p:cNvSpPr txBox="1">
            <a:spLocks noGrp="1"/>
          </p:cNvSpPr>
          <p:nvPr>
            <p:ph type="subTitle" idx="3"/>
          </p:nvPr>
        </p:nvSpPr>
        <p:spPr>
          <a:xfrm>
            <a:off x="1365700" y="1145575"/>
            <a:ext cx="6659700" cy="2832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sz="1500" dirty="0">
                <a:solidFill>
                  <a:srgbClr val="000000"/>
                </a:solidFill>
                <a:latin typeface="Manjari"/>
                <a:ea typeface="Manjari"/>
                <a:cs typeface="Manjari"/>
                <a:sym typeface="Manjari"/>
              </a:rPr>
              <a:t>This should be placed in the Bibliography under the above listed subheading.</a:t>
            </a:r>
            <a:endParaRPr sz="1500" dirty="0">
              <a:solidFill>
                <a:srgbClr val="000000"/>
              </a:solidFill>
              <a:latin typeface="Manjari"/>
              <a:ea typeface="Manjari"/>
              <a:cs typeface="Manjari"/>
              <a:sym typeface="Manjari"/>
            </a:endParaRPr>
          </a:p>
        </p:txBody>
      </p:sp>
      <p:sp>
        <p:nvSpPr>
          <p:cNvPr id="1431" name="Google Shape;1431;p68"/>
          <p:cNvSpPr txBox="1">
            <a:spLocks noGrp="1"/>
          </p:cNvSpPr>
          <p:nvPr>
            <p:ph type="subTitle" idx="4"/>
          </p:nvPr>
        </p:nvSpPr>
        <p:spPr>
          <a:xfrm>
            <a:off x="610600" y="1826850"/>
            <a:ext cx="2954400" cy="5415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a:solidFill>
                  <a:srgbClr val="EC3A3B"/>
                </a:solidFill>
              </a:rPr>
              <a:t>Inscriptions</a:t>
            </a:r>
            <a:endParaRPr>
              <a:solidFill>
                <a:srgbClr val="EC3A3B"/>
              </a:solidFill>
            </a:endParaRPr>
          </a:p>
        </p:txBody>
      </p:sp>
      <p:sp>
        <p:nvSpPr>
          <p:cNvPr id="1432" name="Google Shape;1432;p68"/>
          <p:cNvSpPr txBox="1"/>
          <p:nvPr/>
        </p:nvSpPr>
        <p:spPr>
          <a:xfrm>
            <a:off x="4966400" y="1836000"/>
            <a:ext cx="30000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200"/>
              </a:spcAft>
              <a:buNone/>
            </a:pPr>
            <a:r>
              <a:rPr lang="en" sz="2200" b="1">
                <a:solidFill>
                  <a:srgbClr val="EC3A3B"/>
                </a:solidFill>
                <a:latin typeface="Hammersmith One"/>
                <a:ea typeface="Hammersmith One"/>
                <a:cs typeface="Hammersmith One"/>
                <a:sym typeface="Hammersmith One"/>
              </a:rPr>
              <a:t>Coins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36"/>
        <p:cNvGrpSpPr/>
        <p:nvPr/>
      </p:nvGrpSpPr>
      <p:grpSpPr>
        <a:xfrm>
          <a:off x="0" y="0"/>
          <a:ext cx="0" cy="0"/>
          <a:chOff x="0" y="0"/>
          <a:chExt cx="0" cy="0"/>
        </a:xfrm>
      </p:grpSpPr>
      <p:sp>
        <p:nvSpPr>
          <p:cNvPr id="1437" name="Google Shape;1437;p69"/>
          <p:cNvSpPr txBox="1">
            <a:spLocks noGrp="1"/>
          </p:cNvSpPr>
          <p:nvPr>
            <p:ph type="body" idx="1"/>
          </p:nvPr>
        </p:nvSpPr>
        <p:spPr>
          <a:xfrm>
            <a:off x="713250" y="1152475"/>
            <a:ext cx="77175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Images can be placed either within the body of the text or as a separate series of figures at the end of the essay. </a:t>
            </a:r>
            <a:endParaRPr b="1" dirty="0"/>
          </a:p>
          <a:p>
            <a:pPr marL="0" lvl="0" indent="0" algn="l" rtl="0">
              <a:spcBef>
                <a:spcPts val="1200"/>
              </a:spcBef>
              <a:spcAft>
                <a:spcPts val="0"/>
              </a:spcAft>
              <a:buNone/>
            </a:pPr>
            <a:r>
              <a:rPr lang="en" b="1" dirty="0"/>
              <a:t>When used they should be referred to in text as </a:t>
            </a:r>
            <a:r>
              <a:rPr lang="en" b="1" dirty="0">
                <a:solidFill>
                  <a:srgbClr val="FF0000"/>
                </a:solidFill>
              </a:rPr>
              <a:t>(Fig. 1)</a:t>
            </a:r>
            <a:r>
              <a:rPr lang="en" b="1" dirty="0"/>
              <a:t>, given a caption, and included in a separate List of Illustrations. </a:t>
            </a:r>
            <a:endParaRPr b="1" dirty="0"/>
          </a:p>
          <a:p>
            <a:pPr marL="0" lvl="0" indent="0" algn="l" rtl="0">
              <a:spcBef>
                <a:spcPts val="1200"/>
              </a:spcBef>
              <a:spcAft>
                <a:spcPts val="1200"/>
              </a:spcAft>
              <a:buNone/>
            </a:pPr>
            <a:r>
              <a:rPr lang="en" b="1" dirty="0"/>
              <a:t>Captions should include information as to </a:t>
            </a:r>
            <a:r>
              <a:rPr lang="en" b="1" dirty="0">
                <a:solidFill>
                  <a:srgbClr val="38761D"/>
                </a:solidFill>
              </a:rPr>
              <a:t>what the image is and </a:t>
            </a:r>
            <a:r>
              <a:rPr lang="en" b="1" dirty="0">
                <a:solidFill>
                  <a:srgbClr val="6FA8DC"/>
                </a:solidFill>
              </a:rPr>
              <a:t>give the museum numbers </a:t>
            </a:r>
            <a:r>
              <a:rPr lang="en" b="1" dirty="0"/>
              <a:t>where possible.</a:t>
            </a:r>
            <a:endParaRPr b="1" dirty="0"/>
          </a:p>
        </p:txBody>
      </p:sp>
      <p:sp>
        <p:nvSpPr>
          <p:cNvPr id="1438" name="Google Shape;1438;p6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Images and Captions </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42"/>
        <p:cNvGrpSpPr/>
        <p:nvPr/>
      </p:nvGrpSpPr>
      <p:grpSpPr>
        <a:xfrm>
          <a:off x="0" y="0"/>
          <a:ext cx="0" cy="0"/>
          <a:chOff x="0" y="0"/>
          <a:chExt cx="0" cy="0"/>
        </a:xfrm>
      </p:grpSpPr>
      <p:pic>
        <p:nvPicPr>
          <p:cNvPr id="1445" name="Google Shape;1445;p70"/>
          <p:cNvPicPr preferRelativeResize="0"/>
          <p:nvPr/>
        </p:nvPicPr>
        <p:blipFill>
          <a:blip r:embed="rId3">
            <a:alphaModFix/>
          </a:blip>
          <a:stretch>
            <a:fillRect/>
          </a:stretch>
        </p:blipFill>
        <p:spPr>
          <a:xfrm>
            <a:off x="2439525" y="154450"/>
            <a:ext cx="4061150" cy="3964451"/>
          </a:xfrm>
          <a:prstGeom prst="rect">
            <a:avLst/>
          </a:prstGeom>
          <a:noFill/>
          <a:ln>
            <a:noFill/>
          </a:ln>
        </p:spPr>
      </p:pic>
      <p:sp>
        <p:nvSpPr>
          <p:cNvPr id="1446" name="Google Shape;1446;p70"/>
          <p:cNvSpPr txBox="1"/>
          <p:nvPr/>
        </p:nvSpPr>
        <p:spPr>
          <a:xfrm>
            <a:off x="2329750" y="4196150"/>
            <a:ext cx="6307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EC3A3B"/>
                </a:solidFill>
                <a:latin typeface="Manjari"/>
                <a:ea typeface="Manjari"/>
                <a:cs typeface="Manjari"/>
                <a:sym typeface="Manjari"/>
              </a:rPr>
              <a:t>Fig. 2.</a:t>
            </a:r>
            <a:r>
              <a:rPr lang="en" sz="1800">
                <a:solidFill>
                  <a:schemeClr val="accent2"/>
                </a:solidFill>
                <a:latin typeface="Manjari"/>
                <a:ea typeface="Manjari"/>
                <a:cs typeface="Manjari"/>
                <a:sym typeface="Manjari"/>
              </a:rPr>
              <a:t> </a:t>
            </a:r>
            <a:r>
              <a:rPr lang="en" sz="1800">
                <a:solidFill>
                  <a:srgbClr val="38761D"/>
                </a:solidFill>
                <a:latin typeface="Manjari"/>
                <a:ea typeface="Manjari"/>
                <a:cs typeface="Manjari"/>
                <a:sym typeface="Manjari"/>
              </a:rPr>
              <a:t>The Rosetta Stone</a:t>
            </a:r>
            <a:r>
              <a:rPr lang="en" sz="1800">
                <a:solidFill>
                  <a:schemeClr val="accent2"/>
                </a:solidFill>
                <a:latin typeface="Manjari"/>
                <a:ea typeface="Manjari"/>
                <a:cs typeface="Manjari"/>
                <a:sym typeface="Manjari"/>
              </a:rPr>
              <a:t>, </a:t>
            </a:r>
            <a:r>
              <a:rPr lang="en" sz="1800">
                <a:solidFill>
                  <a:srgbClr val="3C78D8"/>
                </a:solidFill>
                <a:latin typeface="Manjari"/>
                <a:ea typeface="Manjari"/>
                <a:cs typeface="Manjari"/>
                <a:sym typeface="Manjari"/>
              </a:rPr>
              <a:t>British Museum No. EA24.</a:t>
            </a:r>
            <a:endParaRPr sz="1800">
              <a:solidFill>
                <a:srgbClr val="3C78D8"/>
              </a:solidFill>
              <a:latin typeface="Manjari"/>
              <a:ea typeface="Manjari"/>
              <a:cs typeface="Manjari"/>
              <a:sym typeface="Manja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1"/>
        <p:cNvGrpSpPr/>
        <p:nvPr/>
      </p:nvGrpSpPr>
      <p:grpSpPr>
        <a:xfrm>
          <a:off x="0" y="0"/>
          <a:ext cx="0" cy="0"/>
          <a:chOff x="0" y="0"/>
          <a:chExt cx="0" cy="0"/>
        </a:xfrm>
      </p:grpSpPr>
      <p:sp>
        <p:nvSpPr>
          <p:cNvPr id="1322" name="Google Shape;1322;p53"/>
          <p:cNvSpPr txBox="1">
            <a:spLocks noGrp="1"/>
          </p:cNvSpPr>
          <p:nvPr>
            <p:ph type="body" idx="1"/>
          </p:nvPr>
        </p:nvSpPr>
        <p:spPr>
          <a:xfrm>
            <a:off x="713250" y="1064525"/>
            <a:ext cx="7717500" cy="3416400"/>
          </a:xfrm>
          <a:prstGeom prst="rect">
            <a:avLst/>
          </a:prstGeom>
        </p:spPr>
        <p:txBody>
          <a:bodyPr spcFirstLastPara="1" wrap="square" lIns="91425" tIns="91425" rIns="91425" bIns="91425" anchor="t" anchorCtr="0">
            <a:noAutofit/>
          </a:bodyPr>
          <a:lstStyle/>
          <a:p>
            <a:pPr marL="457200" lvl="0" indent="-323850" algn="l" rtl="0">
              <a:spcBef>
                <a:spcPts val="0"/>
              </a:spcBef>
              <a:spcAft>
                <a:spcPts val="0"/>
              </a:spcAft>
              <a:buClr>
                <a:schemeClr val="accent3"/>
              </a:buClr>
              <a:buSzPts val="1500"/>
              <a:buFont typeface="EB Garamond"/>
              <a:buChar char="-"/>
            </a:pPr>
            <a:r>
              <a:rPr lang="en" sz="1500" dirty="0">
                <a:solidFill>
                  <a:schemeClr val="accent3"/>
                </a:solidFill>
                <a:latin typeface="EB Garamond"/>
                <a:ea typeface="EB Garamond"/>
                <a:cs typeface="EB Garamond"/>
                <a:sym typeface="EB Garamond"/>
              </a:rPr>
              <a:t>Use Microsoft Word</a:t>
            </a:r>
            <a:endParaRPr sz="1500" dirty="0">
              <a:solidFill>
                <a:schemeClr val="accent3"/>
              </a:solidFill>
              <a:latin typeface="EB Garamond"/>
              <a:ea typeface="EB Garamond"/>
              <a:cs typeface="EB Garamond"/>
              <a:sym typeface="EB Garamond"/>
            </a:endParaRPr>
          </a:p>
          <a:p>
            <a:pPr marL="457200" lvl="0" indent="-323850" algn="l" rtl="0">
              <a:spcBef>
                <a:spcPts val="0"/>
              </a:spcBef>
              <a:spcAft>
                <a:spcPts val="0"/>
              </a:spcAft>
              <a:buClr>
                <a:schemeClr val="accent3"/>
              </a:buClr>
              <a:buSzPts val="1500"/>
              <a:buFont typeface="EB Garamond"/>
              <a:buChar char="-"/>
            </a:pPr>
            <a:r>
              <a:rPr lang="en" sz="1500" dirty="0">
                <a:solidFill>
                  <a:schemeClr val="accent3"/>
                </a:solidFill>
                <a:latin typeface="EB Garamond"/>
                <a:ea typeface="EB Garamond"/>
                <a:cs typeface="EB Garamond"/>
                <a:sym typeface="EB Garamond"/>
              </a:rPr>
              <a:t>Page Numbers: Include a page number in the footer of your essay</a:t>
            </a:r>
            <a:endParaRPr sz="1500" dirty="0">
              <a:solidFill>
                <a:schemeClr val="accent3"/>
              </a:solidFill>
              <a:latin typeface="EB Garamond"/>
              <a:ea typeface="EB Garamond"/>
              <a:cs typeface="EB Garamond"/>
              <a:sym typeface="EB Garamond"/>
            </a:endParaRPr>
          </a:p>
          <a:p>
            <a:pPr marL="457200" lvl="0" indent="-323850" algn="l" rtl="0">
              <a:spcBef>
                <a:spcPts val="0"/>
              </a:spcBef>
              <a:spcAft>
                <a:spcPts val="0"/>
              </a:spcAft>
              <a:buClr>
                <a:schemeClr val="accent3"/>
              </a:buClr>
              <a:buSzPts val="1500"/>
              <a:buFont typeface="EB Garamond"/>
              <a:buChar char="-"/>
            </a:pPr>
            <a:r>
              <a:rPr lang="en" sz="1500" dirty="0">
                <a:solidFill>
                  <a:schemeClr val="accent3"/>
                </a:solidFill>
                <a:latin typeface="EB Garamond"/>
                <a:ea typeface="EB Garamond"/>
                <a:cs typeface="EB Garamond"/>
                <a:sym typeface="EB Garamond"/>
              </a:rPr>
              <a:t>Fonts and Spacing: Use a 12-point clear font (such as Times New Roman); 1.5 or double line spacing and clearly delineate paragraphs. Use the same font type and size throughout. </a:t>
            </a:r>
            <a:endParaRPr sz="1500" dirty="0">
              <a:solidFill>
                <a:schemeClr val="accent3"/>
              </a:solidFill>
              <a:latin typeface="EB Garamond"/>
              <a:ea typeface="EB Garamond"/>
              <a:cs typeface="EB Garamond"/>
              <a:sym typeface="EB Garamond"/>
            </a:endParaRPr>
          </a:p>
          <a:p>
            <a:pPr marL="457200" lvl="0" indent="-323850" algn="l" rtl="0">
              <a:spcBef>
                <a:spcPts val="0"/>
              </a:spcBef>
              <a:spcAft>
                <a:spcPts val="0"/>
              </a:spcAft>
              <a:buClr>
                <a:schemeClr val="accent3"/>
              </a:buClr>
              <a:buSzPts val="1500"/>
              <a:buFont typeface="EB Garamond"/>
              <a:buChar char="-"/>
            </a:pPr>
            <a:r>
              <a:rPr lang="en" sz="1500" dirty="0">
                <a:solidFill>
                  <a:schemeClr val="accent3"/>
                </a:solidFill>
                <a:latin typeface="EB Garamond"/>
                <a:ea typeface="EB Garamond"/>
                <a:cs typeface="EB Garamond"/>
                <a:sym typeface="EB Garamond"/>
              </a:rPr>
              <a:t>Quotations: The use of quotations from primary sources is strongly encouraged, whilst direct quotations from scholarship should be used sparingly and only if necessary to your argument. Paraphrasing scholarship with acknowledgement given in a footnote is preferable. Quotations may be given within a sentence and must always be enclosed by quotation marks “like this”.  </a:t>
            </a:r>
            <a:endParaRPr sz="1500" dirty="0">
              <a:solidFill>
                <a:schemeClr val="accent3"/>
              </a:solidFill>
              <a:latin typeface="EB Garamond"/>
              <a:ea typeface="EB Garamond"/>
              <a:cs typeface="EB Garamond"/>
              <a:sym typeface="EB Garamond"/>
            </a:endParaRPr>
          </a:p>
          <a:p>
            <a:pPr marL="457200" lvl="0" indent="-323850" algn="l" rtl="0">
              <a:lnSpc>
                <a:spcPct val="115000"/>
              </a:lnSpc>
              <a:spcBef>
                <a:spcPts val="0"/>
              </a:spcBef>
              <a:spcAft>
                <a:spcPts val="0"/>
              </a:spcAft>
              <a:buClr>
                <a:schemeClr val="accent3"/>
              </a:buClr>
              <a:buSzPts val="1500"/>
              <a:buFont typeface="EB Garamond"/>
              <a:buChar char="-"/>
            </a:pPr>
            <a:r>
              <a:rPr lang="en" sz="1500" dirty="0">
                <a:solidFill>
                  <a:schemeClr val="accent3"/>
                </a:solidFill>
                <a:latin typeface="EB Garamond"/>
                <a:ea typeface="EB Garamond"/>
                <a:cs typeface="EB Garamond"/>
                <a:sym typeface="EB Garamond"/>
              </a:rPr>
              <a:t>Greek &amp; Latin words: These should be given in italics. Be consistent in translating Greek names, preferably using Latinised forms of names, e.g. Aeschylus.</a:t>
            </a:r>
            <a:endParaRPr sz="1500" dirty="0">
              <a:solidFill>
                <a:schemeClr val="accent3"/>
              </a:solidFill>
              <a:latin typeface="EB Garamond"/>
              <a:ea typeface="EB Garamond"/>
              <a:cs typeface="EB Garamond"/>
              <a:sym typeface="EB Garamond"/>
            </a:endParaRPr>
          </a:p>
          <a:p>
            <a:pPr marL="457200" lvl="0" indent="-304800" algn="l" rtl="0">
              <a:lnSpc>
                <a:spcPct val="115000"/>
              </a:lnSpc>
              <a:spcBef>
                <a:spcPts val="0"/>
              </a:spcBef>
              <a:spcAft>
                <a:spcPts val="0"/>
              </a:spcAft>
              <a:buClr>
                <a:schemeClr val="accent3"/>
              </a:buClr>
              <a:buSzPts val="1200"/>
              <a:buFont typeface="EB Garamond"/>
              <a:buChar char="-"/>
            </a:pPr>
            <a:r>
              <a:rPr lang="en" sz="1500" dirty="0">
                <a:solidFill>
                  <a:schemeClr val="accent3"/>
                </a:solidFill>
                <a:latin typeface="EB Garamond"/>
                <a:ea typeface="EB Garamond"/>
                <a:cs typeface="EB Garamond"/>
                <a:sym typeface="EB Garamond"/>
              </a:rPr>
              <a:t>Use of Ibid: This is not recommende</a:t>
            </a:r>
            <a:r>
              <a:rPr lang="en" dirty="0">
                <a:solidFill>
                  <a:schemeClr val="accent3"/>
                </a:solidFill>
                <a:latin typeface="EB Garamond"/>
                <a:ea typeface="EB Garamond"/>
                <a:cs typeface="EB Garamond"/>
                <a:sym typeface="EB Garamond"/>
              </a:rPr>
              <a:t>d.</a:t>
            </a:r>
            <a:endParaRPr dirty="0">
              <a:solidFill>
                <a:schemeClr val="accent3"/>
              </a:solidFill>
              <a:latin typeface="EB Garamond"/>
              <a:ea typeface="EB Garamond"/>
              <a:cs typeface="EB Garamond"/>
              <a:sym typeface="EB Garamond"/>
            </a:endParaRPr>
          </a:p>
        </p:txBody>
      </p:sp>
      <p:sp>
        <p:nvSpPr>
          <p:cNvPr id="1323" name="Google Shape;1323;p5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General points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50"/>
        <p:cNvGrpSpPr/>
        <p:nvPr/>
      </p:nvGrpSpPr>
      <p:grpSpPr>
        <a:xfrm>
          <a:off x="0" y="0"/>
          <a:ext cx="0" cy="0"/>
          <a:chOff x="0" y="0"/>
          <a:chExt cx="0" cy="0"/>
        </a:xfrm>
      </p:grpSpPr>
      <p:pic>
        <p:nvPicPr>
          <p:cNvPr id="1453" name="Google Shape;1453;p71"/>
          <p:cNvPicPr preferRelativeResize="0"/>
          <p:nvPr/>
        </p:nvPicPr>
        <p:blipFill rotWithShape="1">
          <a:blip r:embed="rId3">
            <a:alphaModFix/>
          </a:blip>
          <a:srcRect l="-4500" r="-12090"/>
          <a:stretch/>
        </p:blipFill>
        <p:spPr>
          <a:xfrm>
            <a:off x="2600075" y="154475"/>
            <a:ext cx="4595150" cy="3760451"/>
          </a:xfrm>
          <a:prstGeom prst="rect">
            <a:avLst/>
          </a:prstGeom>
          <a:noFill/>
          <a:ln>
            <a:noFill/>
          </a:ln>
        </p:spPr>
      </p:pic>
      <p:sp>
        <p:nvSpPr>
          <p:cNvPr id="1454" name="Google Shape;1454;p71"/>
          <p:cNvSpPr txBox="1"/>
          <p:nvPr/>
        </p:nvSpPr>
        <p:spPr>
          <a:xfrm>
            <a:off x="2342650" y="3990200"/>
            <a:ext cx="5650800" cy="11661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700">
                <a:solidFill>
                  <a:srgbClr val="EC3A3B"/>
                </a:solidFill>
                <a:latin typeface="Manjari"/>
                <a:ea typeface="Manjari"/>
                <a:cs typeface="Manjari"/>
                <a:sym typeface="Manjari"/>
              </a:rPr>
              <a:t>Fig. 3. </a:t>
            </a:r>
            <a:r>
              <a:rPr lang="en" sz="1700">
                <a:solidFill>
                  <a:srgbClr val="38761D"/>
                </a:solidFill>
                <a:latin typeface="Manjari"/>
                <a:ea typeface="Manjari"/>
                <a:cs typeface="Manjari"/>
                <a:sym typeface="Manjari"/>
              </a:rPr>
              <a:t>Wall painting, Mars and Venus, </a:t>
            </a:r>
            <a:r>
              <a:rPr lang="en" sz="1700" i="1">
                <a:solidFill>
                  <a:srgbClr val="38761D"/>
                </a:solidFill>
                <a:latin typeface="Manjari"/>
                <a:ea typeface="Manjari"/>
                <a:cs typeface="Manjari"/>
                <a:sym typeface="Manjari"/>
              </a:rPr>
              <a:t>in situ</a:t>
            </a:r>
            <a:r>
              <a:rPr lang="en" sz="1700">
                <a:solidFill>
                  <a:srgbClr val="38761D"/>
                </a:solidFill>
                <a:latin typeface="Manjari"/>
                <a:ea typeface="Manjari"/>
                <a:cs typeface="Manjari"/>
                <a:sym typeface="Manjari"/>
              </a:rPr>
              <a:t> in the House of M. Lucretius Fronto</a:t>
            </a:r>
            <a:r>
              <a:rPr lang="en" sz="1700">
                <a:latin typeface="Manjari"/>
                <a:ea typeface="Manjari"/>
                <a:cs typeface="Manjari"/>
                <a:sym typeface="Manjari"/>
              </a:rPr>
              <a:t>, </a:t>
            </a:r>
            <a:r>
              <a:rPr lang="en" sz="1700">
                <a:solidFill>
                  <a:srgbClr val="3D85C6"/>
                </a:solidFill>
                <a:latin typeface="Manjari"/>
                <a:ea typeface="Manjari"/>
                <a:cs typeface="Manjari"/>
                <a:sym typeface="Manjari"/>
              </a:rPr>
              <a:t>Pompeii V 4 a.</a:t>
            </a:r>
            <a:r>
              <a:rPr lang="en" sz="1700">
                <a:latin typeface="Manjari"/>
                <a:ea typeface="Manjari"/>
                <a:cs typeface="Manjari"/>
                <a:sym typeface="Manjari"/>
              </a:rPr>
              <a:t> </a:t>
            </a:r>
            <a:endParaRPr sz="1700">
              <a:latin typeface="Manjari"/>
              <a:ea typeface="Manjari"/>
              <a:cs typeface="Manjari"/>
              <a:sym typeface="Manjari"/>
            </a:endParaRPr>
          </a:p>
          <a:p>
            <a:pPr marL="0" lvl="0" indent="0" algn="l" rtl="0">
              <a:spcBef>
                <a:spcPts val="800"/>
              </a:spcBef>
              <a:spcAft>
                <a:spcPts val="0"/>
              </a:spcAft>
              <a:buNone/>
            </a:pPr>
            <a:endParaRPr sz="1800">
              <a:solidFill>
                <a:schemeClr val="accent2"/>
              </a:solidFill>
              <a:latin typeface="Manjari"/>
              <a:ea typeface="Manjari"/>
              <a:cs typeface="Manjari"/>
              <a:sym typeface="Manja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58"/>
        <p:cNvGrpSpPr/>
        <p:nvPr/>
      </p:nvGrpSpPr>
      <p:grpSpPr>
        <a:xfrm>
          <a:off x="0" y="0"/>
          <a:ext cx="0" cy="0"/>
          <a:chOff x="0" y="0"/>
          <a:chExt cx="0" cy="0"/>
        </a:xfrm>
      </p:grpSpPr>
      <p:sp>
        <p:nvSpPr>
          <p:cNvPr id="1459" name="Google Shape;1459;p72"/>
          <p:cNvSpPr txBox="1">
            <a:spLocks noGrp="1"/>
          </p:cNvSpPr>
          <p:nvPr>
            <p:ph type="body" idx="1"/>
          </p:nvPr>
        </p:nvSpPr>
        <p:spPr>
          <a:xfrm>
            <a:off x="713250" y="1152475"/>
            <a:ext cx="77175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List of Illustrations is used to cite any images or coins that feature within your essay. This should appear at the end of your essay, either before or after your bibliography.</a:t>
            </a:r>
            <a:endParaRPr dirty="0"/>
          </a:p>
          <a:p>
            <a:pPr marL="0" lvl="0" indent="0" algn="l" rtl="0">
              <a:spcBef>
                <a:spcPts val="1200"/>
              </a:spcBef>
              <a:spcAft>
                <a:spcPts val="1200"/>
              </a:spcAft>
              <a:buNone/>
            </a:pPr>
            <a:r>
              <a:rPr lang="en" dirty="0"/>
              <a:t>Your list of illustrations should repeat the information given in your caption, but also additional information on where the image has come from, whether this be your own photograph (‘own photograph’), from a book you’ve read, or from a website.</a:t>
            </a:r>
            <a:endParaRPr dirty="0"/>
          </a:p>
        </p:txBody>
      </p:sp>
      <p:sp>
        <p:nvSpPr>
          <p:cNvPr id="1460" name="Google Shape;1460;p72"/>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List of Illustrations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64"/>
        <p:cNvGrpSpPr/>
        <p:nvPr/>
      </p:nvGrpSpPr>
      <p:grpSpPr>
        <a:xfrm>
          <a:off x="0" y="0"/>
          <a:ext cx="0" cy="0"/>
          <a:chOff x="0" y="0"/>
          <a:chExt cx="0" cy="0"/>
        </a:xfrm>
      </p:grpSpPr>
      <p:sp>
        <p:nvSpPr>
          <p:cNvPr id="1465" name="Google Shape;1465;p73"/>
          <p:cNvSpPr txBox="1">
            <a:spLocks noGrp="1"/>
          </p:cNvSpPr>
          <p:nvPr>
            <p:ph type="body" idx="1"/>
          </p:nvPr>
        </p:nvSpPr>
        <p:spPr>
          <a:xfrm>
            <a:off x="713250" y="1302875"/>
            <a:ext cx="7717500" cy="1454400"/>
          </a:xfrm>
          <a:prstGeom prst="rect">
            <a:avLst/>
          </a:prstGeom>
        </p:spPr>
        <p:txBody>
          <a:bodyPr spcFirstLastPara="1" wrap="square" lIns="91425" tIns="91425" rIns="91425" bIns="91425" anchor="t" anchorCtr="0">
            <a:noAutofit/>
          </a:bodyPr>
          <a:lstStyle/>
          <a:p>
            <a:pPr marL="0" lvl="0" indent="0" algn="l" rtl="0">
              <a:lnSpc>
                <a:spcPct val="60000"/>
              </a:lnSpc>
              <a:spcBef>
                <a:spcPts val="0"/>
              </a:spcBef>
              <a:spcAft>
                <a:spcPts val="0"/>
              </a:spcAft>
              <a:buNone/>
            </a:pPr>
            <a:r>
              <a:rPr lang="en" b="1" dirty="0"/>
              <a:t>Fig. 1. Denarius of the Roman Republic, Brutus as moneyer, mint of Rome, 54 BC, </a:t>
            </a:r>
            <a:r>
              <a:rPr lang="en" b="1" i="1" dirty="0"/>
              <a:t>RRC </a:t>
            </a:r>
            <a:r>
              <a:rPr lang="en" b="1" dirty="0"/>
              <a:t>443/1.</a:t>
            </a:r>
            <a:endParaRPr b="1" dirty="0"/>
          </a:p>
          <a:p>
            <a:pPr marL="0" lvl="0" indent="0" algn="l" rtl="0">
              <a:lnSpc>
                <a:spcPct val="60000"/>
              </a:lnSpc>
              <a:spcBef>
                <a:spcPts val="1200"/>
              </a:spcBef>
              <a:spcAft>
                <a:spcPts val="0"/>
              </a:spcAft>
              <a:buNone/>
            </a:pPr>
            <a:r>
              <a:rPr lang="en" b="1" dirty="0"/>
              <a:t>Obv.: LIBERTAS (at left); head of Libertas right; border of dots..</a:t>
            </a:r>
            <a:endParaRPr b="1" dirty="0"/>
          </a:p>
          <a:p>
            <a:pPr marL="0" lvl="0" indent="0" algn="l" rtl="0">
              <a:lnSpc>
                <a:spcPct val="60000"/>
              </a:lnSpc>
              <a:spcBef>
                <a:spcPts val="1200"/>
              </a:spcBef>
              <a:spcAft>
                <a:spcPts val="0"/>
              </a:spcAft>
              <a:buNone/>
            </a:pPr>
            <a:r>
              <a:rPr lang="en" b="1" dirty="0"/>
              <a:t>Rev.:</a:t>
            </a:r>
            <a:r>
              <a:rPr lang="en" b="1" i="1" dirty="0"/>
              <a:t> </a:t>
            </a:r>
            <a:r>
              <a:rPr lang="en" b="1" dirty="0"/>
              <a:t>BRVTVS (in exergue); L. Junius Brutus walking left, between two lictors carrying fasces and preceded by an accensus; border of dots..</a:t>
            </a:r>
            <a:endParaRPr b="1" dirty="0"/>
          </a:p>
          <a:p>
            <a:pPr marL="0" lvl="0" indent="0" algn="l" rtl="0">
              <a:lnSpc>
                <a:spcPct val="60000"/>
              </a:lnSpc>
              <a:spcBef>
                <a:spcPts val="1200"/>
              </a:spcBef>
              <a:spcAft>
                <a:spcPts val="0"/>
              </a:spcAft>
              <a:buNone/>
            </a:pPr>
            <a:r>
              <a:rPr lang="en" b="1" dirty="0"/>
              <a:t>AR, 3.53 g, 5 h; American Numismatic Soceity, 1976.999.25</a:t>
            </a:r>
            <a:endParaRPr b="1" dirty="0"/>
          </a:p>
          <a:p>
            <a:pPr marL="0" lvl="0" indent="0" algn="l" rtl="0">
              <a:lnSpc>
                <a:spcPct val="60000"/>
              </a:lnSpc>
              <a:spcBef>
                <a:spcPts val="1200"/>
              </a:spcBef>
              <a:spcAft>
                <a:spcPts val="1200"/>
              </a:spcAft>
              <a:buNone/>
            </a:pPr>
            <a:r>
              <a:rPr lang="en" b="1" u="sng" dirty="0">
                <a:solidFill>
                  <a:schemeClr val="hlink"/>
                </a:solidFill>
                <a:hlinkClick r:id="rId3"/>
              </a:rPr>
              <a:t>http://numismatics.org/crro/id/rrc-433.1</a:t>
            </a:r>
            <a:r>
              <a:rPr lang="en" b="1" dirty="0"/>
              <a:t> (accessed 06 June 2022).</a:t>
            </a:r>
            <a:endParaRPr b="1" dirty="0"/>
          </a:p>
        </p:txBody>
      </p:sp>
      <p:sp>
        <p:nvSpPr>
          <p:cNvPr id="1466" name="Google Shape;1466;p73"/>
          <p:cNvSpPr txBox="1">
            <a:spLocks noGrp="1"/>
          </p:cNvSpPr>
          <p:nvPr>
            <p:ph type="title"/>
          </p:nvPr>
        </p:nvSpPr>
        <p:spPr>
          <a:xfrm>
            <a:off x="713250" y="252300"/>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Example List of Illustrations</a:t>
            </a:r>
            <a:endParaRPr dirty="0"/>
          </a:p>
        </p:txBody>
      </p:sp>
      <p:sp>
        <p:nvSpPr>
          <p:cNvPr id="1467" name="Google Shape;1467;p73"/>
          <p:cNvSpPr txBox="1"/>
          <p:nvPr/>
        </p:nvSpPr>
        <p:spPr>
          <a:xfrm>
            <a:off x="713250" y="2907600"/>
            <a:ext cx="7890600" cy="135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dirty="0">
                <a:solidFill>
                  <a:schemeClr val="accent2"/>
                </a:solidFill>
                <a:latin typeface="Manjari"/>
                <a:ea typeface="Manjari"/>
                <a:cs typeface="Manjari"/>
                <a:sym typeface="Manjari"/>
              </a:rPr>
              <a:t>Fig. 2. Denarius of Marcus Aurelius, Rome, AD 166-267, </a:t>
            </a:r>
            <a:r>
              <a:rPr lang="en" sz="1200" b="1" i="1" dirty="0">
                <a:solidFill>
                  <a:schemeClr val="accent2"/>
                </a:solidFill>
                <a:latin typeface="Manjari"/>
                <a:ea typeface="Manjari"/>
                <a:cs typeface="Manjari"/>
                <a:sym typeface="Manjari"/>
              </a:rPr>
              <a:t>RIC </a:t>
            </a:r>
            <a:r>
              <a:rPr lang="en" sz="1200" b="1" dirty="0">
                <a:solidFill>
                  <a:schemeClr val="accent2"/>
                </a:solidFill>
                <a:latin typeface="Manjari"/>
                <a:ea typeface="Manjari"/>
                <a:cs typeface="Manjari"/>
                <a:sym typeface="Manjari"/>
              </a:rPr>
              <a:t>III p. 260, no. 574.</a:t>
            </a:r>
            <a:endParaRPr sz="1200" b="1" dirty="0">
              <a:solidFill>
                <a:schemeClr val="accent2"/>
              </a:solidFill>
              <a:latin typeface="Manjari"/>
              <a:ea typeface="Manjari"/>
              <a:cs typeface="Manjari"/>
              <a:sym typeface="Manjari"/>
            </a:endParaRPr>
          </a:p>
          <a:p>
            <a:pPr marL="0" lvl="0" indent="0" algn="l" rtl="0">
              <a:spcBef>
                <a:spcPts val="0"/>
              </a:spcBef>
              <a:spcAft>
                <a:spcPts val="0"/>
              </a:spcAft>
              <a:buNone/>
            </a:pPr>
            <a:r>
              <a:rPr lang="en" sz="1200" b="1" dirty="0">
                <a:solidFill>
                  <a:schemeClr val="accent2"/>
                </a:solidFill>
                <a:latin typeface="Manjari"/>
                <a:ea typeface="Manjari"/>
                <a:cs typeface="Manjari"/>
                <a:sym typeface="Manjari"/>
              </a:rPr>
              <a:t>Obv.: L [VE]RVS AVG ARM PARTH [MA]X; Head of Lucius Verus, laureate, right: border of dots.</a:t>
            </a:r>
            <a:endParaRPr sz="1200" b="1" dirty="0">
              <a:solidFill>
                <a:schemeClr val="accent2"/>
              </a:solidFill>
              <a:latin typeface="Manjari"/>
              <a:ea typeface="Manjari"/>
              <a:cs typeface="Manjari"/>
              <a:sym typeface="Manjari"/>
            </a:endParaRPr>
          </a:p>
          <a:p>
            <a:pPr marL="0" lvl="0" indent="0" algn="l" rtl="0">
              <a:spcBef>
                <a:spcPts val="0"/>
              </a:spcBef>
              <a:spcAft>
                <a:spcPts val="0"/>
              </a:spcAft>
              <a:buNone/>
            </a:pPr>
            <a:r>
              <a:rPr lang="en" sz="1200" b="1" dirty="0">
                <a:solidFill>
                  <a:schemeClr val="accent2"/>
                </a:solidFill>
                <a:latin typeface="Manjari"/>
                <a:ea typeface="Manjari"/>
                <a:cs typeface="Manjari"/>
                <a:sym typeface="Manjari"/>
              </a:rPr>
              <a:t>Rev.: T[R] P VII IMP III COS III: Victory, winged, draped, advancing left, holding wreath in extended right hand and palm, sloped over left shoulder, in left hand.</a:t>
            </a:r>
            <a:endParaRPr sz="1200" b="1" dirty="0">
              <a:solidFill>
                <a:schemeClr val="accent2"/>
              </a:solidFill>
              <a:latin typeface="Manjari"/>
              <a:ea typeface="Manjari"/>
              <a:cs typeface="Manjari"/>
              <a:sym typeface="Manjari"/>
            </a:endParaRPr>
          </a:p>
          <a:p>
            <a:pPr marL="0" lvl="0" indent="0" algn="l" rtl="0">
              <a:spcBef>
                <a:spcPts val="0"/>
              </a:spcBef>
              <a:spcAft>
                <a:spcPts val="0"/>
              </a:spcAft>
              <a:buNone/>
            </a:pPr>
            <a:r>
              <a:rPr lang="en" sz="1200" b="1" dirty="0">
                <a:solidFill>
                  <a:schemeClr val="accent2"/>
                </a:solidFill>
                <a:latin typeface="Manjari"/>
                <a:ea typeface="Manjari"/>
                <a:cs typeface="Manjari"/>
                <a:sym typeface="Manjari"/>
              </a:rPr>
              <a:t>AR, 3.24 g, 12 h; Valencia Museum of Prehistory, Inv. 39441; from the Lliria Hoard</a:t>
            </a:r>
            <a:endParaRPr sz="1200" b="1" dirty="0">
              <a:solidFill>
                <a:schemeClr val="accent2"/>
              </a:solidFill>
              <a:latin typeface="Manjari"/>
              <a:ea typeface="Manjari"/>
              <a:cs typeface="Manjari"/>
              <a:sym typeface="Manjari"/>
            </a:endParaRPr>
          </a:p>
          <a:p>
            <a:pPr marL="0" lvl="0" indent="0" algn="l" rtl="0">
              <a:spcBef>
                <a:spcPts val="0"/>
              </a:spcBef>
              <a:spcAft>
                <a:spcPts val="0"/>
              </a:spcAft>
              <a:buNone/>
            </a:pPr>
            <a:r>
              <a:rPr lang="en" sz="1200" b="1" u="sng" dirty="0">
                <a:solidFill>
                  <a:schemeClr val="hlink"/>
                </a:solidFill>
                <a:latin typeface="Manjari"/>
                <a:ea typeface="Manjari"/>
                <a:cs typeface="Manjari"/>
                <a:sym typeface="Manjari"/>
                <a:hlinkClick r:id="rId4"/>
              </a:rPr>
              <a:t>https://www.mupreva.org/nomisma/id/es/39441</a:t>
            </a:r>
            <a:r>
              <a:rPr lang="en" sz="1200" b="1" dirty="0">
                <a:solidFill>
                  <a:schemeClr val="accent2"/>
                </a:solidFill>
                <a:latin typeface="Manjari"/>
                <a:ea typeface="Manjari"/>
                <a:cs typeface="Manjari"/>
                <a:sym typeface="Manjari"/>
              </a:rPr>
              <a:t> (accessed 28 Aug. 2023). </a:t>
            </a:r>
            <a:endParaRPr sz="1200" b="1" dirty="0">
              <a:solidFill>
                <a:schemeClr val="accent2"/>
              </a:solidFill>
              <a:latin typeface="Manjari"/>
              <a:ea typeface="Manjari"/>
              <a:cs typeface="Manjari"/>
              <a:sym typeface="Manja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71"/>
        <p:cNvGrpSpPr/>
        <p:nvPr/>
      </p:nvGrpSpPr>
      <p:grpSpPr>
        <a:xfrm>
          <a:off x="0" y="0"/>
          <a:ext cx="0" cy="0"/>
          <a:chOff x="0" y="0"/>
          <a:chExt cx="0" cy="0"/>
        </a:xfrm>
      </p:grpSpPr>
      <p:sp>
        <p:nvSpPr>
          <p:cNvPr id="1472" name="Google Shape;1472;p74"/>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Examples Cont.</a:t>
            </a:r>
            <a:endParaRPr/>
          </a:p>
        </p:txBody>
      </p:sp>
      <p:sp>
        <p:nvSpPr>
          <p:cNvPr id="1473" name="Google Shape;1473;p74"/>
          <p:cNvSpPr txBox="1"/>
          <p:nvPr/>
        </p:nvSpPr>
        <p:spPr>
          <a:xfrm>
            <a:off x="401050" y="1153025"/>
            <a:ext cx="8029800" cy="54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chemeClr val="accent2"/>
                </a:solidFill>
                <a:latin typeface="Manjari"/>
                <a:ea typeface="Manjari"/>
                <a:cs typeface="Manjari"/>
                <a:sym typeface="Manjari"/>
              </a:rPr>
              <a:t>Fig. 3.  The Rosetta Stone, British Museum No. EA24 (from British Museum: </a:t>
            </a:r>
            <a:r>
              <a:rPr lang="en" sz="1200" b="1" u="sng">
                <a:solidFill>
                  <a:schemeClr val="hlink"/>
                </a:solidFill>
                <a:latin typeface="Manjari"/>
                <a:ea typeface="Manjari"/>
                <a:cs typeface="Manjari"/>
                <a:sym typeface="Manjari"/>
                <a:hlinkClick r:id="rId3"/>
              </a:rPr>
              <a:t>https://www.britishmuseum.org/collection/object/Y_EA24</a:t>
            </a:r>
            <a:r>
              <a:rPr lang="en" sz="1200" b="1">
                <a:solidFill>
                  <a:schemeClr val="accent2"/>
                </a:solidFill>
                <a:latin typeface="Manjari"/>
                <a:ea typeface="Manjari"/>
                <a:cs typeface="Manjari"/>
                <a:sym typeface="Manjari"/>
              </a:rPr>
              <a:t> accessed 06 June 2022).</a:t>
            </a:r>
            <a:endParaRPr sz="1200" b="1">
              <a:solidFill>
                <a:schemeClr val="accent2"/>
              </a:solidFill>
              <a:latin typeface="Manjari"/>
              <a:ea typeface="Manjari"/>
              <a:cs typeface="Manjari"/>
              <a:sym typeface="Manjari"/>
            </a:endParaRPr>
          </a:p>
          <a:p>
            <a:pPr marL="0" lvl="0" indent="0" algn="l" rtl="0">
              <a:spcBef>
                <a:spcPts val="0"/>
              </a:spcBef>
              <a:spcAft>
                <a:spcPts val="0"/>
              </a:spcAft>
              <a:buNone/>
            </a:pPr>
            <a:endParaRPr sz="1200" b="1">
              <a:solidFill>
                <a:schemeClr val="accent2"/>
              </a:solidFill>
              <a:latin typeface="Manjari"/>
              <a:ea typeface="Manjari"/>
              <a:cs typeface="Manjari"/>
              <a:sym typeface="Manjari"/>
            </a:endParaRPr>
          </a:p>
        </p:txBody>
      </p:sp>
      <p:sp>
        <p:nvSpPr>
          <p:cNvPr id="1474" name="Google Shape;1474;p74"/>
          <p:cNvSpPr txBox="1"/>
          <p:nvPr/>
        </p:nvSpPr>
        <p:spPr>
          <a:xfrm>
            <a:off x="401050" y="2075450"/>
            <a:ext cx="7717500" cy="54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dirty="0">
                <a:solidFill>
                  <a:schemeClr val="accent2"/>
                </a:solidFill>
                <a:latin typeface="Manjari"/>
                <a:ea typeface="Manjari"/>
                <a:cs typeface="Manjari"/>
                <a:sym typeface="Manjari"/>
              </a:rPr>
              <a:t>Fig. 4. Wall painting. Mars and Venus, in situ in the House of M. Lucretius Fronto, V 4 a., Pompeii (author’s own photograph)</a:t>
            </a:r>
            <a:endParaRPr sz="1200" b="1" dirty="0">
              <a:solidFill>
                <a:schemeClr val="accent2"/>
              </a:solidFill>
              <a:latin typeface="Manjari"/>
              <a:ea typeface="Manjari"/>
              <a:cs typeface="Manjari"/>
              <a:sym typeface="Manja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478"/>
        <p:cNvGrpSpPr/>
        <p:nvPr/>
      </p:nvGrpSpPr>
      <p:grpSpPr>
        <a:xfrm>
          <a:off x="0" y="0"/>
          <a:ext cx="0" cy="0"/>
          <a:chOff x="0" y="0"/>
          <a:chExt cx="0" cy="0"/>
        </a:xfrm>
      </p:grpSpPr>
      <p:sp>
        <p:nvSpPr>
          <p:cNvPr id="1479" name="Google Shape;1479;p75"/>
          <p:cNvSpPr txBox="1">
            <a:spLocks noGrp="1"/>
          </p:cNvSpPr>
          <p:nvPr>
            <p:ph type="subTitle" idx="1"/>
          </p:nvPr>
        </p:nvSpPr>
        <p:spPr>
          <a:xfrm>
            <a:off x="693175" y="1178100"/>
            <a:ext cx="6028800" cy="343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Complete the Dept Cover sheet and include it at the start of your essay. Please state your essay’s word count.</a:t>
            </a:r>
            <a:endParaRPr b="1" dirty="0"/>
          </a:p>
          <a:p>
            <a:pPr marL="0" lvl="0" indent="0" algn="l" rtl="0">
              <a:spcBef>
                <a:spcPts val="1600"/>
              </a:spcBef>
              <a:spcAft>
                <a:spcPts val="0"/>
              </a:spcAft>
              <a:buNone/>
            </a:pPr>
            <a:r>
              <a:rPr lang="en" b="1" dirty="0"/>
              <a:t>Remember that footnotes </a:t>
            </a:r>
            <a:r>
              <a:rPr lang="en" b="1" u="sng" dirty="0"/>
              <a:t>must</a:t>
            </a:r>
            <a:r>
              <a:rPr lang="en" b="1" dirty="0"/>
              <a:t> be included in your word count. </a:t>
            </a:r>
            <a:endParaRPr b="1" dirty="0"/>
          </a:p>
          <a:p>
            <a:pPr marL="0" lvl="0" indent="0" algn="l" rtl="0">
              <a:spcBef>
                <a:spcPts val="1600"/>
              </a:spcBef>
              <a:spcAft>
                <a:spcPts val="0"/>
              </a:spcAft>
              <a:buNone/>
            </a:pPr>
            <a:r>
              <a:rPr lang="en" b="1" dirty="0"/>
              <a:t>The following should not be included in your word count:</a:t>
            </a:r>
            <a:endParaRPr b="1" dirty="0"/>
          </a:p>
          <a:p>
            <a:pPr marL="457200" lvl="0" indent="-330200" algn="l" rtl="0">
              <a:spcBef>
                <a:spcPts val="1600"/>
              </a:spcBef>
              <a:spcAft>
                <a:spcPts val="0"/>
              </a:spcAft>
              <a:buSzPts val="1600"/>
              <a:buChar char="●"/>
            </a:pPr>
            <a:r>
              <a:rPr lang="en" b="1" dirty="0"/>
              <a:t>Bibliography </a:t>
            </a:r>
            <a:endParaRPr b="1" dirty="0"/>
          </a:p>
          <a:p>
            <a:pPr marL="457200" lvl="0" indent="-330200" algn="l" rtl="0">
              <a:spcBef>
                <a:spcPts val="0"/>
              </a:spcBef>
              <a:spcAft>
                <a:spcPts val="0"/>
              </a:spcAft>
              <a:buSzPts val="1600"/>
              <a:buChar char="●"/>
            </a:pPr>
            <a:r>
              <a:rPr lang="en" b="1" dirty="0"/>
              <a:t>Captions </a:t>
            </a:r>
            <a:endParaRPr b="1" dirty="0"/>
          </a:p>
          <a:p>
            <a:pPr marL="457200" lvl="0" indent="-330200" algn="l" rtl="0">
              <a:spcBef>
                <a:spcPts val="0"/>
              </a:spcBef>
              <a:spcAft>
                <a:spcPts val="0"/>
              </a:spcAft>
              <a:buSzPts val="1600"/>
              <a:buChar char="●"/>
            </a:pPr>
            <a:r>
              <a:rPr lang="en" b="1" dirty="0"/>
              <a:t>List of Figures</a:t>
            </a:r>
            <a:endParaRPr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83"/>
        <p:cNvGrpSpPr/>
        <p:nvPr/>
      </p:nvGrpSpPr>
      <p:grpSpPr>
        <a:xfrm>
          <a:off x="0" y="0"/>
          <a:ext cx="0" cy="0"/>
          <a:chOff x="0" y="0"/>
          <a:chExt cx="0" cy="0"/>
        </a:xfrm>
      </p:grpSpPr>
      <p:sp>
        <p:nvSpPr>
          <p:cNvPr id="1484" name="Google Shape;1484;p76"/>
          <p:cNvSpPr txBox="1">
            <a:spLocks noGrp="1"/>
          </p:cNvSpPr>
          <p:nvPr>
            <p:ph type="subTitle" idx="1"/>
          </p:nvPr>
        </p:nvSpPr>
        <p:spPr>
          <a:xfrm>
            <a:off x="703200" y="1158050"/>
            <a:ext cx="4989900" cy="343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I</a:t>
            </a:r>
            <a:r>
              <a:rPr lang="en" sz="1400"/>
              <a:t>f you have any further questions about the style guide, please reach out to your module convenor.</a:t>
            </a:r>
            <a:endParaRPr sz="1400"/>
          </a:p>
          <a:p>
            <a:pPr marL="0" lvl="0" indent="0" algn="l" rtl="0">
              <a:spcBef>
                <a:spcPts val="1600"/>
              </a:spcBef>
              <a:spcAft>
                <a:spcPts val="0"/>
              </a:spcAft>
              <a:buNone/>
            </a:pPr>
            <a:endParaRPr sz="1400"/>
          </a:p>
          <a:p>
            <a:pPr marL="0" lvl="0" indent="0" algn="l" rtl="0">
              <a:spcBef>
                <a:spcPts val="1600"/>
              </a:spcBef>
              <a:spcAft>
                <a:spcPts val="0"/>
              </a:spcAft>
              <a:buNone/>
            </a:pPr>
            <a:r>
              <a:rPr lang="en" sz="1400"/>
              <a:t>This style guide only focuses on the presentation of your essay, for any queries on the marking criteria or any general essay writing advice, please consult the Departmental Handbook and the following webpage:</a:t>
            </a:r>
            <a:endParaRPr sz="1400"/>
          </a:p>
          <a:p>
            <a:pPr marL="0" lvl="0" indent="0" algn="l" rtl="0">
              <a:spcBef>
                <a:spcPts val="1600"/>
              </a:spcBef>
              <a:spcAft>
                <a:spcPts val="0"/>
              </a:spcAft>
              <a:buNone/>
            </a:pPr>
            <a:r>
              <a:rPr lang="en" sz="1400" u="sng">
                <a:solidFill>
                  <a:schemeClr val="hlink"/>
                </a:solidFill>
                <a:hlinkClick r:id="rId3"/>
              </a:rPr>
              <a:t>https://warwick.ac.uk/fac/arts/classics/intranets/students/essaywritingresources</a:t>
            </a:r>
            <a:r>
              <a:rPr lang="en" sz="1400"/>
              <a:t> </a:t>
            </a:r>
            <a:endParaRPr sz="1400"/>
          </a:p>
          <a:p>
            <a:pPr marL="0" lvl="0" indent="0" algn="l" rtl="0">
              <a:spcBef>
                <a:spcPts val="1600"/>
              </a:spcBef>
              <a:spcAft>
                <a:spcPts val="1600"/>
              </a:spcAft>
              <a:buNone/>
            </a:pPr>
            <a:endParaRPr sz="1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sp>
        <p:nvSpPr>
          <p:cNvPr id="1328" name="Google Shape;1328;p54"/>
          <p:cNvSpPr txBox="1">
            <a:spLocks noGrp="1"/>
          </p:cNvSpPr>
          <p:nvPr>
            <p:ph type="title"/>
          </p:nvPr>
        </p:nvSpPr>
        <p:spPr>
          <a:xfrm>
            <a:off x="1388100" y="1557450"/>
            <a:ext cx="6367800" cy="2028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Footnotes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32"/>
        <p:cNvGrpSpPr/>
        <p:nvPr/>
      </p:nvGrpSpPr>
      <p:grpSpPr>
        <a:xfrm>
          <a:off x="0" y="0"/>
          <a:ext cx="0" cy="0"/>
          <a:chOff x="0" y="0"/>
          <a:chExt cx="0" cy="0"/>
        </a:xfrm>
      </p:grpSpPr>
      <p:sp>
        <p:nvSpPr>
          <p:cNvPr id="1333" name="Google Shape;1333;p55"/>
          <p:cNvSpPr txBox="1">
            <a:spLocks noGrp="1"/>
          </p:cNvSpPr>
          <p:nvPr>
            <p:ph type="body" idx="1"/>
          </p:nvPr>
        </p:nvSpPr>
        <p:spPr>
          <a:xfrm>
            <a:off x="847975" y="1131800"/>
            <a:ext cx="78798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Footnotes are used throughout your essay to show where you got your information from. Use footnotes when quoting both primary source material or ideas taken from secondary scholarship. Footnotes can also include more than one citation in each reference. All works cited in footnotes </a:t>
            </a:r>
            <a:r>
              <a:rPr lang="en" sz="1400" u="sng"/>
              <a:t>must </a:t>
            </a:r>
            <a:r>
              <a:rPr lang="en" sz="1400"/>
              <a:t>also appear in your bibliography</a:t>
            </a:r>
            <a:r>
              <a:rPr lang="en"/>
              <a:t> </a:t>
            </a:r>
            <a:endParaRPr/>
          </a:p>
        </p:txBody>
      </p:sp>
      <p:sp>
        <p:nvSpPr>
          <p:cNvPr id="1334" name="Google Shape;1334;p55"/>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Footnotes</a:t>
            </a:r>
            <a:endParaRPr/>
          </a:p>
        </p:txBody>
      </p:sp>
      <p:sp>
        <p:nvSpPr>
          <p:cNvPr id="1335" name="Google Shape;1335;p55"/>
          <p:cNvSpPr txBox="1"/>
          <p:nvPr/>
        </p:nvSpPr>
        <p:spPr>
          <a:xfrm>
            <a:off x="1207800" y="2366725"/>
            <a:ext cx="2954400" cy="211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dirty="0">
                <a:solidFill>
                  <a:schemeClr val="accent2"/>
                </a:solidFill>
                <a:latin typeface="Manjari"/>
                <a:ea typeface="Manjari"/>
                <a:cs typeface="Manjari"/>
                <a:sym typeface="Manjari"/>
              </a:rPr>
              <a:t>When referring to primary sources, include the author’s name, the work in Italics and the book/line etc</a:t>
            </a:r>
            <a:endParaRPr sz="1600" b="1" dirty="0">
              <a:solidFill>
                <a:schemeClr val="accent2"/>
              </a:solidFill>
              <a:latin typeface="Manjari"/>
              <a:ea typeface="Manjari"/>
              <a:cs typeface="Manjari"/>
              <a:sym typeface="Manjari"/>
            </a:endParaRPr>
          </a:p>
          <a:p>
            <a:pPr marL="0" lvl="0" indent="0" algn="l" rtl="0">
              <a:spcBef>
                <a:spcPts val="0"/>
              </a:spcBef>
              <a:spcAft>
                <a:spcPts val="0"/>
              </a:spcAft>
              <a:buNone/>
            </a:pPr>
            <a:endParaRPr sz="1600" b="1" dirty="0">
              <a:solidFill>
                <a:schemeClr val="accent2"/>
              </a:solidFill>
              <a:latin typeface="Manjari"/>
              <a:ea typeface="Manjari"/>
              <a:cs typeface="Manjari"/>
              <a:sym typeface="Manjari"/>
            </a:endParaRPr>
          </a:p>
          <a:p>
            <a:pPr marL="0" lvl="0" indent="0" algn="l" rtl="0">
              <a:spcBef>
                <a:spcPts val="0"/>
              </a:spcBef>
              <a:spcAft>
                <a:spcPts val="0"/>
              </a:spcAft>
              <a:buNone/>
            </a:pPr>
            <a:r>
              <a:rPr lang="en" sz="1600" b="1" dirty="0">
                <a:solidFill>
                  <a:schemeClr val="accent2"/>
                </a:solidFill>
                <a:latin typeface="Manjari"/>
                <a:ea typeface="Manjari"/>
                <a:cs typeface="Manjari"/>
                <a:sym typeface="Manjari"/>
              </a:rPr>
              <a:t>Example: Homer </a:t>
            </a:r>
            <a:r>
              <a:rPr lang="en" sz="1600" b="1" i="1" dirty="0">
                <a:solidFill>
                  <a:schemeClr val="accent2"/>
                </a:solidFill>
                <a:latin typeface="Manjari"/>
                <a:ea typeface="Manjari"/>
                <a:cs typeface="Manjari"/>
                <a:sym typeface="Manjari"/>
              </a:rPr>
              <a:t>Iliad </a:t>
            </a:r>
            <a:r>
              <a:rPr lang="en" sz="1600" b="1" dirty="0">
                <a:solidFill>
                  <a:schemeClr val="accent2"/>
                </a:solidFill>
                <a:latin typeface="Manjari"/>
                <a:ea typeface="Manjari"/>
                <a:cs typeface="Manjari"/>
                <a:sym typeface="Manjari"/>
              </a:rPr>
              <a:t>22.131-135 </a:t>
            </a:r>
            <a:endParaRPr sz="1600" b="1" dirty="0">
              <a:solidFill>
                <a:schemeClr val="accent2"/>
              </a:solidFill>
              <a:latin typeface="Manjari"/>
              <a:ea typeface="Manjari"/>
              <a:cs typeface="Manjari"/>
              <a:sym typeface="Manjari"/>
            </a:endParaRPr>
          </a:p>
        </p:txBody>
      </p:sp>
      <p:sp>
        <p:nvSpPr>
          <p:cNvPr id="1336" name="Google Shape;1336;p55"/>
          <p:cNvSpPr txBox="1">
            <a:spLocks noGrp="1"/>
          </p:cNvSpPr>
          <p:nvPr>
            <p:ph type="body" idx="2"/>
          </p:nvPr>
        </p:nvSpPr>
        <p:spPr>
          <a:xfrm>
            <a:off x="5985075" y="2121225"/>
            <a:ext cx="31590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When referring to secondary source from a book, include the author’s surname, the publishing date and page number</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Example: Bowman (1994) 93-95.</a:t>
            </a:r>
            <a:endParaRPr b="1" dirty="0"/>
          </a:p>
          <a:p>
            <a:pPr marL="0" lvl="0" indent="0" algn="l" rtl="0">
              <a:spcBef>
                <a:spcPts val="0"/>
              </a:spcBef>
              <a:spcAft>
                <a:spcPts val="0"/>
              </a:spcAft>
              <a:buNone/>
            </a:pPr>
            <a:r>
              <a:rPr lang="en" b="1" dirty="0"/>
              <a:t>If two authors: Cooley and Cooley (2014) 67-80.</a:t>
            </a:r>
            <a:endParaRPr b="1" dirty="0"/>
          </a:p>
          <a:p>
            <a:pPr marL="0" lvl="0" indent="0" algn="l" rtl="0">
              <a:spcBef>
                <a:spcPts val="0"/>
              </a:spcBef>
              <a:spcAft>
                <a:spcPts val="0"/>
              </a:spcAft>
              <a:buNone/>
            </a:pPr>
            <a:r>
              <a:rPr lang="en" b="1" dirty="0"/>
              <a:t>If multiple authors Morford et al (2011) 110.</a:t>
            </a:r>
            <a:endParaRPr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40"/>
        <p:cNvGrpSpPr/>
        <p:nvPr/>
      </p:nvGrpSpPr>
      <p:grpSpPr>
        <a:xfrm>
          <a:off x="0" y="0"/>
          <a:ext cx="0" cy="0"/>
          <a:chOff x="0" y="0"/>
          <a:chExt cx="0" cy="0"/>
        </a:xfrm>
      </p:grpSpPr>
      <p:sp>
        <p:nvSpPr>
          <p:cNvPr id="1341" name="Google Shape;1341;p56"/>
          <p:cNvSpPr txBox="1">
            <a:spLocks noGrp="1"/>
          </p:cNvSpPr>
          <p:nvPr>
            <p:ph type="body" idx="1"/>
          </p:nvPr>
        </p:nvSpPr>
        <p:spPr>
          <a:xfrm>
            <a:off x="1101975" y="906275"/>
            <a:ext cx="29544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When referring to a chapter from an editing volume, use the name of the writer rather than the editor (who you can include in the bibliography)</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Example: Purcell (1995) 150-79. </a:t>
            </a:r>
            <a:endParaRPr b="1" dirty="0"/>
          </a:p>
        </p:txBody>
      </p:sp>
      <p:sp>
        <p:nvSpPr>
          <p:cNvPr id="1342" name="Google Shape;1342;p56"/>
          <p:cNvSpPr txBox="1">
            <a:spLocks noGrp="1"/>
          </p:cNvSpPr>
          <p:nvPr>
            <p:ph type="body" idx="2"/>
          </p:nvPr>
        </p:nvSpPr>
        <p:spPr>
          <a:xfrm>
            <a:off x="5071000" y="906275"/>
            <a:ext cx="29544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When referring to journal articles, use the name of the writer, the same as single-author books</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Example: Rowan (2016) 30-25.</a:t>
            </a:r>
            <a:endParaRPr b="1" dirty="0"/>
          </a:p>
        </p:txBody>
      </p:sp>
      <p:cxnSp>
        <p:nvCxnSpPr>
          <p:cNvPr id="1343" name="Google Shape;1343;p56"/>
          <p:cNvCxnSpPr/>
          <p:nvPr/>
        </p:nvCxnSpPr>
        <p:spPr>
          <a:xfrm>
            <a:off x="1531050" y="3083275"/>
            <a:ext cx="465900" cy="613800"/>
          </a:xfrm>
          <a:prstGeom prst="straightConnector1">
            <a:avLst/>
          </a:prstGeom>
          <a:noFill/>
          <a:ln w="38100" cap="flat" cmpd="sng">
            <a:solidFill>
              <a:schemeClr val="dk2"/>
            </a:solidFill>
            <a:prstDash val="solid"/>
            <a:round/>
            <a:headEnd type="none" w="med" len="med"/>
            <a:tailEnd type="triangle" w="med" len="med"/>
          </a:ln>
        </p:spPr>
      </p:cxnSp>
      <p:sp>
        <p:nvSpPr>
          <p:cNvPr id="1344" name="Google Shape;1344;p56"/>
          <p:cNvSpPr txBox="1"/>
          <p:nvPr/>
        </p:nvSpPr>
        <p:spPr>
          <a:xfrm>
            <a:off x="1473975" y="3787100"/>
            <a:ext cx="25824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accent2"/>
                </a:solidFill>
                <a:latin typeface="Manjari"/>
                <a:ea typeface="Manjari"/>
                <a:cs typeface="Manjari"/>
                <a:sym typeface="Manjari"/>
              </a:rPr>
              <a:t>L</a:t>
            </a:r>
            <a:r>
              <a:rPr lang="en" sz="1600" i="1">
                <a:solidFill>
                  <a:schemeClr val="accent2"/>
                </a:solidFill>
                <a:latin typeface="Manjari"/>
                <a:ea typeface="Manjari"/>
                <a:cs typeface="Manjari"/>
                <a:sym typeface="Manjari"/>
              </a:rPr>
              <a:t>ooks the same as a single authored book!</a:t>
            </a:r>
            <a:endParaRPr sz="1600" i="1">
              <a:solidFill>
                <a:schemeClr val="accent2"/>
              </a:solidFill>
              <a:latin typeface="Manjari"/>
              <a:ea typeface="Manjari"/>
              <a:cs typeface="Manjari"/>
              <a:sym typeface="Manja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8"/>
        <p:cNvGrpSpPr/>
        <p:nvPr/>
      </p:nvGrpSpPr>
      <p:grpSpPr>
        <a:xfrm>
          <a:off x="0" y="0"/>
          <a:ext cx="0" cy="0"/>
          <a:chOff x="0" y="0"/>
          <a:chExt cx="0" cy="0"/>
        </a:xfrm>
      </p:grpSpPr>
      <p:sp>
        <p:nvSpPr>
          <p:cNvPr id="1349" name="Google Shape;1349;p57"/>
          <p:cNvSpPr txBox="1">
            <a:spLocks noGrp="1"/>
          </p:cNvSpPr>
          <p:nvPr>
            <p:ph type="body" idx="1"/>
          </p:nvPr>
        </p:nvSpPr>
        <p:spPr>
          <a:xfrm>
            <a:off x="1101975" y="906275"/>
            <a:ext cx="29544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When referring to an online version of a printed source, do the same as you would with physical copies</a:t>
            </a:r>
            <a:endParaRPr b="1" dirty="0"/>
          </a:p>
          <a:p>
            <a:pPr marL="0" lvl="0" indent="0" algn="l" rtl="0">
              <a:spcBef>
                <a:spcPts val="0"/>
              </a:spcBef>
              <a:spcAft>
                <a:spcPts val="0"/>
              </a:spcAft>
              <a:buNone/>
            </a:pP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For images, include the URL of the source and if possible a title in the footnote and the bibliography </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Example: British Museum, “Explore: The Rosetta Stone”: </a:t>
            </a:r>
            <a:r>
              <a:rPr lang="en" b="1" u="sng" dirty="0">
                <a:solidFill>
                  <a:schemeClr val="hlink"/>
                </a:solidFill>
                <a:hlinkClick r:id="rId3"/>
              </a:rPr>
              <a:t>www.britishmuseum.org/collection/egypt/explore-rosetta-stone</a:t>
            </a:r>
            <a:r>
              <a:rPr lang="en" b="1" dirty="0"/>
              <a:t>. </a:t>
            </a:r>
            <a:endParaRPr b="1" dirty="0"/>
          </a:p>
        </p:txBody>
      </p:sp>
      <p:sp>
        <p:nvSpPr>
          <p:cNvPr id="1350" name="Google Shape;1350;p57"/>
          <p:cNvSpPr txBox="1">
            <a:spLocks noGrp="1"/>
          </p:cNvSpPr>
          <p:nvPr>
            <p:ph type="body" idx="2"/>
          </p:nvPr>
        </p:nvSpPr>
        <p:spPr>
          <a:xfrm>
            <a:off x="6002325" y="906275"/>
            <a:ext cx="2954400" cy="15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a:t>
            </a:r>
            <a:r>
              <a:rPr lang="en" b="1" dirty="0"/>
              <a:t>hen referrng to multiple sources in a footnote, insert a semicolon between each source used. Put any classical text used first, and then secondary texts in the order they were written (earliest -&gt; latest)</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Example: Tacitus </a:t>
            </a:r>
            <a:r>
              <a:rPr lang="en" b="1" i="1" dirty="0"/>
              <a:t>Annals </a:t>
            </a:r>
            <a:r>
              <a:rPr lang="en" b="1" dirty="0"/>
              <a:t>13.39; Bowman (1994) 93-95; Cooley and Cooley (2014) 67-80.</a:t>
            </a:r>
            <a:endParaRPr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4"/>
        <p:cNvGrpSpPr/>
        <p:nvPr/>
      </p:nvGrpSpPr>
      <p:grpSpPr>
        <a:xfrm>
          <a:off x="0" y="0"/>
          <a:ext cx="0" cy="0"/>
          <a:chOff x="0" y="0"/>
          <a:chExt cx="0" cy="0"/>
        </a:xfrm>
      </p:grpSpPr>
      <p:sp>
        <p:nvSpPr>
          <p:cNvPr id="1355" name="Google Shape;1355;p58"/>
          <p:cNvSpPr txBox="1">
            <a:spLocks noGrp="1"/>
          </p:cNvSpPr>
          <p:nvPr>
            <p:ph type="title"/>
          </p:nvPr>
        </p:nvSpPr>
        <p:spPr>
          <a:xfrm>
            <a:off x="809625" y="1619250"/>
            <a:ext cx="7977000" cy="196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Primary Sources  Classical Texts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9"/>
        <p:cNvGrpSpPr/>
        <p:nvPr/>
      </p:nvGrpSpPr>
      <p:grpSpPr>
        <a:xfrm>
          <a:off x="0" y="0"/>
          <a:ext cx="0" cy="0"/>
          <a:chOff x="0" y="0"/>
          <a:chExt cx="0" cy="0"/>
        </a:xfrm>
      </p:grpSpPr>
      <p:sp>
        <p:nvSpPr>
          <p:cNvPr id="1360" name="Google Shape;1360;p59"/>
          <p:cNvSpPr txBox="1">
            <a:spLocks noGrp="1"/>
          </p:cNvSpPr>
          <p:nvPr>
            <p:ph type="title"/>
          </p:nvPr>
        </p:nvSpPr>
        <p:spPr>
          <a:xfrm>
            <a:off x="2967200" y="1441438"/>
            <a:ext cx="5142900" cy="1788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a:p>
        </p:txBody>
      </p:sp>
      <p:sp>
        <p:nvSpPr>
          <p:cNvPr id="1361" name="Google Shape;1361;p59"/>
          <p:cNvSpPr txBox="1">
            <a:spLocks noGrp="1"/>
          </p:cNvSpPr>
          <p:nvPr>
            <p:ph type="body" idx="1"/>
          </p:nvPr>
        </p:nvSpPr>
        <p:spPr>
          <a:xfrm>
            <a:off x="2967200" y="3236713"/>
            <a:ext cx="5142900" cy="443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
        <p:nvSpPr>
          <p:cNvPr id="1362" name="Google Shape;1362;p59"/>
          <p:cNvSpPr txBox="1"/>
          <p:nvPr/>
        </p:nvSpPr>
        <p:spPr>
          <a:xfrm>
            <a:off x="833450" y="952525"/>
            <a:ext cx="7667700" cy="1970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200" b="1">
                <a:solidFill>
                  <a:srgbClr val="0C2E3A"/>
                </a:solidFill>
                <a:latin typeface="Hammersmith One"/>
                <a:ea typeface="Hammersmith One"/>
                <a:cs typeface="Hammersmith One"/>
                <a:sym typeface="Hammersmith One"/>
              </a:rPr>
              <a:t>They should be given as the original classical author’s name, title of the work in italics. And finally a book/chapter/section/line number. Use the Loeb Classical Library (available online via the library.) </a:t>
            </a:r>
            <a:endParaRPr sz="2200" b="1">
              <a:solidFill>
                <a:srgbClr val="0C2E3A"/>
              </a:solidFill>
              <a:latin typeface="Hammersmith One"/>
              <a:ea typeface="Hammersmith One"/>
              <a:cs typeface="Hammersmith One"/>
              <a:sym typeface="Hammersmith One"/>
            </a:endParaRPr>
          </a:p>
          <a:p>
            <a:pPr marL="0" lvl="0" indent="0" algn="ctr" rtl="0">
              <a:spcBef>
                <a:spcPts val="1200"/>
              </a:spcBef>
              <a:spcAft>
                <a:spcPts val="1200"/>
              </a:spcAft>
              <a:buNone/>
            </a:pPr>
            <a:endParaRPr sz="1800">
              <a:solidFill>
                <a:schemeClr val="accent2"/>
              </a:solidFill>
              <a:latin typeface="Manjari"/>
              <a:ea typeface="Manjari"/>
              <a:cs typeface="Manjari"/>
              <a:sym typeface="Manjari"/>
            </a:endParaRPr>
          </a:p>
        </p:txBody>
      </p:sp>
      <p:sp>
        <p:nvSpPr>
          <p:cNvPr id="1363" name="Google Shape;1363;p59"/>
          <p:cNvSpPr txBox="1"/>
          <p:nvPr/>
        </p:nvSpPr>
        <p:spPr>
          <a:xfrm>
            <a:off x="2452700" y="261950"/>
            <a:ext cx="48489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000" b="1">
                <a:solidFill>
                  <a:schemeClr val="accent2"/>
                </a:solidFill>
                <a:latin typeface="Hammersmith One"/>
                <a:ea typeface="Hammersmith One"/>
                <a:cs typeface="Hammersmith One"/>
                <a:sym typeface="Hammersmith One"/>
              </a:rPr>
              <a:t>Classical Texts</a:t>
            </a:r>
            <a:endParaRPr sz="1800">
              <a:solidFill>
                <a:schemeClr val="accent2"/>
              </a:solidFill>
              <a:latin typeface="Manjari"/>
              <a:ea typeface="Manjari"/>
              <a:cs typeface="Manjari"/>
              <a:sym typeface="Manjari"/>
            </a:endParaRPr>
          </a:p>
        </p:txBody>
      </p:sp>
      <p:sp>
        <p:nvSpPr>
          <p:cNvPr id="1364" name="Google Shape;1364;p59"/>
          <p:cNvSpPr txBox="1"/>
          <p:nvPr/>
        </p:nvSpPr>
        <p:spPr>
          <a:xfrm>
            <a:off x="833450" y="2619375"/>
            <a:ext cx="8643900" cy="2724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800">
                <a:solidFill>
                  <a:schemeClr val="accent2"/>
                </a:solidFill>
                <a:latin typeface="Hammersmith One"/>
                <a:ea typeface="Hammersmith One"/>
                <a:cs typeface="Hammersmith One"/>
                <a:sym typeface="Hammersmith One"/>
              </a:rPr>
              <a:t>Examples </a:t>
            </a:r>
            <a:endParaRPr sz="1800">
              <a:solidFill>
                <a:schemeClr val="accent2"/>
              </a:solidFill>
              <a:latin typeface="Hammersmith One"/>
              <a:ea typeface="Hammersmith One"/>
              <a:cs typeface="Hammersmith One"/>
              <a:sym typeface="Hammersmith One"/>
            </a:endParaRPr>
          </a:p>
          <a:p>
            <a:pPr marL="0" lvl="0" indent="0" algn="l" rtl="0">
              <a:lnSpc>
                <a:spcPct val="150000"/>
              </a:lnSpc>
              <a:spcBef>
                <a:spcPts val="0"/>
              </a:spcBef>
              <a:spcAft>
                <a:spcPts val="0"/>
              </a:spcAft>
              <a:buNone/>
            </a:pPr>
            <a:r>
              <a:rPr lang="en" sz="1800">
                <a:latin typeface="Hammersmith One"/>
                <a:ea typeface="Hammersmith One"/>
                <a:cs typeface="Hammersmith One"/>
                <a:sym typeface="Hammersmith One"/>
              </a:rPr>
              <a:t>Tacitus, </a:t>
            </a:r>
            <a:r>
              <a:rPr lang="en" sz="1800" i="1">
                <a:latin typeface="Hammersmith One"/>
                <a:ea typeface="Hammersmith One"/>
                <a:cs typeface="Hammersmith One"/>
                <a:sym typeface="Hammersmith One"/>
              </a:rPr>
              <a:t>Annals</a:t>
            </a:r>
            <a:r>
              <a:rPr lang="en" sz="1800">
                <a:latin typeface="Hammersmith One"/>
                <a:ea typeface="Hammersmith One"/>
                <a:cs typeface="Hammersmith One"/>
                <a:sym typeface="Hammersmith One"/>
              </a:rPr>
              <a:t> 13.39 (this refers to Book 13, chapter 39)</a:t>
            </a:r>
            <a:endParaRPr sz="1800">
              <a:latin typeface="Hammersmith One"/>
              <a:ea typeface="Hammersmith One"/>
              <a:cs typeface="Hammersmith One"/>
              <a:sym typeface="Hammersmith One"/>
            </a:endParaRPr>
          </a:p>
          <a:p>
            <a:pPr marL="0" lvl="0" indent="0" algn="l" rtl="0">
              <a:lnSpc>
                <a:spcPct val="150000"/>
              </a:lnSpc>
              <a:spcBef>
                <a:spcPts val="0"/>
              </a:spcBef>
              <a:spcAft>
                <a:spcPts val="0"/>
              </a:spcAft>
              <a:buNone/>
            </a:pPr>
            <a:r>
              <a:rPr lang="en" sz="1800">
                <a:latin typeface="Hammersmith One"/>
                <a:ea typeface="Hammersmith One"/>
                <a:cs typeface="Hammersmith One"/>
                <a:sym typeface="Hammersmith One"/>
              </a:rPr>
              <a:t>Homer, </a:t>
            </a:r>
            <a:r>
              <a:rPr lang="en" sz="1800" i="1">
                <a:latin typeface="Hammersmith One"/>
                <a:ea typeface="Hammersmith One"/>
                <a:cs typeface="Hammersmith One"/>
                <a:sym typeface="Hammersmith One"/>
              </a:rPr>
              <a:t>Iliad </a:t>
            </a:r>
            <a:r>
              <a:rPr lang="en" sz="1800">
                <a:latin typeface="Hammersmith One"/>
                <a:ea typeface="Hammersmith One"/>
                <a:cs typeface="Hammersmith One"/>
                <a:sym typeface="Hammersmith One"/>
              </a:rPr>
              <a:t>22.131-135 (this refers to Book 22, lines 131 to 135)</a:t>
            </a:r>
            <a:endParaRPr sz="1800">
              <a:latin typeface="Hammersmith One"/>
              <a:ea typeface="Hammersmith One"/>
              <a:cs typeface="Hammersmith One"/>
              <a:sym typeface="Hammersmith One"/>
            </a:endParaRPr>
          </a:p>
          <a:p>
            <a:pPr marL="0" lvl="0" indent="0" algn="l" rtl="0">
              <a:lnSpc>
                <a:spcPct val="150000"/>
              </a:lnSpc>
              <a:spcBef>
                <a:spcPts val="800"/>
              </a:spcBef>
              <a:spcAft>
                <a:spcPts val="0"/>
              </a:spcAft>
              <a:buNone/>
            </a:pPr>
            <a:r>
              <a:rPr lang="en" sz="1800">
                <a:latin typeface="Hammersmith One"/>
                <a:ea typeface="Hammersmith One"/>
                <a:cs typeface="Hammersmith One"/>
                <a:sym typeface="Hammersmith One"/>
              </a:rPr>
              <a:t>Horace, </a:t>
            </a:r>
            <a:r>
              <a:rPr lang="en" sz="1800" i="1">
                <a:latin typeface="Hammersmith One"/>
                <a:ea typeface="Hammersmith One"/>
                <a:cs typeface="Hammersmith One"/>
                <a:sym typeface="Hammersmith One"/>
              </a:rPr>
              <a:t>Odes</a:t>
            </a:r>
            <a:r>
              <a:rPr lang="en" sz="1800">
                <a:latin typeface="Hammersmith One"/>
                <a:ea typeface="Hammersmith One"/>
                <a:cs typeface="Hammersmith One"/>
                <a:sym typeface="Hammersmith One"/>
              </a:rPr>
              <a:t> 3.2.1-4 (this refers to Book 3, poem 2, lines 1 to 4)</a:t>
            </a:r>
            <a:endParaRPr sz="1800">
              <a:latin typeface="Hammersmith One"/>
              <a:ea typeface="Hammersmith One"/>
              <a:cs typeface="Hammersmith One"/>
              <a:sym typeface="Hammersmith One"/>
            </a:endParaRPr>
          </a:p>
          <a:p>
            <a:pPr marL="0" lvl="0" indent="0" algn="l" rtl="0">
              <a:spcBef>
                <a:spcPts val="800"/>
              </a:spcBef>
              <a:spcAft>
                <a:spcPts val="0"/>
              </a:spcAft>
              <a:buNone/>
            </a:pPr>
            <a:r>
              <a:rPr lang="en" sz="1600">
                <a:solidFill>
                  <a:schemeClr val="accent2"/>
                </a:solidFill>
                <a:latin typeface="Manjari"/>
                <a:ea typeface="Manjari"/>
                <a:cs typeface="Manjari"/>
                <a:sym typeface="Manjari"/>
              </a:rPr>
              <a:t>: </a:t>
            </a:r>
            <a:endParaRPr sz="1600">
              <a:solidFill>
                <a:schemeClr val="accent2"/>
              </a:solidFill>
              <a:latin typeface="Manjari"/>
              <a:ea typeface="Manjari"/>
              <a:cs typeface="Manjari"/>
              <a:sym typeface="Manjari"/>
            </a:endParaRPr>
          </a:p>
          <a:p>
            <a:pPr marL="0" lvl="0" indent="0" algn="l" rtl="0">
              <a:spcBef>
                <a:spcPts val="0"/>
              </a:spcBef>
              <a:spcAft>
                <a:spcPts val="0"/>
              </a:spcAft>
              <a:buNone/>
            </a:pPr>
            <a:endParaRPr sz="1600">
              <a:solidFill>
                <a:schemeClr val="accent2"/>
              </a:solidFill>
              <a:latin typeface="Manjari"/>
              <a:ea typeface="Manjari"/>
              <a:cs typeface="Manjari"/>
              <a:sym typeface="Manjari"/>
            </a:endParaRPr>
          </a:p>
          <a:p>
            <a:pPr marL="0" lvl="0" indent="0" algn="l" rtl="0">
              <a:spcBef>
                <a:spcPts val="0"/>
              </a:spcBef>
              <a:spcAft>
                <a:spcPts val="0"/>
              </a:spcAft>
              <a:buNone/>
            </a:pPr>
            <a:endParaRPr sz="1800">
              <a:solidFill>
                <a:schemeClr val="accent2"/>
              </a:solidFill>
              <a:latin typeface="Manjari"/>
              <a:ea typeface="Manjari"/>
              <a:cs typeface="Manjari"/>
              <a:sym typeface="Manja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8"/>
        <p:cNvGrpSpPr/>
        <p:nvPr/>
      </p:nvGrpSpPr>
      <p:grpSpPr>
        <a:xfrm>
          <a:off x="0" y="0"/>
          <a:ext cx="0" cy="0"/>
          <a:chOff x="0" y="0"/>
          <a:chExt cx="0" cy="0"/>
        </a:xfrm>
      </p:grpSpPr>
      <p:sp>
        <p:nvSpPr>
          <p:cNvPr id="1369" name="Google Shape;1369;p60"/>
          <p:cNvSpPr txBox="1">
            <a:spLocks noGrp="1"/>
          </p:cNvSpPr>
          <p:nvPr>
            <p:ph type="title"/>
          </p:nvPr>
        </p:nvSpPr>
        <p:spPr>
          <a:xfrm>
            <a:off x="1805000" y="1964850"/>
            <a:ext cx="6315000" cy="121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Primary Sources </a:t>
            </a:r>
            <a:endParaRPr/>
          </a:p>
          <a:p>
            <a:pPr marL="0" lvl="0" indent="0" algn="ctr" rtl="0">
              <a:spcBef>
                <a:spcPts val="0"/>
              </a:spcBef>
              <a:spcAft>
                <a:spcPts val="0"/>
              </a:spcAft>
              <a:buNone/>
            </a:pPr>
            <a:r>
              <a:rPr lang="en"/>
              <a:t>Inscriptions</a:t>
            </a:r>
            <a:endParaRPr/>
          </a:p>
        </p:txBody>
      </p:sp>
      <p:sp>
        <p:nvSpPr>
          <p:cNvPr id="1370" name="Google Shape;1370;p60"/>
          <p:cNvSpPr txBox="1">
            <a:spLocks noGrp="1"/>
          </p:cNvSpPr>
          <p:nvPr>
            <p:ph type="title" idx="2"/>
          </p:nvPr>
        </p:nvSpPr>
        <p:spPr>
          <a:xfrm>
            <a:off x="1805000" y="914400"/>
            <a:ext cx="5105400" cy="1213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Elegant Education Pack for Students by Slidesgo">
  <a:themeElements>
    <a:clrScheme name="Simple Light">
      <a:dk1>
        <a:srgbClr val="FFFFFF"/>
      </a:dk1>
      <a:lt1>
        <a:srgbClr val="E4DFED"/>
      </a:lt1>
      <a:dk2>
        <a:srgbClr val="9D8BCA"/>
      </a:dk2>
      <a:lt2>
        <a:srgbClr val="FFFFFF"/>
      </a:lt2>
      <a:accent1>
        <a:srgbClr val="C7BFAA"/>
      </a:accent1>
      <a:accent2>
        <a:srgbClr val="40474B"/>
      </a:accent2>
      <a:accent3>
        <a:srgbClr val="9D8BCA"/>
      </a:accent3>
      <a:accent4>
        <a:srgbClr val="E4DFED"/>
      </a:accent4>
      <a:accent5>
        <a:srgbClr val="C7BFAA"/>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1925</Words>
  <Application>Microsoft Office PowerPoint</Application>
  <PresentationFormat>On-screen Show (16:9)</PresentationFormat>
  <Paragraphs>122</Paragraphs>
  <Slides>25</Slides>
  <Notes>25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Hammersmith One</vt:lpstr>
      <vt:lpstr>EB Garamond</vt:lpstr>
      <vt:lpstr>Arial</vt:lpstr>
      <vt:lpstr>Roboto Condensed Light</vt:lpstr>
      <vt:lpstr>Times New Roman</vt:lpstr>
      <vt:lpstr>Manjari</vt:lpstr>
      <vt:lpstr>Ubuntu</vt:lpstr>
      <vt:lpstr>Anaheim</vt:lpstr>
      <vt:lpstr>Nunito</vt:lpstr>
      <vt:lpstr>Elegant Education Pack for Students by Slidesgo</vt:lpstr>
      <vt:lpstr>Department of Classics and Ancient History </vt:lpstr>
      <vt:lpstr>General points</vt:lpstr>
      <vt:lpstr>Footnotes</vt:lpstr>
      <vt:lpstr>Footnotes</vt:lpstr>
      <vt:lpstr>PowerPoint Presentation</vt:lpstr>
      <vt:lpstr>PowerPoint Presentation</vt:lpstr>
      <vt:lpstr>Primary Sources  Classical Texts</vt:lpstr>
      <vt:lpstr>PowerPoint Presentation</vt:lpstr>
      <vt:lpstr>Primary Sources  Inscriptions</vt:lpstr>
      <vt:lpstr>PowerPoint Presentation</vt:lpstr>
      <vt:lpstr>Primary Sources Coins</vt:lpstr>
      <vt:lpstr>Primary Sources: Coins</vt:lpstr>
      <vt:lpstr>Bibliography</vt:lpstr>
      <vt:lpstr>Bibliography</vt:lpstr>
      <vt:lpstr>Secondary Sources 1</vt:lpstr>
      <vt:lpstr>Secondary Sources 11</vt:lpstr>
      <vt:lpstr>List of Abbreviations for Standard Reference Works and Catalogues</vt:lpstr>
      <vt:lpstr>Images and Captions </vt:lpstr>
      <vt:lpstr>PowerPoint Presentation</vt:lpstr>
      <vt:lpstr>PowerPoint Presentation</vt:lpstr>
      <vt:lpstr>List of Illustrations</vt:lpstr>
      <vt:lpstr>Example List of Illustrations</vt:lpstr>
      <vt:lpstr>Examples Cont.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 of Classics and Ancient History </dc:title>
  <dc:creator>Cooley, Alison</dc:creator>
  <cp:lastModifiedBy>Cooley, Alison</cp:lastModifiedBy>
  <cp:revision>6</cp:revision>
  <dcterms:modified xsi:type="dcterms:W3CDTF">2024-03-01T09:23:12Z</dcterms:modified>
</cp:coreProperties>
</file>