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54"/>
  </p:notesMasterIdLst>
  <p:sldIdLst>
    <p:sldId id="256" r:id="rId3"/>
    <p:sldId id="257" r:id="rId4"/>
    <p:sldId id="343" r:id="rId5"/>
    <p:sldId id="258" r:id="rId6"/>
    <p:sldId id="342" r:id="rId7"/>
    <p:sldId id="260" r:id="rId8"/>
    <p:sldId id="259" r:id="rId9"/>
    <p:sldId id="263" r:id="rId10"/>
    <p:sldId id="261" r:id="rId11"/>
    <p:sldId id="330" r:id="rId12"/>
    <p:sldId id="335" r:id="rId13"/>
    <p:sldId id="262" r:id="rId14"/>
    <p:sldId id="336" r:id="rId15"/>
    <p:sldId id="344" r:id="rId16"/>
    <p:sldId id="345" r:id="rId17"/>
    <p:sldId id="364" r:id="rId18"/>
    <p:sldId id="346" r:id="rId19"/>
    <p:sldId id="362" r:id="rId20"/>
    <p:sldId id="347" r:id="rId21"/>
    <p:sldId id="348" r:id="rId22"/>
    <p:sldId id="352" r:id="rId23"/>
    <p:sldId id="349" r:id="rId24"/>
    <p:sldId id="351" r:id="rId25"/>
    <p:sldId id="358" r:id="rId26"/>
    <p:sldId id="353" r:id="rId27"/>
    <p:sldId id="375" r:id="rId28"/>
    <p:sldId id="354" r:id="rId29"/>
    <p:sldId id="277" r:id="rId30"/>
    <p:sldId id="365" r:id="rId31"/>
    <p:sldId id="384" r:id="rId32"/>
    <p:sldId id="368" r:id="rId33"/>
    <p:sldId id="367" r:id="rId34"/>
    <p:sldId id="369" r:id="rId35"/>
    <p:sldId id="371" r:id="rId36"/>
    <p:sldId id="372" r:id="rId37"/>
    <p:sldId id="386" r:id="rId38"/>
    <p:sldId id="385" r:id="rId39"/>
    <p:sldId id="387" r:id="rId40"/>
    <p:sldId id="389" r:id="rId41"/>
    <p:sldId id="390" r:id="rId42"/>
    <p:sldId id="391" r:id="rId43"/>
    <p:sldId id="361" r:id="rId44"/>
    <p:sldId id="392" r:id="rId45"/>
    <p:sldId id="376" r:id="rId46"/>
    <p:sldId id="377" r:id="rId47"/>
    <p:sldId id="378" r:id="rId48"/>
    <p:sldId id="379" r:id="rId49"/>
    <p:sldId id="380" r:id="rId50"/>
    <p:sldId id="381" r:id="rId51"/>
    <p:sldId id="382" r:id="rId52"/>
    <p:sldId id="35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B214F4-97F4-5B4A-B406-0520B9C18CCF}" v="1" dt="2026-09-28T07:44:59.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92"/>
  </p:normalViewPr>
  <p:slideViewPr>
    <p:cSldViewPr snapToGrid="0">
      <p:cViewPr varScale="1">
        <p:scale>
          <a:sx n="93" d="100"/>
          <a:sy n="93" d="100"/>
        </p:scale>
        <p:origin x="21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wan, Clare" userId="bb6f3592-e753-4301-8be1-c974f786e662" providerId="ADAL" clId="{2D9D7EFD-3E84-50C4-B63A-F16A15B5C96C}"/>
    <pc:docChg chg="custSel addSld modSld">
      <pc:chgData name="Rowan, Clare" userId="bb6f3592-e753-4301-8be1-c974f786e662" providerId="ADAL" clId="{2D9D7EFD-3E84-50C4-B63A-F16A15B5C96C}" dt="2026-09-28T10:32:27.322" v="43" actId="20577"/>
      <pc:docMkLst>
        <pc:docMk/>
      </pc:docMkLst>
      <pc:sldChg chg="modSp mod">
        <pc:chgData name="Rowan, Clare" userId="bb6f3592-e753-4301-8be1-c974f786e662" providerId="ADAL" clId="{2D9D7EFD-3E84-50C4-B63A-F16A15B5C96C}" dt="2026-09-28T10:32:11.129" v="40" actId="27636"/>
        <pc:sldMkLst>
          <pc:docMk/>
          <pc:sldMk cId="104289521" sldId="257"/>
        </pc:sldMkLst>
        <pc:spChg chg="mod">
          <ac:chgData name="Rowan, Clare" userId="bb6f3592-e753-4301-8be1-c974f786e662" providerId="ADAL" clId="{2D9D7EFD-3E84-50C4-B63A-F16A15B5C96C}" dt="2026-09-28T10:32:11.129" v="40" actId="27636"/>
          <ac:spMkLst>
            <pc:docMk/>
            <pc:sldMk cId="104289521" sldId="257"/>
            <ac:spMk id="3" creationId="{47E3F757-4E11-6D57-2407-57827BF664DA}"/>
          </ac:spMkLst>
        </pc:spChg>
      </pc:sldChg>
      <pc:sldChg chg="add">
        <pc:chgData name="Rowan, Clare" userId="bb6f3592-e753-4301-8be1-c974f786e662" providerId="ADAL" clId="{2D9D7EFD-3E84-50C4-B63A-F16A15B5C96C}" dt="2026-09-28T07:44:59.984" v="0"/>
        <pc:sldMkLst>
          <pc:docMk/>
          <pc:sldMk cId="2204251883" sldId="356"/>
        </pc:sldMkLst>
      </pc:sldChg>
      <pc:sldChg chg="add">
        <pc:chgData name="Rowan, Clare" userId="bb6f3592-e753-4301-8be1-c974f786e662" providerId="ADAL" clId="{2D9D7EFD-3E84-50C4-B63A-F16A15B5C96C}" dt="2026-09-28T07:44:59.984" v="0"/>
        <pc:sldMkLst>
          <pc:docMk/>
          <pc:sldMk cId="3151436103" sldId="376"/>
        </pc:sldMkLst>
      </pc:sldChg>
      <pc:sldChg chg="add">
        <pc:chgData name="Rowan, Clare" userId="bb6f3592-e753-4301-8be1-c974f786e662" providerId="ADAL" clId="{2D9D7EFD-3E84-50C4-B63A-F16A15B5C96C}" dt="2026-09-28T07:44:59.984" v="0"/>
        <pc:sldMkLst>
          <pc:docMk/>
          <pc:sldMk cId="3157598521" sldId="377"/>
        </pc:sldMkLst>
      </pc:sldChg>
      <pc:sldChg chg="add">
        <pc:chgData name="Rowan, Clare" userId="bb6f3592-e753-4301-8be1-c974f786e662" providerId="ADAL" clId="{2D9D7EFD-3E84-50C4-B63A-F16A15B5C96C}" dt="2026-09-28T07:44:59.984" v="0"/>
        <pc:sldMkLst>
          <pc:docMk/>
          <pc:sldMk cId="2045974617" sldId="378"/>
        </pc:sldMkLst>
      </pc:sldChg>
      <pc:sldChg chg="add">
        <pc:chgData name="Rowan, Clare" userId="bb6f3592-e753-4301-8be1-c974f786e662" providerId="ADAL" clId="{2D9D7EFD-3E84-50C4-B63A-F16A15B5C96C}" dt="2026-09-28T07:44:59.984" v="0"/>
        <pc:sldMkLst>
          <pc:docMk/>
          <pc:sldMk cId="3276787350" sldId="379"/>
        </pc:sldMkLst>
      </pc:sldChg>
      <pc:sldChg chg="add">
        <pc:chgData name="Rowan, Clare" userId="bb6f3592-e753-4301-8be1-c974f786e662" providerId="ADAL" clId="{2D9D7EFD-3E84-50C4-B63A-F16A15B5C96C}" dt="2026-09-28T07:44:59.984" v="0"/>
        <pc:sldMkLst>
          <pc:docMk/>
          <pc:sldMk cId="3597107118" sldId="380"/>
        </pc:sldMkLst>
      </pc:sldChg>
      <pc:sldChg chg="add">
        <pc:chgData name="Rowan, Clare" userId="bb6f3592-e753-4301-8be1-c974f786e662" providerId="ADAL" clId="{2D9D7EFD-3E84-50C4-B63A-F16A15B5C96C}" dt="2026-09-28T07:44:59.984" v="0"/>
        <pc:sldMkLst>
          <pc:docMk/>
          <pc:sldMk cId="501476535" sldId="381"/>
        </pc:sldMkLst>
      </pc:sldChg>
      <pc:sldChg chg="add">
        <pc:chgData name="Rowan, Clare" userId="bb6f3592-e753-4301-8be1-c974f786e662" providerId="ADAL" clId="{2D9D7EFD-3E84-50C4-B63A-F16A15B5C96C}" dt="2026-09-28T07:44:59.984" v="0"/>
        <pc:sldMkLst>
          <pc:docMk/>
          <pc:sldMk cId="2487895654" sldId="382"/>
        </pc:sldMkLst>
      </pc:sldChg>
      <pc:sldChg chg="modSp mod">
        <pc:chgData name="Rowan, Clare" userId="bb6f3592-e753-4301-8be1-c974f786e662" providerId="ADAL" clId="{2D9D7EFD-3E84-50C4-B63A-F16A15B5C96C}" dt="2026-09-28T10:32:27.322" v="43" actId="20577"/>
        <pc:sldMkLst>
          <pc:docMk/>
          <pc:sldMk cId="150839165" sldId="391"/>
        </pc:sldMkLst>
        <pc:spChg chg="mod">
          <ac:chgData name="Rowan, Clare" userId="bb6f3592-e753-4301-8be1-c974f786e662" providerId="ADAL" clId="{2D9D7EFD-3E84-50C4-B63A-F16A15B5C96C}" dt="2026-09-28T10:32:27.322" v="43" actId="20577"/>
          <ac:spMkLst>
            <pc:docMk/>
            <pc:sldMk cId="150839165" sldId="391"/>
            <ac:spMk id="2" creationId="{154685A6-0460-B85D-1D53-729D9A00457E}"/>
          </ac:spMkLst>
        </pc:spChg>
      </pc:sldChg>
      <pc:sldChg chg="add">
        <pc:chgData name="Rowan, Clare" userId="bb6f3592-e753-4301-8be1-c974f786e662" providerId="ADAL" clId="{2D9D7EFD-3E84-50C4-B63A-F16A15B5C96C}" dt="2026-09-28T07:44:59.984" v="0"/>
        <pc:sldMkLst>
          <pc:docMk/>
          <pc:sldMk cId="801314987" sldId="3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CFB6A-87B3-9F46-BDBA-1E9EBC97B56E}"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A8E46A-6FE9-9B43-A177-05EFC2A80E2A}" type="slidenum">
              <a:rPr lang="en-US" smtClean="0"/>
              <a:t>‹#›</a:t>
            </a:fld>
            <a:endParaRPr lang="en-US"/>
          </a:p>
        </p:txBody>
      </p:sp>
    </p:spTree>
    <p:extLst>
      <p:ext uri="{BB962C8B-B14F-4D97-AF65-F5344CB8AC3E}">
        <p14:creationId xmlns:p14="http://schemas.microsoft.com/office/powerpoint/2010/main" val="2146948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arwick.ac.uk/fac/arts/classics/intranets/students/induction2026/"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hlinkClick r:id="rId3"/>
              </a:rPr>
              <a:t>https://warwick.ac.uk/fac/arts/classics/intranets/students/induction2026/</a:t>
            </a:r>
            <a:endParaRPr lang="en-US" dirty="0"/>
          </a:p>
          <a:p>
            <a:endParaRPr lang="en-US" dirty="0"/>
          </a:p>
        </p:txBody>
      </p:sp>
      <p:sp>
        <p:nvSpPr>
          <p:cNvPr id="4" name="Slide Number Placeholder 3"/>
          <p:cNvSpPr>
            <a:spLocks noGrp="1"/>
          </p:cNvSpPr>
          <p:nvPr>
            <p:ph type="sldNum" sz="quarter" idx="5"/>
          </p:nvPr>
        </p:nvSpPr>
        <p:spPr/>
        <p:txBody>
          <a:bodyPr/>
          <a:lstStyle/>
          <a:p>
            <a:fld id="{C8A8E46A-6FE9-9B43-A177-05EFC2A80E2A}" type="slidenum">
              <a:rPr lang="en-US" smtClean="0"/>
              <a:t>1</a:t>
            </a:fld>
            <a:endParaRPr lang="en-US"/>
          </a:p>
        </p:txBody>
      </p:sp>
    </p:spTree>
    <p:extLst>
      <p:ext uri="{BB962C8B-B14F-4D97-AF65-F5344CB8AC3E}">
        <p14:creationId xmlns:p14="http://schemas.microsoft.com/office/powerpoint/2010/main" val="1474977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5"/>
        <p:cNvGrpSpPr/>
        <p:nvPr/>
      </p:nvGrpSpPr>
      <p:grpSpPr>
        <a:xfrm>
          <a:off x="0" y="0"/>
          <a:ext cx="0" cy="0"/>
          <a:chOff x="0" y="0"/>
          <a:chExt cx="0" cy="0"/>
        </a:xfrm>
      </p:grpSpPr>
      <p:sp>
        <p:nvSpPr>
          <p:cNvPr id="2066" name="Google Shape;2066;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7" name="Google Shape;2067;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7907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5"/>
        <p:cNvGrpSpPr/>
        <p:nvPr/>
      </p:nvGrpSpPr>
      <p:grpSpPr>
        <a:xfrm>
          <a:off x="0" y="0"/>
          <a:ext cx="0" cy="0"/>
          <a:chOff x="0" y="0"/>
          <a:chExt cx="0" cy="0"/>
        </a:xfrm>
      </p:grpSpPr>
      <p:sp>
        <p:nvSpPr>
          <p:cNvPr id="2066" name="Google Shape;2066;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7" name="Google Shape;2067;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8135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A8E46A-6FE9-9B43-A177-05EFC2A80E2A}" type="slidenum">
              <a:rPr lang="en-US" smtClean="0"/>
              <a:t>24</a:t>
            </a:fld>
            <a:endParaRPr lang="en-US"/>
          </a:p>
        </p:txBody>
      </p:sp>
    </p:spTree>
    <p:extLst>
      <p:ext uri="{BB962C8B-B14F-4D97-AF65-F5344CB8AC3E}">
        <p14:creationId xmlns:p14="http://schemas.microsoft.com/office/powerpoint/2010/main" val="3300115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1E34209-60E4-AC44-A765-00D177EBF5B1}" type="slidenum">
              <a:rPr lang="en-US" smtClean="0"/>
              <a:t>28</a:t>
            </a:fld>
            <a:endParaRPr lang="en-US"/>
          </a:p>
        </p:txBody>
      </p:sp>
    </p:spTree>
    <p:extLst>
      <p:ext uri="{BB962C8B-B14F-4D97-AF65-F5344CB8AC3E}">
        <p14:creationId xmlns:p14="http://schemas.microsoft.com/office/powerpoint/2010/main" val="2894712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F40808-49E3-43C9-861A-34E9327CFB85}" type="slidenum">
              <a:rPr lang="en-GB" smtClean="0"/>
              <a:t>45</a:t>
            </a:fld>
            <a:endParaRPr lang="en-GB"/>
          </a:p>
        </p:txBody>
      </p:sp>
    </p:spTree>
    <p:extLst>
      <p:ext uri="{BB962C8B-B14F-4D97-AF65-F5344CB8AC3E}">
        <p14:creationId xmlns:p14="http://schemas.microsoft.com/office/powerpoint/2010/main" val="3810228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00AA7-F6CD-F990-B13B-6D5D6F5B9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7C0E8-4ECA-4843-0392-C85D03F8E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09019-E425-D917-FCC0-9F258836D4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2256E89-07CA-CB46-B982-6FBADE22885F}"/>
              </a:ext>
            </a:extLst>
          </p:cNvPr>
          <p:cNvSpPr>
            <a:spLocks noGrp="1"/>
          </p:cNvSpPr>
          <p:nvPr>
            <p:ph type="sldNum" sz="quarter" idx="5"/>
          </p:nvPr>
        </p:nvSpPr>
        <p:spPr/>
        <p:txBody>
          <a:bodyPr/>
          <a:lstStyle/>
          <a:p>
            <a:fld id="{76F40808-49E3-43C9-861A-34E9327CFB85}" type="slidenum">
              <a:rPr lang="en-GB" smtClean="0"/>
              <a:t>46</a:t>
            </a:fld>
            <a:endParaRPr lang="en-GB"/>
          </a:p>
        </p:txBody>
      </p:sp>
    </p:spTree>
    <p:extLst>
      <p:ext uri="{BB962C8B-B14F-4D97-AF65-F5344CB8AC3E}">
        <p14:creationId xmlns:p14="http://schemas.microsoft.com/office/powerpoint/2010/main" val="1019731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9E907-B95F-967B-D1FB-F1F4B28C1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3A3D2-A8A5-54EE-BF42-51143A3936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A9494-67FA-1B89-B200-E99D1DC90E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B2BD814-A4B3-FFE5-B3EA-AFE2A239400A}"/>
              </a:ext>
            </a:extLst>
          </p:cNvPr>
          <p:cNvSpPr>
            <a:spLocks noGrp="1"/>
          </p:cNvSpPr>
          <p:nvPr>
            <p:ph type="sldNum" sz="quarter" idx="5"/>
          </p:nvPr>
        </p:nvSpPr>
        <p:spPr/>
        <p:txBody>
          <a:bodyPr/>
          <a:lstStyle/>
          <a:p>
            <a:fld id="{76F40808-49E3-43C9-861A-34E9327CFB85}" type="slidenum">
              <a:rPr lang="en-GB" smtClean="0"/>
              <a:t>47</a:t>
            </a:fld>
            <a:endParaRPr lang="en-GB"/>
          </a:p>
        </p:txBody>
      </p:sp>
    </p:spTree>
    <p:extLst>
      <p:ext uri="{BB962C8B-B14F-4D97-AF65-F5344CB8AC3E}">
        <p14:creationId xmlns:p14="http://schemas.microsoft.com/office/powerpoint/2010/main" val="62970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9E046-4575-ABFE-C204-E2A75D110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55E65-0E49-A33C-A833-D7A6A21E1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ABF2A-03C6-CEA0-B50F-2128459A6F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F6CD6CF-A794-6DDA-3352-0F3BFD5EBAC6}"/>
              </a:ext>
            </a:extLst>
          </p:cNvPr>
          <p:cNvSpPr>
            <a:spLocks noGrp="1"/>
          </p:cNvSpPr>
          <p:nvPr>
            <p:ph type="sldNum" sz="quarter" idx="5"/>
          </p:nvPr>
        </p:nvSpPr>
        <p:spPr/>
        <p:txBody>
          <a:bodyPr/>
          <a:lstStyle/>
          <a:p>
            <a:fld id="{76F40808-49E3-43C9-861A-34E9327CFB85}" type="slidenum">
              <a:rPr lang="en-GB" smtClean="0"/>
              <a:t>48</a:t>
            </a:fld>
            <a:endParaRPr lang="en-GB"/>
          </a:p>
        </p:txBody>
      </p:sp>
    </p:spTree>
    <p:extLst>
      <p:ext uri="{BB962C8B-B14F-4D97-AF65-F5344CB8AC3E}">
        <p14:creationId xmlns:p14="http://schemas.microsoft.com/office/powerpoint/2010/main" val="1782128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D99A9-1869-E9F7-1453-0268D1BFD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A007B-C5F2-79C8-4949-74E355BE2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3725C-860A-6A47-BE9D-283B30F134B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28C7685-8E23-81C5-2AF6-F7000572A6B0}"/>
              </a:ext>
            </a:extLst>
          </p:cNvPr>
          <p:cNvSpPr>
            <a:spLocks noGrp="1"/>
          </p:cNvSpPr>
          <p:nvPr>
            <p:ph type="sldNum" sz="quarter" idx="5"/>
          </p:nvPr>
        </p:nvSpPr>
        <p:spPr/>
        <p:txBody>
          <a:bodyPr/>
          <a:lstStyle/>
          <a:p>
            <a:fld id="{76F40808-49E3-43C9-861A-34E9327CFB85}" type="slidenum">
              <a:rPr lang="en-GB" smtClean="0"/>
              <a:t>49</a:t>
            </a:fld>
            <a:endParaRPr lang="en-GB"/>
          </a:p>
        </p:txBody>
      </p:sp>
    </p:spTree>
    <p:extLst>
      <p:ext uri="{BB962C8B-B14F-4D97-AF65-F5344CB8AC3E}">
        <p14:creationId xmlns:p14="http://schemas.microsoft.com/office/powerpoint/2010/main" val="269586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C7A3-359C-72FE-AECF-06DD39650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23EFC-2EC6-69A9-B976-0E0465F4F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2FD30-6CED-17B1-D6A1-C9FD0BC5F5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2496F2-DE49-5A22-5995-02257267FACC}"/>
              </a:ext>
            </a:extLst>
          </p:cNvPr>
          <p:cNvSpPr>
            <a:spLocks noGrp="1"/>
          </p:cNvSpPr>
          <p:nvPr>
            <p:ph type="sldNum" sz="quarter" idx="5"/>
          </p:nvPr>
        </p:nvSpPr>
        <p:spPr/>
        <p:txBody>
          <a:bodyPr/>
          <a:lstStyle/>
          <a:p>
            <a:fld id="{76F40808-49E3-43C9-861A-34E9327CFB85}" type="slidenum">
              <a:rPr lang="en-GB" smtClean="0"/>
              <a:t>50</a:t>
            </a:fld>
            <a:endParaRPr lang="en-GB"/>
          </a:p>
        </p:txBody>
      </p:sp>
    </p:spTree>
    <p:extLst>
      <p:ext uri="{BB962C8B-B14F-4D97-AF65-F5344CB8AC3E}">
        <p14:creationId xmlns:p14="http://schemas.microsoft.com/office/powerpoint/2010/main" val="737445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Created by C Pearce 18.09.2024 </a:t>
            </a:r>
          </a:p>
        </p:txBody>
      </p:sp>
      <p:sp>
        <p:nvSpPr>
          <p:cNvPr id="4" name="Slide Number Placeholder 3"/>
          <p:cNvSpPr>
            <a:spLocks noGrp="1"/>
          </p:cNvSpPr>
          <p:nvPr>
            <p:ph type="sldNum" sz="quarter" idx="5"/>
          </p:nvPr>
        </p:nvSpPr>
        <p:spPr/>
        <p:txBody>
          <a:bodyPr/>
          <a:lstStyle/>
          <a:p>
            <a:fld id="{EBCDB9DF-4532-48AB-91E5-49823037CB4E}" type="slidenum">
              <a:rPr lang="en-GB" smtClean="0"/>
              <a:t>51</a:t>
            </a:fld>
            <a:endParaRPr lang="en-GB"/>
          </a:p>
        </p:txBody>
      </p:sp>
    </p:spTree>
    <p:extLst>
      <p:ext uri="{BB962C8B-B14F-4D97-AF65-F5344CB8AC3E}">
        <p14:creationId xmlns:p14="http://schemas.microsoft.com/office/powerpoint/2010/main" val="2636834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59990-CF93-1E76-6382-A1582EC5742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9F8B1D8-3AA3-0501-DCE5-6793E93CA3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A8B5765-D3C6-8184-2964-1AC60E113256}"/>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5FBFA157-CD2A-AB32-BCF3-81E63C099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E49881-E47C-381B-7D6D-68F387655246}"/>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26603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B16B-27F4-5776-0715-89030E26EA1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6E50C22-C9AC-C5F7-FD85-5ED01F79690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1F60F1-E228-9C3C-7379-72D0BE7D2CF9}"/>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8D53F374-DD57-FB7E-093C-212A34BB5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11541-F5CA-6BF2-F261-65788B061C5C}"/>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283295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F9B87-9339-F298-BAA4-D1930E381D6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CA5AFE9-0705-DF72-7A54-39D95B1EF7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4426C13-D532-B980-6073-4811AB4E37DC}"/>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151AFFD7-C089-1AA7-D0CA-E6EB8CAFA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16927-ED1D-4241-26C4-CEE62CCDF17D}"/>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36616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B1E22-0AF0-2439-A683-E1CC4354F8E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248A90D-F619-7AF8-9FAB-EB135F9A578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261892B-3E51-7FBB-3599-98D9A4934B6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46DCB67-CFDA-1E27-648B-32C783A04051}"/>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6" name="Footer Placeholder 5">
            <a:extLst>
              <a:ext uri="{FF2B5EF4-FFF2-40B4-BE49-F238E27FC236}">
                <a16:creationId xmlns:a16="http://schemas.microsoft.com/office/drawing/2014/main" id="{F524F088-24D7-FBF1-B0A9-F40A434460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9F1600-06F4-9591-8DB8-C4DE0836F72D}"/>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2608196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E909-47B3-957B-5467-F21219AAAF8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EDE28A0-1256-2761-2C18-D79BF355C7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B8D3874-152A-949D-4F0F-1A83EE5816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6EDB901-816A-6D59-D388-C293D2D52E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C251ABA-7812-DB8A-13F8-F61053B141E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ECED876-E7B2-356F-B635-15FF0C408346}"/>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8" name="Footer Placeholder 7">
            <a:extLst>
              <a:ext uri="{FF2B5EF4-FFF2-40B4-BE49-F238E27FC236}">
                <a16:creationId xmlns:a16="http://schemas.microsoft.com/office/drawing/2014/main" id="{C36BD20D-FD22-BD52-073A-CD6406F8D7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361DB0-2C89-2E63-84D1-B210E3A3B9BF}"/>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1264981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3E89C-67FA-A11A-CA75-922302CE811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602CF7B-7414-22F3-2240-FEF0015A8174}"/>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4" name="Footer Placeholder 3">
            <a:extLst>
              <a:ext uri="{FF2B5EF4-FFF2-40B4-BE49-F238E27FC236}">
                <a16:creationId xmlns:a16="http://schemas.microsoft.com/office/drawing/2014/main" id="{B56FD0FD-4FDB-6FA2-7D6A-B1A109B2AC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FF7BE9-0C46-9A37-6E68-2CEBF89AFA46}"/>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421209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547A21-4F49-A694-9068-A4B804FFD0D0}"/>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3" name="Footer Placeholder 2">
            <a:extLst>
              <a:ext uri="{FF2B5EF4-FFF2-40B4-BE49-F238E27FC236}">
                <a16:creationId xmlns:a16="http://schemas.microsoft.com/office/drawing/2014/main" id="{52A0D088-67B8-AFE1-5E95-49E233ECBD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19C3A2-8FEE-B6B3-400D-0034F9A99067}"/>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810733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F8B7-E992-69F4-8BBC-C52E36D072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42D2520-52DE-B8FE-6EBB-201FEAAEF8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8774079-D1ED-1161-48F7-E39547E3E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0776768-0839-8C68-B9AC-FC03BAF77614}"/>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6" name="Footer Placeholder 5">
            <a:extLst>
              <a:ext uri="{FF2B5EF4-FFF2-40B4-BE49-F238E27FC236}">
                <a16:creationId xmlns:a16="http://schemas.microsoft.com/office/drawing/2014/main" id="{1A6FBF75-6CC4-6E93-3525-AE40DA66E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77B7F-4F52-10E7-3531-77526004A929}"/>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306254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0C68B-1989-B0F3-C900-190D80CF93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C255E76-2A8B-5235-034C-F2F3ABB0CF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D4654C-DE83-5A42-C467-F3BF12989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86DC337-BCA5-A119-3085-DAE94AF7CDD3}"/>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6" name="Footer Placeholder 5">
            <a:extLst>
              <a:ext uri="{FF2B5EF4-FFF2-40B4-BE49-F238E27FC236}">
                <a16:creationId xmlns:a16="http://schemas.microsoft.com/office/drawing/2014/main" id="{EBAE5E79-B47B-D637-0BF5-56BEC3439F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347165-FA86-2068-8381-2B70A7DBF054}"/>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1733388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E84A7-6772-9128-45D9-5A7CD25A7DE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489DE70-7D0F-F369-243D-830F070BB03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BAB57C-B3F0-E0D0-8C2B-C2885A36285F}"/>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CF960924-6419-5BDF-53A2-ACC90977F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4B7DB9-DA65-FE5C-FF69-C6A04360EF7D}"/>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2338154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69E222-F675-DE61-4B0F-1EA6E5E8171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CEA18D8-3AC9-422B-A00B-9DBE6BB4DE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FD8D54-97C3-DE90-224A-3CDEC6BAAF28}"/>
              </a:ext>
            </a:extLst>
          </p:cNvPr>
          <p:cNvSpPr>
            <a:spLocks noGrp="1"/>
          </p:cNvSpPr>
          <p:nvPr>
            <p:ph type="dt" sz="half" idx="10"/>
          </p:nvPr>
        </p:nvSpPr>
        <p:spPr/>
        <p:txBody>
          <a:body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58DA465C-7EFE-875C-A3C4-E05BD3E21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95F7C6-BEEA-A9FA-85AC-80C65AB014C0}"/>
              </a:ext>
            </a:extLst>
          </p:cNvPr>
          <p:cNvSpPr>
            <a:spLocks noGrp="1"/>
          </p:cNvSpPr>
          <p:nvPr>
            <p:ph type="sldNum" sz="quarter" idx="12"/>
          </p:nvPr>
        </p:nvSpPr>
        <p:spPr/>
        <p:txBody>
          <a:bodyPr/>
          <a:lstStyle/>
          <a:p>
            <a:fld id="{A120070F-8C76-854A-8DB0-958F692EC2E9}" type="slidenum">
              <a:rPr lang="en-US" smtClean="0"/>
              <a:t>‹#›</a:t>
            </a:fld>
            <a:endParaRPr lang="en-US"/>
          </a:p>
        </p:txBody>
      </p:sp>
    </p:spTree>
    <p:extLst>
      <p:ext uri="{BB962C8B-B14F-4D97-AF65-F5344CB8AC3E}">
        <p14:creationId xmlns:p14="http://schemas.microsoft.com/office/powerpoint/2010/main" val="266003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52"/>
        <p:cNvGrpSpPr/>
        <p:nvPr/>
      </p:nvGrpSpPr>
      <p:grpSpPr>
        <a:xfrm>
          <a:off x="0" y="0"/>
          <a:ext cx="0" cy="0"/>
          <a:chOff x="0" y="0"/>
          <a:chExt cx="0" cy="0"/>
        </a:xfrm>
      </p:grpSpPr>
      <p:sp>
        <p:nvSpPr>
          <p:cNvPr id="553" name="Google Shape;553;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300"/>
              <a:buNone/>
              <a:defRPr/>
            </a:lvl1pPr>
            <a:lvl2pPr lvl="1" rtl="0">
              <a:spcBef>
                <a:spcPts val="0"/>
              </a:spcBef>
              <a:spcAft>
                <a:spcPts val="0"/>
              </a:spcAft>
              <a:buSzPts val="3300"/>
              <a:buNone/>
              <a:defRPr/>
            </a:lvl2pPr>
            <a:lvl3pPr lvl="2" rtl="0">
              <a:spcBef>
                <a:spcPts val="0"/>
              </a:spcBef>
              <a:spcAft>
                <a:spcPts val="0"/>
              </a:spcAft>
              <a:buSzPts val="3300"/>
              <a:buNone/>
              <a:defRPr/>
            </a:lvl3pPr>
            <a:lvl4pPr lvl="3" rtl="0">
              <a:spcBef>
                <a:spcPts val="0"/>
              </a:spcBef>
              <a:spcAft>
                <a:spcPts val="0"/>
              </a:spcAft>
              <a:buSzPts val="3300"/>
              <a:buNone/>
              <a:defRPr/>
            </a:lvl4pPr>
            <a:lvl5pPr lvl="4" rtl="0">
              <a:spcBef>
                <a:spcPts val="0"/>
              </a:spcBef>
              <a:spcAft>
                <a:spcPts val="0"/>
              </a:spcAft>
              <a:buSzPts val="3300"/>
              <a:buNone/>
              <a:defRPr/>
            </a:lvl5pPr>
            <a:lvl6pPr lvl="5" rtl="0">
              <a:spcBef>
                <a:spcPts val="0"/>
              </a:spcBef>
              <a:spcAft>
                <a:spcPts val="0"/>
              </a:spcAft>
              <a:buSzPts val="3300"/>
              <a:buNone/>
              <a:defRPr/>
            </a:lvl6pPr>
            <a:lvl7pPr lvl="6" rtl="0">
              <a:spcBef>
                <a:spcPts val="0"/>
              </a:spcBef>
              <a:spcAft>
                <a:spcPts val="0"/>
              </a:spcAft>
              <a:buSzPts val="3300"/>
              <a:buNone/>
              <a:defRPr/>
            </a:lvl7pPr>
            <a:lvl8pPr lvl="7" rtl="0">
              <a:spcBef>
                <a:spcPts val="0"/>
              </a:spcBef>
              <a:spcAft>
                <a:spcPts val="0"/>
              </a:spcAft>
              <a:buSzPts val="3300"/>
              <a:buNone/>
              <a:defRPr/>
            </a:lvl8pPr>
            <a:lvl9pPr lvl="8" rtl="0">
              <a:spcBef>
                <a:spcPts val="0"/>
              </a:spcBef>
              <a:spcAft>
                <a:spcPts val="0"/>
              </a:spcAft>
              <a:buSzPts val="3300"/>
              <a:buNone/>
              <a:defRPr/>
            </a:lvl9pPr>
          </a:lstStyle>
          <a:p>
            <a:endParaRPr/>
          </a:p>
        </p:txBody>
      </p:sp>
      <p:sp>
        <p:nvSpPr>
          <p:cNvPr id="554" name="Google Shape;554;p24"/>
          <p:cNvSpPr txBox="1">
            <a:spLocks noGrp="1"/>
          </p:cNvSpPr>
          <p:nvPr>
            <p:ph type="subTitle" idx="1"/>
          </p:nvPr>
        </p:nvSpPr>
        <p:spPr>
          <a:xfrm>
            <a:off x="1674561" y="2660400"/>
            <a:ext cx="3974400" cy="109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5" name="Google Shape;555;p24"/>
          <p:cNvSpPr txBox="1">
            <a:spLocks noGrp="1"/>
          </p:cNvSpPr>
          <p:nvPr>
            <p:ph type="subTitle" idx="2"/>
          </p:nvPr>
        </p:nvSpPr>
        <p:spPr>
          <a:xfrm>
            <a:off x="6540639" y="2660400"/>
            <a:ext cx="3974400" cy="109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6" name="Google Shape;556;p24"/>
          <p:cNvSpPr txBox="1">
            <a:spLocks noGrp="1"/>
          </p:cNvSpPr>
          <p:nvPr>
            <p:ph type="subTitle" idx="3"/>
          </p:nvPr>
        </p:nvSpPr>
        <p:spPr>
          <a:xfrm>
            <a:off x="1674561" y="4850900"/>
            <a:ext cx="3976800" cy="109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7" name="Google Shape;557;p24"/>
          <p:cNvSpPr txBox="1">
            <a:spLocks noGrp="1"/>
          </p:cNvSpPr>
          <p:nvPr>
            <p:ph type="subTitle" idx="4"/>
          </p:nvPr>
        </p:nvSpPr>
        <p:spPr>
          <a:xfrm>
            <a:off x="6540639" y="4850900"/>
            <a:ext cx="3976800" cy="109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58" name="Google Shape;558;p24"/>
          <p:cNvSpPr txBox="1">
            <a:spLocks noGrp="1"/>
          </p:cNvSpPr>
          <p:nvPr>
            <p:ph type="subTitle" idx="5"/>
          </p:nvPr>
        </p:nvSpPr>
        <p:spPr>
          <a:xfrm>
            <a:off x="1674561" y="1986267"/>
            <a:ext cx="3976800" cy="609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Font typeface="Bebas Neue"/>
              <a:buNone/>
              <a:defRPr sz="2400">
                <a:solidFill>
                  <a:schemeClr val="dk1"/>
                </a:solidFill>
                <a:latin typeface="Mate SC"/>
                <a:ea typeface="Mate SC"/>
                <a:cs typeface="Mate SC"/>
                <a:sym typeface="Mate SC"/>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59" name="Google Shape;559;p24"/>
          <p:cNvSpPr txBox="1">
            <a:spLocks noGrp="1"/>
          </p:cNvSpPr>
          <p:nvPr>
            <p:ph type="subTitle" idx="6"/>
          </p:nvPr>
        </p:nvSpPr>
        <p:spPr>
          <a:xfrm>
            <a:off x="1674561" y="4176900"/>
            <a:ext cx="3976800" cy="609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Font typeface="Bebas Neue"/>
              <a:buNone/>
              <a:defRPr sz="2400">
                <a:solidFill>
                  <a:schemeClr val="dk1"/>
                </a:solidFill>
                <a:latin typeface="Mate SC"/>
                <a:ea typeface="Mate SC"/>
                <a:cs typeface="Mate SC"/>
                <a:sym typeface="Mate SC"/>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60" name="Google Shape;560;p24"/>
          <p:cNvSpPr txBox="1">
            <a:spLocks noGrp="1"/>
          </p:cNvSpPr>
          <p:nvPr>
            <p:ph type="subTitle" idx="7"/>
          </p:nvPr>
        </p:nvSpPr>
        <p:spPr>
          <a:xfrm>
            <a:off x="6540639" y="1986267"/>
            <a:ext cx="3976800" cy="609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Font typeface="Bebas Neue"/>
              <a:buNone/>
              <a:defRPr sz="2400">
                <a:solidFill>
                  <a:schemeClr val="dk1"/>
                </a:solidFill>
                <a:latin typeface="Mate SC"/>
                <a:ea typeface="Mate SC"/>
                <a:cs typeface="Mate SC"/>
                <a:sym typeface="Mate SC"/>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61" name="Google Shape;561;p24"/>
          <p:cNvSpPr txBox="1">
            <a:spLocks noGrp="1"/>
          </p:cNvSpPr>
          <p:nvPr>
            <p:ph type="subTitle" idx="8"/>
          </p:nvPr>
        </p:nvSpPr>
        <p:spPr>
          <a:xfrm>
            <a:off x="6540639" y="4176900"/>
            <a:ext cx="3976800" cy="6096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400"/>
              <a:buFont typeface="Bebas Neue"/>
              <a:buNone/>
              <a:defRPr sz="2400">
                <a:solidFill>
                  <a:schemeClr val="dk1"/>
                </a:solidFill>
                <a:latin typeface="Mate SC"/>
                <a:ea typeface="Mate SC"/>
                <a:cs typeface="Mate SC"/>
                <a:sym typeface="Mate SC"/>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562" name="Google Shape;562;p24"/>
          <p:cNvGrpSpPr/>
          <p:nvPr/>
        </p:nvGrpSpPr>
        <p:grpSpPr>
          <a:xfrm>
            <a:off x="-26489" y="93836"/>
            <a:ext cx="12229589" cy="472367"/>
            <a:chOff x="-220040" y="231696"/>
            <a:chExt cx="9335564" cy="365760"/>
          </a:xfrm>
        </p:grpSpPr>
        <p:grpSp>
          <p:nvGrpSpPr>
            <p:cNvPr id="563" name="Google Shape;563;p24"/>
            <p:cNvGrpSpPr/>
            <p:nvPr/>
          </p:nvGrpSpPr>
          <p:grpSpPr>
            <a:xfrm>
              <a:off x="4430726" y="231696"/>
              <a:ext cx="4684798" cy="365760"/>
              <a:chOff x="18360290" y="8352923"/>
              <a:chExt cx="7224053" cy="571500"/>
            </a:xfrm>
          </p:grpSpPr>
          <p:sp>
            <p:nvSpPr>
              <p:cNvPr id="564" name="Google Shape;564;p24"/>
              <p:cNvSpPr/>
              <p:nvPr/>
            </p:nvSpPr>
            <p:spPr>
              <a:xfrm>
                <a:off x="18360290" y="8460784"/>
                <a:ext cx="7224053" cy="355811"/>
              </a:xfrm>
              <a:custGeom>
                <a:avLst/>
                <a:gdLst/>
                <a:ahLst/>
                <a:cxnLst/>
                <a:rect l="l" t="t" r="r" b="b"/>
                <a:pathLst>
                  <a:path w="43348" h="2332" extrusionOk="0">
                    <a:moveTo>
                      <a:pt x="451" y="1"/>
                    </a:moveTo>
                    <a:lnTo>
                      <a:pt x="451" y="17"/>
                    </a:lnTo>
                    <a:lnTo>
                      <a:pt x="451" y="1624"/>
                    </a:lnTo>
                    <a:lnTo>
                      <a:pt x="451" y="1640"/>
                    </a:lnTo>
                    <a:lnTo>
                      <a:pt x="1576" y="1640"/>
                    </a:lnTo>
                    <a:lnTo>
                      <a:pt x="1576" y="1238"/>
                    </a:lnTo>
                    <a:cubicBezTo>
                      <a:pt x="1576" y="1190"/>
                      <a:pt x="1576" y="1126"/>
                      <a:pt x="1576" y="1061"/>
                    </a:cubicBezTo>
                    <a:lnTo>
                      <a:pt x="1592" y="917"/>
                    </a:lnTo>
                    <a:lnTo>
                      <a:pt x="1769" y="917"/>
                    </a:lnTo>
                    <a:cubicBezTo>
                      <a:pt x="1849" y="917"/>
                      <a:pt x="1929" y="917"/>
                      <a:pt x="2010" y="901"/>
                    </a:cubicBezTo>
                    <a:cubicBezTo>
                      <a:pt x="2042" y="901"/>
                      <a:pt x="2090" y="901"/>
                      <a:pt x="2138" y="933"/>
                    </a:cubicBezTo>
                    <a:cubicBezTo>
                      <a:pt x="2170" y="981"/>
                      <a:pt x="2170" y="1013"/>
                      <a:pt x="2170" y="1061"/>
                    </a:cubicBezTo>
                    <a:lnTo>
                      <a:pt x="2170" y="1945"/>
                    </a:lnTo>
                    <a:lnTo>
                      <a:pt x="2170" y="1978"/>
                    </a:lnTo>
                    <a:cubicBezTo>
                      <a:pt x="2170" y="2026"/>
                      <a:pt x="2170" y="2058"/>
                      <a:pt x="2138" y="2090"/>
                    </a:cubicBezTo>
                    <a:cubicBezTo>
                      <a:pt x="2090" y="2122"/>
                      <a:pt x="2042" y="2122"/>
                      <a:pt x="1994" y="2122"/>
                    </a:cubicBezTo>
                    <a:lnTo>
                      <a:pt x="242" y="2122"/>
                    </a:lnTo>
                    <a:cubicBezTo>
                      <a:pt x="161" y="2122"/>
                      <a:pt x="81" y="2122"/>
                      <a:pt x="17" y="2138"/>
                    </a:cubicBezTo>
                    <a:lnTo>
                      <a:pt x="1" y="2138"/>
                    </a:lnTo>
                    <a:lnTo>
                      <a:pt x="1" y="2331"/>
                    </a:lnTo>
                    <a:lnTo>
                      <a:pt x="2428" y="2331"/>
                    </a:lnTo>
                    <a:lnTo>
                      <a:pt x="2428" y="2315"/>
                    </a:lnTo>
                    <a:lnTo>
                      <a:pt x="2428" y="724"/>
                    </a:lnTo>
                    <a:lnTo>
                      <a:pt x="2428" y="708"/>
                    </a:lnTo>
                    <a:lnTo>
                      <a:pt x="2428" y="692"/>
                    </a:lnTo>
                    <a:lnTo>
                      <a:pt x="1319" y="692"/>
                    </a:lnTo>
                    <a:lnTo>
                      <a:pt x="1319" y="1061"/>
                    </a:lnTo>
                    <a:cubicBezTo>
                      <a:pt x="1319" y="1110"/>
                      <a:pt x="1319" y="1174"/>
                      <a:pt x="1302" y="1238"/>
                    </a:cubicBezTo>
                    <a:lnTo>
                      <a:pt x="1302" y="1399"/>
                    </a:lnTo>
                    <a:lnTo>
                      <a:pt x="885" y="1399"/>
                    </a:lnTo>
                    <a:cubicBezTo>
                      <a:pt x="868" y="1399"/>
                      <a:pt x="804" y="1399"/>
                      <a:pt x="756" y="1367"/>
                    </a:cubicBezTo>
                    <a:cubicBezTo>
                      <a:pt x="708" y="1335"/>
                      <a:pt x="708" y="1286"/>
                      <a:pt x="708" y="1270"/>
                    </a:cubicBezTo>
                    <a:lnTo>
                      <a:pt x="708" y="338"/>
                    </a:lnTo>
                    <a:cubicBezTo>
                      <a:pt x="708" y="322"/>
                      <a:pt x="708" y="274"/>
                      <a:pt x="756" y="242"/>
                    </a:cubicBezTo>
                    <a:cubicBezTo>
                      <a:pt x="788" y="210"/>
                      <a:pt x="836" y="210"/>
                      <a:pt x="885" y="210"/>
                    </a:cubicBezTo>
                    <a:lnTo>
                      <a:pt x="4613" y="210"/>
                    </a:lnTo>
                    <a:cubicBezTo>
                      <a:pt x="4726" y="210"/>
                      <a:pt x="4790" y="226"/>
                      <a:pt x="4790" y="354"/>
                    </a:cubicBezTo>
                    <a:lnTo>
                      <a:pt x="4790" y="660"/>
                    </a:lnTo>
                    <a:lnTo>
                      <a:pt x="4790" y="788"/>
                    </a:lnTo>
                    <a:lnTo>
                      <a:pt x="4790" y="917"/>
                    </a:lnTo>
                    <a:lnTo>
                      <a:pt x="4790" y="1254"/>
                    </a:lnTo>
                    <a:cubicBezTo>
                      <a:pt x="4790" y="1351"/>
                      <a:pt x="4742" y="1399"/>
                      <a:pt x="4613" y="1399"/>
                    </a:cubicBezTo>
                    <a:lnTo>
                      <a:pt x="4356" y="1399"/>
                    </a:lnTo>
                    <a:cubicBezTo>
                      <a:pt x="4308" y="1399"/>
                      <a:pt x="4260" y="1399"/>
                      <a:pt x="4228" y="1367"/>
                    </a:cubicBezTo>
                    <a:cubicBezTo>
                      <a:pt x="4179" y="1335"/>
                      <a:pt x="4179" y="1303"/>
                      <a:pt x="4179" y="1254"/>
                    </a:cubicBezTo>
                    <a:lnTo>
                      <a:pt x="4179" y="997"/>
                    </a:lnTo>
                    <a:lnTo>
                      <a:pt x="4179" y="692"/>
                    </a:lnTo>
                    <a:lnTo>
                      <a:pt x="3038" y="692"/>
                    </a:lnTo>
                    <a:lnTo>
                      <a:pt x="3038" y="1158"/>
                    </a:lnTo>
                    <a:lnTo>
                      <a:pt x="3038" y="2299"/>
                    </a:lnTo>
                    <a:lnTo>
                      <a:pt x="3038" y="2331"/>
                    </a:lnTo>
                    <a:lnTo>
                      <a:pt x="7651" y="2331"/>
                    </a:lnTo>
                    <a:lnTo>
                      <a:pt x="7651" y="2315"/>
                    </a:lnTo>
                    <a:lnTo>
                      <a:pt x="7651" y="2299"/>
                    </a:lnTo>
                    <a:lnTo>
                      <a:pt x="7651" y="708"/>
                    </a:lnTo>
                    <a:lnTo>
                      <a:pt x="7651" y="692"/>
                    </a:lnTo>
                    <a:lnTo>
                      <a:pt x="6510" y="692"/>
                    </a:lnTo>
                    <a:lnTo>
                      <a:pt x="6510" y="708"/>
                    </a:lnTo>
                    <a:lnTo>
                      <a:pt x="6510" y="1045"/>
                    </a:lnTo>
                    <a:cubicBezTo>
                      <a:pt x="6510" y="1110"/>
                      <a:pt x="6494" y="1174"/>
                      <a:pt x="6494" y="1238"/>
                    </a:cubicBezTo>
                    <a:lnTo>
                      <a:pt x="6478" y="1383"/>
                    </a:lnTo>
                    <a:lnTo>
                      <a:pt x="6301" y="1383"/>
                    </a:lnTo>
                    <a:cubicBezTo>
                      <a:pt x="6221" y="1399"/>
                      <a:pt x="6140" y="1399"/>
                      <a:pt x="6076" y="1399"/>
                    </a:cubicBezTo>
                    <a:cubicBezTo>
                      <a:pt x="6044" y="1399"/>
                      <a:pt x="5996" y="1399"/>
                      <a:pt x="5947" y="1367"/>
                    </a:cubicBezTo>
                    <a:cubicBezTo>
                      <a:pt x="5899" y="1319"/>
                      <a:pt x="5899" y="1270"/>
                      <a:pt x="5899" y="1254"/>
                    </a:cubicBezTo>
                    <a:lnTo>
                      <a:pt x="5899" y="338"/>
                    </a:lnTo>
                    <a:cubicBezTo>
                      <a:pt x="5899" y="322"/>
                      <a:pt x="5899" y="258"/>
                      <a:pt x="5947" y="226"/>
                    </a:cubicBezTo>
                    <a:cubicBezTo>
                      <a:pt x="5979" y="210"/>
                      <a:pt x="6028" y="194"/>
                      <a:pt x="6076" y="194"/>
                    </a:cubicBezTo>
                    <a:lnTo>
                      <a:pt x="9805" y="194"/>
                    </a:lnTo>
                    <a:cubicBezTo>
                      <a:pt x="9917" y="194"/>
                      <a:pt x="9981" y="226"/>
                      <a:pt x="9981" y="338"/>
                    </a:cubicBezTo>
                    <a:lnTo>
                      <a:pt x="9981" y="660"/>
                    </a:lnTo>
                    <a:lnTo>
                      <a:pt x="9981" y="788"/>
                    </a:lnTo>
                    <a:lnTo>
                      <a:pt x="9981" y="917"/>
                    </a:lnTo>
                    <a:lnTo>
                      <a:pt x="9981" y="1238"/>
                    </a:lnTo>
                    <a:cubicBezTo>
                      <a:pt x="9981" y="1351"/>
                      <a:pt x="9933" y="1399"/>
                      <a:pt x="9805" y="1399"/>
                    </a:cubicBezTo>
                    <a:lnTo>
                      <a:pt x="9580" y="1399"/>
                    </a:lnTo>
                    <a:cubicBezTo>
                      <a:pt x="9515" y="1399"/>
                      <a:pt x="9451" y="1399"/>
                      <a:pt x="9419" y="1367"/>
                    </a:cubicBezTo>
                    <a:cubicBezTo>
                      <a:pt x="9371" y="1335"/>
                      <a:pt x="9371" y="1286"/>
                      <a:pt x="9371" y="1254"/>
                    </a:cubicBezTo>
                    <a:lnTo>
                      <a:pt x="9371" y="997"/>
                    </a:lnTo>
                    <a:lnTo>
                      <a:pt x="9371" y="692"/>
                    </a:lnTo>
                    <a:lnTo>
                      <a:pt x="8262" y="692"/>
                    </a:lnTo>
                    <a:lnTo>
                      <a:pt x="8262" y="708"/>
                    </a:lnTo>
                    <a:lnTo>
                      <a:pt x="8262" y="724"/>
                    </a:lnTo>
                    <a:lnTo>
                      <a:pt x="8262" y="2299"/>
                    </a:lnTo>
                    <a:lnTo>
                      <a:pt x="8262" y="2331"/>
                    </a:lnTo>
                    <a:lnTo>
                      <a:pt x="12842" y="2331"/>
                    </a:lnTo>
                    <a:lnTo>
                      <a:pt x="12842" y="692"/>
                    </a:lnTo>
                    <a:lnTo>
                      <a:pt x="11701" y="692"/>
                    </a:lnTo>
                    <a:lnTo>
                      <a:pt x="11701" y="724"/>
                    </a:lnTo>
                    <a:lnTo>
                      <a:pt x="11701" y="740"/>
                    </a:lnTo>
                    <a:lnTo>
                      <a:pt x="11701" y="885"/>
                    </a:lnTo>
                    <a:lnTo>
                      <a:pt x="11701" y="1254"/>
                    </a:lnTo>
                    <a:cubicBezTo>
                      <a:pt x="11701" y="1270"/>
                      <a:pt x="11701" y="1335"/>
                      <a:pt x="11653" y="1367"/>
                    </a:cubicBezTo>
                    <a:cubicBezTo>
                      <a:pt x="11605" y="1399"/>
                      <a:pt x="11540" y="1399"/>
                      <a:pt x="11524" y="1399"/>
                    </a:cubicBezTo>
                    <a:lnTo>
                      <a:pt x="11267" y="1399"/>
                    </a:lnTo>
                    <a:cubicBezTo>
                      <a:pt x="11251" y="1399"/>
                      <a:pt x="11187" y="1399"/>
                      <a:pt x="11139" y="1367"/>
                    </a:cubicBezTo>
                    <a:cubicBezTo>
                      <a:pt x="11090" y="1335"/>
                      <a:pt x="11090" y="1270"/>
                      <a:pt x="11090" y="1254"/>
                    </a:cubicBezTo>
                    <a:lnTo>
                      <a:pt x="11090" y="354"/>
                    </a:lnTo>
                    <a:cubicBezTo>
                      <a:pt x="11090" y="306"/>
                      <a:pt x="11090" y="274"/>
                      <a:pt x="11123" y="242"/>
                    </a:cubicBezTo>
                    <a:cubicBezTo>
                      <a:pt x="11171" y="210"/>
                      <a:pt x="11219" y="210"/>
                      <a:pt x="11267" y="210"/>
                    </a:cubicBezTo>
                    <a:lnTo>
                      <a:pt x="14980" y="210"/>
                    </a:lnTo>
                    <a:cubicBezTo>
                      <a:pt x="15028" y="210"/>
                      <a:pt x="15076" y="210"/>
                      <a:pt x="15125" y="242"/>
                    </a:cubicBezTo>
                    <a:cubicBezTo>
                      <a:pt x="15157" y="274"/>
                      <a:pt x="15157" y="322"/>
                      <a:pt x="15157" y="354"/>
                    </a:cubicBezTo>
                    <a:lnTo>
                      <a:pt x="15157" y="1013"/>
                    </a:lnTo>
                    <a:lnTo>
                      <a:pt x="15157" y="1254"/>
                    </a:lnTo>
                    <a:cubicBezTo>
                      <a:pt x="15157" y="1270"/>
                      <a:pt x="15173" y="1286"/>
                      <a:pt x="15157" y="1319"/>
                    </a:cubicBezTo>
                    <a:cubicBezTo>
                      <a:pt x="15141" y="1335"/>
                      <a:pt x="15109" y="1399"/>
                      <a:pt x="15028" y="1399"/>
                    </a:cubicBezTo>
                    <a:lnTo>
                      <a:pt x="14707" y="1399"/>
                    </a:lnTo>
                    <a:cubicBezTo>
                      <a:pt x="14626" y="1399"/>
                      <a:pt x="14578" y="1351"/>
                      <a:pt x="14562" y="1303"/>
                    </a:cubicBezTo>
                    <a:cubicBezTo>
                      <a:pt x="14562" y="1270"/>
                      <a:pt x="14562" y="1254"/>
                      <a:pt x="14562" y="1222"/>
                    </a:cubicBezTo>
                    <a:lnTo>
                      <a:pt x="14562" y="1029"/>
                    </a:lnTo>
                    <a:lnTo>
                      <a:pt x="14562" y="692"/>
                    </a:lnTo>
                    <a:lnTo>
                      <a:pt x="13437" y="692"/>
                    </a:lnTo>
                    <a:lnTo>
                      <a:pt x="13437" y="2331"/>
                    </a:lnTo>
                    <a:lnTo>
                      <a:pt x="17873" y="2331"/>
                    </a:lnTo>
                    <a:lnTo>
                      <a:pt x="17873" y="2315"/>
                    </a:lnTo>
                    <a:lnTo>
                      <a:pt x="17873" y="724"/>
                    </a:lnTo>
                    <a:lnTo>
                      <a:pt x="17873" y="708"/>
                    </a:lnTo>
                    <a:lnTo>
                      <a:pt x="17873" y="692"/>
                    </a:lnTo>
                    <a:lnTo>
                      <a:pt x="16764" y="692"/>
                    </a:lnTo>
                    <a:lnTo>
                      <a:pt x="16764" y="1061"/>
                    </a:lnTo>
                    <a:cubicBezTo>
                      <a:pt x="16764" y="1110"/>
                      <a:pt x="16748" y="1174"/>
                      <a:pt x="16748" y="1238"/>
                    </a:cubicBezTo>
                    <a:lnTo>
                      <a:pt x="16732" y="1399"/>
                    </a:lnTo>
                    <a:lnTo>
                      <a:pt x="16314" y="1399"/>
                    </a:lnTo>
                    <a:cubicBezTo>
                      <a:pt x="16298" y="1399"/>
                      <a:pt x="16250" y="1399"/>
                      <a:pt x="16201" y="1367"/>
                    </a:cubicBezTo>
                    <a:cubicBezTo>
                      <a:pt x="16153" y="1335"/>
                      <a:pt x="16153" y="1286"/>
                      <a:pt x="16153" y="1270"/>
                    </a:cubicBezTo>
                    <a:lnTo>
                      <a:pt x="16153" y="338"/>
                    </a:lnTo>
                    <a:cubicBezTo>
                      <a:pt x="16153" y="322"/>
                      <a:pt x="16153" y="274"/>
                      <a:pt x="16201" y="242"/>
                    </a:cubicBezTo>
                    <a:cubicBezTo>
                      <a:pt x="16234" y="210"/>
                      <a:pt x="16282" y="210"/>
                      <a:pt x="16330" y="210"/>
                    </a:cubicBezTo>
                    <a:lnTo>
                      <a:pt x="20043" y="210"/>
                    </a:lnTo>
                    <a:cubicBezTo>
                      <a:pt x="20155" y="210"/>
                      <a:pt x="20219" y="226"/>
                      <a:pt x="20219" y="354"/>
                    </a:cubicBezTo>
                    <a:lnTo>
                      <a:pt x="20219" y="660"/>
                    </a:lnTo>
                    <a:lnTo>
                      <a:pt x="20219" y="788"/>
                    </a:lnTo>
                    <a:lnTo>
                      <a:pt x="20219" y="917"/>
                    </a:lnTo>
                    <a:lnTo>
                      <a:pt x="20219" y="1254"/>
                    </a:lnTo>
                    <a:cubicBezTo>
                      <a:pt x="20219" y="1351"/>
                      <a:pt x="20171" y="1399"/>
                      <a:pt x="20059" y="1399"/>
                    </a:cubicBezTo>
                    <a:lnTo>
                      <a:pt x="19802" y="1399"/>
                    </a:lnTo>
                    <a:cubicBezTo>
                      <a:pt x="19753" y="1399"/>
                      <a:pt x="19705" y="1399"/>
                      <a:pt x="19657" y="1367"/>
                    </a:cubicBezTo>
                    <a:cubicBezTo>
                      <a:pt x="19625" y="1335"/>
                      <a:pt x="19625" y="1303"/>
                      <a:pt x="19625" y="1254"/>
                    </a:cubicBezTo>
                    <a:lnTo>
                      <a:pt x="19625" y="1013"/>
                    </a:lnTo>
                    <a:lnTo>
                      <a:pt x="19625" y="692"/>
                    </a:lnTo>
                    <a:lnTo>
                      <a:pt x="18468" y="692"/>
                    </a:lnTo>
                    <a:lnTo>
                      <a:pt x="18468" y="1158"/>
                    </a:lnTo>
                    <a:lnTo>
                      <a:pt x="18468" y="2315"/>
                    </a:lnTo>
                    <a:lnTo>
                      <a:pt x="18468" y="2331"/>
                    </a:lnTo>
                    <a:lnTo>
                      <a:pt x="23096" y="2331"/>
                    </a:lnTo>
                    <a:lnTo>
                      <a:pt x="23096" y="2315"/>
                    </a:lnTo>
                    <a:lnTo>
                      <a:pt x="23096" y="2299"/>
                    </a:lnTo>
                    <a:lnTo>
                      <a:pt x="23096" y="708"/>
                    </a:lnTo>
                    <a:lnTo>
                      <a:pt x="23096" y="692"/>
                    </a:lnTo>
                    <a:lnTo>
                      <a:pt x="21939" y="692"/>
                    </a:lnTo>
                    <a:lnTo>
                      <a:pt x="21939" y="708"/>
                    </a:lnTo>
                    <a:lnTo>
                      <a:pt x="21939" y="1045"/>
                    </a:lnTo>
                    <a:cubicBezTo>
                      <a:pt x="21939" y="1110"/>
                      <a:pt x="21939" y="1174"/>
                      <a:pt x="21939" y="1238"/>
                    </a:cubicBezTo>
                    <a:lnTo>
                      <a:pt x="21923" y="1399"/>
                    </a:lnTo>
                    <a:lnTo>
                      <a:pt x="21505" y="1399"/>
                    </a:lnTo>
                    <a:cubicBezTo>
                      <a:pt x="21489" y="1399"/>
                      <a:pt x="21425" y="1399"/>
                      <a:pt x="21393" y="1367"/>
                    </a:cubicBezTo>
                    <a:cubicBezTo>
                      <a:pt x="21345" y="1335"/>
                      <a:pt x="21345" y="1286"/>
                      <a:pt x="21345" y="1270"/>
                    </a:cubicBezTo>
                    <a:lnTo>
                      <a:pt x="21345" y="338"/>
                    </a:lnTo>
                    <a:cubicBezTo>
                      <a:pt x="21345" y="322"/>
                      <a:pt x="21345" y="274"/>
                      <a:pt x="21393" y="226"/>
                    </a:cubicBezTo>
                    <a:cubicBezTo>
                      <a:pt x="21415" y="214"/>
                      <a:pt x="21438" y="203"/>
                      <a:pt x="21472" y="203"/>
                    </a:cubicBezTo>
                    <a:cubicBezTo>
                      <a:pt x="21486" y="203"/>
                      <a:pt x="21502" y="205"/>
                      <a:pt x="21521" y="210"/>
                    </a:cubicBezTo>
                    <a:lnTo>
                      <a:pt x="25234" y="210"/>
                    </a:lnTo>
                    <a:cubicBezTo>
                      <a:pt x="25347" y="210"/>
                      <a:pt x="25411" y="226"/>
                      <a:pt x="25411" y="338"/>
                    </a:cubicBezTo>
                    <a:lnTo>
                      <a:pt x="25411" y="660"/>
                    </a:lnTo>
                    <a:lnTo>
                      <a:pt x="25411" y="788"/>
                    </a:lnTo>
                    <a:lnTo>
                      <a:pt x="25411" y="917"/>
                    </a:lnTo>
                    <a:lnTo>
                      <a:pt x="25411" y="1254"/>
                    </a:lnTo>
                    <a:cubicBezTo>
                      <a:pt x="25411" y="1351"/>
                      <a:pt x="25363" y="1399"/>
                      <a:pt x="25250" y="1399"/>
                    </a:cubicBezTo>
                    <a:lnTo>
                      <a:pt x="25009" y="1399"/>
                    </a:lnTo>
                    <a:cubicBezTo>
                      <a:pt x="24945" y="1399"/>
                      <a:pt x="24896" y="1399"/>
                      <a:pt x="24848" y="1367"/>
                    </a:cubicBezTo>
                    <a:cubicBezTo>
                      <a:pt x="24816" y="1335"/>
                      <a:pt x="24816" y="1286"/>
                      <a:pt x="24816" y="1254"/>
                    </a:cubicBezTo>
                    <a:lnTo>
                      <a:pt x="24816" y="1013"/>
                    </a:lnTo>
                    <a:lnTo>
                      <a:pt x="24816" y="692"/>
                    </a:lnTo>
                    <a:lnTo>
                      <a:pt x="23691" y="692"/>
                    </a:lnTo>
                    <a:lnTo>
                      <a:pt x="23691" y="708"/>
                    </a:lnTo>
                    <a:lnTo>
                      <a:pt x="23691" y="724"/>
                    </a:lnTo>
                    <a:lnTo>
                      <a:pt x="23691" y="2299"/>
                    </a:lnTo>
                    <a:lnTo>
                      <a:pt x="23691" y="2331"/>
                    </a:lnTo>
                    <a:lnTo>
                      <a:pt x="28288" y="2331"/>
                    </a:lnTo>
                    <a:lnTo>
                      <a:pt x="28288" y="692"/>
                    </a:lnTo>
                    <a:lnTo>
                      <a:pt x="27131" y="692"/>
                    </a:lnTo>
                    <a:lnTo>
                      <a:pt x="27131" y="724"/>
                    </a:lnTo>
                    <a:lnTo>
                      <a:pt x="27131" y="740"/>
                    </a:lnTo>
                    <a:lnTo>
                      <a:pt x="27131" y="885"/>
                    </a:lnTo>
                    <a:lnTo>
                      <a:pt x="27131" y="1254"/>
                    </a:lnTo>
                    <a:cubicBezTo>
                      <a:pt x="27131" y="1270"/>
                      <a:pt x="27131" y="1335"/>
                      <a:pt x="27082" y="1367"/>
                    </a:cubicBezTo>
                    <a:cubicBezTo>
                      <a:pt x="27050" y="1399"/>
                      <a:pt x="26986" y="1399"/>
                      <a:pt x="26954" y="1399"/>
                    </a:cubicBezTo>
                    <a:lnTo>
                      <a:pt x="26713" y="1399"/>
                    </a:lnTo>
                    <a:cubicBezTo>
                      <a:pt x="26681" y="1399"/>
                      <a:pt x="26616" y="1399"/>
                      <a:pt x="26568" y="1367"/>
                    </a:cubicBezTo>
                    <a:cubicBezTo>
                      <a:pt x="26520" y="1335"/>
                      <a:pt x="26536" y="1286"/>
                      <a:pt x="26536" y="1254"/>
                    </a:cubicBezTo>
                    <a:lnTo>
                      <a:pt x="26536" y="354"/>
                    </a:lnTo>
                    <a:cubicBezTo>
                      <a:pt x="26536" y="306"/>
                      <a:pt x="26536" y="274"/>
                      <a:pt x="26568" y="242"/>
                    </a:cubicBezTo>
                    <a:cubicBezTo>
                      <a:pt x="26616" y="210"/>
                      <a:pt x="26664" y="210"/>
                      <a:pt x="26713" y="210"/>
                    </a:cubicBezTo>
                    <a:lnTo>
                      <a:pt x="30409" y="210"/>
                    </a:lnTo>
                    <a:cubicBezTo>
                      <a:pt x="30474" y="210"/>
                      <a:pt x="30522" y="210"/>
                      <a:pt x="30554" y="242"/>
                    </a:cubicBezTo>
                    <a:cubicBezTo>
                      <a:pt x="30602" y="274"/>
                      <a:pt x="30602" y="322"/>
                      <a:pt x="30602" y="354"/>
                    </a:cubicBezTo>
                    <a:lnTo>
                      <a:pt x="30602" y="1013"/>
                    </a:lnTo>
                    <a:lnTo>
                      <a:pt x="30602" y="1254"/>
                    </a:lnTo>
                    <a:cubicBezTo>
                      <a:pt x="30602" y="1270"/>
                      <a:pt x="30602" y="1286"/>
                      <a:pt x="30586" y="1319"/>
                    </a:cubicBezTo>
                    <a:cubicBezTo>
                      <a:pt x="30586" y="1335"/>
                      <a:pt x="30538" y="1399"/>
                      <a:pt x="30474" y="1399"/>
                    </a:cubicBezTo>
                    <a:lnTo>
                      <a:pt x="30136" y="1399"/>
                    </a:lnTo>
                    <a:cubicBezTo>
                      <a:pt x="30072" y="1399"/>
                      <a:pt x="30024" y="1351"/>
                      <a:pt x="30007" y="1303"/>
                    </a:cubicBezTo>
                    <a:cubicBezTo>
                      <a:pt x="30007" y="1270"/>
                      <a:pt x="30007" y="1254"/>
                      <a:pt x="30007" y="1238"/>
                    </a:cubicBezTo>
                    <a:lnTo>
                      <a:pt x="30007" y="1045"/>
                    </a:lnTo>
                    <a:lnTo>
                      <a:pt x="30007" y="708"/>
                    </a:lnTo>
                    <a:lnTo>
                      <a:pt x="28882" y="708"/>
                    </a:lnTo>
                    <a:lnTo>
                      <a:pt x="28882" y="2331"/>
                    </a:lnTo>
                    <a:lnTo>
                      <a:pt x="33318" y="2331"/>
                    </a:lnTo>
                    <a:lnTo>
                      <a:pt x="33318" y="2315"/>
                    </a:lnTo>
                    <a:lnTo>
                      <a:pt x="33318" y="724"/>
                    </a:lnTo>
                    <a:lnTo>
                      <a:pt x="33318" y="708"/>
                    </a:lnTo>
                    <a:lnTo>
                      <a:pt x="32193" y="708"/>
                    </a:lnTo>
                    <a:lnTo>
                      <a:pt x="32193" y="1061"/>
                    </a:lnTo>
                    <a:cubicBezTo>
                      <a:pt x="32193" y="1126"/>
                      <a:pt x="32193" y="1174"/>
                      <a:pt x="32177" y="1238"/>
                    </a:cubicBezTo>
                    <a:lnTo>
                      <a:pt x="32177" y="1399"/>
                    </a:lnTo>
                    <a:lnTo>
                      <a:pt x="31759" y="1399"/>
                    </a:lnTo>
                    <a:cubicBezTo>
                      <a:pt x="31743" y="1399"/>
                      <a:pt x="31679" y="1399"/>
                      <a:pt x="31631" y="1367"/>
                    </a:cubicBezTo>
                    <a:cubicBezTo>
                      <a:pt x="31583" y="1335"/>
                      <a:pt x="31599" y="1286"/>
                      <a:pt x="31599" y="1270"/>
                    </a:cubicBezTo>
                    <a:lnTo>
                      <a:pt x="31599" y="338"/>
                    </a:lnTo>
                    <a:cubicBezTo>
                      <a:pt x="31599" y="322"/>
                      <a:pt x="31599" y="274"/>
                      <a:pt x="31647" y="242"/>
                    </a:cubicBezTo>
                    <a:cubicBezTo>
                      <a:pt x="31679" y="210"/>
                      <a:pt x="31711" y="210"/>
                      <a:pt x="31759" y="210"/>
                    </a:cubicBezTo>
                    <a:lnTo>
                      <a:pt x="35488" y="210"/>
                    </a:lnTo>
                    <a:cubicBezTo>
                      <a:pt x="35601" y="210"/>
                      <a:pt x="35665" y="242"/>
                      <a:pt x="35665" y="354"/>
                    </a:cubicBezTo>
                    <a:lnTo>
                      <a:pt x="35665" y="660"/>
                    </a:lnTo>
                    <a:lnTo>
                      <a:pt x="35665" y="788"/>
                    </a:lnTo>
                    <a:lnTo>
                      <a:pt x="35665" y="917"/>
                    </a:lnTo>
                    <a:lnTo>
                      <a:pt x="35665" y="1254"/>
                    </a:lnTo>
                    <a:cubicBezTo>
                      <a:pt x="35665" y="1367"/>
                      <a:pt x="35617" y="1399"/>
                      <a:pt x="35488" y="1399"/>
                    </a:cubicBezTo>
                    <a:lnTo>
                      <a:pt x="35247" y="1399"/>
                    </a:lnTo>
                    <a:cubicBezTo>
                      <a:pt x="35183" y="1399"/>
                      <a:pt x="35135" y="1399"/>
                      <a:pt x="35102" y="1367"/>
                    </a:cubicBezTo>
                    <a:cubicBezTo>
                      <a:pt x="35054" y="1335"/>
                      <a:pt x="35054" y="1303"/>
                      <a:pt x="35054" y="1254"/>
                    </a:cubicBezTo>
                    <a:lnTo>
                      <a:pt x="35054" y="1013"/>
                    </a:lnTo>
                    <a:lnTo>
                      <a:pt x="35054" y="692"/>
                    </a:lnTo>
                    <a:lnTo>
                      <a:pt x="33913" y="692"/>
                    </a:lnTo>
                    <a:lnTo>
                      <a:pt x="33913" y="1158"/>
                    </a:lnTo>
                    <a:lnTo>
                      <a:pt x="33913" y="2315"/>
                    </a:lnTo>
                    <a:lnTo>
                      <a:pt x="33913" y="2331"/>
                    </a:lnTo>
                    <a:lnTo>
                      <a:pt x="38526" y="2331"/>
                    </a:lnTo>
                    <a:lnTo>
                      <a:pt x="38526" y="2299"/>
                    </a:lnTo>
                    <a:lnTo>
                      <a:pt x="38526" y="724"/>
                    </a:lnTo>
                    <a:lnTo>
                      <a:pt x="38526" y="692"/>
                    </a:lnTo>
                    <a:lnTo>
                      <a:pt x="37385" y="692"/>
                    </a:lnTo>
                    <a:lnTo>
                      <a:pt x="37385" y="724"/>
                    </a:lnTo>
                    <a:lnTo>
                      <a:pt x="37385" y="1061"/>
                    </a:lnTo>
                    <a:cubicBezTo>
                      <a:pt x="37385" y="1110"/>
                      <a:pt x="37369" y="1174"/>
                      <a:pt x="37369" y="1238"/>
                    </a:cubicBezTo>
                    <a:lnTo>
                      <a:pt x="37369" y="1399"/>
                    </a:lnTo>
                    <a:lnTo>
                      <a:pt x="36951" y="1399"/>
                    </a:lnTo>
                    <a:cubicBezTo>
                      <a:pt x="36935" y="1399"/>
                      <a:pt x="36870" y="1399"/>
                      <a:pt x="36822" y="1367"/>
                    </a:cubicBezTo>
                    <a:cubicBezTo>
                      <a:pt x="36774" y="1335"/>
                      <a:pt x="36774" y="1286"/>
                      <a:pt x="36774" y="1270"/>
                    </a:cubicBezTo>
                    <a:lnTo>
                      <a:pt x="36774" y="338"/>
                    </a:lnTo>
                    <a:cubicBezTo>
                      <a:pt x="36774" y="322"/>
                      <a:pt x="36774" y="274"/>
                      <a:pt x="36822" y="242"/>
                    </a:cubicBezTo>
                    <a:cubicBezTo>
                      <a:pt x="36846" y="218"/>
                      <a:pt x="36878" y="203"/>
                      <a:pt x="36912" y="203"/>
                    </a:cubicBezTo>
                    <a:cubicBezTo>
                      <a:pt x="36925" y="203"/>
                      <a:pt x="36938" y="205"/>
                      <a:pt x="36951" y="210"/>
                    </a:cubicBezTo>
                    <a:lnTo>
                      <a:pt x="40679" y="210"/>
                    </a:lnTo>
                    <a:cubicBezTo>
                      <a:pt x="40792" y="210"/>
                      <a:pt x="40856" y="226"/>
                      <a:pt x="40856" y="354"/>
                    </a:cubicBezTo>
                    <a:lnTo>
                      <a:pt x="40856" y="660"/>
                    </a:lnTo>
                    <a:lnTo>
                      <a:pt x="40856" y="788"/>
                    </a:lnTo>
                    <a:lnTo>
                      <a:pt x="40856" y="917"/>
                    </a:lnTo>
                    <a:lnTo>
                      <a:pt x="40856" y="1254"/>
                    </a:lnTo>
                    <a:cubicBezTo>
                      <a:pt x="40856" y="1351"/>
                      <a:pt x="40808" y="1399"/>
                      <a:pt x="40679" y="1399"/>
                    </a:cubicBezTo>
                    <a:lnTo>
                      <a:pt x="40454" y="1399"/>
                    </a:lnTo>
                    <a:cubicBezTo>
                      <a:pt x="40390" y="1399"/>
                      <a:pt x="40342" y="1399"/>
                      <a:pt x="40294" y="1367"/>
                    </a:cubicBezTo>
                    <a:cubicBezTo>
                      <a:pt x="40245" y="1335"/>
                      <a:pt x="40262" y="1286"/>
                      <a:pt x="40262" y="1254"/>
                    </a:cubicBezTo>
                    <a:lnTo>
                      <a:pt x="40262" y="1013"/>
                    </a:lnTo>
                    <a:lnTo>
                      <a:pt x="40262" y="692"/>
                    </a:lnTo>
                    <a:lnTo>
                      <a:pt x="39137" y="692"/>
                    </a:lnTo>
                    <a:lnTo>
                      <a:pt x="39137" y="708"/>
                    </a:lnTo>
                    <a:lnTo>
                      <a:pt x="39137" y="724"/>
                    </a:lnTo>
                    <a:lnTo>
                      <a:pt x="39137" y="2299"/>
                    </a:lnTo>
                    <a:lnTo>
                      <a:pt x="39137" y="2331"/>
                    </a:lnTo>
                    <a:lnTo>
                      <a:pt x="43347" y="2331"/>
                    </a:lnTo>
                    <a:lnTo>
                      <a:pt x="43347" y="2122"/>
                    </a:lnTo>
                    <a:lnTo>
                      <a:pt x="43331" y="2122"/>
                    </a:lnTo>
                    <a:cubicBezTo>
                      <a:pt x="43321" y="2122"/>
                      <a:pt x="43310" y="2129"/>
                      <a:pt x="43299" y="2129"/>
                    </a:cubicBezTo>
                    <a:cubicBezTo>
                      <a:pt x="43294" y="2129"/>
                      <a:pt x="43288" y="2128"/>
                      <a:pt x="43283" y="2122"/>
                    </a:cubicBezTo>
                    <a:lnTo>
                      <a:pt x="39554" y="2122"/>
                    </a:lnTo>
                    <a:cubicBezTo>
                      <a:pt x="39426" y="2122"/>
                      <a:pt x="39378" y="2090"/>
                      <a:pt x="39378" y="1978"/>
                    </a:cubicBezTo>
                    <a:lnTo>
                      <a:pt x="39378" y="1961"/>
                    </a:lnTo>
                    <a:lnTo>
                      <a:pt x="39378" y="1238"/>
                    </a:lnTo>
                    <a:cubicBezTo>
                      <a:pt x="39378" y="1190"/>
                      <a:pt x="39378" y="1126"/>
                      <a:pt x="39394" y="1078"/>
                    </a:cubicBezTo>
                    <a:lnTo>
                      <a:pt x="39394" y="917"/>
                    </a:lnTo>
                    <a:lnTo>
                      <a:pt x="39795" y="917"/>
                    </a:lnTo>
                    <a:cubicBezTo>
                      <a:pt x="39924" y="917"/>
                      <a:pt x="39972" y="949"/>
                      <a:pt x="39972" y="1061"/>
                    </a:cubicBezTo>
                    <a:lnTo>
                      <a:pt x="39972" y="1640"/>
                    </a:lnTo>
                    <a:lnTo>
                      <a:pt x="41097" y="1640"/>
                    </a:lnTo>
                    <a:lnTo>
                      <a:pt x="41097" y="1"/>
                    </a:lnTo>
                    <a:lnTo>
                      <a:pt x="36517" y="1"/>
                    </a:lnTo>
                    <a:lnTo>
                      <a:pt x="36517" y="1624"/>
                    </a:lnTo>
                    <a:lnTo>
                      <a:pt x="36517" y="1640"/>
                    </a:lnTo>
                    <a:lnTo>
                      <a:pt x="37626" y="1640"/>
                    </a:lnTo>
                    <a:lnTo>
                      <a:pt x="37626" y="1238"/>
                    </a:lnTo>
                    <a:cubicBezTo>
                      <a:pt x="37626" y="1190"/>
                      <a:pt x="37626" y="1126"/>
                      <a:pt x="37642" y="1078"/>
                    </a:cubicBezTo>
                    <a:lnTo>
                      <a:pt x="37642" y="917"/>
                    </a:lnTo>
                    <a:lnTo>
                      <a:pt x="37819" y="917"/>
                    </a:lnTo>
                    <a:cubicBezTo>
                      <a:pt x="37899" y="917"/>
                      <a:pt x="37979" y="917"/>
                      <a:pt x="38060" y="901"/>
                    </a:cubicBezTo>
                    <a:cubicBezTo>
                      <a:pt x="38108" y="901"/>
                      <a:pt x="38156" y="901"/>
                      <a:pt x="38188" y="949"/>
                    </a:cubicBezTo>
                    <a:cubicBezTo>
                      <a:pt x="38220" y="981"/>
                      <a:pt x="38220" y="1013"/>
                      <a:pt x="38220" y="1061"/>
                    </a:cubicBezTo>
                    <a:lnTo>
                      <a:pt x="38220" y="1945"/>
                    </a:lnTo>
                    <a:lnTo>
                      <a:pt x="38220" y="1978"/>
                    </a:lnTo>
                    <a:cubicBezTo>
                      <a:pt x="38220" y="2026"/>
                      <a:pt x="38220" y="2058"/>
                      <a:pt x="38188" y="2090"/>
                    </a:cubicBezTo>
                    <a:cubicBezTo>
                      <a:pt x="38156" y="2122"/>
                      <a:pt x="38092" y="2122"/>
                      <a:pt x="38044" y="2122"/>
                    </a:cubicBezTo>
                    <a:lnTo>
                      <a:pt x="34347" y="2122"/>
                    </a:lnTo>
                    <a:cubicBezTo>
                      <a:pt x="34283" y="2122"/>
                      <a:pt x="34234" y="2122"/>
                      <a:pt x="34186" y="2090"/>
                    </a:cubicBezTo>
                    <a:cubicBezTo>
                      <a:pt x="34154" y="2058"/>
                      <a:pt x="34154" y="2026"/>
                      <a:pt x="34154" y="1994"/>
                    </a:cubicBezTo>
                    <a:lnTo>
                      <a:pt x="34154" y="1978"/>
                    </a:lnTo>
                    <a:lnTo>
                      <a:pt x="34154" y="1785"/>
                    </a:lnTo>
                    <a:lnTo>
                      <a:pt x="34154" y="1238"/>
                    </a:lnTo>
                    <a:cubicBezTo>
                      <a:pt x="34154" y="1190"/>
                      <a:pt x="34154" y="1126"/>
                      <a:pt x="34170" y="1078"/>
                    </a:cubicBezTo>
                    <a:lnTo>
                      <a:pt x="34170" y="917"/>
                    </a:lnTo>
                    <a:lnTo>
                      <a:pt x="34572" y="917"/>
                    </a:lnTo>
                    <a:cubicBezTo>
                      <a:pt x="34733" y="917"/>
                      <a:pt x="34765" y="965"/>
                      <a:pt x="34765" y="1061"/>
                    </a:cubicBezTo>
                    <a:lnTo>
                      <a:pt x="34765" y="1174"/>
                    </a:lnTo>
                    <a:cubicBezTo>
                      <a:pt x="34765" y="1303"/>
                      <a:pt x="34765" y="1431"/>
                      <a:pt x="34765" y="1560"/>
                    </a:cubicBezTo>
                    <a:lnTo>
                      <a:pt x="34765" y="1640"/>
                    </a:lnTo>
                    <a:lnTo>
                      <a:pt x="35906" y="1640"/>
                    </a:lnTo>
                    <a:lnTo>
                      <a:pt x="35906" y="1"/>
                    </a:lnTo>
                    <a:lnTo>
                      <a:pt x="31325" y="1"/>
                    </a:lnTo>
                    <a:lnTo>
                      <a:pt x="31325" y="17"/>
                    </a:lnTo>
                    <a:lnTo>
                      <a:pt x="31325" y="1624"/>
                    </a:lnTo>
                    <a:lnTo>
                      <a:pt x="31325" y="1640"/>
                    </a:lnTo>
                    <a:lnTo>
                      <a:pt x="32434" y="1640"/>
                    </a:lnTo>
                    <a:lnTo>
                      <a:pt x="32434" y="1238"/>
                    </a:lnTo>
                    <a:cubicBezTo>
                      <a:pt x="32434" y="1190"/>
                      <a:pt x="32434" y="1126"/>
                      <a:pt x="32450" y="1061"/>
                    </a:cubicBezTo>
                    <a:lnTo>
                      <a:pt x="32450" y="917"/>
                    </a:lnTo>
                    <a:lnTo>
                      <a:pt x="32627" y="917"/>
                    </a:lnTo>
                    <a:cubicBezTo>
                      <a:pt x="32708" y="917"/>
                      <a:pt x="32788" y="917"/>
                      <a:pt x="32868" y="901"/>
                    </a:cubicBezTo>
                    <a:cubicBezTo>
                      <a:pt x="32917" y="901"/>
                      <a:pt x="32965" y="901"/>
                      <a:pt x="32997" y="933"/>
                    </a:cubicBezTo>
                    <a:cubicBezTo>
                      <a:pt x="33045" y="981"/>
                      <a:pt x="33045" y="1013"/>
                      <a:pt x="33045" y="1061"/>
                    </a:cubicBezTo>
                    <a:lnTo>
                      <a:pt x="33045" y="1945"/>
                    </a:lnTo>
                    <a:lnTo>
                      <a:pt x="33045" y="1978"/>
                    </a:lnTo>
                    <a:cubicBezTo>
                      <a:pt x="33045" y="2026"/>
                      <a:pt x="33045" y="2058"/>
                      <a:pt x="32997" y="2090"/>
                    </a:cubicBezTo>
                    <a:cubicBezTo>
                      <a:pt x="32965" y="2122"/>
                      <a:pt x="32917" y="2122"/>
                      <a:pt x="32852" y="2122"/>
                    </a:cubicBezTo>
                    <a:lnTo>
                      <a:pt x="31100" y="2122"/>
                    </a:lnTo>
                    <a:cubicBezTo>
                      <a:pt x="31020" y="2122"/>
                      <a:pt x="30956" y="2122"/>
                      <a:pt x="30875" y="2138"/>
                    </a:cubicBezTo>
                    <a:lnTo>
                      <a:pt x="30875" y="2122"/>
                    </a:lnTo>
                    <a:lnTo>
                      <a:pt x="29284" y="2122"/>
                    </a:lnTo>
                    <a:cubicBezTo>
                      <a:pt x="29220" y="2122"/>
                      <a:pt x="29188" y="2106"/>
                      <a:pt x="29172" y="2090"/>
                    </a:cubicBezTo>
                    <a:cubicBezTo>
                      <a:pt x="29156" y="2074"/>
                      <a:pt x="29123" y="2042"/>
                      <a:pt x="29123" y="2010"/>
                    </a:cubicBezTo>
                    <a:lnTo>
                      <a:pt x="29123" y="1913"/>
                    </a:lnTo>
                    <a:lnTo>
                      <a:pt x="29123" y="1640"/>
                    </a:lnTo>
                    <a:lnTo>
                      <a:pt x="29123" y="1061"/>
                    </a:lnTo>
                    <a:cubicBezTo>
                      <a:pt x="29123" y="1013"/>
                      <a:pt x="29123" y="965"/>
                      <a:pt x="29172" y="933"/>
                    </a:cubicBezTo>
                    <a:cubicBezTo>
                      <a:pt x="29220" y="901"/>
                      <a:pt x="29268" y="901"/>
                      <a:pt x="29316" y="901"/>
                    </a:cubicBezTo>
                    <a:cubicBezTo>
                      <a:pt x="29381" y="901"/>
                      <a:pt x="29461" y="917"/>
                      <a:pt x="29541" y="917"/>
                    </a:cubicBezTo>
                    <a:lnTo>
                      <a:pt x="29734" y="917"/>
                    </a:lnTo>
                    <a:lnTo>
                      <a:pt x="29734" y="1078"/>
                    </a:lnTo>
                    <a:cubicBezTo>
                      <a:pt x="29734" y="1142"/>
                      <a:pt x="29734" y="1190"/>
                      <a:pt x="29734" y="1254"/>
                    </a:cubicBezTo>
                    <a:lnTo>
                      <a:pt x="29734" y="1560"/>
                    </a:lnTo>
                    <a:lnTo>
                      <a:pt x="29734" y="1640"/>
                    </a:lnTo>
                    <a:lnTo>
                      <a:pt x="30875" y="1640"/>
                    </a:lnTo>
                    <a:lnTo>
                      <a:pt x="30875" y="1"/>
                    </a:lnTo>
                    <a:lnTo>
                      <a:pt x="26263" y="1"/>
                    </a:lnTo>
                    <a:lnTo>
                      <a:pt x="26263" y="1624"/>
                    </a:lnTo>
                    <a:lnTo>
                      <a:pt x="26263" y="1640"/>
                    </a:lnTo>
                    <a:lnTo>
                      <a:pt x="27420" y="1640"/>
                    </a:lnTo>
                    <a:lnTo>
                      <a:pt x="27420" y="1254"/>
                    </a:lnTo>
                    <a:cubicBezTo>
                      <a:pt x="27420" y="1190"/>
                      <a:pt x="27420" y="1142"/>
                      <a:pt x="27420" y="1078"/>
                    </a:cubicBezTo>
                    <a:lnTo>
                      <a:pt x="27436" y="917"/>
                    </a:lnTo>
                    <a:lnTo>
                      <a:pt x="27854" y="917"/>
                    </a:lnTo>
                    <a:cubicBezTo>
                      <a:pt x="27870" y="917"/>
                      <a:pt x="27934" y="917"/>
                      <a:pt x="27966" y="949"/>
                    </a:cubicBezTo>
                    <a:cubicBezTo>
                      <a:pt x="28015" y="981"/>
                      <a:pt x="28015" y="1029"/>
                      <a:pt x="28015" y="1045"/>
                    </a:cubicBezTo>
                    <a:lnTo>
                      <a:pt x="28015" y="1994"/>
                    </a:lnTo>
                    <a:cubicBezTo>
                      <a:pt x="28015" y="2010"/>
                      <a:pt x="28015" y="2058"/>
                      <a:pt x="27966" y="2106"/>
                    </a:cubicBezTo>
                    <a:cubicBezTo>
                      <a:pt x="27944" y="2118"/>
                      <a:pt x="27921" y="2129"/>
                      <a:pt x="27892" y="2129"/>
                    </a:cubicBezTo>
                    <a:cubicBezTo>
                      <a:pt x="27881" y="2129"/>
                      <a:pt x="27868" y="2127"/>
                      <a:pt x="27854" y="2122"/>
                    </a:cubicBezTo>
                    <a:lnTo>
                      <a:pt x="24125" y="2122"/>
                    </a:lnTo>
                    <a:cubicBezTo>
                      <a:pt x="23996" y="2122"/>
                      <a:pt x="23948" y="2090"/>
                      <a:pt x="23948" y="1978"/>
                    </a:cubicBezTo>
                    <a:lnTo>
                      <a:pt x="23948" y="1961"/>
                    </a:lnTo>
                    <a:lnTo>
                      <a:pt x="23948" y="1238"/>
                    </a:lnTo>
                    <a:cubicBezTo>
                      <a:pt x="23948" y="1190"/>
                      <a:pt x="23948" y="1126"/>
                      <a:pt x="23964" y="1078"/>
                    </a:cubicBezTo>
                    <a:lnTo>
                      <a:pt x="23964" y="917"/>
                    </a:lnTo>
                    <a:lnTo>
                      <a:pt x="24366" y="917"/>
                    </a:lnTo>
                    <a:cubicBezTo>
                      <a:pt x="24495" y="917"/>
                      <a:pt x="24543" y="949"/>
                      <a:pt x="24543" y="1061"/>
                    </a:cubicBezTo>
                    <a:lnTo>
                      <a:pt x="24543" y="1640"/>
                    </a:lnTo>
                    <a:lnTo>
                      <a:pt x="25668" y="1640"/>
                    </a:lnTo>
                    <a:lnTo>
                      <a:pt x="25668" y="1"/>
                    </a:lnTo>
                    <a:lnTo>
                      <a:pt x="21087" y="1"/>
                    </a:lnTo>
                    <a:lnTo>
                      <a:pt x="21087" y="1624"/>
                    </a:lnTo>
                    <a:lnTo>
                      <a:pt x="21087" y="1640"/>
                    </a:lnTo>
                    <a:lnTo>
                      <a:pt x="22196" y="1640"/>
                    </a:lnTo>
                    <a:lnTo>
                      <a:pt x="22196" y="1238"/>
                    </a:lnTo>
                    <a:cubicBezTo>
                      <a:pt x="22196" y="1190"/>
                      <a:pt x="22196" y="1126"/>
                      <a:pt x="22212" y="1078"/>
                    </a:cubicBezTo>
                    <a:lnTo>
                      <a:pt x="22212" y="917"/>
                    </a:lnTo>
                    <a:lnTo>
                      <a:pt x="22389" y="917"/>
                    </a:lnTo>
                    <a:cubicBezTo>
                      <a:pt x="22470" y="917"/>
                      <a:pt x="22550" y="917"/>
                      <a:pt x="22630" y="901"/>
                    </a:cubicBezTo>
                    <a:cubicBezTo>
                      <a:pt x="22679" y="901"/>
                      <a:pt x="22727" y="901"/>
                      <a:pt x="22759" y="949"/>
                    </a:cubicBezTo>
                    <a:cubicBezTo>
                      <a:pt x="22807" y="981"/>
                      <a:pt x="22807" y="1013"/>
                      <a:pt x="22807" y="1061"/>
                    </a:cubicBezTo>
                    <a:lnTo>
                      <a:pt x="22807" y="1945"/>
                    </a:lnTo>
                    <a:lnTo>
                      <a:pt x="22807" y="1978"/>
                    </a:lnTo>
                    <a:cubicBezTo>
                      <a:pt x="22807" y="2026"/>
                      <a:pt x="22807" y="2058"/>
                      <a:pt x="22759" y="2090"/>
                    </a:cubicBezTo>
                    <a:cubicBezTo>
                      <a:pt x="22727" y="2122"/>
                      <a:pt x="22679" y="2122"/>
                      <a:pt x="22614" y="2122"/>
                    </a:cubicBezTo>
                    <a:lnTo>
                      <a:pt x="18918" y="2122"/>
                    </a:lnTo>
                    <a:cubicBezTo>
                      <a:pt x="18853" y="2122"/>
                      <a:pt x="18805" y="2122"/>
                      <a:pt x="18773" y="2090"/>
                    </a:cubicBezTo>
                    <a:cubicBezTo>
                      <a:pt x="18725" y="2058"/>
                      <a:pt x="18725" y="2026"/>
                      <a:pt x="18725" y="1994"/>
                    </a:cubicBezTo>
                    <a:lnTo>
                      <a:pt x="18725" y="1978"/>
                    </a:lnTo>
                    <a:lnTo>
                      <a:pt x="18725" y="1785"/>
                    </a:lnTo>
                    <a:lnTo>
                      <a:pt x="18725" y="1238"/>
                    </a:lnTo>
                    <a:cubicBezTo>
                      <a:pt x="18725" y="1190"/>
                      <a:pt x="18725" y="1126"/>
                      <a:pt x="18741" y="1078"/>
                    </a:cubicBezTo>
                    <a:lnTo>
                      <a:pt x="18741" y="917"/>
                    </a:lnTo>
                    <a:lnTo>
                      <a:pt x="19143" y="917"/>
                    </a:lnTo>
                    <a:cubicBezTo>
                      <a:pt x="19303" y="917"/>
                      <a:pt x="19336" y="965"/>
                      <a:pt x="19336" y="1061"/>
                    </a:cubicBezTo>
                    <a:lnTo>
                      <a:pt x="19336" y="1174"/>
                    </a:lnTo>
                    <a:cubicBezTo>
                      <a:pt x="19336" y="1303"/>
                      <a:pt x="19336" y="1431"/>
                      <a:pt x="19336" y="1560"/>
                    </a:cubicBezTo>
                    <a:lnTo>
                      <a:pt x="19336" y="1640"/>
                    </a:lnTo>
                    <a:lnTo>
                      <a:pt x="20477" y="1640"/>
                    </a:lnTo>
                    <a:lnTo>
                      <a:pt x="20477" y="1"/>
                    </a:lnTo>
                    <a:lnTo>
                      <a:pt x="15896" y="1"/>
                    </a:lnTo>
                    <a:lnTo>
                      <a:pt x="15896" y="17"/>
                    </a:lnTo>
                    <a:lnTo>
                      <a:pt x="15896" y="1624"/>
                    </a:lnTo>
                    <a:lnTo>
                      <a:pt x="15896" y="1640"/>
                    </a:lnTo>
                    <a:lnTo>
                      <a:pt x="17005" y="1640"/>
                    </a:lnTo>
                    <a:lnTo>
                      <a:pt x="17005" y="1238"/>
                    </a:lnTo>
                    <a:cubicBezTo>
                      <a:pt x="17005" y="1190"/>
                      <a:pt x="17005" y="1126"/>
                      <a:pt x="17021" y="1061"/>
                    </a:cubicBezTo>
                    <a:lnTo>
                      <a:pt x="17021" y="917"/>
                    </a:lnTo>
                    <a:lnTo>
                      <a:pt x="17198" y="917"/>
                    </a:lnTo>
                    <a:cubicBezTo>
                      <a:pt x="17278" y="917"/>
                      <a:pt x="17359" y="917"/>
                      <a:pt x="17439" y="901"/>
                    </a:cubicBezTo>
                    <a:cubicBezTo>
                      <a:pt x="17487" y="901"/>
                      <a:pt x="17535" y="901"/>
                      <a:pt x="17568" y="933"/>
                    </a:cubicBezTo>
                    <a:cubicBezTo>
                      <a:pt x="17616" y="981"/>
                      <a:pt x="17616" y="1013"/>
                      <a:pt x="17616" y="1061"/>
                    </a:cubicBezTo>
                    <a:lnTo>
                      <a:pt x="17616" y="1945"/>
                    </a:lnTo>
                    <a:lnTo>
                      <a:pt x="17616" y="1978"/>
                    </a:lnTo>
                    <a:cubicBezTo>
                      <a:pt x="17616" y="2026"/>
                      <a:pt x="17616" y="2058"/>
                      <a:pt x="17568" y="2090"/>
                    </a:cubicBezTo>
                    <a:cubicBezTo>
                      <a:pt x="17535" y="2122"/>
                      <a:pt x="17487" y="2122"/>
                      <a:pt x="17439" y="2122"/>
                    </a:cubicBezTo>
                    <a:lnTo>
                      <a:pt x="15671" y="2122"/>
                    </a:lnTo>
                    <a:cubicBezTo>
                      <a:pt x="15591" y="2122"/>
                      <a:pt x="15526" y="2122"/>
                      <a:pt x="15446" y="2138"/>
                    </a:cubicBezTo>
                    <a:lnTo>
                      <a:pt x="15446" y="2122"/>
                    </a:lnTo>
                    <a:lnTo>
                      <a:pt x="13855" y="2122"/>
                    </a:lnTo>
                    <a:cubicBezTo>
                      <a:pt x="13791" y="2122"/>
                      <a:pt x="13758" y="2106"/>
                      <a:pt x="13742" y="2090"/>
                    </a:cubicBezTo>
                    <a:cubicBezTo>
                      <a:pt x="13710" y="2074"/>
                      <a:pt x="13694" y="2042"/>
                      <a:pt x="13694" y="2010"/>
                    </a:cubicBezTo>
                    <a:lnTo>
                      <a:pt x="13694" y="1913"/>
                    </a:lnTo>
                    <a:lnTo>
                      <a:pt x="13694" y="1640"/>
                    </a:lnTo>
                    <a:lnTo>
                      <a:pt x="13694" y="1061"/>
                    </a:lnTo>
                    <a:cubicBezTo>
                      <a:pt x="13694" y="1013"/>
                      <a:pt x="13694" y="965"/>
                      <a:pt x="13742" y="933"/>
                    </a:cubicBezTo>
                    <a:cubicBezTo>
                      <a:pt x="13775" y="901"/>
                      <a:pt x="13839" y="901"/>
                      <a:pt x="13871" y="901"/>
                    </a:cubicBezTo>
                    <a:cubicBezTo>
                      <a:pt x="13951" y="901"/>
                      <a:pt x="14032" y="917"/>
                      <a:pt x="14096" y="917"/>
                    </a:cubicBezTo>
                    <a:lnTo>
                      <a:pt x="14289" y="917"/>
                    </a:lnTo>
                    <a:lnTo>
                      <a:pt x="14305" y="1078"/>
                    </a:lnTo>
                    <a:cubicBezTo>
                      <a:pt x="14305" y="1142"/>
                      <a:pt x="14305" y="1190"/>
                      <a:pt x="14305" y="1254"/>
                    </a:cubicBezTo>
                    <a:lnTo>
                      <a:pt x="14305" y="1560"/>
                    </a:lnTo>
                    <a:lnTo>
                      <a:pt x="14305" y="1640"/>
                    </a:lnTo>
                    <a:lnTo>
                      <a:pt x="15446" y="1640"/>
                    </a:lnTo>
                    <a:lnTo>
                      <a:pt x="15446" y="1"/>
                    </a:lnTo>
                    <a:lnTo>
                      <a:pt x="10833" y="1"/>
                    </a:lnTo>
                    <a:lnTo>
                      <a:pt x="10833" y="1624"/>
                    </a:lnTo>
                    <a:lnTo>
                      <a:pt x="10833" y="1640"/>
                    </a:lnTo>
                    <a:lnTo>
                      <a:pt x="11974" y="1640"/>
                    </a:lnTo>
                    <a:lnTo>
                      <a:pt x="11974" y="1254"/>
                    </a:lnTo>
                    <a:cubicBezTo>
                      <a:pt x="11974" y="1190"/>
                      <a:pt x="11990" y="1142"/>
                      <a:pt x="11990" y="1078"/>
                    </a:cubicBezTo>
                    <a:lnTo>
                      <a:pt x="12007" y="917"/>
                    </a:lnTo>
                    <a:lnTo>
                      <a:pt x="12408" y="917"/>
                    </a:lnTo>
                    <a:cubicBezTo>
                      <a:pt x="12441" y="917"/>
                      <a:pt x="12489" y="917"/>
                      <a:pt x="12537" y="949"/>
                    </a:cubicBezTo>
                    <a:cubicBezTo>
                      <a:pt x="12585" y="981"/>
                      <a:pt x="12585" y="1029"/>
                      <a:pt x="12585" y="1045"/>
                    </a:cubicBezTo>
                    <a:lnTo>
                      <a:pt x="12585" y="1994"/>
                    </a:lnTo>
                    <a:cubicBezTo>
                      <a:pt x="12585" y="2010"/>
                      <a:pt x="12585" y="2058"/>
                      <a:pt x="12537" y="2106"/>
                    </a:cubicBezTo>
                    <a:cubicBezTo>
                      <a:pt x="12514" y="2118"/>
                      <a:pt x="12483" y="2129"/>
                      <a:pt x="12450" y="2129"/>
                    </a:cubicBezTo>
                    <a:cubicBezTo>
                      <a:pt x="12437" y="2129"/>
                      <a:pt x="12422" y="2127"/>
                      <a:pt x="12408" y="2122"/>
                    </a:cubicBezTo>
                    <a:lnTo>
                      <a:pt x="8696" y="2122"/>
                    </a:lnTo>
                    <a:cubicBezTo>
                      <a:pt x="8567" y="2122"/>
                      <a:pt x="8519" y="2090"/>
                      <a:pt x="8519" y="1978"/>
                    </a:cubicBezTo>
                    <a:lnTo>
                      <a:pt x="8519" y="1961"/>
                    </a:lnTo>
                    <a:lnTo>
                      <a:pt x="8519" y="1238"/>
                    </a:lnTo>
                    <a:cubicBezTo>
                      <a:pt x="8519" y="1190"/>
                      <a:pt x="8519" y="1126"/>
                      <a:pt x="8519" y="1078"/>
                    </a:cubicBezTo>
                    <a:lnTo>
                      <a:pt x="8535" y="917"/>
                    </a:lnTo>
                    <a:lnTo>
                      <a:pt x="8937" y="917"/>
                    </a:lnTo>
                    <a:cubicBezTo>
                      <a:pt x="9065" y="917"/>
                      <a:pt x="9114" y="949"/>
                      <a:pt x="9114" y="1061"/>
                    </a:cubicBezTo>
                    <a:lnTo>
                      <a:pt x="9114" y="1640"/>
                    </a:lnTo>
                    <a:lnTo>
                      <a:pt x="10239" y="1640"/>
                    </a:lnTo>
                    <a:lnTo>
                      <a:pt x="10239" y="1"/>
                    </a:lnTo>
                    <a:lnTo>
                      <a:pt x="5642" y="1"/>
                    </a:lnTo>
                    <a:lnTo>
                      <a:pt x="5642" y="1624"/>
                    </a:lnTo>
                    <a:lnTo>
                      <a:pt x="5642" y="1640"/>
                    </a:lnTo>
                    <a:lnTo>
                      <a:pt x="6767" y="1640"/>
                    </a:lnTo>
                    <a:lnTo>
                      <a:pt x="6767" y="1238"/>
                    </a:lnTo>
                    <a:cubicBezTo>
                      <a:pt x="6767" y="1190"/>
                      <a:pt x="6767" y="1126"/>
                      <a:pt x="6767" y="1078"/>
                    </a:cubicBezTo>
                    <a:lnTo>
                      <a:pt x="6783" y="917"/>
                    </a:lnTo>
                    <a:lnTo>
                      <a:pt x="6960" y="917"/>
                    </a:lnTo>
                    <a:cubicBezTo>
                      <a:pt x="7040" y="917"/>
                      <a:pt x="7105" y="917"/>
                      <a:pt x="7185" y="901"/>
                    </a:cubicBezTo>
                    <a:cubicBezTo>
                      <a:pt x="7233" y="901"/>
                      <a:pt x="7297" y="901"/>
                      <a:pt x="7330" y="949"/>
                    </a:cubicBezTo>
                    <a:cubicBezTo>
                      <a:pt x="7362" y="981"/>
                      <a:pt x="7362" y="1013"/>
                      <a:pt x="7362" y="1061"/>
                    </a:cubicBezTo>
                    <a:lnTo>
                      <a:pt x="7362" y="1945"/>
                    </a:lnTo>
                    <a:lnTo>
                      <a:pt x="7362" y="1978"/>
                    </a:lnTo>
                    <a:cubicBezTo>
                      <a:pt x="7362" y="2026"/>
                      <a:pt x="7362" y="2058"/>
                      <a:pt x="7330" y="2090"/>
                    </a:cubicBezTo>
                    <a:cubicBezTo>
                      <a:pt x="7281" y="2122"/>
                      <a:pt x="7233" y="2122"/>
                      <a:pt x="7185" y="2122"/>
                    </a:cubicBezTo>
                    <a:lnTo>
                      <a:pt x="3488" y="2122"/>
                    </a:lnTo>
                    <a:cubicBezTo>
                      <a:pt x="3424" y="2122"/>
                      <a:pt x="3376" y="2122"/>
                      <a:pt x="3328" y="2090"/>
                    </a:cubicBezTo>
                    <a:cubicBezTo>
                      <a:pt x="3295" y="2058"/>
                      <a:pt x="3295" y="2026"/>
                      <a:pt x="3295" y="1994"/>
                    </a:cubicBezTo>
                    <a:lnTo>
                      <a:pt x="3295" y="1978"/>
                    </a:lnTo>
                    <a:lnTo>
                      <a:pt x="3295" y="1785"/>
                    </a:lnTo>
                    <a:lnTo>
                      <a:pt x="3295" y="1238"/>
                    </a:lnTo>
                    <a:cubicBezTo>
                      <a:pt x="3295" y="1190"/>
                      <a:pt x="3295" y="1126"/>
                      <a:pt x="3295" y="1078"/>
                    </a:cubicBezTo>
                    <a:lnTo>
                      <a:pt x="3311" y="917"/>
                    </a:lnTo>
                    <a:lnTo>
                      <a:pt x="3713" y="917"/>
                    </a:lnTo>
                    <a:cubicBezTo>
                      <a:pt x="3858" y="917"/>
                      <a:pt x="3890" y="965"/>
                      <a:pt x="3890" y="1061"/>
                    </a:cubicBezTo>
                    <a:lnTo>
                      <a:pt x="3890" y="1174"/>
                    </a:lnTo>
                    <a:cubicBezTo>
                      <a:pt x="3890" y="1303"/>
                      <a:pt x="3890" y="1431"/>
                      <a:pt x="3890" y="1560"/>
                    </a:cubicBezTo>
                    <a:lnTo>
                      <a:pt x="3890" y="1640"/>
                    </a:lnTo>
                    <a:lnTo>
                      <a:pt x="5047" y="1640"/>
                    </a:lnTo>
                    <a:lnTo>
                      <a:pt x="50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65" name="Google Shape;565;p24"/>
              <p:cNvSpPr/>
              <p:nvPr/>
            </p:nvSpPr>
            <p:spPr>
              <a:xfrm>
                <a:off x="25307722" y="8460784"/>
                <a:ext cx="273477" cy="250380"/>
              </a:xfrm>
              <a:custGeom>
                <a:avLst/>
                <a:gdLst/>
                <a:ahLst/>
                <a:cxnLst/>
                <a:rect l="l" t="t" r="r" b="b"/>
                <a:pathLst>
                  <a:path w="1641" h="1641" extrusionOk="0">
                    <a:moveTo>
                      <a:pt x="1" y="1"/>
                    </a:moveTo>
                    <a:lnTo>
                      <a:pt x="1" y="1624"/>
                    </a:lnTo>
                    <a:lnTo>
                      <a:pt x="1" y="1640"/>
                    </a:lnTo>
                    <a:lnTo>
                      <a:pt x="1158" y="1640"/>
                    </a:lnTo>
                    <a:lnTo>
                      <a:pt x="1158" y="1254"/>
                    </a:lnTo>
                    <a:cubicBezTo>
                      <a:pt x="1158" y="1206"/>
                      <a:pt x="1158" y="1142"/>
                      <a:pt x="1158" y="1078"/>
                    </a:cubicBezTo>
                    <a:lnTo>
                      <a:pt x="1174" y="917"/>
                    </a:lnTo>
                    <a:lnTo>
                      <a:pt x="1640" y="917"/>
                    </a:lnTo>
                    <a:lnTo>
                      <a:pt x="1640" y="708"/>
                    </a:lnTo>
                    <a:lnTo>
                      <a:pt x="869" y="708"/>
                    </a:lnTo>
                    <a:lnTo>
                      <a:pt x="869" y="724"/>
                    </a:lnTo>
                    <a:lnTo>
                      <a:pt x="869" y="756"/>
                    </a:lnTo>
                    <a:lnTo>
                      <a:pt x="869" y="901"/>
                    </a:lnTo>
                    <a:lnTo>
                      <a:pt x="869" y="1270"/>
                    </a:lnTo>
                    <a:cubicBezTo>
                      <a:pt x="869" y="1286"/>
                      <a:pt x="869" y="1335"/>
                      <a:pt x="821" y="1367"/>
                    </a:cubicBezTo>
                    <a:cubicBezTo>
                      <a:pt x="772" y="1415"/>
                      <a:pt x="708" y="1415"/>
                      <a:pt x="692" y="1415"/>
                    </a:cubicBezTo>
                    <a:cubicBezTo>
                      <a:pt x="652" y="1407"/>
                      <a:pt x="608" y="1403"/>
                      <a:pt x="564" y="1403"/>
                    </a:cubicBezTo>
                    <a:cubicBezTo>
                      <a:pt x="519" y="1403"/>
                      <a:pt x="475" y="1407"/>
                      <a:pt x="435" y="1415"/>
                    </a:cubicBezTo>
                    <a:cubicBezTo>
                      <a:pt x="419" y="1415"/>
                      <a:pt x="355" y="1415"/>
                      <a:pt x="306" y="1383"/>
                    </a:cubicBezTo>
                    <a:cubicBezTo>
                      <a:pt x="258" y="1335"/>
                      <a:pt x="258" y="1286"/>
                      <a:pt x="258" y="1270"/>
                    </a:cubicBezTo>
                    <a:lnTo>
                      <a:pt x="258" y="370"/>
                    </a:lnTo>
                    <a:cubicBezTo>
                      <a:pt x="258" y="322"/>
                      <a:pt x="258" y="274"/>
                      <a:pt x="306" y="242"/>
                    </a:cubicBezTo>
                    <a:cubicBezTo>
                      <a:pt x="339" y="210"/>
                      <a:pt x="403" y="210"/>
                      <a:pt x="451" y="210"/>
                    </a:cubicBezTo>
                    <a:lnTo>
                      <a:pt x="1640" y="210"/>
                    </a:lnTo>
                    <a:lnTo>
                      <a:pt x="16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66" name="Google Shape;566;p24"/>
              <p:cNvSpPr/>
              <p:nvPr/>
            </p:nvSpPr>
            <p:spPr>
              <a:xfrm>
                <a:off x="18360290" y="8352923"/>
                <a:ext cx="7224053" cy="32041"/>
              </a:xfrm>
              <a:custGeom>
                <a:avLst/>
                <a:gdLst/>
                <a:ahLst/>
                <a:cxnLst/>
                <a:rect l="l" t="t" r="r" b="b"/>
                <a:pathLst>
                  <a:path w="43348" h="210" extrusionOk="0">
                    <a:moveTo>
                      <a:pt x="210" y="0"/>
                    </a:moveTo>
                    <a:cubicBezTo>
                      <a:pt x="129" y="0"/>
                      <a:pt x="65" y="17"/>
                      <a:pt x="1" y="17"/>
                    </a:cubicBezTo>
                    <a:cubicBezTo>
                      <a:pt x="1" y="65"/>
                      <a:pt x="1" y="113"/>
                      <a:pt x="1" y="177"/>
                    </a:cubicBezTo>
                    <a:lnTo>
                      <a:pt x="1" y="209"/>
                    </a:lnTo>
                    <a:lnTo>
                      <a:pt x="43347" y="209"/>
                    </a:lnTo>
                    <a:lnTo>
                      <a:pt x="43347" y="0"/>
                    </a:lnTo>
                    <a:lnTo>
                      <a:pt x="31068" y="0"/>
                    </a:lnTo>
                    <a:cubicBezTo>
                      <a:pt x="31004" y="0"/>
                      <a:pt x="30940" y="17"/>
                      <a:pt x="30875" y="17"/>
                    </a:cubicBezTo>
                    <a:lnTo>
                      <a:pt x="30875" y="0"/>
                    </a:lnTo>
                    <a:lnTo>
                      <a:pt x="15639" y="0"/>
                    </a:lnTo>
                    <a:cubicBezTo>
                      <a:pt x="15575" y="0"/>
                      <a:pt x="15510" y="17"/>
                      <a:pt x="15446" y="17"/>
                    </a:cubicBezTo>
                    <a:lnTo>
                      <a:pt x="15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67" name="Google Shape;567;p24"/>
              <p:cNvSpPr/>
              <p:nvPr/>
            </p:nvSpPr>
            <p:spPr>
              <a:xfrm>
                <a:off x="18360290" y="8892382"/>
                <a:ext cx="7224053" cy="32041"/>
              </a:xfrm>
              <a:custGeom>
                <a:avLst/>
                <a:gdLst/>
                <a:ahLst/>
                <a:cxnLst/>
                <a:rect l="l" t="t" r="r" b="b"/>
                <a:pathLst>
                  <a:path w="43348" h="210" extrusionOk="0">
                    <a:moveTo>
                      <a:pt x="1" y="0"/>
                    </a:moveTo>
                    <a:lnTo>
                      <a:pt x="1" y="65"/>
                    </a:lnTo>
                    <a:lnTo>
                      <a:pt x="1" y="209"/>
                    </a:lnTo>
                    <a:lnTo>
                      <a:pt x="43347" y="209"/>
                    </a:lnTo>
                    <a:lnTo>
                      <a:pt x="433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568" name="Google Shape;568;p24"/>
            <p:cNvGrpSpPr/>
            <p:nvPr/>
          </p:nvGrpSpPr>
          <p:grpSpPr>
            <a:xfrm flipH="1">
              <a:off x="-220040" y="231696"/>
              <a:ext cx="4684798" cy="365760"/>
              <a:chOff x="18360290" y="8352923"/>
              <a:chExt cx="7224053" cy="571500"/>
            </a:xfrm>
          </p:grpSpPr>
          <p:sp>
            <p:nvSpPr>
              <p:cNvPr id="569" name="Google Shape;569;p24"/>
              <p:cNvSpPr/>
              <p:nvPr/>
            </p:nvSpPr>
            <p:spPr>
              <a:xfrm>
                <a:off x="18360290" y="8460784"/>
                <a:ext cx="7224053" cy="355811"/>
              </a:xfrm>
              <a:custGeom>
                <a:avLst/>
                <a:gdLst/>
                <a:ahLst/>
                <a:cxnLst/>
                <a:rect l="l" t="t" r="r" b="b"/>
                <a:pathLst>
                  <a:path w="43348" h="2332" extrusionOk="0">
                    <a:moveTo>
                      <a:pt x="451" y="1"/>
                    </a:moveTo>
                    <a:lnTo>
                      <a:pt x="451" y="17"/>
                    </a:lnTo>
                    <a:lnTo>
                      <a:pt x="451" y="1624"/>
                    </a:lnTo>
                    <a:lnTo>
                      <a:pt x="451" y="1640"/>
                    </a:lnTo>
                    <a:lnTo>
                      <a:pt x="1576" y="1640"/>
                    </a:lnTo>
                    <a:lnTo>
                      <a:pt x="1576" y="1238"/>
                    </a:lnTo>
                    <a:cubicBezTo>
                      <a:pt x="1576" y="1190"/>
                      <a:pt x="1576" y="1126"/>
                      <a:pt x="1576" y="1061"/>
                    </a:cubicBezTo>
                    <a:lnTo>
                      <a:pt x="1592" y="917"/>
                    </a:lnTo>
                    <a:lnTo>
                      <a:pt x="1769" y="917"/>
                    </a:lnTo>
                    <a:cubicBezTo>
                      <a:pt x="1849" y="917"/>
                      <a:pt x="1929" y="917"/>
                      <a:pt x="2010" y="901"/>
                    </a:cubicBezTo>
                    <a:cubicBezTo>
                      <a:pt x="2042" y="901"/>
                      <a:pt x="2090" y="901"/>
                      <a:pt x="2138" y="933"/>
                    </a:cubicBezTo>
                    <a:cubicBezTo>
                      <a:pt x="2170" y="981"/>
                      <a:pt x="2170" y="1013"/>
                      <a:pt x="2170" y="1061"/>
                    </a:cubicBezTo>
                    <a:lnTo>
                      <a:pt x="2170" y="1945"/>
                    </a:lnTo>
                    <a:lnTo>
                      <a:pt x="2170" y="1978"/>
                    </a:lnTo>
                    <a:cubicBezTo>
                      <a:pt x="2170" y="2026"/>
                      <a:pt x="2170" y="2058"/>
                      <a:pt x="2138" y="2090"/>
                    </a:cubicBezTo>
                    <a:cubicBezTo>
                      <a:pt x="2090" y="2122"/>
                      <a:pt x="2042" y="2122"/>
                      <a:pt x="1994" y="2122"/>
                    </a:cubicBezTo>
                    <a:lnTo>
                      <a:pt x="242" y="2122"/>
                    </a:lnTo>
                    <a:cubicBezTo>
                      <a:pt x="161" y="2122"/>
                      <a:pt x="81" y="2122"/>
                      <a:pt x="17" y="2138"/>
                    </a:cubicBezTo>
                    <a:lnTo>
                      <a:pt x="1" y="2138"/>
                    </a:lnTo>
                    <a:lnTo>
                      <a:pt x="1" y="2331"/>
                    </a:lnTo>
                    <a:lnTo>
                      <a:pt x="2428" y="2331"/>
                    </a:lnTo>
                    <a:lnTo>
                      <a:pt x="2428" y="2315"/>
                    </a:lnTo>
                    <a:lnTo>
                      <a:pt x="2428" y="724"/>
                    </a:lnTo>
                    <a:lnTo>
                      <a:pt x="2428" y="708"/>
                    </a:lnTo>
                    <a:lnTo>
                      <a:pt x="2428" y="692"/>
                    </a:lnTo>
                    <a:lnTo>
                      <a:pt x="1319" y="692"/>
                    </a:lnTo>
                    <a:lnTo>
                      <a:pt x="1319" y="1061"/>
                    </a:lnTo>
                    <a:cubicBezTo>
                      <a:pt x="1319" y="1110"/>
                      <a:pt x="1319" y="1174"/>
                      <a:pt x="1302" y="1238"/>
                    </a:cubicBezTo>
                    <a:lnTo>
                      <a:pt x="1302" y="1399"/>
                    </a:lnTo>
                    <a:lnTo>
                      <a:pt x="885" y="1399"/>
                    </a:lnTo>
                    <a:cubicBezTo>
                      <a:pt x="868" y="1399"/>
                      <a:pt x="804" y="1399"/>
                      <a:pt x="756" y="1367"/>
                    </a:cubicBezTo>
                    <a:cubicBezTo>
                      <a:pt x="708" y="1335"/>
                      <a:pt x="708" y="1286"/>
                      <a:pt x="708" y="1270"/>
                    </a:cubicBezTo>
                    <a:lnTo>
                      <a:pt x="708" y="338"/>
                    </a:lnTo>
                    <a:cubicBezTo>
                      <a:pt x="708" y="322"/>
                      <a:pt x="708" y="274"/>
                      <a:pt x="756" y="242"/>
                    </a:cubicBezTo>
                    <a:cubicBezTo>
                      <a:pt x="788" y="210"/>
                      <a:pt x="836" y="210"/>
                      <a:pt x="885" y="210"/>
                    </a:cubicBezTo>
                    <a:lnTo>
                      <a:pt x="4613" y="210"/>
                    </a:lnTo>
                    <a:cubicBezTo>
                      <a:pt x="4726" y="210"/>
                      <a:pt x="4790" y="226"/>
                      <a:pt x="4790" y="354"/>
                    </a:cubicBezTo>
                    <a:lnTo>
                      <a:pt x="4790" y="660"/>
                    </a:lnTo>
                    <a:lnTo>
                      <a:pt x="4790" y="788"/>
                    </a:lnTo>
                    <a:lnTo>
                      <a:pt x="4790" y="917"/>
                    </a:lnTo>
                    <a:lnTo>
                      <a:pt x="4790" y="1254"/>
                    </a:lnTo>
                    <a:cubicBezTo>
                      <a:pt x="4790" y="1351"/>
                      <a:pt x="4742" y="1399"/>
                      <a:pt x="4613" y="1399"/>
                    </a:cubicBezTo>
                    <a:lnTo>
                      <a:pt x="4356" y="1399"/>
                    </a:lnTo>
                    <a:cubicBezTo>
                      <a:pt x="4308" y="1399"/>
                      <a:pt x="4260" y="1399"/>
                      <a:pt x="4228" y="1367"/>
                    </a:cubicBezTo>
                    <a:cubicBezTo>
                      <a:pt x="4179" y="1335"/>
                      <a:pt x="4179" y="1303"/>
                      <a:pt x="4179" y="1254"/>
                    </a:cubicBezTo>
                    <a:lnTo>
                      <a:pt x="4179" y="997"/>
                    </a:lnTo>
                    <a:lnTo>
                      <a:pt x="4179" y="692"/>
                    </a:lnTo>
                    <a:lnTo>
                      <a:pt x="3038" y="692"/>
                    </a:lnTo>
                    <a:lnTo>
                      <a:pt x="3038" y="1158"/>
                    </a:lnTo>
                    <a:lnTo>
                      <a:pt x="3038" y="2299"/>
                    </a:lnTo>
                    <a:lnTo>
                      <a:pt x="3038" y="2331"/>
                    </a:lnTo>
                    <a:lnTo>
                      <a:pt x="7651" y="2331"/>
                    </a:lnTo>
                    <a:lnTo>
                      <a:pt x="7651" y="2315"/>
                    </a:lnTo>
                    <a:lnTo>
                      <a:pt x="7651" y="2299"/>
                    </a:lnTo>
                    <a:lnTo>
                      <a:pt x="7651" y="708"/>
                    </a:lnTo>
                    <a:lnTo>
                      <a:pt x="7651" y="692"/>
                    </a:lnTo>
                    <a:lnTo>
                      <a:pt x="6510" y="692"/>
                    </a:lnTo>
                    <a:lnTo>
                      <a:pt x="6510" y="708"/>
                    </a:lnTo>
                    <a:lnTo>
                      <a:pt x="6510" y="1045"/>
                    </a:lnTo>
                    <a:cubicBezTo>
                      <a:pt x="6510" y="1110"/>
                      <a:pt x="6494" y="1174"/>
                      <a:pt x="6494" y="1238"/>
                    </a:cubicBezTo>
                    <a:lnTo>
                      <a:pt x="6478" y="1383"/>
                    </a:lnTo>
                    <a:lnTo>
                      <a:pt x="6301" y="1383"/>
                    </a:lnTo>
                    <a:cubicBezTo>
                      <a:pt x="6221" y="1399"/>
                      <a:pt x="6140" y="1399"/>
                      <a:pt x="6076" y="1399"/>
                    </a:cubicBezTo>
                    <a:cubicBezTo>
                      <a:pt x="6044" y="1399"/>
                      <a:pt x="5996" y="1399"/>
                      <a:pt x="5947" y="1367"/>
                    </a:cubicBezTo>
                    <a:cubicBezTo>
                      <a:pt x="5899" y="1319"/>
                      <a:pt x="5899" y="1270"/>
                      <a:pt x="5899" y="1254"/>
                    </a:cubicBezTo>
                    <a:lnTo>
                      <a:pt x="5899" y="338"/>
                    </a:lnTo>
                    <a:cubicBezTo>
                      <a:pt x="5899" y="322"/>
                      <a:pt x="5899" y="258"/>
                      <a:pt x="5947" y="226"/>
                    </a:cubicBezTo>
                    <a:cubicBezTo>
                      <a:pt x="5979" y="210"/>
                      <a:pt x="6028" y="194"/>
                      <a:pt x="6076" y="194"/>
                    </a:cubicBezTo>
                    <a:lnTo>
                      <a:pt x="9805" y="194"/>
                    </a:lnTo>
                    <a:cubicBezTo>
                      <a:pt x="9917" y="194"/>
                      <a:pt x="9981" y="226"/>
                      <a:pt x="9981" y="338"/>
                    </a:cubicBezTo>
                    <a:lnTo>
                      <a:pt x="9981" y="660"/>
                    </a:lnTo>
                    <a:lnTo>
                      <a:pt x="9981" y="788"/>
                    </a:lnTo>
                    <a:lnTo>
                      <a:pt x="9981" y="917"/>
                    </a:lnTo>
                    <a:lnTo>
                      <a:pt x="9981" y="1238"/>
                    </a:lnTo>
                    <a:cubicBezTo>
                      <a:pt x="9981" y="1351"/>
                      <a:pt x="9933" y="1399"/>
                      <a:pt x="9805" y="1399"/>
                    </a:cubicBezTo>
                    <a:lnTo>
                      <a:pt x="9580" y="1399"/>
                    </a:lnTo>
                    <a:cubicBezTo>
                      <a:pt x="9515" y="1399"/>
                      <a:pt x="9451" y="1399"/>
                      <a:pt x="9419" y="1367"/>
                    </a:cubicBezTo>
                    <a:cubicBezTo>
                      <a:pt x="9371" y="1335"/>
                      <a:pt x="9371" y="1286"/>
                      <a:pt x="9371" y="1254"/>
                    </a:cubicBezTo>
                    <a:lnTo>
                      <a:pt x="9371" y="997"/>
                    </a:lnTo>
                    <a:lnTo>
                      <a:pt x="9371" y="692"/>
                    </a:lnTo>
                    <a:lnTo>
                      <a:pt x="8262" y="692"/>
                    </a:lnTo>
                    <a:lnTo>
                      <a:pt x="8262" y="708"/>
                    </a:lnTo>
                    <a:lnTo>
                      <a:pt x="8262" y="724"/>
                    </a:lnTo>
                    <a:lnTo>
                      <a:pt x="8262" y="2299"/>
                    </a:lnTo>
                    <a:lnTo>
                      <a:pt x="8262" y="2331"/>
                    </a:lnTo>
                    <a:lnTo>
                      <a:pt x="12842" y="2331"/>
                    </a:lnTo>
                    <a:lnTo>
                      <a:pt x="12842" y="692"/>
                    </a:lnTo>
                    <a:lnTo>
                      <a:pt x="11701" y="692"/>
                    </a:lnTo>
                    <a:lnTo>
                      <a:pt x="11701" y="724"/>
                    </a:lnTo>
                    <a:lnTo>
                      <a:pt x="11701" y="740"/>
                    </a:lnTo>
                    <a:lnTo>
                      <a:pt x="11701" y="885"/>
                    </a:lnTo>
                    <a:lnTo>
                      <a:pt x="11701" y="1254"/>
                    </a:lnTo>
                    <a:cubicBezTo>
                      <a:pt x="11701" y="1270"/>
                      <a:pt x="11701" y="1335"/>
                      <a:pt x="11653" y="1367"/>
                    </a:cubicBezTo>
                    <a:cubicBezTo>
                      <a:pt x="11605" y="1399"/>
                      <a:pt x="11540" y="1399"/>
                      <a:pt x="11524" y="1399"/>
                    </a:cubicBezTo>
                    <a:lnTo>
                      <a:pt x="11267" y="1399"/>
                    </a:lnTo>
                    <a:cubicBezTo>
                      <a:pt x="11251" y="1399"/>
                      <a:pt x="11187" y="1399"/>
                      <a:pt x="11139" y="1367"/>
                    </a:cubicBezTo>
                    <a:cubicBezTo>
                      <a:pt x="11090" y="1335"/>
                      <a:pt x="11090" y="1270"/>
                      <a:pt x="11090" y="1254"/>
                    </a:cubicBezTo>
                    <a:lnTo>
                      <a:pt x="11090" y="354"/>
                    </a:lnTo>
                    <a:cubicBezTo>
                      <a:pt x="11090" y="306"/>
                      <a:pt x="11090" y="274"/>
                      <a:pt x="11123" y="242"/>
                    </a:cubicBezTo>
                    <a:cubicBezTo>
                      <a:pt x="11171" y="210"/>
                      <a:pt x="11219" y="210"/>
                      <a:pt x="11267" y="210"/>
                    </a:cubicBezTo>
                    <a:lnTo>
                      <a:pt x="14980" y="210"/>
                    </a:lnTo>
                    <a:cubicBezTo>
                      <a:pt x="15028" y="210"/>
                      <a:pt x="15076" y="210"/>
                      <a:pt x="15125" y="242"/>
                    </a:cubicBezTo>
                    <a:cubicBezTo>
                      <a:pt x="15157" y="274"/>
                      <a:pt x="15157" y="322"/>
                      <a:pt x="15157" y="354"/>
                    </a:cubicBezTo>
                    <a:lnTo>
                      <a:pt x="15157" y="1013"/>
                    </a:lnTo>
                    <a:lnTo>
                      <a:pt x="15157" y="1254"/>
                    </a:lnTo>
                    <a:cubicBezTo>
                      <a:pt x="15157" y="1270"/>
                      <a:pt x="15173" y="1286"/>
                      <a:pt x="15157" y="1319"/>
                    </a:cubicBezTo>
                    <a:cubicBezTo>
                      <a:pt x="15141" y="1335"/>
                      <a:pt x="15109" y="1399"/>
                      <a:pt x="15028" y="1399"/>
                    </a:cubicBezTo>
                    <a:lnTo>
                      <a:pt x="14707" y="1399"/>
                    </a:lnTo>
                    <a:cubicBezTo>
                      <a:pt x="14626" y="1399"/>
                      <a:pt x="14578" y="1351"/>
                      <a:pt x="14562" y="1303"/>
                    </a:cubicBezTo>
                    <a:cubicBezTo>
                      <a:pt x="14562" y="1270"/>
                      <a:pt x="14562" y="1254"/>
                      <a:pt x="14562" y="1222"/>
                    </a:cubicBezTo>
                    <a:lnTo>
                      <a:pt x="14562" y="1029"/>
                    </a:lnTo>
                    <a:lnTo>
                      <a:pt x="14562" y="692"/>
                    </a:lnTo>
                    <a:lnTo>
                      <a:pt x="13437" y="692"/>
                    </a:lnTo>
                    <a:lnTo>
                      <a:pt x="13437" y="2331"/>
                    </a:lnTo>
                    <a:lnTo>
                      <a:pt x="17873" y="2331"/>
                    </a:lnTo>
                    <a:lnTo>
                      <a:pt x="17873" y="2315"/>
                    </a:lnTo>
                    <a:lnTo>
                      <a:pt x="17873" y="724"/>
                    </a:lnTo>
                    <a:lnTo>
                      <a:pt x="17873" y="708"/>
                    </a:lnTo>
                    <a:lnTo>
                      <a:pt x="17873" y="692"/>
                    </a:lnTo>
                    <a:lnTo>
                      <a:pt x="16764" y="692"/>
                    </a:lnTo>
                    <a:lnTo>
                      <a:pt x="16764" y="1061"/>
                    </a:lnTo>
                    <a:cubicBezTo>
                      <a:pt x="16764" y="1110"/>
                      <a:pt x="16748" y="1174"/>
                      <a:pt x="16748" y="1238"/>
                    </a:cubicBezTo>
                    <a:lnTo>
                      <a:pt x="16732" y="1399"/>
                    </a:lnTo>
                    <a:lnTo>
                      <a:pt x="16314" y="1399"/>
                    </a:lnTo>
                    <a:cubicBezTo>
                      <a:pt x="16298" y="1399"/>
                      <a:pt x="16250" y="1399"/>
                      <a:pt x="16201" y="1367"/>
                    </a:cubicBezTo>
                    <a:cubicBezTo>
                      <a:pt x="16153" y="1335"/>
                      <a:pt x="16153" y="1286"/>
                      <a:pt x="16153" y="1270"/>
                    </a:cubicBezTo>
                    <a:lnTo>
                      <a:pt x="16153" y="338"/>
                    </a:lnTo>
                    <a:cubicBezTo>
                      <a:pt x="16153" y="322"/>
                      <a:pt x="16153" y="274"/>
                      <a:pt x="16201" y="242"/>
                    </a:cubicBezTo>
                    <a:cubicBezTo>
                      <a:pt x="16234" y="210"/>
                      <a:pt x="16282" y="210"/>
                      <a:pt x="16330" y="210"/>
                    </a:cubicBezTo>
                    <a:lnTo>
                      <a:pt x="20043" y="210"/>
                    </a:lnTo>
                    <a:cubicBezTo>
                      <a:pt x="20155" y="210"/>
                      <a:pt x="20219" y="226"/>
                      <a:pt x="20219" y="354"/>
                    </a:cubicBezTo>
                    <a:lnTo>
                      <a:pt x="20219" y="660"/>
                    </a:lnTo>
                    <a:lnTo>
                      <a:pt x="20219" y="788"/>
                    </a:lnTo>
                    <a:lnTo>
                      <a:pt x="20219" y="917"/>
                    </a:lnTo>
                    <a:lnTo>
                      <a:pt x="20219" y="1254"/>
                    </a:lnTo>
                    <a:cubicBezTo>
                      <a:pt x="20219" y="1351"/>
                      <a:pt x="20171" y="1399"/>
                      <a:pt x="20059" y="1399"/>
                    </a:cubicBezTo>
                    <a:lnTo>
                      <a:pt x="19802" y="1399"/>
                    </a:lnTo>
                    <a:cubicBezTo>
                      <a:pt x="19753" y="1399"/>
                      <a:pt x="19705" y="1399"/>
                      <a:pt x="19657" y="1367"/>
                    </a:cubicBezTo>
                    <a:cubicBezTo>
                      <a:pt x="19625" y="1335"/>
                      <a:pt x="19625" y="1303"/>
                      <a:pt x="19625" y="1254"/>
                    </a:cubicBezTo>
                    <a:lnTo>
                      <a:pt x="19625" y="1013"/>
                    </a:lnTo>
                    <a:lnTo>
                      <a:pt x="19625" y="692"/>
                    </a:lnTo>
                    <a:lnTo>
                      <a:pt x="18468" y="692"/>
                    </a:lnTo>
                    <a:lnTo>
                      <a:pt x="18468" y="1158"/>
                    </a:lnTo>
                    <a:lnTo>
                      <a:pt x="18468" y="2315"/>
                    </a:lnTo>
                    <a:lnTo>
                      <a:pt x="18468" y="2331"/>
                    </a:lnTo>
                    <a:lnTo>
                      <a:pt x="23096" y="2331"/>
                    </a:lnTo>
                    <a:lnTo>
                      <a:pt x="23096" y="2315"/>
                    </a:lnTo>
                    <a:lnTo>
                      <a:pt x="23096" y="2299"/>
                    </a:lnTo>
                    <a:lnTo>
                      <a:pt x="23096" y="708"/>
                    </a:lnTo>
                    <a:lnTo>
                      <a:pt x="23096" y="692"/>
                    </a:lnTo>
                    <a:lnTo>
                      <a:pt x="21939" y="692"/>
                    </a:lnTo>
                    <a:lnTo>
                      <a:pt x="21939" y="708"/>
                    </a:lnTo>
                    <a:lnTo>
                      <a:pt x="21939" y="1045"/>
                    </a:lnTo>
                    <a:cubicBezTo>
                      <a:pt x="21939" y="1110"/>
                      <a:pt x="21939" y="1174"/>
                      <a:pt x="21939" y="1238"/>
                    </a:cubicBezTo>
                    <a:lnTo>
                      <a:pt x="21923" y="1399"/>
                    </a:lnTo>
                    <a:lnTo>
                      <a:pt x="21505" y="1399"/>
                    </a:lnTo>
                    <a:cubicBezTo>
                      <a:pt x="21489" y="1399"/>
                      <a:pt x="21425" y="1399"/>
                      <a:pt x="21393" y="1367"/>
                    </a:cubicBezTo>
                    <a:cubicBezTo>
                      <a:pt x="21345" y="1335"/>
                      <a:pt x="21345" y="1286"/>
                      <a:pt x="21345" y="1270"/>
                    </a:cubicBezTo>
                    <a:lnTo>
                      <a:pt x="21345" y="338"/>
                    </a:lnTo>
                    <a:cubicBezTo>
                      <a:pt x="21345" y="322"/>
                      <a:pt x="21345" y="274"/>
                      <a:pt x="21393" y="226"/>
                    </a:cubicBezTo>
                    <a:cubicBezTo>
                      <a:pt x="21415" y="214"/>
                      <a:pt x="21438" y="203"/>
                      <a:pt x="21472" y="203"/>
                    </a:cubicBezTo>
                    <a:cubicBezTo>
                      <a:pt x="21486" y="203"/>
                      <a:pt x="21502" y="205"/>
                      <a:pt x="21521" y="210"/>
                    </a:cubicBezTo>
                    <a:lnTo>
                      <a:pt x="25234" y="210"/>
                    </a:lnTo>
                    <a:cubicBezTo>
                      <a:pt x="25347" y="210"/>
                      <a:pt x="25411" y="226"/>
                      <a:pt x="25411" y="338"/>
                    </a:cubicBezTo>
                    <a:lnTo>
                      <a:pt x="25411" y="660"/>
                    </a:lnTo>
                    <a:lnTo>
                      <a:pt x="25411" y="788"/>
                    </a:lnTo>
                    <a:lnTo>
                      <a:pt x="25411" y="917"/>
                    </a:lnTo>
                    <a:lnTo>
                      <a:pt x="25411" y="1254"/>
                    </a:lnTo>
                    <a:cubicBezTo>
                      <a:pt x="25411" y="1351"/>
                      <a:pt x="25363" y="1399"/>
                      <a:pt x="25250" y="1399"/>
                    </a:cubicBezTo>
                    <a:lnTo>
                      <a:pt x="25009" y="1399"/>
                    </a:lnTo>
                    <a:cubicBezTo>
                      <a:pt x="24945" y="1399"/>
                      <a:pt x="24896" y="1399"/>
                      <a:pt x="24848" y="1367"/>
                    </a:cubicBezTo>
                    <a:cubicBezTo>
                      <a:pt x="24816" y="1335"/>
                      <a:pt x="24816" y="1286"/>
                      <a:pt x="24816" y="1254"/>
                    </a:cubicBezTo>
                    <a:lnTo>
                      <a:pt x="24816" y="1013"/>
                    </a:lnTo>
                    <a:lnTo>
                      <a:pt x="24816" y="692"/>
                    </a:lnTo>
                    <a:lnTo>
                      <a:pt x="23691" y="692"/>
                    </a:lnTo>
                    <a:lnTo>
                      <a:pt x="23691" y="708"/>
                    </a:lnTo>
                    <a:lnTo>
                      <a:pt x="23691" y="724"/>
                    </a:lnTo>
                    <a:lnTo>
                      <a:pt x="23691" y="2299"/>
                    </a:lnTo>
                    <a:lnTo>
                      <a:pt x="23691" y="2331"/>
                    </a:lnTo>
                    <a:lnTo>
                      <a:pt x="28288" y="2331"/>
                    </a:lnTo>
                    <a:lnTo>
                      <a:pt x="28288" y="692"/>
                    </a:lnTo>
                    <a:lnTo>
                      <a:pt x="27131" y="692"/>
                    </a:lnTo>
                    <a:lnTo>
                      <a:pt x="27131" y="724"/>
                    </a:lnTo>
                    <a:lnTo>
                      <a:pt x="27131" y="740"/>
                    </a:lnTo>
                    <a:lnTo>
                      <a:pt x="27131" y="885"/>
                    </a:lnTo>
                    <a:lnTo>
                      <a:pt x="27131" y="1254"/>
                    </a:lnTo>
                    <a:cubicBezTo>
                      <a:pt x="27131" y="1270"/>
                      <a:pt x="27131" y="1335"/>
                      <a:pt x="27082" y="1367"/>
                    </a:cubicBezTo>
                    <a:cubicBezTo>
                      <a:pt x="27050" y="1399"/>
                      <a:pt x="26986" y="1399"/>
                      <a:pt x="26954" y="1399"/>
                    </a:cubicBezTo>
                    <a:lnTo>
                      <a:pt x="26713" y="1399"/>
                    </a:lnTo>
                    <a:cubicBezTo>
                      <a:pt x="26681" y="1399"/>
                      <a:pt x="26616" y="1399"/>
                      <a:pt x="26568" y="1367"/>
                    </a:cubicBezTo>
                    <a:cubicBezTo>
                      <a:pt x="26520" y="1335"/>
                      <a:pt x="26536" y="1286"/>
                      <a:pt x="26536" y="1254"/>
                    </a:cubicBezTo>
                    <a:lnTo>
                      <a:pt x="26536" y="354"/>
                    </a:lnTo>
                    <a:cubicBezTo>
                      <a:pt x="26536" y="306"/>
                      <a:pt x="26536" y="274"/>
                      <a:pt x="26568" y="242"/>
                    </a:cubicBezTo>
                    <a:cubicBezTo>
                      <a:pt x="26616" y="210"/>
                      <a:pt x="26664" y="210"/>
                      <a:pt x="26713" y="210"/>
                    </a:cubicBezTo>
                    <a:lnTo>
                      <a:pt x="30409" y="210"/>
                    </a:lnTo>
                    <a:cubicBezTo>
                      <a:pt x="30474" y="210"/>
                      <a:pt x="30522" y="210"/>
                      <a:pt x="30554" y="242"/>
                    </a:cubicBezTo>
                    <a:cubicBezTo>
                      <a:pt x="30602" y="274"/>
                      <a:pt x="30602" y="322"/>
                      <a:pt x="30602" y="354"/>
                    </a:cubicBezTo>
                    <a:lnTo>
                      <a:pt x="30602" y="1013"/>
                    </a:lnTo>
                    <a:lnTo>
                      <a:pt x="30602" y="1254"/>
                    </a:lnTo>
                    <a:cubicBezTo>
                      <a:pt x="30602" y="1270"/>
                      <a:pt x="30602" y="1286"/>
                      <a:pt x="30586" y="1319"/>
                    </a:cubicBezTo>
                    <a:cubicBezTo>
                      <a:pt x="30586" y="1335"/>
                      <a:pt x="30538" y="1399"/>
                      <a:pt x="30474" y="1399"/>
                    </a:cubicBezTo>
                    <a:lnTo>
                      <a:pt x="30136" y="1399"/>
                    </a:lnTo>
                    <a:cubicBezTo>
                      <a:pt x="30072" y="1399"/>
                      <a:pt x="30024" y="1351"/>
                      <a:pt x="30007" y="1303"/>
                    </a:cubicBezTo>
                    <a:cubicBezTo>
                      <a:pt x="30007" y="1270"/>
                      <a:pt x="30007" y="1254"/>
                      <a:pt x="30007" y="1238"/>
                    </a:cubicBezTo>
                    <a:lnTo>
                      <a:pt x="30007" y="1045"/>
                    </a:lnTo>
                    <a:lnTo>
                      <a:pt x="30007" y="708"/>
                    </a:lnTo>
                    <a:lnTo>
                      <a:pt x="28882" y="708"/>
                    </a:lnTo>
                    <a:lnTo>
                      <a:pt x="28882" y="2331"/>
                    </a:lnTo>
                    <a:lnTo>
                      <a:pt x="33318" y="2331"/>
                    </a:lnTo>
                    <a:lnTo>
                      <a:pt x="33318" y="2315"/>
                    </a:lnTo>
                    <a:lnTo>
                      <a:pt x="33318" y="724"/>
                    </a:lnTo>
                    <a:lnTo>
                      <a:pt x="33318" y="708"/>
                    </a:lnTo>
                    <a:lnTo>
                      <a:pt x="32193" y="708"/>
                    </a:lnTo>
                    <a:lnTo>
                      <a:pt x="32193" y="1061"/>
                    </a:lnTo>
                    <a:cubicBezTo>
                      <a:pt x="32193" y="1126"/>
                      <a:pt x="32193" y="1174"/>
                      <a:pt x="32177" y="1238"/>
                    </a:cubicBezTo>
                    <a:lnTo>
                      <a:pt x="32177" y="1399"/>
                    </a:lnTo>
                    <a:lnTo>
                      <a:pt x="31759" y="1399"/>
                    </a:lnTo>
                    <a:cubicBezTo>
                      <a:pt x="31743" y="1399"/>
                      <a:pt x="31679" y="1399"/>
                      <a:pt x="31631" y="1367"/>
                    </a:cubicBezTo>
                    <a:cubicBezTo>
                      <a:pt x="31583" y="1335"/>
                      <a:pt x="31599" y="1286"/>
                      <a:pt x="31599" y="1270"/>
                    </a:cubicBezTo>
                    <a:lnTo>
                      <a:pt x="31599" y="338"/>
                    </a:lnTo>
                    <a:cubicBezTo>
                      <a:pt x="31599" y="322"/>
                      <a:pt x="31599" y="274"/>
                      <a:pt x="31647" y="242"/>
                    </a:cubicBezTo>
                    <a:cubicBezTo>
                      <a:pt x="31679" y="210"/>
                      <a:pt x="31711" y="210"/>
                      <a:pt x="31759" y="210"/>
                    </a:cubicBezTo>
                    <a:lnTo>
                      <a:pt x="35488" y="210"/>
                    </a:lnTo>
                    <a:cubicBezTo>
                      <a:pt x="35601" y="210"/>
                      <a:pt x="35665" y="242"/>
                      <a:pt x="35665" y="354"/>
                    </a:cubicBezTo>
                    <a:lnTo>
                      <a:pt x="35665" y="660"/>
                    </a:lnTo>
                    <a:lnTo>
                      <a:pt x="35665" y="788"/>
                    </a:lnTo>
                    <a:lnTo>
                      <a:pt x="35665" y="917"/>
                    </a:lnTo>
                    <a:lnTo>
                      <a:pt x="35665" y="1254"/>
                    </a:lnTo>
                    <a:cubicBezTo>
                      <a:pt x="35665" y="1367"/>
                      <a:pt x="35617" y="1399"/>
                      <a:pt x="35488" y="1399"/>
                    </a:cubicBezTo>
                    <a:lnTo>
                      <a:pt x="35247" y="1399"/>
                    </a:lnTo>
                    <a:cubicBezTo>
                      <a:pt x="35183" y="1399"/>
                      <a:pt x="35135" y="1399"/>
                      <a:pt x="35102" y="1367"/>
                    </a:cubicBezTo>
                    <a:cubicBezTo>
                      <a:pt x="35054" y="1335"/>
                      <a:pt x="35054" y="1303"/>
                      <a:pt x="35054" y="1254"/>
                    </a:cubicBezTo>
                    <a:lnTo>
                      <a:pt x="35054" y="1013"/>
                    </a:lnTo>
                    <a:lnTo>
                      <a:pt x="35054" y="692"/>
                    </a:lnTo>
                    <a:lnTo>
                      <a:pt x="33913" y="692"/>
                    </a:lnTo>
                    <a:lnTo>
                      <a:pt x="33913" y="1158"/>
                    </a:lnTo>
                    <a:lnTo>
                      <a:pt x="33913" y="2315"/>
                    </a:lnTo>
                    <a:lnTo>
                      <a:pt x="33913" y="2331"/>
                    </a:lnTo>
                    <a:lnTo>
                      <a:pt x="38526" y="2331"/>
                    </a:lnTo>
                    <a:lnTo>
                      <a:pt x="38526" y="2299"/>
                    </a:lnTo>
                    <a:lnTo>
                      <a:pt x="38526" y="724"/>
                    </a:lnTo>
                    <a:lnTo>
                      <a:pt x="38526" y="692"/>
                    </a:lnTo>
                    <a:lnTo>
                      <a:pt x="37385" y="692"/>
                    </a:lnTo>
                    <a:lnTo>
                      <a:pt x="37385" y="724"/>
                    </a:lnTo>
                    <a:lnTo>
                      <a:pt x="37385" y="1061"/>
                    </a:lnTo>
                    <a:cubicBezTo>
                      <a:pt x="37385" y="1110"/>
                      <a:pt x="37369" y="1174"/>
                      <a:pt x="37369" y="1238"/>
                    </a:cubicBezTo>
                    <a:lnTo>
                      <a:pt x="37369" y="1399"/>
                    </a:lnTo>
                    <a:lnTo>
                      <a:pt x="36951" y="1399"/>
                    </a:lnTo>
                    <a:cubicBezTo>
                      <a:pt x="36935" y="1399"/>
                      <a:pt x="36870" y="1399"/>
                      <a:pt x="36822" y="1367"/>
                    </a:cubicBezTo>
                    <a:cubicBezTo>
                      <a:pt x="36774" y="1335"/>
                      <a:pt x="36774" y="1286"/>
                      <a:pt x="36774" y="1270"/>
                    </a:cubicBezTo>
                    <a:lnTo>
                      <a:pt x="36774" y="338"/>
                    </a:lnTo>
                    <a:cubicBezTo>
                      <a:pt x="36774" y="322"/>
                      <a:pt x="36774" y="274"/>
                      <a:pt x="36822" y="242"/>
                    </a:cubicBezTo>
                    <a:cubicBezTo>
                      <a:pt x="36846" y="218"/>
                      <a:pt x="36878" y="203"/>
                      <a:pt x="36912" y="203"/>
                    </a:cubicBezTo>
                    <a:cubicBezTo>
                      <a:pt x="36925" y="203"/>
                      <a:pt x="36938" y="205"/>
                      <a:pt x="36951" y="210"/>
                    </a:cubicBezTo>
                    <a:lnTo>
                      <a:pt x="40679" y="210"/>
                    </a:lnTo>
                    <a:cubicBezTo>
                      <a:pt x="40792" y="210"/>
                      <a:pt x="40856" y="226"/>
                      <a:pt x="40856" y="354"/>
                    </a:cubicBezTo>
                    <a:lnTo>
                      <a:pt x="40856" y="660"/>
                    </a:lnTo>
                    <a:lnTo>
                      <a:pt x="40856" y="788"/>
                    </a:lnTo>
                    <a:lnTo>
                      <a:pt x="40856" y="917"/>
                    </a:lnTo>
                    <a:lnTo>
                      <a:pt x="40856" y="1254"/>
                    </a:lnTo>
                    <a:cubicBezTo>
                      <a:pt x="40856" y="1351"/>
                      <a:pt x="40808" y="1399"/>
                      <a:pt x="40679" y="1399"/>
                    </a:cubicBezTo>
                    <a:lnTo>
                      <a:pt x="40454" y="1399"/>
                    </a:lnTo>
                    <a:cubicBezTo>
                      <a:pt x="40390" y="1399"/>
                      <a:pt x="40342" y="1399"/>
                      <a:pt x="40294" y="1367"/>
                    </a:cubicBezTo>
                    <a:cubicBezTo>
                      <a:pt x="40245" y="1335"/>
                      <a:pt x="40262" y="1286"/>
                      <a:pt x="40262" y="1254"/>
                    </a:cubicBezTo>
                    <a:lnTo>
                      <a:pt x="40262" y="1013"/>
                    </a:lnTo>
                    <a:lnTo>
                      <a:pt x="40262" y="692"/>
                    </a:lnTo>
                    <a:lnTo>
                      <a:pt x="39137" y="692"/>
                    </a:lnTo>
                    <a:lnTo>
                      <a:pt x="39137" y="708"/>
                    </a:lnTo>
                    <a:lnTo>
                      <a:pt x="39137" y="724"/>
                    </a:lnTo>
                    <a:lnTo>
                      <a:pt x="39137" y="2299"/>
                    </a:lnTo>
                    <a:lnTo>
                      <a:pt x="39137" y="2331"/>
                    </a:lnTo>
                    <a:lnTo>
                      <a:pt x="43347" y="2331"/>
                    </a:lnTo>
                    <a:lnTo>
                      <a:pt x="43347" y="2122"/>
                    </a:lnTo>
                    <a:lnTo>
                      <a:pt x="43331" y="2122"/>
                    </a:lnTo>
                    <a:cubicBezTo>
                      <a:pt x="43321" y="2122"/>
                      <a:pt x="43310" y="2129"/>
                      <a:pt x="43299" y="2129"/>
                    </a:cubicBezTo>
                    <a:cubicBezTo>
                      <a:pt x="43294" y="2129"/>
                      <a:pt x="43288" y="2128"/>
                      <a:pt x="43283" y="2122"/>
                    </a:cubicBezTo>
                    <a:lnTo>
                      <a:pt x="39554" y="2122"/>
                    </a:lnTo>
                    <a:cubicBezTo>
                      <a:pt x="39426" y="2122"/>
                      <a:pt x="39378" y="2090"/>
                      <a:pt x="39378" y="1978"/>
                    </a:cubicBezTo>
                    <a:lnTo>
                      <a:pt x="39378" y="1961"/>
                    </a:lnTo>
                    <a:lnTo>
                      <a:pt x="39378" y="1238"/>
                    </a:lnTo>
                    <a:cubicBezTo>
                      <a:pt x="39378" y="1190"/>
                      <a:pt x="39378" y="1126"/>
                      <a:pt x="39394" y="1078"/>
                    </a:cubicBezTo>
                    <a:lnTo>
                      <a:pt x="39394" y="917"/>
                    </a:lnTo>
                    <a:lnTo>
                      <a:pt x="39795" y="917"/>
                    </a:lnTo>
                    <a:cubicBezTo>
                      <a:pt x="39924" y="917"/>
                      <a:pt x="39972" y="949"/>
                      <a:pt x="39972" y="1061"/>
                    </a:cubicBezTo>
                    <a:lnTo>
                      <a:pt x="39972" y="1640"/>
                    </a:lnTo>
                    <a:lnTo>
                      <a:pt x="41097" y="1640"/>
                    </a:lnTo>
                    <a:lnTo>
                      <a:pt x="41097" y="1"/>
                    </a:lnTo>
                    <a:lnTo>
                      <a:pt x="36517" y="1"/>
                    </a:lnTo>
                    <a:lnTo>
                      <a:pt x="36517" y="1624"/>
                    </a:lnTo>
                    <a:lnTo>
                      <a:pt x="36517" y="1640"/>
                    </a:lnTo>
                    <a:lnTo>
                      <a:pt x="37626" y="1640"/>
                    </a:lnTo>
                    <a:lnTo>
                      <a:pt x="37626" y="1238"/>
                    </a:lnTo>
                    <a:cubicBezTo>
                      <a:pt x="37626" y="1190"/>
                      <a:pt x="37626" y="1126"/>
                      <a:pt x="37642" y="1078"/>
                    </a:cubicBezTo>
                    <a:lnTo>
                      <a:pt x="37642" y="917"/>
                    </a:lnTo>
                    <a:lnTo>
                      <a:pt x="37819" y="917"/>
                    </a:lnTo>
                    <a:cubicBezTo>
                      <a:pt x="37899" y="917"/>
                      <a:pt x="37979" y="917"/>
                      <a:pt x="38060" y="901"/>
                    </a:cubicBezTo>
                    <a:cubicBezTo>
                      <a:pt x="38108" y="901"/>
                      <a:pt x="38156" y="901"/>
                      <a:pt x="38188" y="949"/>
                    </a:cubicBezTo>
                    <a:cubicBezTo>
                      <a:pt x="38220" y="981"/>
                      <a:pt x="38220" y="1013"/>
                      <a:pt x="38220" y="1061"/>
                    </a:cubicBezTo>
                    <a:lnTo>
                      <a:pt x="38220" y="1945"/>
                    </a:lnTo>
                    <a:lnTo>
                      <a:pt x="38220" y="1978"/>
                    </a:lnTo>
                    <a:cubicBezTo>
                      <a:pt x="38220" y="2026"/>
                      <a:pt x="38220" y="2058"/>
                      <a:pt x="38188" y="2090"/>
                    </a:cubicBezTo>
                    <a:cubicBezTo>
                      <a:pt x="38156" y="2122"/>
                      <a:pt x="38092" y="2122"/>
                      <a:pt x="38044" y="2122"/>
                    </a:cubicBezTo>
                    <a:lnTo>
                      <a:pt x="34347" y="2122"/>
                    </a:lnTo>
                    <a:cubicBezTo>
                      <a:pt x="34283" y="2122"/>
                      <a:pt x="34234" y="2122"/>
                      <a:pt x="34186" y="2090"/>
                    </a:cubicBezTo>
                    <a:cubicBezTo>
                      <a:pt x="34154" y="2058"/>
                      <a:pt x="34154" y="2026"/>
                      <a:pt x="34154" y="1994"/>
                    </a:cubicBezTo>
                    <a:lnTo>
                      <a:pt x="34154" y="1978"/>
                    </a:lnTo>
                    <a:lnTo>
                      <a:pt x="34154" y="1785"/>
                    </a:lnTo>
                    <a:lnTo>
                      <a:pt x="34154" y="1238"/>
                    </a:lnTo>
                    <a:cubicBezTo>
                      <a:pt x="34154" y="1190"/>
                      <a:pt x="34154" y="1126"/>
                      <a:pt x="34170" y="1078"/>
                    </a:cubicBezTo>
                    <a:lnTo>
                      <a:pt x="34170" y="917"/>
                    </a:lnTo>
                    <a:lnTo>
                      <a:pt x="34572" y="917"/>
                    </a:lnTo>
                    <a:cubicBezTo>
                      <a:pt x="34733" y="917"/>
                      <a:pt x="34765" y="965"/>
                      <a:pt x="34765" y="1061"/>
                    </a:cubicBezTo>
                    <a:lnTo>
                      <a:pt x="34765" y="1174"/>
                    </a:lnTo>
                    <a:cubicBezTo>
                      <a:pt x="34765" y="1303"/>
                      <a:pt x="34765" y="1431"/>
                      <a:pt x="34765" y="1560"/>
                    </a:cubicBezTo>
                    <a:lnTo>
                      <a:pt x="34765" y="1640"/>
                    </a:lnTo>
                    <a:lnTo>
                      <a:pt x="35906" y="1640"/>
                    </a:lnTo>
                    <a:lnTo>
                      <a:pt x="35906" y="1"/>
                    </a:lnTo>
                    <a:lnTo>
                      <a:pt x="31325" y="1"/>
                    </a:lnTo>
                    <a:lnTo>
                      <a:pt x="31325" y="17"/>
                    </a:lnTo>
                    <a:lnTo>
                      <a:pt x="31325" y="1624"/>
                    </a:lnTo>
                    <a:lnTo>
                      <a:pt x="31325" y="1640"/>
                    </a:lnTo>
                    <a:lnTo>
                      <a:pt x="32434" y="1640"/>
                    </a:lnTo>
                    <a:lnTo>
                      <a:pt x="32434" y="1238"/>
                    </a:lnTo>
                    <a:cubicBezTo>
                      <a:pt x="32434" y="1190"/>
                      <a:pt x="32434" y="1126"/>
                      <a:pt x="32450" y="1061"/>
                    </a:cubicBezTo>
                    <a:lnTo>
                      <a:pt x="32450" y="917"/>
                    </a:lnTo>
                    <a:lnTo>
                      <a:pt x="32627" y="917"/>
                    </a:lnTo>
                    <a:cubicBezTo>
                      <a:pt x="32708" y="917"/>
                      <a:pt x="32788" y="917"/>
                      <a:pt x="32868" y="901"/>
                    </a:cubicBezTo>
                    <a:cubicBezTo>
                      <a:pt x="32917" y="901"/>
                      <a:pt x="32965" y="901"/>
                      <a:pt x="32997" y="933"/>
                    </a:cubicBezTo>
                    <a:cubicBezTo>
                      <a:pt x="33045" y="981"/>
                      <a:pt x="33045" y="1013"/>
                      <a:pt x="33045" y="1061"/>
                    </a:cubicBezTo>
                    <a:lnTo>
                      <a:pt x="33045" y="1945"/>
                    </a:lnTo>
                    <a:lnTo>
                      <a:pt x="33045" y="1978"/>
                    </a:lnTo>
                    <a:cubicBezTo>
                      <a:pt x="33045" y="2026"/>
                      <a:pt x="33045" y="2058"/>
                      <a:pt x="32997" y="2090"/>
                    </a:cubicBezTo>
                    <a:cubicBezTo>
                      <a:pt x="32965" y="2122"/>
                      <a:pt x="32917" y="2122"/>
                      <a:pt x="32852" y="2122"/>
                    </a:cubicBezTo>
                    <a:lnTo>
                      <a:pt x="31100" y="2122"/>
                    </a:lnTo>
                    <a:cubicBezTo>
                      <a:pt x="31020" y="2122"/>
                      <a:pt x="30956" y="2122"/>
                      <a:pt x="30875" y="2138"/>
                    </a:cubicBezTo>
                    <a:lnTo>
                      <a:pt x="30875" y="2122"/>
                    </a:lnTo>
                    <a:lnTo>
                      <a:pt x="29284" y="2122"/>
                    </a:lnTo>
                    <a:cubicBezTo>
                      <a:pt x="29220" y="2122"/>
                      <a:pt x="29188" y="2106"/>
                      <a:pt x="29172" y="2090"/>
                    </a:cubicBezTo>
                    <a:cubicBezTo>
                      <a:pt x="29156" y="2074"/>
                      <a:pt x="29123" y="2042"/>
                      <a:pt x="29123" y="2010"/>
                    </a:cubicBezTo>
                    <a:lnTo>
                      <a:pt x="29123" y="1913"/>
                    </a:lnTo>
                    <a:lnTo>
                      <a:pt x="29123" y="1640"/>
                    </a:lnTo>
                    <a:lnTo>
                      <a:pt x="29123" y="1061"/>
                    </a:lnTo>
                    <a:cubicBezTo>
                      <a:pt x="29123" y="1013"/>
                      <a:pt x="29123" y="965"/>
                      <a:pt x="29172" y="933"/>
                    </a:cubicBezTo>
                    <a:cubicBezTo>
                      <a:pt x="29220" y="901"/>
                      <a:pt x="29268" y="901"/>
                      <a:pt x="29316" y="901"/>
                    </a:cubicBezTo>
                    <a:cubicBezTo>
                      <a:pt x="29381" y="901"/>
                      <a:pt x="29461" y="917"/>
                      <a:pt x="29541" y="917"/>
                    </a:cubicBezTo>
                    <a:lnTo>
                      <a:pt x="29734" y="917"/>
                    </a:lnTo>
                    <a:lnTo>
                      <a:pt x="29734" y="1078"/>
                    </a:lnTo>
                    <a:cubicBezTo>
                      <a:pt x="29734" y="1142"/>
                      <a:pt x="29734" y="1190"/>
                      <a:pt x="29734" y="1254"/>
                    </a:cubicBezTo>
                    <a:lnTo>
                      <a:pt x="29734" y="1560"/>
                    </a:lnTo>
                    <a:lnTo>
                      <a:pt x="29734" y="1640"/>
                    </a:lnTo>
                    <a:lnTo>
                      <a:pt x="30875" y="1640"/>
                    </a:lnTo>
                    <a:lnTo>
                      <a:pt x="30875" y="1"/>
                    </a:lnTo>
                    <a:lnTo>
                      <a:pt x="26263" y="1"/>
                    </a:lnTo>
                    <a:lnTo>
                      <a:pt x="26263" y="1624"/>
                    </a:lnTo>
                    <a:lnTo>
                      <a:pt x="26263" y="1640"/>
                    </a:lnTo>
                    <a:lnTo>
                      <a:pt x="27420" y="1640"/>
                    </a:lnTo>
                    <a:lnTo>
                      <a:pt x="27420" y="1254"/>
                    </a:lnTo>
                    <a:cubicBezTo>
                      <a:pt x="27420" y="1190"/>
                      <a:pt x="27420" y="1142"/>
                      <a:pt x="27420" y="1078"/>
                    </a:cubicBezTo>
                    <a:lnTo>
                      <a:pt x="27436" y="917"/>
                    </a:lnTo>
                    <a:lnTo>
                      <a:pt x="27854" y="917"/>
                    </a:lnTo>
                    <a:cubicBezTo>
                      <a:pt x="27870" y="917"/>
                      <a:pt x="27934" y="917"/>
                      <a:pt x="27966" y="949"/>
                    </a:cubicBezTo>
                    <a:cubicBezTo>
                      <a:pt x="28015" y="981"/>
                      <a:pt x="28015" y="1029"/>
                      <a:pt x="28015" y="1045"/>
                    </a:cubicBezTo>
                    <a:lnTo>
                      <a:pt x="28015" y="1994"/>
                    </a:lnTo>
                    <a:cubicBezTo>
                      <a:pt x="28015" y="2010"/>
                      <a:pt x="28015" y="2058"/>
                      <a:pt x="27966" y="2106"/>
                    </a:cubicBezTo>
                    <a:cubicBezTo>
                      <a:pt x="27944" y="2118"/>
                      <a:pt x="27921" y="2129"/>
                      <a:pt x="27892" y="2129"/>
                    </a:cubicBezTo>
                    <a:cubicBezTo>
                      <a:pt x="27881" y="2129"/>
                      <a:pt x="27868" y="2127"/>
                      <a:pt x="27854" y="2122"/>
                    </a:cubicBezTo>
                    <a:lnTo>
                      <a:pt x="24125" y="2122"/>
                    </a:lnTo>
                    <a:cubicBezTo>
                      <a:pt x="23996" y="2122"/>
                      <a:pt x="23948" y="2090"/>
                      <a:pt x="23948" y="1978"/>
                    </a:cubicBezTo>
                    <a:lnTo>
                      <a:pt x="23948" y="1961"/>
                    </a:lnTo>
                    <a:lnTo>
                      <a:pt x="23948" y="1238"/>
                    </a:lnTo>
                    <a:cubicBezTo>
                      <a:pt x="23948" y="1190"/>
                      <a:pt x="23948" y="1126"/>
                      <a:pt x="23964" y="1078"/>
                    </a:cubicBezTo>
                    <a:lnTo>
                      <a:pt x="23964" y="917"/>
                    </a:lnTo>
                    <a:lnTo>
                      <a:pt x="24366" y="917"/>
                    </a:lnTo>
                    <a:cubicBezTo>
                      <a:pt x="24495" y="917"/>
                      <a:pt x="24543" y="949"/>
                      <a:pt x="24543" y="1061"/>
                    </a:cubicBezTo>
                    <a:lnTo>
                      <a:pt x="24543" y="1640"/>
                    </a:lnTo>
                    <a:lnTo>
                      <a:pt x="25668" y="1640"/>
                    </a:lnTo>
                    <a:lnTo>
                      <a:pt x="25668" y="1"/>
                    </a:lnTo>
                    <a:lnTo>
                      <a:pt x="21087" y="1"/>
                    </a:lnTo>
                    <a:lnTo>
                      <a:pt x="21087" y="1624"/>
                    </a:lnTo>
                    <a:lnTo>
                      <a:pt x="21087" y="1640"/>
                    </a:lnTo>
                    <a:lnTo>
                      <a:pt x="22196" y="1640"/>
                    </a:lnTo>
                    <a:lnTo>
                      <a:pt x="22196" y="1238"/>
                    </a:lnTo>
                    <a:cubicBezTo>
                      <a:pt x="22196" y="1190"/>
                      <a:pt x="22196" y="1126"/>
                      <a:pt x="22212" y="1078"/>
                    </a:cubicBezTo>
                    <a:lnTo>
                      <a:pt x="22212" y="917"/>
                    </a:lnTo>
                    <a:lnTo>
                      <a:pt x="22389" y="917"/>
                    </a:lnTo>
                    <a:cubicBezTo>
                      <a:pt x="22470" y="917"/>
                      <a:pt x="22550" y="917"/>
                      <a:pt x="22630" y="901"/>
                    </a:cubicBezTo>
                    <a:cubicBezTo>
                      <a:pt x="22679" y="901"/>
                      <a:pt x="22727" y="901"/>
                      <a:pt x="22759" y="949"/>
                    </a:cubicBezTo>
                    <a:cubicBezTo>
                      <a:pt x="22807" y="981"/>
                      <a:pt x="22807" y="1013"/>
                      <a:pt x="22807" y="1061"/>
                    </a:cubicBezTo>
                    <a:lnTo>
                      <a:pt x="22807" y="1945"/>
                    </a:lnTo>
                    <a:lnTo>
                      <a:pt x="22807" y="1978"/>
                    </a:lnTo>
                    <a:cubicBezTo>
                      <a:pt x="22807" y="2026"/>
                      <a:pt x="22807" y="2058"/>
                      <a:pt x="22759" y="2090"/>
                    </a:cubicBezTo>
                    <a:cubicBezTo>
                      <a:pt x="22727" y="2122"/>
                      <a:pt x="22679" y="2122"/>
                      <a:pt x="22614" y="2122"/>
                    </a:cubicBezTo>
                    <a:lnTo>
                      <a:pt x="18918" y="2122"/>
                    </a:lnTo>
                    <a:cubicBezTo>
                      <a:pt x="18853" y="2122"/>
                      <a:pt x="18805" y="2122"/>
                      <a:pt x="18773" y="2090"/>
                    </a:cubicBezTo>
                    <a:cubicBezTo>
                      <a:pt x="18725" y="2058"/>
                      <a:pt x="18725" y="2026"/>
                      <a:pt x="18725" y="1994"/>
                    </a:cubicBezTo>
                    <a:lnTo>
                      <a:pt x="18725" y="1978"/>
                    </a:lnTo>
                    <a:lnTo>
                      <a:pt x="18725" y="1785"/>
                    </a:lnTo>
                    <a:lnTo>
                      <a:pt x="18725" y="1238"/>
                    </a:lnTo>
                    <a:cubicBezTo>
                      <a:pt x="18725" y="1190"/>
                      <a:pt x="18725" y="1126"/>
                      <a:pt x="18741" y="1078"/>
                    </a:cubicBezTo>
                    <a:lnTo>
                      <a:pt x="18741" y="917"/>
                    </a:lnTo>
                    <a:lnTo>
                      <a:pt x="19143" y="917"/>
                    </a:lnTo>
                    <a:cubicBezTo>
                      <a:pt x="19303" y="917"/>
                      <a:pt x="19336" y="965"/>
                      <a:pt x="19336" y="1061"/>
                    </a:cubicBezTo>
                    <a:lnTo>
                      <a:pt x="19336" y="1174"/>
                    </a:lnTo>
                    <a:cubicBezTo>
                      <a:pt x="19336" y="1303"/>
                      <a:pt x="19336" y="1431"/>
                      <a:pt x="19336" y="1560"/>
                    </a:cubicBezTo>
                    <a:lnTo>
                      <a:pt x="19336" y="1640"/>
                    </a:lnTo>
                    <a:lnTo>
                      <a:pt x="20477" y="1640"/>
                    </a:lnTo>
                    <a:lnTo>
                      <a:pt x="20477" y="1"/>
                    </a:lnTo>
                    <a:lnTo>
                      <a:pt x="15896" y="1"/>
                    </a:lnTo>
                    <a:lnTo>
                      <a:pt x="15896" y="17"/>
                    </a:lnTo>
                    <a:lnTo>
                      <a:pt x="15896" y="1624"/>
                    </a:lnTo>
                    <a:lnTo>
                      <a:pt x="15896" y="1640"/>
                    </a:lnTo>
                    <a:lnTo>
                      <a:pt x="17005" y="1640"/>
                    </a:lnTo>
                    <a:lnTo>
                      <a:pt x="17005" y="1238"/>
                    </a:lnTo>
                    <a:cubicBezTo>
                      <a:pt x="17005" y="1190"/>
                      <a:pt x="17005" y="1126"/>
                      <a:pt x="17021" y="1061"/>
                    </a:cubicBezTo>
                    <a:lnTo>
                      <a:pt x="17021" y="917"/>
                    </a:lnTo>
                    <a:lnTo>
                      <a:pt x="17198" y="917"/>
                    </a:lnTo>
                    <a:cubicBezTo>
                      <a:pt x="17278" y="917"/>
                      <a:pt x="17359" y="917"/>
                      <a:pt x="17439" y="901"/>
                    </a:cubicBezTo>
                    <a:cubicBezTo>
                      <a:pt x="17487" y="901"/>
                      <a:pt x="17535" y="901"/>
                      <a:pt x="17568" y="933"/>
                    </a:cubicBezTo>
                    <a:cubicBezTo>
                      <a:pt x="17616" y="981"/>
                      <a:pt x="17616" y="1013"/>
                      <a:pt x="17616" y="1061"/>
                    </a:cubicBezTo>
                    <a:lnTo>
                      <a:pt x="17616" y="1945"/>
                    </a:lnTo>
                    <a:lnTo>
                      <a:pt x="17616" y="1978"/>
                    </a:lnTo>
                    <a:cubicBezTo>
                      <a:pt x="17616" y="2026"/>
                      <a:pt x="17616" y="2058"/>
                      <a:pt x="17568" y="2090"/>
                    </a:cubicBezTo>
                    <a:cubicBezTo>
                      <a:pt x="17535" y="2122"/>
                      <a:pt x="17487" y="2122"/>
                      <a:pt x="17439" y="2122"/>
                    </a:cubicBezTo>
                    <a:lnTo>
                      <a:pt x="15671" y="2122"/>
                    </a:lnTo>
                    <a:cubicBezTo>
                      <a:pt x="15591" y="2122"/>
                      <a:pt x="15526" y="2122"/>
                      <a:pt x="15446" y="2138"/>
                    </a:cubicBezTo>
                    <a:lnTo>
                      <a:pt x="15446" y="2122"/>
                    </a:lnTo>
                    <a:lnTo>
                      <a:pt x="13855" y="2122"/>
                    </a:lnTo>
                    <a:cubicBezTo>
                      <a:pt x="13791" y="2122"/>
                      <a:pt x="13758" y="2106"/>
                      <a:pt x="13742" y="2090"/>
                    </a:cubicBezTo>
                    <a:cubicBezTo>
                      <a:pt x="13710" y="2074"/>
                      <a:pt x="13694" y="2042"/>
                      <a:pt x="13694" y="2010"/>
                    </a:cubicBezTo>
                    <a:lnTo>
                      <a:pt x="13694" y="1913"/>
                    </a:lnTo>
                    <a:lnTo>
                      <a:pt x="13694" y="1640"/>
                    </a:lnTo>
                    <a:lnTo>
                      <a:pt x="13694" y="1061"/>
                    </a:lnTo>
                    <a:cubicBezTo>
                      <a:pt x="13694" y="1013"/>
                      <a:pt x="13694" y="965"/>
                      <a:pt x="13742" y="933"/>
                    </a:cubicBezTo>
                    <a:cubicBezTo>
                      <a:pt x="13775" y="901"/>
                      <a:pt x="13839" y="901"/>
                      <a:pt x="13871" y="901"/>
                    </a:cubicBezTo>
                    <a:cubicBezTo>
                      <a:pt x="13951" y="901"/>
                      <a:pt x="14032" y="917"/>
                      <a:pt x="14096" y="917"/>
                    </a:cubicBezTo>
                    <a:lnTo>
                      <a:pt x="14289" y="917"/>
                    </a:lnTo>
                    <a:lnTo>
                      <a:pt x="14305" y="1078"/>
                    </a:lnTo>
                    <a:cubicBezTo>
                      <a:pt x="14305" y="1142"/>
                      <a:pt x="14305" y="1190"/>
                      <a:pt x="14305" y="1254"/>
                    </a:cubicBezTo>
                    <a:lnTo>
                      <a:pt x="14305" y="1560"/>
                    </a:lnTo>
                    <a:lnTo>
                      <a:pt x="14305" y="1640"/>
                    </a:lnTo>
                    <a:lnTo>
                      <a:pt x="15446" y="1640"/>
                    </a:lnTo>
                    <a:lnTo>
                      <a:pt x="15446" y="1"/>
                    </a:lnTo>
                    <a:lnTo>
                      <a:pt x="10833" y="1"/>
                    </a:lnTo>
                    <a:lnTo>
                      <a:pt x="10833" y="1624"/>
                    </a:lnTo>
                    <a:lnTo>
                      <a:pt x="10833" y="1640"/>
                    </a:lnTo>
                    <a:lnTo>
                      <a:pt x="11974" y="1640"/>
                    </a:lnTo>
                    <a:lnTo>
                      <a:pt x="11974" y="1254"/>
                    </a:lnTo>
                    <a:cubicBezTo>
                      <a:pt x="11974" y="1190"/>
                      <a:pt x="11990" y="1142"/>
                      <a:pt x="11990" y="1078"/>
                    </a:cubicBezTo>
                    <a:lnTo>
                      <a:pt x="12007" y="917"/>
                    </a:lnTo>
                    <a:lnTo>
                      <a:pt x="12408" y="917"/>
                    </a:lnTo>
                    <a:cubicBezTo>
                      <a:pt x="12441" y="917"/>
                      <a:pt x="12489" y="917"/>
                      <a:pt x="12537" y="949"/>
                    </a:cubicBezTo>
                    <a:cubicBezTo>
                      <a:pt x="12585" y="981"/>
                      <a:pt x="12585" y="1029"/>
                      <a:pt x="12585" y="1045"/>
                    </a:cubicBezTo>
                    <a:lnTo>
                      <a:pt x="12585" y="1994"/>
                    </a:lnTo>
                    <a:cubicBezTo>
                      <a:pt x="12585" y="2010"/>
                      <a:pt x="12585" y="2058"/>
                      <a:pt x="12537" y="2106"/>
                    </a:cubicBezTo>
                    <a:cubicBezTo>
                      <a:pt x="12514" y="2118"/>
                      <a:pt x="12483" y="2129"/>
                      <a:pt x="12450" y="2129"/>
                    </a:cubicBezTo>
                    <a:cubicBezTo>
                      <a:pt x="12437" y="2129"/>
                      <a:pt x="12422" y="2127"/>
                      <a:pt x="12408" y="2122"/>
                    </a:cubicBezTo>
                    <a:lnTo>
                      <a:pt x="8696" y="2122"/>
                    </a:lnTo>
                    <a:cubicBezTo>
                      <a:pt x="8567" y="2122"/>
                      <a:pt x="8519" y="2090"/>
                      <a:pt x="8519" y="1978"/>
                    </a:cubicBezTo>
                    <a:lnTo>
                      <a:pt x="8519" y="1961"/>
                    </a:lnTo>
                    <a:lnTo>
                      <a:pt x="8519" y="1238"/>
                    </a:lnTo>
                    <a:cubicBezTo>
                      <a:pt x="8519" y="1190"/>
                      <a:pt x="8519" y="1126"/>
                      <a:pt x="8519" y="1078"/>
                    </a:cubicBezTo>
                    <a:lnTo>
                      <a:pt x="8535" y="917"/>
                    </a:lnTo>
                    <a:lnTo>
                      <a:pt x="8937" y="917"/>
                    </a:lnTo>
                    <a:cubicBezTo>
                      <a:pt x="9065" y="917"/>
                      <a:pt x="9114" y="949"/>
                      <a:pt x="9114" y="1061"/>
                    </a:cubicBezTo>
                    <a:lnTo>
                      <a:pt x="9114" y="1640"/>
                    </a:lnTo>
                    <a:lnTo>
                      <a:pt x="10239" y="1640"/>
                    </a:lnTo>
                    <a:lnTo>
                      <a:pt x="10239" y="1"/>
                    </a:lnTo>
                    <a:lnTo>
                      <a:pt x="5642" y="1"/>
                    </a:lnTo>
                    <a:lnTo>
                      <a:pt x="5642" y="1624"/>
                    </a:lnTo>
                    <a:lnTo>
                      <a:pt x="5642" y="1640"/>
                    </a:lnTo>
                    <a:lnTo>
                      <a:pt x="6767" y="1640"/>
                    </a:lnTo>
                    <a:lnTo>
                      <a:pt x="6767" y="1238"/>
                    </a:lnTo>
                    <a:cubicBezTo>
                      <a:pt x="6767" y="1190"/>
                      <a:pt x="6767" y="1126"/>
                      <a:pt x="6767" y="1078"/>
                    </a:cubicBezTo>
                    <a:lnTo>
                      <a:pt x="6783" y="917"/>
                    </a:lnTo>
                    <a:lnTo>
                      <a:pt x="6960" y="917"/>
                    </a:lnTo>
                    <a:cubicBezTo>
                      <a:pt x="7040" y="917"/>
                      <a:pt x="7105" y="917"/>
                      <a:pt x="7185" y="901"/>
                    </a:cubicBezTo>
                    <a:cubicBezTo>
                      <a:pt x="7233" y="901"/>
                      <a:pt x="7297" y="901"/>
                      <a:pt x="7330" y="949"/>
                    </a:cubicBezTo>
                    <a:cubicBezTo>
                      <a:pt x="7362" y="981"/>
                      <a:pt x="7362" y="1013"/>
                      <a:pt x="7362" y="1061"/>
                    </a:cubicBezTo>
                    <a:lnTo>
                      <a:pt x="7362" y="1945"/>
                    </a:lnTo>
                    <a:lnTo>
                      <a:pt x="7362" y="1978"/>
                    </a:lnTo>
                    <a:cubicBezTo>
                      <a:pt x="7362" y="2026"/>
                      <a:pt x="7362" y="2058"/>
                      <a:pt x="7330" y="2090"/>
                    </a:cubicBezTo>
                    <a:cubicBezTo>
                      <a:pt x="7281" y="2122"/>
                      <a:pt x="7233" y="2122"/>
                      <a:pt x="7185" y="2122"/>
                    </a:cubicBezTo>
                    <a:lnTo>
                      <a:pt x="3488" y="2122"/>
                    </a:lnTo>
                    <a:cubicBezTo>
                      <a:pt x="3424" y="2122"/>
                      <a:pt x="3376" y="2122"/>
                      <a:pt x="3328" y="2090"/>
                    </a:cubicBezTo>
                    <a:cubicBezTo>
                      <a:pt x="3295" y="2058"/>
                      <a:pt x="3295" y="2026"/>
                      <a:pt x="3295" y="1994"/>
                    </a:cubicBezTo>
                    <a:lnTo>
                      <a:pt x="3295" y="1978"/>
                    </a:lnTo>
                    <a:lnTo>
                      <a:pt x="3295" y="1785"/>
                    </a:lnTo>
                    <a:lnTo>
                      <a:pt x="3295" y="1238"/>
                    </a:lnTo>
                    <a:cubicBezTo>
                      <a:pt x="3295" y="1190"/>
                      <a:pt x="3295" y="1126"/>
                      <a:pt x="3295" y="1078"/>
                    </a:cubicBezTo>
                    <a:lnTo>
                      <a:pt x="3311" y="917"/>
                    </a:lnTo>
                    <a:lnTo>
                      <a:pt x="3713" y="917"/>
                    </a:lnTo>
                    <a:cubicBezTo>
                      <a:pt x="3858" y="917"/>
                      <a:pt x="3890" y="965"/>
                      <a:pt x="3890" y="1061"/>
                    </a:cubicBezTo>
                    <a:lnTo>
                      <a:pt x="3890" y="1174"/>
                    </a:lnTo>
                    <a:cubicBezTo>
                      <a:pt x="3890" y="1303"/>
                      <a:pt x="3890" y="1431"/>
                      <a:pt x="3890" y="1560"/>
                    </a:cubicBezTo>
                    <a:lnTo>
                      <a:pt x="3890" y="1640"/>
                    </a:lnTo>
                    <a:lnTo>
                      <a:pt x="5047" y="1640"/>
                    </a:lnTo>
                    <a:lnTo>
                      <a:pt x="50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0" name="Google Shape;570;p24"/>
              <p:cNvSpPr/>
              <p:nvPr/>
            </p:nvSpPr>
            <p:spPr>
              <a:xfrm>
                <a:off x="25307722" y="8460784"/>
                <a:ext cx="273477" cy="250380"/>
              </a:xfrm>
              <a:custGeom>
                <a:avLst/>
                <a:gdLst/>
                <a:ahLst/>
                <a:cxnLst/>
                <a:rect l="l" t="t" r="r" b="b"/>
                <a:pathLst>
                  <a:path w="1641" h="1641" extrusionOk="0">
                    <a:moveTo>
                      <a:pt x="1" y="1"/>
                    </a:moveTo>
                    <a:lnTo>
                      <a:pt x="1" y="1624"/>
                    </a:lnTo>
                    <a:lnTo>
                      <a:pt x="1" y="1640"/>
                    </a:lnTo>
                    <a:lnTo>
                      <a:pt x="1158" y="1640"/>
                    </a:lnTo>
                    <a:lnTo>
                      <a:pt x="1158" y="1254"/>
                    </a:lnTo>
                    <a:cubicBezTo>
                      <a:pt x="1158" y="1206"/>
                      <a:pt x="1158" y="1142"/>
                      <a:pt x="1158" y="1078"/>
                    </a:cubicBezTo>
                    <a:lnTo>
                      <a:pt x="1174" y="917"/>
                    </a:lnTo>
                    <a:lnTo>
                      <a:pt x="1640" y="917"/>
                    </a:lnTo>
                    <a:lnTo>
                      <a:pt x="1640" y="708"/>
                    </a:lnTo>
                    <a:lnTo>
                      <a:pt x="869" y="708"/>
                    </a:lnTo>
                    <a:lnTo>
                      <a:pt x="869" y="724"/>
                    </a:lnTo>
                    <a:lnTo>
                      <a:pt x="869" y="756"/>
                    </a:lnTo>
                    <a:lnTo>
                      <a:pt x="869" y="901"/>
                    </a:lnTo>
                    <a:lnTo>
                      <a:pt x="869" y="1270"/>
                    </a:lnTo>
                    <a:cubicBezTo>
                      <a:pt x="869" y="1286"/>
                      <a:pt x="869" y="1335"/>
                      <a:pt x="821" y="1367"/>
                    </a:cubicBezTo>
                    <a:cubicBezTo>
                      <a:pt x="772" y="1415"/>
                      <a:pt x="708" y="1415"/>
                      <a:pt x="692" y="1415"/>
                    </a:cubicBezTo>
                    <a:cubicBezTo>
                      <a:pt x="652" y="1407"/>
                      <a:pt x="608" y="1403"/>
                      <a:pt x="564" y="1403"/>
                    </a:cubicBezTo>
                    <a:cubicBezTo>
                      <a:pt x="519" y="1403"/>
                      <a:pt x="475" y="1407"/>
                      <a:pt x="435" y="1415"/>
                    </a:cubicBezTo>
                    <a:cubicBezTo>
                      <a:pt x="419" y="1415"/>
                      <a:pt x="355" y="1415"/>
                      <a:pt x="306" y="1383"/>
                    </a:cubicBezTo>
                    <a:cubicBezTo>
                      <a:pt x="258" y="1335"/>
                      <a:pt x="258" y="1286"/>
                      <a:pt x="258" y="1270"/>
                    </a:cubicBezTo>
                    <a:lnTo>
                      <a:pt x="258" y="370"/>
                    </a:lnTo>
                    <a:cubicBezTo>
                      <a:pt x="258" y="322"/>
                      <a:pt x="258" y="274"/>
                      <a:pt x="306" y="242"/>
                    </a:cubicBezTo>
                    <a:cubicBezTo>
                      <a:pt x="339" y="210"/>
                      <a:pt x="403" y="210"/>
                      <a:pt x="451" y="210"/>
                    </a:cubicBezTo>
                    <a:lnTo>
                      <a:pt x="1640" y="210"/>
                    </a:lnTo>
                    <a:lnTo>
                      <a:pt x="16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1" name="Google Shape;571;p24"/>
              <p:cNvSpPr/>
              <p:nvPr/>
            </p:nvSpPr>
            <p:spPr>
              <a:xfrm>
                <a:off x="18360290" y="8352923"/>
                <a:ext cx="7224053" cy="32041"/>
              </a:xfrm>
              <a:custGeom>
                <a:avLst/>
                <a:gdLst/>
                <a:ahLst/>
                <a:cxnLst/>
                <a:rect l="l" t="t" r="r" b="b"/>
                <a:pathLst>
                  <a:path w="43348" h="210" extrusionOk="0">
                    <a:moveTo>
                      <a:pt x="210" y="0"/>
                    </a:moveTo>
                    <a:cubicBezTo>
                      <a:pt x="129" y="0"/>
                      <a:pt x="65" y="17"/>
                      <a:pt x="1" y="17"/>
                    </a:cubicBezTo>
                    <a:cubicBezTo>
                      <a:pt x="1" y="65"/>
                      <a:pt x="1" y="113"/>
                      <a:pt x="1" y="177"/>
                    </a:cubicBezTo>
                    <a:lnTo>
                      <a:pt x="1" y="209"/>
                    </a:lnTo>
                    <a:lnTo>
                      <a:pt x="43347" y="209"/>
                    </a:lnTo>
                    <a:lnTo>
                      <a:pt x="43347" y="0"/>
                    </a:lnTo>
                    <a:lnTo>
                      <a:pt x="31068" y="0"/>
                    </a:lnTo>
                    <a:cubicBezTo>
                      <a:pt x="31004" y="0"/>
                      <a:pt x="30940" y="17"/>
                      <a:pt x="30875" y="17"/>
                    </a:cubicBezTo>
                    <a:lnTo>
                      <a:pt x="30875" y="0"/>
                    </a:lnTo>
                    <a:lnTo>
                      <a:pt x="15639" y="0"/>
                    </a:lnTo>
                    <a:cubicBezTo>
                      <a:pt x="15575" y="0"/>
                      <a:pt x="15510" y="17"/>
                      <a:pt x="15446" y="17"/>
                    </a:cubicBezTo>
                    <a:lnTo>
                      <a:pt x="15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2" name="Google Shape;572;p24"/>
              <p:cNvSpPr/>
              <p:nvPr/>
            </p:nvSpPr>
            <p:spPr>
              <a:xfrm>
                <a:off x="18360290" y="8892382"/>
                <a:ext cx="7224053" cy="32041"/>
              </a:xfrm>
              <a:custGeom>
                <a:avLst/>
                <a:gdLst/>
                <a:ahLst/>
                <a:cxnLst/>
                <a:rect l="l" t="t" r="r" b="b"/>
                <a:pathLst>
                  <a:path w="43348" h="210" extrusionOk="0">
                    <a:moveTo>
                      <a:pt x="1" y="0"/>
                    </a:moveTo>
                    <a:lnTo>
                      <a:pt x="1" y="65"/>
                    </a:lnTo>
                    <a:lnTo>
                      <a:pt x="1" y="209"/>
                    </a:lnTo>
                    <a:lnTo>
                      <a:pt x="43347" y="209"/>
                    </a:lnTo>
                    <a:lnTo>
                      <a:pt x="433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grpSp>
        <p:nvGrpSpPr>
          <p:cNvPr id="573" name="Google Shape;573;p24"/>
          <p:cNvGrpSpPr/>
          <p:nvPr/>
        </p:nvGrpSpPr>
        <p:grpSpPr>
          <a:xfrm>
            <a:off x="-26489" y="6291804"/>
            <a:ext cx="12229589" cy="472367"/>
            <a:chOff x="-220040" y="231696"/>
            <a:chExt cx="9335564" cy="365760"/>
          </a:xfrm>
        </p:grpSpPr>
        <p:grpSp>
          <p:nvGrpSpPr>
            <p:cNvPr id="574" name="Google Shape;574;p24"/>
            <p:cNvGrpSpPr/>
            <p:nvPr/>
          </p:nvGrpSpPr>
          <p:grpSpPr>
            <a:xfrm>
              <a:off x="4430726" y="231696"/>
              <a:ext cx="4684798" cy="365760"/>
              <a:chOff x="18360290" y="8352923"/>
              <a:chExt cx="7224053" cy="571500"/>
            </a:xfrm>
          </p:grpSpPr>
          <p:sp>
            <p:nvSpPr>
              <p:cNvPr id="575" name="Google Shape;575;p24"/>
              <p:cNvSpPr/>
              <p:nvPr/>
            </p:nvSpPr>
            <p:spPr>
              <a:xfrm>
                <a:off x="18360290" y="8460784"/>
                <a:ext cx="7224053" cy="355811"/>
              </a:xfrm>
              <a:custGeom>
                <a:avLst/>
                <a:gdLst/>
                <a:ahLst/>
                <a:cxnLst/>
                <a:rect l="l" t="t" r="r" b="b"/>
                <a:pathLst>
                  <a:path w="43348" h="2332" extrusionOk="0">
                    <a:moveTo>
                      <a:pt x="451" y="1"/>
                    </a:moveTo>
                    <a:lnTo>
                      <a:pt x="451" y="17"/>
                    </a:lnTo>
                    <a:lnTo>
                      <a:pt x="451" y="1624"/>
                    </a:lnTo>
                    <a:lnTo>
                      <a:pt x="451" y="1640"/>
                    </a:lnTo>
                    <a:lnTo>
                      <a:pt x="1576" y="1640"/>
                    </a:lnTo>
                    <a:lnTo>
                      <a:pt x="1576" y="1238"/>
                    </a:lnTo>
                    <a:cubicBezTo>
                      <a:pt x="1576" y="1190"/>
                      <a:pt x="1576" y="1126"/>
                      <a:pt x="1576" y="1061"/>
                    </a:cubicBezTo>
                    <a:lnTo>
                      <a:pt x="1592" y="917"/>
                    </a:lnTo>
                    <a:lnTo>
                      <a:pt x="1769" y="917"/>
                    </a:lnTo>
                    <a:cubicBezTo>
                      <a:pt x="1849" y="917"/>
                      <a:pt x="1929" y="917"/>
                      <a:pt x="2010" y="901"/>
                    </a:cubicBezTo>
                    <a:cubicBezTo>
                      <a:pt x="2042" y="901"/>
                      <a:pt x="2090" y="901"/>
                      <a:pt x="2138" y="933"/>
                    </a:cubicBezTo>
                    <a:cubicBezTo>
                      <a:pt x="2170" y="981"/>
                      <a:pt x="2170" y="1013"/>
                      <a:pt x="2170" y="1061"/>
                    </a:cubicBezTo>
                    <a:lnTo>
                      <a:pt x="2170" y="1945"/>
                    </a:lnTo>
                    <a:lnTo>
                      <a:pt x="2170" y="1978"/>
                    </a:lnTo>
                    <a:cubicBezTo>
                      <a:pt x="2170" y="2026"/>
                      <a:pt x="2170" y="2058"/>
                      <a:pt x="2138" y="2090"/>
                    </a:cubicBezTo>
                    <a:cubicBezTo>
                      <a:pt x="2090" y="2122"/>
                      <a:pt x="2042" y="2122"/>
                      <a:pt x="1994" y="2122"/>
                    </a:cubicBezTo>
                    <a:lnTo>
                      <a:pt x="242" y="2122"/>
                    </a:lnTo>
                    <a:cubicBezTo>
                      <a:pt x="161" y="2122"/>
                      <a:pt x="81" y="2122"/>
                      <a:pt x="17" y="2138"/>
                    </a:cubicBezTo>
                    <a:lnTo>
                      <a:pt x="1" y="2138"/>
                    </a:lnTo>
                    <a:lnTo>
                      <a:pt x="1" y="2331"/>
                    </a:lnTo>
                    <a:lnTo>
                      <a:pt x="2428" y="2331"/>
                    </a:lnTo>
                    <a:lnTo>
                      <a:pt x="2428" y="2315"/>
                    </a:lnTo>
                    <a:lnTo>
                      <a:pt x="2428" y="724"/>
                    </a:lnTo>
                    <a:lnTo>
                      <a:pt x="2428" y="708"/>
                    </a:lnTo>
                    <a:lnTo>
                      <a:pt x="2428" y="692"/>
                    </a:lnTo>
                    <a:lnTo>
                      <a:pt x="1319" y="692"/>
                    </a:lnTo>
                    <a:lnTo>
                      <a:pt x="1319" y="1061"/>
                    </a:lnTo>
                    <a:cubicBezTo>
                      <a:pt x="1319" y="1110"/>
                      <a:pt x="1319" y="1174"/>
                      <a:pt x="1302" y="1238"/>
                    </a:cubicBezTo>
                    <a:lnTo>
                      <a:pt x="1302" y="1399"/>
                    </a:lnTo>
                    <a:lnTo>
                      <a:pt x="885" y="1399"/>
                    </a:lnTo>
                    <a:cubicBezTo>
                      <a:pt x="868" y="1399"/>
                      <a:pt x="804" y="1399"/>
                      <a:pt x="756" y="1367"/>
                    </a:cubicBezTo>
                    <a:cubicBezTo>
                      <a:pt x="708" y="1335"/>
                      <a:pt x="708" y="1286"/>
                      <a:pt x="708" y="1270"/>
                    </a:cubicBezTo>
                    <a:lnTo>
                      <a:pt x="708" y="338"/>
                    </a:lnTo>
                    <a:cubicBezTo>
                      <a:pt x="708" y="322"/>
                      <a:pt x="708" y="274"/>
                      <a:pt x="756" y="242"/>
                    </a:cubicBezTo>
                    <a:cubicBezTo>
                      <a:pt x="788" y="210"/>
                      <a:pt x="836" y="210"/>
                      <a:pt x="885" y="210"/>
                    </a:cubicBezTo>
                    <a:lnTo>
                      <a:pt x="4613" y="210"/>
                    </a:lnTo>
                    <a:cubicBezTo>
                      <a:pt x="4726" y="210"/>
                      <a:pt x="4790" y="226"/>
                      <a:pt x="4790" y="354"/>
                    </a:cubicBezTo>
                    <a:lnTo>
                      <a:pt x="4790" y="660"/>
                    </a:lnTo>
                    <a:lnTo>
                      <a:pt x="4790" y="788"/>
                    </a:lnTo>
                    <a:lnTo>
                      <a:pt x="4790" y="917"/>
                    </a:lnTo>
                    <a:lnTo>
                      <a:pt x="4790" y="1254"/>
                    </a:lnTo>
                    <a:cubicBezTo>
                      <a:pt x="4790" y="1351"/>
                      <a:pt x="4742" y="1399"/>
                      <a:pt x="4613" y="1399"/>
                    </a:cubicBezTo>
                    <a:lnTo>
                      <a:pt x="4356" y="1399"/>
                    </a:lnTo>
                    <a:cubicBezTo>
                      <a:pt x="4308" y="1399"/>
                      <a:pt x="4260" y="1399"/>
                      <a:pt x="4228" y="1367"/>
                    </a:cubicBezTo>
                    <a:cubicBezTo>
                      <a:pt x="4179" y="1335"/>
                      <a:pt x="4179" y="1303"/>
                      <a:pt x="4179" y="1254"/>
                    </a:cubicBezTo>
                    <a:lnTo>
                      <a:pt x="4179" y="997"/>
                    </a:lnTo>
                    <a:lnTo>
                      <a:pt x="4179" y="692"/>
                    </a:lnTo>
                    <a:lnTo>
                      <a:pt x="3038" y="692"/>
                    </a:lnTo>
                    <a:lnTo>
                      <a:pt x="3038" y="1158"/>
                    </a:lnTo>
                    <a:lnTo>
                      <a:pt x="3038" y="2299"/>
                    </a:lnTo>
                    <a:lnTo>
                      <a:pt x="3038" y="2331"/>
                    </a:lnTo>
                    <a:lnTo>
                      <a:pt x="7651" y="2331"/>
                    </a:lnTo>
                    <a:lnTo>
                      <a:pt x="7651" y="2315"/>
                    </a:lnTo>
                    <a:lnTo>
                      <a:pt x="7651" y="2299"/>
                    </a:lnTo>
                    <a:lnTo>
                      <a:pt x="7651" y="708"/>
                    </a:lnTo>
                    <a:lnTo>
                      <a:pt x="7651" y="692"/>
                    </a:lnTo>
                    <a:lnTo>
                      <a:pt x="6510" y="692"/>
                    </a:lnTo>
                    <a:lnTo>
                      <a:pt x="6510" y="708"/>
                    </a:lnTo>
                    <a:lnTo>
                      <a:pt x="6510" y="1045"/>
                    </a:lnTo>
                    <a:cubicBezTo>
                      <a:pt x="6510" y="1110"/>
                      <a:pt x="6494" y="1174"/>
                      <a:pt x="6494" y="1238"/>
                    </a:cubicBezTo>
                    <a:lnTo>
                      <a:pt x="6478" y="1383"/>
                    </a:lnTo>
                    <a:lnTo>
                      <a:pt x="6301" y="1383"/>
                    </a:lnTo>
                    <a:cubicBezTo>
                      <a:pt x="6221" y="1399"/>
                      <a:pt x="6140" y="1399"/>
                      <a:pt x="6076" y="1399"/>
                    </a:cubicBezTo>
                    <a:cubicBezTo>
                      <a:pt x="6044" y="1399"/>
                      <a:pt x="5996" y="1399"/>
                      <a:pt x="5947" y="1367"/>
                    </a:cubicBezTo>
                    <a:cubicBezTo>
                      <a:pt x="5899" y="1319"/>
                      <a:pt x="5899" y="1270"/>
                      <a:pt x="5899" y="1254"/>
                    </a:cubicBezTo>
                    <a:lnTo>
                      <a:pt x="5899" y="338"/>
                    </a:lnTo>
                    <a:cubicBezTo>
                      <a:pt x="5899" y="322"/>
                      <a:pt x="5899" y="258"/>
                      <a:pt x="5947" y="226"/>
                    </a:cubicBezTo>
                    <a:cubicBezTo>
                      <a:pt x="5979" y="210"/>
                      <a:pt x="6028" y="194"/>
                      <a:pt x="6076" y="194"/>
                    </a:cubicBezTo>
                    <a:lnTo>
                      <a:pt x="9805" y="194"/>
                    </a:lnTo>
                    <a:cubicBezTo>
                      <a:pt x="9917" y="194"/>
                      <a:pt x="9981" y="226"/>
                      <a:pt x="9981" y="338"/>
                    </a:cubicBezTo>
                    <a:lnTo>
                      <a:pt x="9981" y="660"/>
                    </a:lnTo>
                    <a:lnTo>
                      <a:pt x="9981" y="788"/>
                    </a:lnTo>
                    <a:lnTo>
                      <a:pt x="9981" y="917"/>
                    </a:lnTo>
                    <a:lnTo>
                      <a:pt x="9981" y="1238"/>
                    </a:lnTo>
                    <a:cubicBezTo>
                      <a:pt x="9981" y="1351"/>
                      <a:pt x="9933" y="1399"/>
                      <a:pt x="9805" y="1399"/>
                    </a:cubicBezTo>
                    <a:lnTo>
                      <a:pt x="9580" y="1399"/>
                    </a:lnTo>
                    <a:cubicBezTo>
                      <a:pt x="9515" y="1399"/>
                      <a:pt x="9451" y="1399"/>
                      <a:pt x="9419" y="1367"/>
                    </a:cubicBezTo>
                    <a:cubicBezTo>
                      <a:pt x="9371" y="1335"/>
                      <a:pt x="9371" y="1286"/>
                      <a:pt x="9371" y="1254"/>
                    </a:cubicBezTo>
                    <a:lnTo>
                      <a:pt x="9371" y="997"/>
                    </a:lnTo>
                    <a:lnTo>
                      <a:pt x="9371" y="692"/>
                    </a:lnTo>
                    <a:lnTo>
                      <a:pt x="8262" y="692"/>
                    </a:lnTo>
                    <a:lnTo>
                      <a:pt x="8262" y="708"/>
                    </a:lnTo>
                    <a:lnTo>
                      <a:pt x="8262" y="724"/>
                    </a:lnTo>
                    <a:lnTo>
                      <a:pt x="8262" y="2299"/>
                    </a:lnTo>
                    <a:lnTo>
                      <a:pt x="8262" y="2331"/>
                    </a:lnTo>
                    <a:lnTo>
                      <a:pt x="12842" y="2331"/>
                    </a:lnTo>
                    <a:lnTo>
                      <a:pt x="12842" y="692"/>
                    </a:lnTo>
                    <a:lnTo>
                      <a:pt x="11701" y="692"/>
                    </a:lnTo>
                    <a:lnTo>
                      <a:pt x="11701" y="724"/>
                    </a:lnTo>
                    <a:lnTo>
                      <a:pt x="11701" y="740"/>
                    </a:lnTo>
                    <a:lnTo>
                      <a:pt x="11701" y="885"/>
                    </a:lnTo>
                    <a:lnTo>
                      <a:pt x="11701" y="1254"/>
                    </a:lnTo>
                    <a:cubicBezTo>
                      <a:pt x="11701" y="1270"/>
                      <a:pt x="11701" y="1335"/>
                      <a:pt x="11653" y="1367"/>
                    </a:cubicBezTo>
                    <a:cubicBezTo>
                      <a:pt x="11605" y="1399"/>
                      <a:pt x="11540" y="1399"/>
                      <a:pt x="11524" y="1399"/>
                    </a:cubicBezTo>
                    <a:lnTo>
                      <a:pt x="11267" y="1399"/>
                    </a:lnTo>
                    <a:cubicBezTo>
                      <a:pt x="11251" y="1399"/>
                      <a:pt x="11187" y="1399"/>
                      <a:pt x="11139" y="1367"/>
                    </a:cubicBezTo>
                    <a:cubicBezTo>
                      <a:pt x="11090" y="1335"/>
                      <a:pt x="11090" y="1270"/>
                      <a:pt x="11090" y="1254"/>
                    </a:cubicBezTo>
                    <a:lnTo>
                      <a:pt x="11090" y="354"/>
                    </a:lnTo>
                    <a:cubicBezTo>
                      <a:pt x="11090" y="306"/>
                      <a:pt x="11090" y="274"/>
                      <a:pt x="11123" y="242"/>
                    </a:cubicBezTo>
                    <a:cubicBezTo>
                      <a:pt x="11171" y="210"/>
                      <a:pt x="11219" y="210"/>
                      <a:pt x="11267" y="210"/>
                    </a:cubicBezTo>
                    <a:lnTo>
                      <a:pt x="14980" y="210"/>
                    </a:lnTo>
                    <a:cubicBezTo>
                      <a:pt x="15028" y="210"/>
                      <a:pt x="15076" y="210"/>
                      <a:pt x="15125" y="242"/>
                    </a:cubicBezTo>
                    <a:cubicBezTo>
                      <a:pt x="15157" y="274"/>
                      <a:pt x="15157" y="322"/>
                      <a:pt x="15157" y="354"/>
                    </a:cubicBezTo>
                    <a:lnTo>
                      <a:pt x="15157" y="1013"/>
                    </a:lnTo>
                    <a:lnTo>
                      <a:pt x="15157" y="1254"/>
                    </a:lnTo>
                    <a:cubicBezTo>
                      <a:pt x="15157" y="1270"/>
                      <a:pt x="15173" y="1286"/>
                      <a:pt x="15157" y="1319"/>
                    </a:cubicBezTo>
                    <a:cubicBezTo>
                      <a:pt x="15141" y="1335"/>
                      <a:pt x="15109" y="1399"/>
                      <a:pt x="15028" y="1399"/>
                    </a:cubicBezTo>
                    <a:lnTo>
                      <a:pt x="14707" y="1399"/>
                    </a:lnTo>
                    <a:cubicBezTo>
                      <a:pt x="14626" y="1399"/>
                      <a:pt x="14578" y="1351"/>
                      <a:pt x="14562" y="1303"/>
                    </a:cubicBezTo>
                    <a:cubicBezTo>
                      <a:pt x="14562" y="1270"/>
                      <a:pt x="14562" y="1254"/>
                      <a:pt x="14562" y="1222"/>
                    </a:cubicBezTo>
                    <a:lnTo>
                      <a:pt x="14562" y="1029"/>
                    </a:lnTo>
                    <a:lnTo>
                      <a:pt x="14562" y="692"/>
                    </a:lnTo>
                    <a:lnTo>
                      <a:pt x="13437" y="692"/>
                    </a:lnTo>
                    <a:lnTo>
                      <a:pt x="13437" y="2331"/>
                    </a:lnTo>
                    <a:lnTo>
                      <a:pt x="17873" y="2331"/>
                    </a:lnTo>
                    <a:lnTo>
                      <a:pt x="17873" y="2315"/>
                    </a:lnTo>
                    <a:lnTo>
                      <a:pt x="17873" y="724"/>
                    </a:lnTo>
                    <a:lnTo>
                      <a:pt x="17873" y="708"/>
                    </a:lnTo>
                    <a:lnTo>
                      <a:pt x="17873" y="692"/>
                    </a:lnTo>
                    <a:lnTo>
                      <a:pt x="16764" y="692"/>
                    </a:lnTo>
                    <a:lnTo>
                      <a:pt x="16764" y="1061"/>
                    </a:lnTo>
                    <a:cubicBezTo>
                      <a:pt x="16764" y="1110"/>
                      <a:pt x="16748" y="1174"/>
                      <a:pt x="16748" y="1238"/>
                    </a:cubicBezTo>
                    <a:lnTo>
                      <a:pt x="16732" y="1399"/>
                    </a:lnTo>
                    <a:lnTo>
                      <a:pt x="16314" y="1399"/>
                    </a:lnTo>
                    <a:cubicBezTo>
                      <a:pt x="16298" y="1399"/>
                      <a:pt x="16250" y="1399"/>
                      <a:pt x="16201" y="1367"/>
                    </a:cubicBezTo>
                    <a:cubicBezTo>
                      <a:pt x="16153" y="1335"/>
                      <a:pt x="16153" y="1286"/>
                      <a:pt x="16153" y="1270"/>
                    </a:cubicBezTo>
                    <a:lnTo>
                      <a:pt x="16153" y="338"/>
                    </a:lnTo>
                    <a:cubicBezTo>
                      <a:pt x="16153" y="322"/>
                      <a:pt x="16153" y="274"/>
                      <a:pt x="16201" y="242"/>
                    </a:cubicBezTo>
                    <a:cubicBezTo>
                      <a:pt x="16234" y="210"/>
                      <a:pt x="16282" y="210"/>
                      <a:pt x="16330" y="210"/>
                    </a:cubicBezTo>
                    <a:lnTo>
                      <a:pt x="20043" y="210"/>
                    </a:lnTo>
                    <a:cubicBezTo>
                      <a:pt x="20155" y="210"/>
                      <a:pt x="20219" y="226"/>
                      <a:pt x="20219" y="354"/>
                    </a:cubicBezTo>
                    <a:lnTo>
                      <a:pt x="20219" y="660"/>
                    </a:lnTo>
                    <a:lnTo>
                      <a:pt x="20219" y="788"/>
                    </a:lnTo>
                    <a:lnTo>
                      <a:pt x="20219" y="917"/>
                    </a:lnTo>
                    <a:lnTo>
                      <a:pt x="20219" y="1254"/>
                    </a:lnTo>
                    <a:cubicBezTo>
                      <a:pt x="20219" y="1351"/>
                      <a:pt x="20171" y="1399"/>
                      <a:pt x="20059" y="1399"/>
                    </a:cubicBezTo>
                    <a:lnTo>
                      <a:pt x="19802" y="1399"/>
                    </a:lnTo>
                    <a:cubicBezTo>
                      <a:pt x="19753" y="1399"/>
                      <a:pt x="19705" y="1399"/>
                      <a:pt x="19657" y="1367"/>
                    </a:cubicBezTo>
                    <a:cubicBezTo>
                      <a:pt x="19625" y="1335"/>
                      <a:pt x="19625" y="1303"/>
                      <a:pt x="19625" y="1254"/>
                    </a:cubicBezTo>
                    <a:lnTo>
                      <a:pt x="19625" y="1013"/>
                    </a:lnTo>
                    <a:lnTo>
                      <a:pt x="19625" y="692"/>
                    </a:lnTo>
                    <a:lnTo>
                      <a:pt x="18468" y="692"/>
                    </a:lnTo>
                    <a:lnTo>
                      <a:pt x="18468" y="1158"/>
                    </a:lnTo>
                    <a:lnTo>
                      <a:pt x="18468" y="2315"/>
                    </a:lnTo>
                    <a:lnTo>
                      <a:pt x="18468" y="2331"/>
                    </a:lnTo>
                    <a:lnTo>
                      <a:pt x="23096" y="2331"/>
                    </a:lnTo>
                    <a:lnTo>
                      <a:pt x="23096" y="2315"/>
                    </a:lnTo>
                    <a:lnTo>
                      <a:pt x="23096" y="2299"/>
                    </a:lnTo>
                    <a:lnTo>
                      <a:pt x="23096" y="708"/>
                    </a:lnTo>
                    <a:lnTo>
                      <a:pt x="23096" y="692"/>
                    </a:lnTo>
                    <a:lnTo>
                      <a:pt x="21939" y="692"/>
                    </a:lnTo>
                    <a:lnTo>
                      <a:pt x="21939" y="708"/>
                    </a:lnTo>
                    <a:lnTo>
                      <a:pt x="21939" y="1045"/>
                    </a:lnTo>
                    <a:cubicBezTo>
                      <a:pt x="21939" y="1110"/>
                      <a:pt x="21939" y="1174"/>
                      <a:pt x="21939" y="1238"/>
                    </a:cubicBezTo>
                    <a:lnTo>
                      <a:pt x="21923" y="1399"/>
                    </a:lnTo>
                    <a:lnTo>
                      <a:pt x="21505" y="1399"/>
                    </a:lnTo>
                    <a:cubicBezTo>
                      <a:pt x="21489" y="1399"/>
                      <a:pt x="21425" y="1399"/>
                      <a:pt x="21393" y="1367"/>
                    </a:cubicBezTo>
                    <a:cubicBezTo>
                      <a:pt x="21345" y="1335"/>
                      <a:pt x="21345" y="1286"/>
                      <a:pt x="21345" y="1270"/>
                    </a:cubicBezTo>
                    <a:lnTo>
                      <a:pt x="21345" y="338"/>
                    </a:lnTo>
                    <a:cubicBezTo>
                      <a:pt x="21345" y="322"/>
                      <a:pt x="21345" y="274"/>
                      <a:pt x="21393" y="226"/>
                    </a:cubicBezTo>
                    <a:cubicBezTo>
                      <a:pt x="21415" y="214"/>
                      <a:pt x="21438" y="203"/>
                      <a:pt x="21472" y="203"/>
                    </a:cubicBezTo>
                    <a:cubicBezTo>
                      <a:pt x="21486" y="203"/>
                      <a:pt x="21502" y="205"/>
                      <a:pt x="21521" y="210"/>
                    </a:cubicBezTo>
                    <a:lnTo>
                      <a:pt x="25234" y="210"/>
                    </a:lnTo>
                    <a:cubicBezTo>
                      <a:pt x="25347" y="210"/>
                      <a:pt x="25411" y="226"/>
                      <a:pt x="25411" y="338"/>
                    </a:cubicBezTo>
                    <a:lnTo>
                      <a:pt x="25411" y="660"/>
                    </a:lnTo>
                    <a:lnTo>
                      <a:pt x="25411" y="788"/>
                    </a:lnTo>
                    <a:lnTo>
                      <a:pt x="25411" y="917"/>
                    </a:lnTo>
                    <a:lnTo>
                      <a:pt x="25411" y="1254"/>
                    </a:lnTo>
                    <a:cubicBezTo>
                      <a:pt x="25411" y="1351"/>
                      <a:pt x="25363" y="1399"/>
                      <a:pt x="25250" y="1399"/>
                    </a:cubicBezTo>
                    <a:lnTo>
                      <a:pt x="25009" y="1399"/>
                    </a:lnTo>
                    <a:cubicBezTo>
                      <a:pt x="24945" y="1399"/>
                      <a:pt x="24896" y="1399"/>
                      <a:pt x="24848" y="1367"/>
                    </a:cubicBezTo>
                    <a:cubicBezTo>
                      <a:pt x="24816" y="1335"/>
                      <a:pt x="24816" y="1286"/>
                      <a:pt x="24816" y="1254"/>
                    </a:cubicBezTo>
                    <a:lnTo>
                      <a:pt x="24816" y="1013"/>
                    </a:lnTo>
                    <a:lnTo>
                      <a:pt x="24816" y="692"/>
                    </a:lnTo>
                    <a:lnTo>
                      <a:pt x="23691" y="692"/>
                    </a:lnTo>
                    <a:lnTo>
                      <a:pt x="23691" y="708"/>
                    </a:lnTo>
                    <a:lnTo>
                      <a:pt x="23691" y="724"/>
                    </a:lnTo>
                    <a:lnTo>
                      <a:pt x="23691" y="2299"/>
                    </a:lnTo>
                    <a:lnTo>
                      <a:pt x="23691" y="2331"/>
                    </a:lnTo>
                    <a:lnTo>
                      <a:pt x="28288" y="2331"/>
                    </a:lnTo>
                    <a:lnTo>
                      <a:pt x="28288" y="692"/>
                    </a:lnTo>
                    <a:lnTo>
                      <a:pt x="27131" y="692"/>
                    </a:lnTo>
                    <a:lnTo>
                      <a:pt x="27131" y="724"/>
                    </a:lnTo>
                    <a:lnTo>
                      <a:pt x="27131" y="740"/>
                    </a:lnTo>
                    <a:lnTo>
                      <a:pt x="27131" y="885"/>
                    </a:lnTo>
                    <a:lnTo>
                      <a:pt x="27131" y="1254"/>
                    </a:lnTo>
                    <a:cubicBezTo>
                      <a:pt x="27131" y="1270"/>
                      <a:pt x="27131" y="1335"/>
                      <a:pt x="27082" y="1367"/>
                    </a:cubicBezTo>
                    <a:cubicBezTo>
                      <a:pt x="27050" y="1399"/>
                      <a:pt x="26986" y="1399"/>
                      <a:pt x="26954" y="1399"/>
                    </a:cubicBezTo>
                    <a:lnTo>
                      <a:pt x="26713" y="1399"/>
                    </a:lnTo>
                    <a:cubicBezTo>
                      <a:pt x="26681" y="1399"/>
                      <a:pt x="26616" y="1399"/>
                      <a:pt x="26568" y="1367"/>
                    </a:cubicBezTo>
                    <a:cubicBezTo>
                      <a:pt x="26520" y="1335"/>
                      <a:pt x="26536" y="1286"/>
                      <a:pt x="26536" y="1254"/>
                    </a:cubicBezTo>
                    <a:lnTo>
                      <a:pt x="26536" y="354"/>
                    </a:lnTo>
                    <a:cubicBezTo>
                      <a:pt x="26536" y="306"/>
                      <a:pt x="26536" y="274"/>
                      <a:pt x="26568" y="242"/>
                    </a:cubicBezTo>
                    <a:cubicBezTo>
                      <a:pt x="26616" y="210"/>
                      <a:pt x="26664" y="210"/>
                      <a:pt x="26713" y="210"/>
                    </a:cubicBezTo>
                    <a:lnTo>
                      <a:pt x="30409" y="210"/>
                    </a:lnTo>
                    <a:cubicBezTo>
                      <a:pt x="30474" y="210"/>
                      <a:pt x="30522" y="210"/>
                      <a:pt x="30554" y="242"/>
                    </a:cubicBezTo>
                    <a:cubicBezTo>
                      <a:pt x="30602" y="274"/>
                      <a:pt x="30602" y="322"/>
                      <a:pt x="30602" y="354"/>
                    </a:cubicBezTo>
                    <a:lnTo>
                      <a:pt x="30602" y="1013"/>
                    </a:lnTo>
                    <a:lnTo>
                      <a:pt x="30602" y="1254"/>
                    </a:lnTo>
                    <a:cubicBezTo>
                      <a:pt x="30602" y="1270"/>
                      <a:pt x="30602" y="1286"/>
                      <a:pt x="30586" y="1319"/>
                    </a:cubicBezTo>
                    <a:cubicBezTo>
                      <a:pt x="30586" y="1335"/>
                      <a:pt x="30538" y="1399"/>
                      <a:pt x="30474" y="1399"/>
                    </a:cubicBezTo>
                    <a:lnTo>
                      <a:pt x="30136" y="1399"/>
                    </a:lnTo>
                    <a:cubicBezTo>
                      <a:pt x="30072" y="1399"/>
                      <a:pt x="30024" y="1351"/>
                      <a:pt x="30007" y="1303"/>
                    </a:cubicBezTo>
                    <a:cubicBezTo>
                      <a:pt x="30007" y="1270"/>
                      <a:pt x="30007" y="1254"/>
                      <a:pt x="30007" y="1238"/>
                    </a:cubicBezTo>
                    <a:lnTo>
                      <a:pt x="30007" y="1045"/>
                    </a:lnTo>
                    <a:lnTo>
                      <a:pt x="30007" y="708"/>
                    </a:lnTo>
                    <a:lnTo>
                      <a:pt x="28882" y="708"/>
                    </a:lnTo>
                    <a:lnTo>
                      <a:pt x="28882" y="2331"/>
                    </a:lnTo>
                    <a:lnTo>
                      <a:pt x="33318" y="2331"/>
                    </a:lnTo>
                    <a:lnTo>
                      <a:pt x="33318" y="2315"/>
                    </a:lnTo>
                    <a:lnTo>
                      <a:pt x="33318" y="724"/>
                    </a:lnTo>
                    <a:lnTo>
                      <a:pt x="33318" y="708"/>
                    </a:lnTo>
                    <a:lnTo>
                      <a:pt x="32193" y="708"/>
                    </a:lnTo>
                    <a:lnTo>
                      <a:pt x="32193" y="1061"/>
                    </a:lnTo>
                    <a:cubicBezTo>
                      <a:pt x="32193" y="1126"/>
                      <a:pt x="32193" y="1174"/>
                      <a:pt x="32177" y="1238"/>
                    </a:cubicBezTo>
                    <a:lnTo>
                      <a:pt x="32177" y="1399"/>
                    </a:lnTo>
                    <a:lnTo>
                      <a:pt x="31759" y="1399"/>
                    </a:lnTo>
                    <a:cubicBezTo>
                      <a:pt x="31743" y="1399"/>
                      <a:pt x="31679" y="1399"/>
                      <a:pt x="31631" y="1367"/>
                    </a:cubicBezTo>
                    <a:cubicBezTo>
                      <a:pt x="31583" y="1335"/>
                      <a:pt x="31599" y="1286"/>
                      <a:pt x="31599" y="1270"/>
                    </a:cubicBezTo>
                    <a:lnTo>
                      <a:pt x="31599" y="338"/>
                    </a:lnTo>
                    <a:cubicBezTo>
                      <a:pt x="31599" y="322"/>
                      <a:pt x="31599" y="274"/>
                      <a:pt x="31647" y="242"/>
                    </a:cubicBezTo>
                    <a:cubicBezTo>
                      <a:pt x="31679" y="210"/>
                      <a:pt x="31711" y="210"/>
                      <a:pt x="31759" y="210"/>
                    </a:cubicBezTo>
                    <a:lnTo>
                      <a:pt x="35488" y="210"/>
                    </a:lnTo>
                    <a:cubicBezTo>
                      <a:pt x="35601" y="210"/>
                      <a:pt x="35665" y="242"/>
                      <a:pt x="35665" y="354"/>
                    </a:cubicBezTo>
                    <a:lnTo>
                      <a:pt x="35665" y="660"/>
                    </a:lnTo>
                    <a:lnTo>
                      <a:pt x="35665" y="788"/>
                    </a:lnTo>
                    <a:lnTo>
                      <a:pt x="35665" y="917"/>
                    </a:lnTo>
                    <a:lnTo>
                      <a:pt x="35665" y="1254"/>
                    </a:lnTo>
                    <a:cubicBezTo>
                      <a:pt x="35665" y="1367"/>
                      <a:pt x="35617" y="1399"/>
                      <a:pt x="35488" y="1399"/>
                    </a:cubicBezTo>
                    <a:lnTo>
                      <a:pt x="35247" y="1399"/>
                    </a:lnTo>
                    <a:cubicBezTo>
                      <a:pt x="35183" y="1399"/>
                      <a:pt x="35135" y="1399"/>
                      <a:pt x="35102" y="1367"/>
                    </a:cubicBezTo>
                    <a:cubicBezTo>
                      <a:pt x="35054" y="1335"/>
                      <a:pt x="35054" y="1303"/>
                      <a:pt x="35054" y="1254"/>
                    </a:cubicBezTo>
                    <a:lnTo>
                      <a:pt x="35054" y="1013"/>
                    </a:lnTo>
                    <a:lnTo>
                      <a:pt x="35054" y="692"/>
                    </a:lnTo>
                    <a:lnTo>
                      <a:pt x="33913" y="692"/>
                    </a:lnTo>
                    <a:lnTo>
                      <a:pt x="33913" y="1158"/>
                    </a:lnTo>
                    <a:lnTo>
                      <a:pt x="33913" y="2315"/>
                    </a:lnTo>
                    <a:lnTo>
                      <a:pt x="33913" y="2331"/>
                    </a:lnTo>
                    <a:lnTo>
                      <a:pt x="38526" y="2331"/>
                    </a:lnTo>
                    <a:lnTo>
                      <a:pt x="38526" y="2299"/>
                    </a:lnTo>
                    <a:lnTo>
                      <a:pt x="38526" y="724"/>
                    </a:lnTo>
                    <a:lnTo>
                      <a:pt x="38526" y="692"/>
                    </a:lnTo>
                    <a:lnTo>
                      <a:pt x="37385" y="692"/>
                    </a:lnTo>
                    <a:lnTo>
                      <a:pt x="37385" y="724"/>
                    </a:lnTo>
                    <a:lnTo>
                      <a:pt x="37385" y="1061"/>
                    </a:lnTo>
                    <a:cubicBezTo>
                      <a:pt x="37385" y="1110"/>
                      <a:pt x="37369" y="1174"/>
                      <a:pt x="37369" y="1238"/>
                    </a:cubicBezTo>
                    <a:lnTo>
                      <a:pt x="37369" y="1399"/>
                    </a:lnTo>
                    <a:lnTo>
                      <a:pt x="36951" y="1399"/>
                    </a:lnTo>
                    <a:cubicBezTo>
                      <a:pt x="36935" y="1399"/>
                      <a:pt x="36870" y="1399"/>
                      <a:pt x="36822" y="1367"/>
                    </a:cubicBezTo>
                    <a:cubicBezTo>
                      <a:pt x="36774" y="1335"/>
                      <a:pt x="36774" y="1286"/>
                      <a:pt x="36774" y="1270"/>
                    </a:cubicBezTo>
                    <a:lnTo>
                      <a:pt x="36774" y="338"/>
                    </a:lnTo>
                    <a:cubicBezTo>
                      <a:pt x="36774" y="322"/>
                      <a:pt x="36774" y="274"/>
                      <a:pt x="36822" y="242"/>
                    </a:cubicBezTo>
                    <a:cubicBezTo>
                      <a:pt x="36846" y="218"/>
                      <a:pt x="36878" y="203"/>
                      <a:pt x="36912" y="203"/>
                    </a:cubicBezTo>
                    <a:cubicBezTo>
                      <a:pt x="36925" y="203"/>
                      <a:pt x="36938" y="205"/>
                      <a:pt x="36951" y="210"/>
                    </a:cubicBezTo>
                    <a:lnTo>
                      <a:pt x="40679" y="210"/>
                    </a:lnTo>
                    <a:cubicBezTo>
                      <a:pt x="40792" y="210"/>
                      <a:pt x="40856" y="226"/>
                      <a:pt x="40856" y="354"/>
                    </a:cubicBezTo>
                    <a:lnTo>
                      <a:pt x="40856" y="660"/>
                    </a:lnTo>
                    <a:lnTo>
                      <a:pt x="40856" y="788"/>
                    </a:lnTo>
                    <a:lnTo>
                      <a:pt x="40856" y="917"/>
                    </a:lnTo>
                    <a:lnTo>
                      <a:pt x="40856" y="1254"/>
                    </a:lnTo>
                    <a:cubicBezTo>
                      <a:pt x="40856" y="1351"/>
                      <a:pt x="40808" y="1399"/>
                      <a:pt x="40679" y="1399"/>
                    </a:cubicBezTo>
                    <a:lnTo>
                      <a:pt x="40454" y="1399"/>
                    </a:lnTo>
                    <a:cubicBezTo>
                      <a:pt x="40390" y="1399"/>
                      <a:pt x="40342" y="1399"/>
                      <a:pt x="40294" y="1367"/>
                    </a:cubicBezTo>
                    <a:cubicBezTo>
                      <a:pt x="40245" y="1335"/>
                      <a:pt x="40262" y="1286"/>
                      <a:pt x="40262" y="1254"/>
                    </a:cubicBezTo>
                    <a:lnTo>
                      <a:pt x="40262" y="1013"/>
                    </a:lnTo>
                    <a:lnTo>
                      <a:pt x="40262" y="692"/>
                    </a:lnTo>
                    <a:lnTo>
                      <a:pt x="39137" y="692"/>
                    </a:lnTo>
                    <a:lnTo>
                      <a:pt x="39137" y="708"/>
                    </a:lnTo>
                    <a:lnTo>
                      <a:pt x="39137" y="724"/>
                    </a:lnTo>
                    <a:lnTo>
                      <a:pt x="39137" y="2299"/>
                    </a:lnTo>
                    <a:lnTo>
                      <a:pt x="39137" y="2331"/>
                    </a:lnTo>
                    <a:lnTo>
                      <a:pt x="43347" y="2331"/>
                    </a:lnTo>
                    <a:lnTo>
                      <a:pt x="43347" y="2122"/>
                    </a:lnTo>
                    <a:lnTo>
                      <a:pt x="43331" y="2122"/>
                    </a:lnTo>
                    <a:cubicBezTo>
                      <a:pt x="43321" y="2122"/>
                      <a:pt x="43310" y="2129"/>
                      <a:pt x="43299" y="2129"/>
                    </a:cubicBezTo>
                    <a:cubicBezTo>
                      <a:pt x="43294" y="2129"/>
                      <a:pt x="43288" y="2128"/>
                      <a:pt x="43283" y="2122"/>
                    </a:cubicBezTo>
                    <a:lnTo>
                      <a:pt x="39554" y="2122"/>
                    </a:lnTo>
                    <a:cubicBezTo>
                      <a:pt x="39426" y="2122"/>
                      <a:pt x="39378" y="2090"/>
                      <a:pt x="39378" y="1978"/>
                    </a:cubicBezTo>
                    <a:lnTo>
                      <a:pt x="39378" y="1961"/>
                    </a:lnTo>
                    <a:lnTo>
                      <a:pt x="39378" y="1238"/>
                    </a:lnTo>
                    <a:cubicBezTo>
                      <a:pt x="39378" y="1190"/>
                      <a:pt x="39378" y="1126"/>
                      <a:pt x="39394" y="1078"/>
                    </a:cubicBezTo>
                    <a:lnTo>
                      <a:pt x="39394" y="917"/>
                    </a:lnTo>
                    <a:lnTo>
                      <a:pt x="39795" y="917"/>
                    </a:lnTo>
                    <a:cubicBezTo>
                      <a:pt x="39924" y="917"/>
                      <a:pt x="39972" y="949"/>
                      <a:pt x="39972" y="1061"/>
                    </a:cubicBezTo>
                    <a:lnTo>
                      <a:pt x="39972" y="1640"/>
                    </a:lnTo>
                    <a:lnTo>
                      <a:pt x="41097" y="1640"/>
                    </a:lnTo>
                    <a:lnTo>
                      <a:pt x="41097" y="1"/>
                    </a:lnTo>
                    <a:lnTo>
                      <a:pt x="36517" y="1"/>
                    </a:lnTo>
                    <a:lnTo>
                      <a:pt x="36517" y="1624"/>
                    </a:lnTo>
                    <a:lnTo>
                      <a:pt x="36517" y="1640"/>
                    </a:lnTo>
                    <a:lnTo>
                      <a:pt x="37626" y="1640"/>
                    </a:lnTo>
                    <a:lnTo>
                      <a:pt x="37626" y="1238"/>
                    </a:lnTo>
                    <a:cubicBezTo>
                      <a:pt x="37626" y="1190"/>
                      <a:pt x="37626" y="1126"/>
                      <a:pt x="37642" y="1078"/>
                    </a:cubicBezTo>
                    <a:lnTo>
                      <a:pt x="37642" y="917"/>
                    </a:lnTo>
                    <a:lnTo>
                      <a:pt x="37819" y="917"/>
                    </a:lnTo>
                    <a:cubicBezTo>
                      <a:pt x="37899" y="917"/>
                      <a:pt x="37979" y="917"/>
                      <a:pt x="38060" y="901"/>
                    </a:cubicBezTo>
                    <a:cubicBezTo>
                      <a:pt x="38108" y="901"/>
                      <a:pt x="38156" y="901"/>
                      <a:pt x="38188" y="949"/>
                    </a:cubicBezTo>
                    <a:cubicBezTo>
                      <a:pt x="38220" y="981"/>
                      <a:pt x="38220" y="1013"/>
                      <a:pt x="38220" y="1061"/>
                    </a:cubicBezTo>
                    <a:lnTo>
                      <a:pt x="38220" y="1945"/>
                    </a:lnTo>
                    <a:lnTo>
                      <a:pt x="38220" y="1978"/>
                    </a:lnTo>
                    <a:cubicBezTo>
                      <a:pt x="38220" y="2026"/>
                      <a:pt x="38220" y="2058"/>
                      <a:pt x="38188" y="2090"/>
                    </a:cubicBezTo>
                    <a:cubicBezTo>
                      <a:pt x="38156" y="2122"/>
                      <a:pt x="38092" y="2122"/>
                      <a:pt x="38044" y="2122"/>
                    </a:cubicBezTo>
                    <a:lnTo>
                      <a:pt x="34347" y="2122"/>
                    </a:lnTo>
                    <a:cubicBezTo>
                      <a:pt x="34283" y="2122"/>
                      <a:pt x="34234" y="2122"/>
                      <a:pt x="34186" y="2090"/>
                    </a:cubicBezTo>
                    <a:cubicBezTo>
                      <a:pt x="34154" y="2058"/>
                      <a:pt x="34154" y="2026"/>
                      <a:pt x="34154" y="1994"/>
                    </a:cubicBezTo>
                    <a:lnTo>
                      <a:pt x="34154" y="1978"/>
                    </a:lnTo>
                    <a:lnTo>
                      <a:pt x="34154" y="1785"/>
                    </a:lnTo>
                    <a:lnTo>
                      <a:pt x="34154" y="1238"/>
                    </a:lnTo>
                    <a:cubicBezTo>
                      <a:pt x="34154" y="1190"/>
                      <a:pt x="34154" y="1126"/>
                      <a:pt x="34170" y="1078"/>
                    </a:cubicBezTo>
                    <a:lnTo>
                      <a:pt x="34170" y="917"/>
                    </a:lnTo>
                    <a:lnTo>
                      <a:pt x="34572" y="917"/>
                    </a:lnTo>
                    <a:cubicBezTo>
                      <a:pt x="34733" y="917"/>
                      <a:pt x="34765" y="965"/>
                      <a:pt x="34765" y="1061"/>
                    </a:cubicBezTo>
                    <a:lnTo>
                      <a:pt x="34765" y="1174"/>
                    </a:lnTo>
                    <a:cubicBezTo>
                      <a:pt x="34765" y="1303"/>
                      <a:pt x="34765" y="1431"/>
                      <a:pt x="34765" y="1560"/>
                    </a:cubicBezTo>
                    <a:lnTo>
                      <a:pt x="34765" y="1640"/>
                    </a:lnTo>
                    <a:lnTo>
                      <a:pt x="35906" y="1640"/>
                    </a:lnTo>
                    <a:lnTo>
                      <a:pt x="35906" y="1"/>
                    </a:lnTo>
                    <a:lnTo>
                      <a:pt x="31325" y="1"/>
                    </a:lnTo>
                    <a:lnTo>
                      <a:pt x="31325" y="17"/>
                    </a:lnTo>
                    <a:lnTo>
                      <a:pt x="31325" y="1624"/>
                    </a:lnTo>
                    <a:lnTo>
                      <a:pt x="31325" y="1640"/>
                    </a:lnTo>
                    <a:lnTo>
                      <a:pt x="32434" y="1640"/>
                    </a:lnTo>
                    <a:lnTo>
                      <a:pt x="32434" y="1238"/>
                    </a:lnTo>
                    <a:cubicBezTo>
                      <a:pt x="32434" y="1190"/>
                      <a:pt x="32434" y="1126"/>
                      <a:pt x="32450" y="1061"/>
                    </a:cubicBezTo>
                    <a:lnTo>
                      <a:pt x="32450" y="917"/>
                    </a:lnTo>
                    <a:lnTo>
                      <a:pt x="32627" y="917"/>
                    </a:lnTo>
                    <a:cubicBezTo>
                      <a:pt x="32708" y="917"/>
                      <a:pt x="32788" y="917"/>
                      <a:pt x="32868" y="901"/>
                    </a:cubicBezTo>
                    <a:cubicBezTo>
                      <a:pt x="32917" y="901"/>
                      <a:pt x="32965" y="901"/>
                      <a:pt x="32997" y="933"/>
                    </a:cubicBezTo>
                    <a:cubicBezTo>
                      <a:pt x="33045" y="981"/>
                      <a:pt x="33045" y="1013"/>
                      <a:pt x="33045" y="1061"/>
                    </a:cubicBezTo>
                    <a:lnTo>
                      <a:pt x="33045" y="1945"/>
                    </a:lnTo>
                    <a:lnTo>
                      <a:pt x="33045" y="1978"/>
                    </a:lnTo>
                    <a:cubicBezTo>
                      <a:pt x="33045" y="2026"/>
                      <a:pt x="33045" y="2058"/>
                      <a:pt x="32997" y="2090"/>
                    </a:cubicBezTo>
                    <a:cubicBezTo>
                      <a:pt x="32965" y="2122"/>
                      <a:pt x="32917" y="2122"/>
                      <a:pt x="32852" y="2122"/>
                    </a:cubicBezTo>
                    <a:lnTo>
                      <a:pt x="31100" y="2122"/>
                    </a:lnTo>
                    <a:cubicBezTo>
                      <a:pt x="31020" y="2122"/>
                      <a:pt x="30956" y="2122"/>
                      <a:pt x="30875" y="2138"/>
                    </a:cubicBezTo>
                    <a:lnTo>
                      <a:pt x="30875" y="2122"/>
                    </a:lnTo>
                    <a:lnTo>
                      <a:pt x="29284" y="2122"/>
                    </a:lnTo>
                    <a:cubicBezTo>
                      <a:pt x="29220" y="2122"/>
                      <a:pt x="29188" y="2106"/>
                      <a:pt x="29172" y="2090"/>
                    </a:cubicBezTo>
                    <a:cubicBezTo>
                      <a:pt x="29156" y="2074"/>
                      <a:pt x="29123" y="2042"/>
                      <a:pt x="29123" y="2010"/>
                    </a:cubicBezTo>
                    <a:lnTo>
                      <a:pt x="29123" y="1913"/>
                    </a:lnTo>
                    <a:lnTo>
                      <a:pt x="29123" y="1640"/>
                    </a:lnTo>
                    <a:lnTo>
                      <a:pt x="29123" y="1061"/>
                    </a:lnTo>
                    <a:cubicBezTo>
                      <a:pt x="29123" y="1013"/>
                      <a:pt x="29123" y="965"/>
                      <a:pt x="29172" y="933"/>
                    </a:cubicBezTo>
                    <a:cubicBezTo>
                      <a:pt x="29220" y="901"/>
                      <a:pt x="29268" y="901"/>
                      <a:pt x="29316" y="901"/>
                    </a:cubicBezTo>
                    <a:cubicBezTo>
                      <a:pt x="29381" y="901"/>
                      <a:pt x="29461" y="917"/>
                      <a:pt x="29541" y="917"/>
                    </a:cubicBezTo>
                    <a:lnTo>
                      <a:pt x="29734" y="917"/>
                    </a:lnTo>
                    <a:lnTo>
                      <a:pt x="29734" y="1078"/>
                    </a:lnTo>
                    <a:cubicBezTo>
                      <a:pt x="29734" y="1142"/>
                      <a:pt x="29734" y="1190"/>
                      <a:pt x="29734" y="1254"/>
                    </a:cubicBezTo>
                    <a:lnTo>
                      <a:pt x="29734" y="1560"/>
                    </a:lnTo>
                    <a:lnTo>
                      <a:pt x="29734" y="1640"/>
                    </a:lnTo>
                    <a:lnTo>
                      <a:pt x="30875" y="1640"/>
                    </a:lnTo>
                    <a:lnTo>
                      <a:pt x="30875" y="1"/>
                    </a:lnTo>
                    <a:lnTo>
                      <a:pt x="26263" y="1"/>
                    </a:lnTo>
                    <a:lnTo>
                      <a:pt x="26263" y="1624"/>
                    </a:lnTo>
                    <a:lnTo>
                      <a:pt x="26263" y="1640"/>
                    </a:lnTo>
                    <a:lnTo>
                      <a:pt x="27420" y="1640"/>
                    </a:lnTo>
                    <a:lnTo>
                      <a:pt x="27420" y="1254"/>
                    </a:lnTo>
                    <a:cubicBezTo>
                      <a:pt x="27420" y="1190"/>
                      <a:pt x="27420" y="1142"/>
                      <a:pt x="27420" y="1078"/>
                    </a:cubicBezTo>
                    <a:lnTo>
                      <a:pt x="27436" y="917"/>
                    </a:lnTo>
                    <a:lnTo>
                      <a:pt x="27854" y="917"/>
                    </a:lnTo>
                    <a:cubicBezTo>
                      <a:pt x="27870" y="917"/>
                      <a:pt x="27934" y="917"/>
                      <a:pt x="27966" y="949"/>
                    </a:cubicBezTo>
                    <a:cubicBezTo>
                      <a:pt x="28015" y="981"/>
                      <a:pt x="28015" y="1029"/>
                      <a:pt x="28015" y="1045"/>
                    </a:cubicBezTo>
                    <a:lnTo>
                      <a:pt x="28015" y="1994"/>
                    </a:lnTo>
                    <a:cubicBezTo>
                      <a:pt x="28015" y="2010"/>
                      <a:pt x="28015" y="2058"/>
                      <a:pt x="27966" y="2106"/>
                    </a:cubicBezTo>
                    <a:cubicBezTo>
                      <a:pt x="27944" y="2118"/>
                      <a:pt x="27921" y="2129"/>
                      <a:pt x="27892" y="2129"/>
                    </a:cubicBezTo>
                    <a:cubicBezTo>
                      <a:pt x="27881" y="2129"/>
                      <a:pt x="27868" y="2127"/>
                      <a:pt x="27854" y="2122"/>
                    </a:cubicBezTo>
                    <a:lnTo>
                      <a:pt x="24125" y="2122"/>
                    </a:lnTo>
                    <a:cubicBezTo>
                      <a:pt x="23996" y="2122"/>
                      <a:pt x="23948" y="2090"/>
                      <a:pt x="23948" y="1978"/>
                    </a:cubicBezTo>
                    <a:lnTo>
                      <a:pt x="23948" y="1961"/>
                    </a:lnTo>
                    <a:lnTo>
                      <a:pt x="23948" y="1238"/>
                    </a:lnTo>
                    <a:cubicBezTo>
                      <a:pt x="23948" y="1190"/>
                      <a:pt x="23948" y="1126"/>
                      <a:pt x="23964" y="1078"/>
                    </a:cubicBezTo>
                    <a:lnTo>
                      <a:pt x="23964" y="917"/>
                    </a:lnTo>
                    <a:lnTo>
                      <a:pt x="24366" y="917"/>
                    </a:lnTo>
                    <a:cubicBezTo>
                      <a:pt x="24495" y="917"/>
                      <a:pt x="24543" y="949"/>
                      <a:pt x="24543" y="1061"/>
                    </a:cubicBezTo>
                    <a:lnTo>
                      <a:pt x="24543" y="1640"/>
                    </a:lnTo>
                    <a:lnTo>
                      <a:pt x="25668" y="1640"/>
                    </a:lnTo>
                    <a:lnTo>
                      <a:pt x="25668" y="1"/>
                    </a:lnTo>
                    <a:lnTo>
                      <a:pt x="21087" y="1"/>
                    </a:lnTo>
                    <a:lnTo>
                      <a:pt x="21087" y="1624"/>
                    </a:lnTo>
                    <a:lnTo>
                      <a:pt x="21087" y="1640"/>
                    </a:lnTo>
                    <a:lnTo>
                      <a:pt x="22196" y="1640"/>
                    </a:lnTo>
                    <a:lnTo>
                      <a:pt x="22196" y="1238"/>
                    </a:lnTo>
                    <a:cubicBezTo>
                      <a:pt x="22196" y="1190"/>
                      <a:pt x="22196" y="1126"/>
                      <a:pt x="22212" y="1078"/>
                    </a:cubicBezTo>
                    <a:lnTo>
                      <a:pt x="22212" y="917"/>
                    </a:lnTo>
                    <a:lnTo>
                      <a:pt x="22389" y="917"/>
                    </a:lnTo>
                    <a:cubicBezTo>
                      <a:pt x="22470" y="917"/>
                      <a:pt x="22550" y="917"/>
                      <a:pt x="22630" y="901"/>
                    </a:cubicBezTo>
                    <a:cubicBezTo>
                      <a:pt x="22679" y="901"/>
                      <a:pt x="22727" y="901"/>
                      <a:pt x="22759" y="949"/>
                    </a:cubicBezTo>
                    <a:cubicBezTo>
                      <a:pt x="22807" y="981"/>
                      <a:pt x="22807" y="1013"/>
                      <a:pt x="22807" y="1061"/>
                    </a:cubicBezTo>
                    <a:lnTo>
                      <a:pt x="22807" y="1945"/>
                    </a:lnTo>
                    <a:lnTo>
                      <a:pt x="22807" y="1978"/>
                    </a:lnTo>
                    <a:cubicBezTo>
                      <a:pt x="22807" y="2026"/>
                      <a:pt x="22807" y="2058"/>
                      <a:pt x="22759" y="2090"/>
                    </a:cubicBezTo>
                    <a:cubicBezTo>
                      <a:pt x="22727" y="2122"/>
                      <a:pt x="22679" y="2122"/>
                      <a:pt x="22614" y="2122"/>
                    </a:cubicBezTo>
                    <a:lnTo>
                      <a:pt x="18918" y="2122"/>
                    </a:lnTo>
                    <a:cubicBezTo>
                      <a:pt x="18853" y="2122"/>
                      <a:pt x="18805" y="2122"/>
                      <a:pt x="18773" y="2090"/>
                    </a:cubicBezTo>
                    <a:cubicBezTo>
                      <a:pt x="18725" y="2058"/>
                      <a:pt x="18725" y="2026"/>
                      <a:pt x="18725" y="1994"/>
                    </a:cubicBezTo>
                    <a:lnTo>
                      <a:pt x="18725" y="1978"/>
                    </a:lnTo>
                    <a:lnTo>
                      <a:pt x="18725" y="1785"/>
                    </a:lnTo>
                    <a:lnTo>
                      <a:pt x="18725" y="1238"/>
                    </a:lnTo>
                    <a:cubicBezTo>
                      <a:pt x="18725" y="1190"/>
                      <a:pt x="18725" y="1126"/>
                      <a:pt x="18741" y="1078"/>
                    </a:cubicBezTo>
                    <a:lnTo>
                      <a:pt x="18741" y="917"/>
                    </a:lnTo>
                    <a:lnTo>
                      <a:pt x="19143" y="917"/>
                    </a:lnTo>
                    <a:cubicBezTo>
                      <a:pt x="19303" y="917"/>
                      <a:pt x="19336" y="965"/>
                      <a:pt x="19336" y="1061"/>
                    </a:cubicBezTo>
                    <a:lnTo>
                      <a:pt x="19336" y="1174"/>
                    </a:lnTo>
                    <a:cubicBezTo>
                      <a:pt x="19336" y="1303"/>
                      <a:pt x="19336" y="1431"/>
                      <a:pt x="19336" y="1560"/>
                    </a:cubicBezTo>
                    <a:lnTo>
                      <a:pt x="19336" y="1640"/>
                    </a:lnTo>
                    <a:lnTo>
                      <a:pt x="20477" y="1640"/>
                    </a:lnTo>
                    <a:lnTo>
                      <a:pt x="20477" y="1"/>
                    </a:lnTo>
                    <a:lnTo>
                      <a:pt x="15896" y="1"/>
                    </a:lnTo>
                    <a:lnTo>
                      <a:pt x="15896" y="17"/>
                    </a:lnTo>
                    <a:lnTo>
                      <a:pt x="15896" y="1624"/>
                    </a:lnTo>
                    <a:lnTo>
                      <a:pt x="15896" y="1640"/>
                    </a:lnTo>
                    <a:lnTo>
                      <a:pt x="17005" y="1640"/>
                    </a:lnTo>
                    <a:lnTo>
                      <a:pt x="17005" y="1238"/>
                    </a:lnTo>
                    <a:cubicBezTo>
                      <a:pt x="17005" y="1190"/>
                      <a:pt x="17005" y="1126"/>
                      <a:pt x="17021" y="1061"/>
                    </a:cubicBezTo>
                    <a:lnTo>
                      <a:pt x="17021" y="917"/>
                    </a:lnTo>
                    <a:lnTo>
                      <a:pt x="17198" y="917"/>
                    </a:lnTo>
                    <a:cubicBezTo>
                      <a:pt x="17278" y="917"/>
                      <a:pt x="17359" y="917"/>
                      <a:pt x="17439" y="901"/>
                    </a:cubicBezTo>
                    <a:cubicBezTo>
                      <a:pt x="17487" y="901"/>
                      <a:pt x="17535" y="901"/>
                      <a:pt x="17568" y="933"/>
                    </a:cubicBezTo>
                    <a:cubicBezTo>
                      <a:pt x="17616" y="981"/>
                      <a:pt x="17616" y="1013"/>
                      <a:pt x="17616" y="1061"/>
                    </a:cubicBezTo>
                    <a:lnTo>
                      <a:pt x="17616" y="1945"/>
                    </a:lnTo>
                    <a:lnTo>
                      <a:pt x="17616" y="1978"/>
                    </a:lnTo>
                    <a:cubicBezTo>
                      <a:pt x="17616" y="2026"/>
                      <a:pt x="17616" y="2058"/>
                      <a:pt x="17568" y="2090"/>
                    </a:cubicBezTo>
                    <a:cubicBezTo>
                      <a:pt x="17535" y="2122"/>
                      <a:pt x="17487" y="2122"/>
                      <a:pt x="17439" y="2122"/>
                    </a:cubicBezTo>
                    <a:lnTo>
                      <a:pt x="15671" y="2122"/>
                    </a:lnTo>
                    <a:cubicBezTo>
                      <a:pt x="15591" y="2122"/>
                      <a:pt x="15526" y="2122"/>
                      <a:pt x="15446" y="2138"/>
                    </a:cubicBezTo>
                    <a:lnTo>
                      <a:pt x="15446" y="2122"/>
                    </a:lnTo>
                    <a:lnTo>
                      <a:pt x="13855" y="2122"/>
                    </a:lnTo>
                    <a:cubicBezTo>
                      <a:pt x="13791" y="2122"/>
                      <a:pt x="13758" y="2106"/>
                      <a:pt x="13742" y="2090"/>
                    </a:cubicBezTo>
                    <a:cubicBezTo>
                      <a:pt x="13710" y="2074"/>
                      <a:pt x="13694" y="2042"/>
                      <a:pt x="13694" y="2010"/>
                    </a:cubicBezTo>
                    <a:lnTo>
                      <a:pt x="13694" y="1913"/>
                    </a:lnTo>
                    <a:lnTo>
                      <a:pt x="13694" y="1640"/>
                    </a:lnTo>
                    <a:lnTo>
                      <a:pt x="13694" y="1061"/>
                    </a:lnTo>
                    <a:cubicBezTo>
                      <a:pt x="13694" y="1013"/>
                      <a:pt x="13694" y="965"/>
                      <a:pt x="13742" y="933"/>
                    </a:cubicBezTo>
                    <a:cubicBezTo>
                      <a:pt x="13775" y="901"/>
                      <a:pt x="13839" y="901"/>
                      <a:pt x="13871" y="901"/>
                    </a:cubicBezTo>
                    <a:cubicBezTo>
                      <a:pt x="13951" y="901"/>
                      <a:pt x="14032" y="917"/>
                      <a:pt x="14096" y="917"/>
                    </a:cubicBezTo>
                    <a:lnTo>
                      <a:pt x="14289" y="917"/>
                    </a:lnTo>
                    <a:lnTo>
                      <a:pt x="14305" y="1078"/>
                    </a:lnTo>
                    <a:cubicBezTo>
                      <a:pt x="14305" y="1142"/>
                      <a:pt x="14305" y="1190"/>
                      <a:pt x="14305" y="1254"/>
                    </a:cubicBezTo>
                    <a:lnTo>
                      <a:pt x="14305" y="1560"/>
                    </a:lnTo>
                    <a:lnTo>
                      <a:pt x="14305" y="1640"/>
                    </a:lnTo>
                    <a:lnTo>
                      <a:pt x="15446" y="1640"/>
                    </a:lnTo>
                    <a:lnTo>
                      <a:pt x="15446" y="1"/>
                    </a:lnTo>
                    <a:lnTo>
                      <a:pt x="10833" y="1"/>
                    </a:lnTo>
                    <a:lnTo>
                      <a:pt x="10833" y="1624"/>
                    </a:lnTo>
                    <a:lnTo>
                      <a:pt x="10833" y="1640"/>
                    </a:lnTo>
                    <a:lnTo>
                      <a:pt x="11974" y="1640"/>
                    </a:lnTo>
                    <a:lnTo>
                      <a:pt x="11974" y="1254"/>
                    </a:lnTo>
                    <a:cubicBezTo>
                      <a:pt x="11974" y="1190"/>
                      <a:pt x="11990" y="1142"/>
                      <a:pt x="11990" y="1078"/>
                    </a:cubicBezTo>
                    <a:lnTo>
                      <a:pt x="12007" y="917"/>
                    </a:lnTo>
                    <a:lnTo>
                      <a:pt x="12408" y="917"/>
                    </a:lnTo>
                    <a:cubicBezTo>
                      <a:pt x="12441" y="917"/>
                      <a:pt x="12489" y="917"/>
                      <a:pt x="12537" y="949"/>
                    </a:cubicBezTo>
                    <a:cubicBezTo>
                      <a:pt x="12585" y="981"/>
                      <a:pt x="12585" y="1029"/>
                      <a:pt x="12585" y="1045"/>
                    </a:cubicBezTo>
                    <a:lnTo>
                      <a:pt x="12585" y="1994"/>
                    </a:lnTo>
                    <a:cubicBezTo>
                      <a:pt x="12585" y="2010"/>
                      <a:pt x="12585" y="2058"/>
                      <a:pt x="12537" y="2106"/>
                    </a:cubicBezTo>
                    <a:cubicBezTo>
                      <a:pt x="12514" y="2118"/>
                      <a:pt x="12483" y="2129"/>
                      <a:pt x="12450" y="2129"/>
                    </a:cubicBezTo>
                    <a:cubicBezTo>
                      <a:pt x="12437" y="2129"/>
                      <a:pt x="12422" y="2127"/>
                      <a:pt x="12408" y="2122"/>
                    </a:cubicBezTo>
                    <a:lnTo>
                      <a:pt x="8696" y="2122"/>
                    </a:lnTo>
                    <a:cubicBezTo>
                      <a:pt x="8567" y="2122"/>
                      <a:pt x="8519" y="2090"/>
                      <a:pt x="8519" y="1978"/>
                    </a:cubicBezTo>
                    <a:lnTo>
                      <a:pt x="8519" y="1961"/>
                    </a:lnTo>
                    <a:lnTo>
                      <a:pt x="8519" y="1238"/>
                    </a:lnTo>
                    <a:cubicBezTo>
                      <a:pt x="8519" y="1190"/>
                      <a:pt x="8519" y="1126"/>
                      <a:pt x="8519" y="1078"/>
                    </a:cubicBezTo>
                    <a:lnTo>
                      <a:pt x="8535" y="917"/>
                    </a:lnTo>
                    <a:lnTo>
                      <a:pt x="8937" y="917"/>
                    </a:lnTo>
                    <a:cubicBezTo>
                      <a:pt x="9065" y="917"/>
                      <a:pt x="9114" y="949"/>
                      <a:pt x="9114" y="1061"/>
                    </a:cubicBezTo>
                    <a:lnTo>
                      <a:pt x="9114" y="1640"/>
                    </a:lnTo>
                    <a:lnTo>
                      <a:pt x="10239" y="1640"/>
                    </a:lnTo>
                    <a:lnTo>
                      <a:pt x="10239" y="1"/>
                    </a:lnTo>
                    <a:lnTo>
                      <a:pt x="5642" y="1"/>
                    </a:lnTo>
                    <a:lnTo>
                      <a:pt x="5642" y="1624"/>
                    </a:lnTo>
                    <a:lnTo>
                      <a:pt x="5642" y="1640"/>
                    </a:lnTo>
                    <a:lnTo>
                      <a:pt x="6767" y="1640"/>
                    </a:lnTo>
                    <a:lnTo>
                      <a:pt x="6767" y="1238"/>
                    </a:lnTo>
                    <a:cubicBezTo>
                      <a:pt x="6767" y="1190"/>
                      <a:pt x="6767" y="1126"/>
                      <a:pt x="6767" y="1078"/>
                    </a:cubicBezTo>
                    <a:lnTo>
                      <a:pt x="6783" y="917"/>
                    </a:lnTo>
                    <a:lnTo>
                      <a:pt x="6960" y="917"/>
                    </a:lnTo>
                    <a:cubicBezTo>
                      <a:pt x="7040" y="917"/>
                      <a:pt x="7105" y="917"/>
                      <a:pt x="7185" y="901"/>
                    </a:cubicBezTo>
                    <a:cubicBezTo>
                      <a:pt x="7233" y="901"/>
                      <a:pt x="7297" y="901"/>
                      <a:pt x="7330" y="949"/>
                    </a:cubicBezTo>
                    <a:cubicBezTo>
                      <a:pt x="7362" y="981"/>
                      <a:pt x="7362" y="1013"/>
                      <a:pt x="7362" y="1061"/>
                    </a:cubicBezTo>
                    <a:lnTo>
                      <a:pt x="7362" y="1945"/>
                    </a:lnTo>
                    <a:lnTo>
                      <a:pt x="7362" y="1978"/>
                    </a:lnTo>
                    <a:cubicBezTo>
                      <a:pt x="7362" y="2026"/>
                      <a:pt x="7362" y="2058"/>
                      <a:pt x="7330" y="2090"/>
                    </a:cubicBezTo>
                    <a:cubicBezTo>
                      <a:pt x="7281" y="2122"/>
                      <a:pt x="7233" y="2122"/>
                      <a:pt x="7185" y="2122"/>
                    </a:cubicBezTo>
                    <a:lnTo>
                      <a:pt x="3488" y="2122"/>
                    </a:lnTo>
                    <a:cubicBezTo>
                      <a:pt x="3424" y="2122"/>
                      <a:pt x="3376" y="2122"/>
                      <a:pt x="3328" y="2090"/>
                    </a:cubicBezTo>
                    <a:cubicBezTo>
                      <a:pt x="3295" y="2058"/>
                      <a:pt x="3295" y="2026"/>
                      <a:pt x="3295" y="1994"/>
                    </a:cubicBezTo>
                    <a:lnTo>
                      <a:pt x="3295" y="1978"/>
                    </a:lnTo>
                    <a:lnTo>
                      <a:pt x="3295" y="1785"/>
                    </a:lnTo>
                    <a:lnTo>
                      <a:pt x="3295" y="1238"/>
                    </a:lnTo>
                    <a:cubicBezTo>
                      <a:pt x="3295" y="1190"/>
                      <a:pt x="3295" y="1126"/>
                      <a:pt x="3295" y="1078"/>
                    </a:cubicBezTo>
                    <a:lnTo>
                      <a:pt x="3311" y="917"/>
                    </a:lnTo>
                    <a:lnTo>
                      <a:pt x="3713" y="917"/>
                    </a:lnTo>
                    <a:cubicBezTo>
                      <a:pt x="3858" y="917"/>
                      <a:pt x="3890" y="965"/>
                      <a:pt x="3890" y="1061"/>
                    </a:cubicBezTo>
                    <a:lnTo>
                      <a:pt x="3890" y="1174"/>
                    </a:lnTo>
                    <a:cubicBezTo>
                      <a:pt x="3890" y="1303"/>
                      <a:pt x="3890" y="1431"/>
                      <a:pt x="3890" y="1560"/>
                    </a:cubicBezTo>
                    <a:lnTo>
                      <a:pt x="3890" y="1640"/>
                    </a:lnTo>
                    <a:lnTo>
                      <a:pt x="5047" y="1640"/>
                    </a:lnTo>
                    <a:lnTo>
                      <a:pt x="50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6" name="Google Shape;576;p24"/>
              <p:cNvSpPr/>
              <p:nvPr/>
            </p:nvSpPr>
            <p:spPr>
              <a:xfrm>
                <a:off x="25307722" y="8460784"/>
                <a:ext cx="273477" cy="250380"/>
              </a:xfrm>
              <a:custGeom>
                <a:avLst/>
                <a:gdLst/>
                <a:ahLst/>
                <a:cxnLst/>
                <a:rect l="l" t="t" r="r" b="b"/>
                <a:pathLst>
                  <a:path w="1641" h="1641" extrusionOk="0">
                    <a:moveTo>
                      <a:pt x="1" y="1"/>
                    </a:moveTo>
                    <a:lnTo>
                      <a:pt x="1" y="1624"/>
                    </a:lnTo>
                    <a:lnTo>
                      <a:pt x="1" y="1640"/>
                    </a:lnTo>
                    <a:lnTo>
                      <a:pt x="1158" y="1640"/>
                    </a:lnTo>
                    <a:lnTo>
                      <a:pt x="1158" y="1254"/>
                    </a:lnTo>
                    <a:cubicBezTo>
                      <a:pt x="1158" y="1206"/>
                      <a:pt x="1158" y="1142"/>
                      <a:pt x="1158" y="1078"/>
                    </a:cubicBezTo>
                    <a:lnTo>
                      <a:pt x="1174" y="917"/>
                    </a:lnTo>
                    <a:lnTo>
                      <a:pt x="1640" y="917"/>
                    </a:lnTo>
                    <a:lnTo>
                      <a:pt x="1640" y="708"/>
                    </a:lnTo>
                    <a:lnTo>
                      <a:pt x="869" y="708"/>
                    </a:lnTo>
                    <a:lnTo>
                      <a:pt x="869" y="724"/>
                    </a:lnTo>
                    <a:lnTo>
                      <a:pt x="869" y="756"/>
                    </a:lnTo>
                    <a:lnTo>
                      <a:pt x="869" y="901"/>
                    </a:lnTo>
                    <a:lnTo>
                      <a:pt x="869" y="1270"/>
                    </a:lnTo>
                    <a:cubicBezTo>
                      <a:pt x="869" y="1286"/>
                      <a:pt x="869" y="1335"/>
                      <a:pt x="821" y="1367"/>
                    </a:cubicBezTo>
                    <a:cubicBezTo>
                      <a:pt x="772" y="1415"/>
                      <a:pt x="708" y="1415"/>
                      <a:pt x="692" y="1415"/>
                    </a:cubicBezTo>
                    <a:cubicBezTo>
                      <a:pt x="652" y="1407"/>
                      <a:pt x="608" y="1403"/>
                      <a:pt x="564" y="1403"/>
                    </a:cubicBezTo>
                    <a:cubicBezTo>
                      <a:pt x="519" y="1403"/>
                      <a:pt x="475" y="1407"/>
                      <a:pt x="435" y="1415"/>
                    </a:cubicBezTo>
                    <a:cubicBezTo>
                      <a:pt x="419" y="1415"/>
                      <a:pt x="355" y="1415"/>
                      <a:pt x="306" y="1383"/>
                    </a:cubicBezTo>
                    <a:cubicBezTo>
                      <a:pt x="258" y="1335"/>
                      <a:pt x="258" y="1286"/>
                      <a:pt x="258" y="1270"/>
                    </a:cubicBezTo>
                    <a:lnTo>
                      <a:pt x="258" y="370"/>
                    </a:lnTo>
                    <a:cubicBezTo>
                      <a:pt x="258" y="322"/>
                      <a:pt x="258" y="274"/>
                      <a:pt x="306" y="242"/>
                    </a:cubicBezTo>
                    <a:cubicBezTo>
                      <a:pt x="339" y="210"/>
                      <a:pt x="403" y="210"/>
                      <a:pt x="451" y="210"/>
                    </a:cubicBezTo>
                    <a:lnTo>
                      <a:pt x="1640" y="210"/>
                    </a:lnTo>
                    <a:lnTo>
                      <a:pt x="16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7" name="Google Shape;577;p24"/>
              <p:cNvSpPr/>
              <p:nvPr/>
            </p:nvSpPr>
            <p:spPr>
              <a:xfrm>
                <a:off x="18360290" y="8352923"/>
                <a:ext cx="7224053" cy="32041"/>
              </a:xfrm>
              <a:custGeom>
                <a:avLst/>
                <a:gdLst/>
                <a:ahLst/>
                <a:cxnLst/>
                <a:rect l="l" t="t" r="r" b="b"/>
                <a:pathLst>
                  <a:path w="43348" h="210" extrusionOk="0">
                    <a:moveTo>
                      <a:pt x="210" y="0"/>
                    </a:moveTo>
                    <a:cubicBezTo>
                      <a:pt x="129" y="0"/>
                      <a:pt x="65" y="17"/>
                      <a:pt x="1" y="17"/>
                    </a:cubicBezTo>
                    <a:cubicBezTo>
                      <a:pt x="1" y="65"/>
                      <a:pt x="1" y="113"/>
                      <a:pt x="1" y="177"/>
                    </a:cubicBezTo>
                    <a:lnTo>
                      <a:pt x="1" y="209"/>
                    </a:lnTo>
                    <a:lnTo>
                      <a:pt x="43347" y="209"/>
                    </a:lnTo>
                    <a:lnTo>
                      <a:pt x="43347" y="0"/>
                    </a:lnTo>
                    <a:lnTo>
                      <a:pt x="31068" y="0"/>
                    </a:lnTo>
                    <a:cubicBezTo>
                      <a:pt x="31004" y="0"/>
                      <a:pt x="30940" y="17"/>
                      <a:pt x="30875" y="17"/>
                    </a:cubicBezTo>
                    <a:lnTo>
                      <a:pt x="30875" y="0"/>
                    </a:lnTo>
                    <a:lnTo>
                      <a:pt x="15639" y="0"/>
                    </a:lnTo>
                    <a:cubicBezTo>
                      <a:pt x="15575" y="0"/>
                      <a:pt x="15510" y="17"/>
                      <a:pt x="15446" y="17"/>
                    </a:cubicBezTo>
                    <a:lnTo>
                      <a:pt x="15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78" name="Google Shape;578;p24"/>
              <p:cNvSpPr/>
              <p:nvPr/>
            </p:nvSpPr>
            <p:spPr>
              <a:xfrm>
                <a:off x="18360290" y="8892382"/>
                <a:ext cx="7224053" cy="32041"/>
              </a:xfrm>
              <a:custGeom>
                <a:avLst/>
                <a:gdLst/>
                <a:ahLst/>
                <a:cxnLst/>
                <a:rect l="l" t="t" r="r" b="b"/>
                <a:pathLst>
                  <a:path w="43348" h="210" extrusionOk="0">
                    <a:moveTo>
                      <a:pt x="1" y="0"/>
                    </a:moveTo>
                    <a:lnTo>
                      <a:pt x="1" y="65"/>
                    </a:lnTo>
                    <a:lnTo>
                      <a:pt x="1" y="209"/>
                    </a:lnTo>
                    <a:lnTo>
                      <a:pt x="43347" y="209"/>
                    </a:lnTo>
                    <a:lnTo>
                      <a:pt x="433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579" name="Google Shape;579;p24"/>
            <p:cNvGrpSpPr/>
            <p:nvPr/>
          </p:nvGrpSpPr>
          <p:grpSpPr>
            <a:xfrm flipH="1">
              <a:off x="-220040" y="231696"/>
              <a:ext cx="4684798" cy="365760"/>
              <a:chOff x="18360290" y="8352923"/>
              <a:chExt cx="7224053" cy="571500"/>
            </a:xfrm>
          </p:grpSpPr>
          <p:sp>
            <p:nvSpPr>
              <p:cNvPr id="580" name="Google Shape;580;p24"/>
              <p:cNvSpPr/>
              <p:nvPr/>
            </p:nvSpPr>
            <p:spPr>
              <a:xfrm>
                <a:off x="18360290" y="8460784"/>
                <a:ext cx="7224053" cy="355811"/>
              </a:xfrm>
              <a:custGeom>
                <a:avLst/>
                <a:gdLst/>
                <a:ahLst/>
                <a:cxnLst/>
                <a:rect l="l" t="t" r="r" b="b"/>
                <a:pathLst>
                  <a:path w="43348" h="2332" extrusionOk="0">
                    <a:moveTo>
                      <a:pt x="451" y="1"/>
                    </a:moveTo>
                    <a:lnTo>
                      <a:pt x="451" y="17"/>
                    </a:lnTo>
                    <a:lnTo>
                      <a:pt x="451" y="1624"/>
                    </a:lnTo>
                    <a:lnTo>
                      <a:pt x="451" y="1640"/>
                    </a:lnTo>
                    <a:lnTo>
                      <a:pt x="1576" y="1640"/>
                    </a:lnTo>
                    <a:lnTo>
                      <a:pt x="1576" y="1238"/>
                    </a:lnTo>
                    <a:cubicBezTo>
                      <a:pt x="1576" y="1190"/>
                      <a:pt x="1576" y="1126"/>
                      <a:pt x="1576" y="1061"/>
                    </a:cubicBezTo>
                    <a:lnTo>
                      <a:pt x="1592" y="917"/>
                    </a:lnTo>
                    <a:lnTo>
                      <a:pt x="1769" y="917"/>
                    </a:lnTo>
                    <a:cubicBezTo>
                      <a:pt x="1849" y="917"/>
                      <a:pt x="1929" y="917"/>
                      <a:pt x="2010" y="901"/>
                    </a:cubicBezTo>
                    <a:cubicBezTo>
                      <a:pt x="2042" y="901"/>
                      <a:pt x="2090" y="901"/>
                      <a:pt x="2138" y="933"/>
                    </a:cubicBezTo>
                    <a:cubicBezTo>
                      <a:pt x="2170" y="981"/>
                      <a:pt x="2170" y="1013"/>
                      <a:pt x="2170" y="1061"/>
                    </a:cubicBezTo>
                    <a:lnTo>
                      <a:pt x="2170" y="1945"/>
                    </a:lnTo>
                    <a:lnTo>
                      <a:pt x="2170" y="1978"/>
                    </a:lnTo>
                    <a:cubicBezTo>
                      <a:pt x="2170" y="2026"/>
                      <a:pt x="2170" y="2058"/>
                      <a:pt x="2138" y="2090"/>
                    </a:cubicBezTo>
                    <a:cubicBezTo>
                      <a:pt x="2090" y="2122"/>
                      <a:pt x="2042" y="2122"/>
                      <a:pt x="1994" y="2122"/>
                    </a:cubicBezTo>
                    <a:lnTo>
                      <a:pt x="242" y="2122"/>
                    </a:lnTo>
                    <a:cubicBezTo>
                      <a:pt x="161" y="2122"/>
                      <a:pt x="81" y="2122"/>
                      <a:pt x="17" y="2138"/>
                    </a:cubicBezTo>
                    <a:lnTo>
                      <a:pt x="1" y="2138"/>
                    </a:lnTo>
                    <a:lnTo>
                      <a:pt x="1" y="2331"/>
                    </a:lnTo>
                    <a:lnTo>
                      <a:pt x="2428" y="2331"/>
                    </a:lnTo>
                    <a:lnTo>
                      <a:pt x="2428" y="2315"/>
                    </a:lnTo>
                    <a:lnTo>
                      <a:pt x="2428" y="724"/>
                    </a:lnTo>
                    <a:lnTo>
                      <a:pt x="2428" y="708"/>
                    </a:lnTo>
                    <a:lnTo>
                      <a:pt x="2428" y="692"/>
                    </a:lnTo>
                    <a:lnTo>
                      <a:pt x="1319" y="692"/>
                    </a:lnTo>
                    <a:lnTo>
                      <a:pt x="1319" y="1061"/>
                    </a:lnTo>
                    <a:cubicBezTo>
                      <a:pt x="1319" y="1110"/>
                      <a:pt x="1319" y="1174"/>
                      <a:pt x="1302" y="1238"/>
                    </a:cubicBezTo>
                    <a:lnTo>
                      <a:pt x="1302" y="1399"/>
                    </a:lnTo>
                    <a:lnTo>
                      <a:pt x="885" y="1399"/>
                    </a:lnTo>
                    <a:cubicBezTo>
                      <a:pt x="868" y="1399"/>
                      <a:pt x="804" y="1399"/>
                      <a:pt x="756" y="1367"/>
                    </a:cubicBezTo>
                    <a:cubicBezTo>
                      <a:pt x="708" y="1335"/>
                      <a:pt x="708" y="1286"/>
                      <a:pt x="708" y="1270"/>
                    </a:cubicBezTo>
                    <a:lnTo>
                      <a:pt x="708" y="338"/>
                    </a:lnTo>
                    <a:cubicBezTo>
                      <a:pt x="708" y="322"/>
                      <a:pt x="708" y="274"/>
                      <a:pt x="756" y="242"/>
                    </a:cubicBezTo>
                    <a:cubicBezTo>
                      <a:pt x="788" y="210"/>
                      <a:pt x="836" y="210"/>
                      <a:pt x="885" y="210"/>
                    </a:cubicBezTo>
                    <a:lnTo>
                      <a:pt x="4613" y="210"/>
                    </a:lnTo>
                    <a:cubicBezTo>
                      <a:pt x="4726" y="210"/>
                      <a:pt x="4790" y="226"/>
                      <a:pt x="4790" y="354"/>
                    </a:cubicBezTo>
                    <a:lnTo>
                      <a:pt x="4790" y="660"/>
                    </a:lnTo>
                    <a:lnTo>
                      <a:pt x="4790" y="788"/>
                    </a:lnTo>
                    <a:lnTo>
                      <a:pt x="4790" y="917"/>
                    </a:lnTo>
                    <a:lnTo>
                      <a:pt x="4790" y="1254"/>
                    </a:lnTo>
                    <a:cubicBezTo>
                      <a:pt x="4790" y="1351"/>
                      <a:pt x="4742" y="1399"/>
                      <a:pt x="4613" y="1399"/>
                    </a:cubicBezTo>
                    <a:lnTo>
                      <a:pt x="4356" y="1399"/>
                    </a:lnTo>
                    <a:cubicBezTo>
                      <a:pt x="4308" y="1399"/>
                      <a:pt x="4260" y="1399"/>
                      <a:pt x="4228" y="1367"/>
                    </a:cubicBezTo>
                    <a:cubicBezTo>
                      <a:pt x="4179" y="1335"/>
                      <a:pt x="4179" y="1303"/>
                      <a:pt x="4179" y="1254"/>
                    </a:cubicBezTo>
                    <a:lnTo>
                      <a:pt x="4179" y="997"/>
                    </a:lnTo>
                    <a:lnTo>
                      <a:pt x="4179" y="692"/>
                    </a:lnTo>
                    <a:lnTo>
                      <a:pt x="3038" y="692"/>
                    </a:lnTo>
                    <a:lnTo>
                      <a:pt x="3038" y="1158"/>
                    </a:lnTo>
                    <a:lnTo>
                      <a:pt x="3038" y="2299"/>
                    </a:lnTo>
                    <a:lnTo>
                      <a:pt x="3038" y="2331"/>
                    </a:lnTo>
                    <a:lnTo>
                      <a:pt x="7651" y="2331"/>
                    </a:lnTo>
                    <a:lnTo>
                      <a:pt x="7651" y="2315"/>
                    </a:lnTo>
                    <a:lnTo>
                      <a:pt x="7651" y="2299"/>
                    </a:lnTo>
                    <a:lnTo>
                      <a:pt x="7651" y="708"/>
                    </a:lnTo>
                    <a:lnTo>
                      <a:pt x="7651" y="692"/>
                    </a:lnTo>
                    <a:lnTo>
                      <a:pt x="6510" y="692"/>
                    </a:lnTo>
                    <a:lnTo>
                      <a:pt x="6510" y="708"/>
                    </a:lnTo>
                    <a:lnTo>
                      <a:pt x="6510" y="1045"/>
                    </a:lnTo>
                    <a:cubicBezTo>
                      <a:pt x="6510" y="1110"/>
                      <a:pt x="6494" y="1174"/>
                      <a:pt x="6494" y="1238"/>
                    </a:cubicBezTo>
                    <a:lnTo>
                      <a:pt x="6478" y="1383"/>
                    </a:lnTo>
                    <a:lnTo>
                      <a:pt x="6301" y="1383"/>
                    </a:lnTo>
                    <a:cubicBezTo>
                      <a:pt x="6221" y="1399"/>
                      <a:pt x="6140" y="1399"/>
                      <a:pt x="6076" y="1399"/>
                    </a:cubicBezTo>
                    <a:cubicBezTo>
                      <a:pt x="6044" y="1399"/>
                      <a:pt x="5996" y="1399"/>
                      <a:pt x="5947" y="1367"/>
                    </a:cubicBezTo>
                    <a:cubicBezTo>
                      <a:pt x="5899" y="1319"/>
                      <a:pt x="5899" y="1270"/>
                      <a:pt x="5899" y="1254"/>
                    </a:cubicBezTo>
                    <a:lnTo>
                      <a:pt x="5899" y="338"/>
                    </a:lnTo>
                    <a:cubicBezTo>
                      <a:pt x="5899" y="322"/>
                      <a:pt x="5899" y="258"/>
                      <a:pt x="5947" y="226"/>
                    </a:cubicBezTo>
                    <a:cubicBezTo>
                      <a:pt x="5979" y="210"/>
                      <a:pt x="6028" y="194"/>
                      <a:pt x="6076" y="194"/>
                    </a:cubicBezTo>
                    <a:lnTo>
                      <a:pt x="9805" y="194"/>
                    </a:lnTo>
                    <a:cubicBezTo>
                      <a:pt x="9917" y="194"/>
                      <a:pt x="9981" y="226"/>
                      <a:pt x="9981" y="338"/>
                    </a:cubicBezTo>
                    <a:lnTo>
                      <a:pt x="9981" y="660"/>
                    </a:lnTo>
                    <a:lnTo>
                      <a:pt x="9981" y="788"/>
                    </a:lnTo>
                    <a:lnTo>
                      <a:pt x="9981" y="917"/>
                    </a:lnTo>
                    <a:lnTo>
                      <a:pt x="9981" y="1238"/>
                    </a:lnTo>
                    <a:cubicBezTo>
                      <a:pt x="9981" y="1351"/>
                      <a:pt x="9933" y="1399"/>
                      <a:pt x="9805" y="1399"/>
                    </a:cubicBezTo>
                    <a:lnTo>
                      <a:pt x="9580" y="1399"/>
                    </a:lnTo>
                    <a:cubicBezTo>
                      <a:pt x="9515" y="1399"/>
                      <a:pt x="9451" y="1399"/>
                      <a:pt x="9419" y="1367"/>
                    </a:cubicBezTo>
                    <a:cubicBezTo>
                      <a:pt x="9371" y="1335"/>
                      <a:pt x="9371" y="1286"/>
                      <a:pt x="9371" y="1254"/>
                    </a:cubicBezTo>
                    <a:lnTo>
                      <a:pt x="9371" y="997"/>
                    </a:lnTo>
                    <a:lnTo>
                      <a:pt x="9371" y="692"/>
                    </a:lnTo>
                    <a:lnTo>
                      <a:pt x="8262" y="692"/>
                    </a:lnTo>
                    <a:lnTo>
                      <a:pt x="8262" y="708"/>
                    </a:lnTo>
                    <a:lnTo>
                      <a:pt x="8262" y="724"/>
                    </a:lnTo>
                    <a:lnTo>
                      <a:pt x="8262" y="2299"/>
                    </a:lnTo>
                    <a:lnTo>
                      <a:pt x="8262" y="2331"/>
                    </a:lnTo>
                    <a:lnTo>
                      <a:pt x="12842" y="2331"/>
                    </a:lnTo>
                    <a:lnTo>
                      <a:pt x="12842" y="692"/>
                    </a:lnTo>
                    <a:lnTo>
                      <a:pt x="11701" y="692"/>
                    </a:lnTo>
                    <a:lnTo>
                      <a:pt x="11701" y="724"/>
                    </a:lnTo>
                    <a:lnTo>
                      <a:pt x="11701" y="740"/>
                    </a:lnTo>
                    <a:lnTo>
                      <a:pt x="11701" y="885"/>
                    </a:lnTo>
                    <a:lnTo>
                      <a:pt x="11701" y="1254"/>
                    </a:lnTo>
                    <a:cubicBezTo>
                      <a:pt x="11701" y="1270"/>
                      <a:pt x="11701" y="1335"/>
                      <a:pt x="11653" y="1367"/>
                    </a:cubicBezTo>
                    <a:cubicBezTo>
                      <a:pt x="11605" y="1399"/>
                      <a:pt x="11540" y="1399"/>
                      <a:pt x="11524" y="1399"/>
                    </a:cubicBezTo>
                    <a:lnTo>
                      <a:pt x="11267" y="1399"/>
                    </a:lnTo>
                    <a:cubicBezTo>
                      <a:pt x="11251" y="1399"/>
                      <a:pt x="11187" y="1399"/>
                      <a:pt x="11139" y="1367"/>
                    </a:cubicBezTo>
                    <a:cubicBezTo>
                      <a:pt x="11090" y="1335"/>
                      <a:pt x="11090" y="1270"/>
                      <a:pt x="11090" y="1254"/>
                    </a:cubicBezTo>
                    <a:lnTo>
                      <a:pt x="11090" y="354"/>
                    </a:lnTo>
                    <a:cubicBezTo>
                      <a:pt x="11090" y="306"/>
                      <a:pt x="11090" y="274"/>
                      <a:pt x="11123" y="242"/>
                    </a:cubicBezTo>
                    <a:cubicBezTo>
                      <a:pt x="11171" y="210"/>
                      <a:pt x="11219" y="210"/>
                      <a:pt x="11267" y="210"/>
                    </a:cubicBezTo>
                    <a:lnTo>
                      <a:pt x="14980" y="210"/>
                    </a:lnTo>
                    <a:cubicBezTo>
                      <a:pt x="15028" y="210"/>
                      <a:pt x="15076" y="210"/>
                      <a:pt x="15125" y="242"/>
                    </a:cubicBezTo>
                    <a:cubicBezTo>
                      <a:pt x="15157" y="274"/>
                      <a:pt x="15157" y="322"/>
                      <a:pt x="15157" y="354"/>
                    </a:cubicBezTo>
                    <a:lnTo>
                      <a:pt x="15157" y="1013"/>
                    </a:lnTo>
                    <a:lnTo>
                      <a:pt x="15157" y="1254"/>
                    </a:lnTo>
                    <a:cubicBezTo>
                      <a:pt x="15157" y="1270"/>
                      <a:pt x="15173" y="1286"/>
                      <a:pt x="15157" y="1319"/>
                    </a:cubicBezTo>
                    <a:cubicBezTo>
                      <a:pt x="15141" y="1335"/>
                      <a:pt x="15109" y="1399"/>
                      <a:pt x="15028" y="1399"/>
                    </a:cubicBezTo>
                    <a:lnTo>
                      <a:pt x="14707" y="1399"/>
                    </a:lnTo>
                    <a:cubicBezTo>
                      <a:pt x="14626" y="1399"/>
                      <a:pt x="14578" y="1351"/>
                      <a:pt x="14562" y="1303"/>
                    </a:cubicBezTo>
                    <a:cubicBezTo>
                      <a:pt x="14562" y="1270"/>
                      <a:pt x="14562" y="1254"/>
                      <a:pt x="14562" y="1222"/>
                    </a:cubicBezTo>
                    <a:lnTo>
                      <a:pt x="14562" y="1029"/>
                    </a:lnTo>
                    <a:lnTo>
                      <a:pt x="14562" y="692"/>
                    </a:lnTo>
                    <a:lnTo>
                      <a:pt x="13437" y="692"/>
                    </a:lnTo>
                    <a:lnTo>
                      <a:pt x="13437" y="2331"/>
                    </a:lnTo>
                    <a:lnTo>
                      <a:pt x="17873" y="2331"/>
                    </a:lnTo>
                    <a:lnTo>
                      <a:pt x="17873" y="2315"/>
                    </a:lnTo>
                    <a:lnTo>
                      <a:pt x="17873" y="724"/>
                    </a:lnTo>
                    <a:lnTo>
                      <a:pt x="17873" y="708"/>
                    </a:lnTo>
                    <a:lnTo>
                      <a:pt x="17873" y="692"/>
                    </a:lnTo>
                    <a:lnTo>
                      <a:pt x="16764" y="692"/>
                    </a:lnTo>
                    <a:lnTo>
                      <a:pt x="16764" y="1061"/>
                    </a:lnTo>
                    <a:cubicBezTo>
                      <a:pt x="16764" y="1110"/>
                      <a:pt x="16748" y="1174"/>
                      <a:pt x="16748" y="1238"/>
                    </a:cubicBezTo>
                    <a:lnTo>
                      <a:pt x="16732" y="1399"/>
                    </a:lnTo>
                    <a:lnTo>
                      <a:pt x="16314" y="1399"/>
                    </a:lnTo>
                    <a:cubicBezTo>
                      <a:pt x="16298" y="1399"/>
                      <a:pt x="16250" y="1399"/>
                      <a:pt x="16201" y="1367"/>
                    </a:cubicBezTo>
                    <a:cubicBezTo>
                      <a:pt x="16153" y="1335"/>
                      <a:pt x="16153" y="1286"/>
                      <a:pt x="16153" y="1270"/>
                    </a:cubicBezTo>
                    <a:lnTo>
                      <a:pt x="16153" y="338"/>
                    </a:lnTo>
                    <a:cubicBezTo>
                      <a:pt x="16153" y="322"/>
                      <a:pt x="16153" y="274"/>
                      <a:pt x="16201" y="242"/>
                    </a:cubicBezTo>
                    <a:cubicBezTo>
                      <a:pt x="16234" y="210"/>
                      <a:pt x="16282" y="210"/>
                      <a:pt x="16330" y="210"/>
                    </a:cubicBezTo>
                    <a:lnTo>
                      <a:pt x="20043" y="210"/>
                    </a:lnTo>
                    <a:cubicBezTo>
                      <a:pt x="20155" y="210"/>
                      <a:pt x="20219" y="226"/>
                      <a:pt x="20219" y="354"/>
                    </a:cubicBezTo>
                    <a:lnTo>
                      <a:pt x="20219" y="660"/>
                    </a:lnTo>
                    <a:lnTo>
                      <a:pt x="20219" y="788"/>
                    </a:lnTo>
                    <a:lnTo>
                      <a:pt x="20219" y="917"/>
                    </a:lnTo>
                    <a:lnTo>
                      <a:pt x="20219" y="1254"/>
                    </a:lnTo>
                    <a:cubicBezTo>
                      <a:pt x="20219" y="1351"/>
                      <a:pt x="20171" y="1399"/>
                      <a:pt x="20059" y="1399"/>
                    </a:cubicBezTo>
                    <a:lnTo>
                      <a:pt x="19802" y="1399"/>
                    </a:lnTo>
                    <a:cubicBezTo>
                      <a:pt x="19753" y="1399"/>
                      <a:pt x="19705" y="1399"/>
                      <a:pt x="19657" y="1367"/>
                    </a:cubicBezTo>
                    <a:cubicBezTo>
                      <a:pt x="19625" y="1335"/>
                      <a:pt x="19625" y="1303"/>
                      <a:pt x="19625" y="1254"/>
                    </a:cubicBezTo>
                    <a:lnTo>
                      <a:pt x="19625" y="1013"/>
                    </a:lnTo>
                    <a:lnTo>
                      <a:pt x="19625" y="692"/>
                    </a:lnTo>
                    <a:lnTo>
                      <a:pt x="18468" y="692"/>
                    </a:lnTo>
                    <a:lnTo>
                      <a:pt x="18468" y="1158"/>
                    </a:lnTo>
                    <a:lnTo>
                      <a:pt x="18468" y="2315"/>
                    </a:lnTo>
                    <a:lnTo>
                      <a:pt x="18468" y="2331"/>
                    </a:lnTo>
                    <a:lnTo>
                      <a:pt x="23096" y="2331"/>
                    </a:lnTo>
                    <a:lnTo>
                      <a:pt x="23096" y="2315"/>
                    </a:lnTo>
                    <a:lnTo>
                      <a:pt x="23096" y="2299"/>
                    </a:lnTo>
                    <a:lnTo>
                      <a:pt x="23096" y="708"/>
                    </a:lnTo>
                    <a:lnTo>
                      <a:pt x="23096" y="692"/>
                    </a:lnTo>
                    <a:lnTo>
                      <a:pt x="21939" y="692"/>
                    </a:lnTo>
                    <a:lnTo>
                      <a:pt x="21939" y="708"/>
                    </a:lnTo>
                    <a:lnTo>
                      <a:pt x="21939" y="1045"/>
                    </a:lnTo>
                    <a:cubicBezTo>
                      <a:pt x="21939" y="1110"/>
                      <a:pt x="21939" y="1174"/>
                      <a:pt x="21939" y="1238"/>
                    </a:cubicBezTo>
                    <a:lnTo>
                      <a:pt x="21923" y="1399"/>
                    </a:lnTo>
                    <a:lnTo>
                      <a:pt x="21505" y="1399"/>
                    </a:lnTo>
                    <a:cubicBezTo>
                      <a:pt x="21489" y="1399"/>
                      <a:pt x="21425" y="1399"/>
                      <a:pt x="21393" y="1367"/>
                    </a:cubicBezTo>
                    <a:cubicBezTo>
                      <a:pt x="21345" y="1335"/>
                      <a:pt x="21345" y="1286"/>
                      <a:pt x="21345" y="1270"/>
                    </a:cubicBezTo>
                    <a:lnTo>
                      <a:pt x="21345" y="338"/>
                    </a:lnTo>
                    <a:cubicBezTo>
                      <a:pt x="21345" y="322"/>
                      <a:pt x="21345" y="274"/>
                      <a:pt x="21393" y="226"/>
                    </a:cubicBezTo>
                    <a:cubicBezTo>
                      <a:pt x="21415" y="214"/>
                      <a:pt x="21438" y="203"/>
                      <a:pt x="21472" y="203"/>
                    </a:cubicBezTo>
                    <a:cubicBezTo>
                      <a:pt x="21486" y="203"/>
                      <a:pt x="21502" y="205"/>
                      <a:pt x="21521" y="210"/>
                    </a:cubicBezTo>
                    <a:lnTo>
                      <a:pt x="25234" y="210"/>
                    </a:lnTo>
                    <a:cubicBezTo>
                      <a:pt x="25347" y="210"/>
                      <a:pt x="25411" y="226"/>
                      <a:pt x="25411" y="338"/>
                    </a:cubicBezTo>
                    <a:lnTo>
                      <a:pt x="25411" y="660"/>
                    </a:lnTo>
                    <a:lnTo>
                      <a:pt x="25411" y="788"/>
                    </a:lnTo>
                    <a:lnTo>
                      <a:pt x="25411" y="917"/>
                    </a:lnTo>
                    <a:lnTo>
                      <a:pt x="25411" y="1254"/>
                    </a:lnTo>
                    <a:cubicBezTo>
                      <a:pt x="25411" y="1351"/>
                      <a:pt x="25363" y="1399"/>
                      <a:pt x="25250" y="1399"/>
                    </a:cubicBezTo>
                    <a:lnTo>
                      <a:pt x="25009" y="1399"/>
                    </a:lnTo>
                    <a:cubicBezTo>
                      <a:pt x="24945" y="1399"/>
                      <a:pt x="24896" y="1399"/>
                      <a:pt x="24848" y="1367"/>
                    </a:cubicBezTo>
                    <a:cubicBezTo>
                      <a:pt x="24816" y="1335"/>
                      <a:pt x="24816" y="1286"/>
                      <a:pt x="24816" y="1254"/>
                    </a:cubicBezTo>
                    <a:lnTo>
                      <a:pt x="24816" y="1013"/>
                    </a:lnTo>
                    <a:lnTo>
                      <a:pt x="24816" y="692"/>
                    </a:lnTo>
                    <a:lnTo>
                      <a:pt x="23691" y="692"/>
                    </a:lnTo>
                    <a:lnTo>
                      <a:pt x="23691" y="708"/>
                    </a:lnTo>
                    <a:lnTo>
                      <a:pt x="23691" y="724"/>
                    </a:lnTo>
                    <a:lnTo>
                      <a:pt x="23691" y="2299"/>
                    </a:lnTo>
                    <a:lnTo>
                      <a:pt x="23691" y="2331"/>
                    </a:lnTo>
                    <a:lnTo>
                      <a:pt x="28288" y="2331"/>
                    </a:lnTo>
                    <a:lnTo>
                      <a:pt x="28288" y="692"/>
                    </a:lnTo>
                    <a:lnTo>
                      <a:pt x="27131" y="692"/>
                    </a:lnTo>
                    <a:lnTo>
                      <a:pt x="27131" y="724"/>
                    </a:lnTo>
                    <a:lnTo>
                      <a:pt x="27131" y="740"/>
                    </a:lnTo>
                    <a:lnTo>
                      <a:pt x="27131" y="885"/>
                    </a:lnTo>
                    <a:lnTo>
                      <a:pt x="27131" y="1254"/>
                    </a:lnTo>
                    <a:cubicBezTo>
                      <a:pt x="27131" y="1270"/>
                      <a:pt x="27131" y="1335"/>
                      <a:pt x="27082" y="1367"/>
                    </a:cubicBezTo>
                    <a:cubicBezTo>
                      <a:pt x="27050" y="1399"/>
                      <a:pt x="26986" y="1399"/>
                      <a:pt x="26954" y="1399"/>
                    </a:cubicBezTo>
                    <a:lnTo>
                      <a:pt x="26713" y="1399"/>
                    </a:lnTo>
                    <a:cubicBezTo>
                      <a:pt x="26681" y="1399"/>
                      <a:pt x="26616" y="1399"/>
                      <a:pt x="26568" y="1367"/>
                    </a:cubicBezTo>
                    <a:cubicBezTo>
                      <a:pt x="26520" y="1335"/>
                      <a:pt x="26536" y="1286"/>
                      <a:pt x="26536" y="1254"/>
                    </a:cubicBezTo>
                    <a:lnTo>
                      <a:pt x="26536" y="354"/>
                    </a:lnTo>
                    <a:cubicBezTo>
                      <a:pt x="26536" y="306"/>
                      <a:pt x="26536" y="274"/>
                      <a:pt x="26568" y="242"/>
                    </a:cubicBezTo>
                    <a:cubicBezTo>
                      <a:pt x="26616" y="210"/>
                      <a:pt x="26664" y="210"/>
                      <a:pt x="26713" y="210"/>
                    </a:cubicBezTo>
                    <a:lnTo>
                      <a:pt x="30409" y="210"/>
                    </a:lnTo>
                    <a:cubicBezTo>
                      <a:pt x="30474" y="210"/>
                      <a:pt x="30522" y="210"/>
                      <a:pt x="30554" y="242"/>
                    </a:cubicBezTo>
                    <a:cubicBezTo>
                      <a:pt x="30602" y="274"/>
                      <a:pt x="30602" y="322"/>
                      <a:pt x="30602" y="354"/>
                    </a:cubicBezTo>
                    <a:lnTo>
                      <a:pt x="30602" y="1013"/>
                    </a:lnTo>
                    <a:lnTo>
                      <a:pt x="30602" y="1254"/>
                    </a:lnTo>
                    <a:cubicBezTo>
                      <a:pt x="30602" y="1270"/>
                      <a:pt x="30602" y="1286"/>
                      <a:pt x="30586" y="1319"/>
                    </a:cubicBezTo>
                    <a:cubicBezTo>
                      <a:pt x="30586" y="1335"/>
                      <a:pt x="30538" y="1399"/>
                      <a:pt x="30474" y="1399"/>
                    </a:cubicBezTo>
                    <a:lnTo>
                      <a:pt x="30136" y="1399"/>
                    </a:lnTo>
                    <a:cubicBezTo>
                      <a:pt x="30072" y="1399"/>
                      <a:pt x="30024" y="1351"/>
                      <a:pt x="30007" y="1303"/>
                    </a:cubicBezTo>
                    <a:cubicBezTo>
                      <a:pt x="30007" y="1270"/>
                      <a:pt x="30007" y="1254"/>
                      <a:pt x="30007" y="1238"/>
                    </a:cubicBezTo>
                    <a:lnTo>
                      <a:pt x="30007" y="1045"/>
                    </a:lnTo>
                    <a:lnTo>
                      <a:pt x="30007" y="708"/>
                    </a:lnTo>
                    <a:lnTo>
                      <a:pt x="28882" y="708"/>
                    </a:lnTo>
                    <a:lnTo>
                      <a:pt x="28882" y="2331"/>
                    </a:lnTo>
                    <a:lnTo>
                      <a:pt x="33318" y="2331"/>
                    </a:lnTo>
                    <a:lnTo>
                      <a:pt x="33318" y="2315"/>
                    </a:lnTo>
                    <a:lnTo>
                      <a:pt x="33318" y="724"/>
                    </a:lnTo>
                    <a:lnTo>
                      <a:pt x="33318" y="708"/>
                    </a:lnTo>
                    <a:lnTo>
                      <a:pt x="32193" y="708"/>
                    </a:lnTo>
                    <a:lnTo>
                      <a:pt x="32193" y="1061"/>
                    </a:lnTo>
                    <a:cubicBezTo>
                      <a:pt x="32193" y="1126"/>
                      <a:pt x="32193" y="1174"/>
                      <a:pt x="32177" y="1238"/>
                    </a:cubicBezTo>
                    <a:lnTo>
                      <a:pt x="32177" y="1399"/>
                    </a:lnTo>
                    <a:lnTo>
                      <a:pt x="31759" y="1399"/>
                    </a:lnTo>
                    <a:cubicBezTo>
                      <a:pt x="31743" y="1399"/>
                      <a:pt x="31679" y="1399"/>
                      <a:pt x="31631" y="1367"/>
                    </a:cubicBezTo>
                    <a:cubicBezTo>
                      <a:pt x="31583" y="1335"/>
                      <a:pt x="31599" y="1286"/>
                      <a:pt x="31599" y="1270"/>
                    </a:cubicBezTo>
                    <a:lnTo>
                      <a:pt x="31599" y="338"/>
                    </a:lnTo>
                    <a:cubicBezTo>
                      <a:pt x="31599" y="322"/>
                      <a:pt x="31599" y="274"/>
                      <a:pt x="31647" y="242"/>
                    </a:cubicBezTo>
                    <a:cubicBezTo>
                      <a:pt x="31679" y="210"/>
                      <a:pt x="31711" y="210"/>
                      <a:pt x="31759" y="210"/>
                    </a:cubicBezTo>
                    <a:lnTo>
                      <a:pt x="35488" y="210"/>
                    </a:lnTo>
                    <a:cubicBezTo>
                      <a:pt x="35601" y="210"/>
                      <a:pt x="35665" y="242"/>
                      <a:pt x="35665" y="354"/>
                    </a:cubicBezTo>
                    <a:lnTo>
                      <a:pt x="35665" y="660"/>
                    </a:lnTo>
                    <a:lnTo>
                      <a:pt x="35665" y="788"/>
                    </a:lnTo>
                    <a:lnTo>
                      <a:pt x="35665" y="917"/>
                    </a:lnTo>
                    <a:lnTo>
                      <a:pt x="35665" y="1254"/>
                    </a:lnTo>
                    <a:cubicBezTo>
                      <a:pt x="35665" y="1367"/>
                      <a:pt x="35617" y="1399"/>
                      <a:pt x="35488" y="1399"/>
                    </a:cubicBezTo>
                    <a:lnTo>
                      <a:pt x="35247" y="1399"/>
                    </a:lnTo>
                    <a:cubicBezTo>
                      <a:pt x="35183" y="1399"/>
                      <a:pt x="35135" y="1399"/>
                      <a:pt x="35102" y="1367"/>
                    </a:cubicBezTo>
                    <a:cubicBezTo>
                      <a:pt x="35054" y="1335"/>
                      <a:pt x="35054" y="1303"/>
                      <a:pt x="35054" y="1254"/>
                    </a:cubicBezTo>
                    <a:lnTo>
                      <a:pt x="35054" y="1013"/>
                    </a:lnTo>
                    <a:lnTo>
                      <a:pt x="35054" y="692"/>
                    </a:lnTo>
                    <a:lnTo>
                      <a:pt x="33913" y="692"/>
                    </a:lnTo>
                    <a:lnTo>
                      <a:pt x="33913" y="1158"/>
                    </a:lnTo>
                    <a:lnTo>
                      <a:pt x="33913" y="2315"/>
                    </a:lnTo>
                    <a:lnTo>
                      <a:pt x="33913" y="2331"/>
                    </a:lnTo>
                    <a:lnTo>
                      <a:pt x="38526" y="2331"/>
                    </a:lnTo>
                    <a:lnTo>
                      <a:pt x="38526" y="2299"/>
                    </a:lnTo>
                    <a:lnTo>
                      <a:pt x="38526" y="724"/>
                    </a:lnTo>
                    <a:lnTo>
                      <a:pt x="38526" y="692"/>
                    </a:lnTo>
                    <a:lnTo>
                      <a:pt x="37385" y="692"/>
                    </a:lnTo>
                    <a:lnTo>
                      <a:pt x="37385" y="724"/>
                    </a:lnTo>
                    <a:lnTo>
                      <a:pt x="37385" y="1061"/>
                    </a:lnTo>
                    <a:cubicBezTo>
                      <a:pt x="37385" y="1110"/>
                      <a:pt x="37369" y="1174"/>
                      <a:pt x="37369" y="1238"/>
                    </a:cubicBezTo>
                    <a:lnTo>
                      <a:pt x="37369" y="1399"/>
                    </a:lnTo>
                    <a:lnTo>
                      <a:pt x="36951" y="1399"/>
                    </a:lnTo>
                    <a:cubicBezTo>
                      <a:pt x="36935" y="1399"/>
                      <a:pt x="36870" y="1399"/>
                      <a:pt x="36822" y="1367"/>
                    </a:cubicBezTo>
                    <a:cubicBezTo>
                      <a:pt x="36774" y="1335"/>
                      <a:pt x="36774" y="1286"/>
                      <a:pt x="36774" y="1270"/>
                    </a:cubicBezTo>
                    <a:lnTo>
                      <a:pt x="36774" y="338"/>
                    </a:lnTo>
                    <a:cubicBezTo>
                      <a:pt x="36774" y="322"/>
                      <a:pt x="36774" y="274"/>
                      <a:pt x="36822" y="242"/>
                    </a:cubicBezTo>
                    <a:cubicBezTo>
                      <a:pt x="36846" y="218"/>
                      <a:pt x="36878" y="203"/>
                      <a:pt x="36912" y="203"/>
                    </a:cubicBezTo>
                    <a:cubicBezTo>
                      <a:pt x="36925" y="203"/>
                      <a:pt x="36938" y="205"/>
                      <a:pt x="36951" y="210"/>
                    </a:cubicBezTo>
                    <a:lnTo>
                      <a:pt x="40679" y="210"/>
                    </a:lnTo>
                    <a:cubicBezTo>
                      <a:pt x="40792" y="210"/>
                      <a:pt x="40856" y="226"/>
                      <a:pt x="40856" y="354"/>
                    </a:cubicBezTo>
                    <a:lnTo>
                      <a:pt x="40856" y="660"/>
                    </a:lnTo>
                    <a:lnTo>
                      <a:pt x="40856" y="788"/>
                    </a:lnTo>
                    <a:lnTo>
                      <a:pt x="40856" y="917"/>
                    </a:lnTo>
                    <a:lnTo>
                      <a:pt x="40856" y="1254"/>
                    </a:lnTo>
                    <a:cubicBezTo>
                      <a:pt x="40856" y="1351"/>
                      <a:pt x="40808" y="1399"/>
                      <a:pt x="40679" y="1399"/>
                    </a:cubicBezTo>
                    <a:lnTo>
                      <a:pt x="40454" y="1399"/>
                    </a:lnTo>
                    <a:cubicBezTo>
                      <a:pt x="40390" y="1399"/>
                      <a:pt x="40342" y="1399"/>
                      <a:pt x="40294" y="1367"/>
                    </a:cubicBezTo>
                    <a:cubicBezTo>
                      <a:pt x="40245" y="1335"/>
                      <a:pt x="40262" y="1286"/>
                      <a:pt x="40262" y="1254"/>
                    </a:cubicBezTo>
                    <a:lnTo>
                      <a:pt x="40262" y="1013"/>
                    </a:lnTo>
                    <a:lnTo>
                      <a:pt x="40262" y="692"/>
                    </a:lnTo>
                    <a:lnTo>
                      <a:pt x="39137" y="692"/>
                    </a:lnTo>
                    <a:lnTo>
                      <a:pt x="39137" y="708"/>
                    </a:lnTo>
                    <a:lnTo>
                      <a:pt x="39137" y="724"/>
                    </a:lnTo>
                    <a:lnTo>
                      <a:pt x="39137" y="2299"/>
                    </a:lnTo>
                    <a:lnTo>
                      <a:pt x="39137" y="2331"/>
                    </a:lnTo>
                    <a:lnTo>
                      <a:pt x="43347" y="2331"/>
                    </a:lnTo>
                    <a:lnTo>
                      <a:pt x="43347" y="2122"/>
                    </a:lnTo>
                    <a:lnTo>
                      <a:pt x="43331" y="2122"/>
                    </a:lnTo>
                    <a:cubicBezTo>
                      <a:pt x="43321" y="2122"/>
                      <a:pt x="43310" y="2129"/>
                      <a:pt x="43299" y="2129"/>
                    </a:cubicBezTo>
                    <a:cubicBezTo>
                      <a:pt x="43294" y="2129"/>
                      <a:pt x="43288" y="2128"/>
                      <a:pt x="43283" y="2122"/>
                    </a:cubicBezTo>
                    <a:lnTo>
                      <a:pt x="39554" y="2122"/>
                    </a:lnTo>
                    <a:cubicBezTo>
                      <a:pt x="39426" y="2122"/>
                      <a:pt x="39378" y="2090"/>
                      <a:pt x="39378" y="1978"/>
                    </a:cubicBezTo>
                    <a:lnTo>
                      <a:pt x="39378" y="1961"/>
                    </a:lnTo>
                    <a:lnTo>
                      <a:pt x="39378" y="1238"/>
                    </a:lnTo>
                    <a:cubicBezTo>
                      <a:pt x="39378" y="1190"/>
                      <a:pt x="39378" y="1126"/>
                      <a:pt x="39394" y="1078"/>
                    </a:cubicBezTo>
                    <a:lnTo>
                      <a:pt x="39394" y="917"/>
                    </a:lnTo>
                    <a:lnTo>
                      <a:pt x="39795" y="917"/>
                    </a:lnTo>
                    <a:cubicBezTo>
                      <a:pt x="39924" y="917"/>
                      <a:pt x="39972" y="949"/>
                      <a:pt x="39972" y="1061"/>
                    </a:cubicBezTo>
                    <a:lnTo>
                      <a:pt x="39972" y="1640"/>
                    </a:lnTo>
                    <a:lnTo>
                      <a:pt x="41097" y="1640"/>
                    </a:lnTo>
                    <a:lnTo>
                      <a:pt x="41097" y="1"/>
                    </a:lnTo>
                    <a:lnTo>
                      <a:pt x="36517" y="1"/>
                    </a:lnTo>
                    <a:lnTo>
                      <a:pt x="36517" y="1624"/>
                    </a:lnTo>
                    <a:lnTo>
                      <a:pt x="36517" y="1640"/>
                    </a:lnTo>
                    <a:lnTo>
                      <a:pt x="37626" y="1640"/>
                    </a:lnTo>
                    <a:lnTo>
                      <a:pt x="37626" y="1238"/>
                    </a:lnTo>
                    <a:cubicBezTo>
                      <a:pt x="37626" y="1190"/>
                      <a:pt x="37626" y="1126"/>
                      <a:pt x="37642" y="1078"/>
                    </a:cubicBezTo>
                    <a:lnTo>
                      <a:pt x="37642" y="917"/>
                    </a:lnTo>
                    <a:lnTo>
                      <a:pt x="37819" y="917"/>
                    </a:lnTo>
                    <a:cubicBezTo>
                      <a:pt x="37899" y="917"/>
                      <a:pt x="37979" y="917"/>
                      <a:pt x="38060" y="901"/>
                    </a:cubicBezTo>
                    <a:cubicBezTo>
                      <a:pt x="38108" y="901"/>
                      <a:pt x="38156" y="901"/>
                      <a:pt x="38188" y="949"/>
                    </a:cubicBezTo>
                    <a:cubicBezTo>
                      <a:pt x="38220" y="981"/>
                      <a:pt x="38220" y="1013"/>
                      <a:pt x="38220" y="1061"/>
                    </a:cubicBezTo>
                    <a:lnTo>
                      <a:pt x="38220" y="1945"/>
                    </a:lnTo>
                    <a:lnTo>
                      <a:pt x="38220" y="1978"/>
                    </a:lnTo>
                    <a:cubicBezTo>
                      <a:pt x="38220" y="2026"/>
                      <a:pt x="38220" y="2058"/>
                      <a:pt x="38188" y="2090"/>
                    </a:cubicBezTo>
                    <a:cubicBezTo>
                      <a:pt x="38156" y="2122"/>
                      <a:pt x="38092" y="2122"/>
                      <a:pt x="38044" y="2122"/>
                    </a:cubicBezTo>
                    <a:lnTo>
                      <a:pt x="34347" y="2122"/>
                    </a:lnTo>
                    <a:cubicBezTo>
                      <a:pt x="34283" y="2122"/>
                      <a:pt x="34234" y="2122"/>
                      <a:pt x="34186" y="2090"/>
                    </a:cubicBezTo>
                    <a:cubicBezTo>
                      <a:pt x="34154" y="2058"/>
                      <a:pt x="34154" y="2026"/>
                      <a:pt x="34154" y="1994"/>
                    </a:cubicBezTo>
                    <a:lnTo>
                      <a:pt x="34154" y="1978"/>
                    </a:lnTo>
                    <a:lnTo>
                      <a:pt x="34154" y="1785"/>
                    </a:lnTo>
                    <a:lnTo>
                      <a:pt x="34154" y="1238"/>
                    </a:lnTo>
                    <a:cubicBezTo>
                      <a:pt x="34154" y="1190"/>
                      <a:pt x="34154" y="1126"/>
                      <a:pt x="34170" y="1078"/>
                    </a:cubicBezTo>
                    <a:lnTo>
                      <a:pt x="34170" y="917"/>
                    </a:lnTo>
                    <a:lnTo>
                      <a:pt x="34572" y="917"/>
                    </a:lnTo>
                    <a:cubicBezTo>
                      <a:pt x="34733" y="917"/>
                      <a:pt x="34765" y="965"/>
                      <a:pt x="34765" y="1061"/>
                    </a:cubicBezTo>
                    <a:lnTo>
                      <a:pt x="34765" y="1174"/>
                    </a:lnTo>
                    <a:cubicBezTo>
                      <a:pt x="34765" y="1303"/>
                      <a:pt x="34765" y="1431"/>
                      <a:pt x="34765" y="1560"/>
                    </a:cubicBezTo>
                    <a:lnTo>
                      <a:pt x="34765" y="1640"/>
                    </a:lnTo>
                    <a:lnTo>
                      <a:pt x="35906" y="1640"/>
                    </a:lnTo>
                    <a:lnTo>
                      <a:pt x="35906" y="1"/>
                    </a:lnTo>
                    <a:lnTo>
                      <a:pt x="31325" y="1"/>
                    </a:lnTo>
                    <a:lnTo>
                      <a:pt x="31325" y="17"/>
                    </a:lnTo>
                    <a:lnTo>
                      <a:pt x="31325" y="1624"/>
                    </a:lnTo>
                    <a:lnTo>
                      <a:pt x="31325" y="1640"/>
                    </a:lnTo>
                    <a:lnTo>
                      <a:pt x="32434" y="1640"/>
                    </a:lnTo>
                    <a:lnTo>
                      <a:pt x="32434" y="1238"/>
                    </a:lnTo>
                    <a:cubicBezTo>
                      <a:pt x="32434" y="1190"/>
                      <a:pt x="32434" y="1126"/>
                      <a:pt x="32450" y="1061"/>
                    </a:cubicBezTo>
                    <a:lnTo>
                      <a:pt x="32450" y="917"/>
                    </a:lnTo>
                    <a:lnTo>
                      <a:pt x="32627" y="917"/>
                    </a:lnTo>
                    <a:cubicBezTo>
                      <a:pt x="32708" y="917"/>
                      <a:pt x="32788" y="917"/>
                      <a:pt x="32868" y="901"/>
                    </a:cubicBezTo>
                    <a:cubicBezTo>
                      <a:pt x="32917" y="901"/>
                      <a:pt x="32965" y="901"/>
                      <a:pt x="32997" y="933"/>
                    </a:cubicBezTo>
                    <a:cubicBezTo>
                      <a:pt x="33045" y="981"/>
                      <a:pt x="33045" y="1013"/>
                      <a:pt x="33045" y="1061"/>
                    </a:cubicBezTo>
                    <a:lnTo>
                      <a:pt x="33045" y="1945"/>
                    </a:lnTo>
                    <a:lnTo>
                      <a:pt x="33045" y="1978"/>
                    </a:lnTo>
                    <a:cubicBezTo>
                      <a:pt x="33045" y="2026"/>
                      <a:pt x="33045" y="2058"/>
                      <a:pt x="32997" y="2090"/>
                    </a:cubicBezTo>
                    <a:cubicBezTo>
                      <a:pt x="32965" y="2122"/>
                      <a:pt x="32917" y="2122"/>
                      <a:pt x="32852" y="2122"/>
                    </a:cubicBezTo>
                    <a:lnTo>
                      <a:pt x="31100" y="2122"/>
                    </a:lnTo>
                    <a:cubicBezTo>
                      <a:pt x="31020" y="2122"/>
                      <a:pt x="30956" y="2122"/>
                      <a:pt x="30875" y="2138"/>
                    </a:cubicBezTo>
                    <a:lnTo>
                      <a:pt x="30875" y="2122"/>
                    </a:lnTo>
                    <a:lnTo>
                      <a:pt x="29284" y="2122"/>
                    </a:lnTo>
                    <a:cubicBezTo>
                      <a:pt x="29220" y="2122"/>
                      <a:pt x="29188" y="2106"/>
                      <a:pt x="29172" y="2090"/>
                    </a:cubicBezTo>
                    <a:cubicBezTo>
                      <a:pt x="29156" y="2074"/>
                      <a:pt x="29123" y="2042"/>
                      <a:pt x="29123" y="2010"/>
                    </a:cubicBezTo>
                    <a:lnTo>
                      <a:pt x="29123" y="1913"/>
                    </a:lnTo>
                    <a:lnTo>
                      <a:pt x="29123" y="1640"/>
                    </a:lnTo>
                    <a:lnTo>
                      <a:pt x="29123" y="1061"/>
                    </a:lnTo>
                    <a:cubicBezTo>
                      <a:pt x="29123" y="1013"/>
                      <a:pt x="29123" y="965"/>
                      <a:pt x="29172" y="933"/>
                    </a:cubicBezTo>
                    <a:cubicBezTo>
                      <a:pt x="29220" y="901"/>
                      <a:pt x="29268" y="901"/>
                      <a:pt x="29316" y="901"/>
                    </a:cubicBezTo>
                    <a:cubicBezTo>
                      <a:pt x="29381" y="901"/>
                      <a:pt x="29461" y="917"/>
                      <a:pt x="29541" y="917"/>
                    </a:cubicBezTo>
                    <a:lnTo>
                      <a:pt x="29734" y="917"/>
                    </a:lnTo>
                    <a:lnTo>
                      <a:pt x="29734" y="1078"/>
                    </a:lnTo>
                    <a:cubicBezTo>
                      <a:pt x="29734" y="1142"/>
                      <a:pt x="29734" y="1190"/>
                      <a:pt x="29734" y="1254"/>
                    </a:cubicBezTo>
                    <a:lnTo>
                      <a:pt x="29734" y="1560"/>
                    </a:lnTo>
                    <a:lnTo>
                      <a:pt x="29734" y="1640"/>
                    </a:lnTo>
                    <a:lnTo>
                      <a:pt x="30875" y="1640"/>
                    </a:lnTo>
                    <a:lnTo>
                      <a:pt x="30875" y="1"/>
                    </a:lnTo>
                    <a:lnTo>
                      <a:pt x="26263" y="1"/>
                    </a:lnTo>
                    <a:lnTo>
                      <a:pt x="26263" y="1624"/>
                    </a:lnTo>
                    <a:lnTo>
                      <a:pt x="26263" y="1640"/>
                    </a:lnTo>
                    <a:lnTo>
                      <a:pt x="27420" y="1640"/>
                    </a:lnTo>
                    <a:lnTo>
                      <a:pt x="27420" y="1254"/>
                    </a:lnTo>
                    <a:cubicBezTo>
                      <a:pt x="27420" y="1190"/>
                      <a:pt x="27420" y="1142"/>
                      <a:pt x="27420" y="1078"/>
                    </a:cubicBezTo>
                    <a:lnTo>
                      <a:pt x="27436" y="917"/>
                    </a:lnTo>
                    <a:lnTo>
                      <a:pt x="27854" y="917"/>
                    </a:lnTo>
                    <a:cubicBezTo>
                      <a:pt x="27870" y="917"/>
                      <a:pt x="27934" y="917"/>
                      <a:pt x="27966" y="949"/>
                    </a:cubicBezTo>
                    <a:cubicBezTo>
                      <a:pt x="28015" y="981"/>
                      <a:pt x="28015" y="1029"/>
                      <a:pt x="28015" y="1045"/>
                    </a:cubicBezTo>
                    <a:lnTo>
                      <a:pt x="28015" y="1994"/>
                    </a:lnTo>
                    <a:cubicBezTo>
                      <a:pt x="28015" y="2010"/>
                      <a:pt x="28015" y="2058"/>
                      <a:pt x="27966" y="2106"/>
                    </a:cubicBezTo>
                    <a:cubicBezTo>
                      <a:pt x="27944" y="2118"/>
                      <a:pt x="27921" y="2129"/>
                      <a:pt x="27892" y="2129"/>
                    </a:cubicBezTo>
                    <a:cubicBezTo>
                      <a:pt x="27881" y="2129"/>
                      <a:pt x="27868" y="2127"/>
                      <a:pt x="27854" y="2122"/>
                    </a:cubicBezTo>
                    <a:lnTo>
                      <a:pt x="24125" y="2122"/>
                    </a:lnTo>
                    <a:cubicBezTo>
                      <a:pt x="23996" y="2122"/>
                      <a:pt x="23948" y="2090"/>
                      <a:pt x="23948" y="1978"/>
                    </a:cubicBezTo>
                    <a:lnTo>
                      <a:pt x="23948" y="1961"/>
                    </a:lnTo>
                    <a:lnTo>
                      <a:pt x="23948" y="1238"/>
                    </a:lnTo>
                    <a:cubicBezTo>
                      <a:pt x="23948" y="1190"/>
                      <a:pt x="23948" y="1126"/>
                      <a:pt x="23964" y="1078"/>
                    </a:cubicBezTo>
                    <a:lnTo>
                      <a:pt x="23964" y="917"/>
                    </a:lnTo>
                    <a:lnTo>
                      <a:pt x="24366" y="917"/>
                    </a:lnTo>
                    <a:cubicBezTo>
                      <a:pt x="24495" y="917"/>
                      <a:pt x="24543" y="949"/>
                      <a:pt x="24543" y="1061"/>
                    </a:cubicBezTo>
                    <a:lnTo>
                      <a:pt x="24543" y="1640"/>
                    </a:lnTo>
                    <a:lnTo>
                      <a:pt x="25668" y="1640"/>
                    </a:lnTo>
                    <a:lnTo>
                      <a:pt x="25668" y="1"/>
                    </a:lnTo>
                    <a:lnTo>
                      <a:pt x="21087" y="1"/>
                    </a:lnTo>
                    <a:lnTo>
                      <a:pt x="21087" y="1624"/>
                    </a:lnTo>
                    <a:lnTo>
                      <a:pt x="21087" y="1640"/>
                    </a:lnTo>
                    <a:lnTo>
                      <a:pt x="22196" y="1640"/>
                    </a:lnTo>
                    <a:lnTo>
                      <a:pt x="22196" y="1238"/>
                    </a:lnTo>
                    <a:cubicBezTo>
                      <a:pt x="22196" y="1190"/>
                      <a:pt x="22196" y="1126"/>
                      <a:pt x="22212" y="1078"/>
                    </a:cubicBezTo>
                    <a:lnTo>
                      <a:pt x="22212" y="917"/>
                    </a:lnTo>
                    <a:lnTo>
                      <a:pt x="22389" y="917"/>
                    </a:lnTo>
                    <a:cubicBezTo>
                      <a:pt x="22470" y="917"/>
                      <a:pt x="22550" y="917"/>
                      <a:pt x="22630" y="901"/>
                    </a:cubicBezTo>
                    <a:cubicBezTo>
                      <a:pt x="22679" y="901"/>
                      <a:pt x="22727" y="901"/>
                      <a:pt x="22759" y="949"/>
                    </a:cubicBezTo>
                    <a:cubicBezTo>
                      <a:pt x="22807" y="981"/>
                      <a:pt x="22807" y="1013"/>
                      <a:pt x="22807" y="1061"/>
                    </a:cubicBezTo>
                    <a:lnTo>
                      <a:pt x="22807" y="1945"/>
                    </a:lnTo>
                    <a:lnTo>
                      <a:pt x="22807" y="1978"/>
                    </a:lnTo>
                    <a:cubicBezTo>
                      <a:pt x="22807" y="2026"/>
                      <a:pt x="22807" y="2058"/>
                      <a:pt x="22759" y="2090"/>
                    </a:cubicBezTo>
                    <a:cubicBezTo>
                      <a:pt x="22727" y="2122"/>
                      <a:pt x="22679" y="2122"/>
                      <a:pt x="22614" y="2122"/>
                    </a:cubicBezTo>
                    <a:lnTo>
                      <a:pt x="18918" y="2122"/>
                    </a:lnTo>
                    <a:cubicBezTo>
                      <a:pt x="18853" y="2122"/>
                      <a:pt x="18805" y="2122"/>
                      <a:pt x="18773" y="2090"/>
                    </a:cubicBezTo>
                    <a:cubicBezTo>
                      <a:pt x="18725" y="2058"/>
                      <a:pt x="18725" y="2026"/>
                      <a:pt x="18725" y="1994"/>
                    </a:cubicBezTo>
                    <a:lnTo>
                      <a:pt x="18725" y="1978"/>
                    </a:lnTo>
                    <a:lnTo>
                      <a:pt x="18725" y="1785"/>
                    </a:lnTo>
                    <a:lnTo>
                      <a:pt x="18725" y="1238"/>
                    </a:lnTo>
                    <a:cubicBezTo>
                      <a:pt x="18725" y="1190"/>
                      <a:pt x="18725" y="1126"/>
                      <a:pt x="18741" y="1078"/>
                    </a:cubicBezTo>
                    <a:lnTo>
                      <a:pt x="18741" y="917"/>
                    </a:lnTo>
                    <a:lnTo>
                      <a:pt x="19143" y="917"/>
                    </a:lnTo>
                    <a:cubicBezTo>
                      <a:pt x="19303" y="917"/>
                      <a:pt x="19336" y="965"/>
                      <a:pt x="19336" y="1061"/>
                    </a:cubicBezTo>
                    <a:lnTo>
                      <a:pt x="19336" y="1174"/>
                    </a:lnTo>
                    <a:cubicBezTo>
                      <a:pt x="19336" y="1303"/>
                      <a:pt x="19336" y="1431"/>
                      <a:pt x="19336" y="1560"/>
                    </a:cubicBezTo>
                    <a:lnTo>
                      <a:pt x="19336" y="1640"/>
                    </a:lnTo>
                    <a:lnTo>
                      <a:pt x="20477" y="1640"/>
                    </a:lnTo>
                    <a:lnTo>
                      <a:pt x="20477" y="1"/>
                    </a:lnTo>
                    <a:lnTo>
                      <a:pt x="15896" y="1"/>
                    </a:lnTo>
                    <a:lnTo>
                      <a:pt x="15896" y="17"/>
                    </a:lnTo>
                    <a:lnTo>
                      <a:pt x="15896" y="1624"/>
                    </a:lnTo>
                    <a:lnTo>
                      <a:pt x="15896" y="1640"/>
                    </a:lnTo>
                    <a:lnTo>
                      <a:pt x="17005" y="1640"/>
                    </a:lnTo>
                    <a:lnTo>
                      <a:pt x="17005" y="1238"/>
                    </a:lnTo>
                    <a:cubicBezTo>
                      <a:pt x="17005" y="1190"/>
                      <a:pt x="17005" y="1126"/>
                      <a:pt x="17021" y="1061"/>
                    </a:cubicBezTo>
                    <a:lnTo>
                      <a:pt x="17021" y="917"/>
                    </a:lnTo>
                    <a:lnTo>
                      <a:pt x="17198" y="917"/>
                    </a:lnTo>
                    <a:cubicBezTo>
                      <a:pt x="17278" y="917"/>
                      <a:pt x="17359" y="917"/>
                      <a:pt x="17439" y="901"/>
                    </a:cubicBezTo>
                    <a:cubicBezTo>
                      <a:pt x="17487" y="901"/>
                      <a:pt x="17535" y="901"/>
                      <a:pt x="17568" y="933"/>
                    </a:cubicBezTo>
                    <a:cubicBezTo>
                      <a:pt x="17616" y="981"/>
                      <a:pt x="17616" y="1013"/>
                      <a:pt x="17616" y="1061"/>
                    </a:cubicBezTo>
                    <a:lnTo>
                      <a:pt x="17616" y="1945"/>
                    </a:lnTo>
                    <a:lnTo>
                      <a:pt x="17616" y="1978"/>
                    </a:lnTo>
                    <a:cubicBezTo>
                      <a:pt x="17616" y="2026"/>
                      <a:pt x="17616" y="2058"/>
                      <a:pt x="17568" y="2090"/>
                    </a:cubicBezTo>
                    <a:cubicBezTo>
                      <a:pt x="17535" y="2122"/>
                      <a:pt x="17487" y="2122"/>
                      <a:pt x="17439" y="2122"/>
                    </a:cubicBezTo>
                    <a:lnTo>
                      <a:pt x="15671" y="2122"/>
                    </a:lnTo>
                    <a:cubicBezTo>
                      <a:pt x="15591" y="2122"/>
                      <a:pt x="15526" y="2122"/>
                      <a:pt x="15446" y="2138"/>
                    </a:cubicBezTo>
                    <a:lnTo>
                      <a:pt x="15446" y="2122"/>
                    </a:lnTo>
                    <a:lnTo>
                      <a:pt x="13855" y="2122"/>
                    </a:lnTo>
                    <a:cubicBezTo>
                      <a:pt x="13791" y="2122"/>
                      <a:pt x="13758" y="2106"/>
                      <a:pt x="13742" y="2090"/>
                    </a:cubicBezTo>
                    <a:cubicBezTo>
                      <a:pt x="13710" y="2074"/>
                      <a:pt x="13694" y="2042"/>
                      <a:pt x="13694" y="2010"/>
                    </a:cubicBezTo>
                    <a:lnTo>
                      <a:pt x="13694" y="1913"/>
                    </a:lnTo>
                    <a:lnTo>
                      <a:pt x="13694" y="1640"/>
                    </a:lnTo>
                    <a:lnTo>
                      <a:pt x="13694" y="1061"/>
                    </a:lnTo>
                    <a:cubicBezTo>
                      <a:pt x="13694" y="1013"/>
                      <a:pt x="13694" y="965"/>
                      <a:pt x="13742" y="933"/>
                    </a:cubicBezTo>
                    <a:cubicBezTo>
                      <a:pt x="13775" y="901"/>
                      <a:pt x="13839" y="901"/>
                      <a:pt x="13871" y="901"/>
                    </a:cubicBezTo>
                    <a:cubicBezTo>
                      <a:pt x="13951" y="901"/>
                      <a:pt x="14032" y="917"/>
                      <a:pt x="14096" y="917"/>
                    </a:cubicBezTo>
                    <a:lnTo>
                      <a:pt x="14289" y="917"/>
                    </a:lnTo>
                    <a:lnTo>
                      <a:pt x="14305" y="1078"/>
                    </a:lnTo>
                    <a:cubicBezTo>
                      <a:pt x="14305" y="1142"/>
                      <a:pt x="14305" y="1190"/>
                      <a:pt x="14305" y="1254"/>
                    </a:cubicBezTo>
                    <a:lnTo>
                      <a:pt x="14305" y="1560"/>
                    </a:lnTo>
                    <a:lnTo>
                      <a:pt x="14305" y="1640"/>
                    </a:lnTo>
                    <a:lnTo>
                      <a:pt x="15446" y="1640"/>
                    </a:lnTo>
                    <a:lnTo>
                      <a:pt x="15446" y="1"/>
                    </a:lnTo>
                    <a:lnTo>
                      <a:pt x="10833" y="1"/>
                    </a:lnTo>
                    <a:lnTo>
                      <a:pt x="10833" y="1624"/>
                    </a:lnTo>
                    <a:lnTo>
                      <a:pt x="10833" y="1640"/>
                    </a:lnTo>
                    <a:lnTo>
                      <a:pt x="11974" y="1640"/>
                    </a:lnTo>
                    <a:lnTo>
                      <a:pt x="11974" y="1254"/>
                    </a:lnTo>
                    <a:cubicBezTo>
                      <a:pt x="11974" y="1190"/>
                      <a:pt x="11990" y="1142"/>
                      <a:pt x="11990" y="1078"/>
                    </a:cubicBezTo>
                    <a:lnTo>
                      <a:pt x="12007" y="917"/>
                    </a:lnTo>
                    <a:lnTo>
                      <a:pt x="12408" y="917"/>
                    </a:lnTo>
                    <a:cubicBezTo>
                      <a:pt x="12441" y="917"/>
                      <a:pt x="12489" y="917"/>
                      <a:pt x="12537" y="949"/>
                    </a:cubicBezTo>
                    <a:cubicBezTo>
                      <a:pt x="12585" y="981"/>
                      <a:pt x="12585" y="1029"/>
                      <a:pt x="12585" y="1045"/>
                    </a:cubicBezTo>
                    <a:lnTo>
                      <a:pt x="12585" y="1994"/>
                    </a:lnTo>
                    <a:cubicBezTo>
                      <a:pt x="12585" y="2010"/>
                      <a:pt x="12585" y="2058"/>
                      <a:pt x="12537" y="2106"/>
                    </a:cubicBezTo>
                    <a:cubicBezTo>
                      <a:pt x="12514" y="2118"/>
                      <a:pt x="12483" y="2129"/>
                      <a:pt x="12450" y="2129"/>
                    </a:cubicBezTo>
                    <a:cubicBezTo>
                      <a:pt x="12437" y="2129"/>
                      <a:pt x="12422" y="2127"/>
                      <a:pt x="12408" y="2122"/>
                    </a:cubicBezTo>
                    <a:lnTo>
                      <a:pt x="8696" y="2122"/>
                    </a:lnTo>
                    <a:cubicBezTo>
                      <a:pt x="8567" y="2122"/>
                      <a:pt x="8519" y="2090"/>
                      <a:pt x="8519" y="1978"/>
                    </a:cubicBezTo>
                    <a:lnTo>
                      <a:pt x="8519" y="1961"/>
                    </a:lnTo>
                    <a:lnTo>
                      <a:pt x="8519" y="1238"/>
                    </a:lnTo>
                    <a:cubicBezTo>
                      <a:pt x="8519" y="1190"/>
                      <a:pt x="8519" y="1126"/>
                      <a:pt x="8519" y="1078"/>
                    </a:cubicBezTo>
                    <a:lnTo>
                      <a:pt x="8535" y="917"/>
                    </a:lnTo>
                    <a:lnTo>
                      <a:pt x="8937" y="917"/>
                    </a:lnTo>
                    <a:cubicBezTo>
                      <a:pt x="9065" y="917"/>
                      <a:pt x="9114" y="949"/>
                      <a:pt x="9114" y="1061"/>
                    </a:cubicBezTo>
                    <a:lnTo>
                      <a:pt x="9114" y="1640"/>
                    </a:lnTo>
                    <a:lnTo>
                      <a:pt x="10239" y="1640"/>
                    </a:lnTo>
                    <a:lnTo>
                      <a:pt x="10239" y="1"/>
                    </a:lnTo>
                    <a:lnTo>
                      <a:pt x="5642" y="1"/>
                    </a:lnTo>
                    <a:lnTo>
                      <a:pt x="5642" y="1624"/>
                    </a:lnTo>
                    <a:lnTo>
                      <a:pt x="5642" y="1640"/>
                    </a:lnTo>
                    <a:lnTo>
                      <a:pt x="6767" y="1640"/>
                    </a:lnTo>
                    <a:lnTo>
                      <a:pt x="6767" y="1238"/>
                    </a:lnTo>
                    <a:cubicBezTo>
                      <a:pt x="6767" y="1190"/>
                      <a:pt x="6767" y="1126"/>
                      <a:pt x="6767" y="1078"/>
                    </a:cubicBezTo>
                    <a:lnTo>
                      <a:pt x="6783" y="917"/>
                    </a:lnTo>
                    <a:lnTo>
                      <a:pt x="6960" y="917"/>
                    </a:lnTo>
                    <a:cubicBezTo>
                      <a:pt x="7040" y="917"/>
                      <a:pt x="7105" y="917"/>
                      <a:pt x="7185" y="901"/>
                    </a:cubicBezTo>
                    <a:cubicBezTo>
                      <a:pt x="7233" y="901"/>
                      <a:pt x="7297" y="901"/>
                      <a:pt x="7330" y="949"/>
                    </a:cubicBezTo>
                    <a:cubicBezTo>
                      <a:pt x="7362" y="981"/>
                      <a:pt x="7362" y="1013"/>
                      <a:pt x="7362" y="1061"/>
                    </a:cubicBezTo>
                    <a:lnTo>
                      <a:pt x="7362" y="1945"/>
                    </a:lnTo>
                    <a:lnTo>
                      <a:pt x="7362" y="1978"/>
                    </a:lnTo>
                    <a:cubicBezTo>
                      <a:pt x="7362" y="2026"/>
                      <a:pt x="7362" y="2058"/>
                      <a:pt x="7330" y="2090"/>
                    </a:cubicBezTo>
                    <a:cubicBezTo>
                      <a:pt x="7281" y="2122"/>
                      <a:pt x="7233" y="2122"/>
                      <a:pt x="7185" y="2122"/>
                    </a:cubicBezTo>
                    <a:lnTo>
                      <a:pt x="3488" y="2122"/>
                    </a:lnTo>
                    <a:cubicBezTo>
                      <a:pt x="3424" y="2122"/>
                      <a:pt x="3376" y="2122"/>
                      <a:pt x="3328" y="2090"/>
                    </a:cubicBezTo>
                    <a:cubicBezTo>
                      <a:pt x="3295" y="2058"/>
                      <a:pt x="3295" y="2026"/>
                      <a:pt x="3295" y="1994"/>
                    </a:cubicBezTo>
                    <a:lnTo>
                      <a:pt x="3295" y="1978"/>
                    </a:lnTo>
                    <a:lnTo>
                      <a:pt x="3295" y="1785"/>
                    </a:lnTo>
                    <a:lnTo>
                      <a:pt x="3295" y="1238"/>
                    </a:lnTo>
                    <a:cubicBezTo>
                      <a:pt x="3295" y="1190"/>
                      <a:pt x="3295" y="1126"/>
                      <a:pt x="3295" y="1078"/>
                    </a:cubicBezTo>
                    <a:lnTo>
                      <a:pt x="3311" y="917"/>
                    </a:lnTo>
                    <a:lnTo>
                      <a:pt x="3713" y="917"/>
                    </a:lnTo>
                    <a:cubicBezTo>
                      <a:pt x="3858" y="917"/>
                      <a:pt x="3890" y="965"/>
                      <a:pt x="3890" y="1061"/>
                    </a:cubicBezTo>
                    <a:lnTo>
                      <a:pt x="3890" y="1174"/>
                    </a:lnTo>
                    <a:cubicBezTo>
                      <a:pt x="3890" y="1303"/>
                      <a:pt x="3890" y="1431"/>
                      <a:pt x="3890" y="1560"/>
                    </a:cubicBezTo>
                    <a:lnTo>
                      <a:pt x="3890" y="1640"/>
                    </a:lnTo>
                    <a:lnTo>
                      <a:pt x="5047" y="1640"/>
                    </a:lnTo>
                    <a:lnTo>
                      <a:pt x="50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1" name="Google Shape;581;p24"/>
              <p:cNvSpPr/>
              <p:nvPr/>
            </p:nvSpPr>
            <p:spPr>
              <a:xfrm>
                <a:off x="25307722" y="8460784"/>
                <a:ext cx="273477" cy="250380"/>
              </a:xfrm>
              <a:custGeom>
                <a:avLst/>
                <a:gdLst/>
                <a:ahLst/>
                <a:cxnLst/>
                <a:rect l="l" t="t" r="r" b="b"/>
                <a:pathLst>
                  <a:path w="1641" h="1641" extrusionOk="0">
                    <a:moveTo>
                      <a:pt x="1" y="1"/>
                    </a:moveTo>
                    <a:lnTo>
                      <a:pt x="1" y="1624"/>
                    </a:lnTo>
                    <a:lnTo>
                      <a:pt x="1" y="1640"/>
                    </a:lnTo>
                    <a:lnTo>
                      <a:pt x="1158" y="1640"/>
                    </a:lnTo>
                    <a:lnTo>
                      <a:pt x="1158" y="1254"/>
                    </a:lnTo>
                    <a:cubicBezTo>
                      <a:pt x="1158" y="1206"/>
                      <a:pt x="1158" y="1142"/>
                      <a:pt x="1158" y="1078"/>
                    </a:cubicBezTo>
                    <a:lnTo>
                      <a:pt x="1174" y="917"/>
                    </a:lnTo>
                    <a:lnTo>
                      <a:pt x="1640" y="917"/>
                    </a:lnTo>
                    <a:lnTo>
                      <a:pt x="1640" y="708"/>
                    </a:lnTo>
                    <a:lnTo>
                      <a:pt x="869" y="708"/>
                    </a:lnTo>
                    <a:lnTo>
                      <a:pt x="869" y="724"/>
                    </a:lnTo>
                    <a:lnTo>
                      <a:pt x="869" y="756"/>
                    </a:lnTo>
                    <a:lnTo>
                      <a:pt x="869" y="901"/>
                    </a:lnTo>
                    <a:lnTo>
                      <a:pt x="869" y="1270"/>
                    </a:lnTo>
                    <a:cubicBezTo>
                      <a:pt x="869" y="1286"/>
                      <a:pt x="869" y="1335"/>
                      <a:pt x="821" y="1367"/>
                    </a:cubicBezTo>
                    <a:cubicBezTo>
                      <a:pt x="772" y="1415"/>
                      <a:pt x="708" y="1415"/>
                      <a:pt x="692" y="1415"/>
                    </a:cubicBezTo>
                    <a:cubicBezTo>
                      <a:pt x="652" y="1407"/>
                      <a:pt x="608" y="1403"/>
                      <a:pt x="564" y="1403"/>
                    </a:cubicBezTo>
                    <a:cubicBezTo>
                      <a:pt x="519" y="1403"/>
                      <a:pt x="475" y="1407"/>
                      <a:pt x="435" y="1415"/>
                    </a:cubicBezTo>
                    <a:cubicBezTo>
                      <a:pt x="419" y="1415"/>
                      <a:pt x="355" y="1415"/>
                      <a:pt x="306" y="1383"/>
                    </a:cubicBezTo>
                    <a:cubicBezTo>
                      <a:pt x="258" y="1335"/>
                      <a:pt x="258" y="1286"/>
                      <a:pt x="258" y="1270"/>
                    </a:cubicBezTo>
                    <a:lnTo>
                      <a:pt x="258" y="370"/>
                    </a:lnTo>
                    <a:cubicBezTo>
                      <a:pt x="258" y="322"/>
                      <a:pt x="258" y="274"/>
                      <a:pt x="306" y="242"/>
                    </a:cubicBezTo>
                    <a:cubicBezTo>
                      <a:pt x="339" y="210"/>
                      <a:pt x="403" y="210"/>
                      <a:pt x="451" y="210"/>
                    </a:cubicBezTo>
                    <a:lnTo>
                      <a:pt x="1640" y="210"/>
                    </a:lnTo>
                    <a:lnTo>
                      <a:pt x="16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2" name="Google Shape;582;p24"/>
              <p:cNvSpPr/>
              <p:nvPr/>
            </p:nvSpPr>
            <p:spPr>
              <a:xfrm>
                <a:off x="18360290" y="8352923"/>
                <a:ext cx="7224053" cy="32041"/>
              </a:xfrm>
              <a:custGeom>
                <a:avLst/>
                <a:gdLst/>
                <a:ahLst/>
                <a:cxnLst/>
                <a:rect l="l" t="t" r="r" b="b"/>
                <a:pathLst>
                  <a:path w="43348" h="210" extrusionOk="0">
                    <a:moveTo>
                      <a:pt x="210" y="0"/>
                    </a:moveTo>
                    <a:cubicBezTo>
                      <a:pt x="129" y="0"/>
                      <a:pt x="65" y="17"/>
                      <a:pt x="1" y="17"/>
                    </a:cubicBezTo>
                    <a:cubicBezTo>
                      <a:pt x="1" y="65"/>
                      <a:pt x="1" y="113"/>
                      <a:pt x="1" y="177"/>
                    </a:cubicBezTo>
                    <a:lnTo>
                      <a:pt x="1" y="209"/>
                    </a:lnTo>
                    <a:lnTo>
                      <a:pt x="43347" y="209"/>
                    </a:lnTo>
                    <a:lnTo>
                      <a:pt x="43347" y="0"/>
                    </a:lnTo>
                    <a:lnTo>
                      <a:pt x="31068" y="0"/>
                    </a:lnTo>
                    <a:cubicBezTo>
                      <a:pt x="31004" y="0"/>
                      <a:pt x="30940" y="17"/>
                      <a:pt x="30875" y="17"/>
                    </a:cubicBezTo>
                    <a:lnTo>
                      <a:pt x="30875" y="0"/>
                    </a:lnTo>
                    <a:lnTo>
                      <a:pt x="15639" y="0"/>
                    </a:lnTo>
                    <a:cubicBezTo>
                      <a:pt x="15575" y="0"/>
                      <a:pt x="15510" y="17"/>
                      <a:pt x="15446" y="17"/>
                    </a:cubicBezTo>
                    <a:lnTo>
                      <a:pt x="154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3" name="Google Shape;583;p24"/>
              <p:cNvSpPr/>
              <p:nvPr/>
            </p:nvSpPr>
            <p:spPr>
              <a:xfrm>
                <a:off x="18360290" y="8892382"/>
                <a:ext cx="7224053" cy="32041"/>
              </a:xfrm>
              <a:custGeom>
                <a:avLst/>
                <a:gdLst/>
                <a:ahLst/>
                <a:cxnLst/>
                <a:rect l="l" t="t" r="r" b="b"/>
                <a:pathLst>
                  <a:path w="43348" h="210" extrusionOk="0">
                    <a:moveTo>
                      <a:pt x="1" y="0"/>
                    </a:moveTo>
                    <a:lnTo>
                      <a:pt x="1" y="65"/>
                    </a:lnTo>
                    <a:lnTo>
                      <a:pt x="1" y="209"/>
                    </a:lnTo>
                    <a:lnTo>
                      <a:pt x="43347" y="209"/>
                    </a:lnTo>
                    <a:lnTo>
                      <a:pt x="433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grpSp>
        <p:nvGrpSpPr>
          <p:cNvPr id="584" name="Google Shape;584;p24"/>
          <p:cNvGrpSpPr/>
          <p:nvPr/>
        </p:nvGrpSpPr>
        <p:grpSpPr>
          <a:xfrm rot="-275644" flipH="1">
            <a:off x="11351070" y="3584375"/>
            <a:ext cx="2119329" cy="908583"/>
            <a:chOff x="5360400" y="1306600"/>
            <a:chExt cx="2919997" cy="1251839"/>
          </a:xfrm>
        </p:grpSpPr>
        <p:sp>
          <p:nvSpPr>
            <p:cNvPr id="585" name="Google Shape;585;p24"/>
            <p:cNvSpPr/>
            <p:nvPr/>
          </p:nvSpPr>
          <p:spPr>
            <a:xfrm>
              <a:off x="5368141" y="1312901"/>
              <a:ext cx="2896233" cy="1240227"/>
            </a:xfrm>
            <a:custGeom>
              <a:avLst/>
              <a:gdLst/>
              <a:ahLst/>
              <a:cxnLst/>
              <a:rect l="l" t="t" r="r" b="b"/>
              <a:pathLst>
                <a:path w="32175" h="13778" extrusionOk="0">
                  <a:moveTo>
                    <a:pt x="32174" y="9984"/>
                  </a:moveTo>
                  <a:cubicBezTo>
                    <a:pt x="32174" y="9984"/>
                    <a:pt x="27960" y="11530"/>
                    <a:pt x="24308" y="12011"/>
                  </a:cubicBezTo>
                  <a:cubicBezTo>
                    <a:pt x="23875" y="12065"/>
                    <a:pt x="16047" y="12400"/>
                    <a:pt x="15906" y="12383"/>
                  </a:cubicBezTo>
                  <a:cubicBezTo>
                    <a:pt x="15906" y="12383"/>
                    <a:pt x="16398" y="13345"/>
                    <a:pt x="14875" y="13475"/>
                  </a:cubicBezTo>
                  <a:cubicBezTo>
                    <a:pt x="13356" y="13604"/>
                    <a:pt x="9061" y="13777"/>
                    <a:pt x="8359" y="13188"/>
                  </a:cubicBezTo>
                  <a:cubicBezTo>
                    <a:pt x="7657" y="12599"/>
                    <a:pt x="7505" y="12907"/>
                    <a:pt x="7203" y="12880"/>
                  </a:cubicBezTo>
                  <a:cubicBezTo>
                    <a:pt x="6900" y="12848"/>
                    <a:pt x="6047" y="12540"/>
                    <a:pt x="6047" y="12540"/>
                  </a:cubicBezTo>
                  <a:cubicBezTo>
                    <a:pt x="6047" y="12540"/>
                    <a:pt x="4491" y="12464"/>
                    <a:pt x="2578" y="12389"/>
                  </a:cubicBezTo>
                  <a:cubicBezTo>
                    <a:pt x="1795" y="12389"/>
                    <a:pt x="1" y="12313"/>
                    <a:pt x="158" y="12221"/>
                  </a:cubicBezTo>
                  <a:cubicBezTo>
                    <a:pt x="282" y="12146"/>
                    <a:pt x="2313" y="12059"/>
                    <a:pt x="2275" y="12000"/>
                  </a:cubicBezTo>
                  <a:cubicBezTo>
                    <a:pt x="2124" y="11735"/>
                    <a:pt x="2043" y="11432"/>
                    <a:pt x="2076" y="11130"/>
                  </a:cubicBezTo>
                  <a:cubicBezTo>
                    <a:pt x="2324" y="10519"/>
                    <a:pt x="2751" y="10433"/>
                    <a:pt x="3205" y="10433"/>
                  </a:cubicBezTo>
                  <a:cubicBezTo>
                    <a:pt x="3691" y="10433"/>
                    <a:pt x="4307" y="11395"/>
                    <a:pt x="4307" y="11395"/>
                  </a:cubicBezTo>
                  <a:cubicBezTo>
                    <a:pt x="4307" y="11395"/>
                    <a:pt x="4242" y="10271"/>
                    <a:pt x="4998" y="9925"/>
                  </a:cubicBezTo>
                  <a:cubicBezTo>
                    <a:pt x="5982" y="9482"/>
                    <a:pt x="6673" y="9763"/>
                    <a:pt x="6673" y="9763"/>
                  </a:cubicBezTo>
                  <a:cubicBezTo>
                    <a:pt x="6673" y="9763"/>
                    <a:pt x="6354" y="9088"/>
                    <a:pt x="7219" y="8266"/>
                  </a:cubicBezTo>
                  <a:cubicBezTo>
                    <a:pt x="8008" y="7515"/>
                    <a:pt x="8861" y="7856"/>
                    <a:pt x="8861" y="7856"/>
                  </a:cubicBezTo>
                  <a:cubicBezTo>
                    <a:pt x="8861" y="7856"/>
                    <a:pt x="9094" y="5770"/>
                    <a:pt x="10768" y="5765"/>
                  </a:cubicBezTo>
                  <a:cubicBezTo>
                    <a:pt x="12443" y="5754"/>
                    <a:pt x="12600" y="6662"/>
                    <a:pt x="12724" y="7656"/>
                  </a:cubicBezTo>
                  <a:cubicBezTo>
                    <a:pt x="12849" y="8650"/>
                    <a:pt x="13156" y="9088"/>
                    <a:pt x="13524" y="9147"/>
                  </a:cubicBezTo>
                  <a:cubicBezTo>
                    <a:pt x="13886" y="9212"/>
                    <a:pt x="13945" y="7591"/>
                    <a:pt x="14399" y="7434"/>
                  </a:cubicBezTo>
                  <a:cubicBezTo>
                    <a:pt x="14853" y="7272"/>
                    <a:pt x="15220" y="7148"/>
                    <a:pt x="15220" y="7148"/>
                  </a:cubicBezTo>
                  <a:cubicBezTo>
                    <a:pt x="15220" y="7148"/>
                    <a:pt x="13751" y="4879"/>
                    <a:pt x="15480" y="3409"/>
                  </a:cubicBezTo>
                  <a:cubicBezTo>
                    <a:pt x="17214" y="1940"/>
                    <a:pt x="18619" y="3615"/>
                    <a:pt x="18619" y="3615"/>
                  </a:cubicBezTo>
                  <a:cubicBezTo>
                    <a:pt x="18619" y="3615"/>
                    <a:pt x="19699" y="0"/>
                    <a:pt x="22503" y="984"/>
                  </a:cubicBezTo>
                  <a:cubicBezTo>
                    <a:pt x="25307" y="1972"/>
                    <a:pt x="24378" y="5279"/>
                    <a:pt x="24378" y="5279"/>
                  </a:cubicBezTo>
                  <a:cubicBezTo>
                    <a:pt x="24378" y="5279"/>
                    <a:pt x="25232" y="5090"/>
                    <a:pt x="25718" y="5803"/>
                  </a:cubicBezTo>
                  <a:cubicBezTo>
                    <a:pt x="26209" y="6516"/>
                    <a:pt x="25453" y="7640"/>
                    <a:pt x="25453" y="7640"/>
                  </a:cubicBezTo>
                  <a:cubicBezTo>
                    <a:pt x="25453" y="7640"/>
                    <a:pt x="25874" y="7451"/>
                    <a:pt x="26366" y="8261"/>
                  </a:cubicBezTo>
                  <a:cubicBezTo>
                    <a:pt x="26858" y="9071"/>
                    <a:pt x="26950" y="10130"/>
                    <a:pt x="27744" y="10217"/>
                  </a:cubicBezTo>
                  <a:cubicBezTo>
                    <a:pt x="28533" y="10309"/>
                    <a:pt x="30850" y="10206"/>
                    <a:pt x="32174" y="998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6" name="Google Shape;586;p24"/>
            <p:cNvSpPr/>
            <p:nvPr/>
          </p:nvSpPr>
          <p:spPr>
            <a:xfrm>
              <a:off x="5360400" y="1306600"/>
              <a:ext cx="2919997" cy="1251839"/>
            </a:xfrm>
            <a:custGeom>
              <a:avLst/>
              <a:gdLst/>
              <a:ahLst/>
              <a:cxnLst/>
              <a:rect l="l" t="t" r="r" b="b"/>
              <a:pathLst>
                <a:path w="32439" h="13907" extrusionOk="0">
                  <a:moveTo>
                    <a:pt x="32309" y="10238"/>
                  </a:moveTo>
                  <a:cubicBezTo>
                    <a:pt x="32190" y="10281"/>
                    <a:pt x="28035" y="11789"/>
                    <a:pt x="24415" y="12270"/>
                  </a:cubicBezTo>
                  <a:cubicBezTo>
                    <a:pt x="24215" y="12297"/>
                    <a:pt x="22438" y="12378"/>
                    <a:pt x="20569" y="12464"/>
                  </a:cubicBezTo>
                  <a:cubicBezTo>
                    <a:pt x="18786" y="12540"/>
                    <a:pt x="16911" y="12615"/>
                    <a:pt x="16230" y="12637"/>
                  </a:cubicBezTo>
                  <a:cubicBezTo>
                    <a:pt x="16300" y="13004"/>
                    <a:pt x="16219" y="13631"/>
                    <a:pt x="14977" y="13734"/>
                  </a:cubicBezTo>
                  <a:cubicBezTo>
                    <a:pt x="14053" y="13815"/>
                    <a:pt x="12119" y="13907"/>
                    <a:pt x="10568" y="13842"/>
                  </a:cubicBezTo>
                  <a:cubicBezTo>
                    <a:pt x="9525" y="13793"/>
                    <a:pt x="8650" y="13669"/>
                    <a:pt x="8342" y="13410"/>
                  </a:cubicBezTo>
                  <a:cubicBezTo>
                    <a:pt x="7894" y="13031"/>
                    <a:pt x="7715" y="13069"/>
                    <a:pt x="7548" y="13112"/>
                  </a:cubicBezTo>
                  <a:cubicBezTo>
                    <a:pt x="7467" y="13129"/>
                    <a:pt x="7381" y="13150"/>
                    <a:pt x="7272" y="13139"/>
                  </a:cubicBezTo>
                  <a:lnTo>
                    <a:pt x="7272" y="13139"/>
                  </a:lnTo>
                  <a:cubicBezTo>
                    <a:pt x="6981" y="13112"/>
                    <a:pt x="6235" y="12848"/>
                    <a:pt x="6100" y="12799"/>
                  </a:cubicBezTo>
                  <a:cubicBezTo>
                    <a:pt x="5900" y="12788"/>
                    <a:pt x="4431" y="12718"/>
                    <a:pt x="2664" y="12648"/>
                  </a:cubicBezTo>
                  <a:cubicBezTo>
                    <a:pt x="2129" y="12648"/>
                    <a:pt x="1119" y="12615"/>
                    <a:pt x="579" y="12561"/>
                  </a:cubicBezTo>
                  <a:cubicBezTo>
                    <a:pt x="460" y="12551"/>
                    <a:pt x="362" y="12540"/>
                    <a:pt x="292" y="12524"/>
                  </a:cubicBezTo>
                  <a:cubicBezTo>
                    <a:pt x="87" y="12486"/>
                    <a:pt x="0" y="12383"/>
                    <a:pt x="81" y="12210"/>
                  </a:cubicBezTo>
                  <a:lnTo>
                    <a:pt x="81" y="12210"/>
                  </a:lnTo>
                  <a:cubicBezTo>
                    <a:pt x="98" y="12172"/>
                    <a:pt x="125" y="12145"/>
                    <a:pt x="163" y="12124"/>
                  </a:cubicBezTo>
                  <a:cubicBezTo>
                    <a:pt x="179" y="12113"/>
                    <a:pt x="200" y="12102"/>
                    <a:pt x="222" y="12102"/>
                  </a:cubicBezTo>
                  <a:cubicBezTo>
                    <a:pt x="400" y="12054"/>
                    <a:pt x="881" y="12021"/>
                    <a:pt x="1351" y="11983"/>
                  </a:cubicBezTo>
                  <a:cubicBezTo>
                    <a:pt x="1643" y="11962"/>
                    <a:pt x="1929" y="11940"/>
                    <a:pt x="2102" y="11929"/>
                  </a:cubicBezTo>
                  <a:cubicBezTo>
                    <a:pt x="2070" y="11848"/>
                    <a:pt x="2043" y="11767"/>
                    <a:pt x="2021" y="11681"/>
                  </a:cubicBezTo>
                  <a:cubicBezTo>
                    <a:pt x="1983" y="11519"/>
                    <a:pt x="1972" y="11351"/>
                    <a:pt x="1989" y="11178"/>
                  </a:cubicBezTo>
                  <a:cubicBezTo>
                    <a:pt x="1994" y="11157"/>
                    <a:pt x="1999" y="11135"/>
                    <a:pt x="2005" y="11113"/>
                  </a:cubicBezTo>
                  <a:cubicBezTo>
                    <a:pt x="2151" y="10762"/>
                    <a:pt x="2351" y="10562"/>
                    <a:pt x="2578" y="10449"/>
                  </a:cubicBezTo>
                  <a:cubicBezTo>
                    <a:pt x="2799" y="10335"/>
                    <a:pt x="3042" y="10314"/>
                    <a:pt x="3291" y="10314"/>
                  </a:cubicBezTo>
                  <a:cubicBezTo>
                    <a:pt x="3636" y="10308"/>
                    <a:pt x="4009" y="10681"/>
                    <a:pt x="4252" y="10978"/>
                  </a:cubicBezTo>
                  <a:cubicBezTo>
                    <a:pt x="4323" y="10584"/>
                    <a:pt x="4506" y="10054"/>
                    <a:pt x="5020" y="9822"/>
                  </a:cubicBezTo>
                  <a:cubicBezTo>
                    <a:pt x="5679" y="9520"/>
                    <a:pt x="6224" y="9536"/>
                    <a:pt x="6532" y="9584"/>
                  </a:cubicBezTo>
                  <a:cubicBezTo>
                    <a:pt x="6516" y="9266"/>
                    <a:pt x="6608" y="8747"/>
                    <a:pt x="7191" y="8191"/>
                  </a:cubicBezTo>
                  <a:cubicBezTo>
                    <a:pt x="7818" y="7596"/>
                    <a:pt x="8488" y="7629"/>
                    <a:pt x="8807" y="7694"/>
                  </a:cubicBezTo>
                  <a:cubicBezTo>
                    <a:pt x="8926" y="7137"/>
                    <a:pt x="9369" y="5646"/>
                    <a:pt x="10854" y="5640"/>
                  </a:cubicBezTo>
                  <a:cubicBezTo>
                    <a:pt x="11751" y="5640"/>
                    <a:pt x="12248" y="5889"/>
                    <a:pt x="12546" y="6283"/>
                  </a:cubicBezTo>
                  <a:cubicBezTo>
                    <a:pt x="12837" y="6672"/>
                    <a:pt x="12913" y="7175"/>
                    <a:pt x="12983" y="7699"/>
                  </a:cubicBezTo>
                  <a:cubicBezTo>
                    <a:pt x="13037" y="8147"/>
                    <a:pt x="13129" y="8472"/>
                    <a:pt x="13248" y="8688"/>
                  </a:cubicBezTo>
                  <a:cubicBezTo>
                    <a:pt x="13361" y="8898"/>
                    <a:pt x="13491" y="9006"/>
                    <a:pt x="13631" y="9028"/>
                  </a:cubicBezTo>
                  <a:cubicBezTo>
                    <a:pt x="13669" y="9028"/>
                    <a:pt x="13750" y="8731"/>
                    <a:pt x="13842" y="8407"/>
                  </a:cubicBezTo>
                  <a:cubicBezTo>
                    <a:pt x="13972" y="7937"/>
                    <a:pt x="14112" y="7429"/>
                    <a:pt x="14431" y="7321"/>
                  </a:cubicBezTo>
                  <a:lnTo>
                    <a:pt x="15042" y="7110"/>
                  </a:lnTo>
                  <a:cubicBezTo>
                    <a:pt x="14712" y="6483"/>
                    <a:pt x="13934" y="4625"/>
                    <a:pt x="15463" y="3328"/>
                  </a:cubicBezTo>
                  <a:cubicBezTo>
                    <a:pt x="16922" y="2085"/>
                    <a:pt x="18170" y="2939"/>
                    <a:pt x="18634" y="3361"/>
                  </a:cubicBezTo>
                  <a:cubicBezTo>
                    <a:pt x="18959" y="2512"/>
                    <a:pt x="20158" y="0"/>
                    <a:pt x="22643" y="875"/>
                  </a:cubicBezTo>
                  <a:cubicBezTo>
                    <a:pt x="25112" y="1745"/>
                    <a:pt x="24848" y="4301"/>
                    <a:pt x="24685" y="5133"/>
                  </a:cubicBezTo>
                  <a:cubicBezTo>
                    <a:pt x="25010" y="5127"/>
                    <a:pt x="25566" y="5208"/>
                    <a:pt x="25939" y="5759"/>
                  </a:cubicBezTo>
                  <a:cubicBezTo>
                    <a:pt x="26339" y="6337"/>
                    <a:pt x="26047" y="7115"/>
                    <a:pt x="25842" y="7531"/>
                  </a:cubicBezTo>
                  <a:cubicBezTo>
                    <a:pt x="26047" y="7596"/>
                    <a:pt x="26317" y="7769"/>
                    <a:pt x="26593" y="8223"/>
                  </a:cubicBezTo>
                  <a:cubicBezTo>
                    <a:pt x="26755" y="8488"/>
                    <a:pt x="26874" y="8774"/>
                    <a:pt x="26987" y="9044"/>
                  </a:cubicBezTo>
                  <a:cubicBezTo>
                    <a:pt x="27203" y="9574"/>
                    <a:pt x="27398" y="10049"/>
                    <a:pt x="27846" y="10098"/>
                  </a:cubicBezTo>
                  <a:cubicBezTo>
                    <a:pt x="28246" y="10146"/>
                    <a:pt x="29056" y="10141"/>
                    <a:pt x="29926" y="10092"/>
                  </a:cubicBezTo>
                  <a:cubicBezTo>
                    <a:pt x="30736" y="10049"/>
                    <a:pt x="31595" y="9973"/>
                    <a:pt x="32233" y="9865"/>
                  </a:cubicBezTo>
                  <a:cubicBezTo>
                    <a:pt x="32325" y="9849"/>
                    <a:pt x="32411" y="9919"/>
                    <a:pt x="32428" y="10027"/>
                  </a:cubicBezTo>
                  <a:cubicBezTo>
                    <a:pt x="32438" y="10119"/>
                    <a:pt x="32390" y="10211"/>
                    <a:pt x="32309" y="10238"/>
                  </a:cubicBezTo>
                  <a:lnTo>
                    <a:pt x="32309" y="10238"/>
                  </a:lnTo>
                  <a:close/>
                  <a:moveTo>
                    <a:pt x="24377" y="11886"/>
                  </a:moveTo>
                  <a:cubicBezTo>
                    <a:pt x="26566" y="11600"/>
                    <a:pt x="28954" y="10930"/>
                    <a:pt x="30510" y="10438"/>
                  </a:cubicBezTo>
                  <a:cubicBezTo>
                    <a:pt x="30320" y="10454"/>
                    <a:pt x="30131" y="10465"/>
                    <a:pt x="29942" y="10476"/>
                  </a:cubicBezTo>
                  <a:cubicBezTo>
                    <a:pt x="29056" y="10525"/>
                    <a:pt x="28230" y="10525"/>
                    <a:pt x="27814" y="10481"/>
                  </a:cubicBezTo>
                  <a:cubicBezTo>
                    <a:pt x="27171" y="10406"/>
                    <a:pt x="26933" y="9838"/>
                    <a:pt x="26674" y="9206"/>
                  </a:cubicBezTo>
                  <a:cubicBezTo>
                    <a:pt x="26566" y="8947"/>
                    <a:pt x="26458" y="8677"/>
                    <a:pt x="26312" y="8439"/>
                  </a:cubicBezTo>
                  <a:cubicBezTo>
                    <a:pt x="25917" y="7785"/>
                    <a:pt x="25625" y="7877"/>
                    <a:pt x="25604" y="7888"/>
                  </a:cubicBezTo>
                  <a:cubicBezTo>
                    <a:pt x="25550" y="7910"/>
                    <a:pt x="25485" y="7904"/>
                    <a:pt x="25436" y="7866"/>
                  </a:cubicBezTo>
                  <a:cubicBezTo>
                    <a:pt x="25361" y="7802"/>
                    <a:pt x="25345" y="7683"/>
                    <a:pt x="25399" y="7596"/>
                  </a:cubicBezTo>
                  <a:cubicBezTo>
                    <a:pt x="25399" y="7596"/>
                    <a:pt x="26079" y="6586"/>
                    <a:pt x="25669" y="5986"/>
                  </a:cubicBezTo>
                  <a:cubicBezTo>
                    <a:pt x="25247" y="5370"/>
                    <a:pt x="24502" y="5532"/>
                    <a:pt x="24496" y="5532"/>
                  </a:cubicBezTo>
                  <a:cubicBezTo>
                    <a:pt x="24469" y="5538"/>
                    <a:pt x="24442" y="5538"/>
                    <a:pt x="24415" y="5532"/>
                  </a:cubicBezTo>
                  <a:cubicBezTo>
                    <a:pt x="24323" y="5500"/>
                    <a:pt x="24275" y="5392"/>
                    <a:pt x="24302" y="5295"/>
                  </a:cubicBezTo>
                  <a:cubicBezTo>
                    <a:pt x="24302" y="5284"/>
                    <a:pt x="25182" y="2167"/>
                    <a:pt x="22541" y="1237"/>
                  </a:cubicBezTo>
                  <a:cubicBezTo>
                    <a:pt x="19899" y="308"/>
                    <a:pt x="18872" y="3739"/>
                    <a:pt x="18867" y="3750"/>
                  </a:cubicBezTo>
                  <a:cubicBezTo>
                    <a:pt x="18861" y="3777"/>
                    <a:pt x="18845" y="3804"/>
                    <a:pt x="18823" y="3825"/>
                  </a:cubicBezTo>
                  <a:cubicBezTo>
                    <a:pt x="18753" y="3895"/>
                    <a:pt x="18645" y="3895"/>
                    <a:pt x="18580" y="3820"/>
                  </a:cubicBezTo>
                  <a:cubicBezTo>
                    <a:pt x="18575" y="3814"/>
                    <a:pt x="17278" y="2264"/>
                    <a:pt x="15674" y="3631"/>
                  </a:cubicBezTo>
                  <a:cubicBezTo>
                    <a:pt x="14074" y="4987"/>
                    <a:pt x="15447" y="7105"/>
                    <a:pt x="15447" y="7110"/>
                  </a:cubicBezTo>
                  <a:cubicBezTo>
                    <a:pt x="15458" y="7126"/>
                    <a:pt x="15468" y="7142"/>
                    <a:pt x="15474" y="7159"/>
                  </a:cubicBezTo>
                  <a:cubicBezTo>
                    <a:pt x="15501" y="7261"/>
                    <a:pt x="15452" y="7369"/>
                    <a:pt x="15360" y="7402"/>
                  </a:cubicBezTo>
                  <a:lnTo>
                    <a:pt x="14539" y="7683"/>
                  </a:lnTo>
                  <a:cubicBezTo>
                    <a:pt x="14393" y="7737"/>
                    <a:pt x="14274" y="8142"/>
                    <a:pt x="14172" y="8520"/>
                  </a:cubicBezTo>
                  <a:cubicBezTo>
                    <a:pt x="14037" y="9006"/>
                    <a:pt x="13912" y="9455"/>
                    <a:pt x="13594" y="9406"/>
                  </a:cubicBezTo>
                  <a:lnTo>
                    <a:pt x="13583" y="9406"/>
                  </a:lnTo>
                  <a:cubicBezTo>
                    <a:pt x="13340" y="9368"/>
                    <a:pt x="13124" y="9201"/>
                    <a:pt x="12951" y="8882"/>
                  </a:cubicBezTo>
                  <a:cubicBezTo>
                    <a:pt x="12810" y="8623"/>
                    <a:pt x="12702" y="8250"/>
                    <a:pt x="12643" y="7753"/>
                  </a:cubicBezTo>
                  <a:cubicBezTo>
                    <a:pt x="12583" y="7283"/>
                    <a:pt x="12519" y="6834"/>
                    <a:pt x="12281" y="6527"/>
                  </a:cubicBezTo>
                  <a:cubicBezTo>
                    <a:pt x="12048" y="6219"/>
                    <a:pt x="11632" y="6019"/>
                    <a:pt x="10860" y="6024"/>
                  </a:cubicBezTo>
                  <a:cubicBezTo>
                    <a:pt x="9390" y="6029"/>
                    <a:pt x="9136" y="7812"/>
                    <a:pt x="9120" y="7942"/>
                  </a:cubicBezTo>
                  <a:cubicBezTo>
                    <a:pt x="9115" y="7958"/>
                    <a:pt x="9115" y="7974"/>
                    <a:pt x="9109" y="7991"/>
                  </a:cubicBezTo>
                  <a:cubicBezTo>
                    <a:pt x="9077" y="8088"/>
                    <a:pt x="8980" y="8142"/>
                    <a:pt x="8888" y="8104"/>
                  </a:cubicBezTo>
                  <a:cubicBezTo>
                    <a:pt x="8888" y="8104"/>
                    <a:pt x="8132" y="7802"/>
                    <a:pt x="7418" y="8482"/>
                  </a:cubicBezTo>
                  <a:cubicBezTo>
                    <a:pt x="6705" y="9158"/>
                    <a:pt x="6889" y="9682"/>
                    <a:pt x="6910" y="9741"/>
                  </a:cubicBezTo>
                  <a:cubicBezTo>
                    <a:pt x="6938" y="9790"/>
                    <a:pt x="6943" y="9844"/>
                    <a:pt x="6921" y="9898"/>
                  </a:cubicBezTo>
                  <a:cubicBezTo>
                    <a:pt x="6889" y="10000"/>
                    <a:pt x="6792" y="10049"/>
                    <a:pt x="6705" y="10011"/>
                  </a:cubicBezTo>
                  <a:cubicBezTo>
                    <a:pt x="6700" y="10011"/>
                    <a:pt x="6073" y="9757"/>
                    <a:pt x="5155" y="10173"/>
                  </a:cubicBezTo>
                  <a:cubicBezTo>
                    <a:pt x="4544" y="10449"/>
                    <a:pt x="4560" y="11346"/>
                    <a:pt x="4566" y="11443"/>
                  </a:cubicBezTo>
                  <a:cubicBezTo>
                    <a:pt x="4571" y="11513"/>
                    <a:pt x="4544" y="11578"/>
                    <a:pt x="4490" y="11621"/>
                  </a:cubicBezTo>
                  <a:cubicBezTo>
                    <a:pt x="4414" y="11681"/>
                    <a:pt x="4306" y="11659"/>
                    <a:pt x="4252" y="11573"/>
                  </a:cubicBezTo>
                  <a:cubicBezTo>
                    <a:pt x="4252" y="11567"/>
                    <a:pt x="3690" y="10692"/>
                    <a:pt x="3296" y="10692"/>
                  </a:cubicBezTo>
                  <a:cubicBezTo>
                    <a:pt x="3091" y="10692"/>
                    <a:pt x="2891" y="10708"/>
                    <a:pt x="2723" y="10795"/>
                  </a:cubicBezTo>
                  <a:cubicBezTo>
                    <a:pt x="2572" y="10870"/>
                    <a:pt x="2437" y="11011"/>
                    <a:pt x="2329" y="11249"/>
                  </a:cubicBezTo>
                  <a:cubicBezTo>
                    <a:pt x="2324" y="11367"/>
                    <a:pt x="2334" y="11475"/>
                    <a:pt x="2356" y="11589"/>
                  </a:cubicBezTo>
                  <a:cubicBezTo>
                    <a:pt x="2388" y="11719"/>
                    <a:pt x="2437" y="11843"/>
                    <a:pt x="2507" y="11967"/>
                  </a:cubicBezTo>
                  <a:cubicBezTo>
                    <a:pt x="2567" y="12070"/>
                    <a:pt x="2556" y="12151"/>
                    <a:pt x="2469" y="12221"/>
                  </a:cubicBezTo>
                  <a:lnTo>
                    <a:pt x="2453" y="12232"/>
                  </a:lnTo>
                  <a:cubicBezTo>
                    <a:pt x="2437" y="12243"/>
                    <a:pt x="2405" y="12253"/>
                    <a:pt x="2361" y="12264"/>
                  </a:cubicBezTo>
                  <a:cubicBezTo>
                    <a:pt x="2469" y="12264"/>
                    <a:pt x="2572" y="12270"/>
                    <a:pt x="2664" y="12270"/>
                  </a:cubicBezTo>
                  <a:lnTo>
                    <a:pt x="2669" y="12270"/>
                  </a:lnTo>
                  <a:cubicBezTo>
                    <a:pt x="4555" y="12340"/>
                    <a:pt x="6068" y="12415"/>
                    <a:pt x="6138" y="12415"/>
                  </a:cubicBezTo>
                  <a:cubicBezTo>
                    <a:pt x="6154" y="12415"/>
                    <a:pt x="6170" y="12421"/>
                    <a:pt x="6187" y="12426"/>
                  </a:cubicBezTo>
                  <a:cubicBezTo>
                    <a:pt x="6187" y="12426"/>
                    <a:pt x="7019" y="12729"/>
                    <a:pt x="7305" y="12756"/>
                  </a:cubicBezTo>
                  <a:lnTo>
                    <a:pt x="7305" y="12756"/>
                  </a:lnTo>
                  <a:cubicBezTo>
                    <a:pt x="7359" y="12761"/>
                    <a:pt x="7418" y="12750"/>
                    <a:pt x="7483" y="12734"/>
                  </a:cubicBezTo>
                  <a:cubicBezTo>
                    <a:pt x="7715" y="12680"/>
                    <a:pt x="7975" y="12615"/>
                    <a:pt x="8553" y="13102"/>
                  </a:cubicBezTo>
                  <a:cubicBezTo>
                    <a:pt x="8796" y="13307"/>
                    <a:pt x="9606" y="13410"/>
                    <a:pt x="10584" y="13453"/>
                  </a:cubicBezTo>
                  <a:cubicBezTo>
                    <a:pt x="12113" y="13523"/>
                    <a:pt x="14037" y="13431"/>
                    <a:pt x="14950" y="13350"/>
                  </a:cubicBezTo>
                  <a:cubicBezTo>
                    <a:pt x="16203" y="13242"/>
                    <a:pt x="15847" y="12540"/>
                    <a:pt x="15847" y="12540"/>
                  </a:cubicBezTo>
                  <a:cubicBezTo>
                    <a:pt x="15825" y="12507"/>
                    <a:pt x="15820" y="12464"/>
                    <a:pt x="15825" y="12421"/>
                  </a:cubicBezTo>
                  <a:cubicBezTo>
                    <a:pt x="15836" y="12318"/>
                    <a:pt x="15922" y="12243"/>
                    <a:pt x="16019" y="12259"/>
                  </a:cubicBezTo>
                  <a:cubicBezTo>
                    <a:pt x="16084" y="12270"/>
                    <a:pt x="18380" y="12178"/>
                    <a:pt x="20558" y="12081"/>
                  </a:cubicBezTo>
                  <a:cubicBezTo>
                    <a:pt x="22416" y="11999"/>
                    <a:pt x="24178" y="11913"/>
                    <a:pt x="24377" y="118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7" name="Google Shape;587;p24"/>
            <p:cNvSpPr/>
            <p:nvPr/>
          </p:nvSpPr>
          <p:spPr>
            <a:xfrm>
              <a:off x="7304743" y="1701499"/>
              <a:ext cx="295789" cy="366271"/>
            </a:xfrm>
            <a:custGeom>
              <a:avLst/>
              <a:gdLst/>
              <a:ahLst/>
              <a:cxnLst/>
              <a:rect l="l" t="t" r="r" b="b"/>
              <a:pathLst>
                <a:path w="3286" h="4069" extrusionOk="0">
                  <a:moveTo>
                    <a:pt x="98" y="1129"/>
                  </a:moveTo>
                  <a:cubicBezTo>
                    <a:pt x="606" y="151"/>
                    <a:pt x="2334" y="465"/>
                    <a:pt x="2691" y="1437"/>
                  </a:cubicBezTo>
                  <a:cubicBezTo>
                    <a:pt x="3021" y="2318"/>
                    <a:pt x="2470" y="3155"/>
                    <a:pt x="2178" y="3928"/>
                  </a:cubicBezTo>
                  <a:cubicBezTo>
                    <a:pt x="2145" y="4003"/>
                    <a:pt x="2221" y="4068"/>
                    <a:pt x="2280" y="4014"/>
                  </a:cubicBezTo>
                  <a:cubicBezTo>
                    <a:pt x="2972" y="3361"/>
                    <a:pt x="3285" y="1875"/>
                    <a:pt x="2756" y="1016"/>
                  </a:cubicBezTo>
                  <a:cubicBezTo>
                    <a:pt x="2178" y="76"/>
                    <a:pt x="481" y="0"/>
                    <a:pt x="22" y="1081"/>
                  </a:cubicBezTo>
                  <a:cubicBezTo>
                    <a:pt x="0" y="1135"/>
                    <a:pt x="71" y="1183"/>
                    <a:pt x="98" y="11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8" name="Google Shape;588;p24"/>
            <p:cNvSpPr/>
            <p:nvPr/>
          </p:nvSpPr>
          <p:spPr>
            <a:xfrm>
              <a:off x="7523121" y="1984509"/>
              <a:ext cx="170308" cy="141144"/>
            </a:xfrm>
            <a:custGeom>
              <a:avLst/>
              <a:gdLst/>
              <a:ahLst/>
              <a:cxnLst/>
              <a:rect l="l" t="t" r="r" b="b"/>
              <a:pathLst>
                <a:path w="1892" h="1568" extrusionOk="0">
                  <a:moveTo>
                    <a:pt x="103" y="433"/>
                  </a:moveTo>
                  <a:cubicBezTo>
                    <a:pt x="405" y="249"/>
                    <a:pt x="784" y="330"/>
                    <a:pt x="1075" y="497"/>
                  </a:cubicBezTo>
                  <a:cubicBezTo>
                    <a:pt x="1232" y="589"/>
                    <a:pt x="1373" y="735"/>
                    <a:pt x="1432" y="924"/>
                  </a:cubicBezTo>
                  <a:cubicBezTo>
                    <a:pt x="1497" y="1130"/>
                    <a:pt x="1378" y="1297"/>
                    <a:pt x="1362" y="1486"/>
                  </a:cubicBezTo>
                  <a:cubicBezTo>
                    <a:pt x="1356" y="1540"/>
                    <a:pt x="1416" y="1567"/>
                    <a:pt x="1454" y="1546"/>
                  </a:cubicBezTo>
                  <a:cubicBezTo>
                    <a:pt x="1891" y="1254"/>
                    <a:pt x="1556" y="600"/>
                    <a:pt x="1259" y="368"/>
                  </a:cubicBezTo>
                  <a:cubicBezTo>
                    <a:pt x="935" y="125"/>
                    <a:pt x="341" y="0"/>
                    <a:pt x="44" y="346"/>
                  </a:cubicBezTo>
                  <a:cubicBezTo>
                    <a:pt x="0" y="389"/>
                    <a:pt x="54" y="465"/>
                    <a:pt x="103" y="4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89" name="Google Shape;589;p24"/>
            <p:cNvSpPr/>
            <p:nvPr/>
          </p:nvSpPr>
          <p:spPr>
            <a:xfrm>
              <a:off x="7035325" y="1631917"/>
              <a:ext cx="29705" cy="112429"/>
            </a:xfrm>
            <a:custGeom>
              <a:avLst/>
              <a:gdLst/>
              <a:ahLst/>
              <a:cxnLst/>
              <a:rect l="l" t="t" r="r" b="b"/>
              <a:pathLst>
                <a:path w="330" h="1249" extrusionOk="0">
                  <a:moveTo>
                    <a:pt x="152" y="1216"/>
                  </a:moveTo>
                  <a:cubicBezTo>
                    <a:pt x="135" y="1032"/>
                    <a:pt x="162" y="843"/>
                    <a:pt x="179" y="665"/>
                  </a:cubicBezTo>
                  <a:cubicBezTo>
                    <a:pt x="189" y="552"/>
                    <a:pt x="216" y="449"/>
                    <a:pt x="243" y="346"/>
                  </a:cubicBezTo>
                  <a:cubicBezTo>
                    <a:pt x="281" y="238"/>
                    <a:pt x="330" y="179"/>
                    <a:pt x="330" y="65"/>
                  </a:cubicBezTo>
                  <a:cubicBezTo>
                    <a:pt x="330" y="17"/>
                    <a:pt x="287" y="0"/>
                    <a:pt x="254" y="17"/>
                  </a:cubicBezTo>
                  <a:cubicBezTo>
                    <a:pt x="87" y="109"/>
                    <a:pt x="49" y="384"/>
                    <a:pt x="27" y="568"/>
                  </a:cubicBezTo>
                  <a:cubicBezTo>
                    <a:pt x="0" y="800"/>
                    <a:pt x="60" y="1000"/>
                    <a:pt x="108" y="1221"/>
                  </a:cubicBezTo>
                  <a:cubicBezTo>
                    <a:pt x="114" y="1248"/>
                    <a:pt x="157" y="1243"/>
                    <a:pt x="152" y="121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0" name="Google Shape;590;p24"/>
            <p:cNvSpPr/>
            <p:nvPr/>
          </p:nvSpPr>
          <p:spPr>
            <a:xfrm>
              <a:off x="6719190" y="1966506"/>
              <a:ext cx="72552" cy="93436"/>
            </a:xfrm>
            <a:custGeom>
              <a:avLst/>
              <a:gdLst/>
              <a:ahLst/>
              <a:cxnLst/>
              <a:rect l="l" t="t" r="r" b="b"/>
              <a:pathLst>
                <a:path w="806" h="1038" extrusionOk="0">
                  <a:moveTo>
                    <a:pt x="779" y="951"/>
                  </a:moveTo>
                  <a:cubicBezTo>
                    <a:pt x="622" y="838"/>
                    <a:pt x="476" y="654"/>
                    <a:pt x="373" y="487"/>
                  </a:cubicBezTo>
                  <a:cubicBezTo>
                    <a:pt x="287" y="341"/>
                    <a:pt x="238" y="152"/>
                    <a:pt x="125" y="33"/>
                  </a:cubicBezTo>
                  <a:cubicBezTo>
                    <a:pt x="98" y="1"/>
                    <a:pt x="44" y="17"/>
                    <a:pt x="38" y="60"/>
                  </a:cubicBezTo>
                  <a:cubicBezTo>
                    <a:pt x="1" y="249"/>
                    <a:pt x="125" y="471"/>
                    <a:pt x="233" y="606"/>
                  </a:cubicBezTo>
                  <a:cubicBezTo>
                    <a:pt x="384" y="806"/>
                    <a:pt x="535" y="919"/>
                    <a:pt x="752" y="1022"/>
                  </a:cubicBezTo>
                  <a:cubicBezTo>
                    <a:pt x="789" y="1038"/>
                    <a:pt x="806" y="973"/>
                    <a:pt x="779" y="95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1" name="Google Shape;591;p24"/>
            <p:cNvSpPr/>
            <p:nvPr/>
          </p:nvSpPr>
          <p:spPr>
            <a:xfrm>
              <a:off x="7410242" y="2184344"/>
              <a:ext cx="170308" cy="158696"/>
            </a:xfrm>
            <a:custGeom>
              <a:avLst/>
              <a:gdLst/>
              <a:ahLst/>
              <a:cxnLst/>
              <a:rect l="l" t="t" r="r" b="b"/>
              <a:pathLst>
                <a:path w="1892" h="1763" extrusionOk="0">
                  <a:moveTo>
                    <a:pt x="438" y="28"/>
                  </a:moveTo>
                  <a:cubicBezTo>
                    <a:pt x="1" y="190"/>
                    <a:pt x="417" y="919"/>
                    <a:pt x="584" y="1136"/>
                  </a:cubicBezTo>
                  <a:cubicBezTo>
                    <a:pt x="892" y="1530"/>
                    <a:pt x="1676" y="1762"/>
                    <a:pt x="1881" y="1109"/>
                  </a:cubicBezTo>
                  <a:cubicBezTo>
                    <a:pt x="1892" y="1071"/>
                    <a:pt x="1854" y="1022"/>
                    <a:pt x="1816" y="1038"/>
                  </a:cubicBezTo>
                  <a:cubicBezTo>
                    <a:pt x="1638" y="1119"/>
                    <a:pt x="1508" y="1276"/>
                    <a:pt x="1308" y="1298"/>
                  </a:cubicBezTo>
                  <a:cubicBezTo>
                    <a:pt x="1114" y="1319"/>
                    <a:pt x="930" y="1200"/>
                    <a:pt x="790" y="1060"/>
                  </a:cubicBezTo>
                  <a:cubicBezTo>
                    <a:pt x="660" y="930"/>
                    <a:pt x="233" y="325"/>
                    <a:pt x="487" y="141"/>
                  </a:cubicBezTo>
                  <a:cubicBezTo>
                    <a:pt x="536" y="104"/>
                    <a:pt x="503" y="1"/>
                    <a:pt x="444" y="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2" name="Google Shape;592;p24"/>
            <p:cNvSpPr/>
            <p:nvPr/>
          </p:nvSpPr>
          <p:spPr>
            <a:xfrm>
              <a:off x="7561018" y="2284532"/>
              <a:ext cx="87675" cy="82274"/>
            </a:xfrm>
            <a:custGeom>
              <a:avLst/>
              <a:gdLst/>
              <a:ahLst/>
              <a:cxnLst/>
              <a:rect l="l" t="t" r="r" b="b"/>
              <a:pathLst>
                <a:path w="974" h="914" extrusionOk="0">
                  <a:moveTo>
                    <a:pt x="71" y="66"/>
                  </a:moveTo>
                  <a:cubicBezTo>
                    <a:pt x="1" y="336"/>
                    <a:pt x="125" y="563"/>
                    <a:pt x="330" y="703"/>
                  </a:cubicBezTo>
                  <a:cubicBezTo>
                    <a:pt x="482" y="811"/>
                    <a:pt x="854" y="914"/>
                    <a:pt x="962" y="682"/>
                  </a:cubicBezTo>
                  <a:cubicBezTo>
                    <a:pt x="973" y="649"/>
                    <a:pt x="962" y="606"/>
                    <a:pt x="930" y="595"/>
                  </a:cubicBezTo>
                  <a:cubicBezTo>
                    <a:pt x="762" y="563"/>
                    <a:pt x="617" y="633"/>
                    <a:pt x="455" y="552"/>
                  </a:cubicBezTo>
                  <a:cubicBezTo>
                    <a:pt x="287" y="466"/>
                    <a:pt x="163" y="287"/>
                    <a:pt x="179" y="82"/>
                  </a:cubicBezTo>
                  <a:cubicBezTo>
                    <a:pt x="184" y="12"/>
                    <a:pt x="87" y="1"/>
                    <a:pt x="71" y="6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3" name="Google Shape;593;p24"/>
            <p:cNvSpPr/>
            <p:nvPr/>
          </p:nvSpPr>
          <p:spPr>
            <a:xfrm>
              <a:off x="6210510" y="2230072"/>
              <a:ext cx="129442" cy="60400"/>
            </a:xfrm>
            <a:custGeom>
              <a:avLst/>
              <a:gdLst/>
              <a:ahLst/>
              <a:cxnLst/>
              <a:rect l="l" t="t" r="r" b="b"/>
              <a:pathLst>
                <a:path w="1438" h="671" extrusionOk="0">
                  <a:moveTo>
                    <a:pt x="44" y="147"/>
                  </a:moveTo>
                  <a:cubicBezTo>
                    <a:pt x="233" y="401"/>
                    <a:pt x="487" y="590"/>
                    <a:pt x="784" y="633"/>
                  </a:cubicBezTo>
                  <a:cubicBezTo>
                    <a:pt x="1027" y="671"/>
                    <a:pt x="1340" y="573"/>
                    <a:pt x="1421" y="287"/>
                  </a:cubicBezTo>
                  <a:cubicBezTo>
                    <a:pt x="1437" y="228"/>
                    <a:pt x="1378" y="190"/>
                    <a:pt x="1335" y="212"/>
                  </a:cubicBezTo>
                  <a:cubicBezTo>
                    <a:pt x="1113" y="330"/>
                    <a:pt x="973" y="455"/>
                    <a:pt x="708" y="406"/>
                  </a:cubicBezTo>
                  <a:cubicBezTo>
                    <a:pt x="481" y="368"/>
                    <a:pt x="281" y="239"/>
                    <a:pt x="125" y="60"/>
                  </a:cubicBezTo>
                  <a:cubicBezTo>
                    <a:pt x="71" y="1"/>
                    <a:pt x="0" y="87"/>
                    <a:pt x="44" y="1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4" name="Google Shape;594;p24"/>
            <p:cNvSpPr/>
            <p:nvPr/>
          </p:nvSpPr>
          <p:spPr>
            <a:xfrm>
              <a:off x="6033449" y="2252936"/>
              <a:ext cx="209195" cy="124131"/>
            </a:xfrm>
            <a:custGeom>
              <a:avLst/>
              <a:gdLst/>
              <a:ahLst/>
              <a:cxnLst/>
              <a:rect l="l" t="t" r="r" b="b"/>
              <a:pathLst>
                <a:path w="2324" h="1379" extrusionOk="0">
                  <a:moveTo>
                    <a:pt x="2216" y="71"/>
                  </a:moveTo>
                  <a:cubicBezTo>
                    <a:pt x="1994" y="1065"/>
                    <a:pt x="752" y="817"/>
                    <a:pt x="93" y="681"/>
                  </a:cubicBezTo>
                  <a:cubicBezTo>
                    <a:pt x="44" y="671"/>
                    <a:pt x="1" y="736"/>
                    <a:pt x="44" y="773"/>
                  </a:cubicBezTo>
                  <a:cubicBezTo>
                    <a:pt x="622" y="1378"/>
                    <a:pt x="2324" y="1168"/>
                    <a:pt x="2324" y="87"/>
                  </a:cubicBezTo>
                  <a:cubicBezTo>
                    <a:pt x="2324" y="17"/>
                    <a:pt x="2232" y="1"/>
                    <a:pt x="2216" y="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5" name="Google Shape;595;p24"/>
            <p:cNvSpPr/>
            <p:nvPr/>
          </p:nvSpPr>
          <p:spPr>
            <a:xfrm>
              <a:off x="5728565" y="2405693"/>
              <a:ext cx="105138" cy="57970"/>
            </a:xfrm>
            <a:custGeom>
              <a:avLst/>
              <a:gdLst/>
              <a:ahLst/>
              <a:cxnLst/>
              <a:rect l="l" t="t" r="r" b="b"/>
              <a:pathLst>
                <a:path w="1168" h="644" extrusionOk="0">
                  <a:moveTo>
                    <a:pt x="1119" y="249"/>
                  </a:moveTo>
                  <a:cubicBezTo>
                    <a:pt x="924" y="135"/>
                    <a:pt x="692" y="0"/>
                    <a:pt x="460" y="54"/>
                  </a:cubicBezTo>
                  <a:cubicBezTo>
                    <a:pt x="276" y="97"/>
                    <a:pt x="0" y="411"/>
                    <a:pt x="168" y="616"/>
                  </a:cubicBezTo>
                  <a:cubicBezTo>
                    <a:pt x="184" y="638"/>
                    <a:pt x="222" y="643"/>
                    <a:pt x="243" y="627"/>
                  </a:cubicBezTo>
                  <a:cubicBezTo>
                    <a:pt x="324" y="567"/>
                    <a:pt x="319" y="486"/>
                    <a:pt x="357" y="395"/>
                  </a:cubicBezTo>
                  <a:cubicBezTo>
                    <a:pt x="389" y="303"/>
                    <a:pt x="460" y="260"/>
                    <a:pt x="541" y="243"/>
                  </a:cubicBezTo>
                  <a:cubicBezTo>
                    <a:pt x="713" y="200"/>
                    <a:pt x="924" y="281"/>
                    <a:pt x="1081" y="351"/>
                  </a:cubicBezTo>
                  <a:cubicBezTo>
                    <a:pt x="1135" y="373"/>
                    <a:pt x="1167" y="276"/>
                    <a:pt x="1119" y="24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6" name="Google Shape;596;p24"/>
            <p:cNvSpPr/>
            <p:nvPr/>
          </p:nvSpPr>
          <p:spPr>
            <a:xfrm>
              <a:off x="5963416" y="2366266"/>
              <a:ext cx="74982" cy="76423"/>
            </a:xfrm>
            <a:custGeom>
              <a:avLst/>
              <a:gdLst/>
              <a:ahLst/>
              <a:cxnLst/>
              <a:rect l="l" t="t" r="r" b="b"/>
              <a:pathLst>
                <a:path w="833" h="849" extrusionOk="0">
                  <a:moveTo>
                    <a:pt x="719" y="71"/>
                  </a:moveTo>
                  <a:cubicBezTo>
                    <a:pt x="611" y="427"/>
                    <a:pt x="330" y="530"/>
                    <a:pt x="60" y="692"/>
                  </a:cubicBezTo>
                  <a:cubicBezTo>
                    <a:pt x="1" y="730"/>
                    <a:pt x="28" y="849"/>
                    <a:pt x="98" y="838"/>
                  </a:cubicBezTo>
                  <a:cubicBezTo>
                    <a:pt x="455" y="795"/>
                    <a:pt x="725" y="471"/>
                    <a:pt x="811" y="98"/>
                  </a:cubicBezTo>
                  <a:cubicBezTo>
                    <a:pt x="833" y="28"/>
                    <a:pt x="736" y="1"/>
                    <a:pt x="719" y="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7" name="Google Shape;597;p24"/>
            <p:cNvSpPr/>
            <p:nvPr/>
          </p:nvSpPr>
          <p:spPr>
            <a:xfrm>
              <a:off x="6380730" y="2259778"/>
              <a:ext cx="156176" cy="95416"/>
            </a:xfrm>
            <a:custGeom>
              <a:avLst/>
              <a:gdLst/>
              <a:ahLst/>
              <a:cxnLst/>
              <a:rect l="l" t="t" r="r" b="b"/>
              <a:pathLst>
                <a:path w="1735" h="1060" extrusionOk="0">
                  <a:moveTo>
                    <a:pt x="22" y="125"/>
                  </a:moveTo>
                  <a:cubicBezTo>
                    <a:pt x="141" y="492"/>
                    <a:pt x="416" y="730"/>
                    <a:pt x="735" y="865"/>
                  </a:cubicBezTo>
                  <a:cubicBezTo>
                    <a:pt x="1016" y="989"/>
                    <a:pt x="1486" y="1059"/>
                    <a:pt x="1708" y="784"/>
                  </a:cubicBezTo>
                  <a:cubicBezTo>
                    <a:pt x="1735" y="746"/>
                    <a:pt x="1718" y="676"/>
                    <a:pt x="1670" y="681"/>
                  </a:cubicBezTo>
                  <a:cubicBezTo>
                    <a:pt x="1383" y="708"/>
                    <a:pt x="1151" y="768"/>
                    <a:pt x="859" y="687"/>
                  </a:cubicBezTo>
                  <a:cubicBezTo>
                    <a:pt x="557" y="600"/>
                    <a:pt x="265" y="395"/>
                    <a:pt x="135" y="71"/>
                  </a:cubicBezTo>
                  <a:cubicBezTo>
                    <a:pt x="108" y="0"/>
                    <a:pt x="0" y="49"/>
                    <a:pt x="22" y="1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8" name="Google Shape;598;p24"/>
            <p:cNvSpPr/>
            <p:nvPr/>
          </p:nvSpPr>
          <p:spPr>
            <a:xfrm>
              <a:off x="6797954" y="1905745"/>
              <a:ext cx="247181" cy="248081"/>
            </a:xfrm>
            <a:custGeom>
              <a:avLst/>
              <a:gdLst/>
              <a:ahLst/>
              <a:cxnLst/>
              <a:rect l="l" t="t" r="r" b="b"/>
              <a:pathLst>
                <a:path w="2746" h="2756" extrusionOk="0">
                  <a:moveTo>
                    <a:pt x="2432" y="76"/>
                  </a:moveTo>
                  <a:cubicBezTo>
                    <a:pt x="2594" y="897"/>
                    <a:pt x="2275" y="1740"/>
                    <a:pt x="1627" y="2172"/>
                  </a:cubicBezTo>
                  <a:cubicBezTo>
                    <a:pt x="1162" y="2480"/>
                    <a:pt x="568" y="2421"/>
                    <a:pt x="60" y="2583"/>
                  </a:cubicBezTo>
                  <a:cubicBezTo>
                    <a:pt x="1" y="2604"/>
                    <a:pt x="17" y="2685"/>
                    <a:pt x="71" y="2691"/>
                  </a:cubicBezTo>
                  <a:cubicBezTo>
                    <a:pt x="687" y="2756"/>
                    <a:pt x="1454" y="2691"/>
                    <a:pt x="1946" y="2226"/>
                  </a:cubicBezTo>
                  <a:cubicBezTo>
                    <a:pt x="2546" y="1659"/>
                    <a:pt x="2745" y="870"/>
                    <a:pt x="2508" y="49"/>
                  </a:cubicBezTo>
                  <a:cubicBezTo>
                    <a:pt x="2491" y="0"/>
                    <a:pt x="2421" y="22"/>
                    <a:pt x="2432" y="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99" name="Google Shape;599;p24"/>
            <p:cNvSpPr/>
            <p:nvPr/>
          </p:nvSpPr>
          <p:spPr>
            <a:xfrm>
              <a:off x="6748355" y="2135286"/>
              <a:ext cx="61390" cy="73002"/>
            </a:xfrm>
            <a:custGeom>
              <a:avLst/>
              <a:gdLst/>
              <a:ahLst/>
              <a:cxnLst/>
              <a:rect l="l" t="t" r="r" b="b"/>
              <a:pathLst>
                <a:path w="682" h="811" extrusionOk="0">
                  <a:moveTo>
                    <a:pt x="536" y="87"/>
                  </a:moveTo>
                  <a:cubicBezTo>
                    <a:pt x="552" y="254"/>
                    <a:pt x="514" y="395"/>
                    <a:pt x="384" y="492"/>
                  </a:cubicBezTo>
                  <a:cubicBezTo>
                    <a:pt x="282" y="573"/>
                    <a:pt x="141" y="600"/>
                    <a:pt x="28" y="659"/>
                  </a:cubicBezTo>
                  <a:cubicBezTo>
                    <a:pt x="6" y="676"/>
                    <a:pt x="1" y="719"/>
                    <a:pt x="28" y="730"/>
                  </a:cubicBezTo>
                  <a:cubicBezTo>
                    <a:pt x="201" y="811"/>
                    <a:pt x="374" y="751"/>
                    <a:pt x="509" y="627"/>
                  </a:cubicBezTo>
                  <a:cubicBezTo>
                    <a:pt x="660" y="492"/>
                    <a:pt x="682" y="265"/>
                    <a:pt x="644" y="71"/>
                  </a:cubicBezTo>
                  <a:cubicBezTo>
                    <a:pt x="633" y="0"/>
                    <a:pt x="530" y="16"/>
                    <a:pt x="536" y="8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0" name="Google Shape;600;p24"/>
            <p:cNvSpPr/>
            <p:nvPr/>
          </p:nvSpPr>
          <p:spPr>
            <a:xfrm>
              <a:off x="7120931" y="2054541"/>
              <a:ext cx="178050" cy="186331"/>
            </a:xfrm>
            <a:custGeom>
              <a:avLst/>
              <a:gdLst/>
              <a:ahLst/>
              <a:cxnLst/>
              <a:rect l="l" t="t" r="r" b="b"/>
              <a:pathLst>
                <a:path w="1978" h="2070" extrusionOk="0">
                  <a:moveTo>
                    <a:pt x="22" y="108"/>
                  </a:moveTo>
                  <a:cubicBezTo>
                    <a:pt x="254" y="751"/>
                    <a:pt x="1302" y="2070"/>
                    <a:pt x="1945" y="1211"/>
                  </a:cubicBezTo>
                  <a:cubicBezTo>
                    <a:pt x="1978" y="1162"/>
                    <a:pt x="1945" y="1081"/>
                    <a:pt x="1886" y="1103"/>
                  </a:cubicBezTo>
                  <a:cubicBezTo>
                    <a:pt x="1481" y="1238"/>
                    <a:pt x="1194" y="1221"/>
                    <a:pt x="832" y="957"/>
                  </a:cubicBezTo>
                  <a:cubicBezTo>
                    <a:pt x="535" y="735"/>
                    <a:pt x="281" y="411"/>
                    <a:pt x="119" y="60"/>
                  </a:cubicBezTo>
                  <a:cubicBezTo>
                    <a:pt x="92" y="0"/>
                    <a:pt x="0" y="44"/>
                    <a:pt x="22" y="1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1" name="Google Shape;601;p24"/>
            <p:cNvSpPr/>
            <p:nvPr/>
          </p:nvSpPr>
          <p:spPr>
            <a:xfrm>
              <a:off x="6119054" y="2042389"/>
              <a:ext cx="121160" cy="149335"/>
            </a:xfrm>
            <a:custGeom>
              <a:avLst/>
              <a:gdLst/>
              <a:ahLst/>
              <a:cxnLst/>
              <a:rect l="l" t="t" r="r" b="b"/>
              <a:pathLst>
                <a:path w="1346" h="1659" extrusionOk="0">
                  <a:moveTo>
                    <a:pt x="1341" y="1616"/>
                  </a:moveTo>
                  <a:cubicBezTo>
                    <a:pt x="1303" y="1232"/>
                    <a:pt x="1200" y="924"/>
                    <a:pt x="968" y="627"/>
                  </a:cubicBezTo>
                  <a:cubicBezTo>
                    <a:pt x="789" y="400"/>
                    <a:pt x="363" y="0"/>
                    <a:pt x="71" y="130"/>
                  </a:cubicBezTo>
                  <a:cubicBezTo>
                    <a:pt x="28" y="152"/>
                    <a:pt x="1" y="216"/>
                    <a:pt x="44" y="254"/>
                  </a:cubicBezTo>
                  <a:cubicBezTo>
                    <a:pt x="141" y="352"/>
                    <a:pt x="260" y="368"/>
                    <a:pt x="379" y="422"/>
                  </a:cubicBezTo>
                  <a:cubicBezTo>
                    <a:pt x="525" y="492"/>
                    <a:pt x="654" y="605"/>
                    <a:pt x="773" y="724"/>
                  </a:cubicBezTo>
                  <a:cubicBezTo>
                    <a:pt x="995" y="951"/>
                    <a:pt x="1211" y="1297"/>
                    <a:pt x="1287" y="1621"/>
                  </a:cubicBezTo>
                  <a:cubicBezTo>
                    <a:pt x="1297" y="1659"/>
                    <a:pt x="1346" y="1654"/>
                    <a:pt x="1341" y="161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2" name="Google Shape;602;p24"/>
            <p:cNvSpPr/>
            <p:nvPr/>
          </p:nvSpPr>
          <p:spPr>
            <a:xfrm>
              <a:off x="5949824" y="2221341"/>
              <a:ext cx="60400" cy="95416"/>
            </a:xfrm>
            <a:custGeom>
              <a:avLst/>
              <a:gdLst/>
              <a:ahLst/>
              <a:cxnLst/>
              <a:rect l="l" t="t" r="r" b="b"/>
              <a:pathLst>
                <a:path w="671" h="1060" extrusionOk="0">
                  <a:moveTo>
                    <a:pt x="660" y="1005"/>
                  </a:moveTo>
                  <a:cubicBezTo>
                    <a:pt x="579" y="833"/>
                    <a:pt x="492" y="676"/>
                    <a:pt x="390" y="514"/>
                  </a:cubicBezTo>
                  <a:cubicBezTo>
                    <a:pt x="341" y="438"/>
                    <a:pt x="298" y="357"/>
                    <a:pt x="271" y="265"/>
                  </a:cubicBezTo>
                  <a:cubicBezTo>
                    <a:pt x="244" y="179"/>
                    <a:pt x="244" y="103"/>
                    <a:pt x="190" y="33"/>
                  </a:cubicBezTo>
                  <a:cubicBezTo>
                    <a:pt x="163" y="1"/>
                    <a:pt x="125" y="17"/>
                    <a:pt x="103" y="49"/>
                  </a:cubicBezTo>
                  <a:cubicBezTo>
                    <a:pt x="1" y="200"/>
                    <a:pt x="130" y="438"/>
                    <a:pt x="206" y="573"/>
                  </a:cubicBezTo>
                  <a:cubicBezTo>
                    <a:pt x="319" y="762"/>
                    <a:pt x="492" y="876"/>
                    <a:pt x="622" y="1038"/>
                  </a:cubicBezTo>
                  <a:cubicBezTo>
                    <a:pt x="643" y="1059"/>
                    <a:pt x="670" y="1032"/>
                    <a:pt x="660" y="10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3" name="Google Shape;603;p24"/>
            <p:cNvSpPr/>
            <p:nvPr/>
          </p:nvSpPr>
          <p:spPr>
            <a:xfrm>
              <a:off x="6352465" y="1912046"/>
              <a:ext cx="129532" cy="170308"/>
            </a:xfrm>
            <a:custGeom>
              <a:avLst/>
              <a:gdLst/>
              <a:ahLst/>
              <a:cxnLst/>
              <a:rect l="l" t="t" r="r" b="b"/>
              <a:pathLst>
                <a:path w="1439" h="1892" extrusionOk="0">
                  <a:moveTo>
                    <a:pt x="50" y="98"/>
                  </a:moveTo>
                  <a:cubicBezTo>
                    <a:pt x="444" y="135"/>
                    <a:pt x="752" y="352"/>
                    <a:pt x="957" y="724"/>
                  </a:cubicBezTo>
                  <a:cubicBezTo>
                    <a:pt x="1152" y="1076"/>
                    <a:pt x="1082" y="1443"/>
                    <a:pt x="1152" y="1821"/>
                  </a:cubicBezTo>
                  <a:cubicBezTo>
                    <a:pt x="1163" y="1881"/>
                    <a:pt x="1244" y="1891"/>
                    <a:pt x="1265" y="1837"/>
                  </a:cubicBezTo>
                  <a:cubicBezTo>
                    <a:pt x="1438" y="1443"/>
                    <a:pt x="1271" y="897"/>
                    <a:pt x="1071" y="551"/>
                  </a:cubicBezTo>
                  <a:cubicBezTo>
                    <a:pt x="849" y="163"/>
                    <a:pt x="449" y="0"/>
                    <a:pt x="50" y="17"/>
                  </a:cubicBezTo>
                  <a:cubicBezTo>
                    <a:pt x="1" y="17"/>
                    <a:pt x="6" y="92"/>
                    <a:pt x="50" y="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4" name="Google Shape;604;p24"/>
            <p:cNvSpPr/>
            <p:nvPr/>
          </p:nvSpPr>
          <p:spPr>
            <a:xfrm>
              <a:off x="6659419" y="2052561"/>
              <a:ext cx="52119" cy="58960"/>
            </a:xfrm>
            <a:custGeom>
              <a:avLst/>
              <a:gdLst/>
              <a:ahLst/>
              <a:cxnLst/>
              <a:rect l="l" t="t" r="r" b="b"/>
              <a:pathLst>
                <a:path w="579" h="655" extrusionOk="0">
                  <a:moveTo>
                    <a:pt x="497" y="17"/>
                  </a:moveTo>
                  <a:cubicBezTo>
                    <a:pt x="367" y="55"/>
                    <a:pt x="259" y="120"/>
                    <a:pt x="173" y="233"/>
                  </a:cubicBezTo>
                  <a:cubicBezTo>
                    <a:pt x="92" y="330"/>
                    <a:pt x="0" y="482"/>
                    <a:pt x="22" y="617"/>
                  </a:cubicBezTo>
                  <a:cubicBezTo>
                    <a:pt x="27" y="644"/>
                    <a:pt x="54" y="655"/>
                    <a:pt x="76" y="644"/>
                  </a:cubicBezTo>
                  <a:cubicBezTo>
                    <a:pt x="157" y="579"/>
                    <a:pt x="189" y="465"/>
                    <a:pt x="243" y="374"/>
                  </a:cubicBezTo>
                  <a:cubicBezTo>
                    <a:pt x="313" y="255"/>
                    <a:pt x="400" y="157"/>
                    <a:pt x="524" y="114"/>
                  </a:cubicBezTo>
                  <a:cubicBezTo>
                    <a:pt x="578" y="93"/>
                    <a:pt x="557" y="1"/>
                    <a:pt x="497" y="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5" name="Google Shape;605;p24"/>
            <p:cNvSpPr/>
            <p:nvPr/>
          </p:nvSpPr>
          <p:spPr>
            <a:xfrm>
              <a:off x="6713879" y="1681966"/>
              <a:ext cx="69582" cy="206314"/>
            </a:xfrm>
            <a:custGeom>
              <a:avLst/>
              <a:gdLst/>
              <a:ahLst/>
              <a:cxnLst/>
              <a:rect l="l" t="t" r="r" b="b"/>
              <a:pathLst>
                <a:path w="773" h="2292" extrusionOk="0">
                  <a:moveTo>
                    <a:pt x="740" y="12"/>
                  </a:moveTo>
                  <a:cubicBezTo>
                    <a:pt x="330" y="163"/>
                    <a:pt x="162" y="498"/>
                    <a:pt x="87" y="963"/>
                  </a:cubicBezTo>
                  <a:cubicBezTo>
                    <a:pt x="27" y="1362"/>
                    <a:pt x="38" y="1941"/>
                    <a:pt x="292" y="2259"/>
                  </a:cubicBezTo>
                  <a:cubicBezTo>
                    <a:pt x="319" y="2292"/>
                    <a:pt x="378" y="2270"/>
                    <a:pt x="373" y="2221"/>
                  </a:cubicBezTo>
                  <a:cubicBezTo>
                    <a:pt x="308" y="1530"/>
                    <a:pt x="0" y="460"/>
                    <a:pt x="757" y="44"/>
                  </a:cubicBezTo>
                  <a:cubicBezTo>
                    <a:pt x="773" y="39"/>
                    <a:pt x="762" y="1"/>
                    <a:pt x="740" y="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6" name="Google Shape;606;p24"/>
            <p:cNvSpPr/>
            <p:nvPr/>
          </p:nvSpPr>
          <p:spPr>
            <a:xfrm>
              <a:off x="7315905" y="1435413"/>
              <a:ext cx="184441" cy="152305"/>
            </a:xfrm>
            <a:custGeom>
              <a:avLst/>
              <a:gdLst/>
              <a:ahLst/>
              <a:cxnLst/>
              <a:rect l="l" t="t" r="r" b="b"/>
              <a:pathLst>
                <a:path w="2049" h="1692" extrusionOk="0">
                  <a:moveTo>
                    <a:pt x="12" y="28"/>
                  </a:moveTo>
                  <a:cubicBezTo>
                    <a:pt x="428" y="87"/>
                    <a:pt x="806" y="249"/>
                    <a:pt x="1141" y="519"/>
                  </a:cubicBezTo>
                  <a:cubicBezTo>
                    <a:pt x="1535" y="833"/>
                    <a:pt x="1681" y="1249"/>
                    <a:pt x="1957" y="1654"/>
                  </a:cubicBezTo>
                  <a:cubicBezTo>
                    <a:pt x="1984" y="1692"/>
                    <a:pt x="2048" y="1681"/>
                    <a:pt x="2048" y="1627"/>
                  </a:cubicBezTo>
                  <a:cubicBezTo>
                    <a:pt x="2000" y="546"/>
                    <a:pt x="811" y="87"/>
                    <a:pt x="17" y="1"/>
                  </a:cubicBezTo>
                  <a:cubicBezTo>
                    <a:pt x="1" y="1"/>
                    <a:pt x="1" y="22"/>
                    <a:pt x="12" y="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7" name="Google Shape;607;p24"/>
            <p:cNvSpPr/>
            <p:nvPr/>
          </p:nvSpPr>
          <p:spPr>
            <a:xfrm>
              <a:off x="7627630" y="1874150"/>
              <a:ext cx="43927" cy="79843"/>
            </a:xfrm>
            <a:custGeom>
              <a:avLst/>
              <a:gdLst/>
              <a:ahLst/>
              <a:cxnLst/>
              <a:rect l="l" t="t" r="r" b="b"/>
              <a:pathLst>
                <a:path w="488" h="887" extrusionOk="0">
                  <a:moveTo>
                    <a:pt x="17" y="65"/>
                  </a:moveTo>
                  <a:cubicBezTo>
                    <a:pt x="87" y="189"/>
                    <a:pt x="152" y="313"/>
                    <a:pt x="195" y="448"/>
                  </a:cubicBezTo>
                  <a:cubicBezTo>
                    <a:pt x="233" y="578"/>
                    <a:pt x="206" y="740"/>
                    <a:pt x="276" y="854"/>
                  </a:cubicBezTo>
                  <a:cubicBezTo>
                    <a:pt x="293" y="886"/>
                    <a:pt x="336" y="886"/>
                    <a:pt x="357" y="854"/>
                  </a:cubicBezTo>
                  <a:cubicBezTo>
                    <a:pt x="487" y="611"/>
                    <a:pt x="185" y="205"/>
                    <a:pt x="60" y="27"/>
                  </a:cubicBezTo>
                  <a:cubicBezTo>
                    <a:pt x="39" y="0"/>
                    <a:pt x="1" y="38"/>
                    <a:pt x="17" y="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8" name="Google Shape;608;p24"/>
            <p:cNvSpPr/>
            <p:nvPr/>
          </p:nvSpPr>
          <p:spPr>
            <a:xfrm>
              <a:off x="7498277" y="1828872"/>
              <a:ext cx="38076" cy="114409"/>
            </a:xfrm>
            <a:custGeom>
              <a:avLst/>
              <a:gdLst/>
              <a:ahLst/>
              <a:cxnLst/>
              <a:rect l="l" t="t" r="r" b="b"/>
              <a:pathLst>
                <a:path w="423" h="1271" extrusionOk="0">
                  <a:moveTo>
                    <a:pt x="28" y="82"/>
                  </a:moveTo>
                  <a:cubicBezTo>
                    <a:pt x="206" y="227"/>
                    <a:pt x="249" y="438"/>
                    <a:pt x="249" y="670"/>
                  </a:cubicBezTo>
                  <a:cubicBezTo>
                    <a:pt x="244" y="865"/>
                    <a:pt x="120" y="1016"/>
                    <a:pt x="114" y="1200"/>
                  </a:cubicBezTo>
                  <a:cubicBezTo>
                    <a:pt x="114" y="1232"/>
                    <a:pt x="152" y="1270"/>
                    <a:pt x="184" y="1254"/>
                  </a:cubicBezTo>
                  <a:cubicBezTo>
                    <a:pt x="395" y="1173"/>
                    <a:pt x="422" y="822"/>
                    <a:pt x="401" y="616"/>
                  </a:cubicBezTo>
                  <a:cubicBezTo>
                    <a:pt x="384" y="368"/>
                    <a:pt x="238" y="157"/>
                    <a:pt x="60" y="28"/>
                  </a:cubicBezTo>
                  <a:cubicBezTo>
                    <a:pt x="28" y="1"/>
                    <a:pt x="1" y="55"/>
                    <a:pt x="28" y="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09" name="Google Shape;609;p24"/>
            <p:cNvSpPr/>
            <p:nvPr/>
          </p:nvSpPr>
          <p:spPr>
            <a:xfrm>
              <a:off x="7681189" y="2152299"/>
              <a:ext cx="59410" cy="80293"/>
            </a:xfrm>
            <a:custGeom>
              <a:avLst/>
              <a:gdLst/>
              <a:ahLst/>
              <a:cxnLst/>
              <a:rect l="l" t="t" r="r" b="b"/>
              <a:pathLst>
                <a:path w="660" h="892" extrusionOk="0">
                  <a:moveTo>
                    <a:pt x="33" y="92"/>
                  </a:moveTo>
                  <a:cubicBezTo>
                    <a:pt x="135" y="179"/>
                    <a:pt x="227" y="281"/>
                    <a:pt x="292" y="406"/>
                  </a:cubicBezTo>
                  <a:cubicBezTo>
                    <a:pt x="368" y="541"/>
                    <a:pt x="373" y="703"/>
                    <a:pt x="427" y="849"/>
                  </a:cubicBezTo>
                  <a:cubicBezTo>
                    <a:pt x="438" y="881"/>
                    <a:pt x="476" y="892"/>
                    <a:pt x="492" y="854"/>
                  </a:cubicBezTo>
                  <a:cubicBezTo>
                    <a:pt x="659" y="519"/>
                    <a:pt x="324" y="162"/>
                    <a:pt x="81" y="22"/>
                  </a:cubicBezTo>
                  <a:cubicBezTo>
                    <a:pt x="43" y="0"/>
                    <a:pt x="0" y="60"/>
                    <a:pt x="33" y="9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0" name="Google Shape;610;p24"/>
            <p:cNvSpPr/>
            <p:nvPr/>
          </p:nvSpPr>
          <p:spPr>
            <a:xfrm>
              <a:off x="5874481" y="2286512"/>
              <a:ext cx="79843" cy="36096"/>
            </a:xfrm>
            <a:custGeom>
              <a:avLst/>
              <a:gdLst/>
              <a:ahLst/>
              <a:cxnLst/>
              <a:rect l="l" t="t" r="r" b="b"/>
              <a:pathLst>
                <a:path w="887" h="401" extrusionOk="0">
                  <a:moveTo>
                    <a:pt x="60" y="298"/>
                  </a:moveTo>
                  <a:cubicBezTo>
                    <a:pt x="184" y="222"/>
                    <a:pt x="319" y="173"/>
                    <a:pt x="459" y="168"/>
                  </a:cubicBezTo>
                  <a:cubicBezTo>
                    <a:pt x="524" y="163"/>
                    <a:pt x="594" y="179"/>
                    <a:pt x="659" y="211"/>
                  </a:cubicBezTo>
                  <a:cubicBezTo>
                    <a:pt x="724" y="249"/>
                    <a:pt x="756" y="330"/>
                    <a:pt x="816" y="379"/>
                  </a:cubicBezTo>
                  <a:cubicBezTo>
                    <a:pt x="843" y="400"/>
                    <a:pt x="886" y="368"/>
                    <a:pt x="886" y="330"/>
                  </a:cubicBezTo>
                  <a:cubicBezTo>
                    <a:pt x="886" y="152"/>
                    <a:pt x="708" y="44"/>
                    <a:pt x="562" y="28"/>
                  </a:cubicBezTo>
                  <a:cubicBezTo>
                    <a:pt x="373" y="1"/>
                    <a:pt x="184" y="130"/>
                    <a:pt x="33" y="238"/>
                  </a:cubicBezTo>
                  <a:cubicBezTo>
                    <a:pt x="0" y="265"/>
                    <a:pt x="27" y="314"/>
                    <a:pt x="60" y="2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611" name="Google Shape;611;p24"/>
          <p:cNvGrpSpPr/>
          <p:nvPr/>
        </p:nvGrpSpPr>
        <p:grpSpPr>
          <a:xfrm rot="-275644" flipH="1">
            <a:off x="-1221349" y="2069675"/>
            <a:ext cx="2119329" cy="908583"/>
            <a:chOff x="5360400" y="1306600"/>
            <a:chExt cx="2919997" cy="1251839"/>
          </a:xfrm>
        </p:grpSpPr>
        <p:sp>
          <p:nvSpPr>
            <p:cNvPr id="612" name="Google Shape;612;p24"/>
            <p:cNvSpPr/>
            <p:nvPr/>
          </p:nvSpPr>
          <p:spPr>
            <a:xfrm>
              <a:off x="5368141" y="1312901"/>
              <a:ext cx="2896233" cy="1240227"/>
            </a:xfrm>
            <a:custGeom>
              <a:avLst/>
              <a:gdLst/>
              <a:ahLst/>
              <a:cxnLst/>
              <a:rect l="l" t="t" r="r" b="b"/>
              <a:pathLst>
                <a:path w="32175" h="13778" extrusionOk="0">
                  <a:moveTo>
                    <a:pt x="32174" y="9984"/>
                  </a:moveTo>
                  <a:cubicBezTo>
                    <a:pt x="32174" y="9984"/>
                    <a:pt x="27960" y="11530"/>
                    <a:pt x="24308" y="12011"/>
                  </a:cubicBezTo>
                  <a:cubicBezTo>
                    <a:pt x="23875" y="12065"/>
                    <a:pt x="16047" y="12400"/>
                    <a:pt x="15906" y="12383"/>
                  </a:cubicBezTo>
                  <a:cubicBezTo>
                    <a:pt x="15906" y="12383"/>
                    <a:pt x="16398" y="13345"/>
                    <a:pt x="14875" y="13475"/>
                  </a:cubicBezTo>
                  <a:cubicBezTo>
                    <a:pt x="13356" y="13604"/>
                    <a:pt x="9061" y="13777"/>
                    <a:pt x="8359" y="13188"/>
                  </a:cubicBezTo>
                  <a:cubicBezTo>
                    <a:pt x="7657" y="12599"/>
                    <a:pt x="7505" y="12907"/>
                    <a:pt x="7203" y="12880"/>
                  </a:cubicBezTo>
                  <a:cubicBezTo>
                    <a:pt x="6900" y="12848"/>
                    <a:pt x="6047" y="12540"/>
                    <a:pt x="6047" y="12540"/>
                  </a:cubicBezTo>
                  <a:cubicBezTo>
                    <a:pt x="6047" y="12540"/>
                    <a:pt x="4491" y="12464"/>
                    <a:pt x="2578" y="12389"/>
                  </a:cubicBezTo>
                  <a:cubicBezTo>
                    <a:pt x="1795" y="12389"/>
                    <a:pt x="1" y="12313"/>
                    <a:pt x="158" y="12221"/>
                  </a:cubicBezTo>
                  <a:cubicBezTo>
                    <a:pt x="282" y="12146"/>
                    <a:pt x="2313" y="12059"/>
                    <a:pt x="2275" y="12000"/>
                  </a:cubicBezTo>
                  <a:cubicBezTo>
                    <a:pt x="2124" y="11735"/>
                    <a:pt x="2043" y="11432"/>
                    <a:pt x="2076" y="11130"/>
                  </a:cubicBezTo>
                  <a:cubicBezTo>
                    <a:pt x="2324" y="10519"/>
                    <a:pt x="2751" y="10433"/>
                    <a:pt x="3205" y="10433"/>
                  </a:cubicBezTo>
                  <a:cubicBezTo>
                    <a:pt x="3691" y="10433"/>
                    <a:pt x="4307" y="11395"/>
                    <a:pt x="4307" y="11395"/>
                  </a:cubicBezTo>
                  <a:cubicBezTo>
                    <a:pt x="4307" y="11395"/>
                    <a:pt x="4242" y="10271"/>
                    <a:pt x="4998" y="9925"/>
                  </a:cubicBezTo>
                  <a:cubicBezTo>
                    <a:pt x="5982" y="9482"/>
                    <a:pt x="6673" y="9763"/>
                    <a:pt x="6673" y="9763"/>
                  </a:cubicBezTo>
                  <a:cubicBezTo>
                    <a:pt x="6673" y="9763"/>
                    <a:pt x="6354" y="9088"/>
                    <a:pt x="7219" y="8266"/>
                  </a:cubicBezTo>
                  <a:cubicBezTo>
                    <a:pt x="8008" y="7515"/>
                    <a:pt x="8861" y="7856"/>
                    <a:pt x="8861" y="7856"/>
                  </a:cubicBezTo>
                  <a:cubicBezTo>
                    <a:pt x="8861" y="7856"/>
                    <a:pt x="9094" y="5770"/>
                    <a:pt x="10768" y="5765"/>
                  </a:cubicBezTo>
                  <a:cubicBezTo>
                    <a:pt x="12443" y="5754"/>
                    <a:pt x="12600" y="6662"/>
                    <a:pt x="12724" y="7656"/>
                  </a:cubicBezTo>
                  <a:cubicBezTo>
                    <a:pt x="12849" y="8650"/>
                    <a:pt x="13156" y="9088"/>
                    <a:pt x="13524" y="9147"/>
                  </a:cubicBezTo>
                  <a:cubicBezTo>
                    <a:pt x="13886" y="9212"/>
                    <a:pt x="13945" y="7591"/>
                    <a:pt x="14399" y="7434"/>
                  </a:cubicBezTo>
                  <a:cubicBezTo>
                    <a:pt x="14853" y="7272"/>
                    <a:pt x="15220" y="7148"/>
                    <a:pt x="15220" y="7148"/>
                  </a:cubicBezTo>
                  <a:cubicBezTo>
                    <a:pt x="15220" y="7148"/>
                    <a:pt x="13751" y="4879"/>
                    <a:pt x="15480" y="3409"/>
                  </a:cubicBezTo>
                  <a:cubicBezTo>
                    <a:pt x="17214" y="1940"/>
                    <a:pt x="18619" y="3615"/>
                    <a:pt x="18619" y="3615"/>
                  </a:cubicBezTo>
                  <a:cubicBezTo>
                    <a:pt x="18619" y="3615"/>
                    <a:pt x="19699" y="0"/>
                    <a:pt x="22503" y="984"/>
                  </a:cubicBezTo>
                  <a:cubicBezTo>
                    <a:pt x="25307" y="1972"/>
                    <a:pt x="24378" y="5279"/>
                    <a:pt x="24378" y="5279"/>
                  </a:cubicBezTo>
                  <a:cubicBezTo>
                    <a:pt x="24378" y="5279"/>
                    <a:pt x="25232" y="5090"/>
                    <a:pt x="25718" y="5803"/>
                  </a:cubicBezTo>
                  <a:cubicBezTo>
                    <a:pt x="26209" y="6516"/>
                    <a:pt x="25453" y="7640"/>
                    <a:pt x="25453" y="7640"/>
                  </a:cubicBezTo>
                  <a:cubicBezTo>
                    <a:pt x="25453" y="7640"/>
                    <a:pt x="25874" y="7451"/>
                    <a:pt x="26366" y="8261"/>
                  </a:cubicBezTo>
                  <a:cubicBezTo>
                    <a:pt x="26858" y="9071"/>
                    <a:pt x="26950" y="10130"/>
                    <a:pt x="27744" y="10217"/>
                  </a:cubicBezTo>
                  <a:cubicBezTo>
                    <a:pt x="28533" y="10309"/>
                    <a:pt x="30850" y="10206"/>
                    <a:pt x="32174" y="9984"/>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3" name="Google Shape;613;p24"/>
            <p:cNvSpPr/>
            <p:nvPr/>
          </p:nvSpPr>
          <p:spPr>
            <a:xfrm>
              <a:off x="5360400" y="1306600"/>
              <a:ext cx="2919997" cy="1251839"/>
            </a:xfrm>
            <a:custGeom>
              <a:avLst/>
              <a:gdLst/>
              <a:ahLst/>
              <a:cxnLst/>
              <a:rect l="l" t="t" r="r" b="b"/>
              <a:pathLst>
                <a:path w="32439" h="13907" extrusionOk="0">
                  <a:moveTo>
                    <a:pt x="32309" y="10238"/>
                  </a:moveTo>
                  <a:cubicBezTo>
                    <a:pt x="32190" y="10281"/>
                    <a:pt x="28035" y="11789"/>
                    <a:pt x="24415" y="12270"/>
                  </a:cubicBezTo>
                  <a:cubicBezTo>
                    <a:pt x="24215" y="12297"/>
                    <a:pt x="22438" y="12378"/>
                    <a:pt x="20569" y="12464"/>
                  </a:cubicBezTo>
                  <a:cubicBezTo>
                    <a:pt x="18786" y="12540"/>
                    <a:pt x="16911" y="12615"/>
                    <a:pt x="16230" y="12637"/>
                  </a:cubicBezTo>
                  <a:cubicBezTo>
                    <a:pt x="16300" y="13004"/>
                    <a:pt x="16219" y="13631"/>
                    <a:pt x="14977" y="13734"/>
                  </a:cubicBezTo>
                  <a:cubicBezTo>
                    <a:pt x="14053" y="13815"/>
                    <a:pt x="12119" y="13907"/>
                    <a:pt x="10568" y="13842"/>
                  </a:cubicBezTo>
                  <a:cubicBezTo>
                    <a:pt x="9525" y="13793"/>
                    <a:pt x="8650" y="13669"/>
                    <a:pt x="8342" y="13410"/>
                  </a:cubicBezTo>
                  <a:cubicBezTo>
                    <a:pt x="7894" y="13031"/>
                    <a:pt x="7715" y="13069"/>
                    <a:pt x="7548" y="13112"/>
                  </a:cubicBezTo>
                  <a:cubicBezTo>
                    <a:pt x="7467" y="13129"/>
                    <a:pt x="7381" y="13150"/>
                    <a:pt x="7272" y="13139"/>
                  </a:cubicBezTo>
                  <a:lnTo>
                    <a:pt x="7272" y="13139"/>
                  </a:lnTo>
                  <a:cubicBezTo>
                    <a:pt x="6981" y="13112"/>
                    <a:pt x="6235" y="12848"/>
                    <a:pt x="6100" y="12799"/>
                  </a:cubicBezTo>
                  <a:cubicBezTo>
                    <a:pt x="5900" y="12788"/>
                    <a:pt x="4431" y="12718"/>
                    <a:pt x="2664" y="12648"/>
                  </a:cubicBezTo>
                  <a:cubicBezTo>
                    <a:pt x="2129" y="12648"/>
                    <a:pt x="1119" y="12615"/>
                    <a:pt x="579" y="12561"/>
                  </a:cubicBezTo>
                  <a:cubicBezTo>
                    <a:pt x="460" y="12551"/>
                    <a:pt x="362" y="12540"/>
                    <a:pt x="292" y="12524"/>
                  </a:cubicBezTo>
                  <a:cubicBezTo>
                    <a:pt x="87" y="12486"/>
                    <a:pt x="0" y="12383"/>
                    <a:pt x="81" y="12210"/>
                  </a:cubicBezTo>
                  <a:lnTo>
                    <a:pt x="81" y="12210"/>
                  </a:lnTo>
                  <a:cubicBezTo>
                    <a:pt x="98" y="12172"/>
                    <a:pt x="125" y="12145"/>
                    <a:pt x="163" y="12124"/>
                  </a:cubicBezTo>
                  <a:cubicBezTo>
                    <a:pt x="179" y="12113"/>
                    <a:pt x="200" y="12102"/>
                    <a:pt x="222" y="12102"/>
                  </a:cubicBezTo>
                  <a:cubicBezTo>
                    <a:pt x="400" y="12054"/>
                    <a:pt x="881" y="12021"/>
                    <a:pt x="1351" y="11983"/>
                  </a:cubicBezTo>
                  <a:cubicBezTo>
                    <a:pt x="1643" y="11962"/>
                    <a:pt x="1929" y="11940"/>
                    <a:pt x="2102" y="11929"/>
                  </a:cubicBezTo>
                  <a:cubicBezTo>
                    <a:pt x="2070" y="11848"/>
                    <a:pt x="2043" y="11767"/>
                    <a:pt x="2021" y="11681"/>
                  </a:cubicBezTo>
                  <a:cubicBezTo>
                    <a:pt x="1983" y="11519"/>
                    <a:pt x="1972" y="11351"/>
                    <a:pt x="1989" y="11178"/>
                  </a:cubicBezTo>
                  <a:cubicBezTo>
                    <a:pt x="1994" y="11157"/>
                    <a:pt x="1999" y="11135"/>
                    <a:pt x="2005" y="11113"/>
                  </a:cubicBezTo>
                  <a:cubicBezTo>
                    <a:pt x="2151" y="10762"/>
                    <a:pt x="2351" y="10562"/>
                    <a:pt x="2578" y="10449"/>
                  </a:cubicBezTo>
                  <a:cubicBezTo>
                    <a:pt x="2799" y="10335"/>
                    <a:pt x="3042" y="10314"/>
                    <a:pt x="3291" y="10314"/>
                  </a:cubicBezTo>
                  <a:cubicBezTo>
                    <a:pt x="3636" y="10308"/>
                    <a:pt x="4009" y="10681"/>
                    <a:pt x="4252" y="10978"/>
                  </a:cubicBezTo>
                  <a:cubicBezTo>
                    <a:pt x="4323" y="10584"/>
                    <a:pt x="4506" y="10054"/>
                    <a:pt x="5020" y="9822"/>
                  </a:cubicBezTo>
                  <a:cubicBezTo>
                    <a:pt x="5679" y="9520"/>
                    <a:pt x="6224" y="9536"/>
                    <a:pt x="6532" y="9584"/>
                  </a:cubicBezTo>
                  <a:cubicBezTo>
                    <a:pt x="6516" y="9266"/>
                    <a:pt x="6608" y="8747"/>
                    <a:pt x="7191" y="8191"/>
                  </a:cubicBezTo>
                  <a:cubicBezTo>
                    <a:pt x="7818" y="7596"/>
                    <a:pt x="8488" y="7629"/>
                    <a:pt x="8807" y="7694"/>
                  </a:cubicBezTo>
                  <a:cubicBezTo>
                    <a:pt x="8926" y="7137"/>
                    <a:pt x="9369" y="5646"/>
                    <a:pt x="10854" y="5640"/>
                  </a:cubicBezTo>
                  <a:cubicBezTo>
                    <a:pt x="11751" y="5640"/>
                    <a:pt x="12248" y="5889"/>
                    <a:pt x="12546" y="6283"/>
                  </a:cubicBezTo>
                  <a:cubicBezTo>
                    <a:pt x="12837" y="6672"/>
                    <a:pt x="12913" y="7175"/>
                    <a:pt x="12983" y="7699"/>
                  </a:cubicBezTo>
                  <a:cubicBezTo>
                    <a:pt x="13037" y="8147"/>
                    <a:pt x="13129" y="8472"/>
                    <a:pt x="13248" y="8688"/>
                  </a:cubicBezTo>
                  <a:cubicBezTo>
                    <a:pt x="13361" y="8898"/>
                    <a:pt x="13491" y="9006"/>
                    <a:pt x="13631" y="9028"/>
                  </a:cubicBezTo>
                  <a:cubicBezTo>
                    <a:pt x="13669" y="9028"/>
                    <a:pt x="13750" y="8731"/>
                    <a:pt x="13842" y="8407"/>
                  </a:cubicBezTo>
                  <a:cubicBezTo>
                    <a:pt x="13972" y="7937"/>
                    <a:pt x="14112" y="7429"/>
                    <a:pt x="14431" y="7321"/>
                  </a:cubicBezTo>
                  <a:lnTo>
                    <a:pt x="15042" y="7110"/>
                  </a:lnTo>
                  <a:cubicBezTo>
                    <a:pt x="14712" y="6483"/>
                    <a:pt x="13934" y="4625"/>
                    <a:pt x="15463" y="3328"/>
                  </a:cubicBezTo>
                  <a:cubicBezTo>
                    <a:pt x="16922" y="2085"/>
                    <a:pt x="18170" y="2939"/>
                    <a:pt x="18634" y="3361"/>
                  </a:cubicBezTo>
                  <a:cubicBezTo>
                    <a:pt x="18959" y="2512"/>
                    <a:pt x="20158" y="0"/>
                    <a:pt x="22643" y="875"/>
                  </a:cubicBezTo>
                  <a:cubicBezTo>
                    <a:pt x="25112" y="1745"/>
                    <a:pt x="24848" y="4301"/>
                    <a:pt x="24685" y="5133"/>
                  </a:cubicBezTo>
                  <a:cubicBezTo>
                    <a:pt x="25010" y="5127"/>
                    <a:pt x="25566" y="5208"/>
                    <a:pt x="25939" y="5759"/>
                  </a:cubicBezTo>
                  <a:cubicBezTo>
                    <a:pt x="26339" y="6337"/>
                    <a:pt x="26047" y="7115"/>
                    <a:pt x="25842" y="7531"/>
                  </a:cubicBezTo>
                  <a:cubicBezTo>
                    <a:pt x="26047" y="7596"/>
                    <a:pt x="26317" y="7769"/>
                    <a:pt x="26593" y="8223"/>
                  </a:cubicBezTo>
                  <a:cubicBezTo>
                    <a:pt x="26755" y="8488"/>
                    <a:pt x="26874" y="8774"/>
                    <a:pt x="26987" y="9044"/>
                  </a:cubicBezTo>
                  <a:cubicBezTo>
                    <a:pt x="27203" y="9574"/>
                    <a:pt x="27398" y="10049"/>
                    <a:pt x="27846" y="10098"/>
                  </a:cubicBezTo>
                  <a:cubicBezTo>
                    <a:pt x="28246" y="10146"/>
                    <a:pt x="29056" y="10141"/>
                    <a:pt x="29926" y="10092"/>
                  </a:cubicBezTo>
                  <a:cubicBezTo>
                    <a:pt x="30736" y="10049"/>
                    <a:pt x="31595" y="9973"/>
                    <a:pt x="32233" y="9865"/>
                  </a:cubicBezTo>
                  <a:cubicBezTo>
                    <a:pt x="32325" y="9849"/>
                    <a:pt x="32411" y="9919"/>
                    <a:pt x="32428" y="10027"/>
                  </a:cubicBezTo>
                  <a:cubicBezTo>
                    <a:pt x="32438" y="10119"/>
                    <a:pt x="32390" y="10211"/>
                    <a:pt x="32309" y="10238"/>
                  </a:cubicBezTo>
                  <a:lnTo>
                    <a:pt x="32309" y="10238"/>
                  </a:lnTo>
                  <a:close/>
                  <a:moveTo>
                    <a:pt x="24377" y="11886"/>
                  </a:moveTo>
                  <a:cubicBezTo>
                    <a:pt x="26566" y="11600"/>
                    <a:pt x="28954" y="10930"/>
                    <a:pt x="30510" y="10438"/>
                  </a:cubicBezTo>
                  <a:cubicBezTo>
                    <a:pt x="30320" y="10454"/>
                    <a:pt x="30131" y="10465"/>
                    <a:pt x="29942" y="10476"/>
                  </a:cubicBezTo>
                  <a:cubicBezTo>
                    <a:pt x="29056" y="10525"/>
                    <a:pt x="28230" y="10525"/>
                    <a:pt x="27814" y="10481"/>
                  </a:cubicBezTo>
                  <a:cubicBezTo>
                    <a:pt x="27171" y="10406"/>
                    <a:pt x="26933" y="9838"/>
                    <a:pt x="26674" y="9206"/>
                  </a:cubicBezTo>
                  <a:cubicBezTo>
                    <a:pt x="26566" y="8947"/>
                    <a:pt x="26458" y="8677"/>
                    <a:pt x="26312" y="8439"/>
                  </a:cubicBezTo>
                  <a:cubicBezTo>
                    <a:pt x="25917" y="7785"/>
                    <a:pt x="25625" y="7877"/>
                    <a:pt x="25604" y="7888"/>
                  </a:cubicBezTo>
                  <a:cubicBezTo>
                    <a:pt x="25550" y="7910"/>
                    <a:pt x="25485" y="7904"/>
                    <a:pt x="25436" y="7866"/>
                  </a:cubicBezTo>
                  <a:cubicBezTo>
                    <a:pt x="25361" y="7802"/>
                    <a:pt x="25345" y="7683"/>
                    <a:pt x="25399" y="7596"/>
                  </a:cubicBezTo>
                  <a:cubicBezTo>
                    <a:pt x="25399" y="7596"/>
                    <a:pt x="26079" y="6586"/>
                    <a:pt x="25669" y="5986"/>
                  </a:cubicBezTo>
                  <a:cubicBezTo>
                    <a:pt x="25247" y="5370"/>
                    <a:pt x="24502" y="5532"/>
                    <a:pt x="24496" y="5532"/>
                  </a:cubicBezTo>
                  <a:cubicBezTo>
                    <a:pt x="24469" y="5538"/>
                    <a:pt x="24442" y="5538"/>
                    <a:pt x="24415" y="5532"/>
                  </a:cubicBezTo>
                  <a:cubicBezTo>
                    <a:pt x="24323" y="5500"/>
                    <a:pt x="24275" y="5392"/>
                    <a:pt x="24302" y="5295"/>
                  </a:cubicBezTo>
                  <a:cubicBezTo>
                    <a:pt x="24302" y="5284"/>
                    <a:pt x="25182" y="2167"/>
                    <a:pt x="22541" y="1237"/>
                  </a:cubicBezTo>
                  <a:cubicBezTo>
                    <a:pt x="19899" y="308"/>
                    <a:pt x="18872" y="3739"/>
                    <a:pt x="18867" y="3750"/>
                  </a:cubicBezTo>
                  <a:cubicBezTo>
                    <a:pt x="18861" y="3777"/>
                    <a:pt x="18845" y="3804"/>
                    <a:pt x="18823" y="3825"/>
                  </a:cubicBezTo>
                  <a:cubicBezTo>
                    <a:pt x="18753" y="3895"/>
                    <a:pt x="18645" y="3895"/>
                    <a:pt x="18580" y="3820"/>
                  </a:cubicBezTo>
                  <a:cubicBezTo>
                    <a:pt x="18575" y="3814"/>
                    <a:pt x="17278" y="2264"/>
                    <a:pt x="15674" y="3631"/>
                  </a:cubicBezTo>
                  <a:cubicBezTo>
                    <a:pt x="14074" y="4987"/>
                    <a:pt x="15447" y="7105"/>
                    <a:pt x="15447" y="7110"/>
                  </a:cubicBezTo>
                  <a:cubicBezTo>
                    <a:pt x="15458" y="7126"/>
                    <a:pt x="15468" y="7142"/>
                    <a:pt x="15474" y="7159"/>
                  </a:cubicBezTo>
                  <a:cubicBezTo>
                    <a:pt x="15501" y="7261"/>
                    <a:pt x="15452" y="7369"/>
                    <a:pt x="15360" y="7402"/>
                  </a:cubicBezTo>
                  <a:lnTo>
                    <a:pt x="14539" y="7683"/>
                  </a:lnTo>
                  <a:cubicBezTo>
                    <a:pt x="14393" y="7737"/>
                    <a:pt x="14274" y="8142"/>
                    <a:pt x="14172" y="8520"/>
                  </a:cubicBezTo>
                  <a:cubicBezTo>
                    <a:pt x="14037" y="9006"/>
                    <a:pt x="13912" y="9455"/>
                    <a:pt x="13594" y="9406"/>
                  </a:cubicBezTo>
                  <a:lnTo>
                    <a:pt x="13583" y="9406"/>
                  </a:lnTo>
                  <a:cubicBezTo>
                    <a:pt x="13340" y="9368"/>
                    <a:pt x="13124" y="9201"/>
                    <a:pt x="12951" y="8882"/>
                  </a:cubicBezTo>
                  <a:cubicBezTo>
                    <a:pt x="12810" y="8623"/>
                    <a:pt x="12702" y="8250"/>
                    <a:pt x="12643" y="7753"/>
                  </a:cubicBezTo>
                  <a:cubicBezTo>
                    <a:pt x="12583" y="7283"/>
                    <a:pt x="12519" y="6834"/>
                    <a:pt x="12281" y="6527"/>
                  </a:cubicBezTo>
                  <a:cubicBezTo>
                    <a:pt x="12048" y="6219"/>
                    <a:pt x="11632" y="6019"/>
                    <a:pt x="10860" y="6024"/>
                  </a:cubicBezTo>
                  <a:cubicBezTo>
                    <a:pt x="9390" y="6029"/>
                    <a:pt x="9136" y="7812"/>
                    <a:pt x="9120" y="7942"/>
                  </a:cubicBezTo>
                  <a:cubicBezTo>
                    <a:pt x="9115" y="7958"/>
                    <a:pt x="9115" y="7974"/>
                    <a:pt x="9109" y="7991"/>
                  </a:cubicBezTo>
                  <a:cubicBezTo>
                    <a:pt x="9077" y="8088"/>
                    <a:pt x="8980" y="8142"/>
                    <a:pt x="8888" y="8104"/>
                  </a:cubicBezTo>
                  <a:cubicBezTo>
                    <a:pt x="8888" y="8104"/>
                    <a:pt x="8132" y="7802"/>
                    <a:pt x="7418" y="8482"/>
                  </a:cubicBezTo>
                  <a:cubicBezTo>
                    <a:pt x="6705" y="9158"/>
                    <a:pt x="6889" y="9682"/>
                    <a:pt x="6910" y="9741"/>
                  </a:cubicBezTo>
                  <a:cubicBezTo>
                    <a:pt x="6938" y="9790"/>
                    <a:pt x="6943" y="9844"/>
                    <a:pt x="6921" y="9898"/>
                  </a:cubicBezTo>
                  <a:cubicBezTo>
                    <a:pt x="6889" y="10000"/>
                    <a:pt x="6792" y="10049"/>
                    <a:pt x="6705" y="10011"/>
                  </a:cubicBezTo>
                  <a:cubicBezTo>
                    <a:pt x="6700" y="10011"/>
                    <a:pt x="6073" y="9757"/>
                    <a:pt x="5155" y="10173"/>
                  </a:cubicBezTo>
                  <a:cubicBezTo>
                    <a:pt x="4544" y="10449"/>
                    <a:pt x="4560" y="11346"/>
                    <a:pt x="4566" y="11443"/>
                  </a:cubicBezTo>
                  <a:cubicBezTo>
                    <a:pt x="4571" y="11513"/>
                    <a:pt x="4544" y="11578"/>
                    <a:pt x="4490" y="11621"/>
                  </a:cubicBezTo>
                  <a:cubicBezTo>
                    <a:pt x="4414" y="11681"/>
                    <a:pt x="4306" y="11659"/>
                    <a:pt x="4252" y="11573"/>
                  </a:cubicBezTo>
                  <a:cubicBezTo>
                    <a:pt x="4252" y="11567"/>
                    <a:pt x="3690" y="10692"/>
                    <a:pt x="3296" y="10692"/>
                  </a:cubicBezTo>
                  <a:cubicBezTo>
                    <a:pt x="3091" y="10692"/>
                    <a:pt x="2891" y="10708"/>
                    <a:pt x="2723" y="10795"/>
                  </a:cubicBezTo>
                  <a:cubicBezTo>
                    <a:pt x="2572" y="10870"/>
                    <a:pt x="2437" y="11011"/>
                    <a:pt x="2329" y="11249"/>
                  </a:cubicBezTo>
                  <a:cubicBezTo>
                    <a:pt x="2324" y="11367"/>
                    <a:pt x="2334" y="11475"/>
                    <a:pt x="2356" y="11589"/>
                  </a:cubicBezTo>
                  <a:cubicBezTo>
                    <a:pt x="2388" y="11719"/>
                    <a:pt x="2437" y="11843"/>
                    <a:pt x="2507" y="11967"/>
                  </a:cubicBezTo>
                  <a:cubicBezTo>
                    <a:pt x="2567" y="12070"/>
                    <a:pt x="2556" y="12151"/>
                    <a:pt x="2469" y="12221"/>
                  </a:cubicBezTo>
                  <a:lnTo>
                    <a:pt x="2453" y="12232"/>
                  </a:lnTo>
                  <a:cubicBezTo>
                    <a:pt x="2437" y="12243"/>
                    <a:pt x="2405" y="12253"/>
                    <a:pt x="2361" y="12264"/>
                  </a:cubicBezTo>
                  <a:cubicBezTo>
                    <a:pt x="2469" y="12264"/>
                    <a:pt x="2572" y="12270"/>
                    <a:pt x="2664" y="12270"/>
                  </a:cubicBezTo>
                  <a:lnTo>
                    <a:pt x="2669" y="12270"/>
                  </a:lnTo>
                  <a:cubicBezTo>
                    <a:pt x="4555" y="12340"/>
                    <a:pt x="6068" y="12415"/>
                    <a:pt x="6138" y="12415"/>
                  </a:cubicBezTo>
                  <a:cubicBezTo>
                    <a:pt x="6154" y="12415"/>
                    <a:pt x="6170" y="12421"/>
                    <a:pt x="6187" y="12426"/>
                  </a:cubicBezTo>
                  <a:cubicBezTo>
                    <a:pt x="6187" y="12426"/>
                    <a:pt x="7019" y="12729"/>
                    <a:pt x="7305" y="12756"/>
                  </a:cubicBezTo>
                  <a:lnTo>
                    <a:pt x="7305" y="12756"/>
                  </a:lnTo>
                  <a:cubicBezTo>
                    <a:pt x="7359" y="12761"/>
                    <a:pt x="7418" y="12750"/>
                    <a:pt x="7483" y="12734"/>
                  </a:cubicBezTo>
                  <a:cubicBezTo>
                    <a:pt x="7715" y="12680"/>
                    <a:pt x="7975" y="12615"/>
                    <a:pt x="8553" y="13102"/>
                  </a:cubicBezTo>
                  <a:cubicBezTo>
                    <a:pt x="8796" y="13307"/>
                    <a:pt x="9606" y="13410"/>
                    <a:pt x="10584" y="13453"/>
                  </a:cubicBezTo>
                  <a:cubicBezTo>
                    <a:pt x="12113" y="13523"/>
                    <a:pt x="14037" y="13431"/>
                    <a:pt x="14950" y="13350"/>
                  </a:cubicBezTo>
                  <a:cubicBezTo>
                    <a:pt x="16203" y="13242"/>
                    <a:pt x="15847" y="12540"/>
                    <a:pt x="15847" y="12540"/>
                  </a:cubicBezTo>
                  <a:cubicBezTo>
                    <a:pt x="15825" y="12507"/>
                    <a:pt x="15820" y="12464"/>
                    <a:pt x="15825" y="12421"/>
                  </a:cubicBezTo>
                  <a:cubicBezTo>
                    <a:pt x="15836" y="12318"/>
                    <a:pt x="15922" y="12243"/>
                    <a:pt x="16019" y="12259"/>
                  </a:cubicBezTo>
                  <a:cubicBezTo>
                    <a:pt x="16084" y="12270"/>
                    <a:pt x="18380" y="12178"/>
                    <a:pt x="20558" y="12081"/>
                  </a:cubicBezTo>
                  <a:cubicBezTo>
                    <a:pt x="22416" y="11999"/>
                    <a:pt x="24178" y="11913"/>
                    <a:pt x="24377" y="1188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4" name="Google Shape;614;p24"/>
            <p:cNvSpPr/>
            <p:nvPr/>
          </p:nvSpPr>
          <p:spPr>
            <a:xfrm>
              <a:off x="7304743" y="1701499"/>
              <a:ext cx="295789" cy="366271"/>
            </a:xfrm>
            <a:custGeom>
              <a:avLst/>
              <a:gdLst/>
              <a:ahLst/>
              <a:cxnLst/>
              <a:rect l="l" t="t" r="r" b="b"/>
              <a:pathLst>
                <a:path w="3286" h="4069" extrusionOk="0">
                  <a:moveTo>
                    <a:pt x="98" y="1129"/>
                  </a:moveTo>
                  <a:cubicBezTo>
                    <a:pt x="606" y="151"/>
                    <a:pt x="2334" y="465"/>
                    <a:pt x="2691" y="1437"/>
                  </a:cubicBezTo>
                  <a:cubicBezTo>
                    <a:pt x="3021" y="2318"/>
                    <a:pt x="2470" y="3155"/>
                    <a:pt x="2178" y="3928"/>
                  </a:cubicBezTo>
                  <a:cubicBezTo>
                    <a:pt x="2145" y="4003"/>
                    <a:pt x="2221" y="4068"/>
                    <a:pt x="2280" y="4014"/>
                  </a:cubicBezTo>
                  <a:cubicBezTo>
                    <a:pt x="2972" y="3361"/>
                    <a:pt x="3285" y="1875"/>
                    <a:pt x="2756" y="1016"/>
                  </a:cubicBezTo>
                  <a:cubicBezTo>
                    <a:pt x="2178" y="76"/>
                    <a:pt x="481" y="0"/>
                    <a:pt x="22" y="1081"/>
                  </a:cubicBezTo>
                  <a:cubicBezTo>
                    <a:pt x="0" y="1135"/>
                    <a:pt x="71" y="1183"/>
                    <a:pt x="98" y="112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5" name="Google Shape;615;p24"/>
            <p:cNvSpPr/>
            <p:nvPr/>
          </p:nvSpPr>
          <p:spPr>
            <a:xfrm>
              <a:off x="7523121" y="1984509"/>
              <a:ext cx="170308" cy="141144"/>
            </a:xfrm>
            <a:custGeom>
              <a:avLst/>
              <a:gdLst/>
              <a:ahLst/>
              <a:cxnLst/>
              <a:rect l="l" t="t" r="r" b="b"/>
              <a:pathLst>
                <a:path w="1892" h="1568" extrusionOk="0">
                  <a:moveTo>
                    <a:pt x="103" y="433"/>
                  </a:moveTo>
                  <a:cubicBezTo>
                    <a:pt x="405" y="249"/>
                    <a:pt x="784" y="330"/>
                    <a:pt x="1075" y="497"/>
                  </a:cubicBezTo>
                  <a:cubicBezTo>
                    <a:pt x="1232" y="589"/>
                    <a:pt x="1373" y="735"/>
                    <a:pt x="1432" y="924"/>
                  </a:cubicBezTo>
                  <a:cubicBezTo>
                    <a:pt x="1497" y="1130"/>
                    <a:pt x="1378" y="1297"/>
                    <a:pt x="1362" y="1486"/>
                  </a:cubicBezTo>
                  <a:cubicBezTo>
                    <a:pt x="1356" y="1540"/>
                    <a:pt x="1416" y="1567"/>
                    <a:pt x="1454" y="1546"/>
                  </a:cubicBezTo>
                  <a:cubicBezTo>
                    <a:pt x="1891" y="1254"/>
                    <a:pt x="1556" y="600"/>
                    <a:pt x="1259" y="368"/>
                  </a:cubicBezTo>
                  <a:cubicBezTo>
                    <a:pt x="935" y="125"/>
                    <a:pt x="341" y="0"/>
                    <a:pt x="44" y="346"/>
                  </a:cubicBezTo>
                  <a:cubicBezTo>
                    <a:pt x="0" y="389"/>
                    <a:pt x="54" y="465"/>
                    <a:pt x="103" y="43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6" name="Google Shape;616;p24"/>
            <p:cNvSpPr/>
            <p:nvPr/>
          </p:nvSpPr>
          <p:spPr>
            <a:xfrm>
              <a:off x="7035325" y="1631917"/>
              <a:ext cx="29705" cy="112429"/>
            </a:xfrm>
            <a:custGeom>
              <a:avLst/>
              <a:gdLst/>
              <a:ahLst/>
              <a:cxnLst/>
              <a:rect l="l" t="t" r="r" b="b"/>
              <a:pathLst>
                <a:path w="330" h="1249" extrusionOk="0">
                  <a:moveTo>
                    <a:pt x="152" y="1216"/>
                  </a:moveTo>
                  <a:cubicBezTo>
                    <a:pt x="135" y="1032"/>
                    <a:pt x="162" y="843"/>
                    <a:pt x="179" y="665"/>
                  </a:cubicBezTo>
                  <a:cubicBezTo>
                    <a:pt x="189" y="552"/>
                    <a:pt x="216" y="449"/>
                    <a:pt x="243" y="346"/>
                  </a:cubicBezTo>
                  <a:cubicBezTo>
                    <a:pt x="281" y="238"/>
                    <a:pt x="330" y="179"/>
                    <a:pt x="330" y="65"/>
                  </a:cubicBezTo>
                  <a:cubicBezTo>
                    <a:pt x="330" y="17"/>
                    <a:pt x="287" y="0"/>
                    <a:pt x="254" y="17"/>
                  </a:cubicBezTo>
                  <a:cubicBezTo>
                    <a:pt x="87" y="109"/>
                    <a:pt x="49" y="384"/>
                    <a:pt x="27" y="568"/>
                  </a:cubicBezTo>
                  <a:cubicBezTo>
                    <a:pt x="0" y="800"/>
                    <a:pt x="60" y="1000"/>
                    <a:pt x="108" y="1221"/>
                  </a:cubicBezTo>
                  <a:cubicBezTo>
                    <a:pt x="114" y="1248"/>
                    <a:pt x="157" y="1243"/>
                    <a:pt x="152" y="121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7" name="Google Shape;617;p24"/>
            <p:cNvSpPr/>
            <p:nvPr/>
          </p:nvSpPr>
          <p:spPr>
            <a:xfrm>
              <a:off x="6719190" y="1966506"/>
              <a:ext cx="72552" cy="93436"/>
            </a:xfrm>
            <a:custGeom>
              <a:avLst/>
              <a:gdLst/>
              <a:ahLst/>
              <a:cxnLst/>
              <a:rect l="l" t="t" r="r" b="b"/>
              <a:pathLst>
                <a:path w="806" h="1038" extrusionOk="0">
                  <a:moveTo>
                    <a:pt x="779" y="951"/>
                  </a:moveTo>
                  <a:cubicBezTo>
                    <a:pt x="622" y="838"/>
                    <a:pt x="476" y="654"/>
                    <a:pt x="373" y="487"/>
                  </a:cubicBezTo>
                  <a:cubicBezTo>
                    <a:pt x="287" y="341"/>
                    <a:pt x="238" y="152"/>
                    <a:pt x="125" y="33"/>
                  </a:cubicBezTo>
                  <a:cubicBezTo>
                    <a:pt x="98" y="1"/>
                    <a:pt x="44" y="17"/>
                    <a:pt x="38" y="60"/>
                  </a:cubicBezTo>
                  <a:cubicBezTo>
                    <a:pt x="1" y="249"/>
                    <a:pt x="125" y="471"/>
                    <a:pt x="233" y="606"/>
                  </a:cubicBezTo>
                  <a:cubicBezTo>
                    <a:pt x="384" y="806"/>
                    <a:pt x="535" y="919"/>
                    <a:pt x="752" y="1022"/>
                  </a:cubicBezTo>
                  <a:cubicBezTo>
                    <a:pt x="789" y="1038"/>
                    <a:pt x="806" y="973"/>
                    <a:pt x="779" y="95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8" name="Google Shape;618;p24"/>
            <p:cNvSpPr/>
            <p:nvPr/>
          </p:nvSpPr>
          <p:spPr>
            <a:xfrm>
              <a:off x="7410242" y="2184344"/>
              <a:ext cx="170308" cy="158696"/>
            </a:xfrm>
            <a:custGeom>
              <a:avLst/>
              <a:gdLst/>
              <a:ahLst/>
              <a:cxnLst/>
              <a:rect l="l" t="t" r="r" b="b"/>
              <a:pathLst>
                <a:path w="1892" h="1763" extrusionOk="0">
                  <a:moveTo>
                    <a:pt x="438" y="28"/>
                  </a:moveTo>
                  <a:cubicBezTo>
                    <a:pt x="1" y="190"/>
                    <a:pt x="417" y="919"/>
                    <a:pt x="584" y="1136"/>
                  </a:cubicBezTo>
                  <a:cubicBezTo>
                    <a:pt x="892" y="1530"/>
                    <a:pt x="1676" y="1762"/>
                    <a:pt x="1881" y="1109"/>
                  </a:cubicBezTo>
                  <a:cubicBezTo>
                    <a:pt x="1892" y="1071"/>
                    <a:pt x="1854" y="1022"/>
                    <a:pt x="1816" y="1038"/>
                  </a:cubicBezTo>
                  <a:cubicBezTo>
                    <a:pt x="1638" y="1119"/>
                    <a:pt x="1508" y="1276"/>
                    <a:pt x="1308" y="1298"/>
                  </a:cubicBezTo>
                  <a:cubicBezTo>
                    <a:pt x="1114" y="1319"/>
                    <a:pt x="930" y="1200"/>
                    <a:pt x="790" y="1060"/>
                  </a:cubicBezTo>
                  <a:cubicBezTo>
                    <a:pt x="660" y="930"/>
                    <a:pt x="233" y="325"/>
                    <a:pt x="487" y="141"/>
                  </a:cubicBezTo>
                  <a:cubicBezTo>
                    <a:pt x="536" y="104"/>
                    <a:pt x="503" y="1"/>
                    <a:pt x="444" y="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19" name="Google Shape;619;p24"/>
            <p:cNvSpPr/>
            <p:nvPr/>
          </p:nvSpPr>
          <p:spPr>
            <a:xfrm>
              <a:off x="7561018" y="2284532"/>
              <a:ext cx="87675" cy="82274"/>
            </a:xfrm>
            <a:custGeom>
              <a:avLst/>
              <a:gdLst/>
              <a:ahLst/>
              <a:cxnLst/>
              <a:rect l="l" t="t" r="r" b="b"/>
              <a:pathLst>
                <a:path w="974" h="914" extrusionOk="0">
                  <a:moveTo>
                    <a:pt x="71" y="66"/>
                  </a:moveTo>
                  <a:cubicBezTo>
                    <a:pt x="1" y="336"/>
                    <a:pt x="125" y="563"/>
                    <a:pt x="330" y="703"/>
                  </a:cubicBezTo>
                  <a:cubicBezTo>
                    <a:pt x="482" y="811"/>
                    <a:pt x="854" y="914"/>
                    <a:pt x="962" y="682"/>
                  </a:cubicBezTo>
                  <a:cubicBezTo>
                    <a:pt x="973" y="649"/>
                    <a:pt x="962" y="606"/>
                    <a:pt x="930" y="595"/>
                  </a:cubicBezTo>
                  <a:cubicBezTo>
                    <a:pt x="762" y="563"/>
                    <a:pt x="617" y="633"/>
                    <a:pt x="455" y="552"/>
                  </a:cubicBezTo>
                  <a:cubicBezTo>
                    <a:pt x="287" y="466"/>
                    <a:pt x="163" y="287"/>
                    <a:pt x="179" y="82"/>
                  </a:cubicBezTo>
                  <a:cubicBezTo>
                    <a:pt x="184" y="12"/>
                    <a:pt x="87" y="1"/>
                    <a:pt x="71" y="6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0" name="Google Shape;620;p24"/>
            <p:cNvSpPr/>
            <p:nvPr/>
          </p:nvSpPr>
          <p:spPr>
            <a:xfrm>
              <a:off x="6210510" y="2230072"/>
              <a:ext cx="129442" cy="60400"/>
            </a:xfrm>
            <a:custGeom>
              <a:avLst/>
              <a:gdLst/>
              <a:ahLst/>
              <a:cxnLst/>
              <a:rect l="l" t="t" r="r" b="b"/>
              <a:pathLst>
                <a:path w="1438" h="671" extrusionOk="0">
                  <a:moveTo>
                    <a:pt x="44" y="147"/>
                  </a:moveTo>
                  <a:cubicBezTo>
                    <a:pt x="233" y="401"/>
                    <a:pt x="487" y="590"/>
                    <a:pt x="784" y="633"/>
                  </a:cubicBezTo>
                  <a:cubicBezTo>
                    <a:pt x="1027" y="671"/>
                    <a:pt x="1340" y="573"/>
                    <a:pt x="1421" y="287"/>
                  </a:cubicBezTo>
                  <a:cubicBezTo>
                    <a:pt x="1437" y="228"/>
                    <a:pt x="1378" y="190"/>
                    <a:pt x="1335" y="212"/>
                  </a:cubicBezTo>
                  <a:cubicBezTo>
                    <a:pt x="1113" y="330"/>
                    <a:pt x="973" y="455"/>
                    <a:pt x="708" y="406"/>
                  </a:cubicBezTo>
                  <a:cubicBezTo>
                    <a:pt x="481" y="368"/>
                    <a:pt x="281" y="239"/>
                    <a:pt x="125" y="60"/>
                  </a:cubicBezTo>
                  <a:cubicBezTo>
                    <a:pt x="71" y="1"/>
                    <a:pt x="0" y="87"/>
                    <a:pt x="44" y="15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1" name="Google Shape;621;p24"/>
            <p:cNvSpPr/>
            <p:nvPr/>
          </p:nvSpPr>
          <p:spPr>
            <a:xfrm>
              <a:off x="6033449" y="2252936"/>
              <a:ext cx="209195" cy="124131"/>
            </a:xfrm>
            <a:custGeom>
              <a:avLst/>
              <a:gdLst/>
              <a:ahLst/>
              <a:cxnLst/>
              <a:rect l="l" t="t" r="r" b="b"/>
              <a:pathLst>
                <a:path w="2324" h="1379" extrusionOk="0">
                  <a:moveTo>
                    <a:pt x="2216" y="71"/>
                  </a:moveTo>
                  <a:cubicBezTo>
                    <a:pt x="1994" y="1065"/>
                    <a:pt x="752" y="817"/>
                    <a:pt x="93" y="681"/>
                  </a:cubicBezTo>
                  <a:cubicBezTo>
                    <a:pt x="44" y="671"/>
                    <a:pt x="1" y="736"/>
                    <a:pt x="44" y="773"/>
                  </a:cubicBezTo>
                  <a:cubicBezTo>
                    <a:pt x="622" y="1378"/>
                    <a:pt x="2324" y="1168"/>
                    <a:pt x="2324" y="87"/>
                  </a:cubicBezTo>
                  <a:cubicBezTo>
                    <a:pt x="2324" y="17"/>
                    <a:pt x="2232" y="1"/>
                    <a:pt x="2216" y="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2" name="Google Shape;622;p24"/>
            <p:cNvSpPr/>
            <p:nvPr/>
          </p:nvSpPr>
          <p:spPr>
            <a:xfrm>
              <a:off x="5728565" y="2405693"/>
              <a:ext cx="105138" cy="57970"/>
            </a:xfrm>
            <a:custGeom>
              <a:avLst/>
              <a:gdLst/>
              <a:ahLst/>
              <a:cxnLst/>
              <a:rect l="l" t="t" r="r" b="b"/>
              <a:pathLst>
                <a:path w="1168" h="644" extrusionOk="0">
                  <a:moveTo>
                    <a:pt x="1119" y="249"/>
                  </a:moveTo>
                  <a:cubicBezTo>
                    <a:pt x="924" y="135"/>
                    <a:pt x="692" y="0"/>
                    <a:pt x="460" y="54"/>
                  </a:cubicBezTo>
                  <a:cubicBezTo>
                    <a:pt x="276" y="97"/>
                    <a:pt x="0" y="411"/>
                    <a:pt x="168" y="616"/>
                  </a:cubicBezTo>
                  <a:cubicBezTo>
                    <a:pt x="184" y="638"/>
                    <a:pt x="222" y="643"/>
                    <a:pt x="243" y="627"/>
                  </a:cubicBezTo>
                  <a:cubicBezTo>
                    <a:pt x="324" y="567"/>
                    <a:pt x="319" y="486"/>
                    <a:pt x="357" y="395"/>
                  </a:cubicBezTo>
                  <a:cubicBezTo>
                    <a:pt x="389" y="303"/>
                    <a:pt x="460" y="260"/>
                    <a:pt x="541" y="243"/>
                  </a:cubicBezTo>
                  <a:cubicBezTo>
                    <a:pt x="713" y="200"/>
                    <a:pt x="924" y="281"/>
                    <a:pt x="1081" y="351"/>
                  </a:cubicBezTo>
                  <a:cubicBezTo>
                    <a:pt x="1135" y="373"/>
                    <a:pt x="1167" y="276"/>
                    <a:pt x="1119" y="24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3" name="Google Shape;623;p24"/>
            <p:cNvSpPr/>
            <p:nvPr/>
          </p:nvSpPr>
          <p:spPr>
            <a:xfrm>
              <a:off x="5963416" y="2366266"/>
              <a:ext cx="74982" cy="76423"/>
            </a:xfrm>
            <a:custGeom>
              <a:avLst/>
              <a:gdLst/>
              <a:ahLst/>
              <a:cxnLst/>
              <a:rect l="l" t="t" r="r" b="b"/>
              <a:pathLst>
                <a:path w="833" h="849" extrusionOk="0">
                  <a:moveTo>
                    <a:pt x="719" y="71"/>
                  </a:moveTo>
                  <a:cubicBezTo>
                    <a:pt x="611" y="427"/>
                    <a:pt x="330" y="530"/>
                    <a:pt x="60" y="692"/>
                  </a:cubicBezTo>
                  <a:cubicBezTo>
                    <a:pt x="1" y="730"/>
                    <a:pt x="28" y="849"/>
                    <a:pt x="98" y="838"/>
                  </a:cubicBezTo>
                  <a:cubicBezTo>
                    <a:pt x="455" y="795"/>
                    <a:pt x="725" y="471"/>
                    <a:pt x="811" y="98"/>
                  </a:cubicBezTo>
                  <a:cubicBezTo>
                    <a:pt x="833" y="28"/>
                    <a:pt x="736" y="1"/>
                    <a:pt x="719" y="7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4" name="Google Shape;624;p24"/>
            <p:cNvSpPr/>
            <p:nvPr/>
          </p:nvSpPr>
          <p:spPr>
            <a:xfrm>
              <a:off x="6380730" y="2259778"/>
              <a:ext cx="156176" cy="95416"/>
            </a:xfrm>
            <a:custGeom>
              <a:avLst/>
              <a:gdLst/>
              <a:ahLst/>
              <a:cxnLst/>
              <a:rect l="l" t="t" r="r" b="b"/>
              <a:pathLst>
                <a:path w="1735" h="1060" extrusionOk="0">
                  <a:moveTo>
                    <a:pt x="22" y="125"/>
                  </a:moveTo>
                  <a:cubicBezTo>
                    <a:pt x="141" y="492"/>
                    <a:pt x="416" y="730"/>
                    <a:pt x="735" y="865"/>
                  </a:cubicBezTo>
                  <a:cubicBezTo>
                    <a:pt x="1016" y="989"/>
                    <a:pt x="1486" y="1059"/>
                    <a:pt x="1708" y="784"/>
                  </a:cubicBezTo>
                  <a:cubicBezTo>
                    <a:pt x="1735" y="746"/>
                    <a:pt x="1718" y="676"/>
                    <a:pt x="1670" y="681"/>
                  </a:cubicBezTo>
                  <a:cubicBezTo>
                    <a:pt x="1383" y="708"/>
                    <a:pt x="1151" y="768"/>
                    <a:pt x="859" y="687"/>
                  </a:cubicBezTo>
                  <a:cubicBezTo>
                    <a:pt x="557" y="600"/>
                    <a:pt x="265" y="395"/>
                    <a:pt x="135" y="71"/>
                  </a:cubicBezTo>
                  <a:cubicBezTo>
                    <a:pt x="108" y="0"/>
                    <a:pt x="0" y="49"/>
                    <a:pt x="22" y="12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5" name="Google Shape;625;p24"/>
            <p:cNvSpPr/>
            <p:nvPr/>
          </p:nvSpPr>
          <p:spPr>
            <a:xfrm>
              <a:off x="6797954" y="1905745"/>
              <a:ext cx="247181" cy="248081"/>
            </a:xfrm>
            <a:custGeom>
              <a:avLst/>
              <a:gdLst/>
              <a:ahLst/>
              <a:cxnLst/>
              <a:rect l="l" t="t" r="r" b="b"/>
              <a:pathLst>
                <a:path w="2746" h="2756" extrusionOk="0">
                  <a:moveTo>
                    <a:pt x="2432" y="76"/>
                  </a:moveTo>
                  <a:cubicBezTo>
                    <a:pt x="2594" y="897"/>
                    <a:pt x="2275" y="1740"/>
                    <a:pt x="1627" y="2172"/>
                  </a:cubicBezTo>
                  <a:cubicBezTo>
                    <a:pt x="1162" y="2480"/>
                    <a:pt x="568" y="2421"/>
                    <a:pt x="60" y="2583"/>
                  </a:cubicBezTo>
                  <a:cubicBezTo>
                    <a:pt x="1" y="2604"/>
                    <a:pt x="17" y="2685"/>
                    <a:pt x="71" y="2691"/>
                  </a:cubicBezTo>
                  <a:cubicBezTo>
                    <a:pt x="687" y="2756"/>
                    <a:pt x="1454" y="2691"/>
                    <a:pt x="1946" y="2226"/>
                  </a:cubicBezTo>
                  <a:cubicBezTo>
                    <a:pt x="2546" y="1659"/>
                    <a:pt x="2745" y="870"/>
                    <a:pt x="2508" y="49"/>
                  </a:cubicBezTo>
                  <a:cubicBezTo>
                    <a:pt x="2491" y="0"/>
                    <a:pt x="2421" y="22"/>
                    <a:pt x="2432" y="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6" name="Google Shape;626;p24"/>
            <p:cNvSpPr/>
            <p:nvPr/>
          </p:nvSpPr>
          <p:spPr>
            <a:xfrm>
              <a:off x="6748355" y="2135286"/>
              <a:ext cx="61390" cy="73002"/>
            </a:xfrm>
            <a:custGeom>
              <a:avLst/>
              <a:gdLst/>
              <a:ahLst/>
              <a:cxnLst/>
              <a:rect l="l" t="t" r="r" b="b"/>
              <a:pathLst>
                <a:path w="682" h="811" extrusionOk="0">
                  <a:moveTo>
                    <a:pt x="536" y="87"/>
                  </a:moveTo>
                  <a:cubicBezTo>
                    <a:pt x="552" y="254"/>
                    <a:pt x="514" y="395"/>
                    <a:pt x="384" y="492"/>
                  </a:cubicBezTo>
                  <a:cubicBezTo>
                    <a:pt x="282" y="573"/>
                    <a:pt x="141" y="600"/>
                    <a:pt x="28" y="659"/>
                  </a:cubicBezTo>
                  <a:cubicBezTo>
                    <a:pt x="6" y="676"/>
                    <a:pt x="1" y="719"/>
                    <a:pt x="28" y="730"/>
                  </a:cubicBezTo>
                  <a:cubicBezTo>
                    <a:pt x="201" y="811"/>
                    <a:pt x="374" y="751"/>
                    <a:pt x="509" y="627"/>
                  </a:cubicBezTo>
                  <a:cubicBezTo>
                    <a:pt x="660" y="492"/>
                    <a:pt x="682" y="265"/>
                    <a:pt x="644" y="71"/>
                  </a:cubicBezTo>
                  <a:cubicBezTo>
                    <a:pt x="633" y="0"/>
                    <a:pt x="530" y="16"/>
                    <a:pt x="536" y="8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7" name="Google Shape;627;p24"/>
            <p:cNvSpPr/>
            <p:nvPr/>
          </p:nvSpPr>
          <p:spPr>
            <a:xfrm>
              <a:off x="7120931" y="2054541"/>
              <a:ext cx="178050" cy="186331"/>
            </a:xfrm>
            <a:custGeom>
              <a:avLst/>
              <a:gdLst/>
              <a:ahLst/>
              <a:cxnLst/>
              <a:rect l="l" t="t" r="r" b="b"/>
              <a:pathLst>
                <a:path w="1978" h="2070" extrusionOk="0">
                  <a:moveTo>
                    <a:pt x="22" y="108"/>
                  </a:moveTo>
                  <a:cubicBezTo>
                    <a:pt x="254" y="751"/>
                    <a:pt x="1302" y="2070"/>
                    <a:pt x="1945" y="1211"/>
                  </a:cubicBezTo>
                  <a:cubicBezTo>
                    <a:pt x="1978" y="1162"/>
                    <a:pt x="1945" y="1081"/>
                    <a:pt x="1886" y="1103"/>
                  </a:cubicBezTo>
                  <a:cubicBezTo>
                    <a:pt x="1481" y="1238"/>
                    <a:pt x="1194" y="1221"/>
                    <a:pt x="832" y="957"/>
                  </a:cubicBezTo>
                  <a:cubicBezTo>
                    <a:pt x="535" y="735"/>
                    <a:pt x="281" y="411"/>
                    <a:pt x="119" y="60"/>
                  </a:cubicBezTo>
                  <a:cubicBezTo>
                    <a:pt x="92" y="0"/>
                    <a:pt x="0" y="44"/>
                    <a:pt x="22" y="1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8" name="Google Shape;628;p24"/>
            <p:cNvSpPr/>
            <p:nvPr/>
          </p:nvSpPr>
          <p:spPr>
            <a:xfrm>
              <a:off x="6119054" y="2042389"/>
              <a:ext cx="121160" cy="149335"/>
            </a:xfrm>
            <a:custGeom>
              <a:avLst/>
              <a:gdLst/>
              <a:ahLst/>
              <a:cxnLst/>
              <a:rect l="l" t="t" r="r" b="b"/>
              <a:pathLst>
                <a:path w="1346" h="1659" extrusionOk="0">
                  <a:moveTo>
                    <a:pt x="1341" y="1616"/>
                  </a:moveTo>
                  <a:cubicBezTo>
                    <a:pt x="1303" y="1232"/>
                    <a:pt x="1200" y="924"/>
                    <a:pt x="968" y="627"/>
                  </a:cubicBezTo>
                  <a:cubicBezTo>
                    <a:pt x="789" y="400"/>
                    <a:pt x="363" y="0"/>
                    <a:pt x="71" y="130"/>
                  </a:cubicBezTo>
                  <a:cubicBezTo>
                    <a:pt x="28" y="152"/>
                    <a:pt x="1" y="216"/>
                    <a:pt x="44" y="254"/>
                  </a:cubicBezTo>
                  <a:cubicBezTo>
                    <a:pt x="141" y="352"/>
                    <a:pt x="260" y="368"/>
                    <a:pt x="379" y="422"/>
                  </a:cubicBezTo>
                  <a:cubicBezTo>
                    <a:pt x="525" y="492"/>
                    <a:pt x="654" y="605"/>
                    <a:pt x="773" y="724"/>
                  </a:cubicBezTo>
                  <a:cubicBezTo>
                    <a:pt x="995" y="951"/>
                    <a:pt x="1211" y="1297"/>
                    <a:pt x="1287" y="1621"/>
                  </a:cubicBezTo>
                  <a:cubicBezTo>
                    <a:pt x="1297" y="1659"/>
                    <a:pt x="1346" y="1654"/>
                    <a:pt x="1341" y="161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9" name="Google Shape;629;p24"/>
            <p:cNvSpPr/>
            <p:nvPr/>
          </p:nvSpPr>
          <p:spPr>
            <a:xfrm>
              <a:off x="5949824" y="2221341"/>
              <a:ext cx="60400" cy="95416"/>
            </a:xfrm>
            <a:custGeom>
              <a:avLst/>
              <a:gdLst/>
              <a:ahLst/>
              <a:cxnLst/>
              <a:rect l="l" t="t" r="r" b="b"/>
              <a:pathLst>
                <a:path w="671" h="1060" extrusionOk="0">
                  <a:moveTo>
                    <a:pt x="660" y="1005"/>
                  </a:moveTo>
                  <a:cubicBezTo>
                    <a:pt x="579" y="833"/>
                    <a:pt x="492" y="676"/>
                    <a:pt x="390" y="514"/>
                  </a:cubicBezTo>
                  <a:cubicBezTo>
                    <a:pt x="341" y="438"/>
                    <a:pt x="298" y="357"/>
                    <a:pt x="271" y="265"/>
                  </a:cubicBezTo>
                  <a:cubicBezTo>
                    <a:pt x="244" y="179"/>
                    <a:pt x="244" y="103"/>
                    <a:pt x="190" y="33"/>
                  </a:cubicBezTo>
                  <a:cubicBezTo>
                    <a:pt x="163" y="1"/>
                    <a:pt x="125" y="17"/>
                    <a:pt x="103" y="49"/>
                  </a:cubicBezTo>
                  <a:cubicBezTo>
                    <a:pt x="1" y="200"/>
                    <a:pt x="130" y="438"/>
                    <a:pt x="206" y="573"/>
                  </a:cubicBezTo>
                  <a:cubicBezTo>
                    <a:pt x="319" y="762"/>
                    <a:pt x="492" y="876"/>
                    <a:pt x="622" y="1038"/>
                  </a:cubicBezTo>
                  <a:cubicBezTo>
                    <a:pt x="643" y="1059"/>
                    <a:pt x="670" y="1032"/>
                    <a:pt x="660" y="100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0" name="Google Shape;630;p24"/>
            <p:cNvSpPr/>
            <p:nvPr/>
          </p:nvSpPr>
          <p:spPr>
            <a:xfrm>
              <a:off x="6352465" y="1912046"/>
              <a:ext cx="129532" cy="170308"/>
            </a:xfrm>
            <a:custGeom>
              <a:avLst/>
              <a:gdLst/>
              <a:ahLst/>
              <a:cxnLst/>
              <a:rect l="l" t="t" r="r" b="b"/>
              <a:pathLst>
                <a:path w="1439" h="1892" extrusionOk="0">
                  <a:moveTo>
                    <a:pt x="50" y="98"/>
                  </a:moveTo>
                  <a:cubicBezTo>
                    <a:pt x="444" y="135"/>
                    <a:pt x="752" y="352"/>
                    <a:pt x="957" y="724"/>
                  </a:cubicBezTo>
                  <a:cubicBezTo>
                    <a:pt x="1152" y="1076"/>
                    <a:pt x="1082" y="1443"/>
                    <a:pt x="1152" y="1821"/>
                  </a:cubicBezTo>
                  <a:cubicBezTo>
                    <a:pt x="1163" y="1881"/>
                    <a:pt x="1244" y="1891"/>
                    <a:pt x="1265" y="1837"/>
                  </a:cubicBezTo>
                  <a:cubicBezTo>
                    <a:pt x="1438" y="1443"/>
                    <a:pt x="1271" y="897"/>
                    <a:pt x="1071" y="551"/>
                  </a:cubicBezTo>
                  <a:cubicBezTo>
                    <a:pt x="849" y="163"/>
                    <a:pt x="449" y="0"/>
                    <a:pt x="50" y="17"/>
                  </a:cubicBezTo>
                  <a:cubicBezTo>
                    <a:pt x="1" y="17"/>
                    <a:pt x="6" y="92"/>
                    <a:pt x="50" y="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1" name="Google Shape;631;p24"/>
            <p:cNvSpPr/>
            <p:nvPr/>
          </p:nvSpPr>
          <p:spPr>
            <a:xfrm>
              <a:off x="6659419" y="2052561"/>
              <a:ext cx="52119" cy="58960"/>
            </a:xfrm>
            <a:custGeom>
              <a:avLst/>
              <a:gdLst/>
              <a:ahLst/>
              <a:cxnLst/>
              <a:rect l="l" t="t" r="r" b="b"/>
              <a:pathLst>
                <a:path w="579" h="655" extrusionOk="0">
                  <a:moveTo>
                    <a:pt x="497" y="17"/>
                  </a:moveTo>
                  <a:cubicBezTo>
                    <a:pt x="367" y="55"/>
                    <a:pt x="259" y="120"/>
                    <a:pt x="173" y="233"/>
                  </a:cubicBezTo>
                  <a:cubicBezTo>
                    <a:pt x="92" y="330"/>
                    <a:pt x="0" y="482"/>
                    <a:pt x="22" y="617"/>
                  </a:cubicBezTo>
                  <a:cubicBezTo>
                    <a:pt x="27" y="644"/>
                    <a:pt x="54" y="655"/>
                    <a:pt x="76" y="644"/>
                  </a:cubicBezTo>
                  <a:cubicBezTo>
                    <a:pt x="157" y="579"/>
                    <a:pt x="189" y="465"/>
                    <a:pt x="243" y="374"/>
                  </a:cubicBezTo>
                  <a:cubicBezTo>
                    <a:pt x="313" y="255"/>
                    <a:pt x="400" y="157"/>
                    <a:pt x="524" y="114"/>
                  </a:cubicBezTo>
                  <a:cubicBezTo>
                    <a:pt x="578" y="93"/>
                    <a:pt x="557" y="1"/>
                    <a:pt x="497" y="1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2" name="Google Shape;632;p24"/>
            <p:cNvSpPr/>
            <p:nvPr/>
          </p:nvSpPr>
          <p:spPr>
            <a:xfrm>
              <a:off x="6713879" y="1681966"/>
              <a:ext cx="69582" cy="206314"/>
            </a:xfrm>
            <a:custGeom>
              <a:avLst/>
              <a:gdLst/>
              <a:ahLst/>
              <a:cxnLst/>
              <a:rect l="l" t="t" r="r" b="b"/>
              <a:pathLst>
                <a:path w="773" h="2292" extrusionOk="0">
                  <a:moveTo>
                    <a:pt x="740" y="12"/>
                  </a:moveTo>
                  <a:cubicBezTo>
                    <a:pt x="330" y="163"/>
                    <a:pt x="162" y="498"/>
                    <a:pt x="87" y="963"/>
                  </a:cubicBezTo>
                  <a:cubicBezTo>
                    <a:pt x="27" y="1362"/>
                    <a:pt x="38" y="1941"/>
                    <a:pt x="292" y="2259"/>
                  </a:cubicBezTo>
                  <a:cubicBezTo>
                    <a:pt x="319" y="2292"/>
                    <a:pt x="378" y="2270"/>
                    <a:pt x="373" y="2221"/>
                  </a:cubicBezTo>
                  <a:cubicBezTo>
                    <a:pt x="308" y="1530"/>
                    <a:pt x="0" y="460"/>
                    <a:pt x="757" y="44"/>
                  </a:cubicBezTo>
                  <a:cubicBezTo>
                    <a:pt x="773" y="39"/>
                    <a:pt x="762" y="1"/>
                    <a:pt x="740" y="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3" name="Google Shape;633;p24"/>
            <p:cNvSpPr/>
            <p:nvPr/>
          </p:nvSpPr>
          <p:spPr>
            <a:xfrm>
              <a:off x="7315905" y="1435413"/>
              <a:ext cx="184441" cy="152305"/>
            </a:xfrm>
            <a:custGeom>
              <a:avLst/>
              <a:gdLst/>
              <a:ahLst/>
              <a:cxnLst/>
              <a:rect l="l" t="t" r="r" b="b"/>
              <a:pathLst>
                <a:path w="2049" h="1692" extrusionOk="0">
                  <a:moveTo>
                    <a:pt x="12" y="28"/>
                  </a:moveTo>
                  <a:cubicBezTo>
                    <a:pt x="428" y="87"/>
                    <a:pt x="806" y="249"/>
                    <a:pt x="1141" y="519"/>
                  </a:cubicBezTo>
                  <a:cubicBezTo>
                    <a:pt x="1535" y="833"/>
                    <a:pt x="1681" y="1249"/>
                    <a:pt x="1957" y="1654"/>
                  </a:cubicBezTo>
                  <a:cubicBezTo>
                    <a:pt x="1984" y="1692"/>
                    <a:pt x="2048" y="1681"/>
                    <a:pt x="2048" y="1627"/>
                  </a:cubicBezTo>
                  <a:cubicBezTo>
                    <a:pt x="2000" y="546"/>
                    <a:pt x="811" y="87"/>
                    <a:pt x="17" y="1"/>
                  </a:cubicBezTo>
                  <a:cubicBezTo>
                    <a:pt x="1" y="1"/>
                    <a:pt x="1" y="22"/>
                    <a:pt x="12" y="2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4" name="Google Shape;634;p24"/>
            <p:cNvSpPr/>
            <p:nvPr/>
          </p:nvSpPr>
          <p:spPr>
            <a:xfrm>
              <a:off x="7627630" y="1874150"/>
              <a:ext cx="43927" cy="79843"/>
            </a:xfrm>
            <a:custGeom>
              <a:avLst/>
              <a:gdLst/>
              <a:ahLst/>
              <a:cxnLst/>
              <a:rect l="l" t="t" r="r" b="b"/>
              <a:pathLst>
                <a:path w="488" h="887" extrusionOk="0">
                  <a:moveTo>
                    <a:pt x="17" y="65"/>
                  </a:moveTo>
                  <a:cubicBezTo>
                    <a:pt x="87" y="189"/>
                    <a:pt x="152" y="313"/>
                    <a:pt x="195" y="448"/>
                  </a:cubicBezTo>
                  <a:cubicBezTo>
                    <a:pt x="233" y="578"/>
                    <a:pt x="206" y="740"/>
                    <a:pt x="276" y="854"/>
                  </a:cubicBezTo>
                  <a:cubicBezTo>
                    <a:pt x="293" y="886"/>
                    <a:pt x="336" y="886"/>
                    <a:pt x="357" y="854"/>
                  </a:cubicBezTo>
                  <a:cubicBezTo>
                    <a:pt x="487" y="611"/>
                    <a:pt x="185" y="205"/>
                    <a:pt x="60" y="27"/>
                  </a:cubicBezTo>
                  <a:cubicBezTo>
                    <a:pt x="39" y="0"/>
                    <a:pt x="1" y="38"/>
                    <a:pt x="17" y="6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5" name="Google Shape;635;p24"/>
            <p:cNvSpPr/>
            <p:nvPr/>
          </p:nvSpPr>
          <p:spPr>
            <a:xfrm>
              <a:off x="7498277" y="1828872"/>
              <a:ext cx="38076" cy="114409"/>
            </a:xfrm>
            <a:custGeom>
              <a:avLst/>
              <a:gdLst/>
              <a:ahLst/>
              <a:cxnLst/>
              <a:rect l="l" t="t" r="r" b="b"/>
              <a:pathLst>
                <a:path w="423" h="1271" extrusionOk="0">
                  <a:moveTo>
                    <a:pt x="28" y="82"/>
                  </a:moveTo>
                  <a:cubicBezTo>
                    <a:pt x="206" y="227"/>
                    <a:pt x="249" y="438"/>
                    <a:pt x="249" y="670"/>
                  </a:cubicBezTo>
                  <a:cubicBezTo>
                    <a:pt x="244" y="865"/>
                    <a:pt x="120" y="1016"/>
                    <a:pt x="114" y="1200"/>
                  </a:cubicBezTo>
                  <a:cubicBezTo>
                    <a:pt x="114" y="1232"/>
                    <a:pt x="152" y="1270"/>
                    <a:pt x="184" y="1254"/>
                  </a:cubicBezTo>
                  <a:cubicBezTo>
                    <a:pt x="395" y="1173"/>
                    <a:pt x="422" y="822"/>
                    <a:pt x="401" y="616"/>
                  </a:cubicBezTo>
                  <a:cubicBezTo>
                    <a:pt x="384" y="368"/>
                    <a:pt x="238" y="157"/>
                    <a:pt x="60" y="28"/>
                  </a:cubicBezTo>
                  <a:cubicBezTo>
                    <a:pt x="28" y="1"/>
                    <a:pt x="1" y="55"/>
                    <a:pt x="28" y="7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6" name="Google Shape;636;p24"/>
            <p:cNvSpPr/>
            <p:nvPr/>
          </p:nvSpPr>
          <p:spPr>
            <a:xfrm>
              <a:off x="7681189" y="2152299"/>
              <a:ext cx="59410" cy="80293"/>
            </a:xfrm>
            <a:custGeom>
              <a:avLst/>
              <a:gdLst/>
              <a:ahLst/>
              <a:cxnLst/>
              <a:rect l="l" t="t" r="r" b="b"/>
              <a:pathLst>
                <a:path w="660" h="892" extrusionOk="0">
                  <a:moveTo>
                    <a:pt x="33" y="92"/>
                  </a:moveTo>
                  <a:cubicBezTo>
                    <a:pt x="135" y="179"/>
                    <a:pt x="227" y="281"/>
                    <a:pt x="292" y="406"/>
                  </a:cubicBezTo>
                  <a:cubicBezTo>
                    <a:pt x="368" y="541"/>
                    <a:pt x="373" y="703"/>
                    <a:pt x="427" y="849"/>
                  </a:cubicBezTo>
                  <a:cubicBezTo>
                    <a:pt x="438" y="881"/>
                    <a:pt x="476" y="892"/>
                    <a:pt x="492" y="854"/>
                  </a:cubicBezTo>
                  <a:cubicBezTo>
                    <a:pt x="659" y="519"/>
                    <a:pt x="324" y="162"/>
                    <a:pt x="81" y="22"/>
                  </a:cubicBezTo>
                  <a:cubicBezTo>
                    <a:pt x="43" y="0"/>
                    <a:pt x="0" y="60"/>
                    <a:pt x="33" y="9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37" name="Google Shape;637;p24"/>
            <p:cNvSpPr/>
            <p:nvPr/>
          </p:nvSpPr>
          <p:spPr>
            <a:xfrm>
              <a:off x="5874481" y="2286512"/>
              <a:ext cx="79843" cy="36096"/>
            </a:xfrm>
            <a:custGeom>
              <a:avLst/>
              <a:gdLst/>
              <a:ahLst/>
              <a:cxnLst/>
              <a:rect l="l" t="t" r="r" b="b"/>
              <a:pathLst>
                <a:path w="887" h="401" extrusionOk="0">
                  <a:moveTo>
                    <a:pt x="60" y="298"/>
                  </a:moveTo>
                  <a:cubicBezTo>
                    <a:pt x="184" y="222"/>
                    <a:pt x="319" y="173"/>
                    <a:pt x="459" y="168"/>
                  </a:cubicBezTo>
                  <a:cubicBezTo>
                    <a:pt x="524" y="163"/>
                    <a:pt x="594" y="179"/>
                    <a:pt x="659" y="211"/>
                  </a:cubicBezTo>
                  <a:cubicBezTo>
                    <a:pt x="724" y="249"/>
                    <a:pt x="756" y="330"/>
                    <a:pt x="816" y="379"/>
                  </a:cubicBezTo>
                  <a:cubicBezTo>
                    <a:pt x="843" y="400"/>
                    <a:pt x="886" y="368"/>
                    <a:pt x="886" y="330"/>
                  </a:cubicBezTo>
                  <a:cubicBezTo>
                    <a:pt x="886" y="152"/>
                    <a:pt x="708" y="44"/>
                    <a:pt x="562" y="28"/>
                  </a:cubicBezTo>
                  <a:cubicBezTo>
                    <a:pt x="373" y="1"/>
                    <a:pt x="184" y="130"/>
                    <a:pt x="33" y="238"/>
                  </a:cubicBezTo>
                  <a:cubicBezTo>
                    <a:pt x="0" y="265"/>
                    <a:pt x="27" y="314"/>
                    <a:pt x="60" y="29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2574887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EC3A-74F9-853C-7CCB-FA4F211210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BAA02D-A630-55C1-8363-8B8F25E8CD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558999-DA0A-C380-4B92-2C192B2DD468}"/>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4DEAC2F2-DB2E-7AAE-C253-AC058A82DB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B61D95-E268-8E7D-1127-65AB450045A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867113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3DCC-3233-DA6A-8928-EE53919C09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2ACEF9-9CE1-4F93-6B0F-C867DEB0ED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2855E6-819E-6922-842A-F34031FBF15B}"/>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27935D9D-9178-9440-19C1-1507B1599D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9C46D6-22E9-D76F-26F3-425C85DA9641}"/>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262466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DB17-D635-ED28-40F8-97BF99724C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57A75D-1839-13A0-246F-1929247900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FCB251-D8EA-1FF9-6767-EA9D94C5E4FB}"/>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B71B24D8-1D0F-627D-4ACF-ED29D2EAC3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DD4093-A56F-EA0C-097C-B1EB9F1BE667}"/>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183996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A70F7-32A7-3748-AE0A-93035D431E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2575A03-42F8-EC89-B9E4-27817F77E3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79B0ED-8CA2-D77D-2BCA-17E75E4EB9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EB10D32-8B24-0990-BCF5-AEEB2CAEDB43}"/>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6" name="Footer Placeholder 5">
            <a:extLst>
              <a:ext uri="{FF2B5EF4-FFF2-40B4-BE49-F238E27FC236}">
                <a16:creationId xmlns:a16="http://schemas.microsoft.com/office/drawing/2014/main" id="{8B0DD2BC-C2A6-F0DB-8308-ABC584C186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BCCCCE-A771-CED2-3E2B-08728CC64FB6}"/>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261673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32852-7F34-371E-2A83-B36B7621F6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126DFD-B772-1D1F-7A32-2A3693264A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6259F7-98C8-6398-93CD-2F77137EC3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40A95C-3A5D-02D4-3E3E-FAFA6C6D4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BF497E-8864-F339-9FB2-2B59EC6330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F101F5-5F77-3572-704E-DE12F7CCD728}"/>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8" name="Footer Placeholder 7">
            <a:extLst>
              <a:ext uri="{FF2B5EF4-FFF2-40B4-BE49-F238E27FC236}">
                <a16:creationId xmlns:a16="http://schemas.microsoft.com/office/drawing/2014/main" id="{341F92A4-9691-DEF8-8522-7E67353497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EE7AF4-579A-1709-74F0-F84A2FD08DAE}"/>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3943249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A7CB-AE34-1FBB-9927-3A40B3362B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3D4AE1-C747-DB42-51C4-E13895D3033A}"/>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4" name="Footer Placeholder 3">
            <a:extLst>
              <a:ext uri="{FF2B5EF4-FFF2-40B4-BE49-F238E27FC236}">
                <a16:creationId xmlns:a16="http://schemas.microsoft.com/office/drawing/2014/main" id="{9EFCDF10-96EF-106E-4F0F-F9D9F3E6C26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694C74-4799-C1BA-7E48-9EAE71AFFBF3}"/>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572576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5BADA8-1FAB-BA2E-EC73-C2E17ADE4C7D}"/>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3" name="Footer Placeholder 2">
            <a:extLst>
              <a:ext uri="{FF2B5EF4-FFF2-40B4-BE49-F238E27FC236}">
                <a16:creationId xmlns:a16="http://schemas.microsoft.com/office/drawing/2014/main" id="{D614F004-FF46-B644-C551-B7D940E4F9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C8AF63-B338-4D8F-82BC-81A935AE57ED}"/>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851715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2852-8CF7-A399-C19F-9465420E4B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438A444-396A-1D51-2636-3B934E871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83D24D-E830-B9AB-AACE-5AABE5FCD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0C8661-A6F1-4CA7-0A8F-D610036A27E8}"/>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6" name="Footer Placeholder 5">
            <a:extLst>
              <a:ext uri="{FF2B5EF4-FFF2-40B4-BE49-F238E27FC236}">
                <a16:creationId xmlns:a16="http://schemas.microsoft.com/office/drawing/2014/main" id="{50742058-8D7E-FAA2-6079-7A6D59E87C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D69D75-342D-2852-6891-7882A39E0A1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493685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4EB34-58C1-F325-EFC6-D88145E44F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F10E3B-B7E7-1F36-B5B7-3A334302C1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2C405E-6A1A-1AE5-14A1-9BAC35DDA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8FE06F-296E-3151-C5D4-9D87D9FED0C7}"/>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6" name="Footer Placeholder 5">
            <a:extLst>
              <a:ext uri="{FF2B5EF4-FFF2-40B4-BE49-F238E27FC236}">
                <a16:creationId xmlns:a16="http://schemas.microsoft.com/office/drawing/2014/main" id="{F3DE811E-A260-F431-858A-E5490C8A74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D98EF8-1C1B-E011-3450-B3F5FBF9D0EA}"/>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495736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B670-E6DD-0161-7AD4-BB669C16169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C5C8B3B-36DD-63ED-2627-5422A24B58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E775E5-550E-9CE9-7360-CDF1C964D8EF}"/>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214C81B0-647D-2816-0C28-4BA1FC1540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5BB272-8212-CDBA-E317-AD3C9FE89300}"/>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2756881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25162E-74F6-7EDB-C13E-2A6619F5C29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46B96C-834D-A3B0-B897-8A865B665C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5AA5FF-644C-57B9-23C5-60373CC1272A}"/>
              </a:ext>
            </a:extLst>
          </p:cNvPr>
          <p:cNvSpPr>
            <a:spLocks noGrp="1"/>
          </p:cNvSpPr>
          <p:nvPr>
            <p:ph type="dt" sz="half" idx="10"/>
          </p:nvPr>
        </p:nvSpPr>
        <p:spPr/>
        <p:txBody>
          <a:body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F603FD59-0F99-5C93-14FF-357D5C5984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B8A42B-DBD4-3B17-36FB-593E0ADFBDC8}"/>
              </a:ext>
            </a:extLst>
          </p:cNvPr>
          <p:cNvSpPr>
            <a:spLocks noGrp="1"/>
          </p:cNvSpPr>
          <p:nvPr>
            <p:ph type="sldNum" sz="quarter" idx="12"/>
          </p:nvPr>
        </p:nvSpPr>
        <p:spPr/>
        <p:txBody>
          <a:bodyPr/>
          <a:lstStyle/>
          <a:p>
            <a:fld id="{DB4DD276-123C-42CE-9332-BFAE4470193C}" type="slidenum">
              <a:rPr lang="en-GB" smtClean="0"/>
              <a:t>‹#›</a:t>
            </a:fld>
            <a:endParaRPr lang="en-GB"/>
          </a:p>
        </p:txBody>
      </p:sp>
    </p:spTree>
    <p:extLst>
      <p:ext uri="{BB962C8B-B14F-4D97-AF65-F5344CB8AC3E}">
        <p14:creationId xmlns:p14="http://schemas.microsoft.com/office/powerpoint/2010/main" val="1712338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D6CB07-1FDD-3049-16A0-3E3014FF51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52167-8077-2BDB-C808-21C41F5F14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1E58CB-1035-0579-36B8-76648A6204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BEBC38-E50F-7146-BD09-729893F9697A}" type="datetimeFigureOut">
              <a:rPr lang="en-US" smtClean="0"/>
              <a:t>9/28/26</a:t>
            </a:fld>
            <a:endParaRPr lang="en-US"/>
          </a:p>
        </p:txBody>
      </p:sp>
      <p:sp>
        <p:nvSpPr>
          <p:cNvPr id="5" name="Footer Placeholder 4">
            <a:extLst>
              <a:ext uri="{FF2B5EF4-FFF2-40B4-BE49-F238E27FC236}">
                <a16:creationId xmlns:a16="http://schemas.microsoft.com/office/drawing/2014/main" id="{C2DF5D67-793A-2C46-39BA-24DB22765C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F15F83D-F526-2CB2-2B19-E46ED30E21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20070F-8C76-854A-8DB0-958F692EC2E9}" type="slidenum">
              <a:rPr lang="en-US" smtClean="0"/>
              <a:t>‹#›</a:t>
            </a:fld>
            <a:endParaRPr lang="en-US"/>
          </a:p>
        </p:txBody>
      </p:sp>
    </p:spTree>
    <p:extLst>
      <p:ext uri="{BB962C8B-B14F-4D97-AF65-F5344CB8AC3E}">
        <p14:creationId xmlns:p14="http://schemas.microsoft.com/office/powerpoint/2010/main" val="2126268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1FC7DE-139D-D950-9A18-D5FFF9AF9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D35FA2-B683-8575-8DDF-27481C9A1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3C9AB4-EF75-8DB6-D14A-B635BF4EA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A38AB5-AEB2-46F7-9288-FCEA8606784D}" type="datetimeFigureOut">
              <a:rPr lang="en-GB" smtClean="0"/>
              <a:t>28/09/2026</a:t>
            </a:fld>
            <a:endParaRPr lang="en-GB"/>
          </a:p>
        </p:txBody>
      </p:sp>
      <p:sp>
        <p:nvSpPr>
          <p:cNvPr id="5" name="Footer Placeholder 4">
            <a:extLst>
              <a:ext uri="{FF2B5EF4-FFF2-40B4-BE49-F238E27FC236}">
                <a16:creationId xmlns:a16="http://schemas.microsoft.com/office/drawing/2014/main" id="{D4660790-D06E-137C-B93E-9796E52D1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F017149-7CCF-4267-1053-F54A5AFA0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4DD276-123C-42CE-9332-BFAE4470193C}" type="slidenum">
              <a:rPr lang="en-GB" smtClean="0"/>
              <a:t>‹#›</a:t>
            </a:fld>
            <a:endParaRPr lang="en-GB"/>
          </a:p>
        </p:txBody>
      </p:sp>
    </p:spTree>
    <p:extLst>
      <p:ext uri="{BB962C8B-B14F-4D97-AF65-F5344CB8AC3E}">
        <p14:creationId xmlns:p14="http://schemas.microsoft.com/office/powerpoint/2010/main" val="38710369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classics@warwick.ac.uk" TargetMode="External"/><Relationship Id="rId2" Type="http://schemas.openxmlformats.org/officeDocument/2006/relationships/hyperlink" Target="https://warwick.ac.uk/fac/arts/classics/staf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adlet.com/universityofwarwick/worries-or-concerns-share-them-here-s023uedr3r0tdeu4jwbw"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V.Rimell@warwick.ac.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arwick.ac.uk/about/campus-journey/interactive-map/"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fac/arts/classics/intranets/students/" TargetMode="External"/><Relationship Id="rId2" Type="http://schemas.openxmlformats.org/officeDocument/2006/relationships/hyperlink" Target="https://moodle.warwick.ac.uk/"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s://warwick.ac.uk/students" TargetMode="External"/><Relationship Id="rId4" Type="http://schemas.openxmlformats.org/officeDocument/2006/relationships/hyperlink" Target="https://tabula.warwick.ac.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arwick.ac.uk/fac/arts/classics/intranets/students/ug_handbook_2026-27.doc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arwick.ac.uk/fac/arts/classics/intranets/students/modules/first_year_module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moodle.warwick.ac.uk/enrol/index.php?id=6891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arwick.ac.uk/fac/arts/classics/news/events/?tag=mmue&amp;view=agenda"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warwick.ac.uk/fac/arts/classics/intranets/students/sslc/"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hyperlink" Target="mailto:C.Rowan@warwick.ac.uk"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https://warwick.ac.uk/services/wss/students/masterclass"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s://warwick.ac.uk/services/supportservice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 Id="rId9" Type="http://schemas.openxmlformats.org/officeDocument/2006/relationships/image" Target="../media/image5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FullSizeRender.jpg">
            <a:extLst>
              <a:ext uri="{FF2B5EF4-FFF2-40B4-BE49-F238E27FC236}">
                <a16:creationId xmlns:a16="http://schemas.microsoft.com/office/drawing/2014/main" id="{8DE01ECC-46A3-1350-2EB2-48F271ECC58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1956" r="4266" b="-1"/>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BA6C42-27E8-6958-BFC2-818B8A66AC49}"/>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r>
              <a:rPr lang="en-US" sz="3600">
                <a:solidFill>
                  <a:schemeClr val="tx1">
                    <a:lumMod val="85000"/>
                    <a:lumOff val="15000"/>
                  </a:schemeClr>
                </a:solidFill>
              </a:rPr>
              <a:t>Welcome to the department!</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DBD22F9-647F-6AAD-A012-3118814E07B5}"/>
              </a:ext>
            </a:extLst>
          </p:cNvPr>
          <p:cNvPicPr>
            <a:picLocks noChangeAspect="1"/>
          </p:cNvPicPr>
          <p:nvPr/>
        </p:nvPicPr>
        <p:blipFill>
          <a:blip r:embed="rId4"/>
          <a:stretch>
            <a:fillRect/>
          </a:stretch>
        </p:blipFill>
        <p:spPr>
          <a:xfrm>
            <a:off x="9284677" y="10543"/>
            <a:ext cx="2907303" cy="2907303"/>
          </a:xfrm>
          <a:prstGeom prst="rect">
            <a:avLst/>
          </a:prstGeom>
        </p:spPr>
      </p:pic>
    </p:spTree>
    <p:extLst>
      <p:ext uri="{BB962C8B-B14F-4D97-AF65-F5344CB8AC3E}">
        <p14:creationId xmlns:p14="http://schemas.microsoft.com/office/powerpoint/2010/main" val="101021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94E85-B112-6EDD-24A2-6785E524AEE4}"/>
              </a:ext>
            </a:extLst>
          </p:cNvPr>
          <p:cNvSpPr>
            <a:spLocks noGrp="1"/>
          </p:cNvSpPr>
          <p:nvPr>
            <p:ph type="title"/>
          </p:nvPr>
        </p:nvSpPr>
        <p:spPr>
          <a:xfrm>
            <a:off x="579783" y="365124"/>
            <a:ext cx="10515600" cy="1325563"/>
          </a:xfrm>
        </p:spPr>
        <p:txBody>
          <a:bodyPr/>
          <a:lstStyle/>
          <a:p>
            <a:r>
              <a:rPr lang="en-US" dirty="0"/>
              <a:t>Lets meet (almost) everyone... </a:t>
            </a:r>
            <a:r>
              <a:rPr lang="en-US" dirty="0">
                <a:sym typeface="Wingdings" pitchFamily="2" charset="2"/>
              </a:rPr>
              <a:t></a:t>
            </a:r>
            <a:endParaRPr lang="en-US" dirty="0"/>
          </a:p>
        </p:txBody>
      </p:sp>
      <p:sp>
        <p:nvSpPr>
          <p:cNvPr id="3" name="Content Placeholder 2">
            <a:extLst>
              <a:ext uri="{FF2B5EF4-FFF2-40B4-BE49-F238E27FC236}">
                <a16:creationId xmlns:a16="http://schemas.microsoft.com/office/drawing/2014/main" id="{47E3F757-4E11-6D57-2407-57827BF664DA}"/>
              </a:ext>
            </a:extLst>
          </p:cNvPr>
          <p:cNvSpPr>
            <a:spLocks noGrp="1"/>
          </p:cNvSpPr>
          <p:nvPr>
            <p:ph idx="1"/>
          </p:nvPr>
        </p:nvSpPr>
        <p:spPr>
          <a:xfrm>
            <a:off x="579783" y="1690687"/>
            <a:ext cx="7621817" cy="4802187"/>
          </a:xfrm>
        </p:spPr>
        <p:txBody>
          <a:bodyPr>
            <a:normAutofit fontScale="85000" lnSpcReduction="10000"/>
          </a:bodyPr>
          <a:lstStyle/>
          <a:p>
            <a:pPr>
              <a:lnSpc>
                <a:spcPct val="110000"/>
              </a:lnSpc>
            </a:pPr>
            <a:r>
              <a:rPr lang="en-GB" dirty="0">
                <a:hlinkClick r:id="rId2"/>
              </a:rPr>
              <a:t>https://warwick.ac.uk/fac/arts/classics/staff/</a:t>
            </a:r>
            <a:endParaRPr lang="en-GB" dirty="0"/>
          </a:p>
          <a:p>
            <a:pPr>
              <a:lnSpc>
                <a:spcPct val="110000"/>
              </a:lnSpc>
            </a:pPr>
            <a:r>
              <a:rPr lang="en-GB" dirty="0"/>
              <a:t>Contact during our ‘drop-in hours’, via email, or during lectures</a:t>
            </a:r>
          </a:p>
          <a:p>
            <a:pPr>
              <a:lnSpc>
                <a:spcPct val="110000"/>
              </a:lnSpc>
            </a:pPr>
            <a:r>
              <a:rPr lang="en-GB" dirty="0"/>
              <a:t>Key contacts:</a:t>
            </a:r>
          </a:p>
          <a:p>
            <a:pPr marL="0" indent="0">
              <a:lnSpc>
                <a:spcPct val="110000"/>
              </a:lnSpc>
              <a:buNone/>
            </a:pPr>
            <a:r>
              <a:rPr lang="en-GB" b="1" dirty="0"/>
              <a:t>Head of Department:</a:t>
            </a:r>
            <a:r>
              <a:rPr lang="en-GB" dirty="0"/>
              <a:t> David Fearn</a:t>
            </a:r>
          </a:p>
          <a:p>
            <a:pPr marL="0" indent="0">
              <a:lnSpc>
                <a:spcPct val="110000"/>
              </a:lnSpc>
              <a:buNone/>
            </a:pPr>
            <a:r>
              <a:rPr lang="en-GB" b="1" dirty="0"/>
              <a:t>Deputy Head of Department</a:t>
            </a:r>
            <a:r>
              <a:rPr lang="en-GB" dirty="0"/>
              <a:t>: Victoria </a:t>
            </a:r>
            <a:r>
              <a:rPr lang="en-GB" dirty="0" err="1"/>
              <a:t>Rimell</a:t>
            </a:r>
            <a:endParaRPr lang="en-GB" dirty="0"/>
          </a:p>
          <a:p>
            <a:pPr marL="0" indent="0">
              <a:lnSpc>
                <a:spcPct val="110000"/>
              </a:lnSpc>
              <a:buNone/>
            </a:pPr>
            <a:r>
              <a:rPr lang="en-GB" b="1" dirty="0"/>
              <a:t>Director of Undergraduate Studies</a:t>
            </a:r>
            <a:r>
              <a:rPr lang="en-GB" dirty="0"/>
              <a:t>: James Davidson</a:t>
            </a:r>
          </a:p>
          <a:p>
            <a:pPr marL="0" indent="0">
              <a:lnSpc>
                <a:spcPct val="110000"/>
              </a:lnSpc>
              <a:buNone/>
            </a:pPr>
            <a:r>
              <a:rPr lang="en-GB" b="1" dirty="0"/>
              <a:t>Senior Tutor</a:t>
            </a:r>
            <a:r>
              <a:rPr lang="en-GB" dirty="0"/>
              <a:t>: Emmanuela </a:t>
            </a:r>
            <a:r>
              <a:rPr lang="en-GB" dirty="0" err="1"/>
              <a:t>Bakola</a:t>
            </a:r>
            <a:endParaRPr lang="en-GB" dirty="0"/>
          </a:p>
          <a:p>
            <a:pPr marL="0" indent="0">
              <a:lnSpc>
                <a:spcPct val="110000"/>
              </a:lnSpc>
              <a:buNone/>
            </a:pPr>
            <a:r>
              <a:rPr lang="en-GB" b="1" dirty="0"/>
              <a:t>The office! (Administrative support)</a:t>
            </a:r>
            <a:r>
              <a:rPr lang="en-GB" dirty="0"/>
              <a:t>: Keri Husband and Mel Price, </a:t>
            </a:r>
            <a:r>
              <a:rPr lang="en-GB" dirty="0">
                <a:hlinkClick r:id="rId3"/>
              </a:rPr>
              <a:t>classics@warwick.ac.uk</a:t>
            </a:r>
            <a:endParaRPr lang="en-GB" dirty="0"/>
          </a:p>
          <a:p>
            <a:pPr marL="0" indent="0">
              <a:lnSpc>
                <a:spcPct val="110000"/>
              </a:lnSpc>
              <a:buNone/>
            </a:pPr>
            <a:endParaRPr lang="en-GB" b="1" dirty="0"/>
          </a:p>
          <a:p>
            <a:pPr>
              <a:lnSpc>
                <a:spcPct val="110000"/>
              </a:lnSpc>
            </a:pPr>
            <a:endParaRPr lang="en-US" dirty="0"/>
          </a:p>
        </p:txBody>
      </p:sp>
    </p:spTree>
    <p:extLst>
      <p:ext uri="{BB962C8B-B14F-4D97-AF65-F5344CB8AC3E}">
        <p14:creationId xmlns:p14="http://schemas.microsoft.com/office/powerpoint/2010/main" val="104289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39BE8B-EB6B-DCAF-AE73-FA6C4A662C10}"/>
              </a:ext>
            </a:extLst>
          </p:cNvPr>
          <p:cNvSpPr>
            <a:spLocks noGrp="1"/>
          </p:cNvSpPr>
          <p:nvPr>
            <p:ph type="title"/>
          </p:nvPr>
        </p:nvSpPr>
        <p:spPr>
          <a:xfrm>
            <a:off x="433754" y="184515"/>
            <a:ext cx="10515600" cy="1325563"/>
          </a:xfrm>
        </p:spPr>
        <p:txBody>
          <a:bodyPr/>
          <a:lstStyle/>
          <a:p>
            <a:r>
              <a:rPr lang="en-US" b="1" dirty="0"/>
              <a:t>Meet and greet!</a:t>
            </a:r>
          </a:p>
        </p:txBody>
      </p:sp>
      <p:sp>
        <p:nvSpPr>
          <p:cNvPr id="8" name="Content Placeholder 7">
            <a:extLst>
              <a:ext uri="{FF2B5EF4-FFF2-40B4-BE49-F238E27FC236}">
                <a16:creationId xmlns:a16="http://schemas.microsoft.com/office/drawing/2014/main" id="{4B4DA3E8-6A58-6191-FFC8-66D3BC1AEAE6}"/>
              </a:ext>
            </a:extLst>
          </p:cNvPr>
          <p:cNvSpPr>
            <a:spLocks noGrp="1"/>
          </p:cNvSpPr>
          <p:nvPr>
            <p:ph idx="1"/>
          </p:nvPr>
        </p:nvSpPr>
        <p:spPr>
          <a:xfrm>
            <a:off x="259617" y="1510078"/>
            <a:ext cx="6430841" cy="4843952"/>
          </a:xfrm>
        </p:spPr>
        <p:txBody>
          <a:bodyPr>
            <a:normAutofit/>
          </a:bodyPr>
          <a:lstStyle/>
          <a:p>
            <a:r>
              <a:rPr lang="en-US" dirty="0"/>
              <a:t>With the people around you:</a:t>
            </a:r>
          </a:p>
          <a:p>
            <a:endParaRPr lang="en-US" dirty="0"/>
          </a:p>
          <a:p>
            <a:pPr>
              <a:buFontTx/>
              <a:buChar char="-"/>
            </a:pPr>
            <a:r>
              <a:rPr lang="en-US" dirty="0"/>
              <a:t>Introduce yourself</a:t>
            </a:r>
          </a:p>
          <a:p>
            <a:pPr>
              <a:buFontTx/>
              <a:buChar char="-"/>
            </a:pPr>
            <a:r>
              <a:rPr lang="en-US" dirty="0"/>
              <a:t>Name one good thing you’ve discovered since arriving on campus</a:t>
            </a:r>
          </a:p>
          <a:p>
            <a:pPr>
              <a:buFontTx/>
              <a:buChar char="-"/>
            </a:pPr>
            <a:r>
              <a:rPr lang="en-US" dirty="0"/>
              <a:t>Name one thing you are worried or anxious about (and feel free to share that anonymously here: </a:t>
            </a:r>
            <a:r>
              <a:rPr lang="en-US" dirty="0">
                <a:hlinkClick r:id="rId2"/>
              </a:rPr>
              <a:t>https://padlet.com/universityofwarwick/worries-or-concerns-share-them-here-s023uedr3r0tdeu4jwbw</a:t>
            </a:r>
            <a:r>
              <a:rPr lang="en-US" dirty="0"/>
              <a:t>) </a:t>
            </a:r>
          </a:p>
        </p:txBody>
      </p:sp>
      <p:pic>
        <p:nvPicPr>
          <p:cNvPr id="10" name="Picture 9">
            <a:extLst>
              <a:ext uri="{FF2B5EF4-FFF2-40B4-BE49-F238E27FC236}">
                <a16:creationId xmlns:a16="http://schemas.microsoft.com/office/drawing/2014/main" id="{4766E5E7-5B07-80AB-A939-1BF909F11BCA}"/>
              </a:ext>
            </a:extLst>
          </p:cNvPr>
          <p:cNvPicPr>
            <a:picLocks noChangeAspect="1"/>
          </p:cNvPicPr>
          <p:nvPr/>
        </p:nvPicPr>
        <p:blipFill>
          <a:blip r:embed="rId3"/>
          <a:stretch>
            <a:fillRect/>
          </a:stretch>
        </p:blipFill>
        <p:spPr>
          <a:xfrm>
            <a:off x="7094904" y="865190"/>
            <a:ext cx="4663342" cy="4663342"/>
          </a:xfrm>
          <a:prstGeom prst="rect">
            <a:avLst/>
          </a:prstGeom>
        </p:spPr>
      </p:pic>
    </p:spTree>
    <p:extLst>
      <p:ext uri="{BB962C8B-B14F-4D97-AF65-F5344CB8AC3E}">
        <p14:creationId xmlns:p14="http://schemas.microsoft.com/office/powerpoint/2010/main" val="222820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66A9-2336-F28A-19DB-EAF164A3C458}"/>
              </a:ext>
            </a:extLst>
          </p:cNvPr>
          <p:cNvSpPr>
            <a:spLocks noGrp="1"/>
          </p:cNvSpPr>
          <p:nvPr>
            <p:ph type="title"/>
          </p:nvPr>
        </p:nvSpPr>
        <p:spPr>
          <a:xfrm>
            <a:off x="838200" y="136525"/>
            <a:ext cx="10515600" cy="1325563"/>
          </a:xfrm>
        </p:spPr>
        <p:txBody>
          <a:bodyPr/>
          <a:lstStyle/>
          <a:p>
            <a:r>
              <a:rPr lang="en-US" b="1" dirty="0"/>
              <a:t>Welcome Week</a:t>
            </a:r>
          </a:p>
        </p:txBody>
      </p:sp>
      <p:sp>
        <p:nvSpPr>
          <p:cNvPr id="3" name="Content Placeholder 2">
            <a:extLst>
              <a:ext uri="{FF2B5EF4-FFF2-40B4-BE49-F238E27FC236}">
                <a16:creationId xmlns:a16="http://schemas.microsoft.com/office/drawing/2014/main" id="{6DFC2CAB-C029-E8D4-9E03-AD03B3163591}"/>
              </a:ext>
            </a:extLst>
          </p:cNvPr>
          <p:cNvSpPr>
            <a:spLocks noGrp="1"/>
          </p:cNvSpPr>
          <p:nvPr>
            <p:ph idx="1"/>
          </p:nvPr>
        </p:nvSpPr>
        <p:spPr>
          <a:xfrm>
            <a:off x="576775" y="1360488"/>
            <a:ext cx="6766559" cy="4979352"/>
          </a:xfrm>
        </p:spPr>
        <p:txBody>
          <a:bodyPr>
            <a:normAutofit fontScale="92500" lnSpcReduction="10000"/>
          </a:bodyPr>
          <a:lstStyle/>
          <a:p>
            <a:r>
              <a:rPr lang="en-US" dirty="0"/>
              <a:t>Today 12.30-1pm – meeting with personal tutors</a:t>
            </a:r>
          </a:p>
          <a:p>
            <a:r>
              <a:rPr lang="en-US" b="1" dirty="0"/>
              <a:t>Tues  9.30am</a:t>
            </a:r>
            <a:r>
              <a:rPr lang="en-US" dirty="0"/>
              <a:t>: Wellbeing induction (MS.03)</a:t>
            </a:r>
          </a:p>
          <a:p>
            <a:r>
              <a:rPr lang="en-US" b="1" dirty="0"/>
              <a:t>Tues 11.30am-12,30: </a:t>
            </a:r>
            <a:r>
              <a:rPr lang="en-US" dirty="0"/>
              <a:t>Introduction to Latin and Greek, </a:t>
            </a:r>
            <a:r>
              <a:rPr lang="en-GB" dirty="0"/>
              <a:t>FAB 2.34/FAB 2.43</a:t>
            </a:r>
            <a:endParaRPr lang="en-US" b="1" dirty="0"/>
          </a:p>
          <a:p>
            <a:r>
              <a:rPr lang="en-US" b="1" dirty="0"/>
              <a:t>Tues 12.30-2pm</a:t>
            </a:r>
            <a:r>
              <a:rPr lang="en-US" dirty="0"/>
              <a:t>: Lunch in the department (a chance to ask us about modules!)</a:t>
            </a:r>
          </a:p>
          <a:p>
            <a:r>
              <a:rPr lang="en-US" b="1" dirty="0"/>
              <a:t>Wed 10am-12pm</a:t>
            </a:r>
            <a:r>
              <a:rPr lang="en-US" dirty="0"/>
              <a:t>: library tours (make sure sign up for a slot!)</a:t>
            </a:r>
            <a:endParaRPr lang="en-US" b="1" dirty="0"/>
          </a:p>
          <a:p>
            <a:r>
              <a:rPr lang="en-US" b="1" dirty="0"/>
              <a:t>Wed 2-3pm</a:t>
            </a:r>
            <a:r>
              <a:rPr lang="en-US" dirty="0"/>
              <a:t>: Joint degree induction (S0.09)</a:t>
            </a:r>
          </a:p>
          <a:p>
            <a:r>
              <a:rPr lang="en-US" b="1" dirty="0"/>
              <a:t>Monday 5</a:t>
            </a:r>
            <a:r>
              <a:rPr lang="en-US" b="1" baseline="30000" dirty="0"/>
              <a:t>th</a:t>
            </a:r>
            <a:r>
              <a:rPr lang="en-US" b="1" dirty="0"/>
              <a:t> October 11am-12pm</a:t>
            </a:r>
            <a:r>
              <a:rPr lang="en-US" dirty="0"/>
              <a:t>: Q800 induction, FAB 3.30</a:t>
            </a:r>
          </a:p>
        </p:txBody>
      </p:sp>
      <p:pic>
        <p:nvPicPr>
          <p:cNvPr id="1026" name="Picture 2" descr="50 Of The Funniest Classical Art Memes Shared On This Online Group (New  Pics)">
            <a:extLst>
              <a:ext uri="{FF2B5EF4-FFF2-40B4-BE49-F238E27FC236}">
                <a16:creationId xmlns:a16="http://schemas.microsoft.com/office/drawing/2014/main" id="{0AAE0A36-72A8-7225-C408-A4CED75F37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787" y="0"/>
            <a:ext cx="47482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049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88F9-3B6A-0F50-EE4C-CFAA4ABB931D}"/>
              </a:ext>
            </a:extLst>
          </p:cNvPr>
          <p:cNvSpPr>
            <a:spLocks noGrp="1"/>
          </p:cNvSpPr>
          <p:nvPr>
            <p:ph type="title"/>
          </p:nvPr>
        </p:nvSpPr>
        <p:spPr/>
        <p:txBody>
          <a:bodyPr/>
          <a:lstStyle/>
          <a:p>
            <a:r>
              <a:rPr lang="en-US" b="1"/>
              <a:t>Erasmus and Study in Europe Students</a:t>
            </a:r>
          </a:p>
        </p:txBody>
      </p:sp>
      <p:sp>
        <p:nvSpPr>
          <p:cNvPr id="3" name="Content Placeholder 2">
            <a:extLst>
              <a:ext uri="{FF2B5EF4-FFF2-40B4-BE49-F238E27FC236}">
                <a16:creationId xmlns:a16="http://schemas.microsoft.com/office/drawing/2014/main" id="{8B94CA20-A895-B4DC-C9B8-B0094B12D4A4}"/>
              </a:ext>
            </a:extLst>
          </p:cNvPr>
          <p:cNvSpPr>
            <a:spLocks noGrp="1"/>
          </p:cNvSpPr>
          <p:nvPr>
            <p:ph idx="1"/>
          </p:nvPr>
        </p:nvSpPr>
        <p:spPr>
          <a:xfrm>
            <a:off x="838200" y="1825625"/>
            <a:ext cx="5826369" cy="4351338"/>
          </a:xfrm>
        </p:spPr>
        <p:txBody>
          <a:bodyPr vert="horz" lIns="91440" tIns="45720" rIns="91440" bIns="45720" rtlCol="0" anchor="t">
            <a:normAutofit fontScale="92500" lnSpcReduction="20000"/>
          </a:bodyPr>
          <a:lstStyle/>
          <a:p>
            <a:r>
              <a:rPr lang="en-US" b="1" dirty="0"/>
              <a:t>Our study abroad </a:t>
            </a:r>
            <a:r>
              <a:rPr lang="en-US" b="1" dirty="0" err="1"/>
              <a:t>co-ordinator</a:t>
            </a:r>
            <a:r>
              <a:rPr lang="en-US" b="1" dirty="0"/>
              <a:t> is Victoria</a:t>
            </a:r>
          </a:p>
          <a:p>
            <a:pPr marL="0" indent="0">
              <a:buNone/>
            </a:pPr>
            <a:endParaRPr lang="en-US" b="1" dirty="0"/>
          </a:p>
          <a:p>
            <a:r>
              <a:rPr lang="en-US" b="1" dirty="0"/>
              <a:t>Incoming exchange students</a:t>
            </a:r>
            <a:r>
              <a:rPr lang="en-US" dirty="0"/>
              <a:t>: please meet with Victoria to discuss modules (</a:t>
            </a:r>
            <a:r>
              <a:rPr lang="en-GB" dirty="0">
                <a:hlinkClick r:id="rId2"/>
              </a:rPr>
              <a:t>V.Rimell@warwick.ac.uk</a:t>
            </a:r>
            <a:r>
              <a:rPr lang="en-US" dirty="0"/>
              <a:t>)</a:t>
            </a:r>
          </a:p>
          <a:p>
            <a:endParaRPr lang="en-GB" dirty="0"/>
          </a:p>
          <a:p>
            <a:r>
              <a:rPr lang="en-GB" b="1" dirty="0"/>
              <a:t>All study in Europe students – please meet Victoria in FAB2.01 (just outside the department) at 1pm (after your Personal Tutoring meetings)</a:t>
            </a:r>
          </a:p>
        </p:txBody>
      </p:sp>
      <p:pic>
        <p:nvPicPr>
          <p:cNvPr id="4" name="Picture 2" descr="Victoria Rimell">
            <a:extLst>
              <a:ext uri="{FF2B5EF4-FFF2-40B4-BE49-F238E27FC236}">
                <a16:creationId xmlns:a16="http://schemas.microsoft.com/office/drawing/2014/main" id="{36F96020-A491-E203-C065-28C33997E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92" y="2001471"/>
            <a:ext cx="4858116" cy="3238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327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A5F2D-AFC1-C366-2AAA-AF585364CBB6}"/>
              </a:ext>
            </a:extLst>
          </p:cNvPr>
          <p:cNvSpPr>
            <a:spLocks noGrp="1"/>
          </p:cNvSpPr>
          <p:nvPr>
            <p:ph type="title"/>
          </p:nvPr>
        </p:nvSpPr>
        <p:spPr>
          <a:xfrm>
            <a:off x="838200" y="0"/>
            <a:ext cx="10515600" cy="1325563"/>
          </a:xfrm>
        </p:spPr>
        <p:txBody>
          <a:bodyPr/>
          <a:lstStyle/>
          <a:p>
            <a:r>
              <a:rPr lang="en-US" b="1"/>
              <a:t>Finding your way</a:t>
            </a:r>
          </a:p>
        </p:txBody>
      </p:sp>
      <p:sp>
        <p:nvSpPr>
          <p:cNvPr id="3" name="Content Placeholder 2">
            <a:extLst>
              <a:ext uri="{FF2B5EF4-FFF2-40B4-BE49-F238E27FC236}">
                <a16:creationId xmlns:a16="http://schemas.microsoft.com/office/drawing/2014/main" id="{B8416637-5278-18B1-B3C1-B96186EF3301}"/>
              </a:ext>
            </a:extLst>
          </p:cNvPr>
          <p:cNvSpPr>
            <a:spLocks noGrp="1"/>
          </p:cNvSpPr>
          <p:nvPr>
            <p:ph idx="1"/>
          </p:nvPr>
        </p:nvSpPr>
        <p:spPr>
          <a:xfrm>
            <a:off x="327804" y="1155700"/>
            <a:ext cx="6452558" cy="4851400"/>
          </a:xfrm>
        </p:spPr>
        <p:txBody>
          <a:bodyPr>
            <a:normAutofit fontScale="92500" lnSpcReduction="20000"/>
          </a:bodyPr>
          <a:lstStyle/>
          <a:p>
            <a:r>
              <a:rPr lang="en-GB" dirty="0">
                <a:hlinkClick r:id="rId2"/>
              </a:rPr>
              <a:t>https://warwick.ac.uk/about/campus-journey/interactive-map/</a:t>
            </a:r>
            <a:endParaRPr lang="en-GB" dirty="0"/>
          </a:p>
          <a:p>
            <a:endParaRPr lang="en-GB" dirty="0"/>
          </a:p>
          <a:p>
            <a:pPr marL="0" indent="0">
              <a:buNone/>
            </a:pPr>
            <a:r>
              <a:rPr lang="en-GB" dirty="0"/>
              <a:t>Let’s have a quick look around!</a:t>
            </a:r>
            <a:br>
              <a:rPr lang="en-GB" dirty="0"/>
            </a:br>
            <a:endParaRPr lang="en-GB" dirty="0"/>
          </a:p>
          <a:p>
            <a:pPr marL="0" indent="0">
              <a:buNone/>
            </a:pPr>
            <a:r>
              <a:rPr lang="en-GB" b="1" dirty="0"/>
              <a:t>Department Offices</a:t>
            </a:r>
            <a:r>
              <a:rPr lang="en-GB" dirty="0"/>
              <a:t>:</a:t>
            </a:r>
          </a:p>
          <a:p>
            <a:r>
              <a:rPr lang="en-GB" dirty="0"/>
              <a:t>Faculty of Arts Building floor 2 </a:t>
            </a:r>
          </a:p>
          <a:p>
            <a:r>
              <a:rPr lang="en-GB" dirty="0"/>
              <a:t>Main office FAB2.02, open Mon-Fri 10-2.30 termtime (hours may change)</a:t>
            </a:r>
          </a:p>
          <a:p>
            <a:r>
              <a:rPr lang="en-GB" dirty="0"/>
              <a:t>Timetable: Sessions start at 5 past the hour and finish at 5 to.  </a:t>
            </a:r>
          </a:p>
          <a:p>
            <a:r>
              <a:rPr lang="en-GB" dirty="0"/>
              <a:t>Teaching on campus, in person, but Teams also used for meetings etc.</a:t>
            </a:r>
          </a:p>
          <a:p>
            <a:endParaRPr lang="en-US" dirty="0"/>
          </a:p>
        </p:txBody>
      </p:sp>
      <p:sp>
        <p:nvSpPr>
          <p:cNvPr id="4" name="AutoShape 2">
            <a:extLst>
              <a:ext uri="{FF2B5EF4-FFF2-40B4-BE49-F238E27FC236}">
                <a16:creationId xmlns:a16="http://schemas.microsoft.com/office/drawing/2014/main" id="{39F15661-3C5F-C984-F833-33F348F3618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74ABD064-04BA-00EA-F14F-34BECED0149F}"/>
              </a:ext>
            </a:extLst>
          </p:cNvPr>
          <p:cNvPicPr>
            <a:picLocks noChangeAspect="1"/>
          </p:cNvPicPr>
          <p:nvPr/>
        </p:nvPicPr>
        <p:blipFill>
          <a:blip r:embed="rId3"/>
          <a:stretch>
            <a:fillRect/>
          </a:stretch>
        </p:blipFill>
        <p:spPr>
          <a:xfrm>
            <a:off x="6096000" y="3429000"/>
            <a:ext cx="0" cy="0"/>
          </a:xfrm>
          <a:prstGeom prst="rect">
            <a:avLst/>
          </a:prstGeom>
        </p:spPr>
      </p:pic>
      <p:pic>
        <p:nvPicPr>
          <p:cNvPr id="6" name="Picture 5">
            <a:extLst>
              <a:ext uri="{FF2B5EF4-FFF2-40B4-BE49-F238E27FC236}">
                <a16:creationId xmlns:a16="http://schemas.microsoft.com/office/drawing/2014/main" id="{7E80DA00-CB51-2184-911F-7D25B7AB458F}"/>
              </a:ext>
            </a:extLst>
          </p:cNvPr>
          <p:cNvPicPr>
            <a:picLocks noChangeAspect="1"/>
          </p:cNvPicPr>
          <p:nvPr/>
        </p:nvPicPr>
        <p:blipFill>
          <a:blip r:embed="rId3"/>
          <a:stretch>
            <a:fillRect/>
          </a:stretch>
        </p:blipFill>
        <p:spPr>
          <a:xfrm>
            <a:off x="6248400" y="3581400"/>
            <a:ext cx="0" cy="0"/>
          </a:xfrm>
          <a:prstGeom prst="rect">
            <a:avLst/>
          </a:prstGeom>
        </p:spPr>
      </p:pic>
      <p:pic>
        <p:nvPicPr>
          <p:cNvPr id="7" name="Picture 6">
            <a:extLst>
              <a:ext uri="{FF2B5EF4-FFF2-40B4-BE49-F238E27FC236}">
                <a16:creationId xmlns:a16="http://schemas.microsoft.com/office/drawing/2014/main" id="{63C15DCB-5CFF-8CBB-81F5-A1AADFF98904}"/>
              </a:ext>
            </a:extLst>
          </p:cNvPr>
          <p:cNvPicPr>
            <a:picLocks noChangeAspect="1"/>
          </p:cNvPicPr>
          <p:nvPr/>
        </p:nvPicPr>
        <p:blipFill>
          <a:blip r:embed="rId4"/>
          <a:stretch>
            <a:fillRect/>
          </a:stretch>
        </p:blipFill>
        <p:spPr>
          <a:xfrm>
            <a:off x="7048500" y="0"/>
            <a:ext cx="5143500" cy="6858000"/>
          </a:xfrm>
          <a:prstGeom prst="rect">
            <a:avLst/>
          </a:prstGeom>
        </p:spPr>
      </p:pic>
      <p:pic>
        <p:nvPicPr>
          <p:cNvPr id="8" name="Picture 7">
            <a:extLst>
              <a:ext uri="{FF2B5EF4-FFF2-40B4-BE49-F238E27FC236}">
                <a16:creationId xmlns:a16="http://schemas.microsoft.com/office/drawing/2014/main" id="{BDBEBBAD-1B64-4A72-2B50-08341F445EEF}"/>
              </a:ext>
            </a:extLst>
          </p:cNvPr>
          <p:cNvPicPr>
            <a:picLocks noChangeAspect="1"/>
          </p:cNvPicPr>
          <p:nvPr/>
        </p:nvPicPr>
        <p:blipFill>
          <a:blip r:embed="rId5"/>
          <a:stretch>
            <a:fillRect/>
          </a:stretch>
        </p:blipFill>
        <p:spPr>
          <a:xfrm>
            <a:off x="7048500" y="0"/>
            <a:ext cx="5143500" cy="6858000"/>
          </a:xfrm>
          <a:prstGeom prst="rect">
            <a:avLst/>
          </a:prstGeom>
        </p:spPr>
      </p:pic>
      <p:pic>
        <p:nvPicPr>
          <p:cNvPr id="9" name="Picture 8">
            <a:extLst>
              <a:ext uri="{FF2B5EF4-FFF2-40B4-BE49-F238E27FC236}">
                <a16:creationId xmlns:a16="http://schemas.microsoft.com/office/drawing/2014/main" id="{01E4E75D-C69F-2E4C-62D1-2B6931D64646}"/>
              </a:ext>
            </a:extLst>
          </p:cNvPr>
          <p:cNvPicPr>
            <a:picLocks noChangeAspect="1"/>
          </p:cNvPicPr>
          <p:nvPr/>
        </p:nvPicPr>
        <p:blipFill>
          <a:blip r:embed="rId6"/>
          <a:stretch>
            <a:fillRect/>
          </a:stretch>
        </p:blipFill>
        <p:spPr>
          <a:xfrm>
            <a:off x="7048500" y="0"/>
            <a:ext cx="5143500" cy="6858000"/>
          </a:xfrm>
          <a:prstGeom prst="rect">
            <a:avLst/>
          </a:prstGeom>
        </p:spPr>
      </p:pic>
    </p:spTree>
    <p:extLst>
      <p:ext uri="{BB962C8B-B14F-4D97-AF65-F5344CB8AC3E}">
        <p14:creationId xmlns:p14="http://schemas.microsoft.com/office/powerpoint/2010/main" val="416601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FEADF-A347-C6AE-0E43-8FC761359286}"/>
              </a:ext>
            </a:extLst>
          </p:cNvPr>
          <p:cNvSpPr>
            <a:spLocks noGrp="1"/>
          </p:cNvSpPr>
          <p:nvPr>
            <p:ph type="title"/>
          </p:nvPr>
        </p:nvSpPr>
        <p:spPr>
          <a:xfrm>
            <a:off x="838200" y="576141"/>
            <a:ext cx="10515600" cy="1325563"/>
          </a:xfrm>
        </p:spPr>
        <p:txBody>
          <a:bodyPr/>
          <a:lstStyle/>
          <a:p>
            <a:r>
              <a:rPr lang="en-US"/>
              <a:t>‘Snapshot’ from Clare</a:t>
            </a:r>
            <a:br>
              <a:rPr lang="en-US"/>
            </a:br>
            <a:endParaRPr lang="en-US"/>
          </a:p>
        </p:txBody>
      </p:sp>
      <p:sp>
        <p:nvSpPr>
          <p:cNvPr id="3" name="Content Placeholder 2">
            <a:extLst>
              <a:ext uri="{FF2B5EF4-FFF2-40B4-BE49-F238E27FC236}">
                <a16:creationId xmlns:a16="http://schemas.microsoft.com/office/drawing/2014/main" id="{6E317190-0F27-98C4-1FDC-7E5A4B8C23AB}"/>
              </a:ext>
            </a:extLst>
          </p:cNvPr>
          <p:cNvSpPr>
            <a:spLocks noGrp="1"/>
          </p:cNvSpPr>
          <p:nvPr>
            <p:ph idx="1"/>
          </p:nvPr>
        </p:nvSpPr>
        <p:spPr>
          <a:xfrm>
            <a:off x="838200" y="1695157"/>
            <a:ext cx="5675727" cy="4351338"/>
          </a:xfrm>
        </p:spPr>
        <p:txBody>
          <a:bodyPr>
            <a:normAutofit/>
          </a:bodyPr>
          <a:lstStyle/>
          <a:p>
            <a:pPr marL="0" indent="0">
              <a:buNone/>
            </a:pPr>
            <a:r>
              <a:rPr lang="en-US" sz="4800" b="1" i="1"/>
              <a:t>Don’t be afraid to ask a question if you don’t understand something</a:t>
            </a:r>
          </a:p>
        </p:txBody>
      </p:sp>
      <p:pic>
        <p:nvPicPr>
          <p:cNvPr id="4" name="Picture 3">
            <a:extLst>
              <a:ext uri="{FF2B5EF4-FFF2-40B4-BE49-F238E27FC236}">
                <a16:creationId xmlns:a16="http://schemas.microsoft.com/office/drawing/2014/main" id="{60447E19-660F-A4C5-6C30-0755414B6FC9}"/>
              </a:ext>
            </a:extLst>
          </p:cNvPr>
          <p:cNvPicPr>
            <a:picLocks noChangeAspect="1"/>
          </p:cNvPicPr>
          <p:nvPr/>
        </p:nvPicPr>
        <p:blipFill>
          <a:blip r:embed="rId2"/>
          <a:srcRect t="14470" b="15582"/>
          <a:stretch>
            <a:fillRect/>
          </a:stretch>
        </p:blipFill>
        <p:spPr>
          <a:xfrm>
            <a:off x="7048500" y="0"/>
            <a:ext cx="5143500" cy="4797084"/>
          </a:xfrm>
          <a:prstGeom prst="rect">
            <a:avLst/>
          </a:prstGeom>
        </p:spPr>
      </p:pic>
      <p:sp>
        <p:nvSpPr>
          <p:cNvPr id="5" name="TextBox 4">
            <a:extLst>
              <a:ext uri="{FF2B5EF4-FFF2-40B4-BE49-F238E27FC236}">
                <a16:creationId xmlns:a16="http://schemas.microsoft.com/office/drawing/2014/main" id="{82E1FD4E-354E-CD8E-3B82-325A9BCD18F5}"/>
              </a:ext>
            </a:extLst>
          </p:cNvPr>
          <p:cNvSpPr txBox="1"/>
          <p:nvPr/>
        </p:nvSpPr>
        <p:spPr>
          <a:xfrm>
            <a:off x="7048500" y="5118696"/>
            <a:ext cx="4712677" cy="1446550"/>
          </a:xfrm>
          <a:prstGeom prst="rect">
            <a:avLst/>
          </a:prstGeom>
          <a:noFill/>
        </p:spPr>
        <p:txBody>
          <a:bodyPr wrap="square" rtlCol="0">
            <a:spAutoFit/>
          </a:bodyPr>
          <a:lstStyle/>
          <a:p>
            <a:pPr algn="ctr"/>
            <a:r>
              <a:rPr lang="en-US" sz="2200" i="1"/>
              <a:t>In lieu of any pets of my own I present ‘Benny the seal’ who lives (aka sleeps) at the Sydney Opera House (yes, I am Australian).</a:t>
            </a:r>
          </a:p>
        </p:txBody>
      </p:sp>
    </p:spTree>
    <p:extLst>
      <p:ext uri="{BB962C8B-B14F-4D97-AF65-F5344CB8AC3E}">
        <p14:creationId xmlns:p14="http://schemas.microsoft.com/office/powerpoint/2010/main" val="2985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08F3-4F14-4364-1D7B-FE40C303E931}"/>
              </a:ext>
            </a:extLst>
          </p:cNvPr>
          <p:cNvSpPr>
            <a:spLocks noGrp="1"/>
          </p:cNvSpPr>
          <p:nvPr>
            <p:ph type="title"/>
          </p:nvPr>
        </p:nvSpPr>
        <p:spPr>
          <a:xfrm>
            <a:off x="838200" y="44767"/>
            <a:ext cx="10515600" cy="1325563"/>
          </a:xfrm>
        </p:spPr>
        <p:txBody>
          <a:bodyPr/>
          <a:lstStyle/>
          <a:p>
            <a:r>
              <a:rPr lang="en-US" b="1" dirty="0"/>
              <a:t>Key IT platforms</a:t>
            </a:r>
          </a:p>
        </p:txBody>
      </p:sp>
      <p:sp>
        <p:nvSpPr>
          <p:cNvPr id="3" name="Content Placeholder 2">
            <a:extLst>
              <a:ext uri="{FF2B5EF4-FFF2-40B4-BE49-F238E27FC236}">
                <a16:creationId xmlns:a16="http://schemas.microsoft.com/office/drawing/2014/main" id="{8BD35A66-E5EB-DEBE-D345-E9B98111DE7F}"/>
              </a:ext>
            </a:extLst>
          </p:cNvPr>
          <p:cNvSpPr>
            <a:spLocks noGrp="1"/>
          </p:cNvSpPr>
          <p:nvPr>
            <p:ph idx="1"/>
          </p:nvPr>
        </p:nvSpPr>
        <p:spPr>
          <a:xfrm>
            <a:off x="266701" y="1370330"/>
            <a:ext cx="7477125" cy="5122544"/>
          </a:xfrm>
        </p:spPr>
        <p:txBody>
          <a:bodyPr>
            <a:normAutofit fontScale="92500" lnSpcReduction="20000"/>
          </a:bodyPr>
          <a:lstStyle/>
          <a:p>
            <a:r>
              <a:rPr lang="en-GB" b="1" dirty="0"/>
              <a:t>Email</a:t>
            </a:r>
            <a:r>
              <a:rPr lang="en-GB" dirty="0"/>
              <a:t>  - check your Warwick email every day as it’s our main form of communication with you</a:t>
            </a:r>
          </a:p>
          <a:p>
            <a:r>
              <a:rPr lang="en-GB" b="1" dirty="0"/>
              <a:t>MS Teams </a:t>
            </a:r>
            <a:r>
              <a:rPr lang="en-GB" dirty="0"/>
              <a:t>– for some personal tutor meetings/essay returns (can also be in person).</a:t>
            </a:r>
          </a:p>
          <a:p>
            <a:r>
              <a:rPr lang="en-GB" b="1" dirty="0"/>
              <a:t>Moodle</a:t>
            </a:r>
            <a:r>
              <a:rPr lang="en-GB" dirty="0"/>
              <a:t> – for teaching materials for individual modules. </a:t>
            </a:r>
            <a:r>
              <a:rPr lang="en-GB" dirty="0">
                <a:hlinkClick r:id="rId2"/>
              </a:rPr>
              <a:t>https://moodle.warwick.ac.uk</a:t>
            </a:r>
            <a:r>
              <a:rPr lang="en-GB" dirty="0"/>
              <a:t> </a:t>
            </a:r>
          </a:p>
          <a:p>
            <a:r>
              <a:rPr lang="en-GB" b="1" dirty="0"/>
              <a:t>Dept webpages </a:t>
            </a:r>
            <a:r>
              <a:rPr lang="en-GB" dirty="0"/>
              <a:t>– source of key information for students: </a:t>
            </a:r>
            <a:r>
              <a:rPr lang="en-GB" dirty="0">
                <a:hlinkClick r:id="rId3"/>
              </a:rPr>
              <a:t>https://warwick.ac.uk/fac/arts/classics/intranets/students/</a:t>
            </a:r>
            <a:endParaRPr lang="en-GB" dirty="0"/>
          </a:p>
          <a:p>
            <a:r>
              <a:rPr lang="en-GB" b="1" dirty="0"/>
              <a:t>Tabula</a:t>
            </a:r>
            <a:r>
              <a:rPr lang="en-GB" dirty="0"/>
              <a:t> – timetables, personal tutee meetings, mitigating circumstances. </a:t>
            </a:r>
            <a:r>
              <a:rPr lang="en-GB" dirty="0">
                <a:hlinkClick r:id="rId4"/>
              </a:rPr>
              <a:t>https://tabula.warwick.ac.uk</a:t>
            </a:r>
            <a:r>
              <a:rPr lang="en-GB" dirty="0"/>
              <a:t> </a:t>
            </a:r>
          </a:p>
          <a:p>
            <a:r>
              <a:rPr lang="en-GB" dirty="0"/>
              <a:t>Many of these can be found via My Warwick: </a:t>
            </a:r>
            <a:r>
              <a:rPr lang="en-GB" dirty="0">
                <a:hlinkClick r:id="rId5"/>
              </a:rPr>
              <a:t>https://warwick.ac.uk/students</a:t>
            </a:r>
            <a:endParaRPr lang="en-GB" dirty="0"/>
          </a:p>
          <a:p>
            <a:endParaRPr lang="en-US" dirty="0"/>
          </a:p>
        </p:txBody>
      </p:sp>
      <p:pic>
        <p:nvPicPr>
          <p:cNvPr id="4" name="Picture 4" descr="greek mythology character silhouettes of zeus using a modern laptop  computer on yellow background in ancient amphora painting style, generative  ai Stock Illustration | Adobe Stock">
            <a:extLst>
              <a:ext uri="{FF2B5EF4-FFF2-40B4-BE49-F238E27FC236}">
                <a16:creationId xmlns:a16="http://schemas.microsoft.com/office/drawing/2014/main" id="{05AD6D1C-FCE4-9076-C92F-8D7547A425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4095" y="1878980"/>
            <a:ext cx="4647905" cy="3100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338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1AA0D-46CB-A0F8-AC19-B1676EF6968F}"/>
              </a:ext>
            </a:extLst>
          </p:cNvPr>
          <p:cNvSpPr>
            <a:spLocks noGrp="1"/>
          </p:cNvSpPr>
          <p:nvPr>
            <p:ph type="title"/>
          </p:nvPr>
        </p:nvSpPr>
        <p:spPr>
          <a:xfrm>
            <a:off x="761688" y="485046"/>
            <a:ext cx="5067925" cy="1325563"/>
          </a:xfrm>
        </p:spPr>
        <p:txBody>
          <a:bodyPr>
            <a:normAutofit fontScale="90000"/>
          </a:bodyPr>
          <a:lstStyle/>
          <a:p>
            <a:r>
              <a:rPr lang="en-US" b="1"/>
              <a:t>The ‘oracle’ aka department handbook</a:t>
            </a:r>
          </a:p>
        </p:txBody>
      </p:sp>
      <p:sp>
        <p:nvSpPr>
          <p:cNvPr id="3" name="Content Placeholder 2">
            <a:extLst>
              <a:ext uri="{FF2B5EF4-FFF2-40B4-BE49-F238E27FC236}">
                <a16:creationId xmlns:a16="http://schemas.microsoft.com/office/drawing/2014/main" id="{653797C0-C91E-E96E-DCCD-A94691BBB425}"/>
              </a:ext>
            </a:extLst>
          </p:cNvPr>
          <p:cNvSpPr>
            <a:spLocks noGrp="1"/>
          </p:cNvSpPr>
          <p:nvPr>
            <p:ph idx="1"/>
          </p:nvPr>
        </p:nvSpPr>
        <p:spPr>
          <a:xfrm>
            <a:off x="523875" y="2021616"/>
            <a:ext cx="5876925" cy="4351338"/>
          </a:xfrm>
        </p:spPr>
        <p:txBody>
          <a:bodyPr>
            <a:normAutofit fontScale="92500" lnSpcReduction="10000"/>
          </a:bodyPr>
          <a:lstStyle/>
          <a:p>
            <a:pPr marL="0" indent="0">
              <a:buNone/>
            </a:pPr>
            <a:r>
              <a:rPr lang="en-GB" dirty="0"/>
              <a:t>Downloadable from:</a:t>
            </a:r>
          </a:p>
          <a:p>
            <a:r>
              <a:rPr lang="en-GB" dirty="0">
                <a:hlinkClick r:id="rId2"/>
              </a:rPr>
              <a:t>https://warwick.ac.uk/fac/arts/classics/intranets/students/ug_handbook_2026-27.docx</a:t>
            </a:r>
            <a:r>
              <a:rPr lang="en-GB" dirty="0"/>
              <a:t> </a:t>
            </a:r>
            <a:br>
              <a:rPr lang="en-GB" dirty="0"/>
            </a:br>
            <a:br>
              <a:rPr lang="en-GB" dirty="0"/>
            </a:br>
            <a:r>
              <a:rPr lang="en-GB" dirty="0"/>
              <a:t>If you can, please do this now!</a:t>
            </a:r>
          </a:p>
          <a:p>
            <a:endParaRPr lang="en-GB" dirty="0"/>
          </a:p>
          <a:p>
            <a:pPr marL="0" indent="0">
              <a:buNone/>
            </a:pPr>
            <a:r>
              <a:rPr lang="en-GB" dirty="0"/>
              <a:t>Some key points: </a:t>
            </a:r>
          </a:p>
          <a:p>
            <a:pPr marL="0" indent="0">
              <a:buNone/>
            </a:pPr>
            <a:r>
              <a:rPr lang="en-GB" dirty="0"/>
              <a:t>- How to solve problems, marking criteria, attendance, extensions, academic misconduct</a:t>
            </a:r>
          </a:p>
          <a:p>
            <a:pPr marL="0" indent="0">
              <a:buNone/>
            </a:pPr>
            <a:endParaRPr lang="en-US" dirty="0"/>
          </a:p>
        </p:txBody>
      </p:sp>
      <p:pic>
        <p:nvPicPr>
          <p:cNvPr id="5" name="Picture 4">
            <a:extLst>
              <a:ext uri="{FF2B5EF4-FFF2-40B4-BE49-F238E27FC236}">
                <a16:creationId xmlns:a16="http://schemas.microsoft.com/office/drawing/2014/main" id="{CD295D90-8009-175D-D39C-160B6B9CEBE6}"/>
              </a:ext>
            </a:extLst>
          </p:cNvPr>
          <p:cNvPicPr>
            <a:picLocks noChangeAspect="1"/>
          </p:cNvPicPr>
          <p:nvPr/>
        </p:nvPicPr>
        <p:blipFill>
          <a:blip r:embed="rId3"/>
          <a:stretch>
            <a:fillRect/>
          </a:stretch>
        </p:blipFill>
        <p:spPr>
          <a:xfrm>
            <a:off x="6734663" y="962269"/>
            <a:ext cx="4933462" cy="4933462"/>
          </a:xfrm>
          <a:prstGeom prst="rect">
            <a:avLst/>
          </a:prstGeom>
        </p:spPr>
      </p:pic>
    </p:spTree>
    <p:extLst>
      <p:ext uri="{BB962C8B-B14F-4D97-AF65-F5344CB8AC3E}">
        <p14:creationId xmlns:p14="http://schemas.microsoft.com/office/powerpoint/2010/main" val="3827081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8"/>
        <p:cNvGrpSpPr/>
        <p:nvPr/>
      </p:nvGrpSpPr>
      <p:grpSpPr>
        <a:xfrm>
          <a:off x="0" y="0"/>
          <a:ext cx="0" cy="0"/>
          <a:chOff x="0" y="0"/>
          <a:chExt cx="0" cy="0"/>
        </a:xfrm>
      </p:grpSpPr>
      <p:sp>
        <p:nvSpPr>
          <p:cNvPr id="2069" name="Google Shape;2069;p44"/>
          <p:cNvSpPr txBox="1">
            <a:spLocks noGrp="1"/>
          </p:cNvSpPr>
          <p:nvPr>
            <p:ph type="title"/>
          </p:nvPr>
        </p:nvSpPr>
        <p:spPr>
          <a:xfrm>
            <a:off x="2244000" y="1302275"/>
            <a:ext cx="7704000" cy="572700"/>
          </a:xfrm>
          <a:prstGeom prst="rect">
            <a:avLst/>
          </a:prstGeom>
        </p:spPr>
        <p:txBody>
          <a:bodyPr spcFirstLastPara="1" vert="horz" wrap="square" lIns="91425" tIns="91425" rIns="91425" bIns="91425" rtlCol="0" anchor="t" anchorCtr="0">
            <a:noAutofit/>
          </a:bodyPr>
          <a:lstStyle/>
          <a:p>
            <a:pPr algn="ctr"/>
            <a:r>
              <a:rPr lang="en-GB"/>
              <a:t>What must I submit on the front page of my essay?</a:t>
            </a:r>
            <a:endParaRPr/>
          </a:p>
        </p:txBody>
      </p:sp>
      <p:sp>
        <p:nvSpPr>
          <p:cNvPr id="2074" name="Google Shape;2074;p44"/>
          <p:cNvSpPr txBox="1">
            <a:spLocks noGrp="1"/>
          </p:cNvSpPr>
          <p:nvPr>
            <p:ph type="subTitle" idx="5"/>
          </p:nvPr>
        </p:nvSpPr>
        <p:spPr>
          <a:xfrm>
            <a:off x="2779921" y="2684560"/>
            <a:ext cx="2982600" cy="457200"/>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A full bibliography</a:t>
            </a:r>
            <a:endParaRPr/>
          </a:p>
        </p:txBody>
      </p:sp>
      <p:sp>
        <p:nvSpPr>
          <p:cNvPr id="2075" name="Google Shape;2075;p44"/>
          <p:cNvSpPr txBox="1">
            <a:spLocks noGrp="1"/>
          </p:cNvSpPr>
          <p:nvPr>
            <p:ph type="subTitle" idx="6"/>
          </p:nvPr>
        </p:nvSpPr>
        <p:spPr>
          <a:xfrm>
            <a:off x="2779921" y="3857197"/>
            <a:ext cx="3025938" cy="826665"/>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
              <a:t>A list of illustrations</a:t>
            </a:r>
            <a:endParaRPr/>
          </a:p>
        </p:txBody>
      </p:sp>
      <p:sp>
        <p:nvSpPr>
          <p:cNvPr id="2076" name="Google Shape;2076;p44"/>
          <p:cNvSpPr txBox="1">
            <a:spLocks noGrp="1"/>
          </p:cNvSpPr>
          <p:nvPr>
            <p:ph type="subTitle" idx="7"/>
          </p:nvPr>
        </p:nvSpPr>
        <p:spPr>
          <a:xfrm>
            <a:off x="6429479" y="2693642"/>
            <a:ext cx="2982600" cy="457200"/>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A picture of my cat</a:t>
            </a:r>
            <a:endParaRPr/>
          </a:p>
        </p:txBody>
      </p:sp>
      <p:sp>
        <p:nvSpPr>
          <p:cNvPr id="2077" name="Google Shape;2077;p44"/>
          <p:cNvSpPr txBox="1">
            <a:spLocks noGrp="1"/>
          </p:cNvSpPr>
          <p:nvPr>
            <p:ph type="subTitle" idx="8"/>
          </p:nvPr>
        </p:nvSpPr>
        <p:spPr>
          <a:xfrm>
            <a:off x="6386142" y="3857196"/>
            <a:ext cx="2982600" cy="826666"/>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An essay cover sheet</a:t>
            </a:r>
            <a:endParaRPr/>
          </a:p>
        </p:txBody>
      </p:sp>
      <p:sp>
        <p:nvSpPr>
          <p:cNvPr id="2078" name="Google Shape;2078;p44"/>
          <p:cNvSpPr/>
          <p:nvPr/>
        </p:nvSpPr>
        <p:spPr>
          <a:xfrm flipH="1">
            <a:off x="-892207" y="1302268"/>
            <a:ext cx="3789946" cy="848107"/>
          </a:xfrm>
          <a:custGeom>
            <a:avLst/>
            <a:gdLst/>
            <a:ahLst/>
            <a:cxnLst/>
            <a:rect l="l" t="t" r="r" b="b"/>
            <a:pathLst>
              <a:path w="124047" h="27759" extrusionOk="0">
                <a:moveTo>
                  <a:pt x="97773" y="0"/>
                </a:moveTo>
                <a:cubicBezTo>
                  <a:pt x="97158" y="0"/>
                  <a:pt x="96448" y="64"/>
                  <a:pt x="95614" y="205"/>
                </a:cubicBezTo>
                <a:cubicBezTo>
                  <a:pt x="90085" y="1137"/>
                  <a:pt x="85119" y="2696"/>
                  <a:pt x="84910" y="3082"/>
                </a:cubicBezTo>
                <a:cubicBezTo>
                  <a:pt x="84685" y="3484"/>
                  <a:pt x="83978" y="4625"/>
                  <a:pt x="83978" y="4625"/>
                </a:cubicBezTo>
                <a:cubicBezTo>
                  <a:pt x="83978" y="4625"/>
                  <a:pt x="82852" y="4079"/>
                  <a:pt x="81521" y="4079"/>
                </a:cubicBezTo>
                <a:cubicBezTo>
                  <a:pt x="80660" y="4079"/>
                  <a:pt x="79714" y="4307"/>
                  <a:pt x="78931" y="5059"/>
                </a:cubicBezTo>
                <a:cubicBezTo>
                  <a:pt x="76938" y="6971"/>
                  <a:pt x="78079" y="9221"/>
                  <a:pt x="78256" y="9639"/>
                </a:cubicBezTo>
                <a:cubicBezTo>
                  <a:pt x="78270" y="9676"/>
                  <a:pt x="78267" y="9692"/>
                  <a:pt x="78249" y="9692"/>
                </a:cubicBezTo>
                <a:cubicBezTo>
                  <a:pt x="78090" y="9692"/>
                  <a:pt x="76791" y="8507"/>
                  <a:pt x="75136" y="8507"/>
                </a:cubicBezTo>
                <a:cubicBezTo>
                  <a:pt x="74756" y="8507"/>
                  <a:pt x="74357" y="8570"/>
                  <a:pt x="73949" y="8723"/>
                </a:cubicBezTo>
                <a:cubicBezTo>
                  <a:pt x="71538" y="9623"/>
                  <a:pt x="68484" y="12275"/>
                  <a:pt x="68484" y="12275"/>
                </a:cubicBezTo>
                <a:cubicBezTo>
                  <a:pt x="68484" y="12275"/>
                  <a:pt x="66785" y="12952"/>
                  <a:pt x="65169" y="12952"/>
                </a:cubicBezTo>
                <a:cubicBezTo>
                  <a:pt x="64395" y="12952"/>
                  <a:pt x="63641" y="12797"/>
                  <a:pt x="63100" y="12339"/>
                </a:cubicBezTo>
                <a:cubicBezTo>
                  <a:pt x="61644" y="11107"/>
                  <a:pt x="59396" y="8559"/>
                  <a:pt x="56493" y="8559"/>
                </a:cubicBezTo>
                <a:cubicBezTo>
                  <a:pt x="56063" y="8559"/>
                  <a:pt x="55619" y="8615"/>
                  <a:pt x="55160" y="8739"/>
                </a:cubicBezTo>
                <a:cubicBezTo>
                  <a:pt x="51978" y="9591"/>
                  <a:pt x="52139" y="10796"/>
                  <a:pt x="50467" y="11263"/>
                </a:cubicBezTo>
                <a:cubicBezTo>
                  <a:pt x="47864" y="11986"/>
                  <a:pt x="46015" y="11761"/>
                  <a:pt x="44296" y="13143"/>
                </a:cubicBezTo>
                <a:cubicBezTo>
                  <a:pt x="42551" y="14529"/>
                  <a:pt x="44641" y="16218"/>
                  <a:pt x="41420" y="16218"/>
                </a:cubicBezTo>
                <a:cubicBezTo>
                  <a:pt x="41318" y="16218"/>
                  <a:pt x="41210" y="16216"/>
                  <a:pt x="41097" y="16213"/>
                </a:cubicBezTo>
                <a:cubicBezTo>
                  <a:pt x="38600" y="16125"/>
                  <a:pt x="38193" y="14761"/>
                  <a:pt x="36609" y="14761"/>
                </a:cubicBezTo>
                <a:cubicBezTo>
                  <a:pt x="35869" y="14761"/>
                  <a:pt x="34873" y="15059"/>
                  <a:pt x="33286" y="15923"/>
                </a:cubicBezTo>
                <a:cubicBezTo>
                  <a:pt x="29814" y="17788"/>
                  <a:pt x="28850" y="16325"/>
                  <a:pt x="26471" y="17611"/>
                </a:cubicBezTo>
                <a:cubicBezTo>
                  <a:pt x="25781" y="17993"/>
                  <a:pt x="24071" y="20428"/>
                  <a:pt x="22027" y="20428"/>
                </a:cubicBezTo>
                <a:cubicBezTo>
                  <a:pt x="21835" y="20428"/>
                  <a:pt x="21639" y="20407"/>
                  <a:pt x="21441" y="20359"/>
                </a:cubicBezTo>
                <a:cubicBezTo>
                  <a:pt x="19661" y="19939"/>
                  <a:pt x="19060" y="18388"/>
                  <a:pt x="17372" y="18388"/>
                </a:cubicBezTo>
                <a:cubicBezTo>
                  <a:pt x="16864" y="18388"/>
                  <a:pt x="16259" y="18528"/>
                  <a:pt x="15494" y="18881"/>
                </a:cubicBezTo>
                <a:cubicBezTo>
                  <a:pt x="12167" y="20392"/>
                  <a:pt x="13694" y="21629"/>
                  <a:pt x="10785" y="22304"/>
                </a:cubicBezTo>
                <a:cubicBezTo>
                  <a:pt x="7860" y="22995"/>
                  <a:pt x="4549" y="22417"/>
                  <a:pt x="3424" y="23735"/>
                </a:cubicBezTo>
                <a:cubicBezTo>
                  <a:pt x="2283" y="25053"/>
                  <a:pt x="0" y="25342"/>
                  <a:pt x="5513" y="25728"/>
                </a:cubicBezTo>
                <a:cubicBezTo>
                  <a:pt x="7519" y="25855"/>
                  <a:pt x="15753" y="25907"/>
                  <a:pt x="27263" y="25907"/>
                </a:cubicBezTo>
                <a:cubicBezTo>
                  <a:pt x="28852" y="25907"/>
                  <a:pt x="30503" y="25906"/>
                  <a:pt x="32209" y="25904"/>
                </a:cubicBezTo>
                <a:cubicBezTo>
                  <a:pt x="35497" y="25904"/>
                  <a:pt x="37504" y="27474"/>
                  <a:pt x="41653" y="27474"/>
                </a:cubicBezTo>
                <a:cubicBezTo>
                  <a:pt x="42292" y="27474"/>
                  <a:pt x="42981" y="27437"/>
                  <a:pt x="43733" y="27351"/>
                </a:cubicBezTo>
                <a:cubicBezTo>
                  <a:pt x="46915" y="26981"/>
                  <a:pt x="50210" y="26660"/>
                  <a:pt x="53585" y="26370"/>
                </a:cubicBezTo>
                <a:cubicBezTo>
                  <a:pt x="54111" y="26326"/>
                  <a:pt x="54661" y="26306"/>
                  <a:pt x="55231" y="26306"/>
                </a:cubicBezTo>
                <a:cubicBezTo>
                  <a:pt x="60110" y="26306"/>
                  <a:pt x="66451" y="27759"/>
                  <a:pt x="71341" y="27759"/>
                </a:cubicBezTo>
                <a:cubicBezTo>
                  <a:pt x="71682" y="27759"/>
                  <a:pt x="72016" y="27752"/>
                  <a:pt x="72342" y="27737"/>
                </a:cubicBezTo>
                <a:cubicBezTo>
                  <a:pt x="91741" y="26820"/>
                  <a:pt x="110851" y="26162"/>
                  <a:pt x="124046" y="25776"/>
                </a:cubicBezTo>
                <a:lnTo>
                  <a:pt x="120349" y="1860"/>
                </a:lnTo>
                <a:lnTo>
                  <a:pt x="120333" y="1860"/>
                </a:lnTo>
                <a:cubicBezTo>
                  <a:pt x="117810" y="2166"/>
                  <a:pt x="116669" y="2664"/>
                  <a:pt x="115094" y="3676"/>
                </a:cubicBezTo>
                <a:cubicBezTo>
                  <a:pt x="113198" y="4905"/>
                  <a:pt x="112461" y="6263"/>
                  <a:pt x="110979" y="6263"/>
                </a:cubicBezTo>
                <a:cubicBezTo>
                  <a:pt x="110891" y="6263"/>
                  <a:pt x="110800" y="6258"/>
                  <a:pt x="110706" y="6248"/>
                </a:cubicBezTo>
                <a:cubicBezTo>
                  <a:pt x="109035" y="6055"/>
                  <a:pt x="108520" y="6135"/>
                  <a:pt x="104856" y="3918"/>
                </a:cubicBezTo>
                <a:cubicBezTo>
                  <a:pt x="101744" y="2034"/>
                  <a:pt x="101240" y="0"/>
                  <a:pt x="97773"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nvGrpSpPr>
          <p:cNvPr id="2079" name="Google Shape;2079;p44"/>
          <p:cNvGrpSpPr/>
          <p:nvPr/>
        </p:nvGrpSpPr>
        <p:grpSpPr>
          <a:xfrm flipH="1">
            <a:off x="9215226" y="1302270"/>
            <a:ext cx="4065161" cy="894136"/>
            <a:chOff x="-2755223" y="-2771500"/>
            <a:chExt cx="3531238" cy="776699"/>
          </a:xfrm>
        </p:grpSpPr>
        <p:sp>
          <p:nvSpPr>
            <p:cNvPr id="2080" name="Google Shape;2080;p44"/>
            <p:cNvSpPr/>
            <p:nvPr/>
          </p:nvSpPr>
          <p:spPr>
            <a:xfrm>
              <a:off x="-2755223" y="-2771500"/>
              <a:ext cx="3531238" cy="776699"/>
            </a:xfrm>
            <a:custGeom>
              <a:avLst/>
              <a:gdLst/>
              <a:ahLst/>
              <a:cxnLst/>
              <a:rect l="l" t="t" r="r" b="b"/>
              <a:pathLst>
                <a:path w="72648" h="15979" extrusionOk="0">
                  <a:moveTo>
                    <a:pt x="23875" y="11417"/>
                  </a:moveTo>
                  <a:lnTo>
                    <a:pt x="23875" y="11417"/>
                  </a:lnTo>
                  <a:cubicBezTo>
                    <a:pt x="24134" y="11460"/>
                    <a:pt x="24390" y="11526"/>
                    <a:pt x="24640" y="11613"/>
                  </a:cubicBezTo>
                  <a:lnTo>
                    <a:pt x="23875" y="11417"/>
                  </a:lnTo>
                  <a:close/>
                  <a:moveTo>
                    <a:pt x="41559" y="0"/>
                  </a:moveTo>
                  <a:cubicBezTo>
                    <a:pt x="38806" y="0"/>
                    <a:pt x="36154" y="2038"/>
                    <a:pt x="35472" y="4718"/>
                  </a:cubicBezTo>
                  <a:cubicBezTo>
                    <a:pt x="34990" y="3932"/>
                    <a:pt x="34078" y="3456"/>
                    <a:pt x="33162" y="3456"/>
                  </a:cubicBezTo>
                  <a:cubicBezTo>
                    <a:pt x="32917" y="3456"/>
                    <a:pt x="32672" y="3490"/>
                    <a:pt x="32435" y="3561"/>
                  </a:cubicBezTo>
                  <a:cubicBezTo>
                    <a:pt x="31326" y="3883"/>
                    <a:pt x="30506" y="5024"/>
                    <a:pt x="30538" y="6197"/>
                  </a:cubicBezTo>
                  <a:cubicBezTo>
                    <a:pt x="29957" y="5950"/>
                    <a:pt x="29318" y="5824"/>
                    <a:pt x="28679" y="5824"/>
                  </a:cubicBezTo>
                  <a:cubicBezTo>
                    <a:pt x="28152" y="5824"/>
                    <a:pt x="27625" y="5910"/>
                    <a:pt x="27131" y="6084"/>
                  </a:cubicBezTo>
                  <a:cubicBezTo>
                    <a:pt x="26924" y="6145"/>
                    <a:pt x="26717" y="6225"/>
                    <a:pt x="26510" y="6225"/>
                  </a:cubicBezTo>
                  <a:cubicBezTo>
                    <a:pt x="26444" y="6225"/>
                    <a:pt x="26377" y="6216"/>
                    <a:pt x="26311" y="6197"/>
                  </a:cubicBezTo>
                  <a:cubicBezTo>
                    <a:pt x="25974" y="6100"/>
                    <a:pt x="25797" y="5715"/>
                    <a:pt x="25491" y="5522"/>
                  </a:cubicBezTo>
                  <a:cubicBezTo>
                    <a:pt x="25330" y="5402"/>
                    <a:pt x="25139" y="5349"/>
                    <a:pt x="24943" y="5349"/>
                  </a:cubicBezTo>
                  <a:cubicBezTo>
                    <a:pt x="24612" y="5349"/>
                    <a:pt x="24265" y="5499"/>
                    <a:pt x="24013" y="5731"/>
                  </a:cubicBezTo>
                  <a:cubicBezTo>
                    <a:pt x="23627" y="6100"/>
                    <a:pt x="23434" y="6631"/>
                    <a:pt x="23290" y="7161"/>
                  </a:cubicBezTo>
                  <a:cubicBezTo>
                    <a:pt x="23193" y="7499"/>
                    <a:pt x="23097" y="7868"/>
                    <a:pt x="22807" y="8061"/>
                  </a:cubicBezTo>
                  <a:cubicBezTo>
                    <a:pt x="22631" y="8190"/>
                    <a:pt x="22406" y="8238"/>
                    <a:pt x="22197" y="8270"/>
                  </a:cubicBezTo>
                  <a:cubicBezTo>
                    <a:pt x="20202" y="8564"/>
                    <a:pt x="18189" y="8718"/>
                    <a:pt x="16171" y="8718"/>
                  </a:cubicBezTo>
                  <a:cubicBezTo>
                    <a:pt x="15539" y="8718"/>
                    <a:pt x="14906" y="8703"/>
                    <a:pt x="14273" y="8672"/>
                  </a:cubicBezTo>
                  <a:cubicBezTo>
                    <a:pt x="13968" y="8656"/>
                    <a:pt x="13630" y="8640"/>
                    <a:pt x="13341" y="8511"/>
                  </a:cubicBezTo>
                  <a:cubicBezTo>
                    <a:pt x="12939" y="8335"/>
                    <a:pt x="12650" y="7981"/>
                    <a:pt x="12312" y="7692"/>
                  </a:cubicBezTo>
                  <a:cubicBezTo>
                    <a:pt x="11504" y="7003"/>
                    <a:pt x="10443" y="6783"/>
                    <a:pt x="9362" y="6783"/>
                  </a:cubicBezTo>
                  <a:cubicBezTo>
                    <a:pt x="8853" y="6783"/>
                    <a:pt x="8338" y="6832"/>
                    <a:pt x="7844" y="6904"/>
                  </a:cubicBezTo>
                  <a:cubicBezTo>
                    <a:pt x="6607" y="7081"/>
                    <a:pt x="1705" y="9797"/>
                    <a:pt x="853" y="10713"/>
                  </a:cubicBezTo>
                  <a:cubicBezTo>
                    <a:pt x="1" y="11645"/>
                    <a:pt x="3489" y="10954"/>
                    <a:pt x="4517" y="11678"/>
                  </a:cubicBezTo>
                  <a:cubicBezTo>
                    <a:pt x="5330" y="12240"/>
                    <a:pt x="4760" y="15978"/>
                    <a:pt x="5658" y="15978"/>
                  </a:cubicBezTo>
                  <a:cubicBezTo>
                    <a:pt x="5684" y="15978"/>
                    <a:pt x="5711" y="15975"/>
                    <a:pt x="5739" y="15969"/>
                  </a:cubicBezTo>
                  <a:cubicBezTo>
                    <a:pt x="8519" y="15326"/>
                    <a:pt x="13180" y="11035"/>
                    <a:pt x="16041" y="10970"/>
                  </a:cubicBezTo>
                  <a:cubicBezTo>
                    <a:pt x="16353" y="10962"/>
                    <a:pt x="16668" y="10953"/>
                    <a:pt x="16982" y="10953"/>
                  </a:cubicBezTo>
                  <a:cubicBezTo>
                    <a:pt x="17864" y="10953"/>
                    <a:pt x="18743" y="11020"/>
                    <a:pt x="19561" y="11340"/>
                  </a:cubicBezTo>
                  <a:cubicBezTo>
                    <a:pt x="19947" y="11485"/>
                    <a:pt x="20316" y="11678"/>
                    <a:pt x="20734" y="11710"/>
                  </a:cubicBezTo>
                  <a:cubicBezTo>
                    <a:pt x="20773" y="11713"/>
                    <a:pt x="20812" y="11714"/>
                    <a:pt x="20850" y="11714"/>
                  </a:cubicBezTo>
                  <a:cubicBezTo>
                    <a:pt x="21213" y="11714"/>
                    <a:pt x="21576" y="11586"/>
                    <a:pt x="21940" y="11485"/>
                  </a:cubicBezTo>
                  <a:cubicBezTo>
                    <a:pt x="22312" y="11397"/>
                    <a:pt x="22696" y="11351"/>
                    <a:pt x="23081" y="11351"/>
                  </a:cubicBezTo>
                  <a:cubicBezTo>
                    <a:pt x="23253" y="11351"/>
                    <a:pt x="23426" y="11360"/>
                    <a:pt x="23598" y="11379"/>
                  </a:cubicBezTo>
                  <a:lnTo>
                    <a:pt x="23598" y="11379"/>
                  </a:lnTo>
                  <a:cubicBezTo>
                    <a:pt x="24300" y="11700"/>
                    <a:pt x="25048" y="11802"/>
                    <a:pt x="25819" y="11802"/>
                  </a:cubicBezTo>
                  <a:cubicBezTo>
                    <a:pt x="27138" y="11802"/>
                    <a:pt x="28525" y="11505"/>
                    <a:pt x="29869" y="11505"/>
                  </a:cubicBezTo>
                  <a:cubicBezTo>
                    <a:pt x="30296" y="11505"/>
                    <a:pt x="30718" y="11535"/>
                    <a:pt x="31133" y="11613"/>
                  </a:cubicBezTo>
                  <a:cubicBezTo>
                    <a:pt x="31953" y="11774"/>
                    <a:pt x="32740" y="12112"/>
                    <a:pt x="33560" y="12256"/>
                  </a:cubicBezTo>
                  <a:cubicBezTo>
                    <a:pt x="33875" y="12305"/>
                    <a:pt x="34191" y="12324"/>
                    <a:pt x="34509" y="12324"/>
                  </a:cubicBezTo>
                  <a:cubicBezTo>
                    <a:pt x="35228" y="12324"/>
                    <a:pt x="35953" y="12227"/>
                    <a:pt x="36678" y="12160"/>
                  </a:cubicBezTo>
                  <a:cubicBezTo>
                    <a:pt x="37799" y="12045"/>
                    <a:pt x="38925" y="11987"/>
                    <a:pt x="40051" y="11987"/>
                  </a:cubicBezTo>
                  <a:cubicBezTo>
                    <a:pt x="41909" y="11987"/>
                    <a:pt x="43766" y="12145"/>
                    <a:pt x="45598" y="12465"/>
                  </a:cubicBezTo>
                  <a:cubicBezTo>
                    <a:pt x="46401" y="12614"/>
                    <a:pt x="47218" y="12790"/>
                    <a:pt x="48036" y="12790"/>
                  </a:cubicBezTo>
                  <a:cubicBezTo>
                    <a:pt x="48102" y="12790"/>
                    <a:pt x="48168" y="12789"/>
                    <a:pt x="48234" y="12787"/>
                  </a:cubicBezTo>
                  <a:cubicBezTo>
                    <a:pt x="48989" y="12770"/>
                    <a:pt x="49728" y="12594"/>
                    <a:pt x="50484" y="12529"/>
                  </a:cubicBezTo>
                  <a:cubicBezTo>
                    <a:pt x="50791" y="12500"/>
                    <a:pt x="51098" y="12488"/>
                    <a:pt x="51406" y="12488"/>
                  </a:cubicBezTo>
                  <a:cubicBezTo>
                    <a:pt x="52288" y="12488"/>
                    <a:pt x="53170" y="12586"/>
                    <a:pt x="54052" y="12658"/>
                  </a:cubicBezTo>
                  <a:cubicBezTo>
                    <a:pt x="56430" y="12868"/>
                    <a:pt x="58812" y="12947"/>
                    <a:pt x="61196" y="12947"/>
                  </a:cubicBezTo>
                  <a:cubicBezTo>
                    <a:pt x="65015" y="12947"/>
                    <a:pt x="68837" y="12743"/>
                    <a:pt x="72647" y="12545"/>
                  </a:cubicBezTo>
                  <a:cubicBezTo>
                    <a:pt x="71137" y="12304"/>
                    <a:pt x="69626" y="12079"/>
                    <a:pt x="68115" y="11838"/>
                  </a:cubicBezTo>
                  <a:cubicBezTo>
                    <a:pt x="67761" y="11790"/>
                    <a:pt x="67392" y="11726"/>
                    <a:pt x="67135" y="11469"/>
                  </a:cubicBezTo>
                  <a:cubicBezTo>
                    <a:pt x="66942" y="11276"/>
                    <a:pt x="66845" y="10986"/>
                    <a:pt x="66669" y="10761"/>
                  </a:cubicBezTo>
                  <a:cubicBezTo>
                    <a:pt x="66380" y="10424"/>
                    <a:pt x="65976" y="10335"/>
                    <a:pt x="65529" y="10335"/>
                  </a:cubicBezTo>
                  <a:cubicBezTo>
                    <a:pt x="65037" y="10335"/>
                    <a:pt x="64491" y="10442"/>
                    <a:pt x="63985" y="10442"/>
                  </a:cubicBezTo>
                  <a:cubicBezTo>
                    <a:pt x="63593" y="10442"/>
                    <a:pt x="63225" y="10378"/>
                    <a:pt x="62924" y="10151"/>
                  </a:cubicBezTo>
                  <a:cubicBezTo>
                    <a:pt x="62618" y="9910"/>
                    <a:pt x="62442" y="9556"/>
                    <a:pt x="62249" y="9218"/>
                  </a:cubicBezTo>
                  <a:cubicBezTo>
                    <a:pt x="61606" y="8013"/>
                    <a:pt x="60658" y="6872"/>
                    <a:pt x="59372" y="6358"/>
                  </a:cubicBezTo>
                  <a:cubicBezTo>
                    <a:pt x="58970" y="6202"/>
                    <a:pt x="58531" y="6123"/>
                    <a:pt x="58093" y="6123"/>
                  </a:cubicBezTo>
                  <a:cubicBezTo>
                    <a:pt x="57130" y="6123"/>
                    <a:pt x="56174" y="6505"/>
                    <a:pt x="55643" y="7290"/>
                  </a:cubicBezTo>
                  <a:cubicBezTo>
                    <a:pt x="55498" y="7515"/>
                    <a:pt x="55386" y="7756"/>
                    <a:pt x="55177" y="7917"/>
                  </a:cubicBezTo>
                  <a:cubicBezTo>
                    <a:pt x="55018" y="8037"/>
                    <a:pt x="54837" y="8088"/>
                    <a:pt x="54650" y="8088"/>
                  </a:cubicBezTo>
                  <a:cubicBezTo>
                    <a:pt x="54212" y="8088"/>
                    <a:pt x="53735" y="7809"/>
                    <a:pt x="53409" y="7483"/>
                  </a:cubicBezTo>
                  <a:cubicBezTo>
                    <a:pt x="52927" y="7017"/>
                    <a:pt x="52493" y="6422"/>
                    <a:pt x="51834" y="6325"/>
                  </a:cubicBezTo>
                  <a:cubicBezTo>
                    <a:pt x="51764" y="6314"/>
                    <a:pt x="51694" y="6309"/>
                    <a:pt x="51625" y="6309"/>
                  </a:cubicBezTo>
                  <a:cubicBezTo>
                    <a:pt x="50703" y="6309"/>
                    <a:pt x="49787" y="7217"/>
                    <a:pt x="48956" y="7217"/>
                  </a:cubicBezTo>
                  <a:cubicBezTo>
                    <a:pt x="48764" y="7217"/>
                    <a:pt x="48576" y="7168"/>
                    <a:pt x="48394" y="7049"/>
                  </a:cubicBezTo>
                  <a:cubicBezTo>
                    <a:pt x="47880" y="6711"/>
                    <a:pt x="47832" y="5988"/>
                    <a:pt x="47735" y="5361"/>
                  </a:cubicBezTo>
                  <a:cubicBezTo>
                    <a:pt x="47334" y="2532"/>
                    <a:pt x="44746" y="154"/>
                    <a:pt x="41869" y="9"/>
                  </a:cubicBezTo>
                  <a:cubicBezTo>
                    <a:pt x="41766" y="3"/>
                    <a:pt x="41662" y="0"/>
                    <a:pt x="41559"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nvGrpSpPr>
            <p:cNvPr id="2081" name="Google Shape;2081;p44"/>
            <p:cNvGrpSpPr/>
            <p:nvPr/>
          </p:nvGrpSpPr>
          <p:grpSpPr>
            <a:xfrm>
              <a:off x="-2389597" y="-2604290"/>
              <a:ext cx="2734366" cy="573860"/>
              <a:chOff x="-2389597" y="-2604290"/>
              <a:chExt cx="2734366" cy="573860"/>
            </a:xfrm>
          </p:grpSpPr>
          <p:sp>
            <p:nvSpPr>
              <p:cNvPr id="2082" name="Google Shape;2082;p44"/>
              <p:cNvSpPr/>
              <p:nvPr/>
            </p:nvSpPr>
            <p:spPr>
              <a:xfrm>
                <a:off x="-89636" y="-2218152"/>
                <a:ext cx="434405" cy="75876"/>
              </a:xfrm>
              <a:custGeom>
                <a:avLst/>
                <a:gdLst/>
                <a:ahLst/>
                <a:cxnLst/>
                <a:rect l="l" t="t" r="r" b="b"/>
                <a:pathLst>
                  <a:path w="8937" h="1561" extrusionOk="0">
                    <a:moveTo>
                      <a:pt x="6920" y="0"/>
                    </a:moveTo>
                    <a:cubicBezTo>
                      <a:pt x="6567" y="0"/>
                      <a:pt x="6204" y="95"/>
                      <a:pt x="5802" y="197"/>
                    </a:cubicBezTo>
                    <a:cubicBezTo>
                      <a:pt x="5267" y="337"/>
                      <a:pt x="4762" y="488"/>
                      <a:pt x="4223" y="488"/>
                    </a:cubicBezTo>
                    <a:cubicBezTo>
                      <a:pt x="4082" y="488"/>
                      <a:pt x="3940" y="478"/>
                      <a:pt x="3793" y="454"/>
                    </a:cubicBezTo>
                    <a:cubicBezTo>
                      <a:pt x="3075" y="341"/>
                      <a:pt x="2567" y="32"/>
                      <a:pt x="2000" y="32"/>
                    </a:cubicBezTo>
                    <a:cubicBezTo>
                      <a:pt x="1679" y="32"/>
                      <a:pt x="1340" y="131"/>
                      <a:pt x="933" y="422"/>
                    </a:cubicBezTo>
                    <a:cubicBezTo>
                      <a:pt x="595" y="679"/>
                      <a:pt x="290" y="1001"/>
                      <a:pt x="0" y="1338"/>
                    </a:cubicBezTo>
                    <a:cubicBezTo>
                      <a:pt x="2109" y="1498"/>
                      <a:pt x="4217" y="1560"/>
                      <a:pt x="6331" y="1560"/>
                    </a:cubicBezTo>
                    <a:cubicBezTo>
                      <a:pt x="7198" y="1560"/>
                      <a:pt x="8067" y="1550"/>
                      <a:pt x="8937" y="1531"/>
                    </a:cubicBezTo>
                    <a:cubicBezTo>
                      <a:pt x="8904" y="1515"/>
                      <a:pt x="8888" y="1499"/>
                      <a:pt x="8872" y="1467"/>
                    </a:cubicBezTo>
                    <a:cubicBezTo>
                      <a:pt x="8599" y="1113"/>
                      <a:pt x="8374" y="695"/>
                      <a:pt x="8020" y="406"/>
                    </a:cubicBezTo>
                    <a:cubicBezTo>
                      <a:pt x="7643" y="103"/>
                      <a:pt x="7287" y="0"/>
                      <a:pt x="6920" y="0"/>
                    </a:cubicBez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2083" name="Google Shape;2083;p44"/>
              <p:cNvSpPr/>
              <p:nvPr/>
            </p:nvSpPr>
            <p:spPr>
              <a:xfrm>
                <a:off x="-1533376" y="-2604290"/>
                <a:ext cx="1189863" cy="454383"/>
              </a:xfrm>
              <a:custGeom>
                <a:avLst/>
                <a:gdLst/>
                <a:ahLst/>
                <a:cxnLst/>
                <a:rect l="l" t="t" r="r" b="b"/>
                <a:pathLst>
                  <a:path w="24479" h="9348" extrusionOk="0">
                    <a:moveTo>
                      <a:pt x="17214" y="1"/>
                    </a:moveTo>
                    <a:cubicBezTo>
                      <a:pt x="16801" y="1"/>
                      <a:pt x="16380" y="107"/>
                      <a:pt x="16009" y="234"/>
                    </a:cubicBezTo>
                    <a:cubicBezTo>
                      <a:pt x="14868" y="587"/>
                      <a:pt x="13662" y="1343"/>
                      <a:pt x="12875" y="2243"/>
                    </a:cubicBezTo>
                    <a:cubicBezTo>
                      <a:pt x="12434" y="2764"/>
                      <a:pt x="11992" y="3386"/>
                      <a:pt x="11311" y="3386"/>
                    </a:cubicBezTo>
                    <a:cubicBezTo>
                      <a:pt x="11173" y="3386"/>
                      <a:pt x="11025" y="3360"/>
                      <a:pt x="10866" y="3303"/>
                    </a:cubicBezTo>
                    <a:cubicBezTo>
                      <a:pt x="9660" y="2885"/>
                      <a:pt x="10255" y="2002"/>
                      <a:pt x="9741" y="1214"/>
                    </a:cubicBezTo>
                    <a:cubicBezTo>
                      <a:pt x="9590" y="992"/>
                      <a:pt x="9536" y="907"/>
                      <a:pt x="9493" y="907"/>
                    </a:cubicBezTo>
                    <a:cubicBezTo>
                      <a:pt x="9439" y="907"/>
                      <a:pt x="9404" y="1038"/>
                      <a:pt x="9226" y="1198"/>
                    </a:cubicBezTo>
                    <a:cubicBezTo>
                      <a:pt x="9034" y="1359"/>
                      <a:pt x="8873" y="1696"/>
                      <a:pt x="8744" y="1905"/>
                    </a:cubicBezTo>
                    <a:cubicBezTo>
                      <a:pt x="8535" y="2243"/>
                      <a:pt x="8342" y="2596"/>
                      <a:pt x="8101" y="2902"/>
                    </a:cubicBezTo>
                    <a:cubicBezTo>
                      <a:pt x="8085" y="2918"/>
                      <a:pt x="8053" y="2950"/>
                      <a:pt x="8037" y="2982"/>
                    </a:cubicBezTo>
                    <a:cubicBezTo>
                      <a:pt x="8005" y="2998"/>
                      <a:pt x="8005" y="3030"/>
                      <a:pt x="7989" y="3062"/>
                    </a:cubicBezTo>
                    <a:cubicBezTo>
                      <a:pt x="7812" y="3352"/>
                      <a:pt x="6687" y="4107"/>
                      <a:pt x="6655" y="4364"/>
                    </a:cubicBezTo>
                    <a:cubicBezTo>
                      <a:pt x="6607" y="4653"/>
                      <a:pt x="7780" y="5586"/>
                      <a:pt x="7957" y="5811"/>
                    </a:cubicBezTo>
                    <a:cubicBezTo>
                      <a:pt x="8294" y="6212"/>
                      <a:pt x="8632" y="6679"/>
                      <a:pt x="8487" y="7225"/>
                    </a:cubicBezTo>
                    <a:cubicBezTo>
                      <a:pt x="8324" y="7860"/>
                      <a:pt x="7959" y="8100"/>
                      <a:pt x="7480" y="8100"/>
                    </a:cubicBezTo>
                    <a:cubicBezTo>
                      <a:pt x="5986" y="8100"/>
                      <a:pt x="3379" y="5769"/>
                      <a:pt x="2271" y="5769"/>
                    </a:cubicBezTo>
                    <a:cubicBezTo>
                      <a:pt x="2230" y="5769"/>
                      <a:pt x="2191" y="5772"/>
                      <a:pt x="2155" y="5778"/>
                    </a:cubicBezTo>
                    <a:cubicBezTo>
                      <a:pt x="1110" y="5955"/>
                      <a:pt x="708" y="7611"/>
                      <a:pt x="17" y="8302"/>
                    </a:cubicBezTo>
                    <a:cubicBezTo>
                      <a:pt x="17" y="8302"/>
                      <a:pt x="1" y="8318"/>
                      <a:pt x="1" y="8318"/>
                    </a:cubicBezTo>
                    <a:cubicBezTo>
                      <a:pt x="240" y="8342"/>
                      <a:pt x="482" y="8352"/>
                      <a:pt x="726" y="8352"/>
                    </a:cubicBezTo>
                    <a:cubicBezTo>
                      <a:pt x="2030" y="8352"/>
                      <a:pt x="3393" y="8065"/>
                      <a:pt x="4723" y="8065"/>
                    </a:cubicBezTo>
                    <a:cubicBezTo>
                      <a:pt x="5152" y="8065"/>
                      <a:pt x="5577" y="8094"/>
                      <a:pt x="5996" y="8173"/>
                    </a:cubicBezTo>
                    <a:cubicBezTo>
                      <a:pt x="6816" y="8334"/>
                      <a:pt x="7603" y="8672"/>
                      <a:pt x="8423" y="8816"/>
                    </a:cubicBezTo>
                    <a:cubicBezTo>
                      <a:pt x="8738" y="8865"/>
                      <a:pt x="9056" y="8884"/>
                      <a:pt x="9375" y="8884"/>
                    </a:cubicBezTo>
                    <a:cubicBezTo>
                      <a:pt x="10098" y="8884"/>
                      <a:pt x="10827" y="8787"/>
                      <a:pt x="11541" y="8720"/>
                    </a:cubicBezTo>
                    <a:cubicBezTo>
                      <a:pt x="12658" y="8599"/>
                      <a:pt x="13779" y="8539"/>
                      <a:pt x="14900" y="8539"/>
                    </a:cubicBezTo>
                    <a:cubicBezTo>
                      <a:pt x="16763" y="8539"/>
                      <a:pt x="18624" y="8704"/>
                      <a:pt x="20461" y="9025"/>
                    </a:cubicBezTo>
                    <a:cubicBezTo>
                      <a:pt x="21292" y="9179"/>
                      <a:pt x="22137" y="9348"/>
                      <a:pt x="22984" y="9348"/>
                    </a:cubicBezTo>
                    <a:cubicBezTo>
                      <a:pt x="23021" y="9348"/>
                      <a:pt x="23059" y="9347"/>
                      <a:pt x="23097" y="9347"/>
                    </a:cubicBezTo>
                    <a:cubicBezTo>
                      <a:pt x="23499" y="9330"/>
                      <a:pt x="23884" y="9282"/>
                      <a:pt x="24286" y="9234"/>
                    </a:cubicBezTo>
                    <a:cubicBezTo>
                      <a:pt x="24334" y="8961"/>
                      <a:pt x="24479" y="8607"/>
                      <a:pt x="24431" y="8382"/>
                    </a:cubicBezTo>
                    <a:cubicBezTo>
                      <a:pt x="24328" y="7810"/>
                      <a:pt x="24025" y="7647"/>
                      <a:pt x="23671" y="7647"/>
                    </a:cubicBezTo>
                    <a:cubicBezTo>
                      <a:pt x="23248" y="7647"/>
                      <a:pt x="22752" y="7880"/>
                      <a:pt x="22438" y="7932"/>
                    </a:cubicBezTo>
                    <a:cubicBezTo>
                      <a:pt x="22285" y="7958"/>
                      <a:pt x="22134" y="7973"/>
                      <a:pt x="21986" y="7973"/>
                    </a:cubicBezTo>
                    <a:cubicBezTo>
                      <a:pt x="21665" y="7973"/>
                      <a:pt x="21357" y="7900"/>
                      <a:pt x="21072" y="7691"/>
                    </a:cubicBezTo>
                    <a:cubicBezTo>
                      <a:pt x="20451" y="7244"/>
                      <a:pt x="20556" y="6537"/>
                      <a:pt x="19735" y="6537"/>
                    </a:cubicBezTo>
                    <a:cubicBezTo>
                      <a:pt x="19641" y="6537"/>
                      <a:pt x="19536" y="6546"/>
                      <a:pt x="19416" y="6566"/>
                    </a:cubicBezTo>
                    <a:cubicBezTo>
                      <a:pt x="18813" y="6665"/>
                      <a:pt x="18417" y="6923"/>
                      <a:pt x="17896" y="6923"/>
                    </a:cubicBezTo>
                    <a:cubicBezTo>
                      <a:pt x="17737" y="6923"/>
                      <a:pt x="17567" y="6899"/>
                      <a:pt x="17375" y="6839"/>
                    </a:cubicBezTo>
                    <a:cubicBezTo>
                      <a:pt x="16957" y="6711"/>
                      <a:pt x="16780" y="6341"/>
                      <a:pt x="16941" y="5939"/>
                    </a:cubicBezTo>
                    <a:cubicBezTo>
                      <a:pt x="17407" y="4750"/>
                      <a:pt x="18596" y="4011"/>
                      <a:pt x="19030" y="2837"/>
                    </a:cubicBezTo>
                    <a:cubicBezTo>
                      <a:pt x="19352" y="2002"/>
                      <a:pt x="18934" y="684"/>
                      <a:pt x="18130" y="234"/>
                    </a:cubicBezTo>
                    <a:cubicBezTo>
                      <a:pt x="17849" y="65"/>
                      <a:pt x="17534" y="1"/>
                      <a:pt x="17214" y="1"/>
                    </a:cubicBez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2084" name="Google Shape;2084;p44"/>
              <p:cNvSpPr/>
              <p:nvPr/>
            </p:nvSpPr>
            <p:spPr>
              <a:xfrm>
                <a:off x="-2389597" y="-2337483"/>
                <a:ext cx="649250" cy="307054"/>
              </a:xfrm>
              <a:custGeom>
                <a:avLst/>
                <a:gdLst/>
                <a:ahLst/>
                <a:cxnLst/>
                <a:rect l="l" t="t" r="r" b="b"/>
                <a:pathLst>
                  <a:path w="13357" h="6317" extrusionOk="0">
                    <a:moveTo>
                      <a:pt x="9675" y="0"/>
                    </a:moveTo>
                    <a:cubicBezTo>
                      <a:pt x="9009" y="0"/>
                      <a:pt x="8287" y="222"/>
                      <a:pt x="7458" y="595"/>
                    </a:cubicBezTo>
                    <a:cubicBezTo>
                      <a:pt x="5369" y="1543"/>
                      <a:pt x="2942" y="2540"/>
                      <a:pt x="1431" y="4324"/>
                    </a:cubicBezTo>
                    <a:cubicBezTo>
                      <a:pt x="901" y="4950"/>
                      <a:pt x="435" y="5625"/>
                      <a:pt x="1" y="6317"/>
                    </a:cubicBezTo>
                    <a:cubicBezTo>
                      <a:pt x="2717" y="4902"/>
                      <a:pt x="6205" y="2090"/>
                      <a:pt x="8503" y="2041"/>
                    </a:cubicBezTo>
                    <a:cubicBezTo>
                      <a:pt x="8819" y="2033"/>
                      <a:pt x="9137" y="2024"/>
                      <a:pt x="9454" y="2024"/>
                    </a:cubicBezTo>
                    <a:cubicBezTo>
                      <a:pt x="10342" y="2024"/>
                      <a:pt x="11221" y="2091"/>
                      <a:pt x="12039" y="2411"/>
                    </a:cubicBezTo>
                    <a:cubicBezTo>
                      <a:pt x="12425" y="2556"/>
                      <a:pt x="12794" y="2765"/>
                      <a:pt x="13196" y="2781"/>
                    </a:cubicBezTo>
                    <a:lnTo>
                      <a:pt x="13357" y="2781"/>
                    </a:lnTo>
                    <a:cubicBezTo>
                      <a:pt x="12923" y="2331"/>
                      <a:pt x="12537" y="1800"/>
                      <a:pt x="12151" y="1334"/>
                    </a:cubicBezTo>
                    <a:cubicBezTo>
                      <a:pt x="11345" y="390"/>
                      <a:pt x="10559" y="0"/>
                      <a:pt x="9675"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grpSp>
      <p:pic>
        <p:nvPicPr>
          <p:cNvPr id="2" name="Picture 1">
            <a:extLst>
              <a:ext uri="{FF2B5EF4-FFF2-40B4-BE49-F238E27FC236}">
                <a16:creationId xmlns:a16="http://schemas.microsoft.com/office/drawing/2014/main" id="{406427AB-B65A-B3DD-4766-0BCA194122DC}"/>
              </a:ext>
            </a:extLst>
          </p:cNvPr>
          <p:cNvPicPr>
            <a:picLocks noChangeAspect="1"/>
          </p:cNvPicPr>
          <p:nvPr/>
        </p:nvPicPr>
        <p:blipFill>
          <a:blip r:embed="rId3"/>
          <a:stretch>
            <a:fillRect/>
          </a:stretch>
        </p:blipFill>
        <p:spPr>
          <a:xfrm>
            <a:off x="8821562" y="3150844"/>
            <a:ext cx="1859441" cy="1859441"/>
          </a:xfrm>
          <a:prstGeom prst="rect">
            <a:avLst/>
          </a:prstGeom>
        </p:spPr>
      </p:pic>
    </p:spTree>
    <p:extLst>
      <p:ext uri="{BB962C8B-B14F-4D97-AF65-F5344CB8AC3E}">
        <p14:creationId xmlns:p14="http://schemas.microsoft.com/office/powerpoint/2010/main" val="118767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8"/>
        <p:cNvGrpSpPr/>
        <p:nvPr/>
      </p:nvGrpSpPr>
      <p:grpSpPr>
        <a:xfrm>
          <a:off x="0" y="0"/>
          <a:ext cx="0" cy="0"/>
          <a:chOff x="0" y="0"/>
          <a:chExt cx="0" cy="0"/>
        </a:xfrm>
      </p:grpSpPr>
      <p:sp>
        <p:nvSpPr>
          <p:cNvPr id="2069" name="Google Shape;2069;p44"/>
          <p:cNvSpPr txBox="1">
            <a:spLocks noGrp="1"/>
          </p:cNvSpPr>
          <p:nvPr>
            <p:ph type="title"/>
          </p:nvPr>
        </p:nvSpPr>
        <p:spPr>
          <a:xfrm>
            <a:off x="2244000" y="1302275"/>
            <a:ext cx="7704000" cy="572700"/>
          </a:xfrm>
          <a:prstGeom prst="rect">
            <a:avLst/>
          </a:prstGeom>
        </p:spPr>
        <p:txBody>
          <a:bodyPr spcFirstLastPara="1" vert="horz" wrap="square" lIns="91425" tIns="91425" rIns="91425" bIns="91425" rtlCol="0" anchor="t" anchorCtr="0">
            <a:noAutofit/>
          </a:bodyPr>
          <a:lstStyle/>
          <a:p>
            <a:pPr algn="ctr"/>
            <a:r>
              <a:rPr lang="en-GB"/>
              <a:t>I can’t attend my lecture/seminar/class today, who should I tell?</a:t>
            </a:r>
            <a:endParaRPr/>
          </a:p>
        </p:txBody>
      </p:sp>
      <p:sp>
        <p:nvSpPr>
          <p:cNvPr id="2074" name="Google Shape;2074;p44"/>
          <p:cNvSpPr txBox="1">
            <a:spLocks noGrp="1"/>
          </p:cNvSpPr>
          <p:nvPr>
            <p:ph type="subTitle" idx="5"/>
          </p:nvPr>
        </p:nvSpPr>
        <p:spPr>
          <a:xfrm>
            <a:off x="2779921" y="3353964"/>
            <a:ext cx="2982600" cy="457200"/>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My friends</a:t>
            </a:r>
            <a:endParaRPr/>
          </a:p>
        </p:txBody>
      </p:sp>
      <p:sp>
        <p:nvSpPr>
          <p:cNvPr id="2075" name="Google Shape;2075;p44"/>
          <p:cNvSpPr txBox="1">
            <a:spLocks noGrp="1"/>
          </p:cNvSpPr>
          <p:nvPr>
            <p:ph type="subTitle" idx="6"/>
          </p:nvPr>
        </p:nvSpPr>
        <p:spPr>
          <a:xfrm>
            <a:off x="2779921" y="4351046"/>
            <a:ext cx="2982600" cy="457200"/>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M</a:t>
            </a:r>
            <a:r>
              <a:rPr lang="en"/>
              <a:t>y personal tutor</a:t>
            </a:r>
            <a:endParaRPr/>
          </a:p>
        </p:txBody>
      </p:sp>
      <p:sp>
        <p:nvSpPr>
          <p:cNvPr id="2076" name="Google Shape;2076;p44"/>
          <p:cNvSpPr txBox="1">
            <a:spLocks noGrp="1"/>
          </p:cNvSpPr>
          <p:nvPr>
            <p:ph type="subTitle" idx="7"/>
          </p:nvPr>
        </p:nvSpPr>
        <p:spPr>
          <a:xfrm>
            <a:off x="6429481" y="3260302"/>
            <a:ext cx="2939263" cy="842123"/>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T</a:t>
            </a:r>
            <a:r>
              <a:rPr lang="en"/>
              <a:t>he module convenor</a:t>
            </a:r>
            <a:endParaRPr/>
          </a:p>
        </p:txBody>
      </p:sp>
      <p:sp>
        <p:nvSpPr>
          <p:cNvPr id="2077" name="Google Shape;2077;p44"/>
          <p:cNvSpPr txBox="1">
            <a:spLocks noGrp="1"/>
          </p:cNvSpPr>
          <p:nvPr>
            <p:ph type="subTitle" idx="8"/>
          </p:nvPr>
        </p:nvSpPr>
        <p:spPr>
          <a:xfrm>
            <a:off x="6386143" y="4351046"/>
            <a:ext cx="2982600" cy="457200"/>
          </a:xfrm>
          <a:prstGeom prst="rect">
            <a:avLst/>
          </a:prstGeom>
          <a:solidFill>
            <a:schemeClr val="accent3">
              <a:lumMod val="20000"/>
              <a:lumOff val="80000"/>
            </a:schemeClr>
          </a:solidFill>
        </p:spPr>
        <p:txBody>
          <a:bodyPr spcFirstLastPara="1" vert="horz" wrap="square" lIns="91425" tIns="91425" rIns="91425" bIns="91425" rtlCol="0" anchor="ctr" anchorCtr="0">
            <a:noAutofit/>
          </a:bodyPr>
          <a:lstStyle/>
          <a:p>
            <a:pPr marL="0" indent="0"/>
            <a:r>
              <a:rPr lang="en-GB"/>
              <a:t>My parents</a:t>
            </a:r>
            <a:endParaRPr/>
          </a:p>
        </p:txBody>
      </p:sp>
      <p:sp>
        <p:nvSpPr>
          <p:cNvPr id="2078" name="Google Shape;2078;p44"/>
          <p:cNvSpPr/>
          <p:nvPr/>
        </p:nvSpPr>
        <p:spPr>
          <a:xfrm flipH="1">
            <a:off x="-892207" y="1302268"/>
            <a:ext cx="3789946" cy="848107"/>
          </a:xfrm>
          <a:custGeom>
            <a:avLst/>
            <a:gdLst/>
            <a:ahLst/>
            <a:cxnLst/>
            <a:rect l="l" t="t" r="r" b="b"/>
            <a:pathLst>
              <a:path w="124047" h="27759" extrusionOk="0">
                <a:moveTo>
                  <a:pt x="97773" y="0"/>
                </a:moveTo>
                <a:cubicBezTo>
                  <a:pt x="97158" y="0"/>
                  <a:pt x="96448" y="64"/>
                  <a:pt x="95614" y="205"/>
                </a:cubicBezTo>
                <a:cubicBezTo>
                  <a:pt x="90085" y="1137"/>
                  <a:pt x="85119" y="2696"/>
                  <a:pt x="84910" y="3082"/>
                </a:cubicBezTo>
                <a:cubicBezTo>
                  <a:pt x="84685" y="3484"/>
                  <a:pt x="83978" y="4625"/>
                  <a:pt x="83978" y="4625"/>
                </a:cubicBezTo>
                <a:cubicBezTo>
                  <a:pt x="83978" y="4625"/>
                  <a:pt x="82852" y="4079"/>
                  <a:pt x="81521" y="4079"/>
                </a:cubicBezTo>
                <a:cubicBezTo>
                  <a:pt x="80660" y="4079"/>
                  <a:pt x="79714" y="4307"/>
                  <a:pt x="78931" y="5059"/>
                </a:cubicBezTo>
                <a:cubicBezTo>
                  <a:pt x="76938" y="6971"/>
                  <a:pt x="78079" y="9221"/>
                  <a:pt x="78256" y="9639"/>
                </a:cubicBezTo>
                <a:cubicBezTo>
                  <a:pt x="78270" y="9676"/>
                  <a:pt x="78267" y="9692"/>
                  <a:pt x="78249" y="9692"/>
                </a:cubicBezTo>
                <a:cubicBezTo>
                  <a:pt x="78090" y="9692"/>
                  <a:pt x="76791" y="8507"/>
                  <a:pt x="75136" y="8507"/>
                </a:cubicBezTo>
                <a:cubicBezTo>
                  <a:pt x="74756" y="8507"/>
                  <a:pt x="74357" y="8570"/>
                  <a:pt x="73949" y="8723"/>
                </a:cubicBezTo>
                <a:cubicBezTo>
                  <a:pt x="71538" y="9623"/>
                  <a:pt x="68484" y="12275"/>
                  <a:pt x="68484" y="12275"/>
                </a:cubicBezTo>
                <a:cubicBezTo>
                  <a:pt x="68484" y="12275"/>
                  <a:pt x="66785" y="12952"/>
                  <a:pt x="65169" y="12952"/>
                </a:cubicBezTo>
                <a:cubicBezTo>
                  <a:pt x="64395" y="12952"/>
                  <a:pt x="63641" y="12797"/>
                  <a:pt x="63100" y="12339"/>
                </a:cubicBezTo>
                <a:cubicBezTo>
                  <a:pt x="61644" y="11107"/>
                  <a:pt x="59396" y="8559"/>
                  <a:pt x="56493" y="8559"/>
                </a:cubicBezTo>
                <a:cubicBezTo>
                  <a:pt x="56063" y="8559"/>
                  <a:pt x="55619" y="8615"/>
                  <a:pt x="55160" y="8739"/>
                </a:cubicBezTo>
                <a:cubicBezTo>
                  <a:pt x="51978" y="9591"/>
                  <a:pt x="52139" y="10796"/>
                  <a:pt x="50467" y="11263"/>
                </a:cubicBezTo>
                <a:cubicBezTo>
                  <a:pt x="47864" y="11986"/>
                  <a:pt x="46015" y="11761"/>
                  <a:pt x="44296" y="13143"/>
                </a:cubicBezTo>
                <a:cubicBezTo>
                  <a:pt x="42551" y="14529"/>
                  <a:pt x="44641" y="16218"/>
                  <a:pt x="41420" y="16218"/>
                </a:cubicBezTo>
                <a:cubicBezTo>
                  <a:pt x="41318" y="16218"/>
                  <a:pt x="41210" y="16216"/>
                  <a:pt x="41097" y="16213"/>
                </a:cubicBezTo>
                <a:cubicBezTo>
                  <a:pt x="38600" y="16125"/>
                  <a:pt x="38193" y="14761"/>
                  <a:pt x="36609" y="14761"/>
                </a:cubicBezTo>
                <a:cubicBezTo>
                  <a:pt x="35869" y="14761"/>
                  <a:pt x="34873" y="15059"/>
                  <a:pt x="33286" y="15923"/>
                </a:cubicBezTo>
                <a:cubicBezTo>
                  <a:pt x="29814" y="17788"/>
                  <a:pt x="28850" y="16325"/>
                  <a:pt x="26471" y="17611"/>
                </a:cubicBezTo>
                <a:cubicBezTo>
                  <a:pt x="25781" y="17993"/>
                  <a:pt x="24071" y="20428"/>
                  <a:pt x="22027" y="20428"/>
                </a:cubicBezTo>
                <a:cubicBezTo>
                  <a:pt x="21835" y="20428"/>
                  <a:pt x="21639" y="20407"/>
                  <a:pt x="21441" y="20359"/>
                </a:cubicBezTo>
                <a:cubicBezTo>
                  <a:pt x="19661" y="19939"/>
                  <a:pt x="19060" y="18388"/>
                  <a:pt x="17372" y="18388"/>
                </a:cubicBezTo>
                <a:cubicBezTo>
                  <a:pt x="16864" y="18388"/>
                  <a:pt x="16259" y="18528"/>
                  <a:pt x="15494" y="18881"/>
                </a:cubicBezTo>
                <a:cubicBezTo>
                  <a:pt x="12167" y="20392"/>
                  <a:pt x="13694" y="21629"/>
                  <a:pt x="10785" y="22304"/>
                </a:cubicBezTo>
                <a:cubicBezTo>
                  <a:pt x="7860" y="22995"/>
                  <a:pt x="4549" y="22417"/>
                  <a:pt x="3424" y="23735"/>
                </a:cubicBezTo>
                <a:cubicBezTo>
                  <a:pt x="2283" y="25053"/>
                  <a:pt x="0" y="25342"/>
                  <a:pt x="5513" y="25728"/>
                </a:cubicBezTo>
                <a:cubicBezTo>
                  <a:pt x="7519" y="25855"/>
                  <a:pt x="15753" y="25907"/>
                  <a:pt x="27263" y="25907"/>
                </a:cubicBezTo>
                <a:cubicBezTo>
                  <a:pt x="28852" y="25907"/>
                  <a:pt x="30503" y="25906"/>
                  <a:pt x="32209" y="25904"/>
                </a:cubicBezTo>
                <a:cubicBezTo>
                  <a:pt x="35497" y="25904"/>
                  <a:pt x="37504" y="27474"/>
                  <a:pt x="41653" y="27474"/>
                </a:cubicBezTo>
                <a:cubicBezTo>
                  <a:pt x="42292" y="27474"/>
                  <a:pt x="42981" y="27437"/>
                  <a:pt x="43733" y="27351"/>
                </a:cubicBezTo>
                <a:cubicBezTo>
                  <a:pt x="46915" y="26981"/>
                  <a:pt x="50210" y="26660"/>
                  <a:pt x="53585" y="26370"/>
                </a:cubicBezTo>
                <a:cubicBezTo>
                  <a:pt x="54111" y="26326"/>
                  <a:pt x="54661" y="26306"/>
                  <a:pt x="55231" y="26306"/>
                </a:cubicBezTo>
                <a:cubicBezTo>
                  <a:pt x="60110" y="26306"/>
                  <a:pt x="66451" y="27759"/>
                  <a:pt x="71341" y="27759"/>
                </a:cubicBezTo>
                <a:cubicBezTo>
                  <a:pt x="71682" y="27759"/>
                  <a:pt x="72016" y="27752"/>
                  <a:pt x="72342" y="27737"/>
                </a:cubicBezTo>
                <a:cubicBezTo>
                  <a:pt x="91741" y="26820"/>
                  <a:pt x="110851" y="26162"/>
                  <a:pt x="124046" y="25776"/>
                </a:cubicBezTo>
                <a:lnTo>
                  <a:pt x="120349" y="1860"/>
                </a:lnTo>
                <a:lnTo>
                  <a:pt x="120333" y="1860"/>
                </a:lnTo>
                <a:cubicBezTo>
                  <a:pt x="117810" y="2166"/>
                  <a:pt x="116669" y="2664"/>
                  <a:pt x="115094" y="3676"/>
                </a:cubicBezTo>
                <a:cubicBezTo>
                  <a:pt x="113198" y="4905"/>
                  <a:pt x="112461" y="6263"/>
                  <a:pt x="110979" y="6263"/>
                </a:cubicBezTo>
                <a:cubicBezTo>
                  <a:pt x="110891" y="6263"/>
                  <a:pt x="110800" y="6258"/>
                  <a:pt x="110706" y="6248"/>
                </a:cubicBezTo>
                <a:cubicBezTo>
                  <a:pt x="109035" y="6055"/>
                  <a:pt x="108520" y="6135"/>
                  <a:pt x="104856" y="3918"/>
                </a:cubicBezTo>
                <a:cubicBezTo>
                  <a:pt x="101744" y="2034"/>
                  <a:pt x="101240" y="0"/>
                  <a:pt x="97773"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nvGrpSpPr>
          <p:cNvPr id="2079" name="Google Shape;2079;p44"/>
          <p:cNvGrpSpPr/>
          <p:nvPr/>
        </p:nvGrpSpPr>
        <p:grpSpPr>
          <a:xfrm flipH="1">
            <a:off x="9215226" y="1302270"/>
            <a:ext cx="4065161" cy="894136"/>
            <a:chOff x="-2755223" y="-2771500"/>
            <a:chExt cx="3531238" cy="776699"/>
          </a:xfrm>
        </p:grpSpPr>
        <p:sp>
          <p:nvSpPr>
            <p:cNvPr id="2080" name="Google Shape;2080;p44"/>
            <p:cNvSpPr/>
            <p:nvPr/>
          </p:nvSpPr>
          <p:spPr>
            <a:xfrm>
              <a:off x="-2755223" y="-2771500"/>
              <a:ext cx="3531238" cy="776699"/>
            </a:xfrm>
            <a:custGeom>
              <a:avLst/>
              <a:gdLst/>
              <a:ahLst/>
              <a:cxnLst/>
              <a:rect l="l" t="t" r="r" b="b"/>
              <a:pathLst>
                <a:path w="72648" h="15979" extrusionOk="0">
                  <a:moveTo>
                    <a:pt x="23875" y="11417"/>
                  </a:moveTo>
                  <a:lnTo>
                    <a:pt x="23875" y="11417"/>
                  </a:lnTo>
                  <a:cubicBezTo>
                    <a:pt x="24134" y="11460"/>
                    <a:pt x="24390" y="11526"/>
                    <a:pt x="24640" y="11613"/>
                  </a:cubicBezTo>
                  <a:lnTo>
                    <a:pt x="23875" y="11417"/>
                  </a:lnTo>
                  <a:close/>
                  <a:moveTo>
                    <a:pt x="41559" y="0"/>
                  </a:moveTo>
                  <a:cubicBezTo>
                    <a:pt x="38806" y="0"/>
                    <a:pt x="36154" y="2038"/>
                    <a:pt x="35472" y="4718"/>
                  </a:cubicBezTo>
                  <a:cubicBezTo>
                    <a:pt x="34990" y="3932"/>
                    <a:pt x="34078" y="3456"/>
                    <a:pt x="33162" y="3456"/>
                  </a:cubicBezTo>
                  <a:cubicBezTo>
                    <a:pt x="32917" y="3456"/>
                    <a:pt x="32672" y="3490"/>
                    <a:pt x="32435" y="3561"/>
                  </a:cubicBezTo>
                  <a:cubicBezTo>
                    <a:pt x="31326" y="3883"/>
                    <a:pt x="30506" y="5024"/>
                    <a:pt x="30538" y="6197"/>
                  </a:cubicBezTo>
                  <a:cubicBezTo>
                    <a:pt x="29957" y="5950"/>
                    <a:pt x="29318" y="5824"/>
                    <a:pt x="28679" y="5824"/>
                  </a:cubicBezTo>
                  <a:cubicBezTo>
                    <a:pt x="28152" y="5824"/>
                    <a:pt x="27625" y="5910"/>
                    <a:pt x="27131" y="6084"/>
                  </a:cubicBezTo>
                  <a:cubicBezTo>
                    <a:pt x="26924" y="6145"/>
                    <a:pt x="26717" y="6225"/>
                    <a:pt x="26510" y="6225"/>
                  </a:cubicBezTo>
                  <a:cubicBezTo>
                    <a:pt x="26444" y="6225"/>
                    <a:pt x="26377" y="6216"/>
                    <a:pt x="26311" y="6197"/>
                  </a:cubicBezTo>
                  <a:cubicBezTo>
                    <a:pt x="25974" y="6100"/>
                    <a:pt x="25797" y="5715"/>
                    <a:pt x="25491" y="5522"/>
                  </a:cubicBezTo>
                  <a:cubicBezTo>
                    <a:pt x="25330" y="5402"/>
                    <a:pt x="25139" y="5349"/>
                    <a:pt x="24943" y="5349"/>
                  </a:cubicBezTo>
                  <a:cubicBezTo>
                    <a:pt x="24612" y="5349"/>
                    <a:pt x="24265" y="5499"/>
                    <a:pt x="24013" y="5731"/>
                  </a:cubicBezTo>
                  <a:cubicBezTo>
                    <a:pt x="23627" y="6100"/>
                    <a:pt x="23434" y="6631"/>
                    <a:pt x="23290" y="7161"/>
                  </a:cubicBezTo>
                  <a:cubicBezTo>
                    <a:pt x="23193" y="7499"/>
                    <a:pt x="23097" y="7868"/>
                    <a:pt x="22807" y="8061"/>
                  </a:cubicBezTo>
                  <a:cubicBezTo>
                    <a:pt x="22631" y="8190"/>
                    <a:pt x="22406" y="8238"/>
                    <a:pt x="22197" y="8270"/>
                  </a:cubicBezTo>
                  <a:cubicBezTo>
                    <a:pt x="20202" y="8564"/>
                    <a:pt x="18189" y="8718"/>
                    <a:pt x="16171" y="8718"/>
                  </a:cubicBezTo>
                  <a:cubicBezTo>
                    <a:pt x="15539" y="8718"/>
                    <a:pt x="14906" y="8703"/>
                    <a:pt x="14273" y="8672"/>
                  </a:cubicBezTo>
                  <a:cubicBezTo>
                    <a:pt x="13968" y="8656"/>
                    <a:pt x="13630" y="8640"/>
                    <a:pt x="13341" y="8511"/>
                  </a:cubicBezTo>
                  <a:cubicBezTo>
                    <a:pt x="12939" y="8335"/>
                    <a:pt x="12650" y="7981"/>
                    <a:pt x="12312" y="7692"/>
                  </a:cubicBezTo>
                  <a:cubicBezTo>
                    <a:pt x="11504" y="7003"/>
                    <a:pt x="10443" y="6783"/>
                    <a:pt x="9362" y="6783"/>
                  </a:cubicBezTo>
                  <a:cubicBezTo>
                    <a:pt x="8853" y="6783"/>
                    <a:pt x="8338" y="6832"/>
                    <a:pt x="7844" y="6904"/>
                  </a:cubicBezTo>
                  <a:cubicBezTo>
                    <a:pt x="6607" y="7081"/>
                    <a:pt x="1705" y="9797"/>
                    <a:pt x="853" y="10713"/>
                  </a:cubicBezTo>
                  <a:cubicBezTo>
                    <a:pt x="1" y="11645"/>
                    <a:pt x="3489" y="10954"/>
                    <a:pt x="4517" y="11678"/>
                  </a:cubicBezTo>
                  <a:cubicBezTo>
                    <a:pt x="5330" y="12240"/>
                    <a:pt x="4760" y="15978"/>
                    <a:pt x="5658" y="15978"/>
                  </a:cubicBezTo>
                  <a:cubicBezTo>
                    <a:pt x="5684" y="15978"/>
                    <a:pt x="5711" y="15975"/>
                    <a:pt x="5739" y="15969"/>
                  </a:cubicBezTo>
                  <a:cubicBezTo>
                    <a:pt x="8519" y="15326"/>
                    <a:pt x="13180" y="11035"/>
                    <a:pt x="16041" y="10970"/>
                  </a:cubicBezTo>
                  <a:cubicBezTo>
                    <a:pt x="16353" y="10962"/>
                    <a:pt x="16668" y="10953"/>
                    <a:pt x="16982" y="10953"/>
                  </a:cubicBezTo>
                  <a:cubicBezTo>
                    <a:pt x="17864" y="10953"/>
                    <a:pt x="18743" y="11020"/>
                    <a:pt x="19561" y="11340"/>
                  </a:cubicBezTo>
                  <a:cubicBezTo>
                    <a:pt x="19947" y="11485"/>
                    <a:pt x="20316" y="11678"/>
                    <a:pt x="20734" y="11710"/>
                  </a:cubicBezTo>
                  <a:cubicBezTo>
                    <a:pt x="20773" y="11713"/>
                    <a:pt x="20812" y="11714"/>
                    <a:pt x="20850" y="11714"/>
                  </a:cubicBezTo>
                  <a:cubicBezTo>
                    <a:pt x="21213" y="11714"/>
                    <a:pt x="21576" y="11586"/>
                    <a:pt x="21940" y="11485"/>
                  </a:cubicBezTo>
                  <a:cubicBezTo>
                    <a:pt x="22312" y="11397"/>
                    <a:pt x="22696" y="11351"/>
                    <a:pt x="23081" y="11351"/>
                  </a:cubicBezTo>
                  <a:cubicBezTo>
                    <a:pt x="23253" y="11351"/>
                    <a:pt x="23426" y="11360"/>
                    <a:pt x="23598" y="11379"/>
                  </a:cubicBezTo>
                  <a:lnTo>
                    <a:pt x="23598" y="11379"/>
                  </a:lnTo>
                  <a:cubicBezTo>
                    <a:pt x="24300" y="11700"/>
                    <a:pt x="25048" y="11802"/>
                    <a:pt x="25819" y="11802"/>
                  </a:cubicBezTo>
                  <a:cubicBezTo>
                    <a:pt x="27138" y="11802"/>
                    <a:pt x="28525" y="11505"/>
                    <a:pt x="29869" y="11505"/>
                  </a:cubicBezTo>
                  <a:cubicBezTo>
                    <a:pt x="30296" y="11505"/>
                    <a:pt x="30718" y="11535"/>
                    <a:pt x="31133" y="11613"/>
                  </a:cubicBezTo>
                  <a:cubicBezTo>
                    <a:pt x="31953" y="11774"/>
                    <a:pt x="32740" y="12112"/>
                    <a:pt x="33560" y="12256"/>
                  </a:cubicBezTo>
                  <a:cubicBezTo>
                    <a:pt x="33875" y="12305"/>
                    <a:pt x="34191" y="12324"/>
                    <a:pt x="34509" y="12324"/>
                  </a:cubicBezTo>
                  <a:cubicBezTo>
                    <a:pt x="35228" y="12324"/>
                    <a:pt x="35953" y="12227"/>
                    <a:pt x="36678" y="12160"/>
                  </a:cubicBezTo>
                  <a:cubicBezTo>
                    <a:pt x="37799" y="12045"/>
                    <a:pt x="38925" y="11987"/>
                    <a:pt x="40051" y="11987"/>
                  </a:cubicBezTo>
                  <a:cubicBezTo>
                    <a:pt x="41909" y="11987"/>
                    <a:pt x="43766" y="12145"/>
                    <a:pt x="45598" y="12465"/>
                  </a:cubicBezTo>
                  <a:cubicBezTo>
                    <a:pt x="46401" y="12614"/>
                    <a:pt x="47218" y="12790"/>
                    <a:pt x="48036" y="12790"/>
                  </a:cubicBezTo>
                  <a:cubicBezTo>
                    <a:pt x="48102" y="12790"/>
                    <a:pt x="48168" y="12789"/>
                    <a:pt x="48234" y="12787"/>
                  </a:cubicBezTo>
                  <a:cubicBezTo>
                    <a:pt x="48989" y="12770"/>
                    <a:pt x="49728" y="12594"/>
                    <a:pt x="50484" y="12529"/>
                  </a:cubicBezTo>
                  <a:cubicBezTo>
                    <a:pt x="50791" y="12500"/>
                    <a:pt x="51098" y="12488"/>
                    <a:pt x="51406" y="12488"/>
                  </a:cubicBezTo>
                  <a:cubicBezTo>
                    <a:pt x="52288" y="12488"/>
                    <a:pt x="53170" y="12586"/>
                    <a:pt x="54052" y="12658"/>
                  </a:cubicBezTo>
                  <a:cubicBezTo>
                    <a:pt x="56430" y="12868"/>
                    <a:pt x="58812" y="12947"/>
                    <a:pt x="61196" y="12947"/>
                  </a:cubicBezTo>
                  <a:cubicBezTo>
                    <a:pt x="65015" y="12947"/>
                    <a:pt x="68837" y="12743"/>
                    <a:pt x="72647" y="12545"/>
                  </a:cubicBezTo>
                  <a:cubicBezTo>
                    <a:pt x="71137" y="12304"/>
                    <a:pt x="69626" y="12079"/>
                    <a:pt x="68115" y="11838"/>
                  </a:cubicBezTo>
                  <a:cubicBezTo>
                    <a:pt x="67761" y="11790"/>
                    <a:pt x="67392" y="11726"/>
                    <a:pt x="67135" y="11469"/>
                  </a:cubicBezTo>
                  <a:cubicBezTo>
                    <a:pt x="66942" y="11276"/>
                    <a:pt x="66845" y="10986"/>
                    <a:pt x="66669" y="10761"/>
                  </a:cubicBezTo>
                  <a:cubicBezTo>
                    <a:pt x="66380" y="10424"/>
                    <a:pt x="65976" y="10335"/>
                    <a:pt x="65529" y="10335"/>
                  </a:cubicBezTo>
                  <a:cubicBezTo>
                    <a:pt x="65037" y="10335"/>
                    <a:pt x="64491" y="10442"/>
                    <a:pt x="63985" y="10442"/>
                  </a:cubicBezTo>
                  <a:cubicBezTo>
                    <a:pt x="63593" y="10442"/>
                    <a:pt x="63225" y="10378"/>
                    <a:pt x="62924" y="10151"/>
                  </a:cubicBezTo>
                  <a:cubicBezTo>
                    <a:pt x="62618" y="9910"/>
                    <a:pt x="62442" y="9556"/>
                    <a:pt x="62249" y="9218"/>
                  </a:cubicBezTo>
                  <a:cubicBezTo>
                    <a:pt x="61606" y="8013"/>
                    <a:pt x="60658" y="6872"/>
                    <a:pt x="59372" y="6358"/>
                  </a:cubicBezTo>
                  <a:cubicBezTo>
                    <a:pt x="58970" y="6202"/>
                    <a:pt x="58531" y="6123"/>
                    <a:pt x="58093" y="6123"/>
                  </a:cubicBezTo>
                  <a:cubicBezTo>
                    <a:pt x="57130" y="6123"/>
                    <a:pt x="56174" y="6505"/>
                    <a:pt x="55643" y="7290"/>
                  </a:cubicBezTo>
                  <a:cubicBezTo>
                    <a:pt x="55498" y="7515"/>
                    <a:pt x="55386" y="7756"/>
                    <a:pt x="55177" y="7917"/>
                  </a:cubicBezTo>
                  <a:cubicBezTo>
                    <a:pt x="55018" y="8037"/>
                    <a:pt x="54837" y="8088"/>
                    <a:pt x="54650" y="8088"/>
                  </a:cubicBezTo>
                  <a:cubicBezTo>
                    <a:pt x="54212" y="8088"/>
                    <a:pt x="53735" y="7809"/>
                    <a:pt x="53409" y="7483"/>
                  </a:cubicBezTo>
                  <a:cubicBezTo>
                    <a:pt x="52927" y="7017"/>
                    <a:pt x="52493" y="6422"/>
                    <a:pt x="51834" y="6325"/>
                  </a:cubicBezTo>
                  <a:cubicBezTo>
                    <a:pt x="51764" y="6314"/>
                    <a:pt x="51694" y="6309"/>
                    <a:pt x="51625" y="6309"/>
                  </a:cubicBezTo>
                  <a:cubicBezTo>
                    <a:pt x="50703" y="6309"/>
                    <a:pt x="49787" y="7217"/>
                    <a:pt x="48956" y="7217"/>
                  </a:cubicBezTo>
                  <a:cubicBezTo>
                    <a:pt x="48764" y="7217"/>
                    <a:pt x="48576" y="7168"/>
                    <a:pt x="48394" y="7049"/>
                  </a:cubicBezTo>
                  <a:cubicBezTo>
                    <a:pt x="47880" y="6711"/>
                    <a:pt x="47832" y="5988"/>
                    <a:pt x="47735" y="5361"/>
                  </a:cubicBezTo>
                  <a:cubicBezTo>
                    <a:pt x="47334" y="2532"/>
                    <a:pt x="44746" y="154"/>
                    <a:pt x="41869" y="9"/>
                  </a:cubicBezTo>
                  <a:cubicBezTo>
                    <a:pt x="41766" y="3"/>
                    <a:pt x="41662" y="0"/>
                    <a:pt x="41559"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nvGrpSpPr>
            <p:cNvPr id="2081" name="Google Shape;2081;p44"/>
            <p:cNvGrpSpPr/>
            <p:nvPr/>
          </p:nvGrpSpPr>
          <p:grpSpPr>
            <a:xfrm>
              <a:off x="-2389597" y="-2604290"/>
              <a:ext cx="2734366" cy="573860"/>
              <a:chOff x="-2389597" y="-2604290"/>
              <a:chExt cx="2734366" cy="573860"/>
            </a:xfrm>
          </p:grpSpPr>
          <p:sp>
            <p:nvSpPr>
              <p:cNvPr id="2082" name="Google Shape;2082;p44"/>
              <p:cNvSpPr/>
              <p:nvPr/>
            </p:nvSpPr>
            <p:spPr>
              <a:xfrm>
                <a:off x="-89636" y="-2218152"/>
                <a:ext cx="434405" cy="75876"/>
              </a:xfrm>
              <a:custGeom>
                <a:avLst/>
                <a:gdLst/>
                <a:ahLst/>
                <a:cxnLst/>
                <a:rect l="l" t="t" r="r" b="b"/>
                <a:pathLst>
                  <a:path w="8937" h="1561" extrusionOk="0">
                    <a:moveTo>
                      <a:pt x="6920" y="0"/>
                    </a:moveTo>
                    <a:cubicBezTo>
                      <a:pt x="6567" y="0"/>
                      <a:pt x="6204" y="95"/>
                      <a:pt x="5802" y="197"/>
                    </a:cubicBezTo>
                    <a:cubicBezTo>
                      <a:pt x="5267" y="337"/>
                      <a:pt x="4762" y="488"/>
                      <a:pt x="4223" y="488"/>
                    </a:cubicBezTo>
                    <a:cubicBezTo>
                      <a:pt x="4082" y="488"/>
                      <a:pt x="3940" y="478"/>
                      <a:pt x="3793" y="454"/>
                    </a:cubicBezTo>
                    <a:cubicBezTo>
                      <a:pt x="3075" y="341"/>
                      <a:pt x="2567" y="32"/>
                      <a:pt x="2000" y="32"/>
                    </a:cubicBezTo>
                    <a:cubicBezTo>
                      <a:pt x="1679" y="32"/>
                      <a:pt x="1340" y="131"/>
                      <a:pt x="933" y="422"/>
                    </a:cubicBezTo>
                    <a:cubicBezTo>
                      <a:pt x="595" y="679"/>
                      <a:pt x="290" y="1001"/>
                      <a:pt x="0" y="1338"/>
                    </a:cubicBezTo>
                    <a:cubicBezTo>
                      <a:pt x="2109" y="1498"/>
                      <a:pt x="4217" y="1560"/>
                      <a:pt x="6331" y="1560"/>
                    </a:cubicBezTo>
                    <a:cubicBezTo>
                      <a:pt x="7198" y="1560"/>
                      <a:pt x="8067" y="1550"/>
                      <a:pt x="8937" y="1531"/>
                    </a:cubicBezTo>
                    <a:cubicBezTo>
                      <a:pt x="8904" y="1515"/>
                      <a:pt x="8888" y="1499"/>
                      <a:pt x="8872" y="1467"/>
                    </a:cubicBezTo>
                    <a:cubicBezTo>
                      <a:pt x="8599" y="1113"/>
                      <a:pt x="8374" y="695"/>
                      <a:pt x="8020" y="406"/>
                    </a:cubicBezTo>
                    <a:cubicBezTo>
                      <a:pt x="7643" y="103"/>
                      <a:pt x="7287" y="0"/>
                      <a:pt x="6920" y="0"/>
                    </a:cubicBez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2083" name="Google Shape;2083;p44"/>
              <p:cNvSpPr/>
              <p:nvPr/>
            </p:nvSpPr>
            <p:spPr>
              <a:xfrm>
                <a:off x="-1533376" y="-2604290"/>
                <a:ext cx="1189863" cy="454383"/>
              </a:xfrm>
              <a:custGeom>
                <a:avLst/>
                <a:gdLst/>
                <a:ahLst/>
                <a:cxnLst/>
                <a:rect l="l" t="t" r="r" b="b"/>
                <a:pathLst>
                  <a:path w="24479" h="9348" extrusionOk="0">
                    <a:moveTo>
                      <a:pt x="17214" y="1"/>
                    </a:moveTo>
                    <a:cubicBezTo>
                      <a:pt x="16801" y="1"/>
                      <a:pt x="16380" y="107"/>
                      <a:pt x="16009" y="234"/>
                    </a:cubicBezTo>
                    <a:cubicBezTo>
                      <a:pt x="14868" y="587"/>
                      <a:pt x="13662" y="1343"/>
                      <a:pt x="12875" y="2243"/>
                    </a:cubicBezTo>
                    <a:cubicBezTo>
                      <a:pt x="12434" y="2764"/>
                      <a:pt x="11992" y="3386"/>
                      <a:pt x="11311" y="3386"/>
                    </a:cubicBezTo>
                    <a:cubicBezTo>
                      <a:pt x="11173" y="3386"/>
                      <a:pt x="11025" y="3360"/>
                      <a:pt x="10866" y="3303"/>
                    </a:cubicBezTo>
                    <a:cubicBezTo>
                      <a:pt x="9660" y="2885"/>
                      <a:pt x="10255" y="2002"/>
                      <a:pt x="9741" y="1214"/>
                    </a:cubicBezTo>
                    <a:cubicBezTo>
                      <a:pt x="9590" y="992"/>
                      <a:pt x="9536" y="907"/>
                      <a:pt x="9493" y="907"/>
                    </a:cubicBezTo>
                    <a:cubicBezTo>
                      <a:pt x="9439" y="907"/>
                      <a:pt x="9404" y="1038"/>
                      <a:pt x="9226" y="1198"/>
                    </a:cubicBezTo>
                    <a:cubicBezTo>
                      <a:pt x="9034" y="1359"/>
                      <a:pt x="8873" y="1696"/>
                      <a:pt x="8744" y="1905"/>
                    </a:cubicBezTo>
                    <a:cubicBezTo>
                      <a:pt x="8535" y="2243"/>
                      <a:pt x="8342" y="2596"/>
                      <a:pt x="8101" y="2902"/>
                    </a:cubicBezTo>
                    <a:cubicBezTo>
                      <a:pt x="8085" y="2918"/>
                      <a:pt x="8053" y="2950"/>
                      <a:pt x="8037" y="2982"/>
                    </a:cubicBezTo>
                    <a:cubicBezTo>
                      <a:pt x="8005" y="2998"/>
                      <a:pt x="8005" y="3030"/>
                      <a:pt x="7989" y="3062"/>
                    </a:cubicBezTo>
                    <a:cubicBezTo>
                      <a:pt x="7812" y="3352"/>
                      <a:pt x="6687" y="4107"/>
                      <a:pt x="6655" y="4364"/>
                    </a:cubicBezTo>
                    <a:cubicBezTo>
                      <a:pt x="6607" y="4653"/>
                      <a:pt x="7780" y="5586"/>
                      <a:pt x="7957" y="5811"/>
                    </a:cubicBezTo>
                    <a:cubicBezTo>
                      <a:pt x="8294" y="6212"/>
                      <a:pt x="8632" y="6679"/>
                      <a:pt x="8487" y="7225"/>
                    </a:cubicBezTo>
                    <a:cubicBezTo>
                      <a:pt x="8324" y="7860"/>
                      <a:pt x="7959" y="8100"/>
                      <a:pt x="7480" y="8100"/>
                    </a:cubicBezTo>
                    <a:cubicBezTo>
                      <a:pt x="5986" y="8100"/>
                      <a:pt x="3379" y="5769"/>
                      <a:pt x="2271" y="5769"/>
                    </a:cubicBezTo>
                    <a:cubicBezTo>
                      <a:pt x="2230" y="5769"/>
                      <a:pt x="2191" y="5772"/>
                      <a:pt x="2155" y="5778"/>
                    </a:cubicBezTo>
                    <a:cubicBezTo>
                      <a:pt x="1110" y="5955"/>
                      <a:pt x="708" y="7611"/>
                      <a:pt x="17" y="8302"/>
                    </a:cubicBezTo>
                    <a:cubicBezTo>
                      <a:pt x="17" y="8302"/>
                      <a:pt x="1" y="8318"/>
                      <a:pt x="1" y="8318"/>
                    </a:cubicBezTo>
                    <a:cubicBezTo>
                      <a:pt x="240" y="8342"/>
                      <a:pt x="482" y="8352"/>
                      <a:pt x="726" y="8352"/>
                    </a:cubicBezTo>
                    <a:cubicBezTo>
                      <a:pt x="2030" y="8352"/>
                      <a:pt x="3393" y="8065"/>
                      <a:pt x="4723" y="8065"/>
                    </a:cubicBezTo>
                    <a:cubicBezTo>
                      <a:pt x="5152" y="8065"/>
                      <a:pt x="5577" y="8094"/>
                      <a:pt x="5996" y="8173"/>
                    </a:cubicBezTo>
                    <a:cubicBezTo>
                      <a:pt x="6816" y="8334"/>
                      <a:pt x="7603" y="8672"/>
                      <a:pt x="8423" y="8816"/>
                    </a:cubicBezTo>
                    <a:cubicBezTo>
                      <a:pt x="8738" y="8865"/>
                      <a:pt x="9056" y="8884"/>
                      <a:pt x="9375" y="8884"/>
                    </a:cubicBezTo>
                    <a:cubicBezTo>
                      <a:pt x="10098" y="8884"/>
                      <a:pt x="10827" y="8787"/>
                      <a:pt x="11541" y="8720"/>
                    </a:cubicBezTo>
                    <a:cubicBezTo>
                      <a:pt x="12658" y="8599"/>
                      <a:pt x="13779" y="8539"/>
                      <a:pt x="14900" y="8539"/>
                    </a:cubicBezTo>
                    <a:cubicBezTo>
                      <a:pt x="16763" y="8539"/>
                      <a:pt x="18624" y="8704"/>
                      <a:pt x="20461" y="9025"/>
                    </a:cubicBezTo>
                    <a:cubicBezTo>
                      <a:pt x="21292" y="9179"/>
                      <a:pt x="22137" y="9348"/>
                      <a:pt x="22984" y="9348"/>
                    </a:cubicBezTo>
                    <a:cubicBezTo>
                      <a:pt x="23021" y="9348"/>
                      <a:pt x="23059" y="9347"/>
                      <a:pt x="23097" y="9347"/>
                    </a:cubicBezTo>
                    <a:cubicBezTo>
                      <a:pt x="23499" y="9330"/>
                      <a:pt x="23884" y="9282"/>
                      <a:pt x="24286" y="9234"/>
                    </a:cubicBezTo>
                    <a:cubicBezTo>
                      <a:pt x="24334" y="8961"/>
                      <a:pt x="24479" y="8607"/>
                      <a:pt x="24431" y="8382"/>
                    </a:cubicBezTo>
                    <a:cubicBezTo>
                      <a:pt x="24328" y="7810"/>
                      <a:pt x="24025" y="7647"/>
                      <a:pt x="23671" y="7647"/>
                    </a:cubicBezTo>
                    <a:cubicBezTo>
                      <a:pt x="23248" y="7647"/>
                      <a:pt x="22752" y="7880"/>
                      <a:pt x="22438" y="7932"/>
                    </a:cubicBezTo>
                    <a:cubicBezTo>
                      <a:pt x="22285" y="7958"/>
                      <a:pt x="22134" y="7973"/>
                      <a:pt x="21986" y="7973"/>
                    </a:cubicBezTo>
                    <a:cubicBezTo>
                      <a:pt x="21665" y="7973"/>
                      <a:pt x="21357" y="7900"/>
                      <a:pt x="21072" y="7691"/>
                    </a:cubicBezTo>
                    <a:cubicBezTo>
                      <a:pt x="20451" y="7244"/>
                      <a:pt x="20556" y="6537"/>
                      <a:pt x="19735" y="6537"/>
                    </a:cubicBezTo>
                    <a:cubicBezTo>
                      <a:pt x="19641" y="6537"/>
                      <a:pt x="19536" y="6546"/>
                      <a:pt x="19416" y="6566"/>
                    </a:cubicBezTo>
                    <a:cubicBezTo>
                      <a:pt x="18813" y="6665"/>
                      <a:pt x="18417" y="6923"/>
                      <a:pt x="17896" y="6923"/>
                    </a:cubicBezTo>
                    <a:cubicBezTo>
                      <a:pt x="17737" y="6923"/>
                      <a:pt x="17567" y="6899"/>
                      <a:pt x="17375" y="6839"/>
                    </a:cubicBezTo>
                    <a:cubicBezTo>
                      <a:pt x="16957" y="6711"/>
                      <a:pt x="16780" y="6341"/>
                      <a:pt x="16941" y="5939"/>
                    </a:cubicBezTo>
                    <a:cubicBezTo>
                      <a:pt x="17407" y="4750"/>
                      <a:pt x="18596" y="4011"/>
                      <a:pt x="19030" y="2837"/>
                    </a:cubicBezTo>
                    <a:cubicBezTo>
                      <a:pt x="19352" y="2002"/>
                      <a:pt x="18934" y="684"/>
                      <a:pt x="18130" y="234"/>
                    </a:cubicBezTo>
                    <a:cubicBezTo>
                      <a:pt x="17849" y="65"/>
                      <a:pt x="17534" y="1"/>
                      <a:pt x="17214" y="1"/>
                    </a:cubicBezTo>
                    <a:close/>
                  </a:path>
                </a:pathLst>
              </a:custGeom>
              <a:solidFill>
                <a:schemeClr val="dk2"/>
              </a:solidFill>
              <a:ln>
                <a:noFill/>
              </a:ln>
            </p:spPr>
            <p:txBody>
              <a:bodyPr spcFirstLastPara="1" wrap="square" lIns="91425" tIns="91425" rIns="91425" bIns="91425" anchor="ctr" anchorCtr="0">
                <a:noAutofit/>
              </a:bodyPr>
              <a:lstStyle/>
              <a:p>
                <a:endParaRPr/>
              </a:p>
            </p:txBody>
          </p:sp>
          <p:sp>
            <p:nvSpPr>
              <p:cNvPr id="2084" name="Google Shape;2084;p44"/>
              <p:cNvSpPr/>
              <p:nvPr/>
            </p:nvSpPr>
            <p:spPr>
              <a:xfrm>
                <a:off x="-2389597" y="-2337483"/>
                <a:ext cx="649250" cy="307054"/>
              </a:xfrm>
              <a:custGeom>
                <a:avLst/>
                <a:gdLst/>
                <a:ahLst/>
                <a:cxnLst/>
                <a:rect l="l" t="t" r="r" b="b"/>
                <a:pathLst>
                  <a:path w="13357" h="6317" extrusionOk="0">
                    <a:moveTo>
                      <a:pt x="9675" y="0"/>
                    </a:moveTo>
                    <a:cubicBezTo>
                      <a:pt x="9009" y="0"/>
                      <a:pt x="8287" y="222"/>
                      <a:pt x="7458" y="595"/>
                    </a:cubicBezTo>
                    <a:cubicBezTo>
                      <a:pt x="5369" y="1543"/>
                      <a:pt x="2942" y="2540"/>
                      <a:pt x="1431" y="4324"/>
                    </a:cubicBezTo>
                    <a:cubicBezTo>
                      <a:pt x="901" y="4950"/>
                      <a:pt x="435" y="5625"/>
                      <a:pt x="1" y="6317"/>
                    </a:cubicBezTo>
                    <a:cubicBezTo>
                      <a:pt x="2717" y="4902"/>
                      <a:pt x="6205" y="2090"/>
                      <a:pt x="8503" y="2041"/>
                    </a:cubicBezTo>
                    <a:cubicBezTo>
                      <a:pt x="8819" y="2033"/>
                      <a:pt x="9137" y="2024"/>
                      <a:pt x="9454" y="2024"/>
                    </a:cubicBezTo>
                    <a:cubicBezTo>
                      <a:pt x="10342" y="2024"/>
                      <a:pt x="11221" y="2091"/>
                      <a:pt x="12039" y="2411"/>
                    </a:cubicBezTo>
                    <a:cubicBezTo>
                      <a:pt x="12425" y="2556"/>
                      <a:pt x="12794" y="2765"/>
                      <a:pt x="13196" y="2781"/>
                    </a:cubicBezTo>
                    <a:lnTo>
                      <a:pt x="13357" y="2781"/>
                    </a:lnTo>
                    <a:cubicBezTo>
                      <a:pt x="12923" y="2331"/>
                      <a:pt x="12537" y="1800"/>
                      <a:pt x="12151" y="1334"/>
                    </a:cubicBezTo>
                    <a:cubicBezTo>
                      <a:pt x="11345" y="390"/>
                      <a:pt x="10559" y="0"/>
                      <a:pt x="9675" y="0"/>
                    </a:cubicBezTo>
                    <a:close/>
                  </a:path>
                </a:pathLst>
              </a:custGeom>
              <a:solidFill>
                <a:schemeClr val="dk2"/>
              </a:solidFill>
              <a:ln>
                <a:noFill/>
              </a:ln>
            </p:spPr>
            <p:txBody>
              <a:bodyPr spcFirstLastPara="1" wrap="square" lIns="91425" tIns="91425" rIns="91425" bIns="91425" anchor="ctr" anchorCtr="0">
                <a:noAutofit/>
              </a:bodyPr>
              <a:lstStyle/>
              <a:p>
                <a:endParaRPr/>
              </a:p>
            </p:txBody>
          </p:sp>
        </p:grpSp>
      </p:grpSp>
      <p:pic>
        <p:nvPicPr>
          <p:cNvPr id="3" name="Picture 2">
            <a:extLst>
              <a:ext uri="{FF2B5EF4-FFF2-40B4-BE49-F238E27FC236}">
                <a16:creationId xmlns:a16="http://schemas.microsoft.com/office/drawing/2014/main" id="{BE529D54-2091-FFA9-CFF8-75D641270962}"/>
              </a:ext>
            </a:extLst>
          </p:cNvPr>
          <p:cNvPicPr>
            <a:picLocks noChangeAspect="1"/>
          </p:cNvPicPr>
          <p:nvPr/>
        </p:nvPicPr>
        <p:blipFill>
          <a:blip r:embed="rId3"/>
          <a:stretch>
            <a:fillRect/>
          </a:stretch>
        </p:blipFill>
        <p:spPr>
          <a:xfrm>
            <a:off x="8939806" y="2388899"/>
            <a:ext cx="1859441" cy="1859441"/>
          </a:xfrm>
          <a:prstGeom prst="rect">
            <a:avLst/>
          </a:prstGeom>
        </p:spPr>
      </p:pic>
    </p:spTree>
    <p:extLst>
      <p:ext uri="{BB962C8B-B14F-4D97-AF65-F5344CB8AC3E}">
        <p14:creationId xmlns:p14="http://schemas.microsoft.com/office/powerpoint/2010/main" val="413247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608C55B-CC26-D1BF-3203-090A4C1917C6}"/>
              </a:ext>
            </a:extLst>
          </p:cNvPr>
          <p:cNvSpPr>
            <a:spLocks noGrp="1"/>
          </p:cNvSpPr>
          <p:nvPr>
            <p:ph type="subTitle" idx="1"/>
          </p:nvPr>
        </p:nvSpPr>
        <p:spPr>
          <a:xfrm>
            <a:off x="8131126" y="379828"/>
            <a:ext cx="3530991" cy="6231986"/>
          </a:xfrm>
        </p:spPr>
        <p:txBody>
          <a:bodyPr>
            <a:normAutofit fontScale="92500" lnSpcReduction="20000"/>
          </a:bodyPr>
          <a:lstStyle/>
          <a:p>
            <a:r>
              <a:rPr lang="en-US" sz="2600" b="1"/>
              <a:t>‘Snapshot’ from Emmanuela:</a:t>
            </a:r>
          </a:p>
          <a:p>
            <a:endParaRPr lang="en-US"/>
          </a:p>
          <a:p>
            <a:pPr algn="just"/>
            <a:r>
              <a:rPr lang="en-US"/>
              <a:t>Follow </a:t>
            </a:r>
            <a:r>
              <a:rPr lang="en-US" sz="2600" b="1">
                <a:solidFill>
                  <a:srgbClr val="9F815E"/>
                </a:solidFill>
              </a:rPr>
              <a:t>Tofu’s</a:t>
            </a:r>
            <a:r>
              <a:rPr lang="en-US" sz="3000" b="1">
                <a:solidFill>
                  <a:srgbClr val="FFC000"/>
                </a:solidFill>
              </a:rPr>
              <a:t> </a:t>
            </a:r>
            <a:r>
              <a:rPr lang="en-US"/>
              <a:t>example and be </a:t>
            </a:r>
            <a:r>
              <a:rPr lang="en-US" i="1"/>
              <a:t>all over your assignments</a:t>
            </a:r>
            <a:r>
              <a:rPr lang="en-US"/>
              <a:t> from the start.  </a:t>
            </a:r>
          </a:p>
          <a:p>
            <a:pPr algn="just"/>
            <a:endParaRPr lang="en-US"/>
          </a:p>
          <a:p>
            <a:pPr algn="just"/>
            <a:r>
              <a:rPr lang="en-US"/>
              <a:t>Know your deadlines, and make sure you have a plan in place.</a:t>
            </a:r>
          </a:p>
          <a:p>
            <a:pPr algn="just"/>
            <a:endParaRPr lang="en-US"/>
          </a:p>
          <a:p>
            <a:pPr algn="just"/>
            <a:r>
              <a:rPr lang="en-US"/>
              <a:t>Don’t be like </a:t>
            </a:r>
            <a:r>
              <a:rPr lang="en-US" sz="2600" b="1">
                <a:solidFill>
                  <a:srgbClr val="3F2F18"/>
                </a:solidFill>
              </a:rPr>
              <a:t>Chia</a:t>
            </a:r>
            <a:r>
              <a:rPr lang="en-US"/>
              <a:t>, lounging on your bed, ignoring your deadlines and assuming that you have plenty of time. </a:t>
            </a:r>
          </a:p>
          <a:p>
            <a:pPr algn="just"/>
            <a:endParaRPr lang="en-US"/>
          </a:p>
          <a:p>
            <a:pPr algn="just"/>
            <a:r>
              <a:rPr lang="en-US"/>
              <a:t>There is always a lot to do. Be </a:t>
            </a:r>
            <a:r>
              <a:rPr lang="en-US" err="1"/>
              <a:t>organised</a:t>
            </a:r>
            <a:r>
              <a:rPr lang="en-US"/>
              <a:t>.</a:t>
            </a:r>
          </a:p>
          <a:p>
            <a:pPr algn="just"/>
            <a:endParaRPr lang="en-US"/>
          </a:p>
        </p:txBody>
      </p:sp>
      <p:pic>
        <p:nvPicPr>
          <p:cNvPr id="4" name="Picture 3">
            <a:extLst>
              <a:ext uri="{FF2B5EF4-FFF2-40B4-BE49-F238E27FC236}">
                <a16:creationId xmlns:a16="http://schemas.microsoft.com/office/drawing/2014/main" id="{8DD2F62D-33A4-BCFF-BF67-4C29747088C8}"/>
              </a:ext>
            </a:extLst>
          </p:cNvPr>
          <p:cNvPicPr>
            <a:picLocks noChangeAspect="1"/>
          </p:cNvPicPr>
          <p:nvPr/>
        </p:nvPicPr>
        <p:blipFill>
          <a:blip r:embed="rId2"/>
          <a:stretch>
            <a:fillRect/>
          </a:stretch>
        </p:blipFill>
        <p:spPr>
          <a:xfrm>
            <a:off x="226255" y="514350"/>
            <a:ext cx="7772400" cy="5829300"/>
          </a:xfrm>
          <a:prstGeom prst="rect">
            <a:avLst/>
          </a:prstGeom>
        </p:spPr>
      </p:pic>
      <p:sp>
        <p:nvSpPr>
          <p:cNvPr id="5" name="TextBox 4">
            <a:extLst>
              <a:ext uri="{FF2B5EF4-FFF2-40B4-BE49-F238E27FC236}">
                <a16:creationId xmlns:a16="http://schemas.microsoft.com/office/drawing/2014/main" id="{F95F2CD7-F705-39D8-0B91-E5E746ABAAB2}"/>
              </a:ext>
            </a:extLst>
          </p:cNvPr>
          <p:cNvSpPr txBox="1"/>
          <p:nvPr/>
        </p:nvSpPr>
        <p:spPr>
          <a:xfrm>
            <a:off x="973015" y="5873262"/>
            <a:ext cx="5416062" cy="369332"/>
          </a:xfrm>
          <a:prstGeom prst="rect">
            <a:avLst/>
          </a:prstGeom>
          <a:solidFill>
            <a:schemeClr val="bg1"/>
          </a:solidFill>
        </p:spPr>
        <p:txBody>
          <a:bodyPr wrap="square" rtlCol="0">
            <a:spAutoFit/>
          </a:bodyPr>
          <a:lstStyle/>
          <a:p>
            <a:r>
              <a:rPr lang="en-US" b="1">
                <a:solidFill>
                  <a:srgbClr val="9F815E"/>
                </a:solidFill>
              </a:rPr>
              <a:t>Tofu</a:t>
            </a:r>
            <a:r>
              <a:rPr lang="en-US"/>
              <a:t> on top of her assignments and deadlines.</a:t>
            </a:r>
          </a:p>
        </p:txBody>
      </p:sp>
      <p:sp>
        <p:nvSpPr>
          <p:cNvPr id="7" name="TextBox 6">
            <a:extLst>
              <a:ext uri="{FF2B5EF4-FFF2-40B4-BE49-F238E27FC236}">
                <a16:creationId xmlns:a16="http://schemas.microsoft.com/office/drawing/2014/main" id="{23C68C83-4C35-E5FF-901B-D77B554D51A4}"/>
              </a:ext>
            </a:extLst>
          </p:cNvPr>
          <p:cNvSpPr txBox="1"/>
          <p:nvPr/>
        </p:nvSpPr>
        <p:spPr>
          <a:xfrm>
            <a:off x="4923692" y="872197"/>
            <a:ext cx="2602523" cy="923330"/>
          </a:xfrm>
          <a:prstGeom prst="rect">
            <a:avLst/>
          </a:prstGeom>
          <a:solidFill>
            <a:schemeClr val="bg1"/>
          </a:solidFill>
        </p:spPr>
        <p:txBody>
          <a:bodyPr wrap="square" rtlCol="0">
            <a:spAutoFit/>
          </a:bodyPr>
          <a:lstStyle/>
          <a:p>
            <a:r>
              <a:rPr lang="en-US" b="1">
                <a:solidFill>
                  <a:srgbClr val="3F2F18"/>
                </a:solidFill>
              </a:rPr>
              <a:t>Chia</a:t>
            </a:r>
            <a:r>
              <a:rPr lang="en-US"/>
              <a:t>, lounging and thinking he has plenty of time.</a:t>
            </a:r>
          </a:p>
        </p:txBody>
      </p:sp>
    </p:spTree>
    <p:extLst>
      <p:ext uri="{BB962C8B-B14F-4D97-AF65-F5344CB8AC3E}">
        <p14:creationId xmlns:p14="http://schemas.microsoft.com/office/powerpoint/2010/main" val="3210608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92095-C820-EF3C-6574-738DC194C613}"/>
              </a:ext>
            </a:extLst>
          </p:cNvPr>
          <p:cNvSpPr>
            <a:spLocks noGrp="1"/>
          </p:cNvSpPr>
          <p:nvPr>
            <p:ph type="title"/>
          </p:nvPr>
        </p:nvSpPr>
        <p:spPr/>
        <p:txBody>
          <a:bodyPr/>
          <a:lstStyle/>
          <a:p>
            <a:r>
              <a:rPr lang="en-US" b="1"/>
              <a:t>Choosing your modules</a:t>
            </a:r>
          </a:p>
        </p:txBody>
      </p:sp>
      <p:sp>
        <p:nvSpPr>
          <p:cNvPr id="3" name="Content Placeholder 2">
            <a:extLst>
              <a:ext uri="{FF2B5EF4-FFF2-40B4-BE49-F238E27FC236}">
                <a16:creationId xmlns:a16="http://schemas.microsoft.com/office/drawing/2014/main" id="{318E5AFA-9E5D-058C-30A0-99F425F475E2}"/>
              </a:ext>
            </a:extLst>
          </p:cNvPr>
          <p:cNvSpPr>
            <a:spLocks noGrp="1"/>
          </p:cNvSpPr>
          <p:nvPr>
            <p:ph idx="1"/>
          </p:nvPr>
        </p:nvSpPr>
        <p:spPr>
          <a:xfrm>
            <a:off x="662354" y="1570161"/>
            <a:ext cx="6846277" cy="4351338"/>
          </a:xfrm>
        </p:spPr>
        <p:txBody>
          <a:bodyPr>
            <a:normAutofit lnSpcReduction="10000"/>
          </a:bodyPr>
          <a:lstStyle/>
          <a:p>
            <a:pPr marL="0" indent="0">
              <a:buNone/>
            </a:pPr>
            <a:r>
              <a:rPr lang="en-US" dirty="0"/>
              <a:t>- Information about our first year modules is online at </a:t>
            </a:r>
            <a:r>
              <a:rPr lang="en-US" dirty="0">
                <a:hlinkClick r:id="rId2"/>
              </a:rPr>
              <a:t>https://warwick.ac.uk/fac/arts/classics/intranets/students/modules/first_year_modules/</a:t>
            </a:r>
            <a:r>
              <a:rPr lang="en-US" dirty="0"/>
              <a:t> </a:t>
            </a:r>
          </a:p>
          <a:p>
            <a:pPr>
              <a:buFontTx/>
              <a:buChar char="-"/>
            </a:pPr>
            <a:r>
              <a:rPr lang="en-US" dirty="0"/>
              <a:t>If you still have questions please do chat to personal tutors or ask us at lunch tomorrow!</a:t>
            </a:r>
          </a:p>
          <a:p>
            <a:pPr>
              <a:buFontTx/>
              <a:buChar char="-"/>
            </a:pPr>
            <a:r>
              <a:rPr lang="en-US" dirty="0"/>
              <a:t>Once you fill out the form, your choices will be processed and then your timetable will appear </a:t>
            </a:r>
            <a:r>
              <a:rPr lang="en-US" dirty="0">
                <a:sym typeface="Wingdings" pitchFamily="2" charset="2"/>
              </a:rPr>
              <a:t></a:t>
            </a:r>
            <a:endParaRPr lang="en-US" dirty="0"/>
          </a:p>
        </p:txBody>
      </p:sp>
      <p:pic>
        <p:nvPicPr>
          <p:cNvPr id="4" name="Picture 3" descr="difficult choice meme - Create meme / Meme Generator - Meme-arsenal.com">
            <a:extLst>
              <a:ext uri="{FF2B5EF4-FFF2-40B4-BE49-F238E27FC236}">
                <a16:creationId xmlns:a16="http://schemas.microsoft.com/office/drawing/2014/main" id="{A4EEDF22-C294-2F43-5253-558261779F4F}"/>
              </a:ext>
            </a:extLst>
          </p:cNvPr>
          <p:cNvPicPr>
            <a:picLocks noChangeAspect="1"/>
          </p:cNvPicPr>
          <p:nvPr/>
        </p:nvPicPr>
        <p:blipFill>
          <a:blip r:embed="rId3"/>
          <a:stretch>
            <a:fillRect/>
          </a:stretch>
        </p:blipFill>
        <p:spPr>
          <a:xfrm>
            <a:off x="7905849" y="624467"/>
            <a:ext cx="4001133" cy="5609065"/>
          </a:xfrm>
          <a:prstGeom prst="rect">
            <a:avLst/>
          </a:prstGeom>
        </p:spPr>
      </p:pic>
    </p:spTree>
    <p:extLst>
      <p:ext uri="{BB962C8B-B14F-4D97-AF65-F5344CB8AC3E}">
        <p14:creationId xmlns:p14="http://schemas.microsoft.com/office/powerpoint/2010/main" val="3382327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5F8C-90D2-7492-8E71-701D8493B699}"/>
              </a:ext>
            </a:extLst>
          </p:cNvPr>
          <p:cNvSpPr>
            <a:spLocks noGrp="1"/>
          </p:cNvSpPr>
          <p:nvPr>
            <p:ph type="title"/>
          </p:nvPr>
        </p:nvSpPr>
        <p:spPr>
          <a:xfrm>
            <a:off x="705197" y="18255"/>
            <a:ext cx="10515600" cy="1325563"/>
          </a:xfrm>
        </p:spPr>
        <p:txBody>
          <a:bodyPr/>
          <a:lstStyle/>
          <a:p>
            <a:r>
              <a:rPr lang="en-US" b="1"/>
              <a:t>Teaching and Learning</a:t>
            </a:r>
          </a:p>
        </p:txBody>
      </p:sp>
      <p:sp>
        <p:nvSpPr>
          <p:cNvPr id="3" name="Content Placeholder 2">
            <a:extLst>
              <a:ext uri="{FF2B5EF4-FFF2-40B4-BE49-F238E27FC236}">
                <a16:creationId xmlns:a16="http://schemas.microsoft.com/office/drawing/2014/main" id="{0754F08B-4303-77F6-3709-832F2DF29AC6}"/>
              </a:ext>
            </a:extLst>
          </p:cNvPr>
          <p:cNvSpPr>
            <a:spLocks noGrp="1"/>
          </p:cNvSpPr>
          <p:nvPr>
            <p:ph idx="1"/>
          </p:nvPr>
        </p:nvSpPr>
        <p:spPr>
          <a:xfrm>
            <a:off x="505694" y="1310566"/>
            <a:ext cx="10515600" cy="5123484"/>
          </a:xfrm>
        </p:spPr>
        <p:txBody>
          <a:bodyPr>
            <a:normAutofit fontScale="85000" lnSpcReduction="20000"/>
          </a:bodyPr>
          <a:lstStyle/>
          <a:p>
            <a:r>
              <a:rPr lang="en-US" dirty="0"/>
              <a:t>Classes start at 9am on Monday</a:t>
            </a:r>
          </a:p>
          <a:p>
            <a:pPr marL="0" indent="0">
              <a:buNone/>
            </a:pPr>
            <a:endParaRPr lang="en-US" dirty="0"/>
          </a:p>
          <a:p>
            <a:pPr marL="0" indent="0">
              <a:buNone/>
            </a:pPr>
            <a:r>
              <a:rPr lang="en-US" b="1" dirty="0"/>
              <a:t>On campus teaching hours</a:t>
            </a:r>
          </a:p>
          <a:p>
            <a:r>
              <a:rPr lang="en-GB" dirty="0"/>
              <a:t>2 hour lectures: include discussion and group work</a:t>
            </a:r>
          </a:p>
          <a:p>
            <a:pPr marL="0" indent="0">
              <a:buNone/>
            </a:pPr>
            <a:r>
              <a:rPr lang="en-GB" dirty="0"/>
              <a:t>+ seminars in some weeks</a:t>
            </a:r>
          </a:p>
          <a:p>
            <a:r>
              <a:rPr lang="en-GB" dirty="0"/>
              <a:t>Language modules: 2 hours + 1 hour + additional hour </a:t>
            </a:r>
          </a:p>
          <a:p>
            <a:pPr marL="0" indent="0">
              <a:buNone/>
            </a:pPr>
            <a:r>
              <a:rPr lang="en-GB" dirty="0"/>
              <a:t>consolidation</a:t>
            </a:r>
          </a:p>
          <a:p>
            <a:pPr marL="0" indent="0">
              <a:buNone/>
            </a:pPr>
            <a:endParaRPr lang="en-GB" dirty="0"/>
          </a:p>
          <a:p>
            <a:pPr marL="0" indent="0">
              <a:buNone/>
            </a:pPr>
            <a:r>
              <a:rPr lang="en-GB" b="1" dirty="0"/>
              <a:t>Independent study</a:t>
            </a:r>
            <a:r>
              <a:rPr lang="en-GB" dirty="0"/>
              <a:t>:</a:t>
            </a:r>
          </a:p>
          <a:p>
            <a:pPr marL="0" indent="0">
              <a:buNone/>
            </a:pPr>
            <a:r>
              <a:rPr lang="en-GB" dirty="0"/>
              <a:t>You are expected to do a total of 1200 hours of study per year (300 for a 30 CAT module). Allowing for some work in vacations, this means around 25-30 hours of independent study per week in term-time, in addition to contact hours.</a:t>
            </a:r>
            <a:br>
              <a:rPr lang="en-GB" dirty="0"/>
            </a:br>
            <a:br>
              <a:rPr lang="en-GB" dirty="0"/>
            </a:br>
            <a:r>
              <a:rPr lang="en-GB" dirty="0"/>
              <a:t>You will also be asked to do reading outside of lectures, and lecturers will proceed on the understanding that you will have done this.</a:t>
            </a:r>
          </a:p>
          <a:p>
            <a:endParaRPr lang="en-GB" dirty="0"/>
          </a:p>
          <a:p>
            <a:pPr marL="0" indent="0">
              <a:buNone/>
            </a:pPr>
            <a:endParaRPr lang="en-US" b="1" dirty="0"/>
          </a:p>
        </p:txBody>
      </p:sp>
      <p:pic>
        <p:nvPicPr>
          <p:cNvPr id="6146" name="Picture 2" descr="I Love Libraries">
            <a:extLst>
              <a:ext uri="{FF2B5EF4-FFF2-40B4-BE49-F238E27FC236}">
                <a16:creationId xmlns:a16="http://schemas.microsoft.com/office/drawing/2014/main" id="{1DEBFD94-DAC0-737C-F27A-E485D14803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9847" y="18255"/>
            <a:ext cx="4062153" cy="467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59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CC1561-A6EB-AEF6-960D-FEEC4737EF46}"/>
              </a:ext>
            </a:extLst>
          </p:cNvPr>
          <p:cNvPicPr>
            <a:picLocks noChangeAspect="1"/>
          </p:cNvPicPr>
          <p:nvPr/>
        </p:nvPicPr>
        <p:blipFill>
          <a:blip r:embed="rId2"/>
          <a:stretch>
            <a:fillRect/>
          </a:stretch>
        </p:blipFill>
        <p:spPr>
          <a:xfrm>
            <a:off x="996143" y="0"/>
            <a:ext cx="10138868" cy="6858000"/>
          </a:xfrm>
          <a:prstGeom prst="rect">
            <a:avLst/>
          </a:prstGeom>
        </p:spPr>
      </p:pic>
    </p:spTree>
    <p:extLst>
      <p:ext uri="{BB962C8B-B14F-4D97-AF65-F5344CB8AC3E}">
        <p14:creationId xmlns:p14="http://schemas.microsoft.com/office/powerpoint/2010/main" val="366121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43DA16-0CDE-65D7-DCEC-1E3D75A6F67F}"/>
              </a:ext>
            </a:extLst>
          </p:cNvPr>
          <p:cNvPicPr>
            <a:picLocks noChangeAspect="1"/>
          </p:cNvPicPr>
          <p:nvPr/>
        </p:nvPicPr>
        <p:blipFill>
          <a:blip r:embed="rId2"/>
          <a:stretch>
            <a:fillRect/>
          </a:stretch>
        </p:blipFill>
        <p:spPr>
          <a:xfrm>
            <a:off x="15171" y="0"/>
            <a:ext cx="5520385" cy="6858000"/>
          </a:xfrm>
          <a:prstGeom prst="rect">
            <a:avLst/>
          </a:prstGeom>
        </p:spPr>
      </p:pic>
      <p:sp>
        <p:nvSpPr>
          <p:cNvPr id="10" name="TextBox 9">
            <a:extLst>
              <a:ext uri="{FF2B5EF4-FFF2-40B4-BE49-F238E27FC236}">
                <a16:creationId xmlns:a16="http://schemas.microsoft.com/office/drawing/2014/main" id="{AFB6B157-95ED-C29D-DDC4-1AA84E3C00F4}"/>
              </a:ext>
            </a:extLst>
          </p:cNvPr>
          <p:cNvSpPr txBox="1"/>
          <p:nvPr/>
        </p:nvSpPr>
        <p:spPr>
          <a:xfrm rot="20638901">
            <a:off x="2705293" y="5438861"/>
            <a:ext cx="2570065" cy="923330"/>
          </a:xfrm>
          <a:prstGeom prst="rect">
            <a:avLst/>
          </a:prstGeom>
          <a:solidFill>
            <a:schemeClr val="bg2"/>
          </a:solidFill>
        </p:spPr>
        <p:txBody>
          <a:bodyPr wrap="square" rtlCol="0">
            <a:spAutoFit/>
          </a:bodyPr>
          <a:lstStyle/>
          <a:p>
            <a:r>
              <a:rPr lang="en-GB" sz="5400" b="1">
                <a:solidFill>
                  <a:srgbClr val="FF27FF"/>
                </a:solidFill>
              </a:rPr>
              <a:t>My kids</a:t>
            </a:r>
          </a:p>
        </p:txBody>
      </p:sp>
      <p:sp>
        <p:nvSpPr>
          <p:cNvPr id="13" name="TextBox 12">
            <a:extLst>
              <a:ext uri="{FF2B5EF4-FFF2-40B4-BE49-F238E27FC236}">
                <a16:creationId xmlns:a16="http://schemas.microsoft.com/office/drawing/2014/main" id="{0456F7FB-10E9-CC2A-2E32-F6E321BCBCA1}"/>
              </a:ext>
            </a:extLst>
          </p:cNvPr>
          <p:cNvSpPr txBox="1"/>
          <p:nvPr/>
        </p:nvSpPr>
        <p:spPr>
          <a:xfrm>
            <a:off x="5535557" y="10349"/>
            <a:ext cx="6656444" cy="3293209"/>
          </a:xfrm>
          <a:prstGeom prst="rect">
            <a:avLst/>
          </a:prstGeom>
          <a:solidFill>
            <a:srgbClr val="FBF2D1">
              <a:alpha val="69804"/>
            </a:srgbClr>
          </a:solidFill>
        </p:spPr>
        <p:txBody>
          <a:bodyPr wrap="square" rtlCol="0">
            <a:spAutoFit/>
          </a:bodyPr>
          <a:lstStyle/>
          <a:p>
            <a:r>
              <a:rPr lang="en-GB" sz="2800" b="1"/>
              <a:t>Emily’s tip </a:t>
            </a:r>
            <a:r>
              <a:rPr lang="en-GB" sz="2800"/>
              <a:t>(learned the hard way!):</a:t>
            </a:r>
          </a:p>
          <a:p>
            <a:endParaRPr lang="en-GB" sz="2800"/>
          </a:p>
          <a:p>
            <a:r>
              <a:rPr lang="en-GB" sz="2800" b="1">
                <a:highlight>
                  <a:srgbClr val="FFFF00"/>
                </a:highlight>
              </a:rPr>
              <a:t>Take control </a:t>
            </a:r>
            <a:r>
              <a:rPr lang="en-GB" sz="2800" b="1"/>
              <a:t>of your notes from week 1:</a:t>
            </a:r>
          </a:p>
          <a:p>
            <a:endParaRPr lang="en-GB" sz="2800"/>
          </a:p>
          <a:p>
            <a:r>
              <a:rPr lang="en-GB" sz="2400"/>
              <a:t>*</a:t>
            </a:r>
            <a:r>
              <a:rPr lang="en-GB" sz="2400" b="1">
                <a:solidFill>
                  <a:srgbClr val="0016FF"/>
                </a:solidFill>
              </a:rPr>
              <a:t>folders</a:t>
            </a:r>
            <a:r>
              <a:rPr lang="en-GB" sz="2400"/>
              <a:t> (computer and hard copy)</a:t>
            </a:r>
          </a:p>
          <a:p>
            <a:r>
              <a:rPr lang="en-GB" sz="2400"/>
              <a:t>*</a:t>
            </a:r>
            <a:r>
              <a:rPr lang="en-GB" sz="2400" b="1">
                <a:solidFill>
                  <a:srgbClr val="0016FF"/>
                </a:solidFill>
              </a:rPr>
              <a:t>hole puncher</a:t>
            </a:r>
          </a:p>
          <a:p>
            <a:r>
              <a:rPr lang="en-GB" sz="2400"/>
              <a:t>*</a:t>
            </a:r>
            <a:r>
              <a:rPr lang="en-GB" sz="2400" b="1">
                <a:solidFill>
                  <a:srgbClr val="0016FF"/>
                </a:solidFill>
              </a:rPr>
              <a:t>note-taking system </a:t>
            </a:r>
            <a:r>
              <a:rPr lang="en-GB" sz="2400"/>
              <a:t>(date/lecture -&gt; </a:t>
            </a:r>
            <a:r>
              <a:rPr lang="en-GB" sz="2400">
                <a:highlight>
                  <a:srgbClr val="FFFF00"/>
                </a:highlight>
              </a:rPr>
              <a:t>FILE IT </a:t>
            </a:r>
            <a:r>
              <a:rPr lang="en-GB" sz="2400">
                <a:highlight>
                  <a:srgbClr val="FFFF00"/>
                </a:highlight>
                <a:sym typeface="Wingdings" pitchFamily="2" charset="2"/>
              </a:rPr>
              <a:t></a:t>
            </a:r>
            <a:r>
              <a:rPr lang="en-GB" sz="2400">
                <a:sym typeface="Wingdings" pitchFamily="2" charset="2"/>
              </a:rPr>
              <a:t>)</a:t>
            </a:r>
          </a:p>
          <a:p>
            <a:endParaRPr lang="en-GB" sz="2400">
              <a:sym typeface="Wingdings" pitchFamily="2" charset="2"/>
            </a:endParaRPr>
          </a:p>
        </p:txBody>
      </p:sp>
      <p:pic>
        <p:nvPicPr>
          <p:cNvPr id="7" name="Picture 6">
            <a:extLst>
              <a:ext uri="{FF2B5EF4-FFF2-40B4-BE49-F238E27FC236}">
                <a16:creationId xmlns:a16="http://schemas.microsoft.com/office/drawing/2014/main" id="{02B68A20-1AF9-A14F-5962-EA05A1894745}"/>
              </a:ext>
            </a:extLst>
          </p:cNvPr>
          <p:cNvPicPr>
            <a:picLocks noChangeAspect="1"/>
          </p:cNvPicPr>
          <p:nvPr/>
        </p:nvPicPr>
        <p:blipFill>
          <a:blip r:embed="rId3"/>
          <a:stretch>
            <a:fillRect/>
          </a:stretch>
        </p:blipFill>
        <p:spPr>
          <a:xfrm>
            <a:off x="7139980" y="3091197"/>
            <a:ext cx="5052020" cy="3756454"/>
          </a:xfrm>
          <a:prstGeom prst="rect">
            <a:avLst/>
          </a:prstGeom>
        </p:spPr>
      </p:pic>
      <p:pic>
        <p:nvPicPr>
          <p:cNvPr id="9" name="Picture 8">
            <a:extLst>
              <a:ext uri="{FF2B5EF4-FFF2-40B4-BE49-F238E27FC236}">
                <a16:creationId xmlns:a16="http://schemas.microsoft.com/office/drawing/2014/main" id="{0E948C24-B80A-F615-35B0-242E5A8DC102}"/>
              </a:ext>
            </a:extLst>
          </p:cNvPr>
          <p:cNvPicPr>
            <a:picLocks noChangeAspect="1"/>
          </p:cNvPicPr>
          <p:nvPr/>
        </p:nvPicPr>
        <p:blipFill>
          <a:blip r:embed="rId4"/>
          <a:stretch>
            <a:fillRect/>
          </a:stretch>
        </p:blipFill>
        <p:spPr>
          <a:xfrm>
            <a:off x="9358185" y="3707595"/>
            <a:ext cx="842318" cy="842318"/>
          </a:xfrm>
          <a:prstGeom prst="rect">
            <a:avLst/>
          </a:prstGeom>
        </p:spPr>
      </p:pic>
      <p:sp>
        <p:nvSpPr>
          <p:cNvPr id="12" name="TextBox 11">
            <a:extLst>
              <a:ext uri="{FF2B5EF4-FFF2-40B4-BE49-F238E27FC236}">
                <a16:creationId xmlns:a16="http://schemas.microsoft.com/office/drawing/2014/main" id="{8FB5E42B-77F5-BA8E-81BF-C2E07BC233A6}"/>
              </a:ext>
            </a:extLst>
          </p:cNvPr>
          <p:cNvSpPr txBox="1"/>
          <p:nvPr/>
        </p:nvSpPr>
        <p:spPr>
          <a:xfrm rot="735180">
            <a:off x="6277085" y="5784068"/>
            <a:ext cx="3407133" cy="923330"/>
          </a:xfrm>
          <a:prstGeom prst="rect">
            <a:avLst/>
          </a:prstGeom>
          <a:solidFill>
            <a:schemeClr val="bg2"/>
          </a:solidFill>
        </p:spPr>
        <p:txBody>
          <a:bodyPr wrap="square" rtlCol="0">
            <a:spAutoFit/>
          </a:bodyPr>
          <a:lstStyle/>
          <a:p>
            <a:r>
              <a:rPr lang="en-GB" sz="5400" b="1">
                <a:solidFill>
                  <a:srgbClr val="FF27FF"/>
                </a:solidFill>
              </a:rPr>
              <a:t>Instagram</a:t>
            </a:r>
          </a:p>
        </p:txBody>
      </p:sp>
    </p:spTree>
    <p:extLst>
      <p:ext uri="{BB962C8B-B14F-4D97-AF65-F5344CB8AC3E}">
        <p14:creationId xmlns:p14="http://schemas.microsoft.com/office/powerpoint/2010/main" val="2116099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46BD-1BC4-70AF-A3C9-DCE7D59128D8}"/>
              </a:ext>
            </a:extLst>
          </p:cNvPr>
          <p:cNvSpPr>
            <a:spLocks noGrp="1"/>
          </p:cNvSpPr>
          <p:nvPr>
            <p:ph type="title"/>
          </p:nvPr>
        </p:nvSpPr>
        <p:spPr>
          <a:xfrm>
            <a:off x="455815" y="0"/>
            <a:ext cx="10515600" cy="1325563"/>
          </a:xfrm>
        </p:spPr>
        <p:txBody>
          <a:bodyPr/>
          <a:lstStyle/>
          <a:p>
            <a:r>
              <a:rPr lang="en-US" b="1"/>
              <a:t>Lectures and seminars</a:t>
            </a:r>
          </a:p>
        </p:txBody>
      </p:sp>
      <p:sp>
        <p:nvSpPr>
          <p:cNvPr id="3" name="Content Placeholder 2">
            <a:extLst>
              <a:ext uri="{FF2B5EF4-FFF2-40B4-BE49-F238E27FC236}">
                <a16:creationId xmlns:a16="http://schemas.microsoft.com/office/drawing/2014/main" id="{F61726E2-F119-BA93-DD6F-686128C26F37}"/>
              </a:ext>
            </a:extLst>
          </p:cNvPr>
          <p:cNvSpPr>
            <a:spLocks noGrp="1"/>
          </p:cNvSpPr>
          <p:nvPr>
            <p:ph idx="1"/>
          </p:nvPr>
        </p:nvSpPr>
        <p:spPr>
          <a:xfrm>
            <a:off x="705200" y="1026307"/>
            <a:ext cx="10515600" cy="4851400"/>
          </a:xfrm>
        </p:spPr>
        <p:txBody>
          <a:bodyPr>
            <a:noAutofit/>
          </a:bodyPr>
          <a:lstStyle/>
          <a:p>
            <a:pPr marL="0" indent="0">
              <a:buNone/>
            </a:pPr>
            <a:r>
              <a:rPr lang="en-GB" sz="2400" b="1" dirty="0"/>
              <a:t>Lectures:</a:t>
            </a:r>
          </a:p>
          <a:p>
            <a:r>
              <a:rPr lang="en-GB" sz="2400" dirty="0"/>
              <a:t>To introduce you to the breadth of topics, and allow you to find your interests, to expand upon and perhaps pursue further at honours level</a:t>
            </a:r>
          </a:p>
          <a:p>
            <a:r>
              <a:rPr lang="en-GB" sz="2400" dirty="0"/>
              <a:t>You do not have to know all of this material in equal depth</a:t>
            </a:r>
          </a:p>
          <a:p>
            <a:r>
              <a:rPr lang="en-GB" sz="2400" dirty="0"/>
              <a:t>Lectures are a spring-board for further independent research and consolidation – follow up the reading set / suggested</a:t>
            </a:r>
          </a:p>
          <a:p>
            <a:r>
              <a:rPr lang="en-GB" sz="2400" dirty="0"/>
              <a:t>Note-taking skills – use the ppts / handouts uploaded on Moodle to annotate.</a:t>
            </a:r>
          </a:p>
          <a:p>
            <a:r>
              <a:rPr lang="en-GB" sz="2400" dirty="0"/>
              <a:t>Lecture capture to catch up if ill</a:t>
            </a:r>
          </a:p>
          <a:p>
            <a:r>
              <a:rPr lang="en-GB" sz="2400" dirty="0"/>
              <a:t>Log your attendance with your card on the card reader</a:t>
            </a:r>
          </a:p>
          <a:p>
            <a:pPr marL="0" indent="0">
              <a:buNone/>
            </a:pPr>
            <a:r>
              <a:rPr lang="en-GB" sz="2400" b="1" dirty="0"/>
              <a:t>Seminars: </a:t>
            </a:r>
          </a:p>
          <a:p>
            <a:r>
              <a:rPr lang="en-GB" sz="2400" dirty="0"/>
              <a:t>To delve into particular aspects in further depth. </a:t>
            </a:r>
          </a:p>
          <a:p>
            <a:r>
              <a:rPr lang="en-GB" sz="2400" dirty="0"/>
              <a:t>You will be given preparatory work to do and will need </a:t>
            </a:r>
            <a:r>
              <a:rPr lang="en-GB" sz="2400" u="sng" dirty="0"/>
              <a:t>to participate</a:t>
            </a:r>
            <a:r>
              <a:rPr lang="en-GB" sz="2400" dirty="0"/>
              <a:t>. </a:t>
            </a:r>
          </a:p>
          <a:p>
            <a:r>
              <a:rPr lang="en-GB" sz="2400" dirty="0"/>
              <a:t>Your chance to develop your ideas and new ways of thinking</a:t>
            </a:r>
          </a:p>
          <a:p>
            <a:pPr marL="0" indent="0">
              <a:buNone/>
            </a:pPr>
            <a:endParaRPr lang="en-US" sz="2400" dirty="0"/>
          </a:p>
        </p:txBody>
      </p:sp>
    </p:spTree>
    <p:extLst>
      <p:ext uri="{BB962C8B-B14F-4D97-AF65-F5344CB8AC3E}">
        <p14:creationId xmlns:p14="http://schemas.microsoft.com/office/powerpoint/2010/main" val="1983490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9F8D72D-A5DC-786B-366D-B3E7294A65BA}"/>
              </a:ext>
            </a:extLst>
          </p:cNvPr>
          <p:cNvSpPr>
            <a:spLocks noGrp="1"/>
          </p:cNvSpPr>
          <p:nvPr>
            <p:ph type="ctrTitle"/>
          </p:nvPr>
        </p:nvSpPr>
        <p:spPr>
          <a:xfrm>
            <a:off x="6504972" y="219918"/>
            <a:ext cx="5578998" cy="8021257"/>
          </a:xfrm>
        </p:spPr>
        <p:txBody>
          <a:bodyPr>
            <a:normAutofit fontScale="90000"/>
          </a:bodyPr>
          <a:lstStyle/>
          <a:p>
            <a:br>
              <a:rPr lang="en-GB" sz="2800">
                <a:solidFill>
                  <a:schemeClr val="bg1"/>
                </a:solidFill>
              </a:rPr>
            </a:br>
            <a:br>
              <a:rPr lang="en-GB" sz="2800">
                <a:solidFill>
                  <a:schemeClr val="bg1"/>
                </a:solidFill>
              </a:rPr>
            </a:br>
            <a:br>
              <a:rPr lang="en-GB" sz="2800">
                <a:solidFill>
                  <a:schemeClr val="bg1"/>
                </a:solidFill>
              </a:rPr>
            </a:br>
            <a:br>
              <a:rPr lang="en-GB" sz="2800">
                <a:solidFill>
                  <a:schemeClr val="bg1"/>
                </a:solidFill>
              </a:rPr>
            </a:br>
            <a:br>
              <a:rPr lang="en-GB" sz="2800">
                <a:solidFill>
                  <a:schemeClr val="bg1"/>
                </a:solidFill>
              </a:rPr>
            </a:br>
            <a:br>
              <a:rPr lang="en-GB" sz="2800">
                <a:solidFill>
                  <a:schemeClr val="bg1"/>
                </a:solidFill>
              </a:rPr>
            </a:br>
            <a:br>
              <a:rPr lang="en-GB" sz="2800">
                <a:solidFill>
                  <a:schemeClr val="bg1"/>
                </a:solidFill>
              </a:rPr>
            </a:br>
            <a:r>
              <a:rPr lang="en-GB" sz="4000">
                <a:solidFill>
                  <a:schemeClr val="accent5">
                    <a:lumMod val="20000"/>
                    <a:lumOff val="80000"/>
                  </a:schemeClr>
                </a:solidFill>
              </a:rPr>
              <a:t>Tips from Victoria:</a:t>
            </a:r>
            <a:br>
              <a:rPr lang="en-GB" sz="4000">
                <a:solidFill>
                  <a:schemeClr val="accent5">
                    <a:lumMod val="20000"/>
                    <a:lumOff val="80000"/>
                  </a:schemeClr>
                </a:solidFill>
              </a:rPr>
            </a:br>
            <a:br>
              <a:rPr lang="en-GB" sz="4000">
                <a:solidFill>
                  <a:schemeClr val="bg1"/>
                </a:solidFill>
              </a:rPr>
            </a:br>
            <a:r>
              <a:rPr lang="en-GB" sz="3100">
                <a:solidFill>
                  <a:schemeClr val="bg1"/>
                </a:solidFill>
              </a:rPr>
              <a:t>Don’t take my word for it!</a:t>
            </a:r>
            <a:br>
              <a:rPr lang="en-GB" sz="3100">
                <a:solidFill>
                  <a:schemeClr val="bg1"/>
                </a:solidFill>
              </a:rPr>
            </a:br>
            <a:r>
              <a:rPr lang="en-GB" sz="3100">
                <a:solidFill>
                  <a:schemeClr val="accent6">
                    <a:lumMod val="20000"/>
                    <a:lumOff val="80000"/>
                  </a:schemeClr>
                </a:solidFill>
              </a:rPr>
              <a:t>I encourage you to </a:t>
            </a:r>
            <a:r>
              <a:rPr lang="en-GB" sz="3100">
                <a:solidFill>
                  <a:schemeClr val="accent3">
                    <a:lumMod val="20000"/>
                    <a:lumOff val="80000"/>
                  </a:schemeClr>
                </a:solidFill>
              </a:rPr>
              <a:t>disagree, query and interrupt in classes and lectures if you don’t understand. I will learn things from your questions, and other students will too </a:t>
            </a:r>
            <a:br>
              <a:rPr lang="en-GB" sz="3100">
                <a:solidFill>
                  <a:schemeClr val="accent3">
                    <a:lumMod val="20000"/>
                    <a:lumOff val="80000"/>
                  </a:schemeClr>
                </a:solidFill>
              </a:rPr>
            </a:br>
            <a:br>
              <a:rPr lang="en-GB" sz="3100">
                <a:solidFill>
                  <a:schemeClr val="accent3">
                    <a:lumMod val="20000"/>
                    <a:lumOff val="80000"/>
                  </a:schemeClr>
                </a:solidFill>
              </a:rPr>
            </a:br>
            <a:r>
              <a:rPr lang="en-GB" sz="3100">
                <a:solidFill>
                  <a:schemeClr val="accent4"/>
                </a:solidFill>
              </a:rPr>
              <a:t>Latinists please note</a:t>
            </a:r>
            <a:r>
              <a:rPr lang="en-GB" sz="3100">
                <a:solidFill>
                  <a:schemeClr val="bg1"/>
                </a:solidFill>
              </a:rPr>
              <a:t>: </a:t>
            </a:r>
            <a:br>
              <a:rPr lang="en-GB" sz="3100">
                <a:solidFill>
                  <a:schemeClr val="bg1"/>
                </a:solidFill>
              </a:rPr>
            </a:br>
            <a:r>
              <a:rPr lang="en-GB" sz="3100">
                <a:solidFill>
                  <a:schemeClr val="bg1"/>
                </a:solidFill>
              </a:rPr>
              <a:t>Roma uno die non </a:t>
            </a:r>
            <a:r>
              <a:rPr lang="en-GB" sz="3100" err="1">
                <a:solidFill>
                  <a:schemeClr val="bg1"/>
                </a:solidFill>
              </a:rPr>
              <a:t>est</a:t>
            </a:r>
            <a:r>
              <a:rPr lang="en-GB" sz="3100">
                <a:solidFill>
                  <a:schemeClr val="bg1"/>
                </a:solidFill>
              </a:rPr>
              <a:t> condita! Rogo </a:t>
            </a:r>
            <a:r>
              <a:rPr lang="en-GB" sz="3100" err="1">
                <a:solidFill>
                  <a:schemeClr val="bg1"/>
                </a:solidFill>
              </a:rPr>
              <a:t>ut</a:t>
            </a:r>
            <a:r>
              <a:rPr lang="en-GB" sz="3100">
                <a:solidFill>
                  <a:schemeClr val="bg1"/>
                </a:solidFill>
              </a:rPr>
              <a:t> auxilium a me </a:t>
            </a:r>
            <a:r>
              <a:rPr lang="en-GB" sz="3100" err="1">
                <a:solidFill>
                  <a:schemeClr val="bg1"/>
                </a:solidFill>
              </a:rPr>
              <a:t>petas</a:t>
            </a:r>
            <a:r>
              <a:rPr lang="en-GB" sz="3100">
                <a:solidFill>
                  <a:schemeClr val="bg1"/>
                </a:solidFill>
              </a:rPr>
              <a:t>! (Fear not, I won’t make you ask in Latin </a:t>
            </a:r>
            <a:r>
              <a:rPr lang="en-GB" sz="3100">
                <a:solidFill>
                  <a:schemeClr val="bg1"/>
                </a:solidFill>
                <a:sym typeface="Wingdings" panose="05000000000000000000" pitchFamily="2" charset="2"/>
              </a:rPr>
              <a:t>)</a:t>
            </a:r>
            <a:br>
              <a:rPr lang="en-GB" sz="3100">
                <a:solidFill>
                  <a:schemeClr val="accent3">
                    <a:lumMod val="20000"/>
                    <a:lumOff val="80000"/>
                  </a:schemeClr>
                </a:solidFill>
              </a:rPr>
            </a:br>
            <a:br>
              <a:rPr lang="en-GB" sz="3100">
                <a:solidFill>
                  <a:schemeClr val="accent3">
                    <a:lumMod val="20000"/>
                    <a:lumOff val="80000"/>
                  </a:schemeClr>
                </a:solidFill>
              </a:rPr>
            </a:br>
            <a:br>
              <a:rPr lang="en-GB" sz="3100">
                <a:solidFill>
                  <a:schemeClr val="bg1"/>
                </a:solidFill>
              </a:rPr>
            </a:br>
            <a:br>
              <a:rPr lang="en-GB" sz="3100">
                <a:solidFill>
                  <a:schemeClr val="bg1"/>
                </a:solidFill>
              </a:rPr>
            </a:br>
            <a:br>
              <a:rPr lang="en-GB" sz="2700">
                <a:solidFill>
                  <a:schemeClr val="bg1"/>
                </a:solidFill>
              </a:rPr>
            </a:br>
            <a:br>
              <a:rPr lang="en-GB" sz="2700">
                <a:solidFill>
                  <a:schemeClr val="bg1"/>
                </a:solidFill>
              </a:rPr>
            </a:br>
            <a:br>
              <a:rPr lang="en-GB" sz="2800">
                <a:solidFill>
                  <a:schemeClr val="bg1"/>
                </a:solidFill>
              </a:rPr>
            </a:br>
            <a:endParaRPr lang="en-GB" sz="2800">
              <a:solidFill>
                <a:schemeClr val="bg1"/>
              </a:solidFill>
            </a:endParaRPr>
          </a:p>
        </p:txBody>
      </p:sp>
      <p:pic>
        <p:nvPicPr>
          <p:cNvPr id="5" name="Picture 4" descr="Cartoon of a person looking at a piece of paper on a wall">
            <a:extLst>
              <a:ext uri="{FF2B5EF4-FFF2-40B4-BE49-F238E27FC236}">
                <a16:creationId xmlns:a16="http://schemas.microsoft.com/office/drawing/2014/main" id="{1029C2A2-87EA-FC69-C1D4-AEDFAF8AA6A9}"/>
              </a:ext>
            </a:extLst>
          </p:cNvPr>
          <p:cNvPicPr>
            <a:picLocks noChangeAspect="1"/>
          </p:cNvPicPr>
          <p:nvPr/>
        </p:nvPicPr>
        <p:blipFill>
          <a:blip r:embed="rId2">
            <a:extLst>
              <a:ext uri="{28A0092B-C50C-407E-A947-70E740481C1C}">
                <a14:useLocalDpi xmlns:a14="http://schemas.microsoft.com/office/drawing/2010/main" val="0"/>
              </a:ext>
            </a:extLst>
          </a:blip>
          <a:srcRect r="2" b="997"/>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2" name="Freeform: Shape 11">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Freeform: Shape 13">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2521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27A6A-F6C2-7F53-F70C-3B7CDCBAEBB1}"/>
              </a:ext>
            </a:extLst>
          </p:cNvPr>
          <p:cNvSpPr>
            <a:spLocks noGrp="1"/>
          </p:cNvSpPr>
          <p:nvPr>
            <p:ph type="title"/>
          </p:nvPr>
        </p:nvSpPr>
        <p:spPr>
          <a:xfrm>
            <a:off x="498764" y="104226"/>
            <a:ext cx="10515600" cy="1325563"/>
          </a:xfrm>
        </p:spPr>
        <p:txBody>
          <a:bodyPr/>
          <a:lstStyle/>
          <a:p>
            <a:r>
              <a:rPr lang="en-US" b="1"/>
              <a:t>Assessment</a:t>
            </a:r>
          </a:p>
        </p:txBody>
      </p:sp>
      <p:sp>
        <p:nvSpPr>
          <p:cNvPr id="3" name="Content Placeholder 2">
            <a:extLst>
              <a:ext uri="{FF2B5EF4-FFF2-40B4-BE49-F238E27FC236}">
                <a16:creationId xmlns:a16="http://schemas.microsoft.com/office/drawing/2014/main" id="{85E54BD2-D8CB-2FE3-5853-E455CB701ACA}"/>
              </a:ext>
            </a:extLst>
          </p:cNvPr>
          <p:cNvSpPr>
            <a:spLocks noGrp="1"/>
          </p:cNvSpPr>
          <p:nvPr>
            <p:ph idx="1"/>
          </p:nvPr>
        </p:nvSpPr>
        <p:spPr>
          <a:xfrm>
            <a:off x="498764" y="1263535"/>
            <a:ext cx="10855036" cy="5323985"/>
          </a:xfrm>
        </p:spPr>
        <p:txBody>
          <a:bodyPr>
            <a:normAutofit fontScale="77500" lnSpcReduction="20000"/>
          </a:bodyPr>
          <a:lstStyle/>
          <a:p>
            <a:r>
              <a:rPr lang="en-GB"/>
              <a:t>Attendance</a:t>
            </a:r>
          </a:p>
          <a:p>
            <a:r>
              <a:rPr lang="en-GB"/>
              <a:t>Essays or other written assignments (gobbets)</a:t>
            </a:r>
          </a:p>
          <a:p>
            <a:r>
              <a:rPr lang="en-GB"/>
              <a:t>Exams (for modules that have them): on campus, closed book</a:t>
            </a:r>
          </a:p>
          <a:p>
            <a:r>
              <a:rPr lang="en-GB"/>
              <a:t>Marking criteria (See Handbook)</a:t>
            </a:r>
          </a:p>
          <a:p>
            <a:pPr marL="0" indent="0">
              <a:buNone/>
            </a:pPr>
            <a:endParaRPr lang="en-GB" b="1"/>
          </a:p>
          <a:p>
            <a:pPr marL="0" indent="0">
              <a:buNone/>
            </a:pPr>
            <a:r>
              <a:rPr lang="en-GB" b="1"/>
              <a:t>The 20-point Marking Scheme</a:t>
            </a:r>
            <a:endParaRPr lang="en-GB"/>
          </a:p>
          <a:p>
            <a:r>
              <a:rPr lang="en-GB"/>
              <a:t>1</a:t>
            </a:r>
            <a:r>
              <a:rPr lang="en-GB" baseline="30000"/>
              <a:t>st</a:t>
            </a:r>
            <a:r>
              <a:rPr lang="en-GB"/>
              <a:t> class: 100, 94, 88, 82, 78, 74</a:t>
            </a:r>
          </a:p>
          <a:p>
            <a:r>
              <a:rPr lang="en-GB"/>
              <a:t>2:1 class: 68, 65, 62</a:t>
            </a:r>
          </a:p>
          <a:p>
            <a:r>
              <a:rPr lang="en-GB"/>
              <a:t>2:2 class: 58, 55, 52</a:t>
            </a:r>
          </a:p>
          <a:p>
            <a:r>
              <a:rPr lang="en-GB"/>
              <a:t>3</a:t>
            </a:r>
            <a:r>
              <a:rPr lang="en-GB" baseline="30000"/>
              <a:t>rd</a:t>
            </a:r>
            <a:r>
              <a:rPr lang="en-GB"/>
              <a:t> class: 48, 45, 42</a:t>
            </a:r>
          </a:p>
          <a:p>
            <a:r>
              <a:rPr lang="en-GB"/>
              <a:t>Fail: 38, 32, 25, 12, 0  </a:t>
            </a:r>
          </a:p>
          <a:p>
            <a:r>
              <a:rPr lang="en-GB"/>
              <a:t>Penalties for late work (5 marks per day). NB </a:t>
            </a:r>
            <a:r>
              <a:rPr lang="en-GB" b="1"/>
              <a:t>deadline for all assessed work is 12 noon </a:t>
            </a:r>
            <a:r>
              <a:rPr lang="en-GB"/>
              <a:t>on the deadline. Leave plenty of time for IT issues!</a:t>
            </a:r>
          </a:p>
          <a:p>
            <a:r>
              <a:rPr lang="en-GB"/>
              <a:t>Ensure you save your work regularly in &gt;1 place, and that you upload the CORRECT, final, assignment. </a:t>
            </a:r>
          </a:p>
          <a:p>
            <a:endParaRPr lang="en-GB"/>
          </a:p>
          <a:p>
            <a:endParaRPr lang="en-GB"/>
          </a:p>
          <a:p>
            <a:pPr marL="0" indent="0">
              <a:buNone/>
            </a:pPr>
            <a:endParaRPr lang="en-US"/>
          </a:p>
        </p:txBody>
      </p:sp>
    </p:spTree>
    <p:extLst>
      <p:ext uri="{BB962C8B-B14F-4D97-AF65-F5344CB8AC3E}">
        <p14:creationId xmlns:p14="http://schemas.microsoft.com/office/powerpoint/2010/main" val="1830729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7BA5C-436A-F677-5951-A5A24C1A50D2}"/>
              </a:ext>
            </a:extLst>
          </p:cNvPr>
          <p:cNvSpPr>
            <a:spLocks noGrp="1"/>
          </p:cNvSpPr>
          <p:nvPr>
            <p:ph type="title"/>
          </p:nvPr>
        </p:nvSpPr>
        <p:spPr>
          <a:xfrm>
            <a:off x="668482" y="365125"/>
            <a:ext cx="10515600" cy="1325563"/>
          </a:xfrm>
        </p:spPr>
        <p:txBody>
          <a:bodyPr/>
          <a:lstStyle/>
          <a:p>
            <a:r>
              <a:rPr lang="en-US" b="1" dirty="0"/>
              <a:t>Academic integrity</a:t>
            </a:r>
          </a:p>
        </p:txBody>
      </p:sp>
      <p:sp>
        <p:nvSpPr>
          <p:cNvPr id="3" name="Content Placeholder 2">
            <a:extLst>
              <a:ext uri="{FF2B5EF4-FFF2-40B4-BE49-F238E27FC236}">
                <a16:creationId xmlns:a16="http://schemas.microsoft.com/office/drawing/2014/main" id="{1094F464-C771-B40F-FF5D-129142638ADF}"/>
              </a:ext>
            </a:extLst>
          </p:cNvPr>
          <p:cNvSpPr>
            <a:spLocks noGrp="1"/>
          </p:cNvSpPr>
          <p:nvPr>
            <p:ph idx="1"/>
          </p:nvPr>
        </p:nvSpPr>
        <p:spPr>
          <a:xfrm>
            <a:off x="498764" y="1690688"/>
            <a:ext cx="10855036" cy="4802187"/>
          </a:xfrm>
        </p:spPr>
        <p:txBody>
          <a:bodyPr vert="horz" lIns="91440" tIns="45720" rIns="91440" bIns="45720" rtlCol="0" anchor="t">
            <a:normAutofit fontScale="92500" lnSpcReduction="10000"/>
          </a:bodyPr>
          <a:lstStyle/>
          <a:p>
            <a:r>
              <a:rPr lang="en-GB" dirty="0"/>
              <a:t>Learn how to properly reference other people’s views</a:t>
            </a:r>
          </a:p>
          <a:p>
            <a:r>
              <a:rPr lang="en-GB" dirty="0"/>
              <a:t>Do not copy and paste quotes from others into your assessed work without using quotation marks.  This is very important, as doing so could constitute plagiarism </a:t>
            </a:r>
            <a:r>
              <a:rPr lang="mr-IN" dirty="0">
                <a:cs typeface="Mangal"/>
              </a:rPr>
              <a:t>–</a:t>
            </a:r>
            <a:r>
              <a:rPr lang="en-GB" dirty="0"/>
              <a:t> passing off others’ work as your own. </a:t>
            </a:r>
          </a:p>
          <a:p>
            <a:r>
              <a:rPr lang="en-GB" dirty="0"/>
              <a:t>Best, in any case, is to try as far as possible to summarise and critique, rather than simply present back to us scholars’ (including our own!) views, for which you are unlikely to get much credit</a:t>
            </a:r>
          </a:p>
          <a:p>
            <a:r>
              <a:rPr lang="en-GB" b="1" dirty="0"/>
              <a:t>Take the Library ‘Avoiding Plagiarism’ course </a:t>
            </a:r>
            <a:r>
              <a:rPr lang="en-GB" b="1" dirty="0">
                <a:hlinkClick r:id="rId2"/>
              </a:rPr>
              <a:t>https://moodle.warwick.ac.uk/enrol/index.php?id=68911</a:t>
            </a:r>
            <a:br>
              <a:rPr lang="en-GB" b="1" dirty="0"/>
            </a:br>
            <a:r>
              <a:rPr lang="en-GB" b="1" dirty="0"/>
              <a:t>You must have completed this by the end of Term 1 (one of your monitoring points)</a:t>
            </a:r>
            <a:endParaRPr lang="en-US" b="1" dirty="0"/>
          </a:p>
          <a:p>
            <a:r>
              <a:rPr lang="en-GB" dirty="0"/>
              <a:t>Refer to UG handbook for additional information about use of AI (ChatGPT etc.). </a:t>
            </a:r>
            <a:endParaRPr lang="en-US" dirty="0"/>
          </a:p>
        </p:txBody>
      </p:sp>
    </p:spTree>
    <p:extLst>
      <p:ext uri="{BB962C8B-B14F-4D97-AF65-F5344CB8AC3E}">
        <p14:creationId xmlns:p14="http://schemas.microsoft.com/office/powerpoint/2010/main" val="917681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F66C74-BCBD-3AAA-103E-368CB3937575}"/>
              </a:ext>
            </a:extLst>
          </p:cNvPr>
          <p:cNvPicPr>
            <a:picLocks noChangeAspect="1"/>
          </p:cNvPicPr>
          <p:nvPr/>
        </p:nvPicPr>
        <p:blipFill>
          <a:blip r:embed="rId2"/>
          <a:srcRect l="14635" r="8360"/>
          <a:stretch>
            <a:fillRect/>
          </a:stretch>
        </p:blipFill>
        <p:spPr>
          <a:xfrm>
            <a:off x="-1" y="-1"/>
            <a:ext cx="7093527" cy="6908799"/>
          </a:xfrm>
          <a:prstGeom prst="rect">
            <a:avLst/>
          </a:prstGeom>
        </p:spPr>
      </p:pic>
      <p:pic>
        <p:nvPicPr>
          <p:cNvPr id="7170" name="Picture 2" descr="People and Institutions in the Roman Empire - Labyrinth Books">
            <a:extLst>
              <a:ext uri="{FF2B5EF4-FFF2-40B4-BE49-F238E27FC236}">
                <a16:creationId xmlns:a16="http://schemas.microsoft.com/office/drawing/2014/main" id="{D231C81D-3396-BE45-021F-6FD334125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9283" y="-1"/>
            <a:ext cx="4554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595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59A2-4476-24C6-AEAC-1050DA0A6BB0}"/>
              </a:ext>
            </a:extLst>
          </p:cNvPr>
          <p:cNvSpPr>
            <a:spLocks noGrp="1"/>
          </p:cNvSpPr>
          <p:nvPr>
            <p:ph type="title"/>
          </p:nvPr>
        </p:nvSpPr>
        <p:spPr>
          <a:xfrm>
            <a:off x="507396" y="0"/>
            <a:ext cx="11177207" cy="1325563"/>
          </a:xfrm>
        </p:spPr>
        <p:txBody>
          <a:bodyPr/>
          <a:lstStyle/>
          <a:p>
            <a:r>
              <a:rPr lang="en-US" b="1" dirty="0"/>
              <a:t>Making the most of your university experience</a:t>
            </a:r>
          </a:p>
        </p:txBody>
      </p:sp>
      <p:sp>
        <p:nvSpPr>
          <p:cNvPr id="3" name="Content Placeholder 2">
            <a:extLst>
              <a:ext uri="{FF2B5EF4-FFF2-40B4-BE49-F238E27FC236}">
                <a16:creationId xmlns:a16="http://schemas.microsoft.com/office/drawing/2014/main" id="{FBE95068-987D-7673-0548-B66EA37C9663}"/>
              </a:ext>
            </a:extLst>
          </p:cNvPr>
          <p:cNvSpPr>
            <a:spLocks noGrp="1"/>
          </p:cNvSpPr>
          <p:nvPr>
            <p:ph idx="1"/>
          </p:nvPr>
        </p:nvSpPr>
        <p:spPr>
          <a:xfrm>
            <a:off x="622071" y="1055413"/>
            <a:ext cx="7484438" cy="4747174"/>
          </a:xfrm>
        </p:spPr>
        <p:txBody>
          <a:bodyPr vert="horz" lIns="91440" tIns="45720" rIns="91440" bIns="45720" rtlCol="0" anchor="t">
            <a:noAutofit/>
          </a:bodyPr>
          <a:lstStyle/>
          <a:p>
            <a:pPr>
              <a:lnSpc>
                <a:spcPct val="120000"/>
              </a:lnSpc>
            </a:pPr>
            <a:r>
              <a:rPr lang="en-US" b="1" dirty="0"/>
              <a:t>Thursdays in Term 1, 12-1pm, JX2.02</a:t>
            </a:r>
          </a:p>
          <a:p>
            <a:pPr marL="0" indent="0">
              <a:lnSpc>
                <a:spcPct val="120000"/>
              </a:lnSpc>
              <a:buNone/>
            </a:pPr>
            <a:r>
              <a:rPr lang="en-US" dirty="0"/>
              <a:t>Different topics each week! Careers, archaeological excavation opportunities, Warwick Classics Network, Warwick Award and more!</a:t>
            </a:r>
          </a:p>
          <a:p>
            <a:pPr marL="0" indent="0">
              <a:lnSpc>
                <a:spcPct val="120000"/>
              </a:lnSpc>
              <a:buNone/>
            </a:pPr>
            <a:r>
              <a:rPr lang="en-US" dirty="0"/>
              <a:t>Watch out for emails advertising each week’s event. </a:t>
            </a:r>
          </a:p>
          <a:p>
            <a:pPr marL="0" indent="0">
              <a:lnSpc>
                <a:spcPct val="120000"/>
              </a:lnSpc>
              <a:buNone/>
            </a:pPr>
            <a:r>
              <a:rPr lang="en-US" dirty="0"/>
              <a:t>Full calendar at </a:t>
            </a:r>
            <a:r>
              <a:rPr lang="en-US" dirty="0">
                <a:hlinkClick r:id="rId2"/>
              </a:rPr>
              <a:t>https://warwick.ac.uk/fac/arts/classics/news/events/?tag=mmue&amp;view=agenda</a:t>
            </a:r>
            <a:r>
              <a:rPr lang="en-US" dirty="0"/>
              <a:t> </a:t>
            </a:r>
          </a:p>
        </p:txBody>
      </p:sp>
      <p:pic>
        <p:nvPicPr>
          <p:cNvPr id="4" name="Picture 3">
            <a:extLst>
              <a:ext uri="{FF2B5EF4-FFF2-40B4-BE49-F238E27FC236}">
                <a16:creationId xmlns:a16="http://schemas.microsoft.com/office/drawing/2014/main" id="{A39BE7E5-6AEE-9EE3-4217-10DE83F433C5}"/>
              </a:ext>
            </a:extLst>
          </p:cNvPr>
          <p:cNvPicPr>
            <a:picLocks noChangeAspect="1"/>
          </p:cNvPicPr>
          <p:nvPr/>
        </p:nvPicPr>
        <p:blipFill>
          <a:blip r:embed="rId3"/>
          <a:stretch>
            <a:fillRect/>
          </a:stretch>
        </p:blipFill>
        <p:spPr>
          <a:xfrm>
            <a:off x="8106509" y="1641490"/>
            <a:ext cx="3845169" cy="3845169"/>
          </a:xfrm>
          <a:prstGeom prst="rect">
            <a:avLst/>
          </a:prstGeom>
        </p:spPr>
      </p:pic>
    </p:spTree>
    <p:extLst>
      <p:ext uri="{BB962C8B-B14F-4D97-AF65-F5344CB8AC3E}">
        <p14:creationId xmlns:p14="http://schemas.microsoft.com/office/powerpoint/2010/main" val="1434993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pen photo">
            <a:extLst>
              <a:ext uri="{FF2B5EF4-FFF2-40B4-BE49-F238E27FC236}">
                <a16:creationId xmlns:a16="http://schemas.microsoft.com/office/drawing/2014/main" id="{B9B8D4E8-2F69-4224-6E41-ADBDD7F00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67542"/>
            <a:ext cx="3967844" cy="52904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pen photo">
            <a:extLst>
              <a:ext uri="{FF2B5EF4-FFF2-40B4-BE49-F238E27FC236}">
                <a16:creationId xmlns:a16="http://schemas.microsoft.com/office/drawing/2014/main" id="{33249646-C978-4A4C-007A-737189E5B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4156" y="0"/>
            <a:ext cx="3967843" cy="52904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E4BBFC-A10D-554F-4A21-C2A9416ADB11}"/>
              </a:ext>
            </a:extLst>
          </p:cNvPr>
          <p:cNvSpPr txBox="1"/>
          <p:nvPr/>
        </p:nvSpPr>
        <p:spPr>
          <a:xfrm>
            <a:off x="4538072" y="2743204"/>
            <a:ext cx="3115853" cy="1754326"/>
          </a:xfrm>
          <a:prstGeom prst="rect">
            <a:avLst/>
          </a:prstGeom>
          <a:noFill/>
        </p:spPr>
        <p:txBody>
          <a:bodyPr wrap="none" rtlCol="0">
            <a:spAutoFit/>
          </a:bodyPr>
          <a:lstStyle/>
          <a:p>
            <a:pPr algn="ctr"/>
            <a:r>
              <a:rPr lang="en-GB" sz="3600" b="1"/>
              <a:t>Be like Archie </a:t>
            </a:r>
            <a:br>
              <a:rPr lang="en-GB" sz="3600" b="1"/>
            </a:br>
            <a:r>
              <a:rPr lang="en-GB" sz="3600" b="1"/>
              <a:t>(sadly, not </a:t>
            </a:r>
          </a:p>
          <a:p>
            <a:pPr algn="ctr"/>
            <a:r>
              <a:rPr lang="en-GB" sz="3600" b="1"/>
              <a:t>mine)</a:t>
            </a:r>
          </a:p>
        </p:txBody>
      </p:sp>
      <p:sp>
        <p:nvSpPr>
          <p:cNvPr id="5" name="TextBox 4">
            <a:extLst>
              <a:ext uri="{FF2B5EF4-FFF2-40B4-BE49-F238E27FC236}">
                <a16:creationId xmlns:a16="http://schemas.microsoft.com/office/drawing/2014/main" id="{2FB9EBE4-21B6-B3C3-2FF7-E729C1C0C0E0}"/>
              </a:ext>
            </a:extLst>
          </p:cNvPr>
          <p:cNvSpPr txBox="1"/>
          <p:nvPr/>
        </p:nvSpPr>
        <p:spPr>
          <a:xfrm>
            <a:off x="1" y="468087"/>
            <a:ext cx="3967844" cy="707886"/>
          </a:xfrm>
          <a:prstGeom prst="rect">
            <a:avLst/>
          </a:prstGeom>
          <a:noFill/>
        </p:spPr>
        <p:txBody>
          <a:bodyPr wrap="square" rtlCol="0">
            <a:spAutoFit/>
          </a:bodyPr>
          <a:lstStyle/>
          <a:p>
            <a:pPr algn="ctr"/>
            <a:r>
              <a:rPr lang="en-GB" sz="2000">
                <a:solidFill>
                  <a:srgbClr val="FF0000"/>
                </a:solidFill>
              </a:rPr>
              <a:t>Jump</a:t>
            </a:r>
            <a:r>
              <a:rPr lang="en-GB" sz="2000"/>
              <a:t> on </a:t>
            </a:r>
            <a:r>
              <a:rPr lang="en-GB" sz="2000">
                <a:solidFill>
                  <a:srgbClr val="FF0000"/>
                </a:solidFill>
              </a:rPr>
              <a:t>opportunities</a:t>
            </a:r>
            <a:r>
              <a:rPr lang="en-GB" sz="2000"/>
              <a:t> in the department (</a:t>
            </a:r>
            <a:r>
              <a:rPr lang="en-GB" sz="2000" err="1"/>
              <a:t>WCN</a:t>
            </a:r>
            <a:r>
              <a:rPr lang="en-GB" sz="2000"/>
              <a:t>, SSLC etc.)</a:t>
            </a:r>
          </a:p>
        </p:txBody>
      </p:sp>
      <p:sp>
        <p:nvSpPr>
          <p:cNvPr id="6" name="TextBox 5">
            <a:extLst>
              <a:ext uri="{FF2B5EF4-FFF2-40B4-BE49-F238E27FC236}">
                <a16:creationId xmlns:a16="http://schemas.microsoft.com/office/drawing/2014/main" id="{7127B6ED-F5A8-52B3-E298-EA8F6B1FCB23}"/>
              </a:ext>
            </a:extLst>
          </p:cNvPr>
          <p:cNvSpPr txBox="1"/>
          <p:nvPr/>
        </p:nvSpPr>
        <p:spPr>
          <a:xfrm>
            <a:off x="8224154" y="5497677"/>
            <a:ext cx="3967843" cy="1015663"/>
          </a:xfrm>
          <a:prstGeom prst="rect">
            <a:avLst/>
          </a:prstGeom>
          <a:noFill/>
        </p:spPr>
        <p:txBody>
          <a:bodyPr wrap="square" rtlCol="0">
            <a:spAutoFit/>
          </a:bodyPr>
          <a:lstStyle/>
          <a:p>
            <a:pPr algn="ctr"/>
            <a:r>
              <a:rPr lang="en-GB" sz="2000">
                <a:solidFill>
                  <a:srgbClr val="0070C0"/>
                </a:solidFill>
              </a:rPr>
              <a:t>Rest</a:t>
            </a:r>
            <a:r>
              <a:rPr lang="en-GB" sz="2000"/>
              <a:t> and </a:t>
            </a:r>
            <a:r>
              <a:rPr lang="en-GB" sz="2000">
                <a:solidFill>
                  <a:srgbClr val="0070C0"/>
                </a:solidFill>
              </a:rPr>
              <a:t>look after </a:t>
            </a:r>
            <a:r>
              <a:rPr lang="en-GB" sz="2000"/>
              <a:t>yourself—you can’t succeed if you’re always exhausted!</a:t>
            </a:r>
          </a:p>
        </p:txBody>
      </p:sp>
      <p:sp>
        <p:nvSpPr>
          <p:cNvPr id="8" name="TextBox 7">
            <a:extLst>
              <a:ext uri="{FF2B5EF4-FFF2-40B4-BE49-F238E27FC236}">
                <a16:creationId xmlns:a16="http://schemas.microsoft.com/office/drawing/2014/main" id="{B181D4B4-9EFB-B011-6562-3702DC5FA828}"/>
              </a:ext>
            </a:extLst>
          </p:cNvPr>
          <p:cNvSpPr txBox="1"/>
          <p:nvPr/>
        </p:nvSpPr>
        <p:spPr>
          <a:xfrm>
            <a:off x="4708070" y="6219108"/>
            <a:ext cx="2775858" cy="400110"/>
          </a:xfrm>
          <a:prstGeom prst="rect">
            <a:avLst/>
          </a:prstGeom>
          <a:noFill/>
        </p:spPr>
        <p:txBody>
          <a:bodyPr wrap="square">
            <a:spAutoFit/>
          </a:bodyPr>
          <a:lstStyle/>
          <a:p>
            <a:pPr algn="ctr"/>
            <a:r>
              <a:rPr lang="en-GB" sz="2000"/>
              <a:t>From Joe</a:t>
            </a:r>
          </a:p>
        </p:txBody>
      </p:sp>
      <p:sp>
        <p:nvSpPr>
          <p:cNvPr id="9" name="Arrow: Curved Left 8">
            <a:extLst>
              <a:ext uri="{FF2B5EF4-FFF2-40B4-BE49-F238E27FC236}">
                <a16:creationId xmlns:a16="http://schemas.microsoft.com/office/drawing/2014/main" id="{E2144BD7-156D-AD60-AC18-5F8F5DE01623}"/>
              </a:ext>
            </a:extLst>
          </p:cNvPr>
          <p:cNvSpPr/>
          <p:nvPr/>
        </p:nvSpPr>
        <p:spPr>
          <a:xfrm>
            <a:off x="4280085" y="822030"/>
            <a:ext cx="1316349" cy="2190412"/>
          </a:xfrm>
          <a:prstGeom prst="curvedLeftArrow">
            <a:avLst>
              <a:gd name="adj1" fmla="val 14916"/>
              <a:gd name="adj2" fmla="val 49166"/>
              <a:gd name="adj3" fmla="val 25000"/>
            </a:avLst>
          </a:prstGeom>
          <a:solidFill>
            <a:srgbClr val="FF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tx1"/>
              </a:solidFill>
            </a:endParaRPr>
          </a:p>
        </p:txBody>
      </p:sp>
      <p:sp>
        <p:nvSpPr>
          <p:cNvPr id="10" name="Arrow: Curved Left 9">
            <a:extLst>
              <a:ext uri="{FF2B5EF4-FFF2-40B4-BE49-F238E27FC236}">
                <a16:creationId xmlns:a16="http://schemas.microsoft.com/office/drawing/2014/main" id="{4633656A-50AA-DFC2-CECB-3895B5632062}"/>
              </a:ext>
            </a:extLst>
          </p:cNvPr>
          <p:cNvSpPr/>
          <p:nvPr/>
        </p:nvSpPr>
        <p:spPr>
          <a:xfrm rot="10800000">
            <a:off x="6595564" y="3815096"/>
            <a:ext cx="1316349" cy="2190412"/>
          </a:xfrm>
          <a:prstGeom prst="curvedLeftArrow">
            <a:avLst>
              <a:gd name="adj1" fmla="val 14916"/>
              <a:gd name="adj2" fmla="val 49166"/>
              <a:gd name="adj3" fmla="val 25000"/>
            </a:avLst>
          </a:pr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236383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55AF-1019-777C-D472-DCE16958E917}"/>
              </a:ext>
            </a:extLst>
          </p:cNvPr>
          <p:cNvSpPr>
            <a:spLocks noGrp="1"/>
          </p:cNvSpPr>
          <p:nvPr>
            <p:ph type="title"/>
          </p:nvPr>
        </p:nvSpPr>
        <p:spPr>
          <a:xfrm>
            <a:off x="565272" y="286483"/>
            <a:ext cx="5888282" cy="1270244"/>
          </a:xfrm>
        </p:spPr>
        <p:txBody>
          <a:bodyPr>
            <a:normAutofit fontScale="90000"/>
          </a:bodyPr>
          <a:lstStyle/>
          <a:p>
            <a:r>
              <a:rPr lang="en-US" b="1" dirty="0"/>
              <a:t>SSLC (Staff-student liaison committee)</a:t>
            </a:r>
          </a:p>
        </p:txBody>
      </p:sp>
      <p:sp>
        <p:nvSpPr>
          <p:cNvPr id="3" name="Content Placeholder 2">
            <a:extLst>
              <a:ext uri="{FF2B5EF4-FFF2-40B4-BE49-F238E27FC236}">
                <a16:creationId xmlns:a16="http://schemas.microsoft.com/office/drawing/2014/main" id="{62C2E0F4-AE99-7D0C-9773-263D0B15F8C6}"/>
              </a:ext>
            </a:extLst>
          </p:cNvPr>
          <p:cNvSpPr>
            <a:spLocks noGrp="1"/>
          </p:cNvSpPr>
          <p:nvPr>
            <p:ph idx="1"/>
          </p:nvPr>
        </p:nvSpPr>
        <p:spPr>
          <a:xfrm>
            <a:off x="442180" y="1843210"/>
            <a:ext cx="7148513" cy="4728307"/>
          </a:xfrm>
        </p:spPr>
        <p:txBody>
          <a:bodyPr>
            <a:normAutofit fontScale="85000" lnSpcReduction="20000"/>
          </a:bodyPr>
          <a:lstStyle/>
          <a:p>
            <a:pPr marL="0" indent="0">
              <a:buNone/>
            </a:pPr>
            <a:r>
              <a:rPr lang="en-US" b="1" dirty="0"/>
              <a:t>In 2025/26 </a:t>
            </a:r>
            <a:r>
              <a:rPr lang="en-US" dirty="0"/>
              <a:t>achieved (among other things):</a:t>
            </a:r>
          </a:p>
          <a:p>
            <a:pPr marL="0" indent="0">
              <a:buNone/>
            </a:pPr>
            <a:endParaRPr lang="en-US" dirty="0"/>
          </a:p>
          <a:p>
            <a:pPr marL="0" indent="0">
              <a:buNone/>
            </a:pPr>
            <a:r>
              <a:rPr lang="en-US" b="1" dirty="0"/>
              <a:t>SSLC OF THE YEAR</a:t>
            </a:r>
            <a:r>
              <a:rPr lang="en-US" dirty="0"/>
              <a:t>!</a:t>
            </a:r>
          </a:p>
          <a:p>
            <a:pPr marL="0" indent="0">
              <a:buNone/>
            </a:pPr>
            <a:endParaRPr lang="en-US" dirty="0"/>
          </a:p>
          <a:p>
            <a:pPr>
              <a:buFontTx/>
              <a:buChar char="-"/>
            </a:pPr>
            <a:r>
              <a:rPr lang="en-US" dirty="0"/>
              <a:t>Change to extension requests</a:t>
            </a:r>
          </a:p>
          <a:p>
            <a:pPr>
              <a:buFontTx/>
              <a:buChar char="-"/>
            </a:pPr>
            <a:r>
              <a:rPr lang="en-US" dirty="0"/>
              <a:t>Adoption of </a:t>
            </a:r>
            <a:r>
              <a:rPr lang="en-US" dirty="0" err="1"/>
              <a:t>Unitu</a:t>
            </a:r>
            <a:endParaRPr lang="en-US" dirty="0"/>
          </a:p>
          <a:p>
            <a:pPr>
              <a:buFontTx/>
              <a:buChar char="-"/>
            </a:pPr>
            <a:r>
              <a:rPr lang="en-US" dirty="0"/>
              <a:t>Introduction of further support for advanced language classes</a:t>
            </a:r>
          </a:p>
          <a:p>
            <a:pPr>
              <a:buFontTx/>
              <a:buChar char="-"/>
            </a:pPr>
            <a:r>
              <a:rPr lang="en-US" dirty="0"/>
              <a:t>Change in wording of departmental AI policy</a:t>
            </a:r>
          </a:p>
          <a:p>
            <a:pPr>
              <a:buFontTx/>
              <a:buChar char="-"/>
            </a:pPr>
            <a:r>
              <a:rPr lang="en-US" dirty="0"/>
              <a:t>Change to module feedback form timing</a:t>
            </a:r>
          </a:p>
          <a:p>
            <a:pPr>
              <a:buFontTx/>
              <a:buChar char="-"/>
            </a:pPr>
            <a:r>
              <a:rPr lang="en-US" dirty="0"/>
              <a:t>Fed into new modules and degree changes</a:t>
            </a:r>
          </a:p>
          <a:p>
            <a:pPr>
              <a:buFontTx/>
              <a:buChar char="-"/>
            </a:pPr>
            <a:r>
              <a:rPr lang="en-US" dirty="0">
                <a:hlinkClick r:id="rId3"/>
              </a:rPr>
              <a:t>https://warwick.ac.uk/fac/arts/classics/intranets/students/sslc/</a:t>
            </a:r>
            <a:r>
              <a:rPr lang="en-US" dirty="0"/>
              <a:t> </a:t>
            </a:r>
          </a:p>
        </p:txBody>
      </p:sp>
      <p:sp>
        <p:nvSpPr>
          <p:cNvPr id="4" name="TextBox 3">
            <a:extLst>
              <a:ext uri="{FF2B5EF4-FFF2-40B4-BE49-F238E27FC236}">
                <a16:creationId xmlns:a16="http://schemas.microsoft.com/office/drawing/2014/main" id="{35A25BA0-8AD5-4838-C9B7-55D98E2B162D}"/>
              </a:ext>
            </a:extLst>
          </p:cNvPr>
          <p:cNvSpPr txBox="1"/>
          <p:nvPr/>
        </p:nvSpPr>
        <p:spPr>
          <a:xfrm>
            <a:off x="7842738" y="3380125"/>
            <a:ext cx="4135132" cy="3477875"/>
          </a:xfrm>
          <a:prstGeom prst="rect">
            <a:avLst/>
          </a:prstGeom>
          <a:solidFill>
            <a:schemeClr val="accent6">
              <a:lumMod val="60000"/>
              <a:lumOff val="40000"/>
            </a:schemeClr>
          </a:solidFill>
        </p:spPr>
        <p:txBody>
          <a:bodyPr wrap="square" rtlCol="0">
            <a:spAutoFit/>
          </a:bodyPr>
          <a:lstStyle/>
          <a:p>
            <a:r>
              <a:rPr lang="en-US" sz="2000" dirty="0"/>
              <a:t>We traditionally have a representative from each degree and year group on our SSLC. If you would like to be a rep, or just learn more about what it involves, please to email Clare</a:t>
            </a:r>
          </a:p>
          <a:p>
            <a:endParaRPr lang="en-US" sz="2000" b="1" dirty="0"/>
          </a:p>
          <a:p>
            <a:r>
              <a:rPr lang="en-US" sz="2000" b="1" dirty="0">
                <a:hlinkClick r:id="rId4"/>
              </a:rPr>
              <a:t>C.Rowan@warwick.ac.uk</a:t>
            </a:r>
            <a:endParaRPr lang="en-US" sz="2000" b="1" dirty="0"/>
          </a:p>
          <a:p>
            <a:endParaRPr lang="en-US" sz="2000" b="1" dirty="0"/>
          </a:p>
          <a:p>
            <a:r>
              <a:rPr lang="en-US" sz="2000" b="1" dirty="0"/>
              <a:t>If you would like to be a rep please let me know by 12</a:t>
            </a:r>
            <a:r>
              <a:rPr lang="en-US" sz="2000" b="1" baseline="30000" dirty="0"/>
              <a:t>th</a:t>
            </a:r>
            <a:r>
              <a:rPr lang="en-US" sz="2000" b="1" dirty="0"/>
              <a:t> October</a:t>
            </a:r>
          </a:p>
        </p:txBody>
      </p:sp>
      <p:pic>
        <p:nvPicPr>
          <p:cNvPr id="5" name="Picture 4">
            <a:extLst>
              <a:ext uri="{FF2B5EF4-FFF2-40B4-BE49-F238E27FC236}">
                <a16:creationId xmlns:a16="http://schemas.microsoft.com/office/drawing/2014/main" id="{44FA1D1E-9AE0-58CF-3237-EB3D02B40ED9}"/>
              </a:ext>
            </a:extLst>
          </p:cNvPr>
          <p:cNvPicPr>
            <a:picLocks noChangeAspect="1"/>
          </p:cNvPicPr>
          <p:nvPr/>
        </p:nvPicPr>
        <p:blipFill>
          <a:blip r:embed="rId5"/>
          <a:stretch>
            <a:fillRect/>
          </a:stretch>
        </p:blipFill>
        <p:spPr>
          <a:xfrm>
            <a:off x="7713785" y="0"/>
            <a:ext cx="4478215" cy="3364462"/>
          </a:xfrm>
          <a:prstGeom prst="rect">
            <a:avLst/>
          </a:prstGeom>
        </p:spPr>
      </p:pic>
    </p:spTree>
    <p:extLst>
      <p:ext uri="{BB962C8B-B14F-4D97-AF65-F5344CB8AC3E}">
        <p14:creationId xmlns:p14="http://schemas.microsoft.com/office/powerpoint/2010/main" val="1099526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337B-F1F4-A361-4A76-AEA3B5270C38}"/>
              </a:ext>
            </a:extLst>
          </p:cNvPr>
          <p:cNvSpPr>
            <a:spLocks noGrp="1"/>
          </p:cNvSpPr>
          <p:nvPr>
            <p:ph type="title"/>
          </p:nvPr>
        </p:nvSpPr>
        <p:spPr/>
        <p:txBody>
          <a:bodyPr/>
          <a:lstStyle/>
          <a:p>
            <a:r>
              <a:rPr lang="en-US" b="1"/>
              <a:t>Additional study sessions and support</a:t>
            </a:r>
          </a:p>
        </p:txBody>
      </p:sp>
      <p:sp>
        <p:nvSpPr>
          <p:cNvPr id="3" name="Content Placeholder 2">
            <a:extLst>
              <a:ext uri="{FF2B5EF4-FFF2-40B4-BE49-F238E27FC236}">
                <a16:creationId xmlns:a16="http://schemas.microsoft.com/office/drawing/2014/main" id="{54A7314E-BA9C-CC4B-87F7-A8E852A4CEB5}"/>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US" dirty="0"/>
              <a:t>Study Café in the common room (with quiet room) with Chris, Thursdays 11.30am-12.30pm</a:t>
            </a:r>
          </a:p>
          <a:p>
            <a:r>
              <a:rPr lang="en-US" dirty="0"/>
              <a:t>Academic Skills sessions starting later this term, Fridays 12-1 with Chris, H1.49a. Watch out for the emails!</a:t>
            </a:r>
          </a:p>
          <a:p>
            <a:r>
              <a:rPr lang="en-US" dirty="0"/>
              <a:t>Greek and Latin peer mentoring – further details announced soon!</a:t>
            </a:r>
            <a:endParaRPr lang="en-US" dirty="0">
              <a:highlight>
                <a:srgbClr val="FFFF00"/>
              </a:highlight>
            </a:endParaRPr>
          </a:p>
        </p:txBody>
      </p:sp>
    </p:spTree>
    <p:extLst>
      <p:ext uri="{BB962C8B-B14F-4D97-AF65-F5344CB8AC3E}">
        <p14:creationId xmlns:p14="http://schemas.microsoft.com/office/powerpoint/2010/main" val="4151877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C185-66D4-272B-374C-4EB0EB68B7AF}"/>
              </a:ext>
            </a:extLst>
          </p:cNvPr>
          <p:cNvSpPr>
            <a:spLocks noGrp="1"/>
          </p:cNvSpPr>
          <p:nvPr>
            <p:ph type="title"/>
          </p:nvPr>
        </p:nvSpPr>
        <p:spPr/>
        <p:txBody>
          <a:bodyPr/>
          <a:lstStyle/>
          <a:p>
            <a:endParaRPr lang="en-GB"/>
          </a:p>
        </p:txBody>
      </p:sp>
      <p:pic>
        <p:nvPicPr>
          <p:cNvPr id="4" name="Content Placeholder 3" descr="A cat lying on a couch with a book&#10;&#10;AI-generated content may be incorrect.">
            <a:extLst>
              <a:ext uri="{FF2B5EF4-FFF2-40B4-BE49-F238E27FC236}">
                <a16:creationId xmlns:a16="http://schemas.microsoft.com/office/drawing/2014/main" id="{366267D3-075F-AC65-8CA6-B3D102AA1D61}"/>
              </a:ext>
            </a:extLst>
          </p:cNvPr>
          <p:cNvPicPr>
            <a:picLocks noGrp="1" noChangeAspect="1"/>
          </p:cNvPicPr>
          <p:nvPr>
            <p:ph idx="1"/>
          </p:nvPr>
        </p:nvPicPr>
        <p:blipFill>
          <a:blip r:embed="rId2"/>
          <a:stretch>
            <a:fillRect/>
          </a:stretch>
        </p:blipFill>
        <p:spPr>
          <a:xfrm>
            <a:off x="0" y="794"/>
            <a:ext cx="12311865" cy="6887966"/>
          </a:xfrm>
          <a:prstGeom prst="rect">
            <a:avLst/>
          </a:prstGeom>
        </p:spPr>
      </p:pic>
    </p:spTree>
    <p:extLst>
      <p:ext uri="{BB962C8B-B14F-4D97-AF65-F5344CB8AC3E}">
        <p14:creationId xmlns:p14="http://schemas.microsoft.com/office/powerpoint/2010/main" val="2379678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BB4A-442A-4A73-0772-9461A6EE9F8C}"/>
              </a:ext>
            </a:extLst>
          </p:cNvPr>
          <p:cNvSpPr>
            <a:spLocks noGrp="1"/>
          </p:cNvSpPr>
          <p:nvPr>
            <p:ph type="title"/>
          </p:nvPr>
        </p:nvSpPr>
        <p:spPr>
          <a:xfrm>
            <a:off x="711590" y="0"/>
            <a:ext cx="10515600" cy="1325563"/>
          </a:xfrm>
        </p:spPr>
        <p:txBody>
          <a:bodyPr/>
          <a:lstStyle/>
          <a:p>
            <a:r>
              <a:rPr lang="en-US" b="1"/>
              <a:t>Final tips for success</a:t>
            </a:r>
          </a:p>
        </p:txBody>
      </p:sp>
      <p:sp>
        <p:nvSpPr>
          <p:cNvPr id="3" name="Content Placeholder 2">
            <a:extLst>
              <a:ext uri="{FF2B5EF4-FFF2-40B4-BE49-F238E27FC236}">
                <a16:creationId xmlns:a16="http://schemas.microsoft.com/office/drawing/2014/main" id="{90193E87-CDA0-7B67-0E64-39783080A32E}"/>
              </a:ext>
            </a:extLst>
          </p:cNvPr>
          <p:cNvSpPr>
            <a:spLocks noGrp="1"/>
          </p:cNvSpPr>
          <p:nvPr>
            <p:ph idx="1"/>
          </p:nvPr>
        </p:nvSpPr>
        <p:spPr>
          <a:xfrm>
            <a:off x="514642" y="1160776"/>
            <a:ext cx="6595403" cy="5697224"/>
          </a:xfrm>
        </p:spPr>
        <p:txBody>
          <a:bodyPr>
            <a:normAutofit fontScale="70000" lnSpcReduction="20000"/>
          </a:bodyPr>
          <a:lstStyle/>
          <a:p>
            <a:pPr>
              <a:lnSpc>
                <a:spcPct val="120000"/>
              </a:lnSpc>
            </a:pPr>
            <a:r>
              <a:rPr lang="en-US" dirty="0"/>
              <a:t>If you have to miss any classes, ensure you catch up promptly</a:t>
            </a:r>
          </a:p>
          <a:p>
            <a:pPr>
              <a:lnSpc>
                <a:spcPct val="120000"/>
              </a:lnSpc>
            </a:pPr>
            <a:r>
              <a:rPr lang="en-GB" dirty="0"/>
              <a:t>email </a:t>
            </a:r>
            <a:r>
              <a:rPr lang="en-GB" dirty="0" err="1"/>
              <a:t>classics@warwick.ac.uk</a:t>
            </a:r>
            <a:r>
              <a:rPr lang="en-GB" dirty="0"/>
              <a:t> and relevant lecturer if ill</a:t>
            </a:r>
          </a:p>
          <a:p>
            <a:pPr>
              <a:lnSpc>
                <a:spcPct val="120000"/>
              </a:lnSpc>
            </a:pPr>
            <a:r>
              <a:rPr lang="en-GB" dirty="0"/>
              <a:t>Please ask for help </a:t>
            </a:r>
            <a:r>
              <a:rPr lang="mr-IN" dirty="0"/>
              <a:t>–</a:t>
            </a:r>
            <a:r>
              <a:rPr lang="en-GB" dirty="0"/>
              <a:t> we are all here to offer it!</a:t>
            </a:r>
          </a:p>
          <a:p>
            <a:pPr>
              <a:lnSpc>
                <a:spcPct val="120000"/>
              </a:lnSpc>
            </a:pPr>
            <a:r>
              <a:rPr lang="en-GB" dirty="0"/>
              <a:t>Make a work plan to organise research for seminars, essays around other commitments, inc. language-learning</a:t>
            </a:r>
          </a:p>
          <a:p>
            <a:pPr>
              <a:lnSpc>
                <a:spcPct val="120000"/>
              </a:lnSpc>
            </a:pPr>
            <a:r>
              <a:rPr lang="en-GB" dirty="0"/>
              <a:t>Set up good note taking practices </a:t>
            </a:r>
          </a:p>
          <a:p>
            <a:pPr>
              <a:lnSpc>
                <a:spcPct val="120000"/>
              </a:lnSpc>
            </a:pPr>
            <a:r>
              <a:rPr lang="en-GB" dirty="0"/>
              <a:t>Learn from your mistakes; and seek out feedback, both when officially offered re. coursework, and in general</a:t>
            </a:r>
          </a:p>
          <a:p>
            <a:pPr>
              <a:lnSpc>
                <a:spcPct val="120000"/>
              </a:lnSpc>
            </a:pPr>
            <a:r>
              <a:rPr lang="en-GB" dirty="0"/>
              <a:t>Be kind to yourself: its normal to feel nervous, stressed or anxious when starting university – you won’t be the only one feeling like this.</a:t>
            </a:r>
          </a:p>
          <a:p>
            <a:pPr>
              <a:lnSpc>
                <a:spcPct val="120000"/>
              </a:lnSpc>
            </a:pPr>
            <a:r>
              <a:rPr lang="en-GB" dirty="0"/>
              <a:t>Outstanding questions…..</a:t>
            </a:r>
          </a:p>
          <a:p>
            <a:pPr>
              <a:lnSpc>
                <a:spcPct val="120000"/>
              </a:lnSpc>
            </a:pPr>
            <a:endParaRPr lang="en-US" dirty="0"/>
          </a:p>
        </p:txBody>
      </p:sp>
      <p:pic>
        <p:nvPicPr>
          <p:cNvPr id="8194" name="Picture 2" descr="Rolf the University of Warwick Campus Cat on X: &quot;Rolf report 2 July: Do you  recall about 6 years ago the University of Groningen in The Netherlands had  a photo exhibit on">
            <a:extLst>
              <a:ext uri="{FF2B5EF4-FFF2-40B4-BE49-F238E27FC236}">
                <a16:creationId xmlns:a16="http://schemas.microsoft.com/office/drawing/2014/main" id="{427F129C-EFB1-A22D-5375-0F98ABCBA2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080" b="20615"/>
          <a:stretch>
            <a:fillRect/>
          </a:stretch>
        </p:blipFill>
        <p:spPr bwMode="auto">
          <a:xfrm>
            <a:off x="7772693" y="0"/>
            <a:ext cx="4419307" cy="54441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A8CE4A-E9F4-70CC-F2BC-8709FB9ABF2C}"/>
              </a:ext>
            </a:extLst>
          </p:cNvPr>
          <p:cNvSpPr txBox="1"/>
          <p:nvPr/>
        </p:nvSpPr>
        <p:spPr>
          <a:xfrm>
            <a:off x="8074855" y="5669280"/>
            <a:ext cx="4117145" cy="646331"/>
          </a:xfrm>
          <a:prstGeom prst="rect">
            <a:avLst/>
          </a:prstGeom>
          <a:noFill/>
        </p:spPr>
        <p:txBody>
          <a:bodyPr wrap="square" rtlCol="0">
            <a:spAutoFit/>
          </a:bodyPr>
          <a:lstStyle/>
          <a:p>
            <a:r>
              <a:rPr lang="en-US" i="1"/>
              <a:t>Rolf, the campus cat (find him on Instagram)</a:t>
            </a:r>
          </a:p>
        </p:txBody>
      </p:sp>
    </p:spTree>
    <p:extLst>
      <p:ext uri="{BB962C8B-B14F-4D97-AF65-F5344CB8AC3E}">
        <p14:creationId xmlns:p14="http://schemas.microsoft.com/office/powerpoint/2010/main" val="4235394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E07FAFB-7C1C-64D0-0E58-F4A561906495}"/>
              </a:ext>
            </a:extLst>
          </p:cNvPr>
          <p:cNvSpPr txBox="1"/>
          <p:nvPr/>
        </p:nvSpPr>
        <p:spPr>
          <a:xfrm>
            <a:off x="902761" y="206717"/>
            <a:ext cx="8321040" cy="846386"/>
          </a:xfrm>
          <a:prstGeom prst="rect">
            <a:avLst/>
          </a:prstGeom>
          <a:noFill/>
        </p:spPr>
        <p:txBody>
          <a:bodyPr wrap="square" numCol="1" rtlCol="0">
            <a:spAutoFit/>
          </a:bodyPr>
          <a:lstStyle/>
          <a:p>
            <a:pPr>
              <a:spcAft>
                <a:spcPts val="600"/>
              </a:spcAft>
              <a:buClr>
                <a:srgbClr val="F47920"/>
              </a:buClr>
              <a:buSzPct val="150000"/>
            </a:pPr>
            <a:r>
              <a:rPr lang="en-GB" sz="2400" b="1"/>
              <a:t>Your Warwick journey essentials:</a:t>
            </a:r>
          </a:p>
          <a:p>
            <a:pPr>
              <a:spcAft>
                <a:spcPts val="600"/>
              </a:spcAft>
              <a:buClr>
                <a:srgbClr val="F47920"/>
              </a:buClr>
              <a:buSzPct val="150000"/>
            </a:pPr>
            <a:endParaRPr lang="en-GB" sz="2000" b="1"/>
          </a:p>
        </p:txBody>
      </p:sp>
      <p:sp>
        <p:nvSpPr>
          <p:cNvPr id="9" name="TextBox 8">
            <a:extLst>
              <a:ext uri="{FF2B5EF4-FFF2-40B4-BE49-F238E27FC236}">
                <a16:creationId xmlns:a16="http://schemas.microsoft.com/office/drawing/2014/main" id="{E3F53157-EDA0-AAC4-BC95-6E8A14507767}"/>
              </a:ext>
            </a:extLst>
          </p:cNvPr>
          <p:cNvSpPr txBox="1"/>
          <p:nvPr/>
        </p:nvSpPr>
        <p:spPr>
          <a:xfrm>
            <a:off x="638672" y="959316"/>
            <a:ext cx="10334127" cy="3400931"/>
          </a:xfrm>
          <a:prstGeom prst="rect">
            <a:avLst/>
          </a:prstGeom>
          <a:noFill/>
        </p:spPr>
        <p:txBody>
          <a:bodyPr wrap="square" numCol="1" rtlCol="0">
            <a:spAutoFit/>
          </a:bodyPr>
          <a:lstStyle/>
          <a:p>
            <a:pPr marL="228600" indent="-228600">
              <a:spcAft>
                <a:spcPts val="600"/>
              </a:spcAft>
              <a:buClr>
                <a:srgbClr val="F47920"/>
              </a:buClr>
              <a:buSzPct val="150000"/>
              <a:buFont typeface="Arial" charset="0"/>
              <a:buChar char="•"/>
            </a:pPr>
            <a:r>
              <a:rPr lang="en-GB" sz="2000" b="1"/>
              <a:t>Be kind to yourself – </a:t>
            </a:r>
            <a:r>
              <a:rPr lang="en-GB" sz="2000"/>
              <a:t>It’s normal to feel nervous, stressed or anxious when starting University – you won’t be the only one feeling like this. Try not to put too much pressure on yourself and let go of expectations. </a:t>
            </a:r>
            <a:br>
              <a:rPr lang="en-GB" sz="2000"/>
            </a:br>
            <a:endParaRPr lang="en-GB" sz="2000" b="1"/>
          </a:p>
          <a:p>
            <a:pPr marL="228600" indent="-228600">
              <a:spcAft>
                <a:spcPts val="600"/>
              </a:spcAft>
              <a:buClr>
                <a:srgbClr val="F47920"/>
              </a:buClr>
              <a:buSzPct val="150000"/>
              <a:buFont typeface="Arial" charset="0"/>
              <a:buChar char="•"/>
            </a:pPr>
            <a:r>
              <a:rPr lang="en-GB" sz="2000" b="1"/>
              <a:t>Get a healthy work-life balance-</a:t>
            </a:r>
            <a:r>
              <a:rPr lang="en-GB" sz="2000"/>
              <a:t> We really hope your time at Warwick is productive and enjoyable, so we promote </a:t>
            </a:r>
            <a:r>
              <a:rPr lang="en-GB" sz="2000">
                <a:hlinkClick r:id="rId3"/>
              </a:rPr>
              <a:t>wellbeing</a:t>
            </a:r>
            <a:r>
              <a:rPr lang="en-GB" sz="2000"/>
              <a:t> and a healthy balance of work, rest and play.</a:t>
            </a:r>
            <a:br>
              <a:rPr lang="en-GB" sz="2000"/>
            </a:br>
            <a:br>
              <a:rPr lang="en-GB" sz="2000"/>
            </a:br>
            <a:endParaRPr lang="en-GB" sz="2000"/>
          </a:p>
          <a:p>
            <a:pPr marL="228600" indent="-228600">
              <a:spcAft>
                <a:spcPts val="600"/>
              </a:spcAft>
              <a:buClr>
                <a:srgbClr val="F47920"/>
              </a:buClr>
              <a:buSzPct val="150000"/>
              <a:buFont typeface="Arial" charset="0"/>
              <a:buChar char="•"/>
            </a:pPr>
            <a:endParaRPr lang="en-GB" sz="2000"/>
          </a:p>
          <a:p>
            <a:pPr marL="228600" indent="-228600">
              <a:spcAft>
                <a:spcPts val="600"/>
              </a:spcAft>
              <a:buClr>
                <a:srgbClr val="F47920"/>
              </a:buClr>
              <a:buSzPct val="150000"/>
              <a:buFont typeface="Arial" charset="0"/>
              <a:buChar char="•"/>
            </a:pPr>
            <a:endParaRPr lang="en-GB" sz="2000"/>
          </a:p>
        </p:txBody>
      </p:sp>
      <p:sp>
        <p:nvSpPr>
          <p:cNvPr id="10" name="TextBox 9">
            <a:extLst>
              <a:ext uri="{FF2B5EF4-FFF2-40B4-BE49-F238E27FC236}">
                <a16:creationId xmlns:a16="http://schemas.microsoft.com/office/drawing/2014/main" id="{2515B419-957D-1BA8-6A5E-7D9584BC10E8}"/>
              </a:ext>
            </a:extLst>
          </p:cNvPr>
          <p:cNvSpPr txBox="1"/>
          <p:nvPr/>
        </p:nvSpPr>
        <p:spPr>
          <a:xfrm>
            <a:off x="638672" y="3155528"/>
            <a:ext cx="10487482" cy="707886"/>
          </a:xfrm>
          <a:prstGeom prst="rect">
            <a:avLst/>
          </a:prstGeom>
          <a:noFill/>
        </p:spPr>
        <p:txBody>
          <a:bodyPr wrap="square" numCol="1" rtlCol="0">
            <a:spAutoFit/>
          </a:bodyPr>
          <a:lstStyle/>
          <a:p>
            <a:pPr marL="228600" indent="-228600">
              <a:spcAft>
                <a:spcPts val="600"/>
              </a:spcAft>
              <a:buClr>
                <a:srgbClr val="F47920"/>
              </a:buClr>
              <a:buSzPct val="150000"/>
              <a:buFont typeface="Arial" charset="0"/>
              <a:buChar char="•"/>
            </a:pPr>
            <a:r>
              <a:rPr lang="en-GB" sz="2000" b="1"/>
              <a:t>Respect yourself and others</a:t>
            </a:r>
            <a:r>
              <a:rPr lang="en-GB" sz="2000"/>
              <a:t> -Warwick is a vibrant community – we respect ourselves &amp; others; we look out for ourselves &amp; others</a:t>
            </a:r>
          </a:p>
        </p:txBody>
      </p:sp>
      <p:sp>
        <p:nvSpPr>
          <p:cNvPr id="12" name="TextBox 11">
            <a:extLst>
              <a:ext uri="{FF2B5EF4-FFF2-40B4-BE49-F238E27FC236}">
                <a16:creationId xmlns:a16="http://schemas.microsoft.com/office/drawing/2014/main" id="{8A76ABEF-1610-195E-E758-E5178F7BB3AB}"/>
              </a:ext>
            </a:extLst>
          </p:cNvPr>
          <p:cNvSpPr txBox="1"/>
          <p:nvPr/>
        </p:nvSpPr>
        <p:spPr>
          <a:xfrm>
            <a:off x="638672" y="3986944"/>
            <a:ext cx="10914656" cy="2015936"/>
          </a:xfrm>
          <a:prstGeom prst="rect">
            <a:avLst/>
          </a:prstGeom>
          <a:noFill/>
        </p:spPr>
        <p:txBody>
          <a:bodyPr wrap="square" numCol="1" rtlCol="0">
            <a:spAutoFit/>
          </a:bodyPr>
          <a:lstStyle/>
          <a:p>
            <a:pPr marL="228600" indent="-228600">
              <a:spcAft>
                <a:spcPts val="600"/>
              </a:spcAft>
              <a:buClr>
                <a:srgbClr val="F47920"/>
              </a:buClr>
              <a:buSzPct val="150000"/>
              <a:buFont typeface="Arial" charset="0"/>
              <a:buChar char="•"/>
            </a:pPr>
            <a:r>
              <a:rPr lang="en-GB" sz="2000" b="1"/>
              <a:t>Be proactive - </a:t>
            </a:r>
            <a:r>
              <a:rPr lang="en-GB" sz="2000">
                <a:hlinkClick r:id="rId4"/>
              </a:rPr>
              <a:t>Wellbeing Support Services</a:t>
            </a:r>
            <a:r>
              <a:rPr lang="en-GB" sz="2000"/>
              <a:t> have courses and masterclasses that you can go to at any time, to get some advice on how to look after yourself throughout your time at University. </a:t>
            </a:r>
            <a:br>
              <a:rPr lang="en-GB" sz="2000"/>
            </a:br>
            <a:endParaRPr lang="en-GB" sz="2000" b="1"/>
          </a:p>
          <a:p>
            <a:pPr marL="228600" indent="-228600">
              <a:spcAft>
                <a:spcPts val="600"/>
              </a:spcAft>
              <a:buClr>
                <a:srgbClr val="F47920"/>
              </a:buClr>
              <a:buSzPct val="150000"/>
              <a:buFont typeface="Arial" charset="0"/>
              <a:buChar char="•"/>
            </a:pPr>
            <a:r>
              <a:rPr lang="en-GB" sz="2000" b="1"/>
              <a:t>Talk to someone - </a:t>
            </a:r>
            <a:r>
              <a:rPr lang="en-GB" sz="2000">
                <a:hlinkClick r:id="rId4"/>
              </a:rPr>
              <a:t>Wellbeing Support Services</a:t>
            </a:r>
            <a:r>
              <a:rPr lang="en-GB" sz="2000"/>
              <a:t> are here for you. Whether you’re undergraduate or postgraduate; home or international; part-time or full-time, Wellbeing Support Services are here to help during difficult times. </a:t>
            </a:r>
          </a:p>
        </p:txBody>
      </p:sp>
      <p:sp>
        <p:nvSpPr>
          <p:cNvPr id="13" name="TextBox 12">
            <a:extLst>
              <a:ext uri="{FF2B5EF4-FFF2-40B4-BE49-F238E27FC236}">
                <a16:creationId xmlns:a16="http://schemas.microsoft.com/office/drawing/2014/main" id="{500432B0-807B-D0E2-A061-17C5669B08ED}"/>
              </a:ext>
            </a:extLst>
          </p:cNvPr>
          <p:cNvSpPr txBox="1"/>
          <p:nvPr/>
        </p:nvSpPr>
        <p:spPr>
          <a:xfrm>
            <a:off x="1768476" y="2002819"/>
            <a:ext cx="6760634" cy="400110"/>
          </a:xfrm>
          <a:prstGeom prst="rect">
            <a:avLst/>
          </a:prstGeom>
          <a:noFill/>
        </p:spPr>
        <p:txBody>
          <a:bodyPr wrap="square" rtlCol="0">
            <a:spAutoFit/>
          </a:bodyPr>
          <a:lstStyle/>
          <a:p>
            <a:pPr marL="285750" indent="-285750">
              <a:buFont typeface="Arial" panose="020B0604020202020204" pitchFamily="34" charset="0"/>
              <a:buChar char="•"/>
            </a:pPr>
            <a:endParaRPr lang="en-GB" sz="2000"/>
          </a:p>
        </p:txBody>
      </p:sp>
    </p:spTree>
    <p:extLst>
      <p:ext uri="{BB962C8B-B14F-4D97-AF65-F5344CB8AC3E}">
        <p14:creationId xmlns:p14="http://schemas.microsoft.com/office/powerpoint/2010/main" val="2378786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90B0FB-44C7-82F0-AE71-2F2EE90FD4DE}"/>
              </a:ext>
            </a:extLst>
          </p:cNvPr>
          <p:cNvSpPr>
            <a:spLocks noGrp="1"/>
          </p:cNvSpPr>
          <p:nvPr>
            <p:ph type="title"/>
          </p:nvPr>
        </p:nvSpPr>
        <p:spPr>
          <a:xfrm>
            <a:off x="630936" y="640080"/>
            <a:ext cx="4818888" cy="1481328"/>
          </a:xfrm>
        </p:spPr>
        <p:txBody>
          <a:bodyPr anchor="b">
            <a:normAutofit/>
          </a:bodyPr>
          <a:lstStyle/>
          <a:p>
            <a:r>
              <a:rPr lang="en-US" sz="5400"/>
              <a:t>Io Saturnalia Io!</a:t>
            </a:r>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CC2421-D026-8B77-9167-87FDE9627022}"/>
              </a:ext>
            </a:extLst>
          </p:cNvPr>
          <p:cNvSpPr>
            <a:spLocks noGrp="1"/>
          </p:cNvSpPr>
          <p:nvPr>
            <p:ph idx="1"/>
          </p:nvPr>
        </p:nvSpPr>
        <p:spPr>
          <a:xfrm>
            <a:off x="630936" y="2660904"/>
            <a:ext cx="4818888" cy="3547872"/>
          </a:xfrm>
        </p:spPr>
        <p:txBody>
          <a:bodyPr anchor="t">
            <a:normAutofit lnSpcReduction="10000"/>
          </a:bodyPr>
          <a:lstStyle/>
          <a:p>
            <a:pPr marL="0" indent="0">
              <a:buNone/>
            </a:pPr>
            <a:r>
              <a:rPr lang="en-US" dirty="0"/>
              <a:t>Come and join in the departmental Saturnalia!</a:t>
            </a:r>
          </a:p>
          <a:p>
            <a:pPr marL="0" indent="0">
              <a:buNone/>
            </a:pPr>
            <a:endParaRPr lang="en-US" dirty="0"/>
          </a:p>
          <a:p>
            <a:pPr marL="0" indent="0">
              <a:buNone/>
            </a:pPr>
            <a:r>
              <a:rPr lang="en-US" b="1" dirty="0"/>
              <a:t>Wednesday 9</a:t>
            </a:r>
            <a:r>
              <a:rPr lang="en-US" b="1" baseline="30000" dirty="0"/>
              <a:t>th</a:t>
            </a:r>
            <a:r>
              <a:rPr lang="en-US" b="1" dirty="0"/>
              <a:t> December, 3-5pm, in the department</a:t>
            </a:r>
          </a:p>
          <a:p>
            <a:pPr marL="0" indent="0">
              <a:buNone/>
            </a:pPr>
            <a:endParaRPr lang="en-US" b="1" dirty="0"/>
          </a:p>
          <a:p>
            <a:pPr marL="0" indent="0">
              <a:buNone/>
            </a:pPr>
            <a:r>
              <a:rPr lang="en-US" dirty="0"/>
              <a:t>Food, festivities and Saturnalian activities!</a:t>
            </a:r>
          </a:p>
          <a:p>
            <a:pPr marL="0" indent="0">
              <a:buNone/>
            </a:pPr>
            <a:endParaRPr lang="en-US" sz="2200" dirty="0"/>
          </a:p>
          <a:p>
            <a:pPr marL="0" indent="0">
              <a:buNone/>
            </a:pPr>
            <a:endParaRPr lang="en-US" sz="2200" dirty="0"/>
          </a:p>
        </p:txBody>
      </p:sp>
      <p:pic>
        <p:nvPicPr>
          <p:cNvPr id="4" name="Picture 3" descr="A close-up of a coin&#10;&#10;AI-generated content may be incorrect.">
            <a:extLst>
              <a:ext uri="{FF2B5EF4-FFF2-40B4-BE49-F238E27FC236}">
                <a16:creationId xmlns:a16="http://schemas.microsoft.com/office/drawing/2014/main" id="{E1543971-3F0D-2B30-0A25-36C5E9FB1CF0}"/>
              </a:ext>
            </a:extLst>
          </p:cNvPr>
          <p:cNvPicPr>
            <a:picLocks noChangeAspect="1"/>
          </p:cNvPicPr>
          <p:nvPr/>
        </p:nvPicPr>
        <p:blipFill>
          <a:blip r:embed="rId2"/>
          <a:stretch>
            <a:fillRect/>
          </a:stretch>
        </p:blipFill>
        <p:spPr>
          <a:xfrm>
            <a:off x="6116308" y="640080"/>
            <a:ext cx="5424448" cy="5577840"/>
          </a:xfrm>
          <a:prstGeom prst="rect">
            <a:avLst/>
          </a:prstGeom>
        </p:spPr>
      </p:pic>
    </p:spTree>
    <p:extLst>
      <p:ext uri="{BB962C8B-B14F-4D97-AF65-F5344CB8AC3E}">
        <p14:creationId xmlns:p14="http://schemas.microsoft.com/office/powerpoint/2010/main" val="1662699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B9DA7-356A-F54F-9626-F0692D944D64}"/>
              </a:ext>
            </a:extLst>
          </p:cNvPr>
          <p:cNvSpPr>
            <a:spLocks noGrp="1"/>
          </p:cNvSpPr>
          <p:nvPr>
            <p:ph type="title"/>
          </p:nvPr>
        </p:nvSpPr>
        <p:spPr>
          <a:xfrm>
            <a:off x="486507" y="123092"/>
            <a:ext cx="10937630" cy="2479431"/>
          </a:xfrm>
        </p:spPr>
        <p:txBody>
          <a:bodyPr>
            <a:normAutofit fontScale="90000"/>
          </a:bodyPr>
          <a:lstStyle/>
          <a:p>
            <a:r>
              <a:rPr lang="en-GB" dirty="0"/>
              <a:t>Postgraduate offerings (never too early to start thinking ahead!!)</a:t>
            </a:r>
            <a:br>
              <a:rPr lang="en-GB" dirty="0"/>
            </a:br>
            <a:br>
              <a:rPr lang="en-GB" dirty="0"/>
            </a:br>
            <a:r>
              <a:rPr lang="en-GB" sz="2700" dirty="0"/>
              <a:t>Current offering, likely to be updated:</a:t>
            </a:r>
            <a:br>
              <a:rPr lang="en-GB" sz="2700" dirty="0"/>
            </a:br>
            <a:endParaRPr lang="en-GB" sz="2700" dirty="0"/>
          </a:p>
        </p:txBody>
      </p:sp>
      <p:sp>
        <p:nvSpPr>
          <p:cNvPr id="3" name="Content Placeholder 2">
            <a:extLst>
              <a:ext uri="{FF2B5EF4-FFF2-40B4-BE49-F238E27FC236}">
                <a16:creationId xmlns:a16="http://schemas.microsoft.com/office/drawing/2014/main" id="{84B2CDA6-0F5B-8C6D-F9CA-7112E3CF298E}"/>
              </a:ext>
            </a:extLst>
          </p:cNvPr>
          <p:cNvSpPr>
            <a:spLocks noGrp="1"/>
          </p:cNvSpPr>
          <p:nvPr>
            <p:ph idx="1"/>
          </p:nvPr>
        </p:nvSpPr>
        <p:spPr>
          <a:xfrm>
            <a:off x="627185" y="2315486"/>
            <a:ext cx="10515600" cy="4284386"/>
          </a:xfrm>
        </p:spPr>
        <p:txBody>
          <a:bodyPr vert="horz" lIns="91440" tIns="45720" rIns="91440" bIns="45720" rtlCol="0" anchor="t">
            <a:normAutofit/>
          </a:bodyPr>
          <a:lstStyle/>
          <a:p>
            <a:r>
              <a:rPr lang="en-GB" sz="2000" b="1" dirty="0">
                <a:solidFill>
                  <a:srgbClr val="3F4246"/>
                </a:solidFill>
                <a:latin typeface="Calibri"/>
                <a:ea typeface="Calibri"/>
                <a:cs typeface="Calibri"/>
              </a:rPr>
              <a:t>Ancient Literature and Thought</a:t>
            </a:r>
            <a:endParaRPr lang="en-GB" dirty="0"/>
          </a:p>
          <a:p>
            <a:r>
              <a:rPr lang="en-GB" sz="2000" dirty="0">
                <a:solidFill>
                  <a:srgbClr val="3F4246"/>
                </a:solidFill>
                <a:latin typeface="Calibri"/>
                <a:ea typeface="Calibri"/>
                <a:cs typeface="Calibri"/>
              </a:rPr>
              <a:t>This MA will foster your ability to read a wide range of Greek and/or Latin texts in the original language and to develop nuanced understanding of the methodologies and critical approaches to the study of these texts within their historical, cultural and political contexts.</a:t>
            </a:r>
            <a:endParaRPr lang="en-GB" dirty="0"/>
          </a:p>
          <a:p>
            <a:r>
              <a:rPr lang="en-GB" sz="2000" b="1" dirty="0">
                <a:solidFill>
                  <a:srgbClr val="3F4246"/>
                </a:solidFill>
                <a:latin typeface="Calibri"/>
                <a:ea typeface="Calibri"/>
                <a:cs typeface="Calibri"/>
              </a:rPr>
              <a:t>Ancient Visual and Material Culture</a:t>
            </a:r>
            <a:endParaRPr lang="en-GB" dirty="0"/>
          </a:p>
          <a:p>
            <a:r>
              <a:rPr lang="en-GB" sz="2000" dirty="0">
                <a:solidFill>
                  <a:srgbClr val="3F4246"/>
                </a:solidFill>
                <a:latin typeface="Calibri"/>
                <a:ea typeface="Calibri"/>
                <a:cs typeface="Calibri"/>
              </a:rPr>
              <a:t>This MA will train you for further research in the fields of art, numismatics or epigraphy. Acquire necessary research techniques and skills at Warwick's Classics and Ancient History department.</a:t>
            </a:r>
            <a:endParaRPr lang="en-GB" dirty="0"/>
          </a:p>
          <a:p>
            <a:r>
              <a:rPr lang="en-GB" sz="2000" b="1" dirty="0">
                <a:solidFill>
                  <a:srgbClr val="3F4246"/>
                </a:solidFill>
                <a:latin typeface="Calibri"/>
                <a:ea typeface="Calibri"/>
                <a:cs typeface="Calibri"/>
              </a:rPr>
              <a:t>MA by Research</a:t>
            </a:r>
            <a:endParaRPr lang="en-GB" dirty="0"/>
          </a:p>
          <a:p>
            <a:r>
              <a:rPr lang="en-GB" sz="2000" dirty="0">
                <a:ea typeface="+mn-lt"/>
                <a:cs typeface="+mn-lt"/>
              </a:rPr>
              <a:t>•</a:t>
            </a:r>
            <a:r>
              <a:rPr lang="en-GB" sz="2000" dirty="0">
                <a:solidFill>
                  <a:srgbClr val="383838"/>
                </a:solidFill>
                <a:latin typeface="Calibri"/>
                <a:ea typeface="Calibri"/>
                <a:cs typeface="Calibri"/>
              </a:rPr>
              <a:t>Route A features a 40,000-word dissertation.</a:t>
            </a:r>
            <a:endParaRPr lang="en-GB" dirty="0"/>
          </a:p>
          <a:p>
            <a:r>
              <a:rPr lang="en-GB" sz="2000" dirty="0">
                <a:ea typeface="+mn-lt"/>
                <a:cs typeface="+mn-lt"/>
              </a:rPr>
              <a:t>•</a:t>
            </a:r>
            <a:r>
              <a:rPr lang="en-GB" sz="2000" dirty="0">
                <a:solidFill>
                  <a:srgbClr val="383838"/>
                </a:solidFill>
                <a:latin typeface="Calibri"/>
                <a:ea typeface="Calibri"/>
                <a:cs typeface="Calibri"/>
              </a:rPr>
              <a:t>Route B is a more flexible course, with a shorter dissertation of up to 25,000 words, two 5,000-word essays, and language training, designed to help you prepare for doctoral work.</a:t>
            </a:r>
            <a:endParaRPr lang="en-GB" dirty="0"/>
          </a:p>
        </p:txBody>
      </p:sp>
    </p:spTree>
    <p:extLst>
      <p:ext uri="{BB962C8B-B14F-4D97-AF65-F5344CB8AC3E}">
        <p14:creationId xmlns:p14="http://schemas.microsoft.com/office/powerpoint/2010/main" val="4264107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AB3B-326A-7BFB-A67D-60F37972A456}"/>
              </a:ext>
            </a:extLst>
          </p:cNvPr>
          <p:cNvSpPr>
            <a:spLocks noGrp="1"/>
          </p:cNvSpPr>
          <p:nvPr>
            <p:ph type="title"/>
          </p:nvPr>
        </p:nvSpPr>
        <p:spPr/>
        <p:txBody>
          <a:bodyPr/>
          <a:lstStyle/>
          <a:p>
            <a:r>
              <a:rPr lang="en-US" dirty="0"/>
              <a:t>Personal Tutor: Victoria Rimell, FAB 2.48</a:t>
            </a:r>
          </a:p>
        </p:txBody>
      </p:sp>
      <p:sp>
        <p:nvSpPr>
          <p:cNvPr id="3" name="Content Placeholder 2">
            <a:extLst>
              <a:ext uri="{FF2B5EF4-FFF2-40B4-BE49-F238E27FC236}">
                <a16:creationId xmlns:a16="http://schemas.microsoft.com/office/drawing/2014/main" id="{67273106-4E4B-863D-25D5-5C0F30D03A5B}"/>
              </a:ext>
            </a:extLst>
          </p:cNvPr>
          <p:cNvSpPr>
            <a:spLocks noGrp="1"/>
          </p:cNvSpPr>
          <p:nvPr>
            <p:ph idx="1"/>
          </p:nvPr>
        </p:nvSpPr>
        <p:spPr/>
        <p:txBody>
          <a:bodyPr>
            <a:normAutofit fontScale="85000" lnSpcReduction="20000"/>
          </a:bodyPr>
          <a:lstStyle/>
          <a:p>
            <a:r>
              <a:rPr lang="en-GB" dirty="0"/>
              <a:t>BOWERS, Zara</a:t>
            </a:r>
          </a:p>
          <a:p>
            <a:r>
              <a:rPr lang="en-GB" dirty="0"/>
              <a:t>BULL-DIAMOND, Molly</a:t>
            </a:r>
          </a:p>
          <a:p>
            <a:r>
              <a:rPr lang="en-GB" dirty="0"/>
              <a:t>COLOMBI, Letizia</a:t>
            </a:r>
          </a:p>
          <a:p>
            <a:r>
              <a:rPr lang="en-GB" dirty="0"/>
              <a:t>FOO, Kitty</a:t>
            </a:r>
          </a:p>
          <a:p>
            <a:r>
              <a:rPr lang="en-GB" dirty="0"/>
              <a:t>FURNEAUX, Kitty</a:t>
            </a:r>
          </a:p>
          <a:p>
            <a:r>
              <a:rPr lang="en-GB" dirty="0"/>
              <a:t>GLONEK, Emily</a:t>
            </a:r>
          </a:p>
          <a:p>
            <a:r>
              <a:rPr lang="en-GB" dirty="0"/>
              <a:t>GLACOMO, Inglese</a:t>
            </a:r>
          </a:p>
          <a:p>
            <a:r>
              <a:rPr lang="en-GB" dirty="0"/>
              <a:t>MCAULAY, Ruben</a:t>
            </a:r>
          </a:p>
          <a:p>
            <a:r>
              <a:rPr lang="en-GB" dirty="0"/>
              <a:t>RAWSON, James</a:t>
            </a:r>
          </a:p>
          <a:p>
            <a:r>
              <a:rPr lang="en-GB" dirty="0"/>
              <a:t>SMITH, Lois</a:t>
            </a:r>
          </a:p>
          <a:p>
            <a:r>
              <a:rPr lang="en-GB" dirty="0"/>
              <a:t>TURNER, Lexi</a:t>
            </a:r>
            <a:endParaRPr lang="en-US" dirty="0"/>
          </a:p>
        </p:txBody>
      </p:sp>
      <p:pic>
        <p:nvPicPr>
          <p:cNvPr id="3074" name="Picture 2" descr="Victoria Rimell">
            <a:extLst>
              <a:ext uri="{FF2B5EF4-FFF2-40B4-BE49-F238E27FC236}">
                <a16:creationId xmlns:a16="http://schemas.microsoft.com/office/drawing/2014/main" id="{791F2D94-C901-9396-0F24-E291EF424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825625"/>
            <a:ext cx="6134100" cy="408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661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030D6-EEB3-2370-D114-67701D1C5E30}"/>
              </a:ext>
            </a:extLst>
          </p:cNvPr>
          <p:cNvSpPr>
            <a:spLocks noGrp="1"/>
          </p:cNvSpPr>
          <p:nvPr>
            <p:ph type="title"/>
          </p:nvPr>
        </p:nvSpPr>
        <p:spPr/>
        <p:txBody>
          <a:bodyPr/>
          <a:lstStyle/>
          <a:p>
            <a:r>
              <a:rPr lang="en-US" dirty="0"/>
              <a:t>Personal Tutor: Emmanuela Bakola, FAB 2.11 (Emmanuela’s office)</a:t>
            </a:r>
          </a:p>
        </p:txBody>
      </p:sp>
      <p:sp>
        <p:nvSpPr>
          <p:cNvPr id="3" name="Content Placeholder 2">
            <a:extLst>
              <a:ext uri="{FF2B5EF4-FFF2-40B4-BE49-F238E27FC236}">
                <a16:creationId xmlns:a16="http://schemas.microsoft.com/office/drawing/2014/main" id="{9B3AE2EF-FC40-4399-E9B7-808296B2931E}"/>
              </a:ext>
            </a:extLst>
          </p:cNvPr>
          <p:cNvSpPr>
            <a:spLocks noGrp="1"/>
          </p:cNvSpPr>
          <p:nvPr>
            <p:ph idx="1"/>
          </p:nvPr>
        </p:nvSpPr>
        <p:spPr/>
        <p:txBody>
          <a:bodyPr>
            <a:normAutofit/>
          </a:bodyPr>
          <a:lstStyle/>
          <a:p>
            <a:r>
              <a:rPr lang="en-GB" dirty="0"/>
              <a:t>COLLIER, Abigail</a:t>
            </a:r>
          </a:p>
          <a:p>
            <a:endParaRPr lang="en-GB" dirty="0"/>
          </a:p>
          <a:p>
            <a:pPr marL="0" indent="0">
              <a:buNone/>
            </a:pPr>
            <a:r>
              <a:rPr lang="en-GB" dirty="0"/>
              <a:t>And anyone who has been</a:t>
            </a:r>
          </a:p>
          <a:p>
            <a:pPr marL="0" indent="0">
              <a:buNone/>
            </a:pPr>
            <a:r>
              <a:rPr lang="en-GB" dirty="0"/>
              <a:t>missed!</a:t>
            </a:r>
          </a:p>
        </p:txBody>
      </p:sp>
      <p:pic>
        <p:nvPicPr>
          <p:cNvPr id="2050" name="Picture 2">
            <a:extLst>
              <a:ext uri="{FF2B5EF4-FFF2-40B4-BE49-F238E27FC236}">
                <a16:creationId xmlns:a16="http://schemas.microsoft.com/office/drawing/2014/main" id="{79D2B444-7D46-DC91-9E60-8431EBAC2C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3560" y="1690688"/>
            <a:ext cx="6141720" cy="409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890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1411C-5FB0-CA27-006B-F58424A9DC50}"/>
              </a:ext>
            </a:extLst>
          </p:cNvPr>
          <p:cNvSpPr>
            <a:spLocks noGrp="1"/>
          </p:cNvSpPr>
          <p:nvPr>
            <p:ph type="title"/>
          </p:nvPr>
        </p:nvSpPr>
        <p:spPr/>
        <p:txBody>
          <a:bodyPr/>
          <a:lstStyle/>
          <a:p>
            <a:r>
              <a:rPr lang="en-US" dirty="0"/>
              <a:t>Personal Tutor: Paul Grigsby, FAB 1.07</a:t>
            </a:r>
          </a:p>
        </p:txBody>
      </p:sp>
      <p:sp>
        <p:nvSpPr>
          <p:cNvPr id="3" name="Content Placeholder 2">
            <a:extLst>
              <a:ext uri="{FF2B5EF4-FFF2-40B4-BE49-F238E27FC236}">
                <a16:creationId xmlns:a16="http://schemas.microsoft.com/office/drawing/2014/main" id="{2E498C99-C98F-785B-E586-3380574E3BAF}"/>
              </a:ext>
            </a:extLst>
          </p:cNvPr>
          <p:cNvSpPr>
            <a:spLocks noGrp="1"/>
          </p:cNvSpPr>
          <p:nvPr>
            <p:ph idx="1"/>
          </p:nvPr>
        </p:nvSpPr>
        <p:spPr/>
        <p:txBody>
          <a:bodyPr/>
          <a:lstStyle/>
          <a:p>
            <a:r>
              <a:rPr lang="en-US" dirty="0"/>
              <a:t>GRICE, Cole</a:t>
            </a:r>
          </a:p>
          <a:p>
            <a:r>
              <a:rPr lang="en-US" dirty="0"/>
              <a:t>GUPTA, Diya</a:t>
            </a:r>
          </a:p>
          <a:p>
            <a:r>
              <a:rPr lang="en-US" dirty="0"/>
              <a:t>HILL, Lucy</a:t>
            </a:r>
          </a:p>
          <a:p>
            <a:pPr marL="0" indent="0">
              <a:buNone/>
            </a:pPr>
            <a:endParaRPr lang="en-US" dirty="0"/>
          </a:p>
        </p:txBody>
      </p:sp>
      <p:pic>
        <p:nvPicPr>
          <p:cNvPr id="4098" name="Picture 2">
            <a:extLst>
              <a:ext uri="{FF2B5EF4-FFF2-40B4-BE49-F238E27FC236}">
                <a16:creationId xmlns:a16="http://schemas.microsoft.com/office/drawing/2014/main" id="{225BF2C1-47B7-BA08-0BEA-A2D8081CB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906" y="2009934"/>
            <a:ext cx="4988604" cy="3316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066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DDDC-2ADC-D7DD-4026-00C8A69E06F0}"/>
              </a:ext>
            </a:extLst>
          </p:cNvPr>
          <p:cNvSpPr>
            <a:spLocks noGrp="1"/>
          </p:cNvSpPr>
          <p:nvPr>
            <p:ph type="title"/>
          </p:nvPr>
        </p:nvSpPr>
        <p:spPr/>
        <p:txBody>
          <a:bodyPr/>
          <a:lstStyle/>
          <a:p>
            <a:r>
              <a:rPr lang="en-US" dirty="0"/>
              <a:t>Personal Tutor: James Davidson, FAB 1.08</a:t>
            </a:r>
          </a:p>
        </p:txBody>
      </p:sp>
      <p:sp>
        <p:nvSpPr>
          <p:cNvPr id="3" name="Content Placeholder 2">
            <a:extLst>
              <a:ext uri="{FF2B5EF4-FFF2-40B4-BE49-F238E27FC236}">
                <a16:creationId xmlns:a16="http://schemas.microsoft.com/office/drawing/2014/main" id="{837F73FF-CF2A-A985-9E7F-7D3623784FBD}"/>
              </a:ext>
            </a:extLst>
          </p:cNvPr>
          <p:cNvSpPr>
            <a:spLocks noGrp="1"/>
          </p:cNvSpPr>
          <p:nvPr>
            <p:ph idx="1"/>
          </p:nvPr>
        </p:nvSpPr>
        <p:spPr/>
        <p:txBody>
          <a:bodyPr/>
          <a:lstStyle/>
          <a:p>
            <a:r>
              <a:rPr lang="en-GB" dirty="0"/>
              <a:t>BOND, Harry</a:t>
            </a:r>
          </a:p>
          <a:p>
            <a:r>
              <a:rPr lang="en-GB" dirty="0"/>
              <a:t>BROWN, Jude</a:t>
            </a:r>
          </a:p>
          <a:p>
            <a:r>
              <a:rPr lang="en-GB" dirty="0"/>
              <a:t>CARTER, Paige</a:t>
            </a:r>
          </a:p>
          <a:p>
            <a:r>
              <a:rPr lang="en-GB" dirty="0"/>
              <a:t>CHESTERTON, Chloe</a:t>
            </a:r>
            <a:endParaRPr lang="en-US" dirty="0"/>
          </a:p>
        </p:txBody>
      </p:sp>
      <p:pic>
        <p:nvPicPr>
          <p:cNvPr id="6146" name="Picture 2">
            <a:extLst>
              <a:ext uri="{FF2B5EF4-FFF2-40B4-BE49-F238E27FC236}">
                <a16:creationId xmlns:a16="http://schemas.microsoft.com/office/drawing/2014/main" id="{54ABA10B-FDBC-5D3D-7715-0DF5449772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5420" y="1917699"/>
            <a:ext cx="6370320" cy="4211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725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96B35-0939-EF45-5AC0-F9F3D7067CFB}"/>
              </a:ext>
            </a:extLst>
          </p:cNvPr>
          <p:cNvSpPr>
            <a:spLocks noGrp="1"/>
          </p:cNvSpPr>
          <p:nvPr>
            <p:ph type="title"/>
          </p:nvPr>
        </p:nvSpPr>
        <p:spPr/>
        <p:txBody>
          <a:bodyPr/>
          <a:lstStyle/>
          <a:p>
            <a:r>
              <a:rPr lang="en-US" dirty="0"/>
              <a:t>Personal Tutor: David Fearn, FAB 6.05</a:t>
            </a:r>
          </a:p>
        </p:txBody>
      </p:sp>
      <p:sp>
        <p:nvSpPr>
          <p:cNvPr id="3" name="Content Placeholder 2">
            <a:extLst>
              <a:ext uri="{FF2B5EF4-FFF2-40B4-BE49-F238E27FC236}">
                <a16:creationId xmlns:a16="http://schemas.microsoft.com/office/drawing/2014/main" id="{688BCA0E-1855-EC53-1008-DAC23A319237}"/>
              </a:ext>
            </a:extLst>
          </p:cNvPr>
          <p:cNvSpPr>
            <a:spLocks noGrp="1"/>
          </p:cNvSpPr>
          <p:nvPr>
            <p:ph idx="1"/>
          </p:nvPr>
        </p:nvSpPr>
        <p:spPr>
          <a:xfrm>
            <a:off x="838200" y="1825625"/>
            <a:ext cx="5949462" cy="4351338"/>
          </a:xfrm>
        </p:spPr>
        <p:txBody>
          <a:bodyPr/>
          <a:lstStyle/>
          <a:p>
            <a:r>
              <a:rPr lang="en-US" dirty="0"/>
              <a:t>ALBORGHETTI-SAVAGE, Scarlett</a:t>
            </a:r>
          </a:p>
          <a:p>
            <a:r>
              <a:rPr lang="en-US" dirty="0"/>
              <a:t>AMOS, Amelie</a:t>
            </a:r>
          </a:p>
          <a:p>
            <a:r>
              <a:rPr lang="en-US" dirty="0"/>
              <a:t>BAKO-JOHNSON, Ezinne</a:t>
            </a:r>
          </a:p>
          <a:p>
            <a:r>
              <a:rPr lang="en-US" dirty="0"/>
              <a:t>BARKER, Dice</a:t>
            </a:r>
          </a:p>
          <a:p>
            <a:r>
              <a:rPr lang="en-US" dirty="0"/>
              <a:t>BENYOSEF, Yael</a:t>
            </a:r>
          </a:p>
          <a:p>
            <a:r>
              <a:rPr lang="en-US" dirty="0"/>
              <a:t>BHIDE, Shreya</a:t>
            </a:r>
          </a:p>
        </p:txBody>
      </p:sp>
      <p:pic>
        <p:nvPicPr>
          <p:cNvPr id="4" name="Picture 3" descr="Photograph of Professor David Fearn">
            <a:extLst>
              <a:ext uri="{FF2B5EF4-FFF2-40B4-BE49-F238E27FC236}">
                <a16:creationId xmlns:a16="http://schemas.microsoft.com/office/drawing/2014/main" id="{E847FD36-79CC-E711-907B-5CA8AC2B0332}"/>
              </a:ext>
            </a:extLst>
          </p:cNvPr>
          <p:cNvPicPr>
            <a:picLocks noChangeAspect="1"/>
          </p:cNvPicPr>
          <p:nvPr/>
        </p:nvPicPr>
        <p:blipFill>
          <a:blip r:embed="rId2"/>
          <a:stretch>
            <a:fillRect/>
          </a:stretch>
        </p:blipFill>
        <p:spPr>
          <a:xfrm>
            <a:off x="6464510" y="2095134"/>
            <a:ext cx="5216810" cy="3479189"/>
          </a:xfrm>
          <a:prstGeom prst="rect">
            <a:avLst/>
          </a:prstGeom>
        </p:spPr>
      </p:pic>
    </p:spTree>
    <p:extLst>
      <p:ext uri="{BB962C8B-B14F-4D97-AF65-F5344CB8AC3E}">
        <p14:creationId xmlns:p14="http://schemas.microsoft.com/office/powerpoint/2010/main" val="1407881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0DFA9-E147-B21C-D38F-9BD54FF5F8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5FAE4-BC66-2BF5-B971-4AE6FB71722A}"/>
              </a:ext>
            </a:extLst>
          </p:cNvPr>
          <p:cNvSpPr>
            <a:spLocks noGrp="1"/>
          </p:cNvSpPr>
          <p:nvPr>
            <p:ph type="title"/>
          </p:nvPr>
        </p:nvSpPr>
        <p:spPr/>
        <p:txBody>
          <a:bodyPr/>
          <a:lstStyle/>
          <a:p>
            <a:r>
              <a:rPr lang="en-US" dirty="0"/>
              <a:t>Personal Tutor: Zahra Newby, FAB 5.30</a:t>
            </a:r>
          </a:p>
        </p:txBody>
      </p:sp>
      <p:sp>
        <p:nvSpPr>
          <p:cNvPr id="3" name="Content Placeholder 2">
            <a:extLst>
              <a:ext uri="{FF2B5EF4-FFF2-40B4-BE49-F238E27FC236}">
                <a16:creationId xmlns:a16="http://schemas.microsoft.com/office/drawing/2014/main" id="{4AB9EB96-299D-4A04-F7A0-C6AC55888445}"/>
              </a:ext>
            </a:extLst>
          </p:cNvPr>
          <p:cNvSpPr>
            <a:spLocks noGrp="1"/>
          </p:cNvSpPr>
          <p:nvPr>
            <p:ph idx="1"/>
          </p:nvPr>
        </p:nvSpPr>
        <p:spPr>
          <a:xfrm>
            <a:off x="838200" y="1825625"/>
            <a:ext cx="5949462" cy="4351338"/>
          </a:xfrm>
        </p:spPr>
        <p:txBody>
          <a:bodyPr/>
          <a:lstStyle/>
          <a:p>
            <a:r>
              <a:rPr lang="en-US" dirty="0"/>
              <a:t>AITON-MOYES, Isabella</a:t>
            </a:r>
          </a:p>
          <a:p>
            <a:r>
              <a:rPr lang="en-US" dirty="0"/>
              <a:t>MILES, Zach</a:t>
            </a:r>
          </a:p>
          <a:p>
            <a:r>
              <a:rPr lang="en-US" dirty="0"/>
              <a:t>MILLS, Cordelia</a:t>
            </a:r>
          </a:p>
          <a:p>
            <a:r>
              <a:rPr lang="en-US" dirty="0"/>
              <a:t>MORRIS, Poppy</a:t>
            </a:r>
          </a:p>
          <a:p>
            <a:r>
              <a:rPr lang="en-US" dirty="0"/>
              <a:t>MORRISSEY, Jakob</a:t>
            </a:r>
          </a:p>
          <a:p>
            <a:r>
              <a:rPr lang="en-US" dirty="0"/>
              <a:t>MOUNTFORD, Maddie</a:t>
            </a:r>
          </a:p>
        </p:txBody>
      </p:sp>
      <p:pic>
        <p:nvPicPr>
          <p:cNvPr id="5" name="Picture 4" descr="Photograph of Professor Zahra Newby">
            <a:extLst>
              <a:ext uri="{FF2B5EF4-FFF2-40B4-BE49-F238E27FC236}">
                <a16:creationId xmlns:a16="http://schemas.microsoft.com/office/drawing/2014/main" id="{22DFA099-B6E6-2E55-BCE3-93A6DC089394}"/>
              </a:ext>
            </a:extLst>
          </p:cNvPr>
          <p:cNvPicPr>
            <a:picLocks noChangeAspect="1"/>
          </p:cNvPicPr>
          <p:nvPr/>
        </p:nvPicPr>
        <p:blipFill>
          <a:blip r:embed="rId2"/>
          <a:stretch>
            <a:fillRect/>
          </a:stretch>
        </p:blipFill>
        <p:spPr>
          <a:xfrm>
            <a:off x="6096000" y="1690688"/>
            <a:ext cx="5285798" cy="3521319"/>
          </a:xfrm>
          <a:prstGeom prst="rect">
            <a:avLst/>
          </a:prstGeom>
        </p:spPr>
      </p:pic>
    </p:spTree>
    <p:extLst>
      <p:ext uri="{BB962C8B-B14F-4D97-AF65-F5344CB8AC3E}">
        <p14:creationId xmlns:p14="http://schemas.microsoft.com/office/powerpoint/2010/main" val="469845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5DE4C-404E-B414-9C55-DCD9C49D0A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8127A-C85F-5FC8-1151-ABDA3D9DDFD4}"/>
              </a:ext>
            </a:extLst>
          </p:cNvPr>
          <p:cNvSpPr>
            <a:spLocks noGrp="1"/>
          </p:cNvSpPr>
          <p:nvPr>
            <p:ph type="title"/>
          </p:nvPr>
        </p:nvSpPr>
        <p:spPr/>
        <p:txBody>
          <a:bodyPr/>
          <a:lstStyle/>
          <a:p>
            <a:r>
              <a:rPr lang="en-US" dirty="0"/>
              <a:t>Personal Tutor: Robert Rohland, FAB 2.33</a:t>
            </a:r>
          </a:p>
        </p:txBody>
      </p:sp>
      <p:sp>
        <p:nvSpPr>
          <p:cNvPr id="3" name="Content Placeholder 2">
            <a:extLst>
              <a:ext uri="{FF2B5EF4-FFF2-40B4-BE49-F238E27FC236}">
                <a16:creationId xmlns:a16="http://schemas.microsoft.com/office/drawing/2014/main" id="{10ECA43C-08D8-20F5-17CC-B7497C9B2A03}"/>
              </a:ext>
            </a:extLst>
          </p:cNvPr>
          <p:cNvSpPr>
            <a:spLocks noGrp="1"/>
          </p:cNvSpPr>
          <p:nvPr>
            <p:ph idx="1"/>
          </p:nvPr>
        </p:nvSpPr>
        <p:spPr>
          <a:xfrm>
            <a:off x="838200" y="1825625"/>
            <a:ext cx="5949462" cy="4351338"/>
          </a:xfrm>
        </p:spPr>
        <p:txBody>
          <a:bodyPr/>
          <a:lstStyle/>
          <a:p>
            <a:r>
              <a:rPr lang="en-US" dirty="0"/>
              <a:t>DANYAL, Muhammad</a:t>
            </a:r>
          </a:p>
          <a:p>
            <a:r>
              <a:rPr lang="en-US" dirty="0"/>
              <a:t>DUGGLEBY, Grace</a:t>
            </a:r>
          </a:p>
          <a:p>
            <a:r>
              <a:rPr lang="en-US" dirty="0"/>
              <a:t>ESSON, Zaki</a:t>
            </a:r>
          </a:p>
          <a:p>
            <a:r>
              <a:rPr lang="en-US" dirty="0"/>
              <a:t>EVE, Lila</a:t>
            </a:r>
          </a:p>
          <a:p>
            <a:r>
              <a:rPr lang="en-US" dirty="0"/>
              <a:t>FENTON, Joseph</a:t>
            </a:r>
          </a:p>
          <a:p>
            <a:r>
              <a:rPr lang="en-US" dirty="0"/>
              <a:t>GOUGH, Juliette</a:t>
            </a:r>
          </a:p>
        </p:txBody>
      </p:sp>
      <p:pic>
        <p:nvPicPr>
          <p:cNvPr id="4" name="Picture 3" descr="Photograph of Dr Robert Rohland">
            <a:extLst>
              <a:ext uri="{FF2B5EF4-FFF2-40B4-BE49-F238E27FC236}">
                <a16:creationId xmlns:a16="http://schemas.microsoft.com/office/drawing/2014/main" id="{040D5334-9BEE-9422-CF46-5DE00FEDE60A}"/>
              </a:ext>
            </a:extLst>
          </p:cNvPr>
          <p:cNvPicPr>
            <a:picLocks noChangeAspect="1"/>
          </p:cNvPicPr>
          <p:nvPr/>
        </p:nvPicPr>
        <p:blipFill>
          <a:blip r:embed="rId2"/>
          <a:stretch>
            <a:fillRect/>
          </a:stretch>
        </p:blipFill>
        <p:spPr>
          <a:xfrm>
            <a:off x="5820507" y="1690687"/>
            <a:ext cx="5949462" cy="3978703"/>
          </a:xfrm>
          <a:prstGeom prst="rect">
            <a:avLst/>
          </a:prstGeom>
        </p:spPr>
      </p:pic>
    </p:spTree>
    <p:extLst>
      <p:ext uri="{BB962C8B-B14F-4D97-AF65-F5344CB8AC3E}">
        <p14:creationId xmlns:p14="http://schemas.microsoft.com/office/powerpoint/2010/main" val="2573000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9E100-F308-C1AC-7700-8751F6EFE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B6398-9E82-E3F2-685F-CCC8BD7ACCB3}"/>
              </a:ext>
            </a:extLst>
          </p:cNvPr>
          <p:cNvSpPr>
            <a:spLocks noGrp="1"/>
          </p:cNvSpPr>
          <p:nvPr>
            <p:ph type="title"/>
          </p:nvPr>
        </p:nvSpPr>
        <p:spPr/>
        <p:txBody>
          <a:bodyPr/>
          <a:lstStyle/>
          <a:p>
            <a:r>
              <a:rPr lang="en-US" dirty="0"/>
              <a:t>Personal Tutor: Emily Clifford, FAB 6.04</a:t>
            </a:r>
          </a:p>
        </p:txBody>
      </p:sp>
      <p:sp>
        <p:nvSpPr>
          <p:cNvPr id="3" name="Content Placeholder 2">
            <a:extLst>
              <a:ext uri="{FF2B5EF4-FFF2-40B4-BE49-F238E27FC236}">
                <a16:creationId xmlns:a16="http://schemas.microsoft.com/office/drawing/2014/main" id="{923B22A7-A81C-6798-8C60-882918D2FEC2}"/>
              </a:ext>
            </a:extLst>
          </p:cNvPr>
          <p:cNvSpPr>
            <a:spLocks noGrp="1"/>
          </p:cNvSpPr>
          <p:nvPr>
            <p:ph idx="1"/>
          </p:nvPr>
        </p:nvSpPr>
        <p:spPr>
          <a:xfrm>
            <a:off x="838200" y="1825625"/>
            <a:ext cx="5949462" cy="4351338"/>
          </a:xfrm>
        </p:spPr>
        <p:txBody>
          <a:bodyPr/>
          <a:lstStyle/>
          <a:p>
            <a:r>
              <a:rPr lang="en-US" dirty="0"/>
              <a:t>HEWITSON, Amy</a:t>
            </a:r>
          </a:p>
          <a:p>
            <a:r>
              <a:rPr lang="en-US" dirty="0"/>
              <a:t>ILLINGWORTH, Nathanael </a:t>
            </a:r>
          </a:p>
          <a:p>
            <a:r>
              <a:rPr lang="en-US" dirty="0"/>
              <a:t>JACKSON, Ava</a:t>
            </a:r>
          </a:p>
          <a:p>
            <a:r>
              <a:rPr lang="en-US" dirty="0"/>
              <a:t>JASSY, Avaani</a:t>
            </a:r>
          </a:p>
          <a:p>
            <a:r>
              <a:rPr lang="en-US" dirty="0"/>
              <a:t>JOHNSON, Daniel</a:t>
            </a:r>
          </a:p>
          <a:p>
            <a:r>
              <a:rPr lang="en-US" dirty="0"/>
              <a:t>Kamara, Madeline</a:t>
            </a:r>
          </a:p>
          <a:p>
            <a:r>
              <a:rPr lang="en-US" dirty="0"/>
              <a:t>KAY, Rosa</a:t>
            </a:r>
          </a:p>
          <a:p>
            <a:r>
              <a:rPr lang="en-US" dirty="0"/>
              <a:t>KEMP, Rosalin</a:t>
            </a:r>
          </a:p>
        </p:txBody>
      </p:sp>
      <p:pic>
        <p:nvPicPr>
          <p:cNvPr id="5" name="Picture 4" descr="Photograph of Dr Emily Clifford">
            <a:extLst>
              <a:ext uri="{FF2B5EF4-FFF2-40B4-BE49-F238E27FC236}">
                <a16:creationId xmlns:a16="http://schemas.microsoft.com/office/drawing/2014/main" id="{AD51BF29-BFEC-46CC-8FC5-C13483C03016}"/>
              </a:ext>
            </a:extLst>
          </p:cNvPr>
          <p:cNvPicPr>
            <a:picLocks noChangeAspect="1"/>
          </p:cNvPicPr>
          <p:nvPr/>
        </p:nvPicPr>
        <p:blipFill>
          <a:blip r:embed="rId2"/>
          <a:stretch>
            <a:fillRect/>
          </a:stretch>
        </p:blipFill>
        <p:spPr>
          <a:xfrm>
            <a:off x="5660292" y="1825624"/>
            <a:ext cx="5949462" cy="3960111"/>
          </a:xfrm>
          <a:prstGeom prst="rect">
            <a:avLst/>
          </a:prstGeom>
        </p:spPr>
      </p:pic>
    </p:spTree>
    <p:extLst>
      <p:ext uri="{BB962C8B-B14F-4D97-AF65-F5344CB8AC3E}">
        <p14:creationId xmlns:p14="http://schemas.microsoft.com/office/powerpoint/2010/main" val="2554821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17BDB-1D90-C5A0-2126-A27E4F385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F3133-0F7B-6E65-1479-CD1434AF1AA7}"/>
              </a:ext>
            </a:extLst>
          </p:cNvPr>
          <p:cNvSpPr>
            <a:spLocks noGrp="1"/>
          </p:cNvSpPr>
          <p:nvPr>
            <p:ph type="title"/>
          </p:nvPr>
        </p:nvSpPr>
        <p:spPr/>
        <p:txBody>
          <a:bodyPr/>
          <a:lstStyle/>
          <a:p>
            <a:r>
              <a:rPr lang="en-US" dirty="0"/>
              <a:t>Personal Tutor: Trevor van Damme, FAB 5.07 </a:t>
            </a:r>
          </a:p>
        </p:txBody>
      </p:sp>
      <p:sp>
        <p:nvSpPr>
          <p:cNvPr id="3" name="Content Placeholder 2">
            <a:extLst>
              <a:ext uri="{FF2B5EF4-FFF2-40B4-BE49-F238E27FC236}">
                <a16:creationId xmlns:a16="http://schemas.microsoft.com/office/drawing/2014/main" id="{045DCF22-9BF9-A2AA-08F5-C9210519067C}"/>
              </a:ext>
            </a:extLst>
          </p:cNvPr>
          <p:cNvSpPr>
            <a:spLocks noGrp="1"/>
          </p:cNvSpPr>
          <p:nvPr>
            <p:ph idx="1"/>
          </p:nvPr>
        </p:nvSpPr>
        <p:spPr>
          <a:xfrm>
            <a:off x="627185" y="1605329"/>
            <a:ext cx="5949462" cy="4887545"/>
          </a:xfrm>
        </p:spPr>
        <p:txBody>
          <a:bodyPr>
            <a:normAutofit fontScale="92500" lnSpcReduction="10000"/>
          </a:bodyPr>
          <a:lstStyle/>
          <a:p>
            <a:r>
              <a:rPr lang="en-US" dirty="0"/>
              <a:t>KEMPSTER, Mae</a:t>
            </a:r>
          </a:p>
          <a:p>
            <a:r>
              <a:rPr lang="en-US" dirty="0"/>
              <a:t>KENNY, Adele</a:t>
            </a:r>
          </a:p>
          <a:p>
            <a:r>
              <a:rPr lang="en-US" dirty="0"/>
              <a:t>KIRBY, Macy</a:t>
            </a:r>
          </a:p>
          <a:p>
            <a:r>
              <a:rPr lang="en-US" dirty="0"/>
              <a:t>KUWIDIR, Mary</a:t>
            </a:r>
          </a:p>
          <a:p>
            <a:r>
              <a:rPr lang="en-US" dirty="0"/>
              <a:t>LAREDO, Libby</a:t>
            </a:r>
          </a:p>
          <a:p>
            <a:r>
              <a:rPr lang="en-US" dirty="0"/>
              <a:t>LUNN, Evie</a:t>
            </a:r>
          </a:p>
          <a:p>
            <a:r>
              <a:rPr lang="en-US" dirty="0"/>
              <a:t>MAIDMENT, Cameron</a:t>
            </a:r>
          </a:p>
          <a:p>
            <a:r>
              <a:rPr lang="en-US" dirty="0"/>
              <a:t>MARSHALL, Luke</a:t>
            </a:r>
          </a:p>
          <a:p>
            <a:r>
              <a:rPr lang="en-US" dirty="0"/>
              <a:t>MARTEN, Erin</a:t>
            </a:r>
          </a:p>
          <a:p>
            <a:r>
              <a:rPr lang="en-US" dirty="0"/>
              <a:t>MCCAULEY, Zoe</a:t>
            </a:r>
          </a:p>
          <a:p>
            <a:r>
              <a:rPr lang="en-US" dirty="0"/>
              <a:t>MEE, Isabelle</a:t>
            </a:r>
          </a:p>
        </p:txBody>
      </p:sp>
      <p:pic>
        <p:nvPicPr>
          <p:cNvPr id="4" name="Picture 3" descr="Photograph of Dr Trevor Van Damme">
            <a:extLst>
              <a:ext uri="{FF2B5EF4-FFF2-40B4-BE49-F238E27FC236}">
                <a16:creationId xmlns:a16="http://schemas.microsoft.com/office/drawing/2014/main" id="{9F6A86D5-97F0-580F-28A9-447B7177BBFA}"/>
              </a:ext>
            </a:extLst>
          </p:cNvPr>
          <p:cNvPicPr>
            <a:picLocks noChangeAspect="1"/>
          </p:cNvPicPr>
          <p:nvPr/>
        </p:nvPicPr>
        <p:blipFill>
          <a:blip r:embed="rId2"/>
          <a:stretch>
            <a:fillRect/>
          </a:stretch>
        </p:blipFill>
        <p:spPr>
          <a:xfrm>
            <a:off x="4542327" y="1690688"/>
            <a:ext cx="6811473" cy="4540982"/>
          </a:xfrm>
          <a:prstGeom prst="rect">
            <a:avLst/>
          </a:prstGeom>
        </p:spPr>
      </p:pic>
    </p:spTree>
    <p:extLst>
      <p:ext uri="{BB962C8B-B14F-4D97-AF65-F5344CB8AC3E}">
        <p14:creationId xmlns:p14="http://schemas.microsoft.com/office/powerpoint/2010/main" val="6736036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33FCE-DECF-A66D-1309-4A25A59B9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1CBC8-C16F-76B1-7409-5D3178421428}"/>
              </a:ext>
            </a:extLst>
          </p:cNvPr>
          <p:cNvSpPr>
            <a:spLocks noGrp="1"/>
          </p:cNvSpPr>
          <p:nvPr>
            <p:ph type="title"/>
          </p:nvPr>
        </p:nvSpPr>
        <p:spPr/>
        <p:txBody>
          <a:bodyPr/>
          <a:lstStyle/>
          <a:p>
            <a:r>
              <a:rPr lang="en-US" dirty="0"/>
              <a:t>Personal Tutor: Jack </a:t>
            </a:r>
            <a:r>
              <a:rPr lang="en-US" dirty="0" err="1"/>
              <a:t>Nurpetlian</a:t>
            </a:r>
            <a:r>
              <a:rPr lang="en-US" dirty="0"/>
              <a:t>, FAB 2.47</a:t>
            </a:r>
          </a:p>
        </p:txBody>
      </p:sp>
      <p:sp>
        <p:nvSpPr>
          <p:cNvPr id="3" name="Content Placeholder 2">
            <a:extLst>
              <a:ext uri="{FF2B5EF4-FFF2-40B4-BE49-F238E27FC236}">
                <a16:creationId xmlns:a16="http://schemas.microsoft.com/office/drawing/2014/main" id="{21FF6227-BDB1-A7AD-D15F-75A4064469D5}"/>
              </a:ext>
            </a:extLst>
          </p:cNvPr>
          <p:cNvSpPr>
            <a:spLocks noGrp="1"/>
          </p:cNvSpPr>
          <p:nvPr>
            <p:ph idx="1"/>
          </p:nvPr>
        </p:nvSpPr>
        <p:spPr>
          <a:xfrm>
            <a:off x="627185" y="1605329"/>
            <a:ext cx="5949462" cy="4887545"/>
          </a:xfrm>
        </p:spPr>
        <p:txBody>
          <a:bodyPr>
            <a:normAutofit/>
          </a:bodyPr>
          <a:lstStyle/>
          <a:p>
            <a:r>
              <a:rPr lang="en-US" dirty="0"/>
              <a:t>MURPHY, Dylan</a:t>
            </a:r>
          </a:p>
          <a:p>
            <a:r>
              <a:rPr lang="en-US" dirty="0"/>
              <a:t>PALMER, Kez</a:t>
            </a:r>
          </a:p>
          <a:p>
            <a:r>
              <a:rPr lang="en-US" dirty="0"/>
              <a:t>PONTONE, Archie</a:t>
            </a:r>
          </a:p>
          <a:p>
            <a:r>
              <a:rPr lang="en-US" dirty="0"/>
              <a:t>RITCHIE, Nicole</a:t>
            </a:r>
          </a:p>
          <a:p>
            <a:r>
              <a:rPr lang="en-US" dirty="0"/>
              <a:t>SANT, Izzi</a:t>
            </a:r>
          </a:p>
          <a:p>
            <a:r>
              <a:rPr lang="en-US" dirty="0"/>
              <a:t>SKRZYDLAK, Maja</a:t>
            </a:r>
          </a:p>
        </p:txBody>
      </p:sp>
      <p:pic>
        <p:nvPicPr>
          <p:cNvPr id="5" name="Picture 4" descr="Photograph of Dr Jack Nurpetlian">
            <a:extLst>
              <a:ext uri="{FF2B5EF4-FFF2-40B4-BE49-F238E27FC236}">
                <a16:creationId xmlns:a16="http://schemas.microsoft.com/office/drawing/2014/main" id="{1B3DA6D4-3567-5ED5-D2A5-CCFA50201CEF}"/>
              </a:ext>
            </a:extLst>
          </p:cNvPr>
          <p:cNvPicPr>
            <a:picLocks noChangeAspect="1"/>
          </p:cNvPicPr>
          <p:nvPr/>
        </p:nvPicPr>
        <p:blipFill>
          <a:blip r:embed="rId2"/>
          <a:stretch>
            <a:fillRect/>
          </a:stretch>
        </p:blipFill>
        <p:spPr>
          <a:xfrm>
            <a:off x="5257800" y="2053431"/>
            <a:ext cx="6096000" cy="4076700"/>
          </a:xfrm>
          <a:prstGeom prst="rect">
            <a:avLst/>
          </a:prstGeom>
        </p:spPr>
      </p:pic>
    </p:spTree>
    <p:extLst>
      <p:ext uri="{BB962C8B-B14F-4D97-AF65-F5344CB8AC3E}">
        <p14:creationId xmlns:p14="http://schemas.microsoft.com/office/powerpoint/2010/main" val="3205137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B341-4F8F-6776-D35F-BF02E943D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685A6-0460-B85D-1D53-729D9A00457E}"/>
              </a:ext>
            </a:extLst>
          </p:cNvPr>
          <p:cNvSpPr>
            <a:spLocks noGrp="1"/>
          </p:cNvSpPr>
          <p:nvPr>
            <p:ph type="title"/>
          </p:nvPr>
        </p:nvSpPr>
        <p:spPr>
          <a:xfrm>
            <a:off x="398585" y="-15020"/>
            <a:ext cx="10515600" cy="1325563"/>
          </a:xfrm>
        </p:spPr>
        <p:txBody>
          <a:bodyPr/>
          <a:lstStyle/>
          <a:p>
            <a:r>
              <a:rPr lang="en-US" dirty="0"/>
              <a:t>Personal Tutor: </a:t>
            </a:r>
            <a:r>
              <a:rPr lang="en-US"/>
              <a:t>Alex Antoniou</a:t>
            </a:r>
            <a:r>
              <a:rPr lang="en-US" dirty="0"/>
              <a:t>, FAB 6.03 </a:t>
            </a:r>
          </a:p>
        </p:txBody>
      </p:sp>
      <p:sp>
        <p:nvSpPr>
          <p:cNvPr id="3" name="Content Placeholder 2">
            <a:extLst>
              <a:ext uri="{FF2B5EF4-FFF2-40B4-BE49-F238E27FC236}">
                <a16:creationId xmlns:a16="http://schemas.microsoft.com/office/drawing/2014/main" id="{21CD3CD2-BCDF-A52C-629A-486FC6268C03}"/>
              </a:ext>
            </a:extLst>
          </p:cNvPr>
          <p:cNvSpPr>
            <a:spLocks noGrp="1"/>
          </p:cNvSpPr>
          <p:nvPr>
            <p:ph idx="1"/>
          </p:nvPr>
        </p:nvSpPr>
        <p:spPr>
          <a:xfrm>
            <a:off x="398585" y="1310543"/>
            <a:ext cx="5949462" cy="4887545"/>
          </a:xfrm>
        </p:spPr>
        <p:txBody>
          <a:bodyPr>
            <a:normAutofit lnSpcReduction="10000"/>
          </a:bodyPr>
          <a:lstStyle/>
          <a:p>
            <a:r>
              <a:rPr lang="en-US" dirty="0"/>
              <a:t>PEARSON, Harry</a:t>
            </a:r>
          </a:p>
          <a:p>
            <a:r>
              <a:rPr lang="en-US" dirty="0"/>
              <a:t>POTTLE, Sebastian</a:t>
            </a:r>
          </a:p>
          <a:p>
            <a:r>
              <a:rPr lang="en-US" dirty="0"/>
              <a:t>SAMUEL, Robin</a:t>
            </a:r>
          </a:p>
          <a:p>
            <a:r>
              <a:rPr lang="en-US" dirty="0"/>
              <a:t>SANDS, Tom</a:t>
            </a:r>
          </a:p>
          <a:p>
            <a:r>
              <a:rPr lang="en-US" dirty="0"/>
              <a:t>SOTANDE-PETERS, Sebs</a:t>
            </a:r>
          </a:p>
          <a:p>
            <a:r>
              <a:rPr lang="en-US" dirty="0"/>
              <a:t>SRIVASTAVA, Demeter</a:t>
            </a:r>
          </a:p>
          <a:p>
            <a:r>
              <a:rPr lang="en-US" dirty="0"/>
              <a:t>STEVENSON, Isabella</a:t>
            </a:r>
          </a:p>
          <a:p>
            <a:r>
              <a:rPr lang="en-US" dirty="0"/>
              <a:t>UPPAL, Mina</a:t>
            </a:r>
          </a:p>
          <a:p>
            <a:r>
              <a:rPr lang="en-US" dirty="0"/>
              <a:t>WELLS, Lilac</a:t>
            </a:r>
          </a:p>
          <a:p>
            <a:r>
              <a:rPr lang="en-US" dirty="0"/>
              <a:t>WHITE, Megan</a:t>
            </a:r>
          </a:p>
        </p:txBody>
      </p:sp>
      <p:pic>
        <p:nvPicPr>
          <p:cNvPr id="4" name="Picture 3" descr="Photograph of Dr Alex Antoniou">
            <a:extLst>
              <a:ext uri="{FF2B5EF4-FFF2-40B4-BE49-F238E27FC236}">
                <a16:creationId xmlns:a16="http://schemas.microsoft.com/office/drawing/2014/main" id="{E9B82974-536C-EDE6-A7BD-CD64420DF4CA}"/>
              </a:ext>
            </a:extLst>
          </p:cNvPr>
          <p:cNvPicPr>
            <a:picLocks noChangeAspect="1"/>
          </p:cNvPicPr>
          <p:nvPr/>
        </p:nvPicPr>
        <p:blipFill>
          <a:blip r:embed="rId2"/>
          <a:stretch>
            <a:fillRect/>
          </a:stretch>
        </p:blipFill>
        <p:spPr>
          <a:xfrm>
            <a:off x="7022123" y="3429000"/>
            <a:ext cx="4771292" cy="3190801"/>
          </a:xfrm>
          <a:prstGeom prst="rect">
            <a:avLst/>
          </a:prstGeom>
        </p:spPr>
      </p:pic>
      <p:sp>
        <p:nvSpPr>
          <p:cNvPr id="6" name="Content Placeholder 2">
            <a:extLst>
              <a:ext uri="{FF2B5EF4-FFF2-40B4-BE49-F238E27FC236}">
                <a16:creationId xmlns:a16="http://schemas.microsoft.com/office/drawing/2014/main" id="{54B9C56D-0C3F-B139-CE58-E0BAFBDCBF00}"/>
              </a:ext>
            </a:extLst>
          </p:cNvPr>
          <p:cNvSpPr txBox="1">
            <a:spLocks/>
          </p:cNvSpPr>
          <p:nvPr/>
        </p:nvSpPr>
        <p:spPr>
          <a:xfrm>
            <a:off x="4478215" y="1310543"/>
            <a:ext cx="5949462" cy="48875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WILLIAMS, Hal</a:t>
            </a:r>
          </a:p>
          <a:p>
            <a:r>
              <a:rPr lang="en-US" dirty="0"/>
              <a:t>WOODCOCK, Molly</a:t>
            </a:r>
          </a:p>
          <a:p>
            <a:r>
              <a:rPr lang="en-US" dirty="0"/>
              <a:t>ZARATE-ASADIPOUR, Livia</a:t>
            </a:r>
          </a:p>
          <a:p>
            <a:r>
              <a:rPr lang="en-US" dirty="0"/>
              <a:t>ZIETSMAN, Karla</a:t>
            </a:r>
          </a:p>
          <a:p>
            <a:pPr marL="0" indent="0">
              <a:buNone/>
            </a:pPr>
            <a:endParaRPr lang="en-US" dirty="0"/>
          </a:p>
        </p:txBody>
      </p:sp>
    </p:spTree>
    <p:extLst>
      <p:ext uri="{BB962C8B-B14F-4D97-AF65-F5344CB8AC3E}">
        <p14:creationId xmlns:p14="http://schemas.microsoft.com/office/powerpoint/2010/main" val="150839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7D114-33B7-865F-AF9F-6C11A9D1190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Classics Society</a:t>
            </a:r>
          </a:p>
        </p:txBody>
      </p:sp>
      <p:pic>
        <p:nvPicPr>
          <p:cNvPr id="4" name="Picture 3" descr="A logo with a qr code&#10;&#10;AI-generated content may be incorrect.">
            <a:extLst>
              <a:ext uri="{FF2B5EF4-FFF2-40B4-BE49-F238E27FC236}">
                <a16:creationId xmlns:a16="http://schemas.microsoft.com/office/drawing/2014/main" id="{22ED58AA-11D3-0F42-59FB-5A9D07BAAEAB}"/>
              </a:ext>
            </a:extLst>
          </p:cNvPr>
          <p:cNvPicPr>
            <a:picLocks noChangeAspect="1"/>
          </p:cNvPicPr>
          <p:nvPr/>
        </p:nvPicPr>
        <p:blipFill>
          <a:blip r:embed="rId2"/>
          <a:stretch>
            <a:fillRect/>
          </a:stretch>
        </p:blipFill>
        <p:spPr>
          <a:xfrm>
            <a:off x="4777316" y="1029163"/>
            <a:ext cx="6780700" cy="4797344"/>
          </a:xfrm>
          <a:prstGeom prst="rect">
            <a:avLst/>
          </a:prstGeom>
        </p:spPr>
      </p:pic>
    </p:spTree>
    <p:extLst>
      <p:ext uri="{BB962C8B-B14F-4D97-AF65-F5344CB8AC3E}">
        <p14:creationId xmlns:p14="http://schemas.microsoft.com/office/powerpoint/2010/main" val="1904056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D114-33B7-865F-AF9F-6C11A9D1190E}"/>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Classics Society</a:t>
            </a:r>
          </a:p>
        </p:txBody>
      </p:sp>
      <p:pic>
        <p:nvPicPr>
          <p:cNvPr id="4" name="Picture 3" descr="A logo with a qr code&#10;&#10;AI-generated content may be incorrect.">
            <a:extLst>
              <a:ext uri="{FF2B5EF4-FFF2-40B4-BE49-F238E27FC236}">
                <a16:creationId xmlns:a16="http://schemas.microsoft.com/office/drawing/2014/main" id="{22ED58AA-11D3-0F42-59FB-5A9D07BAAEAB}"/>
              </a:ext>
            </a:extLst>
          </p:cNvPr>
          <p:cNvPicPr>
            <a:picLocks noChangeAspect="1"/>
          </p:cNvPicPr>
          <p:nvPr/>
        </p:nvPicPr>
        <p:blipFill>
          <a:blip r:embed="rId2"/>
          <a:stretch>
            <a:fillRect/>
          </a:stretch>
        </p:blipFill>
        <p:spPr>
          <a:xfrm>
            <a:off x="4777316" y="1029163"/>
            <a:ext cx="6780700" cy="4797344"/>
          </a:xfrm>
          <a:prstGeom prst="rect">
            <a:avLst/>
          </a:prstGeom>
        </p:spPr>
      </p:pic>
    </p:spTree>
    <p:extLst>
      <p:ext uri="{BB962C8B-B14F-4D97-AF65-F5344CB8AC3E}">
        <p14:creationId xmlns:p14="http://schemas.microsoft.com/office/powerpoint/2010/main" val="801314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5E27-65B4-0AD7-F97C-ECE920E9F2A0}"/>
              </a:ext>
            </a:extLst>
          </p:cNvPr>
          <p:cNvSpPr>
            <a:spLocks noGrp="1"/>
          </p:cNvSpPr>
          <p:nvPr>
            <p:ph type="ctrTitle"/>
          </p:nvPr>
        </p:nvSpPr>
        <p:spPr/>
        <p:txBody>
          <a:bodyPr/>
          <a:lstStyle/>
          <a:p>
            <a:r>
              <a:rPr lang="en-GB" dirty="0"/>
              <a:t>Classics mentor groups </a:t>
            </a:r>
          </a:p>
        </p:txBody>
      </p:sp>
      <p:sp>
        <p:nvSpPr>
          <p:cNvPr id="3" name="Subtitle 2">
            <a:extLst>
              <a:ext uri="{FF2B5EF4-FFF2-40B4-BE49-F238E27FC236}">
                <a16:creationId xmlns:a16="http://schemas.microsoft.com/office/drawing/2014/main" id="{FCF42BC9-B033-928B-D219-5DEAD8216BC6}"/>
              </a:ext>
            </a:extLst>
          </p:cNvPr>
          <p:cNvSpPr>
            <a:spLocks noGrp="1"/>
          </p:cNvSpPr>
          <p:nvPr>
            <p:ph type="subTitle" idx="1"/>
          </p:nvPr>
        </p:nvSpPr>
        <p:spPr/>
        <p:txBody>
          <a:bodyPr>
            <a:normAutofit/>
          </a:bodyPr>
          <a:lstStyle/>
          <a:p>
            <a:r>
              <a:rPr lang="en-GB" sz="3600" dirty="0"/>
              <a:t>2026/2027</a:t>
            </a:r>
          </a:p>
        </p:txBody>
      </p:sp>
    </p:spTree>
    <p:extLst>
      <p:ext uri="{BB962C8B-B14F-4D97-AF65-F5344CB8AC3E}">
        <p14:creationId xmlns:p14="http://schemas.microsoft.com/office/powerpoint/2010/main" val="3151436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A7FB-B8F6-7250-0FE1-A448189F9949}"/>
              </a:ext>
            </a:extLst>
          </p:cNvPr>
          <p:cNvSpPr>
            <a:spLocks noGrp="1"/>
          </p:cNvSpPr>
          <p:nvPr>
            <p:ph type="title"/>
          </p:nvPr>
        </p:nvSpPr>
        <p:spPr/>
        <p:txBody>
          <a:bodyPr/>
          <a:lstStyle/>
          <a:p>
            <a:r>
              <a:rPr lang="en-GB" b="1" dirty="0"/>
              <a:t>Lia (President) &amp; Neve (Stage Manager) </a:t>
            </a:r>
          </a:p>
        </p:txBody>
      </p:sp>
      <p:sp>
        <p:nvSpPr>
          <p:cNvPr id="3" name="Content Placeholder 2">
            <a:extLst>
              <a:ext uri="{FF2B5EF4-FFF2-40B4-BE49-F238E27FC236}">
                <a16:creationId xmlns:a16="http://schemas.microsoft.com/office/drawing/2014/main" id="{D53F1ED8-FEDD-FF4D-0C95-5B4DB400D158}"/>
              </a:ext>
            </a:extLst>
          </p:cNvPr>
          <p:cNvSpPr>
            <a:spLocks noGrp="1"/>
          </p:cNvSpPr>
          <p:nvPr>
            <p:ph sz="half" idx="1"/>
          </p:nvPr>
        </p:nvSpPr>
        <p:spPr>
          <a:xfrm>
            <a:off x="471055" y="1825625"/>
            <a:ext cx="5548745" cy="4893830"/>
          </a:xfrm>
        </p:spPr>
        <p:txBody>
          <a:bodyPr>
            <a:normAutofit/>
          </a:bodyPr>
          <a:lstStyle/>
          <a:p>
            <a:pPr lvl="1"/>
            <a:r>
              <a:rPr lang="en-GB" sz="4000" dirty="0"/>
              <a:t>  Zaki Esson</a:t>
            </a:r>
          </a:p>
          <a:p>
            <a:pPr lvl="1"/>
            <a:r>
              <a:rPr lang="en-GB" sz="4000" dirty="0"/>
              <a:t>	Rosalin Kemp</a:t>
            </a:r>
          </a:p>
          <a:p>
            <a:pPr lvl="1"/>
            <a:r>
              <a:rPr lang="en-GB" sz="4000" dirty="0"/>
              <a:t>	Ruben Mc Aulay</a:t>
            </a:r>
          </a:p>
          <a:p>
            <a:pPr lvl="1"/>
            <a:r>
              <a:rPr lang="en-GB" sz="4000" dirty="0"/>
              <a:t>	Zoe Mc Cauley</a:t>
            </a:r>
          </a:p>
          <a:p>
            <a:pPr lvl="1"/>
            <a:r>
              <a:rPr lang="en-GB" sz="4000" dirty="0"/>
              <a:t>	Dylan Murphy</a:t>
            </a:r>
          </a:p>
          <a:p>
            <a:pPr lvl="1"/>
            <a:r>
              <a:rPr lang="en-GB" sz="4000" dirty="0"/>
              <a:t>	Lexi Turner</a:t>
            </a:r>
          </a:p>
          <a:p>
            <a:pPr lvl="1"/>
            <a:endParaRPr lang="en-GB" sz="4000" dirty="0"/>
          </a:p>
        </p:txBody>
      </p:sp>
      <p:sp>
        <p:nvSpPr>
          <p:cNvPr id="4" name="Content Placeholder 2">
            <a:extLst>
              <a:ext uri="{FF2B5EF4-FFF2-40B4-BE49-F238E27FC236}">
                <a16:creationId xmlns:a16="http://schemas.microsoft.com/office/drawing/2014/main" id="{CBDCA0CC-42BC-7BF3-0C1D-0B9BF1BBDBE2}"/>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  Scarlett </a:t>
            </a:r>
            <a:r>
              <a:rPr lang="en-GB" sz="4000" dirty="0" err="1"/>
              <a:t>Alborghetti</a:t>
            </a:r>
            <a:r>
              <a:rPr lang="en-GB" sz="4000" dirty="0"/>
              <a:t>-	Savage</a:t>
            </a:r>
          </a:p>
          <a:p>
            <a:pPr lvl="1"/>
            <a:r>
              <a:rPr lang="en-GB" sz="4000" dirty="0"/>
              <a:t>	Yael </a:t>
            </a:r>
            <a:r>
              <a:rPr lang="en-GB" sz="4000" dirty="0" err="1"/>
              <a:t>Benyosef</a:t>
            </a:r>
            <a:endParaRPr lang="en-GB" sz="4000" dirty="0"/>
          </a:p>
          <a:p>
            <a:pPr lvl="1"/>
            <a:r>
              <a:rPr lang="en-GB" sz="4000" dirty="0"/>
              <a:t>	Shreya Bhide</a:t>
            </a:r>
          </a:p>
          <a:p>
            <a:pPr lvl="1"/>
            <a:r>
              <a:rPr lang="en-GB" sz="4000" dirty="0"/>
              <a:t>	Harry Bond</a:t>
            </a:r>
          </a:p>
          <a:p>
            <a:pPr lvl="1"/>
            <a:r>
              <a:rPr lang="en-GB" sz="4000" dirty="0"/>
              <a:t>	Paige Carter</a:t>
            </a:r>
          </a:p>
          <a:p>
            <a:pPr lvl="1"/>
            <a:endParaRPr lang="en-GB" sz="4000" dirty="0"/>
          </a:p>
        </p:txBody>
      </p:sp>
    </p:spTree>
    <p:extLst>
      <p:ext uri="{BB962C8B-B14F-4D97-AF65-F5344CB8AC3E}">
        <p14:creationId xmlns:p14="http://schemas.microsoft.com/office/powerpoint/2010/main" val="31575985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1780A-A9D5-DC0C-5E84-1218F32CA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B1E155-58EF-7EA7-547F-337E420BAD83}"/>
              </a:ext>
            </a:extLst>
          </p:cNvPr>
          <p:cNvSpPr>
            <a:spLocks noGrp="1"/>
          </p:cNvSpPr>
          <p:nvPr>
            <p:ph type="title"/>
          </p:nvPr>
        </p:nvSpPr>
        <p:spPr/>
        <p:txBody>
          <a:bodyPr/>
          <a:lstStyle/>
          <a:p>
            <a:r>
              <a:rPr lang="en-GB" b="1" dirty="0"/>
              <a:t>Ellie (Equal Opps) &amp; Anna (Secretary) </a:t>
            </a:r>
          </a:p>
        </p:txBody>
      </p:sp>
      <p:sp>
        <p:nvSpPr>
          <p:cNvPr id="3" name="Content Placeholder 2">
            <a:extLst>
              <a:ext uri="{FF2B5EF4-FFF2-40B4-BE49-F238E27FC236}">
                <a16:creationId xmlns:a16="http://schemas.microsoft.com/office/drawing/2014/main" id="{77794641-DDBF-0976-AAF1-C463B2DC053E}"/>
              </a:ext>
            </a:extLst>
          </p:cNvPr>
          <p:cNvSpPr>
            <a:spLocks noGrp="1"/>
          </p:cNvSpPr>
          <p:nvPr>
            <p:ph sz="half" idx="1"/>
          </p:nvPr>
        </p:nvSpPr>
        <p:spPr>
          <a:xfrm>
            <a:off x="471055" y="1825625"/>
            <a:ext cx="5548745" cy="4893830"/>
          </a:xfrm>
        </p:spPr>
        <p:txBody>
          <a:bodyPr>
            <a:normAutofit/>
          </a:bodyPr>
          <a:lstStyle/>
          <a:p>
            <a:pPr lvl="1"/>
            <a:r>
              <a:rPr lang="en-GB" sz="4000" dirty="0"/>
              <a:t>  Isabella Aiton-  	Moyes</a:t>
            </a:r>
          </a:p>
          <a:p>
            <a:pPr lvl="1"/>
            <a:r>
              <a:rPr lang="en-GB" sz="4000" dirty="0"/>
              <a:t>	Dice Barker</a:t>
            </a:r>
          </a:p>
          <a:p>
            <a:pPr lvl="1"/>
            <a:r>
              <a:rPr lang="en-GB" sz="4000" dirty="0"/>
              <a:t>	Joseph Fenton</a:t>
            </a:r>
          </a:p>
          <a:p>
            <a:pPr lvl="1"/>
            <a:r>
              <a:rPr lang="en-GB" sz="4000" dirty="0"/>
              <a:t>	</a:t>
            </a:r>
            <a:r>
              <a:rPr lang="en-GB" sz="4000" dirty="0" err="1"/>
              <a:t>Glacomo</a:t>
            </a:r>
            <a:r>
              <a:rPr lang="en-GB" sz="4000" dirty="0"/>
              <a:t> Inglese</a:t>
            </a:r>
          </a:p>
          <a:p>
            <a:pPr lvl="1"/>
            <a:r>
              <a:rPr lang="en-GB" sz="4000" dirty="0"/>
              <a:t>	Daniel Johnson</a:t>
            </a:r>
          </a:p>
          <a:p>
            <a:pPr lvl="1"/>
            <a:r>
              <a:rPr lang="en-GB" sz="4000" dirty="0"/>
              <a:t>	Madeline Kamara</a:t>
            </a:r>
          </a:p>
          <a:p>
            <a:pPr lvl="1"/>
            <a:endParaRPr lang="en-GB" sz="4000" dirty="0"/>
          </a:p>
        </p:txBody>
      </p:sp>
      <p:sp>
        <p:nvSpPr>
          <p:cNvPr id="4" name="Content Placeholder 2">
            <a:extLst>
              <a:ext uri="{FF2B5EF4-FFF2-40B4-BE49-F238E27FC236}">
                <a16:creationId xmlns:a16="http://schemas.microsoft.com/office/drawing/2014/main" id="{FDA5F639-E0AE-29AF-A7B4-11AB445EBF26}"/>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  Maryam </a:t>
            </a:r>
            <a:r>
              <a:rPr lang="en-GB" sz="4000" dirty="0" err="1"/>
              <a:t>Kuwidir</a:t>
            </a:r>
            <a:endParaRPr lang="en-GB" sz="4000" dirty="0"/>
          </a:p>
          <a:p>
            <a:pPr lvl="1"/>
            <a:r>
              <a:rPr lang="en-GB" sz="4000" dirty="0"/>
              <a:t>	Cameron Maidment</a:t>
            </a:r>
          </a:p>
          <a:p>
            <a:pPr lvl="1"/>
            <a:r>
              <a:rPr lang="en-GB" sz="4000" dirty="0"/>
              <a:t>	Erin Marten</a:t>
            </a:r>
          </a:p>
          <a:p>
            <a:pPr lvl="1"/>
            <a:endParaRPr lang="en-GB" sz="4000" dirty="0"/>
          </a:p>
        </p:txBody>
      </p:sp>
    </p:spTree>
    <p:extLst>
      <p:ext uri="{BB962C8B-B14F-4D97-AF65-F5344CB8AC3E}">
        <p14:creationId xmlns:p14="http://schemas.microsoft.com/office/powerpoint/2010/main" val="2045974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189C-73C3-0BF2-3096-155BF1481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AB6D9-E779-1F8A-C0DB-5E1CAB9F9450}"/>
              </a:ext>
            </a:extLst>
          </p:cNvPr>
          <p:cNvSpPr>
            <a:spLocks noGrp="1"/>
          </p:cNvSpPr>
          <p:nvPr>
            <p:ph type="title"/>
          </p:nvPr>
        </p:nvSpPr>
        <p:spPr/>
        <p:txBody>
          <a:bodyPr/>
          <a:lstStyle/>
          <a:p>
            <a:r>
              <a:rPr lang="en-GB" b="1" dirty="0"/>
              <a:t>Amelia (Producer) &amp; Daisy (Academic Officer) </a:t>
            </a:r>
          </a:p>
        </p:txBody>
      </p:sp>
      <p:sp>
        <p:nvSpPr>
          <p:cNvPr id="3" name="Content Placeholder 2">
            <a:extLst>
              <a:ext uri="{FF2B5EF4-FFF2-40B4-BE49-F238E27FC236}">
                <a16:creationId xmlns:a16="http://schemas.microsoft.com/office/drawing/2014/main" id="{EB18976C-66EB-26D1-05B9-EBF371237C84}"/>
              </a:ext>
            </a:extLst>
          </p:cNvPr>
          <p:cNvSpPr>
            <a:spLocks noGrp="1"/>
          </p:cNvSpPr>
          <p:nvPr>
            <p:ph sz="half" idx="1"/>
          </p:nvPr>
        </p:nvSpPr>
        <p:spPr>
          <a:xfrm>
            <a:off x="471055" y="1825625"/>
            <a:ext cx="5548745" cy="4893830"/>
          </a:xfrm>
        </p:spPr>
        <p:txBody>
          <a:bodyPr>
            <a:normAutofit/>
          </a:bodyPr>
          <a:lstStyle/>
          <a:p>
            <a:pPr lvl="1"/>
            <a:r>
              <a:rPr lang="en-GB" sz="4000" dirty="0"/>
              <a:t>  Zara Bowers</a:t>
            </a:r>
          </a:p>
          <a:p>
            <a:pPr lvl="1"/>
            <a:r>
              <a:rPr lang="en-GB" sz="4000" dirty="0"/>
              <a:t>	Molly Bull-Diamond</a:t>
            </a:r>
          </a:p>
          <a:p>
            <a:pPr lvl="1"/>
            <a:r>
              <a:rPr lang="en-GB" sz="4000" dirty="0"/>
              <a:t>	Letizia Colombi</a:t>
            </a:r>
          </a:p>
          <a:p>
            <a:pPr lvl="1"/>
            <a:r>
              <a:rPr lang="en-GB" sz="4000" dirty="0"/>
              <a:t>	Kitty Foo</a:t>
            </a:r>
          </a:p>
          <a:p>
            <a:pPr lvl="1"/>
            <a:r>
              <a:rPr lang="en-GB" sz="4000" dirty="0"/>
              <a:t>	Kitty </a:t>
            </a:r>
            <a:r>
              <a:rPr lang="en-GB" sz="4000" dirty="0" err="1"/>
              <a:t>Furneaux</a:t>
            </a:r>
            <a:endParaRPr lang="en-GB" sz="4000" dirty="0"/>
          </a:p>
          <a:p>
            <a:pPr lvl="1"/>
            <a:r>
              <a:rPr lang="en-GB" sz="4000" dirty="0"/>
              <a:t>	Emily Glonek</a:t>
            </a:r>
          </a:p>
          <a:p>
            <a:pPr lvl="1"/>
            <a:endParaRPr lang="en-GB" sz="4000" dirty="0"/>
          </a:p>
        </p:txBody>
      </p:sp>
      <p:sp>
        <p:nvSpPr>
          <p:cNvPr id="4" name="Content Placeholder 2">
            <a:extLst>
              <a:ext uri="{FF2B5EF4-FFF2-40B4-BE49-F238E27FC236}">
                <a16:creationId xmlns:a16="http://schemas.microsoft.com/office/drawing/2014/main" id="{FB90271D-F8DA-F018-A755-B49A89EDE3AF}"/>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  James Rawson</a:t>
            </a:r>
          </a:p>
          <a:p>
            <a:pPr lvl="1"/>
            <a:r>
              <a:rPr lang="en-GB" sz="4000" dirty="0"/>
              <a:t>	Chloe Chesterton</a:t>
            </a:r>
          </a:p>
          <a:p>
            <a:pPr lvl="1"/>
            <a:r>
              <a:rPr lang="en-GB" sz="4000" dirty="0"/>
              <a:t>	Abigail Collier</a:t>
            </a:r>
          </a:p>
          <a:p>
            <a:pPr lvl="1"/>
            <a:r>
              <a:rPr lang="en-GB" sz="4000" dirty="0"/>
              <a:t>	Muhammad Danyal</a:t>
            </a:r>
          </a:p>
          <a:p>
            <a:pPr lvl="1"/>
            <a:r>
              <a:rPr lang="en-GB" sz="4000" dirty="0"/>
              <a:t>	Grace Duggleby</a:t>
            </a:r>
          </a:p>
          <a:p>
            <a:pPr lvl="1"/>
            <a:endParaRPr lang="en-GB" sz="4000" dirty="0"/>
          </a:p>
        </p:txBody>
      </p:sp>
    </p:spTree>
    <p:extLst>
      <p:ext uri="{BB962C8B-B14F-4D97-AF65-F5344CB8AC3E}">
        <p14:creationId xmlns:p14="http://schemas.microsoft.com/office/powerpoint/2010/main" val="3276787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07E0B-6201-FB05-B399-9B0B07F63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9EDE0-EACD-5057-F401-A3D84A14CC60}"/>
              </a:ext>
            </a:extLst>
          </p:cNvPr>
          <p:cNvSpPr>
            <a:spLocks noGrp="1"/>
          </p:cNvSpPr>
          <p:nvPr>
            <p:ph type="title"/>
          </p:nvPr>
        </p:nvSpPr>
        <p:spPr/>
        <p:txBody>
          <a:bodyPr/>
          <a:lstStyle/>
          <a:p>
            <a:r>
              <a:rPr lang="en-GB" b="1" dirty="0"/>
              <a:t>Laura (Socials) &amp; Sam (Director) </a:t>
            </a:r>
          </a:p>
        </p:txBody>
      </p:sp>
      <p:sp>
        <p:nvSpPr>
          <p:cNvPr id="3" name="Content Placeholder 2">
            <a:extLst>
              <a:ext uri="{FF2B5EF4-FFF2-40B4-BE49-F238E27FC236}">
                <a16:creationId xmlns:a16="http://schemas.microsoft.com/office/drawing/2014/main" id="{57BD4479-E18E-30D1-0054-400F3423A048}"/>
              </a:ext>
            </a:extLst>
          </p:cNvPr>
          <p:cNvSpPr>
            <a:spLocks noGrp="1"/>
          </p:cNvSpPr>
          <p:nvPr>
            <p:ph sz="half" idx="1"/>
          </p:nvPr>
        </p:nvSpPr>
        <p:spPr>
          <a:xfrm>
            <a:off x="471055" y="1825625"/>
            <a:ext cx="5548745" cy="4893830"/>
          </a:xfrm>
        </p:spPr>
        <p:txBody>
          <a:bodyPr>
            <a:normAutofit/>
          </a:bodyPr>
          <a:lstStyle/>
          <a:p>
            <a:pPr lvl="1"/>
            <a:r>
              <a:rPr lang="en-GB" sz="4000" dirty="0"/>
              <a:t>  	Amelie Amos</a:t>
            </a:r>
          </a:p>
          <a:p>
            <a:pPr lvl="1"/>
            <a:r>
              <a:rPr lang="en-GB" sz="4000" dirty="0"/>
              <a:t>	Ezinne Bako-           	Johnson</a:t>
            </a:r>
          </a:p>
          <a:p>
            <a:pPr lvl="1"/>
            <a:r>
              <a:rPr lang="en-GB" sz="4000" dirty="0"/>
              <a:t>	Jude Brown</a:t>
            </a:r>
          </a:p>
          <a:p>
            <a:pPr lvl="1"/>
            <a:r>
              <a:rPr lang="en-GB" sz="4000" dirty="0"/>
              <a:t>	Evie Lunn</a:t>
            </a:r>
          </a:p>
          <a:p>
            <a:pPr lvl="1"/>
            <a:r>
              <a:rPr lang="en-GB" sz="4000" dirty="0"/>
              <a:t>	Luke Marshall</a:t>
            </a:r>
          </a:p>
          <a:p>
            <a:pPr lvl="1"/>
            <a:r>
              <a:rPr lang="en-GB" sz="4000" dirty="0"/>
              <a:t>	Jakob Morrissey</a:t>
            </a:r>
          </a:p>
          <a:p>
            <a:pPr lvl="1"/>
            <a:endParaRPr lang="en-GB" sz="4000" dirty="0"/>
          </a:p>
        </p:txBody>
      </p:sp>
      <p:sp>
        <p:nvSpPr>
          <p:cNvPr id="4" name="Content Placeholder 2">
            <a:extLst>
              <a:ext uri="{FF2B5EF4-FFF2-40B4-BE49-F238E27FC236}">
                <a16:creationId xmlns:a16="http://schemas.microsoft.com/office/drawing/2014/main" id="{19E1B4D1-2DA5-3ACB-E640-6A5AC0F4FAF2}"/>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  	Demeter Srivastava</a:t>
            </a:r>
          </a:p>
          <a:p>
            <a:pPr lvl="1"/>
            <a:r>
              <a:rPr lang="en-GB" sz="4000" dirty="0"/>
              <a:t>	Lila Eve</a:t>
            </a:r>
          </a:p>
          <a:p>
            <a:pPr lvl="1"/>
            <a:r>
              <a:rPr lang="en-GB" sz="4000" dirty="0"/>
              <a:t>	Juliette Gough</a:t>
            </a:r>
          </a:p>
          <a:p>
            <a:pPr lvl="1"/>
            <a:r>
              <a:rPr lang="en-GB" sz="4000" dirty="0"/>
              <a:t>	Cole Grice</a:t>
            </a:r>
          </a:p>
          <a:p>
            <a:pPr lvl="1"/>
            <a:r>
              <a:rPr lang="en-GB" sz="4000" dirty="0"/>
              <a:t>	Diya Gupta</a:t>
            </a:r>
          </a:p>
          <a:p>
            <a:pPr lvl="1"/>
            <a:r>
              <a:rPr lang="en-GB" sz="4000" dirty="0"/>
              <a:t>   Amy Hewitson</a:t>
            </a:r>
          </a:p>
          <a:p>
            <a:pPr lvl="1"/>
            <a:endParaRPr lang="en-GB" sz="4000" dirty="0"/>
          </a:p>
        </p:txBody>
      </p:sp>
    </p:spTree>
    <p:extLst>
      <p:ext uri="{BB962C8B-B14F-4D97-AF65-F5344CB8AC3E}">
        <p14:creationId xmlns:p14="http://schemas.microsoft.com/office/powerpoint/2010/main" val="3597107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533F-39E0-2DC7-F5BC-1A2CCB9EF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33D7C5-A965-ECDF-5E48-13BBD06DFEDB}"/>
              </a:ext>
            </a:extLst>
          </p:cNvPr>
          <p:cNvSpPr>
            <a:spLocks noGrp="1"/>
          </p:cNvSpPr>
          <p:nvPr>
            <p:ph type="title"/>
          </p:nvPr>
        </p:nvSpPr>
        <p:spPr/>
        <p:txBody>
          <a:bodyPr/>
          <a:lstStyle/>
          <a:p>
            <a:r>
              <a:rPr lang="en-GB" b="1" dirty="0"/>
              <a:t>Addy (Sports &amp; Charities) &amp; Mary (Publicity) </a:t>
            </a:r>
          </a:p>
        </p:txBody>
      </p:sp>
      <p:sp>
        <p:nvSpPr>
          <p:cNvPr id="3" name="Content Placeholder 2">
            <a:extLst>
              <a:ext uri="{FF2B5EF4-FFF2-40B4-BE49-F238E27FC236}">
                <a16:creationId xmlns:a16="http://schemas.microsoft.com/office/drawing/2014/main" id="{A0B3F7BF-2177-856E-46D8-A24224C07644}"/>
              </a:ext>
            </a:extLst>
          </p:cNvPr>
          <p:cNvSpPr>
            <a:spLocks noGrp="1"/>
          </p:cNvSpPr>
          <p:nvPr>
            <p:ph sz="half" idx="1"/>
          </p:nvPr>
        </p:nvSpPr>
        <p:spPr>
          <a:xfrm>
            <a:off x="471055" y="1825625"/>
            <a:ext cx="5548745" cy="4893830"/>
          </a:xfrm>
        </p:spPr>
        <p:txBody>
          <a:bodyPr>
            <a:normAutofit/>
          </a:bodyPr>
          <a:lstStyle/>
          <a:p>
            <a:pPr lvl="1"/>
            <a:r>
              <a:rPr lang="en-GB" sz="4000" dirty="0"/>
              <a:t>  Lucy Hill</a:t>
            </a:r>
          </a:p>
          <a:p>
            <a:pPr lvl="1"/>
            <a:r>
              <a:rPr lang="en-GB" sz="4000" dirty="0"/>
              <a:t>	Nathanael 	Illingworth</a:t>
            </a:r>
          </a:p>
          <a:p>
            <a:pPr lvl="1"/>
            <a:r>
              <a:rPr lang="en-GB" sz="4000" dirty="0"/>
              <a:t>	Ava Jackson</a:t>
            </a:r>
          </a:p>
          <a:p>
            <a:pPr lvl="1"/>
            <a:r>
              <a:rPr lang="en-GB" sz="4000" dirty="0"/>
              <a:t>	Avaani Jassy</a:t>
            </a:r>
          </a:p>
          <a:p>
            <a:pPr lvl="1"/>
            <a:r>
              <a:rPr lang="en-GB" sz="4000" dirty="0"/>
              <a:t>	Rosa Kay</a:t>
            </a:r>
          </a:p>
          <a:p>
            <a:pPr lvl="1"/>
            <a:r>
              <a:rPr lang="en-GB" sz="4000" dirty="0"/>
              <a:t>	Mae Kempster</a:t>
            </a:r>
          </a:p>
          <a:p>
            <a:pPr lvl="1"/>
            <a:endParaRPr lang="en-GB" sz="4000" dirty="0"/>
          </a:p>
        </p:txBody>
      </p:sp>
      <p:sp>
        <p:nvSpPr>
          <p:cNvPr id="4" name="Content Placeholder 2">
            <a:extLst>
              <a:ext uri="{FF2B5EF4-FFF2-40B4-BE49-F238E27FC236}">
                <a16:creationId xmlns:a16="http://schemas.microsoft.com/office/drawing/2014/main" id="{5EEFB81F-E43D-8347-2017-6390963C1961}"/>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Adele Kenny </a:t>
            </a:r>
          </a:p>
          <a:p>
            <a:pPr lvl="1"/>
            <a:r>
              <a:rPr lang="en-GB" sz="4000" dirty="0"/>
              <a:t>	Marcy Kirby</a:t>
            </a:r>
          </a:p>
          <a:p>
            <a:pPr lvl="1"/>
            <a:r>
              <a:rPr lang="en-GB" sz="4000" dirty="0"/>
              <a:t>	Libby Laredo</a:t>
            </a:r>
          </a:p>
          <a:p>
            <a:pPr lvl="1"/>
            <a:r>
              <a:rPr lang="en-GB" sz="4000" dirty="0"/>
              <a:t>	Zach Miles</a:t>
            </a:r>
          </a:p>
          <a:p>
            <a:pPr lvl="1"/>
            <a:r>
              <a:rPr lang="en-GB" sz="4000" dirty="0"/>
              <a:t>	Cordelia Mills</a:t>
            </a:r>
          </a:p>
          <a:p>
            <a:pPr lvl="1"/>
            <a:r>
              <a:rPr lang="en-GB" sz="4000" dirty="0"/>
              <a:t>	Maddie Mountford</a:t>
            </a:r>
          </a:p>
          <a:p>
            <a:pPr lvl="1"/>
            <a:endParaRPr lang="en-GB" sz="4000" dirty="0"/>
          </a:p>
        </p:txBody>
      </p:sp>
    </p:spTree>
    <p:extLst>
      <p:ext uri="{BB962C8B-B14F-4D97-AF65-F5344CB8AC3E}">
        <p14:creationId xmlns:p14="http://schemas.microsoft.com/office/powerpoint/2010/main" val="501476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A7A77-7E9E-7E11-BEC4-C63B61401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EAB7A-9851-D98E-8179-BCF5030FD414}"/>
              </a:ext>
            </a:extLst>
          </p:cNvPr>
          <p:cNvSpPr>
            <a:spLocks noGrp="1"/>
          </p:cNvSpPr>
          <p:nvPr>
            <p:ph type="title"/>
          </p:nvPr>
        </p:nvSpPr>
        <p:spPr/>
        <p:txBody>
          <a:bodyPr/>
          <a:lstStyle/>
          <a:p>
            <a:r>
              <a:rPr lang="en-GB" b="1" dirty="0"/>
              <a:t>Sophie (Socials) &amp; Finn (Welfare) </a:t>
            </a:r>
          </a:p>
        </p:txBody>
      </p:sp>
      <p:sp>
        <p:nvSpPr>
          <p:cNvPr id="3" name="Content Placeholder 2">
            <a:extLst>
              <a:ext uri="{FF2B5EF4-FFF2-40B4-BE49-F238E27FC236}">
                <a16:creationId xmlns:a16="http://schemas.microsoft.com/office/drawing/2014/main" id="{8827D4A1-7381-0CB7-4832-C9DC5439A4D7}"/>
              </a:ext>
            </a:extLst>
          </p:cNvPr>
          <p:cNvSpPr>
            <a:spLocks noGrp="1"/>
          </p:cNvSpPr>
          <p:nvPr>
            <p:ph sz="half" idx="1"/>
          </p:nvPr>
        </p:nvSpPr>
        <p:spPr>
          <a:xfrm>
            <a:off x="471055" y="1825625"/>
            <a:ext cx="5548745" cy="4893830"/>
          </a:xfrm>
        </p:spPr>
        <p:txBody>
          <a:bodyPr>
            <a:normAutofit/>
          </a:bodyPr>
          <a:lstStyle/>
          <a:p>
            <a:pPr lvl="1"/>
            <a:r>
              <a:rPr lang="en-GB" sz="4000" dirty="0"/>
              <a:t>  Archie Pontone</a:t>
            </a:r>
          </a:p>
          <a:p>
            <a:pPr lvl="1"/>
            <a:r>
              <a:rPr lang="en-GB" sz="4000" dirty="0"/>
              <a:t>	Nicole Ritchie</a:t>
            </a:r>
          </a:p>
          <a:p>
            <a:pPr lvl="1"/>
            <a:r>
              <a:rPr lang="en-GB" sz="4000" dirty="0"/>
              <a:t>	Robin Samuel</a:t>
            </a:r>
          </a:p>
          <a:p>
            <a:pPr lvl="1"/>
            <a:r>
              <a:rPr lang="en-GB" sz="4000" dirty="0"/>
              <a:t>	Izzi Sant</a:t>
            </a:r>
          </a:p>
          <a:p>
            <a:pPr lvl="1"/>
            <a:r>
              <a:rPr lang="en-GB" sz="4000" dirty="0"/>
              <a:t>	Sebs </a:t>
            </a:r>
            <a:r>
              <a:rPr lang="en-GB" sz="4000" dirty="0" err="1"/>
              <a:t>Sotande</a:t>
            </a:r>
            <a:r>
              <a:rPr lang="en-GB" sz="4000" dirty="0"/>
              <a:t>-Peters</a:t>
            </a:r>
          </a:p>
          <a:p>
            <a:pPr lvl="1"/>
            <a:r>
              <a:rPr lang="en-GB" sz="4000" dirty="0"/>
              <a:t>	Isabella Stevenson</a:t>
            </a:r>
          </a:p>
          <a:p>
            <a:pPr lvl="1"/>
            <a:endParaRPr lang="en-GB" sz="4000" dirty="0"/>
          </a:p>
        </p:txBody>
      </p:sp>
      <p:sp>
        <p:nvSpPr>
          <p:cNvPr id="4" name="Content Placeholder 2">
            <a:extLst>
              <a:ext uri="{FF2B5EF4-FFF2-40B4-BE49-F238E27FC236}">
                <a16:creationId xmlns:a16="http://schemas.microsoft.com/office/drawing/2014/main" id="{223026D3-40BB-C582-2F99-509EF797A758}"/>
              </a:ext>
            </a:extLst>
          </p:cNvPr>
          <p:cNvSpPr txBox="1">
            <a:spLocks/>
          </p:cNvSpPr>
          <p:nvPr/>
        </p:nvSpPr>
        <p:spPr>
          <a:xfrm>
            <a:off x="6019800" y="1825625"/>
            <a:ext cx="5548745" cy="4893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sz="4000" dirty="0"/>
              <a:t>  	Mina Uppal</a:t>
            </a:r>
          </a:p>
          <a:p>
            <a:pPr lvl="1"/>
            <a:r>
              <a:rPr lang="en-GB" sz="4000" dirty="0"/>
              <a:t>	Lilac Wells</a:t>
            </a:r>
          </a:p>
          <a:p>
            <a:pPr lvl="1"/>
            <a:r>
              <a:rPr lang="en-GB" sz="4000" dirty="0"/>
              <a:t>	Megan White</a:t>
            </a:r>
          </a:p>
          <a:p>
            <a:pPr lvl="1"/>
            <a:r>
              <a:rPr lang="en-GB" sz="4000" dirty="0"/>
              <a:t>	Molly Woodcock</a:t>
            </a:r>
          </a:p>
          <a:p>
            <a:pPr lvl="1"/>
            <a:r>
              <a:rPr lang="en-GB" sz="4000" dirty="0"/>
              <a:t>	Livia Zarate-</a:t>
            </a:r>
            <a:r>
              <a:rPr lang="en-GB" sz="4000" dirty="0" err="1"/>
              <a:t>Asadipour</a:t>
            </a:r>
            <a:endParaRPr lang="en-GB" sz="4000" dirty="0"/>
          </a:p>
          <a:p>
            <a:pPr lvl="1"/>
            <a:r>
              <a:rPr lang="en-GB" sz="4000" dirty="0"/>
              <a:t>	Karla </a:t>
            </a:r>
            <a:r>
              <a:rPr lang="en-GB" sz="4000" dirty="0" err="1"/>
              <a:t>Zietsman</a:t>
            </a:r>
            <a:endParaRPr lang="en-GB" sz="4000" dirty="0"/>
          </a:p>
          <a:p>
            <a:pPr lvl="1"/>
            <a:endParaRPr lang="en-GB" sz="4000" dirty="0"/>
          </a:p>
        </p:txBody>
      </p:sp>
    </p:spTree>
    <p:extLst>
      <p:ext uri="{BB962C8B-B14F-4D97-AF65-F5344CB8AC3E}">
        <p14:creationId xmlns:p14="http://schemas.microsoft.com/office/powerpoint/2010/main" val="2487895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71179" y="1555963"/>
            <a:ext cx="1944189" cy="1365793"/>
          </a:xfrm>
          <a:custGeom>
            <a:avLst/>
            <a:gdLst/>
            <a:ahLst/>
            <a:cxnLst/>
            <a:rect l="l" t="t" r="r" b="b"/>
            <a:pathLst>
              <a:path w="2073802" h="1456846">
                <a:moveTo>
                  <a:pt x="0" y="0"/>
                </a:moveTo>
                <a:lnTo>
                  <a:pt x="2073802" y="0"/>
                </a:lnTo>
                <a:lnTo>
                  <a:pt x="2073802" y="1456846"/>
                </a:lnTo>
                <a:lnTo>
                  <a:pt x="0" y="14568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688"/>
          </a:p>
        </p:txBody>
      </p:sp>
      <p:sp>
        <p:nvSpPr>
          <p:cNvPr id="3" name="Freeform 3"/>
          <p:cNvSpPr/>
          <p:nvPr/>
        </p:nvSpPr>
        <p:spPr>
          <a:xfrm>
            <a:off x="1644449" y="5500688"/>
            <a:ext cx="2451303" cy="2793558"/>
          </a:xfrm>
          <a:custGeom>
            <a:avLst/>
            <a:gdLst/>
            <a:ahLst/>
            <a:cxnLst/>
            <a:rect l="l" t="t" r="r" b="b"/>
            <a:pathLst>
              <a:path w="3109598" h="3109598">
                <a:moveTo>
                  <a:pt x="0" y="0"/>
                </a:moveTo>
                <a:lnTo>
                  <a:pt x="3109599" y="0"/>
                </a:lnTo>
                <a:lnTo>
                  <a:pt x="3109599" y="3109598"/>
                </a:lnTo>
                <a:lnTo>
                  <a:pt x="0" y="31095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688"/>
          </a:p>
        </p:txBody>
      </p:sp>
      <p:sp>
        <p:nvSpPr>
          <p:cNvPr id="4" name="Freeform 4"/>
          <p:cNvSpPr/>
          <p:nvPr/>
        </p:nvSpPr>
        <p:spPr>
          <a:xfrm>
            <a:off x="7848171" y="1799860"/>
            <a:ext cx="1944189" cy="1365793"/>
          </a:xfrm>
          <a:custGeom>
            <a:avLst/>
            <a:gdLst/>
            <a:ahLst/>
            <a:cxnLst/>
            <a:rect l="l" t="t" r="r" b="b"/>
            <a:pathLst>
              <a:path w="2073802" h="1456846">
                <a:moveTo>
                  <a:pt x="0" y="0"/>
                </a:moveTo>
                <a:lnTo>
                  <a:pt x="2073802" y="0"/>
                </a:lnTo>
                <a:lnTo>
                  <a:pt x="2073802" y="1456846"/>
                </a:lnTo>
                <a:lnTo>
                  <a:pt x="0" y="14568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688"/>
          </a:p>
        </p:txBody>
      </p:sp>
      <p:sp>
        <p:nvSpPr>
          <p:cNvPr id="5" name="Freeform 5"/>
          <p:cNvSpPr/>
          <p:nvPr/>
        </p:nvSpPr>
        <p:spPr>
          <a:xfrm>
            <a:off x="6983392" y="3748225"/>
            <a:ext cx="1944189" cy="1365793"/>
          </a:xfrm>
          <a:custGeom>
            <a:avLst/>
            <a:gdLst/>
            <a:ahLst/>
            <a:cxnLst/>
            <a:rect l="l" t="t" r="r" b="b"/>
            <a:pathLst>
              <a:path w="2073802" h="1456846">
                <a:moveTo>
                  <a:pt x="0" y="0"/>
                </a:moveTo>
                <a:lnTo>
                  <a:pt x="2073801" y="0"/>
                </a:lnTo>
                <a:lnTo>
                  <a:pt x="2073801" y="1456846"/>
                </a:lnTo>
                <a:lnTo>
                  <a:pt x="0" y="14568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688"/>
          </a:p>
        </p:txBody>
      </p:sp>
      <p:sp>
        <p:nvSpPr>
          <p:cNvPr id="6" name="Freeform 6"/>
          <p:cNvSpPr/>
          <p:nvPr/>
        </p:nvSpPr>
        <p:spPr>
          <a:xfrm>
            <a:off x="5121266" y="5022010"/>
            <a:ext cx="1944189" cy="1365793"/>
          </a:xfrm>
          <a:custGeom>
            <a:avLst/>
            <a:gdLst/>
            <a:ahLst/>
            <a:cxnLst/>
            <a:rect l="l" t="t" r="r" b="b"/>
            <a:pathLst>
              <a:path w="2073802" h="1456846">
                <a:moveTo>
                  <a:pt x="0" y="0"/>
                </a:moveTo>
                <a:lnTo>
                  <a:pt x="2073802" y="0"/>
                </a:lnTo>
                <a:lnTo>
                  <a:pt x="2073802" y="1456846"/>
                </a:lnTo>
                <a:lnTo>
                  <a:pt x="0" y="14568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688"/>
          </a:p>
        </p:txBody>
      </p:sp>
      <p:sp>
        <p:nvSpPr>
          <p:cNvPr id="7" name="Freeform 7"/>
          <p:cNvSpPr/>
          <p:nvPr/>
        </p:nvSpPr>
        <p:spPr>
          <a:xfrm>
            <a:off x="3048767" y="3921001"/>
            <a:ext cx="1944189" cy="1365793"/>
          </a:xfrm>
          <a:custGeom>
            <a:avLst/>
            <a:gdLst/>
            <a:ahLst/>
            <a:cxnLst/>
            <a:rect l="l" t="t" r="r" b="b"/>
            <a:pathLst>
              <a:path w="2073802" h="1456846">
                <a:moveTo>
                  <a:pt x="0" y="0"/>
                </a:moveTo>
                <a:lnTo>
                  <a:pt x="2073802" y="0"/>
                </a:lnTo>
                <a:lnTo>
                  <a:pt x="2073802" y="1456846"/>
                </a:lnTo>
                <a:lnTo>
                  <a:pt x="0" y="14568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688"/>
          </a:p>
        </p:txBody>
      </p:sp>
      <p:sp>
        <p:nvSpPr>
          <p:cNvPr id="8" name="Freeform 8"/>
          <p:cNvSpPr/>
          <p:nvPr/>
        </p:nvSpPr>
        <p:spPr>
          <a:xfrm>
            <a:off x="9167813" y="-263348"/>
            <a:ext cx="2428879" cy="2549348"/>
          </a:xfrm>
          <a:custGeom>
            <a:avLst/>
            <a:gdLst/>
            <a:ahLst/>
            <a:cxnLst/>
            <a:rect l="l" t="t" r="r" b="b"/>
            <a:pathLst>
              <a:path w="2848688" h="2848688">
                <a:moveTo>
                  <a:pt x="0" y="0"/>
                </a:moveTo>
                <a:lnTo>
                  <a:pt x="2848688" y="0"/>
                </a:lnTo>
                <a:lnTo>
                  <a:pt x="2848688" y="2848688"/>
                </a:lnTo>
                <a:lnTo>
                  <a:pt x="0" y="28486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688"/>
          </a:p>
        </p:txBody>
      </p:sp>
      <p:sp>
        <p:nvSpPr>
          <p:cNvPr id="9" name="AutoShape 9"/>
          <p:cNvSpPr/>
          <p:nvPr/>
        </p:nvSpPr>
        <p:spPr>
          <a:xfrm flipH="1" flipV="1">
            <a:off x="6817007" y="2293361"/>
            <a:ext cx="966828" cy="180617"/>
          </a:xfrm>
          <a:prstGeom prst="line">
            <a:avLst/>
          </a:prstGeom>
          <a:ln w="19050" cap="flat">
            <a:solidFill>
              <a:srgbClr val="605243"/>
            </a:solidFill>
            <a:prstDash val="sysDash"/>
            <a:headEnd type="oval" w="lg" len="lg"/>
            <a:tailEnd type="oval" w="lg" len="lg"/>
          </a:ln>
        </p:spPr>
        <p:txBody>
          <a:bodyPr/>
          <a:lstStyle/>
          <a:p>
            <a:endParaRPr lang="en-GB" sz="1688"/>
          </a:p>
        </p:txBody>
      </p:sp>
      <p:sp>
        <p:nvSpPr>
          <p:cNvPr id="10" name="AutoShape 10"/>
          <p:cNvSpPr/>
          <p:nvPr/>
        </p:nvSpPr>
        <p:spPr>
          <a:xfrm flipV="1">
            <a:off x="8596314" y="3165652"/>
            <a:ext cx="68071" cy="664145"/>
          </a:xfrm>
          <a:prstGeom prst="line">
            <a:avLst/>
          </a:prstGeom>
          <a:ln w="19050" cap="flat">
            <a:solidFill>
              <a:srgbClr val="605243"/>
            </a:solidFill>
            <a:prstDash val="sysDash"/>
            <a:headEnd type="oval" w="lg" len="lg"/>
            <a:tailEnd type="oval" w="lg" len="lg"/>
          </a:ln>
        </p:spPr>
        <p:txBody>
          <a:bodyPr/>
          <a:lstStyle/>
          <a:p>
            <a:endParaRPr lang="en-GB" sz="1688"/>
          </a:p>
        </p:txBody>
      </p:sp>
      <p:sp>
        <p:nvSpPr>
          <p:cNvPr id="11" name="AutoShape 11"/>
          <p:cNvSpPr/>
          <p:nvPr/>
        </p:nvSpPr>
        <p:spPr>
          <a:xfrm rot="8510014">
            <a:off x="6700946" y="5074958"/>
            <a:ext cx="737078" cy="0"/>
          </a:xfrm>
          <a:prstGeom prst="line">
            <a:avLst/>
          </a:prstGeom>
          <a:ln w="19050" cap="flat">
            <a:solidFill>
              <a:srgbClr val="605243"/>
            </a:solidFill>
            <a:prstDash val="sysDash"/>
            <a:headEnd type="oval" w="lg" len="lg"/>
            <a:tailEnd type="oval" w="lg" len="lg"/>
          </a:ln>
        </p:spPr>
        <p:txBody>
          <a:bodyPr/>
          <a:lstStyle/>
          <a:p>
            <a:endParaRPr lang="en-GB" sz="1688"/>
          </a:p>
        </p:txBody>
      </p:sp>
      <p:sp>
        <p:nvSpPr>
          <p:cNvPr id="12" name="AutoShape 12"/>
          <p:cNvSpPr/>
          <p:nvPr/>
        </p:nvSpPr>
        <p:spPr>
          <a:xfrm>
            <a:off x="4304783" y="4974573"/>
            <a:ext cx="901264" cy="500274"/>
          </a:xfrm>
          <a:prstGeom prst="line">
            <a:avLst/>
          </a:prstGeom>
          <a:ln w="19050" cap="flat">
            <a:solidFill>
              <a:srgbClr val="605243"/>
            </a:solidFill>
            <a:prstDash val="sysDash"/>
            <a:headEnd type="oval" w="lg" len="lg"/>
            <a:tailEnd type="oval" w="lg" len="lg"/>
          </a:ln>
        </p:spPr>
        <p:txBody>
          <a:bodyPr/>
          <a:lstStyle/>
          <a:p>
            <a:endParaRPr lang="en-GB" sz="1688"/>
          </a:p>
        </p:txBody>
      </p:sp>
      <p:sp>
        <p:nvSpPr>
          <p:cNvPr id="13" name="Freeform 13"/>
          <p:cNvSpPr/>
          <p:nvPr/>
        </p:nvSpPr>
        <p:spPr>
          <a:xfrm>
            <a:off x="1166813" y="21580"/>
            <a:ext cx="2271015" cy="1835797"/>
          </a:xfrm>
          <a:custGeom>
            <a:avLst/>
            <a:gdLst/>
            <a:ahLst/>
            <a:cxnLst/>
            <a:rect l="l" t="t" r="r" b="b"/>
            <a:pathLst>
              <a:path w="2926809" h="2038124">
                <a:moveTo>
                  <a:pt x="0" y="0"/>
                </a:moveTo>
                <a:lnTo>
                  <a:pt x="2926809" y="0"/>
                </a:lnTo>
                <a:lnTo>
                  <a:pt x="2926809" y="2038124"/>
                </a:lnTo>
                <a:lnTo>
                  <a:pt x="0" y="203812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1688"/>
          </a:p>
        </p:txBody>
      </p:sp>
      <p:sp>
        <p:nvSpPr>
          <p:cNvPr id="14" name="Freeform 14"/>
          <p:cNvSpPr/>
          <p:nvPr/>
        </p:nvSpPr>
        <p:spPr>
          <a:xfrm>
            <a:off x="7881938" y="4857750"/>
            <a:ext cx="3205824" cy="2267526"/>
          </a:xfrm>
          <a:custGeom>
            <a:avLst/>
            <a:gdLst/>
            <a:ahLst/>
            <a:cxnLst/>
            <a:rect l="l" t="t" r="r" b="b"/>
            <a:pathLst>
              <a:path w="3699651" h="2576303">
                <a:moveTo>
                  <a:pt x="0" y="0"/>
                </a:moveTo>
                <a:lnTo>
                  <a:pt x="3699652" y="0"/>
                </a:lnTo>
                <a:lnTo>
                  <a:pt x="3699652" y="2576302"/>
                </a:lnTo>
                <a:lnTo>
                  <a:pt x="0" y="257630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1688"/>
          </a:p>
        </p:txBody>
      </p:sp>
      <p:sp>
        <p:nvSpPr>
          <p:cNvPr id="15" name="Freeform 15"/>
          <p:cNvSpPr/>
          <p:nvPr/>
        </p:nvSpPr>
        <p:spPr>
          <a:xfrm>
            <a:off x="5265638" y="2939615"/>
            <a:ext cx="1660727" cy="1627512"/>
          </a:xfrm>
          <a:custGeom>
            <a:avLst/>
            <a:gdLst/>
            <a:ahLst/>
            <a:cxnLst/>
            <a:rect l="l" t="t" r="r" b="b"/>
            <a:pathLst>
              <a:path w="1771442" h="1736013">
                <a:moveTo>
                  <a:pt x="0" y="0"/>
                </a:moveTo>
                <a:lnTo>
                  <a:pt x="1771442" y="0"/>
                </a:lnTo>
                <a:lnTo>
                  <a:pt x="1771442" y="1736014"/>
                </a:lnTo>
                <a:lnTo>
                  <a:pt x="0" y="173601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sz="1688"/>
          </a:p>
        </p:txBody>
      </p:sp>
      <p:sp>
        <p:nvSpPr>
          <p:cNvPr id="16" name="TextBox 16"/>
          <p:cNvSpPr txBox="1"/>
          <p:nvPr/>
        </p:nvSpPr>
        <p:spPr>
          <a:xfrm>
            <a:off x="277898" y="1789152"/>
            <a:ext cx="3237626" cy="1128707"/>
          </a:xfrm>
          <a:prstGeom prst="rect">
            <a:avLst/>
          </a:prstGeom>
        </p:spPr>
        <p:txBody>
          <a:bodyPr lIns="0" tIns="0" rIns="0" bIns="0" rtlCol="0" anchor="t">
            <a:spAutoFit/>
          </a:bodyPr>
          <a:lstStyle/>
          <a:p>
            <a:pPr algn="ctr">
              <a:lnSpc>
                <a:spcPts val="2414"/>
              </a:lnSpc>
            </a:pPr>
            <a:r>
              <a:rPr lang="en-US" sz="1749" b="1" spc="171" dirty="0">
                <a:solidFill>
                  <a:srgbClr val="000000"/>
                </a:solidFill>
                <a:latin typeface="Roboto Bold"/>
                <a:ea typeface="Roboto Bold"/>
                <a:cs typeface="Roboto Bold"/>
                <a:sym typeface="Roboto Bold"/>
              </a:rPr>
              <a:t>YOUR CHALLENGE: </a:t>
            </a:r>
          </a:p>
          <a:p>
            <a:pPr algn="ctr">
              <a:lnSpc>
                <a:spcPts val="1250"/>
              </a:lnSpc>
            </a:pPr>
            <a:endParaRPr lang="en-US" sz="1749" b="1" spc="171" dirty="0">
              <a:solidFill>
                <a:srgbClr val="000000"/>
              </a:solidFill>
              <a:latin typeface="Roboto Bold"/>
              <a:ea typeface="Roboto Bold"/>
              <a:cs typeface="Roboto Bold"/>
              <a:sym typeface="Roboto Bold"/>
            </a:endParaRPr>
          </a:p>
          <a:p>
            <a:pPr algn="ctr">
              <a:lnSpc>
                <a:spcPts val="1250"/>
              </a:lnSpc>
            </a:pPr>
            <a:r>
              <a:rPr lang="en-US" sz="906" b="1" spc="88" dirty="0">
                <a:solidFill>
                  <a:srgbClr val="000000"/>
                </a:solidFill>
                <a:latin typeface="Roboto Bold"/>
                <a:ea typeface="Roboto Bold"/>
                <a:cs typeface="Roboto Bold"/>
                <a:sym typeface="Roboto Bold"/>
              </a:rPr>
              <a:t>TAKE A SELFIE OF SOME OR ALL OF YOUR GROUP AT AS MANY OF THESE LOCATIONS AS YOU CAN BEFORE THE TIME RUNS OUT! </a:t>
            </a:r>
          </a:p>
          <a:p>
            <a:pPr algn="ctr">
              <a:lnSpc>
                <a:spcPts val="1250"/>
              </a:lnSpc>
            </a:pPr>
            <a:endParaRPr lang="en-US" sz="906" b="1" spc="88" dirty="0">
              <a:solidFill>
                <a:srgbClr val="000000"/>
              </a:solidFill>
              <a:latin typeface="Roboto Bold"/>
              <a:ea typeface="Roboto Bold"/>
              <a:cs typeface="Roboto Bold"/>
              <a:sym typeface="Roboto Bold"/>
            </a:endParaRPr>
          </a:p>
        </p:txBody>
      </p:sp>
      <p:sp>
        <p:nvSpPr>
          <p:cNvPr id="17" name="TextBox 17"/>
          <p:cNvSpPr txBox="1"/>
          <p:nvPr/>
        </p:nvSpPr>
        <p:spPr>
          <a:xfrm>
            <a:off x="3144954" y="618917"/>
            <a:ext cx="5902095" cy="517449"/>
          </a:xfrm>
          <a:prstGeom prst="rect">
            <a:avLst/>
          </a:prstGeom>
        </p:spPr>
        <p:txBody>
          <a:bodyPr lIns="0" tIns="0" rIns="0" bIns="0" rtlCol="0" anchor="t">
            <a:spAutoFit/>
          </a:bodyPr>
          <a:lstStyle/>
          <a:p>
            <a:pPr algn="ctr">
              <a:lnSpc>
                <a:spcPts val="4298"/>
              </a:lnSpc>
            </a:pPr>
            <a:r>
              <a:rPr lang="en-US" sz="3069" b="1">
                <a:solidFill>
                  <a:srgbClr val="605243"/>
                </a:solidFill>
                <a:latin typeface="Coco Gothic Bold"/>
                <a:ea typeface="Coco Gothic Bold"/>
                <a:cs typeface="Coco Gothic Bold"/>
                <a:sym typeface="Coco Gothic Bold"/>
              </a:rPr>
              <a:t>CAMPUS SCAVENGER HUNT</a:t>
            </a:r>
          </a:p>
        </p:txBody>
      </p:sp>
      <p:sp>
        <p:nvSpPr>
          <p:cNvPr id="18" name="TextBox 18"/>
          <p:cNvSpPr txBox="1"/>
          <p:nvPr/>
        </p:nvSpPr>
        <p:spPr>
          <a:xfrm>
            <a:off x="8209895" y="2187523"/>
            <a:ext cx="1305146" cy="286938"/>
          </a:xfrm>
          <a:prstGeom prst="rect">
            <a:avLst/>
          </a:prstGeom>
        </p:spPr>
        <p:txBody>
          <a:bodyPr lIns="0" tIns="0" rIns="0" bIns="0" rtlCol="0" anchor="t">
            <a:spAutoFit/>
          </a:bodyPr>
          <a:lstStyle/>
          <a:p>
            <a:pPr algn="ctr">
              <a:lnSpc>
                <a:spcPts val="2414"/>
              </a:lnSpc>
            </a:pPr>
            <a:r>
              <a:rPr lang="en-US" sz="1749" b="1" spc="171">
                <a:solidFill>
                  <a:srgbClr val="000000"/>
                </a:solidFill>
                <a:latin typeface="Roboto Bold"/>
                <a:ea typeface="Roboto Bold"/>
                <a:cs typeface="Roboto Bold"/>
                <a:sym typeface="Roboto Bold"/>
              </a:rPr>
              <a:t>Library</a:t>
            </a:r>
          </a:p>
        </p:txBody>
      </p:sp>
      <p:sp>
        <p:nvSpPr>
          <p:cNvPr id="19" name="TextBox 19"/>
          <p:cNvSpPr txBox="1"/>
          <p:nvPr/>
        </p:nvSpPr>
        <p:spPr>
          <a:xfrm>
            <a:off x="7359237" y="4179164"/>
            <a:ext cx="1305146" cy="498534"/>
          </a:xfrm>
          <a:prstGeom prst="rect">
            <a:avLst/>
          </a:prstGeom>
        </p:spPr>
        <p:txBody>
          <a:bodyPr lIns="0" tIns="0" rIns="0" bIns="0" rtlCol="0" anchor="t">
            <a:spAutoFit/>
          </a:bodyPr>
          <a:lstStyle/>
          <a:p>
            <a:pPr algn="ctr">
              <a:lnSpc>
                <a:spcPts val="2026"/>
              </a:lnSpc>
            </a:pPr>
            <a:r>
              <a:rPr lang="en-US" sz="1468" b="1" spc="143">
                <a:solidFill>
                  <a:srgbClr val="000000"/>
                </a:solidFill>
                <a:latin typeface="Roboto Bold"/>
                <a:ea typeface="Roboto Bold"/>
                <a:cs typeface="Roboto Bold"/>
                <a:sym typeface="Roboto Bold"/>
              </a:rPr>
              <a:t>SOCIAL SCIENCES</a:t>
            </a:r>
          </a:p>
        </p:txBody>
      </p:sp>
      <p:sp>
        <p:nvSpPr>
          <p:cNvPr id="20" name="TextBox 20"/>
          <p:cNvSpPr txBox="1"/>
          <p:nvPr/>
        </p:nvSpPr>
        <p:spPr>
          <a:xfrm>
            <a:off x="5474587" y="5568677"/>
            <a:ext cx="1305146" cy="242054"/>
          </a:xfrm>
          <a:prstGeom prst="rect">
            <a:avLst/>
          </a:prstGeom>
        </p:spPr>
        <p:txBody>
          <a:bodyPr lIns="0" tIns="0" rIns="0" bIns="0" rtlCol="0" anchor="t">
            <a:spAutoFit/>
          </a:bodyPr>
          <a:lstStyle/>
          <a:p>
            <a:pPr algn="ctr">
              <a:lnSpc>
                <a:spcPts val="2026"/>
              </a:lnSpc>
            </a:pPr>
            <a:r>
              <a:rPr lang="en-US" sz="1468" b="1" spc="143">
                <a:solidFill>
                  <a:srgbClr val="000000"/>
                </a:solidFill>
                <a:latin typeface="Roboto Bold"/>
                <a:ea typeface="Roboto Bold"/>
                <a:cs typeface="Roboto Bold"/>
                <a:sym typeface="Roboto Bold"/>
              </a:rPr>
              <a:t>Interchange</a:t>
            </a:r>
          </a:p>
        </p:txBody>
      </p:sp>
      <p:sp>
        <p:nvSpPr>
          <p:cNvPr id="21" name="TextBox 21"/>
          <p:cNvSpPr txBox="1"/>
          <p:nvPr/>
        </p:nvSpPr>
        <p:spPr>
          <a:xfrm>
            <a:off x="3295135" y="4280265"/>
            <a:ext cx="1502891" cy="239425"/>
          </a:xfrm>
          <a:prstGeom prst="rect">
            <a:avLst/>
          </a:prstGeom>
        </p:spPr>
        <p:txBody>
          <a:bodyPr wrap="square" lIns="0" tIns="0" rIns="0" bIns="0" rtlCol="0" anchor="t">
            <a:spAutoFit/>
          </a:bodyPr>
          <a:lstStyle/>
          <a:p>
            <a:pPr algn="ctr">
              <a:lnSpc>
                <a:spcPts val="2026"/>
              </a:lnSpc>
            </a:pPr>
            <a:r>
              <a:rPr lang="en-US" sz="1468" b="1" spc="143">
                <a:solidFill>
                  <a:srgbClr val="000000"/>
                </a:solidFill>
                <a:latin typeface="Roboto Bold"/>
                <a:ea typeface="Roboto Bold"/>
                <a:cs typeface="Roboto Bold"/>
                <a:sym typeface="Roboto Bold"/>
              </a:rPr>
              <a:t>Piazza</a:t>
            </a:r>
          </a:p>
        </p:txBody>
      </p:sp>
      <p:sp>
        <p:nvSpPr>
          <p:cNvPr id="22" name="TextBox 22"/>
          <p:cNvSpPr txBox="1"/>
          <p:nvPr/>
        </p:nvSpPr>
        <p:spPr>
          <a:xfrm>
            <a:off x="5206045" y="1644975"/>
            <a:ext cx="1305146" cy="1008866"/>
          </a:xfrm>
          <a:prstGeom prst="rect">
            <a:avLst/>
          </a:prstGeom>
        </p:spPr>
        <p:txBody>
          <a:bodyPr lIns="0" tIns="0" rIns="0" bIns="0" rtlCol="0" anchor="t">
            <a:spAutoFit/>
          </a:bodyPr>
          <a:lstStyle/>
          <a:p>
            <a:pPr algn="ctr">
              <a:lnSpc>
                <a:spcPts val="2026"/>
              </a:lnSpc>
            </a:pPr>
            <a:r>
              <a:rPr lang="en-US" sz="1468" b="1" spc="143">
                <a:solidFill>
                  <a:srgbClr val="000000"/>
                </a:solidFill>
                <a:latin typeface="Roboto Bold"/>
                <a:ea typeface="Roboto Bold"/>
                <a:cs typeface="Roboto Bold"/>
                <a:sym typeface="Roboto Bold"/>
              </a:rPr>
              <a:t>FAB (Classics Common Room)</a:t>
            </a:r>
          </a:p>
        </p:txBody>
      </p:sp>
      <p:grpSp>
        <p:nvGrpSpPr>
          <p:cNvPr id="23" name="Group 23"/>
          <p:cNvGrpSpPr/>
          <p:nvPr/>
        </p:nvGrpSpPr>
        <p:grpSpPr>
          <a:xfrm>
            <a:off x="382452" y="4062255"/>
            <a:ext cx="1248152" cy="1248152"/>
            <a:chOff x="0" y="0"/>
            <a:chExt cx="1775149" cy="1775149"/>
          </a:xfrm>
        </p:grpSpPr>
        <p:sp>
          <p:nvSpPr>
            <p:cNvPr id="24" name="Freeform 24"/>
            <p:cNvSpPr/>
            <p:nvPr/>
          </p:nvSpPr>
          <p:spPr>
            <a:xfrm>
              <a:off x="0" y="0"/>
              <a:ext cx="1775149" cy="1775149"/>
            </a:xfrm>
            <a:custGeom>
              <a:avLst/>
              <a:gdLst/>
              <a:ahLst/>
              <a:cxnLst/>
              <a:rect l="l" t="t" r="r" b="b"/>
              <a:pathLst>
                <a:path w="1775149" h="1775149">
                  <a:moveTo>
                    <a:pt x="0" y="0"/>
                  </a:moveTo>
                  <a:lnTo>
                    <a:pt x="1775149" y="0"/>
                  </a:lnTo>
                  <a:lnTo>
                    <a:pt x="1775149" y="1775149"/>
                  </a:lnTo>
                  <a:lnTo>
                    <a:pt x="0" y="177514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sz="1688"/>
            </a:p>
          </p:txBody>
        </p:sp>
      </p:grpSp>
      <p:grpSp>
        <p:nvGrpSpPr>
          <p:cNvPr id="25" name="Group 25"/>
          <p:cNvGrpSpPr/>
          <p:nvPr/>
        </p:nvGrpSpPr>
        <p:grpSpPr>
          <a:xfrm>
            <a:off x="10458144" y="2868106"/>
            <a:ext cx="1259235" cy="1259235"/>
            <a:chOff x="0" y="0"/>
            <a:chExt cx="1790911" cy="1790911"/>
          </a:xfrm>
        </p:grpSpPr>
        <p:sp>
          <p:nvSpPr>
            <p:cNvPr id="26" name="Freeform 26"/>
            <p:cNvSpPr/>
            <p:nvPr/>
          </p:nvSpPr>
          <p:spPr>
            <a:xfrm>
              <a:off x="0" y="0"/>
              <a:ext cx="1790911" cy="1790911"/>
            </a:xfrm>
            <a:custGeom>
              <a:avLst/>
              <a:gdLst/>
              <a:ahLst/>
              <a:cxnLst/>
              <a:rect l="l" t="t" r="r" b="b"/>
              <a:pathLst>
                <a:path w="1790911" h="1790911">
                  <a:moveTo>
                    <a:pt x="0" y="0"/>
                  </a:moveTo>
                  <a:lnTo>
                    <a:pt x="1790911" y="0"/>
                  </a:lnTo>
                  <a:lnTo>
                    <a:pt x="1790911" y="1790911"/>
                  </a:lnTo>
                  <a:lnTo>
                    <a:pt x="0" y="179091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sz="1688"/>
            </a:p>
          </p:txBody>
        </p:sp>
      </p:grpSp>
      <p:sp>
        <p:nvSpPr>
          <p:cNvPr id="27" name="TextBox 21">
            <a:extLst>
              <a:ext uri="{FF2B5EF4-FFF2-40B4-BE49-F238E27FC236}">
                <a16:creationId xmlns:a16="http://schemas.microsoft.com/office/drawing/2014/main" id="{31DFE4B8-F9CC-3DB6-3B0E-4066964C48B0}"/>
              </a:ext>
            </a:extLst>
          </p:cNvPr>
          <p:cNvSpPr txBox="1"/>
          <p:nvPr/>
        </p:nvSpPr>
        <p:spPr>
          <a:xfrm>
            <a:off x="1385565" y="5255091"/>
            <a:ext cx="2111314" cy="242054"/>
          </a:xfrm>
          <a:prstGeom prst="rect">
            <a:avLst/>
          </a:prstGeom>
        </p:spPr>
        <p:txBody>
          <a:bodyPr wrap="square" lIns="0" tIns="0" rIns="0" bIns="0" rtlCol="0" anchor="t">
            <a:spAutoFit/>
          </a:bodyPr>
          <a:lstStyle/>
          <a:p>
            <a:pPr algn="ctr">
              <a:lnSpc>
                <a:spcPts val="2026"/>
              </a:lnSpc>
            </a:pPr>
            <a:r>
              <a:rPr lang="en-US" sz="1468" b="1" spc="143">
                <a:solidFill>
                  <a:srgbClr val="000000"/>
                </a:solidFill>
                <a:latin typeface="Roboto Bold"/>
                <a:ea typeface="Roboto Bold"/>
                <a:cs typeface="Roboto Bold"/>
                <a:sym typeface="Roboto Bold"/>
              </a:rPr>
              <a:t>Link to this map</a:t>
            </a:r>
          </a:p>
        </p:txBody>
      </p:sp>
      <p:sp>
        <p:nvSpPr>
          <p:cNvPr id="29" name="TextBox 21">
            <a:extLst>
              <a:ext uri="{FF2B5EF4-FFF2-40B4-BE49-F238E27FC236}">
                <a16:creationId xmlns:a16="http://schemas.microsoft.com/office/drawing/2014/main" id="{15D61648-BEDA-4044-EB03-01B8AD0DDE77}"/>
              </a:ext>
            </a:extLst>
          </p:cNvPr>
          <p:cNvSpPr txBox="1"/>
          <p:nvPr/>
        </p:nvSpPr>
        <p:spPr>
          <a:xfrm>
            <a:off x="10032104" y="4129464"/>
            <a:ext cx="2111314" cy="242054"/>
          </a:xfrm>
          <a:prstGeom prst="rect">
            <a:avLst/>
          </a:prstGeom>
        </p:spPr>
        <p:txBody>
          <a:bodyPr wrap="square" lIns="0" tIns="0" rIns="0" bIns="0" rtlCol="0" anchor="t">
            <a:spAutoFit/>
          </a:bodyPr>
          <a:lstStyle/>
          <a:p>
            <a:pPr algn="ctr">
              <a:lnSpc>
                <a:spcPts val="2026"/>
              </a:lnSpc>
            </a:pPr>
            <a:r>
              <a:rPr lang="en-US" sz="1468" b="1" spc="143" err="1">
                <a:solidFill>
                  <a:srgbClr val="000000"/>
                </a:solidFill>
                <a:latin typeface="Roboto Bold"/>
                <a:ea typeface="Roboto Bold"/>
                <a:cs typeface="Roboto Bold"/>
                <a:sym typeface="Roboto Bold"/>
              </a:rPr>
              <a:t>MyWarwick</a:t>
            </a:r>
            <a:r>
              <a:rPr lang="en-US" sz="1468" b="1" spc="143">
                <a:solidFill>
                  <a:srgbClr val="000000"/>
                </a:solidFill>
                <a:latin typeface="Roboto Bold"/>
                <a:ea typeface="Roboto Bold"/>
                <a:cs typeface="Roboto Bold"/>
                <a:sym typeface="Roboto Bold"/>
              </a:rPr>
              <a:t> App</a:t>
            </a:r>
          </a:p>
        </p:txBody>
      </p:sp>
    </p:spTree>
    <p:extLst>
      <p:ext uri="{BB962C8B-B14F-4D97-AF65-F5344CB8AC3E}">
        <p14:creationId xmlns:p14="http://schemas.microsoft.com/office/powerpoint/2010/main" val="2204251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2749</TotalTime>
  <Words>2972</Words>
  <Application>Microsoft Macintosh PowerPoint</Application>
  <PresentationFormat>Widescreen</PresentationFormat>
  <Paragraphs>385</Paragraphs>
  <Slides>51</Slides>
  <Notes>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51</vt:i4>
      </vt:variant>
    </vt:vector>
  </HeadingPairs>
  <TitlesOfParts>
    <vt:vector size="63" baseType="lpstr">
      <vt:lpstr>Aptos</vt:lpstr>
      <vt:lpstr>Aptos Display</vt:lpstr>
      <vt:lpstr>Arial</vt:lpstr>
      <vt:lpstr>Bebas Neue</vt:lpstr>
      <vt:lpstr>Calibri</vt:lpstr>
      <vt:lpstr>Coco Gothic Bold</vt:lpstr>
      <vt:lpstr>Mangal</vt:lpstr>
      <vt:lpstr>Mate SC</vt:lpstr>
      <vt:lpstr>Roboto Bold</vt:lpstr>
      <vt:lpstr>Wingdings</vt:lpstr>
      <vt:lpstr>Office Theme</vt:lpstr>
      <vt:lpstr>1_Office Theme</vt:lpstr>
      <vt:lpstr>Welcome to the department!</vt:lpstr>
      <vt:lpstr>Lets meet (almost) everyone... </vt:lpstr>
      <vt:lpstr>Meet and greet!</vt:lpstr>
      <vt:lpstr>Welcome Week</vt:lpstr>
      <vt:lpstr>Erasmus and Study in Europe Students</vt:lpstr>
      <vt:lpstr>Finding your way</vt:lpstr>
      <vt:lpstr>‘Snapshot’ from Clare </vt:lpstr>
      <vt:lpstr>Key IT platforms</vt:lpstr>
      <vt:lpstr>The ‘oracle’ aka department handbook</vt:lpstr>
      <vt:lpstr>What must I submit on the front page of my essay?</vt:lpstr>
      <vt:lpstr>I can’t attend my lecture/seminar/class today, who should I tell?</vt:lpstr>
      <vt:lpstr>PowerPoint Presentation</vt:lpstr>
      <vt:lpstr>Choosing your modules</vt:lpstr>
      <vt:lpstr>Teaching and Learning</vt:lpstr>
      <vt:lpstr>PowerPoint Presentation</vt:lpstr>
      <vt:lpstr>PowerPoint Presentation</vt:lpstr>
      <vt:lpstr>Lectures and seminars</vt:lpstr>
      <vt:lpstr>       Tips from Victoria:  Don’t take my word for it! I encourage you to disagree, query and interrupt in classes and lectures if you don’t understand. I will learn things from your questions, and other students will too   Latinists please note:  Roma uno die non est condita! Rogo ut auxilium a me petas! (Fear not, I won’t make you ask in Latin )       </vt:lpstr>
      <vt:lpstr>Assessment</vt:lpstr>
      <vt:lpstr>Academic integrity</vt:lpstr>
      <vt:lpstr>PowerPoint Presentation</vt:lpstr>
      <vt:lpstr>Making the most of your university experience</vt:lpstr>
      <vt:lpstr>PowerPoint Presentation</vt:lpstr>
      <vt:lpstr>SSLC (Staff-student liaison committee)</vt:lpstr>
      <vt:lpstr>Additional study sessions and support</vt:lpstr>
      <vt:lpstr>PowerPoint Presentation</vt:lpstr>
      <vt:lpstr>Final tips for success</vt:lpstr>
      <vt:lpstr>PowerPoint Presentation</vt:lpstr>
      <vt:lpstr>Io Saturnalia Io!</vt:lpstr>
      <vt:lpstr>Postgraduate offerings (never too early to start thinking ahead!!)  Current offering, likely to be updated: </vt:lpstr>
      <vt:lpstr>Personal Tutor: Victoria Rimell, FAB 2.48</vt:lpstr>
      <vt:lpstr>Personal Tutor: Emmanuela Bakola, FAB 2.11 (Emmanuela’s office)</vt:lpstr>
      <vt:lpstr>Personal Tutor: Paul Grigsby, FAB 1.07</vt:lpstr>
      <vt:lpstr>Personal Tutor: James Davidson, FAB 1.08</vt:lpstr>
      <vt:lpstr>Personal Tutor: David Fearn, FAB 6.05</vt:lpstr>
      <vt:lpstr>Personal Tutor: Zahra Newby, FAB 5.30</vt:lpstr>
      <vt:lpstr>Personal Tutor: Robert Rohland, FAB 2.33</vt:lpstr>
      <vt:lpstr>Personal Tutor: Emily Clifford, FAB 6.04</vt:lpstr>
      <vt:lpstr>Personal Tutor: Trevor van Damme, FAB 5.07 </vt:lpstr>
      <vt:lpstr>Personal Tutor: Jack Nurpetlian, FAB 2.47</vt:lpstr>
      <vt:lpstr>Personal Tutor: Alex Antoniou, FAB 6.03 </vt:lpstr>
      <vt:lpstr>Classics Society</vt:lpstr>
      <vt:lpstr>Classics Society</vt:lpstr>
      <vt:lpstr>Classics mentor groups </vt:lpstr>
      <vt:lpstr>Lia (President) &amp; Neve (Stage Manager) </vt:lpstr>
      <vt:lpstr>Ellie (Equal Opps) &amp; Anna (Secretary) </vt:lpstr>
      <vt:lpstr>Amelia (Producer) &amp; Daisy (Academic Officer) </vt:lpstr>
      <vt:lpstr>Laura (Socials) &amp; Sam (Director) </vt:lpstr>
      <vt:lpstr>Addy (Sports &amp; Charities) &amp; Mary (Publicity) </vt:lpstr>
      <vt:lpstr>Sophie (Socials) &amp; Finn (Welfare)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Clare</dc:creator>
  <cp:lastModifiedBy>Rowan, Clare</cp:lastModifiedBy>
  <cp:revision>144</cp:revision>
  <dcterms:created xsi:type="dcterms:W3CDTF">2025-09-16T10:38:26Z</dcterms:created>
  <dcterms:modified xsi:type="dcterms:W3CDTF">2026-09-28T10:32:34Z</dcterms:modified>
</cp:coreProperties>
</file>