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/>
    <p:restoredTop sz="94677"/>
  </p:normalViewPr>
  <p:slideViewPr>
    <p:cSldViewPr snapToGrid="0" snapToObjects="1">
      <p:cViewPr varScale="1">
        <p:scale>
          <a:sx n="89" d="100"/>
          <a:sy n="89" d="100"/>
        </p:scale>
        <p:origin x="168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3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68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50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74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46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6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756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825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79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69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71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050C4-0582-E74C-BBF5-98E753CCC6B9}" type="datetimeFigureOut">
              <a:rPr lang="en-US" smtClean="0"/>
              <a:t>12/4/18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91CCF-F736-F944-A29F-82421E5F2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57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CE675-157E-9F4D-AB76-4354E0001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Ancient Global History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C297B8-316D-A843-B08B-C560F5FDE6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Term 1 Week 10</a:t>
            </a:r>
          </a:p>
        </p:txBody>
      </p:sp>
    </p:spTree>
    <p:extLst>
      <p:ext uri="{BB962C8B-B14F-4D97-AF65-F5344CB8AC3E}">
        <p14:creationId xmlns:p14="http://schemas.microsoft.com/office/powerpoint/2010/main" val="321097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672EC-6A74-7E4E-BD5F-80BE01DF8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Term 2 Assessment -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3EFCD-3398-244F-8383-1DC33EDD57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7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3B525-C2E2-BB40-8D25-7CEB60A4D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Introducing https://</a:t>
            </a:r>
            <a:r>
              <a:rPr lang="en-US" dirty="0" err="1"/>
              <a:t>oiko.world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D7CB16-28DD-B541-AFCF-B027F6BB2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4E7EE-DA3F-0547-8306-1B1EF5418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Group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86BEA-9F88-9E44-91AB-9E59D21AFB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key questions about ancient global engagement does </a:t>
            </a:r>
            <a:r>
              <a:rPr lang="en-US" dirty="0" err="1"/>
              <a:t>Oiko.world</a:t>
            </a:r>
            <a:r>
              <a:rPr lang="en-US" dirty="0"/>
              <a:t> prompt?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are the key gaps in its knowledge?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do you think are the advantages and disadvantages in the ways it represents ancient data and engagement? </a:t>
            </a:r>
          </a:p>
        </p:txBody>
      </p:sp>
    </p:spTree>
    <p:extLst>
      <p:ext uri="{BB962C8B-B14F-4D97-AF65-F5344CB8AC3E}">
        <p14:creationId xmlns:p14="http://schemas.microsoft.com/office/powerpoint/2010/main" val="1497430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BCC9D-DE9E-034E-9087-159395D09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Make your Term 2 Assessment Choices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FAF9D-A96F-3649-8717-A96C8DBAA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717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09F2A-75FA-F641-A0EC-5F1C3AD48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KEY 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E330A-5C4B-A940-937F-5BD45D859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Option A: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GB" dirty="0"/>
              <a:t>Submit via Tabula </a:t>
            </a:r>
            <a:r>
              <a:rPr lang="en-GB" b="1" dirty="0"/>
              <a:t>Tuesday 18th February (Week 7).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267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09F2A-75FA-F641-A0EC-5F1C3AD48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KEY 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E330A-5C4B-A940-937F-5BD45D859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Option B: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GB" b="1" dirty="0"/>
              <a:t>Submit </a:t>
            </a:r>
            <a:r>
              <a:rPr lang="en-GB" dirty="0"/>
              <a:t>your planned essay titles to the module convenor + 250 essay plan through Tabula by </a:t>
            </a:r>
            <a:r>
              <a:rPr lang="en-GB" b="1" dirty="0"/>
              <a:t>Wednesday 16th January (Term 2 week 12)</a:t>
            </a:r>
            <a:r>
              <a:rPr lang="en-GB" dirty="0"/>
              <a:t>.</a:t>
            </a:r>
          </a:p>
          <a:p>
            <a:pPr>
              <a:buFontTx/>
              <a:buChar char="-"/>
            </a:pPr>
            <a:r>
              <a:rPr lang="en-GB" dirty="0"/>
              <a:t>You will receive an email from module convenor confirming your title or to discuss changes by Wednesday of Week 3. </a:t>
            </a:r>
          </a:p>
          <a:p>
            <a:pPr>
              <a:buFontTx/>
              <a:buChar char="-"/>
            </a:pPr>
            <a:r>
              <a:rPr lang="en-GB" dirty="0"/>
              <a:t>Submit via Tabula </a:t>
            </a:r>
            <a:r>
              <a:rPr lang="en-GB" b="1" dirty="0"/>
              <a:t>Tuesday 18th February (Week 7).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335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09F2A-75FA-F641-A0EC-5F1C3AD48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KEY 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E330A-5C4B-A940-937F-5BD45D859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/>
              <a:t>Option C: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GB" b="1" dirty="0"/>
              <a:t>Attend </a:t>
            </a:r>
            <a:r>
              <a:rPr lang="en-GB" b="1" dirty="0" err="1"/>
              <a:t>Oiko.world</a:t>
            </a:r>
            <a:r>
              <a:rPr lang="en-GB" b="1" dirty="0"/>
              <a:t> training session Tuesday 8th January 11am-1pm in H0.60</a:t>
            </a:r>
          </a:p>
          <a:p>
            <a:pPr>
              <a:buFontTx/>
              <a:buChar char="-"/>
            </a:pPr>
            <a:r>
              <a:rPr lang="en-GB" b="1" dirty="0"/>
              <a:t>Submit </a:t>
            </a:r>
            <a:r>
              <a:rPr lang="en-GB" dirty="0"/>
              <a:t>a 250 word plan via Tabula outlining your choice of digital entries + narrative chain by </a:t>
            </a:r>
            <a:r>
              <a:rPr lang="en-GB" b="1" dirty="0"/>
              <a:t>Wednesday 16th January (Term 2 Week 12)</a:t>
            </a:r>
            <a:r>
              <a:rPr lang="en-GB" dirty="0"/>
              <a:t>. </a:t>
            </a:r>
          </a:p>
          <a:p>
            <a:pPr>
              <a:buFontTx/>
              <a:buChar char="-"/>
            </a:pPr>
            <a:r>
              <a:rPr lang="en-GB" dirty="0"/>
              <a:t>You will receive an email from module convenor confirming your entries and narrative chain or to discuss changes by Wednesday of Week 3. </a:t>
            </a:r>
          </a:p>
          <a:p>
            <a:pPr>
              <a:buFontTx/>
              <a:buChar char="-"/>
            </a:pPr>
            <a:r>
              <a:rPr lang="en-GB" dirty="0"/>
              <a:t>Submit via Tabula </a:t>
            </a:r>
            <a:r>
              <a:rPr lang="en-GB" b="1" dirty="0"/>
              <a:t>Tuesday 18th February (Week 7).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771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220</Words>
  <Application>Microsoft Macintosh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Ancient Global History</vt:lpstr>
      <vt:lpstr>Term 2 Assessment - Review</vt:lpstr>
      <vt:lpstr>Introducing https://oiko.world</vt:lpstr>
      <vt:lpstr>Group Exercise</vt:lpstr>
      <vt:lpstr>Make your Term 2 Assessment Choices</vt:lpstr>
      <vt:lpstr>KEY DATES</vt:lpstr>
      <vt:lpstr>KEY DATES</vt:lpstr>
      <vt:lpstr>KEY DATES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Global History</dc:title>
  <dc:creator>Michael Scott</dc:creator>
  <cp:lastModifiedBy>Michael Scott</cp:lastModifiedBy>
  <cp:revision>3</cp:revision>
  <dcterms:created xsi:type="dcterms:W3CDTF">2018-12-04T15:25:57Z</dcterms:created>
  <dcterms:modified xsi:type="dcterms:W3CDTF">2018-12-04T15:47:04Z</dcterms:modified>
</cp:coreProperties>
</file>