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5" r:id="rId3"/>
  </p:sldMasterIdLst>
  <p:notesMasterIdLst>
    <p:notesMasterId r:id="rId4"/>
  </p:notesMasterIdLst>
  <p:sldIdLst>
    <p:sldId id="256" r:id="rId5"/>
    <p:sldId id="257" r:id="rId6"/>
    <p:sldId id="258" r:id="rId7"/>
    <p:sldId id="259" r:id="rId8"/>
    <p:sldId id="260" r:id="rId9"/>
    <p:sldId id="261" r:id="rId10"/>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0"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1595269" y="1122363"/>
            <a:ext cx="9001462" cy="2387600"/>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lt1"/>
              </a:buClr>
              <a:buSzPts val="4800"/>
              <a:buFont typeface="Bookman Old Style"/>
              <a:buNone/>
              <a:defRPr sz="4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
          <p:cNvSpPr txBox="1"/>
          <p:nvPr>
            <p:ph idx="1" type="subTitle"/>
          </p:nvPr>
        </p:nvSpPr>
        <p:spPr>
          <a:xfrm>
            <a:off x="1595269" y="3602038"/>
            <a:ext cx="9001462" cy="1655762"/>
          </a:xfrm>
          <a:prstGeom prst="rect">
            <a:avLst/>
          </a:prstGeom>
          <a:noFill/>
          <a:ln>
            <a:noFill/>
          </a:ln>
        </p:spPr>
        <p:txBody>
          <a:bodyPr anchorCtr="0" anchor="t" bIns="45700" lIns="91425" spcFirstLastPara="1" rIns="91425" wrap="square" tIns="45700"/>
          <a:lstStyle>
            <a:lvl1pPr lvl="0" algn="ctr">
              <a:lnSpc>
                <a:spcPct val="120000"/>
              </a:lnSpc>
              <a:spcBef>
                <a:spcPts val="1000"/>
              </a:spcBef>
              <a:spcAft>
                <a:spcPts val="0"/>
              </a:spcAft>
              <a:buClr>
                <a:schemeClr val="lt1"/>
              </a:buClr>
              <a:buSzPts val="2400"/>
              <a:buNone/>
              <a:defRPr sz="2400"/>
            </a:lvl1pPr>
            <a:lvl2pPr lvl="1" algn="ctr">
              <a:lnSpc>
                <a:spcPct val="120000"/>
              </a:lnSpc>
              <a:spcBef>
                <a:spcPts val="500"/>
              </a:spcBef>
              <a:spcAft>
                <a:spcPts val="0"/>
              </a:spcAft>
              <a:buClr>
                <a:schemeClr val="lt1"/>
              </a:buClr>
              <a:buSzPts val="2000"/>
              <a:buNone/>
              <a:defRPr sz="2000"/>
            </a:lvl2pPr>
            <a:lvl3pPr lvl="2" algn="ctr">
              <a:lnSpc>
                <a:spcPct val="120000"/>
              </a:lnSpc>
              <a:spcBef>
                <a:spcPts val="500"/>
              </a:spcBef>
              <a:spcAft>
                <a:spcPts val="0"/>
              </a:spcAft>
              <a:buClr>
                <a:schemeClr val="lt1"/>
              </a:buClr>
              <a:buSzPts val="1800"/>
              <a:buNone/>
              <a:defRPr sz="1800"/>
            </a:lvl3pPr>
            <a:lvl4pPr lvl="3" algn="ctr">
              <a:lnSpc>
                <a:spcPct val="120000"/>
              </a:lnSpc>
              <a:spcBef>
                <a:spcPts val="500"/>
              </a:spcBef>
              <a:spcAft>
                <a:spcPts val="0"/>
              </a:spcAft>
              <a:buClr>
                <a:schemeClr val="lt1"/>
              </a:buClr>
              <a:buSzPts val="1600"/>
              <a:buNone/>
              <a:defRPr sz="1600"/>
            </a:lvl4pPr>
            <a:lvl5pPr lvl="4" algn="ctr">
              <a:lnSpc>
                <a:spcPct val="120000"/>
              </a:lnSpc>
              <a:spcBef>
                <a:spcPts val="500"/>
              </a:spcBef>
              <a:spcAft>
                <a:spcPts val="0"/>
              </a:spcAft>
              <a:buClr>
                <a:schemeClr val="lt1"/>
              </a:buClr>
              <a:buSzPts val="1600"/>
              <a:buNone/>
              <a:defRPr sz="1600"/>
            </a:lvl5pPr>
            <a:lvl6pPr lvl="5" algn="ctr">
              <a:lnSpc>
                <a:spcPct val="120000"/>
              </a:lnSpc>
              <a:spcBef>
                <a:spcPts val="500"/>
              </a:spcBef>
              <a:spcAft>
                <a:spcPts val="0"/>
              </a:spcAft>
              <a:buClr>
                <a:schemeClr val="lt1"/>
              </a:buClr>
              <a:buSzPts val="1600"/>
              <a:buNone/>
              <a:defRPr sz="1600"/>
            </a:lvl6pPr>
            <a:lvl7pPr lvl="6" algn="ctr">
              <a:lnSpc>
                <a:spcPct val="120000"/>
              </a:lnSpc>
              <a:spcBef>
                <a:spcPts val="500"/>
              </a:spcBef>
              <a:spcAft>
                <a:spcPts val="0"/>
              </a:spcAft>
              <a:buClr>
                <a:schemeClr val="lt1"/>
              </a:buClr>
              <a:buSzPts val="1600"/>
              <a:buNone/>
              <a:defRPr sz="1600"/>
            </a:lvl7pPr>
            <a:lvl8pPr lvl="7" algn="ctr">
              <a:lnSpc>
                <a:spcPct val="120000"/>
              </a:lnSpc>
              <a:spcBef>
                <a:spcPts val="500"/>
              </a:spcBef>
              <a:spcAft>
                <a:spcPts val="0"/>
              </a:spcAft>
              <a:buClr>
                <a:schemeClr val="lt1"/>
              </a:buClr>
              <a:buSzPts val="1600"/>
              <a:buNone/>
              <a:defRPr sz="1600"/>
            </a:lvl8pPr>
            <a:lvl9pPr lvl="8" algn="ctr">
              <a:lnSpc>
                <a:spcPct val="120000"/>
              </a:lnSpc>
              <a:spcBef>
                <a:spcPts val="500"/>
              </a:spcBef>
              <a:spcAft>
                <a:spcPts val="0"/>
              </a:spcAft>
              <a:buClr>
                <a:schemeClr val="lt1"/>
              </a:buClr>
              <a:buSzPts val="1600"/>
              <a:buNone/>
              <a:defRPr sz="1600"/>
            </a:lvl9pPr>
          </a:lstStyle>
          <a:p/>
        </p:txBody>
      </p:sp>
      <p:sp>
        <p:nvSpPr>
          <p:cNvPr id="14" name="Google Shape;14;p2"/>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2"/>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noramic Picture with Caption">
  <p:cSld name="Panoramic Picture with Caption">
    <p:spTree>
      <p:nvGrpSpPr>
        <p:cNvPr id="68" name="Shape 68"/>
        <p:cNvGrpSpPr/>
        <p:nvPr/>
      </p:nvGrpSpPr>
      <p:grpSpPr>
        <a:xfrm>
          <a:off x="0" y="0"/>
          <a:ext cx="0" cy="0"/>
          <a:chOff x="0" y="0"/>
          <a:chExt cx="0" cy="0"/>
        </a:xfrm>
      </p:grpSpPr>
      <p:sp>
        <p:nvSpPr>
          <p:cNvPr id="69" name="Google Shape;69;p11"/>
          <p:cNvSpPr txBox="1"/>
          <p:nvPr>
            <p:ph type="title"/>
          </p:nvPr>
        </p:nvSpPr>
        <p:spPr>
          <a:xfrm>
            <a:off x="913806" y="4289372"/>
            <a:ext cx="10367564" cy="819355"/>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lt1"/>
              </a:buClr>
              <a:buSzPts val="2800"/>
              <a:buFont typeface="Bookman Old Style"/>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p:nvPr>
            <p:ph idx="2" type="pic"/>
          </p:nvPr>
        </p:nvSpPr>
        <p:spPr>
          <a:xfrm>
            <a:off x="913806" y="621321"/>
            <a:ext cx="10367564" cy="3379735"/>
          </a:xfrm>
          <a:prstGeom prst="rect">
            <a:avLst/>
          </a:prstGeom>
          <a:noFill/>
          <a:ln cap="sq" cmpd="sng" w="1905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txBody>
          <a:bodyPr anchorCtr="0" anchor="t" bIns="45700" lIns="91425" spcFirstLastPara="1" rIns="91425" wrap="square" tIns="45700"/>
          <a:lstStyle>
            <a:lvl1pPr lvl="0" marR="0" rtl="0" algn="ctr">
              <a:lnSpc>
                <a:spcPct val="120000"/>
              </a:lnSpc>
              <a:spcBef>
                <a:spcPts val="1000"/>
              </a:spcBef>
              <a:spcAft>
                <a:spcPts val="0"/>
              </a:spcAft>
              <a:buClr>
                <a:schemeClr val="lt1"/>
              </a:buClr>
              <a:buSzPts val="3200"/>
              <a:buFont typeface="Arial"/>
              <a:buNone/>
              <a:defRPr b="0" i="0" sz="3200" u="none" cap="none" strike="noStrike">
                <a:solidFill>
                  <a:schemeClr val="lt1"/>
                </a:solidFill>
                <a:latin typeface="Rockwell"/>
                <a:ea typeface="Rockwell"/>
                <a:cs typeface="Rockwell"/>
                <a:sym typeface="Rockwell"/>
              </a:defRPr>
            </a:lvl1pPr>
            <a:lvl2pPr lvl="1" marR="0" rtl="0" algn="l">
              <a:lnSpc>
                <a:spcPct val="120000"/>
              </a:lnSpc>
              <a:spcBef>
                <a:spcPts val="500"/>
              </a:spcBef>
              <a:spcAft>
                <a:spcPts val="0"/>
              </a:spcAft>
              <a:buClr>
                <a:schemeClr val="lt1"/>
              </a:buClr>
              <a:buSzPts val="2800"/>
              <a:buFont typeface="Arial"/>
              <a:buNone/>
              <a:defRPr b="0" i="0" sz="2800" u="none" cap="none" strike="noStrike">
                <a:solidFill>
                  <a:schemeClr val="lt1"/>
                </a:solidFill>
                <a:latin typeface="Rockwell"/>
                <a:ea typeface="Rockwell"/>
                <a:cs typeface="Rockwell"/>
                <a:sym typeface="Rockwell"/>
              </a:defRPr>
            </a:lvl2pPr>
            <a:lvl3pPr lvl="2" marR="0" rtl="0" algn="l">
              <a:lnSpc>
                <a:spcPct val="120000"/>
              </a:lnSpc>
              <a:spcBef>
                <a:spcPts val="500"/>
              </a:spcBef>
              <a:spcAft>
                <a:spcPts val="0"/>
              </a:spcAft>
              <a:buClr>
                <a:schemeClr val="lt1"/>
              </a:buClr>
              <a:buSzPts val="2400"/>
              <a:buFont typeface="Arial"/>
              <a:buNone/>
              <a:defRPr b="0" i="0" sz="2400" u="none" cap="none" strike="noStrike">
                <a:solidFill>
                  <a:schemeClr val="lt1"/>
                </a:solidFill>
                <a:latin typeface="Rockwell"/>
                <a:ea typeface="Rockwell"/>
                <a:cs typeface="Rockwell"/>
                <a:sym typeface="Rockwell"/>
              </a:defRPr>
            </a:lvl3pPr>
            <a:lvl4pPr lvl="3"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4pPr>
            <a:lvl5pPr lvl="4"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5pPr>
            <a:lvl6pPr lvl="5"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6pPr>
            <a:lvl7pPr lvl="6"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7pPr>
            <a:lvl8pPr lvl="7"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8pPr>
            <a:lvl9pPr lvl="8"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9pPr>
          </a:lstStyle>
          <a:p/>
        </p:txBody>
      </p:sp>
      <p:sp>
        <p:nvSpPr>
          <p:cNvPr id="71" name="Google Shape;71;p11"/>
          <p:cNvSpPr txBox="1"/>
          <p:nvPr>
            <p:ph idx="1" type="body"/>
          </p:nvPr>
        </p:nvSpPr>
        <p:spPr>
          <a:xfrm>
            <a:off x="913795" y="5108728"/>
            <a:ext cx="10365998" cy="682472"/>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800"/>
              <a:buNone/>
              <a:defRPr sz="1800"/>
            </a:lvl1pPr>
            <a:lvl2pPr indent="-228600" lvl="1" marL="914400" algn="l">
              <a:lnSpc>
                <a:spcPct val="120000"/>
              </a:lnSpc>
              <a:spcBef>
                <a:spcPts val="500"/>
              </a:spcBef>
              <a:spcAft>
                <a:spcPts val="0"/>
              </a:spcAft>
              <a:buClr>
                <a:schemeClr val="lt1"/>
              </a:buClr>
              <a:buSzPts val="1400"/>
              <a:buNone/>
              <a:defRPr sz="1400"/>
            </a:lvl2pPr>
            <a:lvl3pPr indent="-228600" lvl="2" marL="1371600" algn="l">
              <a:lnSpc>
                <a:spcPct val="120000"/>
              </a:lnSpc>
              <a:spcBef>
                <a:spcPts val="500"/>
              </a:spcBef>
              <a:spcAft>
                <a:spcPts val="0"/>
              </a:spcAft>
              <a:buClr>
                <a:schemeClr val="lt1"/>
              </a:buClr>
              <a:buSzPts val="1200"/>
              <a:buNone/>
              <a:defRPr sz="1200"/>
            </a:lvl3pPr>
            <a:lvl4pPr indent="-228600" lvl="3" marL="1828800" algn="l">
              <a:lnSpc>
                <a:spcPct val="120000"/>
              </a:lnSpc>
              <a:spcBef>
                <a:spcPts val="500"/>
              </a:spcBef>
              <a:spcAft>
                <a:spcPts val="0"/>
              </a:spcAft>
              <a:buClr>
                <a:schemeClr val="lt1"/>
              </a:buClr>
              <a:buSzPts val="1000"/>
              <a:buNone/>
              <a:defRPr sz="1000"/>
            </a:lvl4pPr>
            <a:lvl5pPr indent="-228600" lvl="4" marL="2286000" algn="l">
              <a:lnSpc>
                <a:spcPct val="120000"/>
              </a:lnSpc>
              <a:spcBef>
                <a:spcPts val="500"/>
              </a:spcBef>
              <a:spcAft>
                <a:spcPts val="0"/>
              </a:spcAft>
              <a:buClr>
                <a:schemeClr val="lt1"/>
              </a:buClr>
              <a:buSzPts val="1000"/>
              <a:buNone/>
              <a:defRPr sz="1000"/>
            </a:lvl5pPr>
            <a:lvl6pPr indent="-228600" lvl="5" marL="2743200" algn="l">
              <a:lnSpc>
                <a:spcPct val="120000"/>
              </a:lnSpc>
              <a:spcBef>
                <a:spcPts val="500"/>
              </a:spcBef>
              <a:spcAft>
                <a:spcPts val="0"/>
              </a:spcAft>
              <a:buClr>
                <a:schemeClr val="lt1"/>
              </a:buClr>
              <a:buSzPts val="1000"/>
              <a:buNone/>
              <a:defRPr sz="1000"/>
            </a:lvl6pPr>
            <a:lvl7pPr indent="-228600" lvl="6" marL="3200400" algn="l">
              <a:lnSpc>
                <a:spcPct val="120000"/>
              </a:lnSpc>
              <a:spcBef>
                <a:spcPts val="500"/>
              </a:spcBef>
              <a:spcAft>
                <a:spcPts val="0"/>
              </a:spcAft>
              <a:buClr>
                <a:schemeClr val="lt1"/>
              </a:buClr>
              <a:buSzPts val="1000"/>
              <a:buNone/>
              <a:defRPr sz="1000"/>
            </a:lvl7pPr>
            <a:lvl8pPr indent="-228600" lvl="7" marL="3657600" algn="l">
              <a:lnSpc>
                <a:spcPct val="120000"/>
              </a:lnSpc>
              <a:spcBef>
                <a:spcPts val="500"/>
              </a:spcBef>
              <a:spcAft>
                <a:spcPts val="0"/>
              </a:spcAft>
              <a:buClr>
                <a:schemeClr val="lt1"/>
              </a:buClr>
              <a:buSzPts val="1000"/>
              <a:buNone/>
              <a:defRPr sz="1000"/>
            </a:lvl8pPr>
            <a:lvl9pPr indent="-228600" lvl="8" marL="4114800" algn="l">
              <a:lnSpc>
                <a:spcPct val="120000"/>
              </a:lnSpc>
              <a:spcBef>
                <a:spcPts val="500"/>
              </a:spcBef>
              <a:spcAft>
                <a:spcPts val="0"/>
              </a:spcAft>
              <a:buClr>
                <a:schemeClr val="lt1"/>
              </a:buClr>
              <a:buSzPts val="1000"/>
              <a:buNone/>
              <a:defRPr sz="1000"/>
            </a:lvl9pPr>
          </a:lstStyle>
          <a:p/>
        </p:txBody>
      </p:sp>
      <p:sp>
        <p:nvSpPr>
          <p:cNvPr id="72" name="Google Shape;72;p11"/>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1"/>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aption">
  <p:cSld name="Title and Caption">
    <p:spTree>
      <p:nvGrpSpPr>
        <p:cNvPr id="75" name="Shape 75"/>
        <p:cNvGrpSpPr/>
        <p:nvPr/>
      </p:nvGrpSpPr>
      <p:grpSpPr>
        <a:xfrm>
          <a:off x="0" y="0"/>
          <a:ext cx="0" cy="0"/>
          <a:chOff x="0" y="0"/>
          <a:chExt cx="0" cy="0"/>
        </a:xfrm>
      </p:grpSpPr>
      <p:sp>
        <p:nvSpPr>
          <p:cNvPr id="76" name="Google Shape;76;p12"/>
          <p:cNvSpPr txBox="1"/>
          <p:nvPr>
            <p:ph type="title"/>
          </p:nvPr>
        </p:nvSpPr>
        <p:spPr>
          <a:xfrm>
            <a:off x="913795" y="609600"/>
            <a:ext cx="10353762" cy="3424859"/>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3200"/>
              <a:buFont typeface="Bookman Old Styl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2"/>
          <p:cNvSpPr txBox="1"/>
          <p:nvPr>
            <p:ph idx="1" type="body"/>
          </p:nvPr>
        </p:nvSpPr>
        <p:spPr>
          <a:xfrm>
            <a:off x="913795" y="4204820"/>
            <a:ext cx="10353761" cy="1592186"/>
          </a:xfrm>
          <a:prstGeom prst="rect">
            <a:avLst/>
          </a:prstGeom>
          <a:noFill/>
          <a:ln>
            <a:noFill/>
          </a:ln>
        </p:spPr>
        <p:txBody>
          <a:bodyPr anchorCtr="0" anchor="ctr" bIns="45700" lIns="91425" spcFirstLastPara="1" rIns="91425" wrap="square" tIns="45700"/>
          <a:lstStyle>
            <a:lvl1pPr indent="-228600" lvl="0" marL="457200" algn="ctr">
              <a:lnSpc>
                <a:spcPct val="120000"/>
              </a:lnSpc>
              <a:spcBef>
                <a:spcPts val="1000"/>
              </a:spcBef>
              <a:spcAft>
                <a:spcPts val="0"/>
              </a:spcAft>
              <a:buClr>
                <a:schemeClr val="lt1"/>
              </a:buClr>
              <a:buSzPts val="1600"/>
              <a:buNone/>
              <a:defRPr sz="1600"/>
            </a:lvl1pPr>
            <a:lvl2pPr indent="-228600" lvl="1" marL="914400" algn="l">
              <a:lnSpc>
                <a:spcPct val="120000"/>
              </a:lnSpc>
              <a:spcBef>
                <a:spcPts val="500"/>
              </a:spcBef>
              <a:spcAft>
                <a:spcPts val="0"/>
              </a:spcAft>
              <a:buClr>
                <a:schemeClr val="lt1"/>
              </a:buClr>
              <a:buSzPts val="1400"/>
              <a:buNone/>
              <a:defRPr sz="1400"/>
            </a:lvl2pPr>
            <a:lvl3pPr indent="-228600" lvl="2" marL="1371600" algn="l">
              <a:lnSpc>
                <a:spcPct val="120000"/>
              </a:lnSpc>
              <a:spcBef>
                <a:spcPts val="500"/>
              </a:spcBef>
              <a:spcAft>
                <a:spcPts val="0"/>
              </a:spcAft>
              <a:buClr>
                <a:schemeClr val="lt1"/>
              </a:buClr>
              <a:buSzPts val="1200"/>
              <a:buNone/>
              <a:defRPr sz="1200"/>
            </a:lvl3pPr>
            <a:lvl4pPr indent="-228600" lvl="3" marL="1828800" algn="l">
              <a:lnSpc>
                <a:spcPct val="120000"/>
              </a:lnSpc>
              <a:spcBef>
                <a:spcPts val="500"/>
              </a:spcBef>
              <a:spcAft>
                <a:spcPts val="0"/>
              </a:spcAft>
              <a:buClr>
                <a:schemeClr val="lt1"/>
              </a:buClr>
              <a:buSzPts val="1000"/>
              <a:buNone/>
              <a:defRPr sz="1000"/>
            </a:lvl4pPr>
            <a:lvl5pPr indent="-228600" lvl="4" marL="2286000" algn="l">
              <a:lnSpc>
                <a:spcPct val="120000"/>
              </a:lnSpc>
              <a:spcBef>
                <a:spcPts val="500"/>
              </a:spcBef>
              <a:spcAft>
                <a:spcPts val="0"/>
              </a:spcAft>
              <a:buClr>
                <a:schemeClr val="lt1"/>
              </a:buClr>
              <a:buSzPts val="1000"/>
              <a:buNone/>
              <a:defRPr sz="1000"/>
            </a:lvl5pPr>
            <a:lvl6pPr indent="-228600" lvl="5" marL="2743200" algn="l">
              <a:lnSpc>
                <a:spcPct val="120000"/>
              </a:lnSpc>
              <a:spcBef>
                <a:spcPts val="500"/>
              </a:spcBef>
              <a:spcAft>
                <a:spcPts val="0"/>
              </a:spcAft>
              <a:buClr>
                <a:schemeClr val="lt1"/>
              </a:buClr>
              <a:buSzPts val="1000"/>
              <a:buNone/>
              <a:defRPr sz="1000"/>
            </a:lvl6pPr>
            <a:lvl7pPr indent="-228600" lvl="6" marL="3200400" algn="l">
              <a:lnSpc>
                <a:spcPct val="120000"/>
              </a:lnSpc>
              <a:spcBef>
                <a:spcPts val="500"/>
              </a:spcBef>
              <a:spcAft>
                <a:spcPts val="0"/>
              </a:spcAft>
              <a:buClr>
                <a:schemeClr val="lt1"/>
              </a:buClr>
              <a:buSzPts val="1000"/>
              <a:buNone/>
              <a:defRPr sz="1000"/>
            </a:lvl7pPr>
            <a:lvl8pPr indent="-228600" lvl="7" marL="3657600" algn="l">
              <a:lnSpc>
                <a:spcPct val="120000"/>
              </a:lnSpc>
              <a:spcBef>
                <a:spcPts val="500"/>
              </a:spcBef>
              <a:spcAft>
                <a:spcPts val="0"/>
              </a:spcAft>
              <a:buClr>
                <a:schemeClr val="lt1"/>
              </a:buClr>
              <a:buSzPts val="1000"/>
              <a:buNone/>
              <a:defRPr sz="1000"/>
            </a:lvl8pPr>
            <a:lvl9pPr indent="-228600" lvl="8" marL="4114800" algn="l">
              <a:lnSpc>
                <a:spcPct val="120000"/>
              </a:lnSpc>
              <a:spcBef>
                <a:spcPts val="500"/>
              </a:spcBef>
              <a:spcAft>
                <a:spcPts val="0"/>
              </a:spcAft>
              <a:buClr>
                <a:schemeClr val="lt1"/>
              </a:buClr>
              <a:buSzPts val="1000"/>
              <a:buNone/>
              <a:defRPr sz="1000"/>
            </a:lvl9pPr>
          </a:lstStyle>
          <a:p/>
        </p:txBody>
      </p:sp>
      <p:sp>
        <p:nvSpPr>
          <p:cNvPr id="78" name="Google Shape;78;p12"/>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2"/>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with Caption">
  <p:cSld name="Quote with Caption">
    <p:spTree>
      <p:nvGrpSpPr>
        <p:cNvPr id="81" name="Shape 81"/>
        <p:cNvGrpSpPr/>
        <p:nvPr/>
      </p:nvGrpSpPr>
      <p:grpSpPr>
        <a:xfrm>
          <a:off x="0" y="0"/>
          <a:ext cx="0" cy="0"/>
          <a:chOff x="0" y="0"/>
          <a:chExt cx="0" cy="0"/>
        </a:xfrm>
      </p:grpSpPr>
      <p:sp>
        <p:nvSpPr>
          <p:cNvPr id="82" name="Google Shape;82;p13"/>
          <p:cNvSpPr txBox="1"/>
          <p:nvPr>
            <p:ph type="title"/>
          </p:nvPr>
        </p:nvSpPr>
        <p:spPr>
          <a:xfrm>
            <a:off x="1446212" y="609600"/>
            <a:ext cx="9302752" cy="2992904"/>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3200"/>
              <a:buFont typeface="Bookman Old Styl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13"/>
          <p:cNvSpPr txBox="1"/>
          <p:nvPr>
            <p:ph idx="1" type="body"/>
          </p:nvPr>
        </p:nvSpPr>
        <p:spPr>
          <a:xfrm>
            <a:off x="1720644" y="3610032"/>
            <a:ext cx="8752299" cy="426812"/>
          </a:xfrm>
          <a:prstGeom prst="rect">
            <a:avLst/>
          </a:prstGeom>
          <a:noFill/>
          <a:ln>
            <a:noFill/>
          </a:ln>
        </p:spPr>
        <p:txBody>
          <a:bodyPr anchorCtr="0" anchor="t" bIns="45700" lIns="91425" spcFirstLastPara="1" rIns="91425" wrap="square" tIns="45700"/>
          <a:lstStyle>
            <a:lvl1pPr indent="-228600" lvl="0" marL="457200" algn="r">
              <a:lnSpc>
                <a:spcPct val="120000"/>
              </a:lnSpc>
              <a:spcBef>
                <a:spcPts val="1000"/>
              </a:spcBef>
              <a:spcAft>
                <a:spcPts val="0"/>
              </a:spcAft>
              <a:buClr>
                <a:schemeClr val="lt1"/>
              </a:buClr>
              <a:buSzPts val="1400"/>
              <a:buNone/>
              <a:defRPr sz="1400"/>
            </a:lvl1pPr>
            <a:lvl2pPr indent="-228600" lvl="1" marL="914400" algn="l">
              <a:lnSpc>
                <a:spcPct val="120000"/>
              </a:lnSpc>
              <a:spcBef>
                <a:spcPts val="500"/>
              </a:spcBef>
              <a:spcAft>
                <a:spcPts val="0"/>
              </a:spcAft>
              <a:buClr>
                <a:schemeClr val="lt1"/>
              </a:buClr>
              <a:buSzPts val="1400"/>
              <a:buNone/>
              <a:defRPr sz="1400"/>
            </a:lvl2pPr>
            <a:lvl3pPr indent="-228600" lvl="2" marL="1371600" algn="l">
              <a:lnSpc>
                <a:spcPct val="120000"/>
              </a:lnSpc>
              <a:spcBef>
                <a:spcPts val="500"/>
              </a:spcBef>
              <a:spcAft>
                <a:spcPts val="0"/>
              </a:spcAft>
              <a:buClr>
                <a:schemeClr val="lt1"/>
              </a:buClr>
              <a:buSzPts val="1200"/>
              <a:buNone/>
              <a:defRPr sz="1200"/>
            </a:lvl3pPr>
            <a:lvl4pPr indent="-228600" lvl="3" marL="1828800" algn="l">
              <a:lnSpc>
                <a:spcPct val="120000"/>
              </a:lnSpc>
              <a:spcBef>
                <a:spcPts val="500"/>
              </a:spcBef>
              <a:spcAft>
                <a:spcPts val="0"/>
              </a:spcAft>
              <a:buClr>
                <a:schemeClr val="lt1"/>
              </a:buClr>
              <a:buSzPts val="1000"/>
              <a:buNone/>
              <a:defRPr sz="1000"/>
            </a:lvl4pPr>
            <a:lvl5pPr indent="-228600" lvl="4" marL="2286000" algn="l">
              <a:lnSpc>
                <a:spcPct val="120000"/>
              </a:lnSpc>
              <a:spcBef>
                <a:spcPts val="500"/>
              </a:spcBef>
              <a:spcAft>
                <a:spcPts val="0"/>
              </a:spcAft>
              <a:buClr>
                <a:schemeClr val="lt1"/>
              </a:buClr>
              <a:buSzPts val="1000"/>
              <a:buNone/>
              <a:defRPr sz="1000"/>
            </a:lvl5pPr>
            <a:lvl6pPr indent="-228600" lvl="5" marL="2743200" algn="l">
              <a:lnSpc>
                <a:spcPct val="120000"/>
              </a:lnSpc>
              <a:spcBef>
                <a:spcPts val="500"/>
              </a:spcBef>
              <a:spcAft>
                <a:spcPts val="0"/>
              </a:spcAft>
              <a:buClr>
                <a:schemeClr val="lt1"/>
              </a:buClr>
              <a:buSzPts val="1000"/>
              <a:buNone/>
              <a:defRPr sz="1000"/>
            </a:lvl6pPr>
            <a:lvl7pPr indent="-228600" lvl="6" marL="3200400" algn="l">
              <a:lnSpc>
                <a:spcPct val="120000"/>
              </a:lnSpc>
              <a:spcBef>
                <a:spcPts val="500"/>
              </a:spcBef>
              <a:spcAft>
                <a:spcPts val="0"/>
              </a:spcAft>
              <a:buClr>
                <a:schemeClr val="lt1"/>
              </a:buClr>
              <a:buSzPts val="1000"/>
              <a:buNone/>
              <a:defRPr sz="1000"/>
            </a:lvl7pPr>
            <a:lvl8pPr indent="-228600" lvl="7" marL="3657600" algn="l">
              <a:lnSpc>
                <a:spcPct val="120000"/>
              </a:lnSpc>
              <a:spcBef>
                <a:spcPts val="500"/>
              </a:spcBef>
              <a:spcAft>
                <a:spcPts val="0"/>
              </a:spcAft>
              <a:buClr>
                <a:schemeClr val="lt1"/>
              </a:buClr>
              <a:buSzPts val="1000"/>
              <a:buNone/>
              <a:defRPr sz="1000"/>
            </a:lvl8pPr>
            <a:lvl9pPr indent="-228600" lvl="8" marL="4114800" algn="l">
              <a:lnSpc>
                <a:spcPct val="120000"/>
              </a:lnSpc>
              <a:spcBef>
                <a:spcPts val="500"/>
              </a:spcBef>
              <a:spcAft>
                <a:spcPts val="0"/>
              </a:spcAft>
              <a:buClr>
                <a:schemeClr val="lt1"/>
              </a:buClr>
              <a:buSzPts val="1000"/>
              <a:buNone/>
              <a:defRPr sz="1000"/>
            </a:lvl9pPr>
          </a:lstStyle>
          <a:p/>
        </p:txBody>
      </p:sp>
      <p:sp>
        <p:nvSpPr>
          <p:cNvPr id="84" name="Google Shape;84;p13"/>
          <p:cNvSpPr txBox="1"/>
          <p:nvPr>
            <p:ph idx="2" type="body"/>
          </p:nvPr>
        </p:nvSpPr>
        <p:spPr>
          <a:xfrm>
            <a:off x="913794" y="4204821"/>
            <a:ext cx="10353762" cy="1586380"/>
          </a:xfrm>
          <a:prstGeom prst="rect">
            <a:avLst/>
          </a:prstGeom>
          <a:noFill/>
          <a:ln>
            <a:noFill/>
          </a:ln>
        </p:spPr>
        <p:txBody>
          <a:bodyPr anchorCtr="0" anchor="ctr" bIns="45700" lIns="91425" spcFirstLastPara="1" rIns="91425" wrap="square" tIns="45700"/>
          <a:lstStyle>
            <a:lvl1pPr indent="-228600" lvl="0" marL="457200" algn="ctr">
              <a:lnSpc>
                <a:spcPct val="120000"/>
              </a:lnSpc>
              <a:spcBef>
                <a:spcPts val="1000"/>
              </a:spcBef>
              <a:spcAft>
                <a:spcPts val="0"/>
              </a:spcAft>
              <a:buClr>
                <a:schemeClr val="lt1"/>
              </a:buClr>
              <a:buSzPts val="1600"/>
              <a:buNone/>
              <a:defRPr sz="1600"/>
            </a:lvl1pPr>
            <a:lvl2pPr indent="-228600" lvl="1" marL="914400" algn="l">
              <a:lnSpc>
                <a:spcPct val="120000"/>
              </a:lnSpc>
              <a:spcBef>
                <a:spcPts val="500"/>
              </a:spcBef>
              <a:spcAft>
                <a:spcPts val="0"/>
              </a:spcAft>
              <a:buClr>
                <a:schemeClr val="lt1"/>
              </a:buClr>
              <a:buSzPts val="1400"/>
              <a:buNone/>
              <a:defRPr sz="1400"/>
            </a:lvl2pPr>
            <a:lvl3pPr indent="-228600" lvl="2" marL="1371600" algn="l">
              <a:lnSpc>
                <a:spcPct val="120000"/>
              </a:lnSpc>
              <a:spcBef>
                <a:spcPts val="500"/>
              </a:spcBef>
              <a:spcAft>
                <a:spcPts val="0"/>
              </a:spcAft>
              <a:buClr>
                <a:schemeClr val="lt1"/>
              </a:buClr>
              <a:buSzPts val="1200"/>
              <a:buNone/>
              <a:defRPr sz="1200"/>
            </a:lvl3pPr>
            <a:lvl4pPr indent="-228600" lvl="3" marL="1828800" algn="l">
              <a:lnSpc>
                <a:spcPct val="120000"/>
              </a:lnSpc>
              <a:spcBef>
                <a:spcPts val="500"/>
              </a:spcBef>
              <a:spcAft>
                <a:spcPts val="0"/>
              </a:spcAft>
              <a:buClr>
                <a:schemeClr val="lt1"/>
              </a:buClr>
              <a:buSzPts val="1000"/>
              <a:buNone/>
              <a:defRPr sz="1000"/>
            </a:lvl4pPr>
            <a:lvl5pPr indent="-228600" lvl="4" marL="2286000" algn="l">
              <a:lnSpc>
                <a:spcPct val="120000"/>
              </a:lnSpc>
              <a:spcBef>
                <a:spcPts val="500"/>
              </a:spcBef>
              <a:spcAft>
                <a:spcPts val="0"/>
              </a:spcAft>
              <a:buClr>
                <a:schemeClr val="lt1"/>
              </a:buClr>
              <a:buSzPts val="1000"/>
              <a:buNone/>
              <a:defRPr sz="1000"/>
            </a:lvl5pPr>
            <a:lvl6pPr indent="-228600" lvl="5" marL="2743200" algn="l">
              <a:lnSpc>
                <a:spcPct val="120000"/>
              </a:lnSpc>
              <a:spcBef>
                <a:spcPts val="500"/>
              </a:spcBef>
              <a:spcAft>
                <a:spcPts val="0"/>
              </a:spcAft>
              <a:buClr>
                <a:schemeClr val="lt1"/>
              </a:buClr>
              <a:buSzPts val="1000"/>
              <a:buNone/>
              <a:defRPr sz="1000"/>
            </a:lvl6pPr>
            <a:lvl7pPr indent="-228600" lvl="6" marL="3200400" algn="l">
              <a:lnSpc>
                <a:spcPct val="120000"/>
              </a:lnSpc>
              <a:spcBef>
                <a:spcPts val="500"/>
              </a:spcBef>
              <a:spcAft>
                <a:spcPts val="0"/>
              </a:spcAft>
              <a:buClr>
                <a:schemeClr val="lt1"/>
              </a:buClr>
              <a:buSzPts val="1000"/>
              <a:buNone/>
              <a:defRPr sz="1000"/>
            </a:lvl7pPr>
            <a:lvl8pPr indent="-228600" lvl="7" marL="3657600" algn="l">
              <a:lnSpc>
                <a:spcPct val="120000"/>
              </a:lnSpc>
              <a:spcBef>
                <a:spcPts val="500"/>
              </a:spcBef>
              <a:spcAft>
                <a:spcPts val="0"/>
              </a:spcAft>
              <a:buClr>
                <a:schemeClr val="lt1"/>
              </a:buClr>
              <a:buSzPts val="1000"/>
              <a:buNone/>
              <a:defRPr sz="1000"/>
            </a:lvl8pPr>
            <a:lvl9pPr indent="-228600" lvl="8" marL="4114800" algn="l">
              <a:lnSpc>
                <a:spcPct val="120000"/>
              </a:lnSpc>
              <a:spcBef>
                <a:spcPts val="500"/>
              </a:spcBef>
              <a:spcAft>
                <a:spcPts val="0"/>
              </a:spcAft>
              <a:buClr>
                <a:schemeClr val="lt1"/>
              </a:buClr>
              <a:buSzPts val="1000"/>
              <a:buNone/>
              <a:defRPr sz="1000"/>
            </a:lvl9pPr>
          </a:lstStyle>
          <a:p/>
        </p:txBody>
      </p:sp>
      <p:sp>
        <p:nvSpPr>
          <p:cNvPr id="85" name="Google Shape;85;p13"/>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3"/>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3"/>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8" name="Google Shape;88;p13"/>
          <p:cNvSpPr txBox="1"/>
          <p:nvPr/>
        </p:nvSpPr>
        <p:spPr>
          <a:xfrm>
            <a:off x="836612" y="735241"/>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lt1"/>
              </a:buClr>
              <a:buSzPts val="8000"/>
              <a:buFont typeface="Rockwell"/>
              <a:buNone/>
            </a:pPr>
            <a:r>
              <a:rPr b="0" i="0" lang="en-GB" sz="8000" u="none" cap="none" strike="noStrike">
                <a:solidFill>
                  <a:schemeClr val="lt1"/>
                </a:solidFill>
                <a:latin typeface="Rockwell"/>
                <a:ea typeface="Rockwell"/>
                <a:cs typeface="Rockwell"/>
                <a:sym typeface="Rockwell"/>
              </a:rPr>
              <a:t>“</a:t>
            </a:r>
            <a:endParaRPr/>
          </a:p>
        </p:txBody>
      </p:sp>
      <p:sp>
        <p:nvSpPr>
          <p:cNvPr id="89" name="Google Shape;89;p13"/>
          <p:cNvSpPr txBox="1"/>
          <p:nvPr/>
        </p:nvSpPr>
        <p:spPr>
          <a:xfrm>
            <a:off x="10657956" y="2972093"/>
            <a:ext cx="609600" cy="584776"/>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chemeClr val="lt1"/>
              </a:buClr>
              <a:buSzPts val="8000"/>
              <a:buFont typeface="Rockwell"/>
              <a:buNone/>
            </a:pPr>
            <a:r>
              <a:rPr b="0" i="0" lang="en-GB" sz="8000" u="none" cap="none" strike="noStrike">
                <a:solidFill>
                  <a:schemeClr val="lt1"/>
                </a:solidFill>
                <a:latin typeface="Rockwell"/>
                <a:ea typeface="Rockwell"/>
                <a:cs typeface="Rockwell"/>
                <a:sym typeface="Rockwell"/>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Name Card">
  <p:cSld name="Name Card">
    <p:spTree>
      <p:nvGrpSpPr>
        <p:cNvPr id="90" name="Shape 90"/>
        <p:cNvGrpSpPr/>
        <p:nvPr/>
      </p:nvGrpSpPr>
      <p:grpSpPr>
        <a:xfrm>
          <a:off x="0" y="0"/>
          <a:ext cx="0" cy="0"/>
          <a:chOff x="0" y="0"/>
          <a:chExt cx="0" cy="0"/>
        </a:xfrm>
      </p:grpSpPr>
      <p:sp>
        <p:nvSpPr>
          <p:cNvPr id="91" name="Google Shape;91;p14"/>
          <p:cNvSpPr txBox="1"/>
          <p:nvPr>
            <p:ph type="title"/>
          </p:nvPr>
        </p:nvSpPr>
        <p:spPr>
          <a:xfrm>
            <a:off x="913806" y="2126942"/>
            <a:ext cx="10355327" cy="2511835"/>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lt1"/>
              </a:buClr>
              <a:buSzPts val="3200"/>
              <a:buFont typeface="Bookman Old Styl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4"/>
          <p:cNvSpPr txBox="1"/>
          <p:nvPr>
            <p:ph idx="1" type="body"/>
          </p:nvPr>
        </p:nvSpPr>
        <p:spPr>
          <a:xfrm>
            <a:off x="913794" y="4650556"/>
            <a:ext cx="10353763" cy="1140644"/>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600"/>
              <a:buNone/>
              <a:defRPr sz="1600"/>
            </a:lvl1pPr>
            <a:lvl2pPr indent="-228600" lvl="1" marL="914400" algn="l">
              <a:lnSpc>
                <a:spcPct val="120000"/>
              </a:lnSpc>
              <a:spcBef>
                <a:spcPts val="500"/>
              </a:spcBef>
              <a:spcAft>
                <a:spcPts val="0"/>
              </a:spcAft>
              <a:buClr>
                <a:schemeClr val="lt1"/>
              </a:buClr>
              <a:buSzPts val="1400"/>
              <a:buNone/>
              <a:defRPr sz="1400"/>
            </a:lvl2pPr>
            <a:lvl3pPr indent="-228600" lvl="2" marL="1371600" algn="l">
              <a:lnSpc>
                <a:spcPct val="120000"/>
              </a:lnSpc>
              <a:spcBef>
                <a:spcPts val="500"/>
              </a:spcBef>
              <a:spcAft>
                <a:spcPts val="0"/>
              </a:spcAft>
              <a:buClr>
                <a:schemeClr val="lt1"/>
              </a:buClr>
              <a:buSzPts val="1200"/>
              <a:buNone/>
              <a:defRPr sz="1200"/>
            </a:lvl3pPr>
            <a:lvl4pPr indent="-228600" lvl="3" marL="1828800" algn="l">
              <a:lnSpc>
                <a:spcPct val="120000"/>
              </a:lnSpc>
              <a:spcBef>
                <a:spcPts val="500"/>
              </a:spcBef>
              <a:spcAft>
                <a:spcPts val="0"/>
              </a:spcAft>
              <a:buClr>
                <a:schemeClr val="lt1"/>
              </a:buClr>
              <a:buSzPts val="1000"/>
              <a:buNone/>
              <a:defRPr sz="1000"/>
            </a:lvl4pPr>
            <a:lvl5pPr indent="-228600" lvl="4" marL="2286000" algn="l">
              <a:lnSpc>
                <a:spcPct val="120000"/>
              </a:lnSpc>
              <a:spcBef>
                <a:spcPts val="500"/>
              </a:spcBef>
              <a:spcAft>
                <a:spcPts val="0"/>
              </a:spcAft>
              <a:buClr>
                <a:schemeClr val="lt1"/>
              </a:buClr>
              <a:buSzPts val="1000"/>
              <a:buNone/>
              <a:defRPr sz="1000"/>
            </a:lvl5pPr>
            <a:lvl6pPr indent="-228600" lvl="5" marL="2743200" algn="l">
              <a:lnSpc>
                <a:spcPct val="120000"/>
              </a:lnSpc>
              <a:spcBef>
                <a:spcPts val="500"/>
              </a:spcBef>
              <a:spcAft>
                <a:spcPts val="0"/>
              </a:spcAft>
              <a:buClr>
                <a:schemeClr val="lt1"/>
              </a:buClr>
              <a:buSzPts val="1000"/>
              <a:buNone/>
              <a:defRPr sz="1000"/>
            </a:lvl6pPr>
            <a:lvl7pPr indent="-228600" lvl="6" marL="3200400" algn="l">
              <a:lnSpc>
                <a:spcPct val="120000"/>
              </a:lnSpc>
              <a:spcBef>
                <a:spcPts val="500"/>
              </a:spcBef>
              <a:spcAft>
                <a:spcPts val="0"/>
              </a:spcAft>
              <a:buClr>
                <a:schemeClr val="lt1"/>
              </a:buClr>
              <a:buSzPts val="1000"/>
              <a:buNone/>
              <a:defRPr sz="1000"/>
            </a:lvl7pPr>
            <a:lvl8pPr indent="-228600" lvl="7" marL="3657600" algn="l">
              <a:lnSpc>
                <a:spcPct val="120000"/>
              </a:lnSpc>
              <a:spcBef>
                <a:spcPts val="500"/>
              </a:spcBef>
              <a:spcAft>
                <a:spcPts val="0"/>
              </a:spcAft>
              <a:buClr>
                <a:schemeClr val="lt1"/>
              </a:buClr>
              <a:buSzPts val="1000"/>
              <a:buNone/>
              <a:defRPr sz="1000"/>
            </a:lvl8pPr>
            <a:lvl9pPr indent="-228600" lvl="8" marL="4114800" algn="l">
              <a:lnSpc>
                <a:spcPct val="120000"/>
              </a:lnSpc>
              <a:spcBef>
                <a:spcPts val="500"/>
              </a:spcBef>
              <a:spcAft>
                <a:spcPts val="0"/>
              </a:spcAft>
              <a:buClr>
                <a:schemeClr val="lt1"/>
              </a:buClr>
              <a:buSzPts val="1000"/>
              <a:buNone/>
              <a:defRPr sz="1000"/>
            </a:lvl9pPr>
          </a:lstStyle>
          <a:p/>
        </p:txBody>
      </p:sp>
      <p:sp>
        <p:nvSpPr>
          <p:cNvPr id="93" name="Google Shape;93;p14"/>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4"/>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4"/>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Column">
  <p:cSld name="3 Column">
    <p:spTree>
      <p:nvGrpSpPr>
        <p:cNvPr id="96" name="Shape 96"/>
        <p:cNvGrpSpPr/>
        <p:nvPr/>
      </p:nvGrpSpPr>
      <p:grpSpPr>
        <a:xfrm>
          <a:off x="0" y="0"/>
          <a:ext cx="0" cy="0"/>
          <a:chOff x="0" y="0"/>
          <a:chExt cx="0" cy="0"/>
        </a:xfrm>
      </p:grpSpPr>
      <p:sp>
        <p:nvSpPr>
          <p:cNvPr id="97" name="Google Shape;97;p15"/>
          <p:cNvSpPr txBox="1"/>
          <p:nvPr>
            <p:ph type="title"/>
          </p:nvPr>
        </p:nvSpPr>
        <p:spPr>
          <a:xfrm>
            <a:off x="913794" y="609600"/>
            <a:ext cx="10353762" cy="1325563"/>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5"/>
          <p:cNvSpPr txBox="1"/>
          <p:nvPr>
            <p:ph idx="1" type="body"/>
          </p:nvPr>
        </p:nvSpPr>
        <p:spPr>
          <a:xfrm>
            <a:off x="913794" y="2088319"/>
            <a:ext cx="3298956" cy="823305"/>
          </a:xfrm>
          <a:prstGeom prst="rect">
            <a:avLst/>
          </a:prstGeom>
          <a:noFill/>
          <a:ln>
            <a:noFill/>
          </a:ln>
        </p:spPr>
        <p:txBody>
          <a:bodyPr anchorCtr="0" anchor="b" bIns="45700" lIns="91425" spcFirstLastPara="1" rIns="91425" wrap="square" tIns="45700"/>
          <a:lstStyle>
            <a:lvl1pPr indent="-228600" lvl="0" marL="457200" algn="ctr">
              <a:lnSpc>
                <a:spcPct val="100000"/>
              </a:lnSpc>
              <a:spcBef>
                <a:spcPts val="1000"/>
              </a:spcBef>
              <a:spcAft>
                <a:spcPts val="0"/>
              </a:spcAft>
              <a:buClr>
                <a:schemeClr val="lt1"/>
              </a:buClr>
              <a:buSzPts val="2400"/>
              <a:buNone/>
              <a:defRPr b="0" sz="2400">
                <a:solidFill>
                  <a:schemeClr val="lt1"/>
                </a:solidFill>
              </a:defRPr>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99" name="Google Shape;99;p15"/>
          <p:cNvSpPr txBox="1"/>
          <p:nvPr>
            <p:ph idx="2" type="body"/>
          </p:nvPr>
        </p:nvSpPr>
        <p:spPr>
          <a:xfrm>
            <a:off x="913794" y="2911624"/>
            <a:ext cx="3298956" cy="2879576"/>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400"/>
              <a:buNone/>
              <a:defRPr sz="1400"/>
            </a:lvl1pPr>
            <a:lvl2pPr indent="-228600" lvl="1" marL="914400" algn="l">
              <a:lnSpc>
                <a:spcPct val="120000"/>
              </a:lnSpc>
              <a:spcBef>
                <a:spcPts val="500"/>
              </a:spcBef>
              <a:spcAft>
                <a:spcPts val="0"/>
              </a:spcAft>
              <a:buClr>
                <a:schemeClr val="lt1"/>
              </a:buClr>
              <a:buSzPts val="1200"/>
              <a:buNone/>
              <a:defRPr sz="1200"/>
            </a:lvl2pPr>
            <a:lvl3pPr indent="-228600" lvl="2" marL="1371600" algn="l">
              <a:lnSpc>
                <a:spcPct val="120000"/>
              </a:lnSpc>
              <a:spcBef>
                <a:spcPts val="500"/>
              </a:spcBef>
              <a:spcAft>
                <a:spcPts val="0"/>
              </a:spcAft>
              <a:buClr>
                <a:schemeClr val="lt1"/>
              </a:buClr>
              <a:buSzPts val="1000"/>
              <a:buNone/>
              <a:defRPr sz="1000"/>
            </a:lvl3pPr>
            <a:lvl4pPr indent="-228600" lvl="3" marL="1828800" algn="l">
              <a:lnSpc>
                <a:spcPct val="120000"/>
              </a:lnSpc>
              <a:spcBef>
                <a:spcPts val="500"/>
              </a:spcBef>
              <a:spcAft>
                <a:spcPts val="0"/>
              </a:spcAft>
              <a:buClr>
                <a:schemeClr val="lt1"/>
              </a:buClr>
              <a:buSzPts val="900"/>
              <a:buNone/>
              <a:defRPr sz="900"/>
            </a:lvl4pPr>
            <a:lvl5pPr indent="-228600" lvl="4" marL="2286000" algn="l">
              <a:lnSpc>
                <a:spcPct val="120000"/>
              </a:lnSpc>
              <a:spcBef>
                <a:spcPts val="500"/>
              </a:spcBef>
              <a:spcAft>
                <a:spcPts val="0"/>
              </a:spcAft>
              <a:buClr>
                <a:schemeClr val="lt1"/>
              </a:buClr>
              <a:buSzPts val="900"/>
              <a:buNone/>
              <a:defRPr sz="900"/>
            </a:lvl5pPr>
            <a:lvl6pPr indent="-228600" lvl="5" marL="2743200" algn="l">
              <a:lnSpc>
                <a:spcPct val="120000"/>
              </a:lnSpc>
              <a:spcBef>
                <a:spcPts val="500"/>
              </a:spcBef>
              <a:spcAft>
                <a:spcPts val="0"/>
              </a:spcAft>
              <a:buClr>
                <a:schemeClr val="lt1"/>
              </a:buClr>
              <a:buSzPts val="900"/>
              <a:buNone/>
              <a:defRPr sz="900"/>
            </a:lvl6pPr>
            <a:lvl7pPr indent="-228600" lvl="6" marL="3200400" algn="l">
              <a:lnSpc>
                <a:spcPct val="120000"/>
              </a:lnSpc>
              <a:spcBef>
                <a:spcPts val="500"/>
              </a:spcBef>
              <a:spcAft>
                <a:spcPts val="0"/>
              </a:spcAft>
              <a:buClr>
                <a:schemeClr val="lt1"/>
              </a:buClr>
              <a:buSzPts val="900"/>
              <a:buNone/>
              <a:defRPr sz="900"/>
            </a:lvl7pPr>
            <a:lvl8pPr indent="-228600" lvl="7" marL="3657600" algn="l">
              <a:lnSpc>
                <a:spcPct val="120000"/>
              </a:lnSpc>
              <a:spcBef>
                <a:spcPts val="500"/>
              </a:spcBef>
              <a:spcAft>
                <a:spcPts val="0"/>
              </a:spcAft>
              <a:buClr>
                <a:schemeClr val="lt1"/>
              </a:buClr>
              <a:buSzPts val="900"/>
              <a:buNone/>
              <a:defRPr sz="900"/>
            </a:lvl8pPr>
            <a:lvl9pPr indent="-228600" lvl="8" marL="4114800" algn="l">
              <a:lnSpc>
                <a:spcPct val="120000"/>
              </a:lnSpc>
              <a:spcBef>
                <a:spcPts val="500"/>
              </a:spcBef>
              <a:spcAft>
                <a:spcPts val="0"/>
              </a:spcAft>
              <a:buClr>
                <a:schemeClr val="lt1"/>
              </a:buClr>
              <a:buSzPts val="900"/>
              <a:buNone/>
              <a:defRPr sz="900"/>
            </a:lvl9pPr>
          </a:lstStyle>
          <a:p/>
        </p:txBody>
      </p:sp>
      <p:sp>
        <p:nvSpPr>
          <p:cNvPr id="100" name="Google Shape;100;p15"/>
          <p:cNvSpPr txBox="1"/>
          <p:nvPr>
            <p:ph idx="3" type="body"/>
          </p:nvPr>
        </p:nvSpPr>
        <p:spPr>
          <a:xfrm>
            <a:off x="4444878" y="2088320"/>
            <a:ext cx="3298558" cy="823304"/>
          </a:xfrm>
          <a:prstGeom prst="rect">
            <a:avLst/>
          </a:prstGeom>
          <a:noFill/>
          <a:ln>
            <a:noFill/>
          </a:ln>
        </p:spPr>
        <p:txBody>
          <a:bodyPr anchorCtr="0" anchor="b" bIns="45700" lIns="91425" spcFirstLastPara="1" rIns="91425" wrap="square" tIns="45700"/>
          <a:lstStyle>
            <a:lvl1pPr indent="-228600" lvl="0" marL="457200" algn="ctr">
              <a:lnSpc>
                <a:spcPct val="100000"/>
              </a:lnSpc>
              <a:spcBef>
                <a:spcPts val="1000"/>
              </a:spcBef>
              <a:spcAft>
                <a:spcPts val="0"/>
              </a:spcAft>
              <a:buClr>
                <a:schemeClr val="lt1"/>
              </a:buClr>
              <a:buSzPts val="2400"/>
              <a:buNone/>
              <a:defRPr b="0" sz="2400">
                <a:solidFill>
                  <a:schemeClr val="lt1"/>
                </a:solidFill>
              </a:defRPr>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101" name="Google Shape;101;p15"/>
          <p:cNvSpPr txBox="1"/>
          <p:nvPr>
            <p:ph idx="4" type="body"/>
          </p:nvPr>
        </p:nvSpPr>
        <p:spPr>
          <a:xfrm>
            <a:off x="4444878" y="2911624"/>
            <a:ext cx="3299821" cy="2879576"/>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400"/>
              <a:buNone/>
              <a:defRPr sz="1400"/>
            </a:lvl1pPr>
            <a:lvl2pPr indent="-228600" lvl="1" marL="914400" algn="l">
              <a:lnSpc>
                <a:spcPct val="120000"/>
              </a:lnSpc>
              <a:spcBef>
                <a:spcPts val="500"/>
              </a:spcBef>
              <a:spcAft>
                <a:spcPts val="0"/>
              </a:spcAft>
              <a:buClr>
                <a:schemeClr val="lt1"/>
              </a:buClr>
              <a:buSzPts val="1200"/>
              <a:buNone/>
              <a:defRPr sz="1200"/>
            </a:lvl2pPr>
            <a:lvl3pPr indent="-228600" lvl="2" marL="1371600" algn="l">
              <a:lnSpc>
                <a:spcPct val="120000"/>
              </a:lnSpc>
              <a:spcBef>
                <a:spcPts val="500"/>
              </a:spcBef>
              <a:spcAft>
                <a:spcPts val="0"/>
              </a:spcAft>
              <a:buClr>
                <a:schemeClr val="lt1"/>
              </a:buClr>
              <a:buSzPts val="1000"/>
              <a:buNone/>
              <a:defRPr sz="1000"/>
            </a:lvl3pPr>
            <a:lvl4pPr indent="-228600" lvl="3" marL="1828800" algn="l">
              <a:lnSpc>
                <a:spcPct val="120000"/>
              </a:lnSpc>
              <a:spcBef>
                <a:spcPts val="500"/>
              </a:spcBef>
              <a:spcAft>
                <a:spcPts val="0"/>
              </a:spcAft>
              <a:buClr>
                <a:schemeClr val="lt1"/>
              </a:buClr>
              <a:buSzPts val="900"/>
              <a:buNone/>
              <a:defRPr sz="900"/>
            </a:lvl4pPr>
            <a:lvl5pPr indent="-228600" lvl="4" marL="2286000" algn="l">
              <a:lnSpc>
                <a:spcPct val="120000"/>
              </a:lnSpc>
              <a:spcBef>
                <a:spcPts val="500"/>
              </a:spcBef>
              <a:spcAft>
                <a:spcPts val="0"/>
              </a:spcAft>
              <a:buClr>
                <a:schemeClr val="lt1"/>
              </a:buClr>
              <a:buSzPts val="900"/>
              <a:buNone/>
              <a:defRPr sz="900"/>
            </a:lvl5pPr>
            <a:lvl6pPr indent="-228600" lvl="5" marL="2743200" algn="l">
              <a:lnSpc>
                <a:spcPct val="120000"/>
              </a:lnSpc>
              <a:spcBef>
                <a:spcPts val="500"/>
              </a:spcBef>
              <a:spcAft>
                <a:spcPts val="0"/>
              </a:spcAft>
              <a:buClr>
                <a:schemeClr val="lt1"/>
              </a:buClr>
              <a:buSzPts val="900"/>
              <a:buNone/>
              <a:defRPr sz="900"/>
            </a:lvl6pPr>
            <a:lvl7pPr indent="-228600" lvl="6" marL="3200400" algn="l">
              <a:lnSpc>
                <a:spcPct val="120000"/>
              </a:lnSpc>
              <a:spcBef>
                <a:spcPts val="500"/>
              </a:spcBef>
              <a:spcAft>
                <a:spcPts val="0"/>
              </a:spcAft>
              <a:buClr>
                <a:schemeClr val="lt1"/>
              </a:buClr>
              <a:buSzPts val="900"/>
              <a:buNone/>
              <a:defRPr sz="900"/>
            </a:lvl7pPr>
            <a:lvl8pPr indent="-228600" lvl="7" marL="3657600" algn="l">
              <a:lnSpc>
                <a:spcPct val="120000"/>
              </a:lnSpc>
              <a:spcBef>
                <a:spcPts val="500"/>
              </a:spcBef>
              <a:spcAft>
                <a:spcPts val="0"/>
              </a:spcAft>
              <a:buClr>
                <a:schemeClr val="lt1"/>
              </a:buClr>
              <a:buSzPts val="900"/>
              <a:buNone/>
              <a:defRPr sz="900"/>
            </a:lvl8pPr>
            <a:lvl9pPr indent="-228600" lvl="8" marL="4114800" algn="l">
              <a:lnSpc>
                <a:spcPct val="120000"/>
              </a:lnSpc>
              <a:spcBef>
                <a:spcPts val="500"/>
              </a:spcBef>
              <a:spcAft>
                <a:spcPts val="0"/>
              </a:spcAft>
              <a:buClr>
                <a:schemeClr val="lt1"/>
              </a:buClr>
              <a:buSzPts val="900"/>
              <a:buNone/>
              <a:defRPr sz="900"/>
            </a:lvl9pPr>
          </a:lstStyle>
          <a:p/>
        </p:txBody>
      </p:sp>
      <p:sp>
        <p:nvSpPr>
          <p:cNvPr id="102" name="Google Shape;102;p15"/>
          <p:cNvSpPr txBox="1"/>
          <p:nvPr>
            <p:ph idx="5" type="body"/>
          </p:nvPr>
        </p:nvSpPr>
        <p:spPr>
          <a:xfrm>
            <a:off x="7973298" y="2088320"/>
            <a:ext cx="3291211" cy="823304"/>
          </a:xfrm>
          <a:prstGeom prst="rect">
            <a:avLst/>
          </a:prstGeom>
          <a:noFill/>
          <a:ln>
            <a:noFill/>
          </a:ln>
        </p:spPr>
        <p:txBody>
          <a:bodyPr anchorCtr="0" anchor="b" bIns="45700" lIns="91425" spcFirstLastPara="1" rIns="91425" wrap="square" tIns="45700"/>
          <a:lstStyle>
            <a:lvl1pPr indent="-228600" lvl="0" marL="457200" algn="ctr">
              <a:lnSpc>
                <a:spcPct val="100000"/>
              </a:lnSpc>
              <a:spcBef>
                <a:spcPts val="1000"/>
              </a:spcBef>
              <a:spcAft>
                <a:spcPts val="0"/>
              </a:spcAft>
              <a:buClr>
                <a:schemeClr val="lt1"/>
              </a:buClr>
              <a:buSzPts val="2400"/>
              <a:buNone/>
              <a:defRPr b="0" sz="2400">
                <a:solidFill>
                  <a:schemeClr val="lt1"/>
                </a:solidFill>
              </a:defRPr>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103" name="Google Shape;103;p15"/>
          <p:cNvSpPr txBox="1"/>
          <p:nvPr>
            <p:ph idx="6" type="body"/>
          </p:nvPr>
        </p:nvSpPr>
        <p:spPr>
          <a:xfrm>
            <a:off x="7976346" y="2911624"/>
            <a:ext cx="3291211" cy="2879576"/>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400"/>
              <a:buNone/>
              <a:defRPr sz="1400"/>
            </a:lvl1pPr>
            <a:lvl2pPr indent="-228600" lvl="1" marL="914400" algn="l">
              <a:lnSpc>
                <a:spcPct val="120000"/>
              </a:lnSpc>
              <a:spcBef>
                <a:spcPts val="500"/>
              </a:spcBef>
              <a:spcAft>
                <a:spcPts val="0"/>
              </a:spcAft>
              <a:buClr>
                <a:schemeClr val="lt1"/>
              </a:buClr>
              <a:buSzPts val="1200"/>
              <a:buNone/>
              <a:defRPr sz="1200"/>
            </a:lvl2pPr>
            <a:lvl3pPr indent="-228600" lvl="2" marL="1371600" algn="l">
              <a:lnSpc>
                <a:spcPct val="120000"/>
              </a:lnSpc>
              <a:spcBef>
                <a:spcPts val="500"/>
              </a:spcBef>
              <a:spcAft>
                <a:spcPts val="0"/>
              </a:spcAft>
              <a:buClr>
                <a:schemeClr val="lt1"/>
              </a:buClr>
              <a:buSzPts val="1000"/>
              <a:buNone/>
              <a:defRPr sz="1000"/>
            </a:lvl3pPr>
            <a:lvl4pPr indent="-228600" lvl="3" marL="1828800" algn="l">
              <a:lnSpc>
                <a:spcPct val="120000"/>
              </a:lnSpc>
              <a:spcBef>
                <a:spcPts val="500"/>
              </a:spcBef>
              <a:spcAft>
                <a:spcPts val="0"/>
              </a:spcAft>
              <a:buClr>
                <a:schemeClr val="lt1"/>
              </a:buClr>
              <a:buSzPts val="900"/>
              <a:buNone/>
              <a:defRPr sz="900"/>
            </a:lvl4pPr>
            <a:lvl5pPr indent="-228600" lvl="4" marL="2286000" algn="l">
              <a:lnSpc>
                <a:spcPct val="120000"/>
              </a:lnSpc>
              <a:spcBef>
                <a:spcPts val="500"/>
              </a:spcBef>
              <a:spcAft>
                <a:spcPts val="0"/>
              </a:spcAft>
              <a:buClr>
                <a:schemeClr val="lt1"/>
              </a:buClr>
              <a:buSzPts val="900"/>
              <a:buNone/>
              <a:defRPr sz="900"/>
            </a:lvl5pPr>
            <a:lvl6pPr indent="-228600" lvl="5" marL="2743200" algn="l">
              <a:lnSpc>
                <a:spcPct val="120000"/>
              </a:lnSpc>
              <a:spcBef>
                <a:spcPts val="500"/>
              </a:spcBef>
              <a:spcAft>
                <a:spcPts val="0"/>
              </a:spcAft>
              <a:buClr>
                <a:schemeClr val="lt1"/>
              </a:buClr>
              <a:buSzPts val="900"/>
              <a:buNone/>
              <a:defRPr sz="900"/>
            </a:lvl6pPr>
            <a:lvl7pPr indent="-228600" lvl="6" marL="3200400" algn="l">
              <a:lnSpc>
                <a:spcPct val="120000"/>
              </a:lnSpc>
              <a:spcBef>
                <a:spcPts val="500"/>
              </a:spcBef>
              <a:spcAft>
                <a:spcPts val="0"/>
              </a:spcAft>
              <a:buClr>
                <a:schemeClr val="lt1"/>
              </a:buClr>
              <a:buSzPts val="900"/>
              <a:buNone/>
              <a:defRPr sz="900"/>
            </a:lvl7pPr>
            <a:lvl8pPr indent="-228600" lvl="7" marL="3657600" algn="l">
              <a:lnSpc>
                <a:spcPct val="120000"/>
              </a:lnSpc>
              <a:spcBef>
                <a:spcPts val="500"/>
              </a:spcBef>
              <a:spcAft>
                <a:spcPts val="0"/>
              </a:spcAft>
              <a:buClr>
                <a:schemeClr val="lt1"/>
              </a:buClr>
              <a:buSzPts val="900"/>
              <a:buNone/>
              <a:defRPr sz="900"/>
            </a:lvl8pPr>
            <a:lvl9pPr indent="-228600" lvl="8" marL="4114800" algn="l">
              <a:lnSpc>
                <a:spcPct val="120000"/>
              </a:lnSpc>
              <a:spcBef>
                <a:spcPts val="500"/>
              </a:spcBef>
              <a:spcAft>
                <a:spcPts val="0"/>
              </a:spcAft>
              <a:buClr>
                <a:schemeClr val="lt1"/>
              </a:buClr>
              <a:buSzPts val="900"/>
              <a:buNone/>
              <a:defRPr sz="900"/>
            </a:lvl9pPr>
          </a:lstStyle>
          <a:p/>
        </p:txBody>
      </p:sp>
      <p:sp>
        <p:nvSpPr>
          <p:cNvPr id="104" name="Google Shape;104;p15"/>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5"/>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5"/>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Picture Column">
  <p:cSld name="3 Picture Column">
    <p:spTree>
      <p:nvGrpSpPr>
        <p:cNvPr id="107" name="Shape 107"/>
        <p:cNvGrpSpPr/>
        <p:nvPr/>
      </p:nvGrpSpPr>
      <p:grpSpPr>
        <a:xfrm>
          <a:off x="0" y="0"/>
          <a:ext cx="0" cy="0"/>
          <a:chOff x="0" y="0"/>
          <a:chExt cx="0" cy="0"/>
        </a:xfrm>
      </p:grpSpPr>
      <p:sp>
        <p:nvSpPr>
          <p:cNvPr id="108" name="Google Shape;108;p16"/>
          <p:cNvSpPr txBox="1"/>
          <p:nvPr>
            <p:ph type="title"/>
          </p:nvPr>
        </p:nvSpPr>
        <p:spPr>
          <a:xfrm>
            <a:off x="913795" y="609600"/>
            <a:ext cx="10353762" cy="1325563"/>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9" name="Google Shape;109;p16"/>
          <p:cNvSpPr txBox="1"/>
          <p:nvPr>
            <p:ph idx="1" type="body"/>
          </p:nvPr>
        </p:nvSpPr>
        <p:spPr>
          <a:xfrm>
            <a:off x="913795" y="4195899"/>
            <a:ext cx="3298955" cy="576262"/>
          </a:xfrm>
          <a:prstGeom prst="rect">
            <a:avLst/>
          </a:prstGeom>
          <a:noFill/>
          <a:ln>
            <a:noFill/>
          </a:ln>
        </p:spPr>
        <p:txBody>
          <a:bodyPr anchorCtr="0" anchor="b" bIns="45700" lIns="91425" spcFirstLastPara="1" rIns="91425" wrap="square" tIns="45700"/>
          <a:lstStyle>
            <a:lvl1pPr indent="-228600" lvl="0" marL="457200" algn="ctr">
              <a:lnSpc>
                <a:spcPct val="100000"/>
              </a:lnSpc>
              <a:spcBef>
                <a:spcPts val="1000"/>
              </a:spcBef>
              <a:spcAft>
                <a:spcPts val="0"/>
              </a:spcAft>
              <a:buClr>
                <a:schemeClr val="lt1"/>
              </a:buClr>
              <a:buSzPts val="2000"/>
              <a:buNone/>
              <a:defRPr b="0" sz="2000">
                <a:solidFill>
                  <a:schemeClr val="lt1"/>
                </a:solidFill>
              </a:defRPr>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110" name="Google Shape;110;p16"/>
          <p:cNvSpPr/>
          <p:nvPr>
            <p:ph idx="2" type="pic"/>
          </p:nvPr>
        </p:nvSpPr>
        <p:spPr>
          <a:xfrm>
            <a:off x="1092020" y="2298987"/>
            <a:ext cx="2940050" cy="1524000"/>
          </a:xfrm>
          <a:prstGeom prst="roundRect">
            <a:avLst>
              <a:gd fmla="val 0" name="adj"/>
            </a:avLst>
          </a:prstGeom>
          <a:noFill/>
          <a:ln cap="sq" cmpd="sng" w="14605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txBody>
          <a:bodyPr anchorCtr="0" anchor="t" bIns="45700" lIns="91425" spcFirstLastPara="1" rIns="91425" wrap="square" tIns="45700"/>
          <a:lstStyle>
            <a:lvl1pPr lvl="0" marR="0" rtl="0" algn="ctr">
              <a:lnSpc>
                <a:spcPct val="120000"/>
              </a:lnSpc>
              <a:spcBef>
                <a:spcPts val="10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1pPr>
            <a:lvl2pPr lvl="1"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2pPr>
            <a:lvl3pPr lvl="2"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3pPr>
            <a:lvl4pPr lvl="3"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4pPr>
            <a:lvl5pPr lvl="4"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5pPr>
            <a:lvl6pPr lvl="5"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6pPr>
            <a:lvl7pPr lvl="6"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7pPr>
            <a:lvl8pPr lvl="7"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8pPr>
            <a:lvl9pPr lvl="8"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9pPr>
          </a:lstStyle>
          <a:p/>
        </p:txBody>
      </p:sp>
      <p:sp>
        <p:nvSpPr>
          <p:cNvPr id="111" name="Google Shape;111;p16"/>
          <p:cNvSpPr txBox="1"/>
          <p:nvPr>
            <p:ph idx="3" type="body"/>
          </p:nvPr>
        </p:nvSpPr>
        <p:spPr>
          <a:xfrm>
            <a:off x="913795" y="4772161"/>
            <a:ext cx="3298955" cy="1019038"/>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400"/>
              <a:buNone/>
              <a:defRPr sz="1400"/>
            </a:lvl1pPr>
            <a:lvl2pPr indent="-228600" lvl="1" marL="914400" algn="l">
              <a:lnSpc>
                <a:spcPct val="120000"/>
              </a:lnSpc>
              <a:spcBef>
                <a:spcPts val="500"/>
              </a:spcBef>
              <a:spcAft>
                <a:spcPts val="0"/>
              </a:spcAft>
              <a:buClr>
                <a:schemeClr val="lt1"/>
              </a:buClr>
              <a:buSzPts val="1200"/>
              <a:buNone/>
              <a:defRPr sz="1200"/>
            </a:lvl2pPr>
            <a:lvl3pPr indent="-228600" lvl="2" marL="1371600" algn="l">
              <a:lnSpc>
                <a:spcPct val="120000"/>
              </a:lnSpc>
              <a:spcBef>
                <a:spcPts val="500"/>
              </a:spcBef>
              <a:spcAft>
                <a:spcPts val="0"/>
              </a:spcAft>
              <a:buClr>
                <a:schemeClr val="lt1"/>
              </a:buClr>
              <a:buSzPts val="1000"/>
              <a:buNone/>
              <a:defRPr sz="1000"/>
            </a:lvl3pPr>
            <a:lvl4pPr indent="-228600" lvl="3" marL="1828800" algn="l">
              <a:lnSpc>
                <a:spcPct val="120000"/>
              </a:lnSpc>
              <a:spcBef>
                <a:spcPts val="500"/>
              </a:spcBef>
              <a:spcAft>
                <a:spcPts val="0"/>
              </a:spcAft>
              <a:buClr>
                <a:schemeClr val="lt1"/>
              </a:buClr>
              <a:buSzPts val="900"/>
              <a:buNone/>
              <a:defRPr sz="900"/>
            </a:lvl4pPr>
            <a:lvl5pPr indent="-228600" lvl="4" marL="2286000" algn="l">
              <a:lnSpc>
                <a:spcPct val="120000"/>
              </a:lnSpc>
              <a:spcBef>
                <a:spcPts val="500"/>
              </a:spcBef>
              <a:spcAft>
                <a:spcPts val="0"/>
              </a:spcAft>
              <a:buClr>
                <a:schemeClr val="lt1"/>
              </a:buClr>
              <a:buSzPts val="900"/>
              <a:buNone/>
              <a:defRPr sz="900"/>
            </a:lvl5pPr>
            <a:lvl6pPr indent="-228600" lvl="5" marL="2743200" algn="l">
              <a:lnSpc>
                <a:spcPct val="120000"/>
              </a:lnSpc>
              <a:spcBef>
                <a:spcPts val="500"/>
              </a:spcBef>
              <a:spcAft>
                <a:spcPts val="0"/>
              </a:spcAft>
              <a:buClr>
                <a:schemeClr val="lt1"/>
              </a:buClr>
              <a:buSzPts val="900"/>
              <a:buNone/>
              <a:defRPr sz="900"/>
            </a:lvl6pPr>
            <a:lvl7pPr indent="-228600" lvl="6" marL="3200400" algn="l">
              <a:lnSpc>
                <a:spcPct val="120000"/>
              </a:lnSpc>
              <a:spcBef>
                <a:spcPts val="500"/>
              </a:spcBef>
              <a:spcAft>
                <a:spcPts val="0"/>
              </a:spcAft>
              <a:buClr>
                <a:schemeClr val="lt1"/>
              </a:buClr>
              <a:buSzPts val="900"/>
              <a:buNone/>
              <a:defRPr sz="900"/>
            </a:lvl7pPr>
            <a:lvl8pPr indent="-228600" lvl="7" marL="3657600" algn="l">
              <a:lnSpc>
                <a:spcPct val="120000"/>
              </a:lnSpc>
              <a:spcBef>
                <a:spcPts val="500"/>
              </a:spcBef>
              <a:spcAft>
                <a:spcPts val="0"/>
              </a:spcAft>
              <a:buClr>
                <a:schemeClr val="lt1"/>
              </a:buClr>
              <a:buSzPts val="900"/>
              <a:buNone/>
              <a:defRPr sz="900"/>
            </a:lvl8pPr>
            <a:lvl9pPr indent="-228600" lvl="8" marL="4114800" algn="l">
              <a:lnSpc>
                <a:spcPct val="120000"/>
              </a:lnSpc>
              <a:spcBef>
                <a:spcPts val="500"/>
              </a:spcBef>
              <a:spcAft>
                <a:spcPts val="0"/>
              </a:spcAft>
              <a:buClr>
                <a:schemeClr val="lt1"/>
              </a:buClr>
              <a:buSzPts val="900"/>
              <a:buNone/>
              <a:defRPr sz="900"/>
            </a:lvl9pPr>
          </a:lstStyle>
          <a:p/>
        </p:txBody>
      </p:sp>
      <p:sp>
        <p:nvSpPr>
          <p:cNvPr id="112" name="Google Shape;112;p16"/>
          <p:cNvSpPr txBox="1"/>
          <p:nvPr>
            <p:ph idx="4" type="body"/>
          </p:nvPr>
        </p:nvSpPr>
        <p:spPr>
          <a:xfrm>
            <a:off x="4442701" y="4195899"/>
            <a:ext cx="3298983" cy="576262"/>
          </a:xfrm>
          <a:prstGeom prst="rect">
            <a:avLst/>
          </a:prstGeom>
          <a:noFill/>
          <a:ln>
            <a:noFill/>
          </a:ln>
        </p:spPr>
        <p:txBody>
          <a:bodyPr anchorCtr="0" anchor="b" bIns="45700" lIns="91425" spcFirstLastPara="1" rIns="91425" wrap="square" tIns="45700"/>
          <a:lstStyle>
            <a:lvl1pPr indent="-228600" lvl="0" marL="457200" algn="ctr">
              <a:lnSpc>
                <a:spcPct val="100000"/>
              </a:lnSpc>
              <a:spcBef>
                <a:spcPts val="1000"/>
              </a:spcBef>
              <a:spcAft>
                <a:spcPts val="0"/>
              </a:spcAft>
              <a:buClr>
                <a:schemeClr val="lt1"/>
              </a:buClr>
              <a:buSzPts val="2000"/>
              <a:buNone/>
              <a:defRPr b="0" sz="2000">
                <a:solidFill>
                  <a:schemeClr val="lt1"/>
                </a:solidFill>
              </a:defRPr>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113" name="Google Shape;113;p16"/>
          <p:cNvSpPr/>
          <p:nvPr>
            <p:ph idx="5" type="pic"/>
          </p:nvPr>
        </p:nvSpPr>
        <p:spPr>
          <a:xfrm>
            <a:off x="4568996" y="2298987"/>
            <a:ext cx="2930525" cy="1524000"/>
          </a:xfrm>
          <a:prstGeom prst="roundRect">
            <a:avLst>
              <a:gd fmla="val 0" name="adj"/>
            </a:avLst>
          </a:prstGeom>
          <a:noFill/>
          <a:ln cap="sq" cmpd="sng" w="14605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txBody>
          <a:bodyPr anchorCtr="0" anchor="t" bIns="45700" lIns="91425" spcFirstLastPara="1" rIns="91425" wrap="square" tIns="45700"/>
          <a:lstStyle>
            <a:lvl1pPr lvl="0" marR="0" rtl="0" algn="ctr">
              <a:lnSpc>
                <a:spcPct val="120000"/>
              </a:lnSpc>
              <a:spcBef>
                <a:spcPts val="10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1pPr>
            <a:lvl2pPr lvl="1"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2pPr>
            <a:lvl3pPr lvl="2"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3pPr>
            <a:lvl4pPr lvl="3"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4pPr>
            <a:lvl5pPr lvl="4"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5pPr>
            <a:lvl6pPr lvl="5"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6pPr>
            <a:lvl7pPr lvl="6"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7pPr>
            <a:lvl8pPr lvl="7"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8pPr>
            <a:lvl9pPr lvl="8"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9pPr>
          </a:lstStyle>
          <a:p/>
        </p:txBody>
      </p:sp>
      <p:sp>
        <p:nvSpPr>
          <p:cNvPr id="114" name="Google Shape;114;p16"/>
          <p:cNvSpPr txBox="1"/>
          <p:nvPr>
            <p:ph idx="6" type="body"/>
          </p:nvPr>
        </p:nvSpPr>
        <p:spPr>
          <a:xfrm>
            <a:off x="4441348" y="4772160"/>
            <a:ext cx="3300336" cy="1019038"/>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400"/>
              <a:buNone/>
              <a:defRPr sz="1400"/>
            </a:lvl1pPr>
            <a:lvl2pPr indent="-228600" lvl="1" marL="914400" algn="l">
              <a:lnSpc>
                <a:spcPct val="120000"/>
              </a:lnSpc>
              <a:spcBef>
                <a:spcPts val="500"/>
              </a:spcBef>
              <a:spcAft>
                <a:spcPts val="0"/>
              </a:spcAft>
              <a:buClr>
                <a:schemeClr val="lt1"/>
              </a:buClr>
              <a:buSzPts val="1200"/>
              <a:buNone/>
              <a:defRPr sz="1200"/>
            </a:lvl2pPr>
            <a:lvl3pPr indent="-228600" lvl="2" marL="1371600" algn="l">
              <a:lnSpc>
                <a:spcPct val="120000"/>
              </a:lnSpc>
              <a:spcBef>
                <a:spcPts val="500"/>
              </a:spcBef>
              <a:spcAft>
                <a:spcPts val="0"/>
              </a:spcAft>
              <a:buClr>
                <a:schemeClr val="lt1"/>
              </a:buClr>
              <a:buSzPts val="1000"/>
              <a:buNone/>
              <a:defRPr sz="1000"/>
            </a:lvl3pPr>
            <a:lvl4pPr indent="-228600" lvl="3" marL="1828800" algn="l">
              <a:lnSpc>
                <a:spcPct val="120000"/>
              </a:lnSpc>
              <a:spcBef>
                <a:spcPts val="500"/>
              </a:spcBef>
              <a:spcAft>
                <a:spcPts val="0"/>
              </a:spcAft>
              <a:buClr>
                <a:schemeClr val="lt1"/>
              </a:buClr>
              <a:buSzPts val="900"/>
              <a:buNone/>
              <a:defRPr sz="900"/>
            </a:lvl4pPr>
            <a:lvl5pPr indent="-228600" lvl="4" marL="2286000" algn="l">
              <a:lnSpc>
                <a:spcPct val="120000"/>
              </a:lnSpc>
              <a:spcBef>
                <a:spcPts val="500"/>
              </a:spcBef>
              <a:spcAft>
                <a:spcPts val="0"/>
              </a:spcAft>
              <a:buClr>
                <a:schemeClr val="lt1"/>
              </a:buClr>
              <a:buSzPts val="900"/>
              <a:buNone/>
              <a:defRPr sz="900"/>
            </a:lvl5pPr>
            <a:lvl6pPr indent="-228600" lvl="5" marL="2743200" algn="l">
              <a:lnSpc>
                <a:spcPct val="120000"/>
              </a:lnSpc>
              <a:spcBef>
                <a:spcPts val="500"/>
              </a:spcBef>
              <a:spcAft>
                <a:spcPts val="0"/>
              </a:spcAft>
              <a:buClr>
                <a:schemeClr val="lt1"/>
              </a:buClr>
              <a:buSzPts val="900"/>
              <a:buNone/>
              <a:defRPr sz="900"/>
            </a:lvl6pPr>
            <a:lvl7pPr indent="-228600" lvl="6" marL="3200400" algn="l">
              <a:lnSpc>
                <a:spcPct val="120000"/>
              </a:lnSpc>
              <a:spcBef>
                <a:spcPts val="500"/>
              </a:spcBef>
              <a:spcAft>
                <a:spcPts val="0"/>
              </a:spcAft>
              <a:buClr>
                <a:schemeClr val="lt1"/>
              </a:buClr>
              <a:buSzPts val="900"/>
              <a:buNone/>
              <a:defRPr sz="900"/>
            </a:lvl7pPr>
            <a:lvl8pPr indent="-228600" lvl="7" marL="3657600" algn="l">
              <a:lnSpc>
                <a:spcPct val="120000"/>
              </a:lnSpc>
              <a:spcBef>
                <a:spcPts val="500"/>
              </a:spcBef>
              <a:spcAft>
                <a:spcPts val="0"/>
              </a:spcAft>
              <a:buClr>
                <a:schemeClr val="lt1"/>
              </a:buClr>
              <a:buSzPts val="900"/>
              <a:buNone/>
              <a:defRPr sz="900"/>
            </a:lvl8pPr>
            <a:lvl9pPr indent="-228600" lvl="8" marL="4114800" algn="l">
              <a:lnSpc>
                <a:spcPct val="120000"/>
              </a:lnSpc>
              <a:spcBef>
                <a:spcPts val="500"/>
              </a:spcBef>
              <a:spcAft>
                <a:spcPts val="0"/>
              </a:spcAft>
              <a:buClr>
                <a:schemeClr val="lt1"/>
              </a:buClr>
              <a:buSzPts val="900"/>
              <a:buNone/>
              <a:defRPr sz="900"/>
            </a:lvl9pPr>
          </a:lstStyle>
          <a:p/>
        </p:txBody>
      </p:sp>
      <p:sp>
        <p:nvSpPr>
          <p:cNvPr id="115" name="Google Shape;115;p16"/>
          <p:cNvSpPr txBox="1"/>
          <p:nvPr>
            <p:ph idx="7" type="body"/>
          </p:nvPr>
        </p:nvSpPr>
        <p:spPr>
          <a:xfrm>
            <a:off x="7973423" y="4195899"/>
            <a:ext cx="3289900" cy="576262"/>
          </a:xfrm>
          <a:prstGeom prst="rect">
            <a:avLst/>
          </a:prstGeom>
          <a:noFill/>
          <a:ln>
            <a:noFill/>
          </a:ln>
        </p:spPr>
        <p:txBody>
          <a:bodyPr anchorCtr="0" anchor="b" bIns="45700" lIns="91425" spcFirstLastPara="1" rIns="91425" wrap="square" tIns="45700"/>
          <a:lstStyle>
            <a:lvl1pPr indent="-228600" lvl="0" marL="457200" algn="ctr">
              <a:lnSpc>
                <a:spcPct val="100000"/>
              </a:lnSpc>
              <a:spcBef>
                <a:spcPts val="1000"/>
              </a:spcBef>
              <a:spcAft>
                <a:spcPts val="0"/>
              </a:spcAft>
              <a:buClr>
                <a:schemeClr val="lt1"/>
              </a:buClr>
              <a:buSzPts val="2000"/>
              <a:buNone/>
              <a:defRPr b="0" sz="2000">
                <a:solidFill>
                  <a:schemeClr val="lt1"/>
                </a:solidFill>
              </a:defRPr>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116" name="Google Shape;116;p16"/>
          <p:cNvSpPr/>
          <p:nvPr>
            <p:ph idx="8" type="pic"/>
          </p:nvPr>
        </p:nvSpPr>
        <p:spPr>
          <a:xfrm>
            <a:off x="8152803" y="2298987"/>
            <a:ext cx="2932113" cy="1524000"/>
          </a:xfrm>
          <a:prstGeom prst="roundRect">
            <a:avLst>
              <a:gd fmla="val 0" name="adj"/>
            </a:avLst>
          </a:prstGeom>
          <a:noFill/>
          <a:ln cap="sq" cmpd="sng" w="14605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txBody>
          <a:bodyPr anchorCtr="0" anchor="t" bIns="45700" lIns="91425" spcFirstLastPara="1" rIns="91425" wrap="square" tIns="45700"/>
          <a:lstStyle>
            <a:lvl1pPr lvl="0" marR="0" rtl="0" algn="ctr">
              <a:lnSpc>
                <a:spcPct val="120000"/>
              </a:lnSpc>
              <a:spcBef>
                <a:spcPts val="10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1pPr>
            <a:lvl2pPr lvl="1"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2pPr>
            <a:lvl3pPr lvl="2"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3pPr>
            <a:lvl4pPr lvl="3"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4pPr>
            <a:lvl5pPr lvl="4"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5pPr>
            <a:lvl6pPr lvl="5"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6pPr>
            <a:lvl7pPr lvl="6"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7pPr>
            <a:lvl8pPr lvl="7"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8pPr>
            <a:lvl9pPr lvl="8" marR="0" rtl="0" algn="l">
              <a:lnSpc>
                <a:spcPct val="120000"/>
              </a:lnSpc>
              <a:spcBef>
                <a:spcPts val="500"/>
              </a:spcBef>
              <a:spcAft>
                <a:spcPts val="0"/>
              </a:spcAft>
              <a:buClr>
                <a:schemeClr val="lt1"/>
              </a:buClr>
              <a:buSzPts val="1600"/>
              <a:buFont typeface="Arial"/>
              <a:buNone/>
              <a:defRPr b="0" i="0" sz="1600" u="none" cap="none" strike="noStrike">
                <a:solidFill>
                  <a:schemeClr val="lt1"/>
                </a:solidFill>
                <a:latin typeface="Rockwell"/>
                <a:ea typeface="Rockwell"/>
                <a:cs typeface="Rockwell"/>
                <a:sym typeface="Rockwell"/>
              </a:defRPr>
            </a:lvl9pPr>
          </a:lstStyle>
          <a:p/>
        </p:txBody>
      </p:sp>
      <p:sp>
        <p:nvSpPr>
          <p:cNvPr id="117" name="Google Shape;117;p16"/>
          <p:cNvSpPr txBox="1"/>
          <p:nvPr>
            <p:ph idx="9" type="body"/>
          </p:nvPr>
        </p:nvSpPr>
        <p:spPr>
          <a:xfrm>
            <a:off x="7973298" y="4772161"/>
            <a:ext cx="3294258" cy="1019037"/>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400"/>
              <a:buNone/>
              <a:defRPr sz="1400"/>
            </a:lvl1pPr>
            <a:lvl2pPr indent="-228600" lvl="1" marL="914400" algn="l">
              <a:lnSpc>
                <a:spcPct val="120000"/>
              </a:lnSpc>
              <a:spcBef>
                <a:spcPts val="500"/>
              </a:spcBef>
              <a:spcAft>
                <a:spcPts val="0"/>
              </a:spcAft>
              <a:buClr>
                <a:schemeClr val="lt1"/>
              </a:buClr>
              <a:buSzPts val="1200"/>
              <a:buNone/>
              <a:defRPr sz="1200"/>
            </a:lvl2pPr>
            <a:lvl3pPr indent="-228600" lvl="2" marL="1371600" algn="l">
              <a:lnSpc>
                <a:spcPct val="120000"/>
              </a:lnSpc>
              <a:spcBef>
                <a:spcPts val="500"/>
              </a:spcBef>
              <a:spcAft>
                <a:spcPts val="0"/>
              </a:spcAft>
              <a:buClr>
                <a:schemeClr val="lt1"/>
              </a:buClr>
              <a:buSzPts val="1000"/>
              <a:buNone/>
              <a:defRPr sz="1000"/>
            </a:lvl3pPr>
            <a:lvl4pPr indent="-228600" lvl="3" marL="1828800" algn="l">
              <a:lnSpc>
                <a:spcPct val="120000"/>
              </a:lnSpc>
              <a:spcBef>
                <a:spcPts val="500"/>
              </a:spcBef>
              <a:spcAft>
                <a:spcPts val="0"/>
              </a:spcAft>
              <a:buClr>
                <a:schemeClr val="lt1"/>
              </a:buClr>
              <a:buSzPts val="900"/>
              <a:buNone/>
              <a:defRPr sz="900"/>
            </a:lvl4pPr>
            <a:lvl5pPr indent="-228600" lvl="4" marL="2286000" algn="l">
              <a:lnSpc>
                <a:spcPct val="120000"/>
              </a:lnSpc>
              <a:spcBef>
                <a:spcPts val="500"/>
              </a:spcBef>
              <a:spcAft>
                <a:spcPts val="0"/>
              </a:spcAft>
              <a:buClr>
                <a:schemeClr val="lt1"/>
              </a:buClr>
              <a:buSzPts val="900"/>
              <a:buNone/>
              <a:defRPr sz="900"/>
            </a:lvl5pPr>
            <a:lvl6pPr indent="-228600" lvl="5" marL="2743200" algn="l">
              <a:lnSpc>
                <a:spcPct val="120000"/>
              </a:lnSpc>
              <a:spcBef>
                <a:spcPts val="500"/>
              </a:spcBef>
              <a:spcAft>
                <a:spcPts val="0"/>
              </a:spcAft>
              <a:buClr>
                <a:schemeClr val="lt1"/>
              </a:buClr>
              <a:buSzPts val="900"/>
              <a:buNone/>
              <a:defRPr sz="900"/>
            </a:lvl6pPr>
            <a:lvl7pPr indent="-228600" lvl="6" marL="3200400" algn="l">
              <a:lnSpc>
                <a:spcPct val="120000"/>
              </a:lnSpc>
              <a:spcBef>
                <a:spcPts val="500"/>
              </a:spcBef>
              <a:spcAft>
                <a:spcPts val="0"/>
              </a:spcAft>
              <a:buClr>
                <a:schemeClr val="lt1"/>
              </a:buClr>
              <a:buSzPts val="900"/>
              <a:buNone/>
              <a:defRPr sz="900"/>
            </a:lvl7pPr>
            <a:lvl8pPr indent="-228600" lvl="7" marL="3657600" algn="l">
              <a:lnSpc>
                <a:spcPct val="120000"/>
              </a:lnSpc>
              <a:spcBef>
                <a:spcPts val="500"/>
              </a:spcBef>
              <a:spcAft>
                <a:spcPts val="0"/>
              </a:spcAft>
              <a:buClr>
                <a:schemeClr val="lt1"/>
              </a:buClr>
              <a:buSzPts val="900"/>
              <a:buNone/>
              <a:defRPr sz="900"/>
            </a:lvl8pPr>
            <a:lvl9pPr indent="-228600" lvl="8" marL="4114800" algn="l">
              <a:lnSpc>
                <a:spcPct val="120000"/>
              </a:lnSpc>
              <a:spcBef>
                <a:spcPts val="500"/>
              </a:spcBef>
              <a:spcAft>
                <a:spcPts val="0"/>
              </a:spcAft>
              <a:buClr>
                <a:schemeClr val="lt1"/>
              </a:buClr>
              <a:buSzPts val="900"/>
              <a:buNone/>
              <a:defRPr sz="900"/>
            </a:lvl9pPr>
          </a:lstStyle>
          <a:p/>
        </p:txBody>
      </p:sp>
      <p:sp>
        <p:nvSpPr>
          <p:cNvPr id="118" name="Google Shape;118;p16"/>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16"/>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16"/>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21" name="Shape 121"/>
        <p:cNvGrpSpPr/>
        <p:nvPr/>
      </p:nvGrpSpPr>
      <p:grpSpPr>
        <a:xfrm>
          <a:off x="0" y="0"/>
          <a:ext cx="0" cy="0"/>
          <a:chOff x="0" y="0"/>
          <a:chExt cx="0" cy="0"/>
        </a:xfrm>
      </p:grpSpPr>
      <p:sp>
        <p:nvSpPr>
          <p:cNvPr id="122" name="Google Shape;122;p17"/>
          <p:cNvSpPr txBox="1"/>
          <p:nvPr>
            <p:ph type="title"/>
          </p:nvPr>
        </p:nvSpPr>
        <p:spPr>
          <a:xfrm>
            <a:off x="913795" y="609600"/>
            <a:ext cx="10353761" cy="1326321"/>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3" name="Google Shape;123;p17"/>
          <p:cNvSpPr txBox="1"/>
          <p:nvPr>
            <p:ph idx="1" type="body"/>
          </p:nvPr>
        </p:nvSpPr>
        <p:spPr>
          <a:xfrm rot="5400000">
            <a:off x="4243108" y="-1233249"/>
            <a:ext cx="3695136" cy="10353762"/>
          </a:xfrm>
          <a:prstGeom prst="rect">
            <a:avLst/>
          </a:prstGeom>
          <a:noFill/>
          <a:ln>
            <a:noFill/>
          </a:ln>
        </p:spPr>
        <p:txBody>
          <a:bodyPr anchorCtr="0" anchor="t"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124" name="Google Shape;124;p17"/>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7"/>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17"/>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27" name="Shape 127"/>
        <p:cNvGrpSpPr/>
        <p:nvPr/>
      </p:nvGrpSpPr>
      <p:grpSpPr>
        <a:xfrm>
          <a:off x="0" y="0"/>
          <a:ext cx="0" cy="0"/>
          <a:chOff x="0" y="0"/>
          <a:chExt cx="0" cy="0"/>
        </a:xfrm>
      </p:grpSpPr>
      <p:sp>
        <p:nvSpPr>
          <p:cNvPr id="128" name="Google Shape;128;p18"/>
          <p:cNvSpPr txBox="1"/>
          <p:nvPr>
            <p:ph type="title"/>
          </p:nvPr>
        </p:nvSpPr>
        <p:spPr>
          <a:xfrm rot="5400000">
            <a:off x="7405428" y="1929071"/>
            <a:ext cx="5181601" cy="2542657"/>
          </a:xfrm>
          <a:prstGeom prst="rect">
            <a:avLst/>
          </a:prstGeom>
          <a:noFill/>
          <a:ln>
            <a:noFill/>
          </a:ln>
        </p:spPr>
        <p:txBody>
          <a:bodyPr anchorCtr="0" anchor="ctr" bIns="45700" lIns="91425" spcFirstLastPara="1" rIns="91425" wrap="square" tIns="45700"/>
          <a:lstStyle>
            <a:lvl1pPr lvl="0" algn="l">
              <a:lnSpc>
                <a:spcPct val="90000"/>
              </a:lnSpc>
              <a:spcBef>
                <a:spcPts val="0"/>
              </a:spcBef>
              <a:spcAft>
                <a:spcPts val="0"/>
              </a:spcAft>
              <a:buClr>
                <a:schemeClr val="lt1"/>
              </a:buClr>
              <a:buSzPts val="3400"/>
              <a:buFont typeface="Bookman Old Style"/>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18"/>
          <p:cNvSpPr txBox="1"/>
          <p:nvPr>
            <p:ph idx="1" type="body"/>
          </p:nvPr>
        </p:nvSpPr>
        <p:spPr>
          <a:xfrm rot="5400000">
            <a:off x="2152346" y="-628953"/>
            <a:ext cx="5181601" cy="7658705"/>
          </a:xfrm>
          <a:prstGeom prst="rect">
            <a:avLst/>
          </a:prstGeom>
          <a:noFill/>
          <a:ln>
            <a:noFill/>
          </a:ln>
        </p:spPr>
        <p:txBody>
          <a:bodyPr anchorCtr="0" anchor="t"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130" name="Google Shape;130;p18"/>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18"/>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18"/>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7" name="Shape 17"/>
        <p:cNvGrpSpPr/>
        <p:nvPr/>
      </p:nvGrpSpPr>
      <p:grpSpPr>
        <a:xfrm>
          <a:off x="0" y="0"/>
          <a:ext cx="0" cy="0"/>
          <a:chOff x="0" y="0"/>
          <a:chExt cx="0" cy="0"/>
        </a:xfrm>
      </p:grpSpPr>
      <p:sp>
        <p:nvSpPr>
          <p:cNvPr id="18" name="Google Shape;18;p3"/>
          <p:cNvSpPr txBox="1"/>
          <p:nvPr>
            <p:ph type="title"/>
          </p:nvPr>
        </p:nvSpPr>
        <p:spPr>
          <a:xfrm>
            <a:off x="913795" y="609600"/>
            <a:ext cx="10353761" cy="1325563"/>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3"/>
          <p:cNvSpPr txBox="1"/>
          <p:nvPr>
            <p:ph idx="1" type="body"/>
          </p:nvPr>
        </p:nvSpPr>
        <p:spPr>
          <a:xfrm>
            <a:off x="1141804" y="2088320"/>
            <a:ext cx="4879199" cy="823912"/>
          </a:xfrm>
          <a:prstGeom prst="rect">
            <a:avLst/>
          </a:prstGeom>
          <a:noFill/>
          <a:ln>
            <a:noFill/>
          </a:ln>
        </p:spPr>
        <p:txBody>
          <a:bodyPr anchorCtr="0" anchor="b" bIns="45700" lIns="91425" spcFirstLastPara="1" rIns="91425" wrap="square" tIns="45700"/>
          <a:lstStyle>
            <a:lvl1pPr indent="-228600" lvl="0" marL="457200" algn="l">
              <a:lnSpc>
                <a:spcPct val="100000"/>
              </a:lnSpc>
              <a:spcBef>
                <a:spcPts val="1000"/>
              </a:spcBef>
              <a:spcAft>
                <a:spcPts val="0"/>
              </a:spcAft>
              <a:buClr>
                <a:schemeClr val="lt1"/>
              </a:buClr>
              <a:buSzPts val="2400"/>
              <a:buNone/>
              <a:defRPr b="1" sz="2400"/>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20" name="Google Shape;20;p3"/>
          <p:cNvSpPr txBox="1"/>
          <p:nvPr>
            <p:ph idx="2" type="body"/>
          </p:nvPr>
        </p:nvSpPr>
        <p:spPr>
          <a:xfrm>
            <a:off x="913795" y="2912232"/>
            <a:ext cx="5107208" cy="2878968"/>
          </a:xfrm>
          <a:prstGeom prst="rect">
            <a:avLst/>
          </a:prstGeom>
          <a:noFill/>
          <a:ln>
            <a:noFill/>
          </a:ln>
        </p:spPr>
        <p:txBody>
          <a:bodyPr anchorCtr="0" anchor="t"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21" name="Google Shape;21;p3"/>
          <p:cNvSpPr txBox="1"/>
          <p:nvPr>
            <p:ph idx="3" type="body"/>
          </p:nvPr>
        </p:nvSpPr>
        <p:spPr>
          <a:xfrm>
            <a:off x="6402003" y="2088320"/>
            <a:ext cx="4865554" cy="823912"/>
          </a:xfrm>
          <a:prstGeom prst="rect">
            <a:avLst/>
          </a:prstGeom>
          <a:noFill/>
          <a:ln>
            <a:noFill/>
          </a:ln>
        </p:spPr>
        <p:txBody>
          <a:bodyPr anchorCtr="0" anchor="b" bIns="45700" lIns="91425" spcFirstLastPara="1" rIns="91425" wrap="square" tIns="45700"/>
          <a:lstStyle>
            <a:lvl1pPr indent="-228600" lvl="0" marL="457200" algn="l">
              <a:lnSpc>
                <a:spcPct val="100000"/>
              </a:lnSpc>
              <a:spcBef>
                <a:spcPts val="1000"/>
              </a:spcBef>
              <a:spcAft>
                <a:spcPts val="0"/>
              </a:spcAft>
              <a:buClr>
                <a:schemeClr val="lt1"/>
              </a:buClr>
              <a:buSzPts val="2400"/>
              <a:buNone/>
              <a:defRPr b="1" sz="2400"/>
            </a:lvl1pPr>
            <a:lvl2pPr indent="-228600" lvl="1" marL="914400" algn="l">
              <a:lnSpc>
                <a:spcPct val="120000"/>
              </a:lnSpc>
              <a:spcBef>
                <a:spcPts val="500"/>
              </a:spcBef>
              <a:spcAft>
                <a:spcPts val="0"/>
              </a:spcAft>
              <a:buClr>
                <a:schemeClr val="lt1"/>
              </a:buClr>
              <a:buSzPts val="2000"/>
              <a:buNone/>
              <a:defRPr b="1" sz="2000"/>
            </a:lvl2pPr>
            <a:lvl3pPr indent="-228600" lvl="2" marL="1371600" algn="l">
              <a:lnSpc>
                <a:spcPct val="120000"/>
              </a:lnSpc>
              <a:spcBef>
                <a:spcPts val="500"/>
              </a:spcBef>
              <a:spcAft>
                <a:spcPts val="0"/>
              </a:spcAft>
              <a:buClr>
                <a:schemeClr val="lt1"/>
              </a:buClr>
              <a:buSzPts val="1800"/>
              <a:buNone/>
              <a:defRPr b="1" sz="1800"/>
            </a:lvl3pPr>
            <a:lvl4pPr indent="-228600" lvl="3" marL="1828800" algn="l">
              <a:lnSpc>
                <a:spcPct val="120000"/>
              </a:lnSpc>
              <a:spcBef>
                <a:spcPts val="500"/>
              </a:spcBef>
              <a:spcAft>
                <a:spcPts val="0"/>
              </a:spcAft>
              <a:buClr>
                <a:schemeClr val="lt1"/>
              </a:buClr>
              <a:buSzPts val="1600"/>
              <a:buNone/>
              <a:defRPr b="1" sz="1600"/>
            </a:lvl4pPr>
            <a:lvl5pPr indent="-228600" lvl="4" marL="2286000" algn="l">
              <a:lnSpc>
                <a:spcPct val="120000"/>
              </a:lnSpc>
              <a:spcBef>
                <a:spcPts val="500"/>
              </a:spcBef>
              <a:spcAft>
                <a:spcPts val="0"/>
              </a:spcAft>
              <a:buClr>
                <a:schemeClr val="lt1"/>
              </a:buClr>
              <a:buSzPts val="1600"/>
              <a:buNone/>
              <a:defRPr b="1" sz="1600"/>
            </a:lvl5pPr>
            <a:lvl6pPr indent="-228600" lvl="5" marL="2743200" algn="l">
              <a:lnSpc>
                <a:spcPct val="120000"/>
              </a:lnSpc>
              <a:spcBef>
                <a:spcPts val="500"/>
              </a:spcBef>
              <a:spcAft>
                <a:spcPts val="0"/>
              </a:spcAft>
              <a:buClr>
                <a:schemeClr val="lt1"/>
              </a:buClr>
              <a:buSzPts val="1600"/>
              <a:buNone/>
              <a:defRPr b="1" sz="1600"/>
            </a:lvl6pPr>
            <a:lvl7pPr indent="-228600" lvl="6" marL="3200400" algn="l">
              <a:lnSpc>
                <a:spcPct val="120000"/>
              </a:lnSpc>
              <a:spcBef>
                <a:spcPts val="500"/>
              </a:spcBef>
              <a:spcAft>
                <a:spcPts val="0"/>
              </a:spcAft>
              <a:buClr>
                <a:schemeClr val="lt1"/>
              </a:buClr>
              <a:buSzPts val="1600"/>
              <a:buNone/>
              <a:defRPr b="1" sz="1600"/>
            </a:lvl7pPr>
            <a:lvl8pPr indent="-228600" lvl="7" marL="3657600" algn="l">
              <a:lnSpc>
                <a:spcPct val="120000"/>
              </a:lnSpc>
              <a:spcBef>
                <a:spcPts val="500"/>
              </a:spcBef>
              <a:spcAft>
                <a:spcPts val="0"/>
              </a:spcAft>
              <a:buClr>
                <a:schemeClr val="lt1"/>
              </a:buClr>
              <a:buSzPts val="1600"/>
              <a:buNone/>
              <a:defRPr b="1" sz="1600"/>
            </a:lvl8pPr>
            <a:lvl9pPr indent="-228600" lvl="8" marL="4114800" algn="l">
              <a:lnSpc>
                <a:spcPct val="120000"/>
              </a:lnSpc>
              <a:spcBef>
                <a:spcPts val="500"/>
              </a:spcBef>
              <a:spcAft>
                <a:spcPts val="0"/>
              </a:spcAft>
              <a:buClr>
                <a:schemeClr val="lt1"/>
              </a:buClr>
              <a:buSzPts val="1600"/>
              <a:buNone/>
              <a:defRPr b="1" sz="1600"/>
            </a:lvl9pPr>
          </a:lstStyle>
          <a:p/>
        </p:txBody>
      </p:sp>
      <p:sp>
        <p:nvSpPr>
          <p:cNvPr id="22" name="Google Shape;22;p3"/>
          <p:cNvSpPr txBox="1"/>
          <p:nvPr>
            <p:ph idx="4" type="body"/>
          </p:nvPr>
        </p:nvSpPr>
        <p:spPr>
          <a:xfrm>
            <a:off x="6172200" y="2912232"/>
            <a:ext cx="5095357" cy="2878968"/>
          </a:xfrm>
          <a:prstGeom prst="rect">
            <a:avLst/>
          </a:prstGeom>
          <a:noFill/>
          <a:ln>
            <a:noFill/>
          </a:ln>
        </p:spPr>
        <p:txBody>
          <a:bodyPr anchorCtr="0" anchor="t"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23" name="Google Shape;23;p3"/>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6" name="Shape 26"/>
        <p:cNvGrpSpPr/>
        <p:nvPr/>
      </p:nvGrpSpPr>
      <p:grpSpPr>
        <a:xfrm>
          <a:off x="0" y="0"/>
          <a:ext cx="0" cy="0"/>
          <a:chOff x="0" y="0"/>
          <a:chExt cx="0" cy="0"/>
        </a:xfrm>
      </p:grpSpPr>
      <p:sp>
        <p:nvSpPr>
          <p:cNvPr id="27" name="Google Shape;27;p4"/>
          <p:cNvSpPr txBox="1"/>
          <p:nvPr>
            <p:ph type="title"/>
          </p:nvPr>
        </p:nvSpPr>
        <p:spPr>
          <a:xfrm>
            <a:off x="913795" y="609600"/>
            <a:ext cx="10353761" cy="1326321"/>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4"/>
          <p:cNvSpPr txBox="1"/>
          <p:nvPr>
            <p:ph idx="1" type="body"/>
          </p:nvPr>
        </p:nvSpPr>
        <p:spPr>
          <a:xfrm>
            <a:off x="913795" y="2096064"/>
            <a:ext cx="10353762" cy="3695136"/>
          </a:xfrm>
          <a:prstGeom prst="rect">
            <a:avLst/>
          </a:prstGeom>
          <a:noFill/>
          <a:ln>
            <a:noFill/>
          </a:ln>
        </p:spPr>
        <p:txBody>
          <a:bodyPr anchorCtr="0" anchor="t"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29" name="Google Shape;29;p4"/>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2" name="Shape 32"/>
        <p:cNvGrpSpPr/>
        <p:nvPr/>
      </p:nvGrpSpPr>
      <p:grpSpPr>
        <a:xfrm>
          <a:off x="0" y="0"/>
          <a:ext cx="0" cy="0"/>
          <a:chOff x="0" y="0"/>
          <a:chExt cx="0" cy="0"/>
        </a:xfrm>
      </p:grpSpPr>
      <p:sp>
        <p:nvSpPr>
          <p:cNvPr id="33" name="Google Shape;33;p5"/>
          <p:cNvSpPr txBox="1"/>
          <p:nvPr>
            <p:ph type="title"/>
          </p:nvPr>
        </p:nvSpPr>
        <p:spPr>
          <a:xfrm>
            <a:off x="1229244" y="657226"/>
            <a:ext cx="9733512" cy="2852737"/>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lt1"/>
              </a:buClr>
              <a:buSzPts val="3400"/>
              <a:buFont typeface="Bookman Old Style"/>
              <a:buNone/>
              <a:defRPr sz="3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5"/>
          <p:cNvSpPr txBox="1"/>
          <p:nvPr>
            <p:ph idx="1" type="body"/>
          </p:nvPr>
        </p:nvSpPr>
        <p:spPr>
          <a:xfrm>
            <a:off x="1229244" y="3602038"/>
            <a:ext cx="9733512" cy="1500187"/>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2400"/>
              <a:buNone/>
              <a:defRPr sz="2400">
                <a:solidFill>
                  <a:schemeClr val="lt1"/>
                </a:solidFill>
              </a:defRPr>
            </a:lvl1pPr>
            <a:lvl2pPr indent="-228600" lvl="1" marL="914400" algn="l">
              <a:lnSpc>
                <a:spcPct val="120000"/>
              </a:lnSpc>
              <a:spcBef>
                <a:spcPts val="500"/>
              </a:spcBef>
              <a:spcAft>
                <a:spcPts val="0"/>
              </a:spcAft>
              <a:buClr>
                <a:schemeClr val="lt1"/>
              </a:buClr>
              <a:buSzPts val="2000"/>
              <a:buNone/>
              <a:defRPr sz="2000">
                <a:solidFill>
                  <a:schemeClr val="lt1"/>
                </a:solidFill>
              </a:defRPr>
            </a:lvl2pPr>
            <a:lvl3pPr indent="-228600" lvl="2" marL="1371600" algn="l">
              <a:lnSpc>
                <a:spcPct val="120000"/>
              </a:lnSpc>
              <a:spcBef>
                <a:spcPts val="500"/>
              </a:spcBef>
              <a:spcAft>
                <a:spcPts val="0"/>
              </a:spcAft>
              <a:buClr>
                <a:schemeClr val="lt1"/>
              </a:buClr>
              <a:buSzPts val="1800"/>
              <a:buNone/>
              <a:defRPr sz="1800">
                <a:solidFill>
                  <a:schemeClr val="lt1"/>
                </a:solidFill>
              </a:defRPr>
            </a:lvl3pPr>
            <a:lvl4pPr indent="-228600" lvl="3" marL="1828800" algn="l">
              <a:lnSpc>
                <a:spcPct val="120000"/>
              </a:lnSpc>
              <a:spcBef>
                <a:spcPts val="500"/>
              </a:spcBef>
              <a:spcAft>
                <a:spcPts val="0"/>
              </a:spcAft>
              <a:buClr>
                <a:schemeClr val="lt1"/>
              </a:buClr>
              <a:buSzPts val="1600"/>
              <a:buNone/>
              <a:defRPr sz="1600">
                <a:solidFill>
                  <a:schemeClr val="lt1"/>
                </a:solidFill>
              </a:defRPr>
            </a:lvl4pPr>
            <a:lvl5pPr indent="-228600" lvl="4" marL="2286000" algn="l">
              <a:lnSpc>
                <a:spcPct val="120000"/>
              </a:lnSpc>
              <a:spcBef>
                <a:spcPts val="500"/>
              </a:spcBef>
              <a:spcAft>
                <a:spcPts val="0"/>
              </a:spcAft>
              <a:buClr>
                <a:schemeClr val="lt1"/>
              </a:buClr>
              <a:buSzPts val="1600"/>
              <a:buNone/>
              <a:defRPr sz="1600">
                <a:solidFill>
                  <a:schemeClr val="lt1"/>
                </a:solidFill>
              </a:defRPr>
            </a:lvl5pPr>
            <a:lvl6pPr indent="-228600" lvl="5" marL="2743200" algn="l">
              <a:lnSpc>
                <a:spcPct val="120000"/>
              </a:lnSpc>
              <a:spcBef>
                <a:spcPts val="500"/>
              </a:spcBef>
              <a:spcAft>
                <a:spcPts val="0"/>
              </a:spcAft>
              <a:buClr>
                <a:schemeClr val="lt1"/>
              </a:buClr>
              <a:buSzPts val="1600"/>
              <a:buNone/>
              <a:defRPr sz="1600">
                <a:solidFill>
                  <a:schemeClr val="lt1"/>
                </a:solidFill>
              </a:defRPr>
            </a:lvl6pPr>
            <a:lvl7pPr indent="-228600" lvl="6" marL="3200400" algn="l">
              <a:lnSpc>
                <a:spcPct val="120000"/>
              </a:lnSpc>
              <a:spcBef>
                <a:spcPts val="500"/>
              </a:spcBef>
              <a:spcAft>
                <a:spcPts val="0"/>
              </a:spcAft>
              <a:buClr>
                <a:schemeClr val="lt1"/>
              </a:buClr>
              <a:buSzPts val="1600"/>
              <a:buNone/>
              <a:defRPr sz="1600">
                <a:solidFill>
                  <a:schemeClr val="lt1"/>
                </a:solidFill>
              </a:defRPr>
            </a:lvl7pPr>
            <a:lvl8pPr indent="-228600" lvl="7" marL="3657600" algn="l">
              <a:lnSpc>
                <a:spcPct val="120000"/>
              </a:lnSpc>
              <a:spcBef>
                <a:spcPts val="500"/>
              </a:spcBef>
              <a:spcAft>
                <a:spcPts val="0"/>
              </a:spcAft>
              <a:buClr>
                <a:schemeClr val="lt1"/>
              </a:buClr>
              <a:buSzPts val="1600"/>
              <a:buNone/>
              <a:defRPr sz="1600">
                <a:solidFill>
                  <a:schemeClr val="lt1"/>
                </a:solidFill>
              </a:defRPr>
            </a:lvl8pPr>
            <a:lvl9pPr indent="-228600" lvl="8" marL="4114800" algn="l">
              <a:lnSpc>
                <a:spcPct val="120000"/>
              </a:lnSpc>
              <a:spcBef>
                <a:spcPts val="500"/>
              </a:spcBef>
              <a:spcAft>
                <a:spcPts val="0"/>
              </a:spcAft>
              <a:buClr>
                <a:schemeClr val="lt1"/>
              </a:buClr>
              <a:buSzPts val="1600"/>
              <a:buNone/>
              <a:defRPr sz="1600">
                <a:solidFill>
                  <a:schemeClr val="lt1"/>
                </a:solidFill>
              </a:defRPr>
            </a:lvl9pPr>
          </a:lstStyle>
          <a:p/>
        </p:txBody>
      </p:sp>
      <p:sp>
        <p:nvSpPr>
          <p:cNvPr id="35" name="Google Shape;35;p5"/>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5"/>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5"/>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8" name="Shape 38"/>
        <p:cNvGrpSpPr/>
        <p:nvPr/>
      </p:nvGrpSpPr>
      <p:grpSpPr>
        <a:xfrm>
          <a:off x="0" y="0"/>
          <a:ext cx="0" cy="0"/>
          <a:chOff x="0" y="0"/>
          <a:chExt cx="0" cy="0"/>
        </a:xfrm>
      </p:grpSpPr>
      <p:sp>
        <p:nvSpPr>
          <p:cNvPr id="39" name="Google Shape;39;p6"/>
          <p:cNvSpPr txBox="1"/>
          <p:nvPr>
            <p:ph type="title"/>
          </p:nvPr>
        </p:nvSpPr>
        <p:spPr>
          <a:xfrm>
            <a:off x="913795" y="609600"/>
            <a:ext cx="10353761" cy="1326321"/>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6"/>
          <p:cNvSpPr txBox="1"/>
          <p:nvPr>
            <p:ph idx="1" type="body"/>
          </p:nvPr>
        </p:nvSpPr>
        <p:spPr>
          <a:xfrm>
            <a:off x="913795" y="2088319"/>
            <a:ext cx="5106004" cy="3702881"/>
          </a:xfrm>
          <a:prstGeom prst="rect">
            <a:avLst/>
          </a:prstGeom>
          <a:noFill/>
          <a:ln>
            <a:noFill/>
          </a:ln>
        </p:spPr>
        <p:txBody>
          <a:bodyPr anchorCtr="0" anchor="t"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41" name="Google Shape;41;p6"/>
          <p:cNvSpPr txBox="1"/>
          <p:nvPr>
            <p:ph idx="2" type="body"/>
          </p:nvPr>
        </p:nvSpPr>
        <p:spPr>
          <a:xfrm>
            <a:off x="6173403" y="2088319"/>
            <a:ext cx="5094154" cy="3702881"/>
          </a:xfrm>
          <a:prstGeom prst="rect">
            <a:avLst/>
          </a:prstGeom>
          <a:noFill/>
          <a:ln>
            <a:noFill/>
          </a:ln>
        </p:spPr>
        <p:txBody>
          <a:bodyPr anchorCtr="0" anchor="t"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42" name="Google Shape;42;p6"/>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6"/>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5" name="Shape 45"/>
        <p:cNvGrpSpPr/>
        <p:nvPr/>
      </p:nvGrpSpPr>
      <p:grpSpPr>
        <a:xfrm>
          <a:off x="0" y="0"/>
          <a:ext cx="0" cy="0"/>
          <a:chOff x="0" y="0"/>
          <a:chExt cx="0" cy="0"/>
        </a:xfrm>
      </p:grpSpPr>
      <p:sp>
        <p:nvSpPr>
          <p:cNvPr id="46" name="Google Shape;46;p7"/>
          <p:cNvSpPr txBox="1"/>
          <p:nvPr>
            <p:ph type="title"/>
          </p:nvPr>
        </p:nvSpPr>
        <p:spPr>
          <a:xfrm>
            <a:off x="913795" y="609600"/>
            <a:ext cx="10353761" cy="1326321"/>
          </a:xfrm>
          <a:prstGeom prst="rect">
            <a:avLst/>
          </a:prstGeom>
          <a:noFill/>
          <a:ln>
            <a:noFill/>
          </a:ln>
        </p:spPr>
        <p:txBody>
          <a:bodyPr anchorCtr="0" anchor="ctr" bIns="45700" lIns="91425" spcFirstLastPara="1" rIns="91425" wrap="square" tIns="45700"/>
          <a:lstStyle>
            <a:lvl1pPr lvl="0" algn="ctr">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7"/>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7"/>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8"/>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917228" y="609600"/>
            <a:ext cx="3932237" cy="2362200"/>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lt1"/>
              </a:buClr>
              <a:buSzPts val="2800"/>
              <a:buFont typeface="Bookman Old Style"/>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5078064" y="609600"/>
            <a:ext cx="6189492" cy="5181600"/>
          </a:xfrm>
          <a:prstGeom prst="rect">
            <a:avLst/>
          </a:prstGeom>
          <a:noFill/>
          <a:ln>
            <a:noFill/>
          </a:ln>
        </p:spPr>
        <p:txBody>
          <a:bodyPr anchorCtr="0" anchor="ctr" bIns="45700" lIns="91425" spcFirstLastPara="1" rIns="91425" wrap="square" tIns="45700"/>
          <a:lstStyle>
            <a:lvl1pPr indent="-342900" lvl="0" marL="457200" algn="l">
              <a:lnSpc>
                <a:spcPct val="120000"/>
              </a:lnSpc>
              <a:spcBef>
                <a:spcPts val="1000"/>
              </a:spcBef>
              <a:spcAft>
                <a:spcPts val="0"/>
              </a:spcAft>
              <a:buClr>
                <a:schemeClr val="lt1"/>
              </a:buClr>
              <a:buSzPts val="1800"/>
              <a:buChar char="•"/>
              <a:defRPr/>
            </a:lvl1pPr>
            <a:lvl2pPr indent="-342900" lvl="1" marL="914400" algn="l">
              <a:lnSpc>
                <a:spcPct val="120000"/>
              </a:lnSpc>
              <a:spcBef>
                <a:spcPts val="500"/>
              </a:spcBef>
              <a:spcAft>
                <a:spcPts val="0"/>
              </a:spcAft>
              <a:buClr>
                <a:schemeClr val="lt1"/>
              </a:buClr>
              <a:buSzPts val="1800"/>
              <a:buChar char="•"/>
              <a:defRPr/>
            </a:lvl2pPr>
            <a:lvl3pPr indent="-342900" lvl="2" marL="1371600" algn="l">
              <a:lnSpc>
                <a:spcPct val="120000"/>
              </a:lnSpc>
              <a:spcBef>
                <a:spcPts val="500"/>
              </a:spcBef>
              <a:spcAft>
                <a:spcPts val="0"/>
              </a:spcAft>
              <a:buClr>
                <a:schemeClr val="lt1"/>
              </a:buClr>
              <a:buSzPts val="1800"/>
              <a:buChar char="•"/>
              <a:defRPr/>
            </a:lvl3pPr>
            <a:lvl4pPr indent="-342900" lvl="3" marL="1828800" algn="l">
              <a:lnSpc>
                <a:spcPct val="120000"/>
              </a:lnSpc>
              <a:spcBef>
                <a:spcPts val="500"/>
              </a:spcBef>
              <a:spcAft>
                <a:spcPts val="0"/>
              </a:spcAft>
              <a:buClr>
                <a:schemeClr val="lt1"/>
              </a:buClr>
              <a:buSzPts val="1800"/>
              <a:buChar char="•"/>
              <a:defRPr/>
            </a:lvl4pPr>
            <a:lvl5pPr indent="-342900" lvl="4" marL="2286000" algn="l">
              <a:lnSpc>
                <a:spcPct val="120000"/>
              </a:lnSpc>
              <a:spcBef>
                <a:spcPts val="500"/>
              </a:spcBef>
              <a:spcAft>
                <a:spcPts val="0"/>
              </a:spcAft>
              <a:buClr>
                <a:schemeClr val="lt1"/>
              </a:buClr>
              <a:buSzPts val="1800"/>
              <a:buChar char="•"/>
              <a:defRPr/>
            </a:lvl5pPr>
            <a:lvl6pPr indent="-342900" lvl="5" marL="2743200" algn="l">
              <a:lnSpc>
                <a:spcPct val="120000"/>
              </a:lnSpc>
              <a:spcBef>
                <a:spcPts val="500"/>
              </a:spcBef>
              <a:spcAft>
                <a:spcPts val="0"/>
              </a:spcAft>
              <a:buClr>
                <a:schemeClr val="lt1"/>
              </a:buClr>
              <a:buSzPts val="1800"/>
              <a:buChar char="•"/>
              <a:defRPr/>
            </a:lvl6pPr>
            <a:lvl7pPr indent="-342900" lvl="6" marL="3200400" algn="l">
              <a:lnSpc>
                <a:spcPct val="120000"/>
              </a:lnSpc>
              <a:spcBef>
                <a:spcPts val="500"/>
              </a:spcBef>
              <a:spcAft>
                <a:spcPts val="0"/>
              </a:spcAft>
              <a:buClr>
                <a:schemeClr val="lt1"/>
              </a:buClr>
              <a:buSzPts val="1800"/>
              <a:buChar char="•"/>
              <a:defRPr/>
            </a:lvl7pPr>
            <a:lvl8pPr indent="-342900" lvl="7" marL="3657600" algn="l">
              <a:lnSpc>
                <a:spcPct val="120000"/>
              </a:lnSpc>
              <a:spcBef>
                <a:spcPts val="500"/>
              </a:spcBef>
              <a:spcAft>
                <a:spcPts val="0"/>
              </a:spcAft>
              <a:buClr>
                <a:schemeClr val="lt1"/>
              </a:buClr>
              <a:buSzPts val="1800"/>
              <a:buChar char="•"/>
              <a:defRPr/>
            </a:lvl8pPr>
            <a:lvl9pPr indent="-342900" lvl="8" marL="4114800" algn="l">
              <a:lnSpc>
                <a:spcPct val="120000"/>
              </a:lnSpc>
              <a:spcBef>
                <a:spcPts val="500"/>
              </a:spcBef>
              <a:spcAft>
                <a:spcPts val="0"/>
              </a:spcAft>
              <a:buClr>
                <a:schemeClr val="lt1"/>
              </a:buClr>
              <a:buSzPts val="1800"/>
              <a:buChar char="•"/>
              <a:defRPr/>
            </a:lvl9pPr>
          </a:lstStyle>
          <a:p/>
        </p:txBody>
      </p:sp>
      <p:sp>
        <p:nvSpPr>
          <p:cNvPr id="57" name="Google Shape;57;p9"/>
          <p:cNvSpPr txBox="1"/>
          <p:nvPr>
            <p:ph idx="2" type="body"/>
          </p:nvPr>
        </p:nvSpPr>
        <p:spPr>
          <a:xfrm>
            <a:off x="917228" y="2971800"/>
            <a:ext cx="3932237" cy="2819399"/>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600"/>
              <a:buNone/>
              <a:defRPr sz="1600"/>
            </a:lvl1pPr>
            <a:lvl2pPr indent="-228600" lvl="1" marL="914400" algn="l">
              <a:lnSpc>
                <a:spcPct val="120000"/>
              </a:lnSpc>
              <a:spcBef>
                <a:spcPts val="500"/>
              </a:spcBef>
              <a:spcAft>
                <a:spcPts val="0"/>
              </a:spcAft>
              <a:buClr>
                <a:schemeClr val="lt1"/>
              </a:buClr>
              <a:buSzPts val="1400"/>
              <a:buNone/>
              <a:defRPr sz="1400"/>
            </a:lvl2pPr>
            <a:lvl3pPr indent="-228600" lvl="2" marL="1371600" algn="l">
              <a:lnSpc>
                <a:spcPct val="120000"/>
              </a:lnSpc>
              <a:spcBef>
                <a:spcPts val="500"/>
              </a:spcBef>
              <a:spcAft>
                <a:spcPts val="0"/>
              </a:spcAft>
              <a:buClr>
                <a:schemeClr val="lt1"/>
              </a:buClr>
              <a:buSzPts val="1200"/>
              <a:buNone/>
              <a:defRPr sz="1200"/>
            </a:lvl3pPr>
            <a:lvl4pPr indent="-228600" lvl="3" marL="1828800" algn="l">
              <a:lnSpc>
                <a:spcPct val="120000"/>
              </a:lnSpc>
              <a:spcBef>
                <a:spcPts val="500"/>
              </a:spcBef>
              <a:spcAft>
                <a:spcPts val="0"/>
              </a:spcAft>
              <a:buClr>
                <a:schemeClr val="lt1"/>
              </a:buClr>
              <a:buSzPts val="1000"/>
              <a:buNone/>
              <a:defRPr sz="1000"/>
            </a:lvl4pPr>
            <a:lvl5pPr indent="-228600" lvl="4" marL="2286000" algn="l">
              <a:lnSpc>
                <a:spcPct val="120000"/>
              </a:lnSpc>
              <a:spcBef>
                <a:spcPts val="500"/>
              </a:spcBef>
              <a:spcAft>
                <a:spcPts val="0"/>
              </a:spcAft>
              <a:buClr>
                <a:schemeClr val="lt1"/>
              </a:buClr>
              <a:buSzPts val="1000"/>
              <a:buNone/>
              <a:defRPr sz="1000"/>
            </a:lvl5pPr>
            <a:lvl6pPr indent="-228600" lvl="5" marL="2743200" algn="l">
              <a:lnSpc>
                <a:spcPct val="120000"/>
              </a:lnSpc>
              <a:spcBef>
                <a:spcPts val="500"/>
              </a:spcBef>
              <a:spcAft>
                <a:spcPts val="0"/>
              </a:spcAft>
              <a:buClr>
                <a:schemeClr val="lt1"/>
              </a:buClr>
              <a:buSzPts val="1000"/>
              <a:buNone/>
              <a:defRPr sz="1000"/>
            </a:lvl6pPr>
            <a:lvl7pPr indent="-228600" lvl="6" marL="3200400" algn="l">
              <a:lnSpc>
                <a:spcPct val="120000"/>
              </a:lnSpc>
              <a:spcBef>
                <a:spcPts val="500"/>
              </a:spcBef>
              <a:spcAft>
                <a:spcPts val="0"/>
              </a:spcAft>
              <a:buClr>
                <a:schemeClr val="lt1"/>
              </a:buClr>
              <a:buSzPts val="1000"/>
              <a:buNone/>
              <a:defRPr sz="1000"/>
            </a:lvl7pPr>
            <a:lvl8pPr indent="-228600" lvl="7" marL="3657600" algn="l">
              <a:lnSpc>
                <a:spcPct val="120000"/>
              </a:lnSpc>
              <a:spcBef>
                <a:spcPts val="500"/>
              </a:spcBef>
              <a:spcAft>
                <a:spcPts val="0"/>
              </a:spcAft>
              <a:buClr>
                <a:schemeClr val="lt1"/>
              </a:buClr>
              <a:buSzPts val="1000"/>
              <a:buNone/>
              <a:defRPr sz="1000"/>
            </a:lvl8pPr>
            <a:lvl9pPr indent="-228600" lvl="8" marL="4114800" algn="l">
              <a:lnSpc>
                <a:spcPct val="120000"/>
              </a:lnSpc>
              <a:spcBef>
                <a:spcPts val="500"/>
              </a:spcBef>
              <a:spcAft>
                <a:spcPts val="0"/>
              </a:spcAft>
              <a:buClr>
                <a:schemeClr val="lt1"/>
              </a:buClr>
              <a:buSzPts val="1000"/>
              <a:buNone/>
              <a:defRPr sz="1000"/>
            </a:lvl9pPr>
          </a:lstStyle>
          <a:p/>
        </p:txBody>
      </p:sp>
      <p:sp>
        <p:nvSpPr>
          <p:cNvPr id="58" name="Google Shape;58;p9"/>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917227" y="609600"/>
            <a:ext cx="5929773" cy="2362200"/>
          </a:xfrm>
          <a:prstGeom prst="rect">
            <a:avLst/>
          </a:prstGeom>
          <a:noFill/>
          <a:ln>
            <a:noFill/>
          </a:ln>
        </p:spPr>
        <p:txBody>
          <a:bodyPr anchorCtr="0" anchor="b" bIns="45700" lIns="91425" spcFirstLastPara="1" rIns="91425" wrap="square" tIns="45700"/>
          <a:lstStyle>
            <a:lvl1pPr lvl="0" algn="ctr">
              <a:lnSpc>
                <a:spcPct val="90000"/>
              </a:lnSpc>
              <a:spcBef>
                <a:spcPts val="0"/>
              </a:spcBef>
              <a:spcAft>
                <a:spcPts val="0"/>
              </a:spcAft>
              <a:buClr>
                <a:schemeClr val="lt1"/>
              </a:buClr>
              <a:buSzPts val="3200"/>
              <a:buFont typeface="Bookman Old Styl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7424804" y="758881"/>
            <a:ext cx="3255356" cy="4883038"/>
          </a:xfrm>
          <a:prstGeom prst="rect">
            <a:avLst/>
          </a:prstGeom>
          <a:noFill/>
          <a:ln cap="sq" cmpd="sng" w="190500">
            <a:solidFill>
              <a:srgbClr val="FFFFFF"/>
            </a:solidFill>
            <a:prstDash val="solid"/>
            <a:miter lim="800000"/>
            <a:headEnd len="sm" w="sm" type="none"/>
            <a:tailEnd len="sm" w="sm" type="none"/>
          </a:ln>
          <a:effectLst>
            <a:outerShdw blurRad="55000" rotWithShape="0" algn="tl" dir="5400000" dist="18000">
              <a:srgbClr val="000000">
                <a:alpha val="40000"/>
              </a:srgbClr>
            </a:outerShdw>
          </a:effectLst>
        </p:spPr>
        <p:txBody>
          <a:bodyPr anchorCtr="0" anchor="t" bIns="45700" lIns="91425" spcFirstLastPara="1" rIns="91425" wrap="square" tIns="45700"/>
          <a:lstStyle>
            <a:lvl1pPr lvl="0" marR="0" rtl="0" algn="ctr">
              <a:lnSpc>
                <a:spcPct val="120000"/>
              </a:lnSpc>
              <a:spcBef>
                <a:spcPts val="1000"/>
              </a:spcBef>
              <a:spcAft>
                <a:spcPts val="0"/>
              </a:spcAft>
              <a:buClr>
                <a:schemeClr val="lt1"/>
              </a:buClr>
              <a:buSzPts val="3200"/>
              <a:buFont typeface="Arial"/>
              <a:buNone/>
              <a:defRPr b="0" i="0" sz="3200" u="none" cap="none" strike="noStrike">
                <a:solidFill>
                  <a:schemeClr val="lt1"/>
                </a:solidFill>
                <a:latin typeface="Rockwell"/>
                <a:ea typeface="Rockwell"/>
                <a:cs typeface="Rockwell"/>
                <a:sym typeface="Rockwell"/>
              </a:defRPr>
            </a:lvl1pPr>
            <a:lvl2pPr lvl="1" marR="0" rtl="0" algn="l">
              <a:lnSpc>
                <a:spcPct val="120000"/>
              </a:lnSpc>
              <a:spcBef>
                <a:spcPts val="500"/>
              </a:spcBef>
              <a:spcAft>
                <a:spcPts val="0"/>
              </a:spcAft>
              <a:buClr>
                <a:schemeClr val="lt1"/>
              </a:buClr>
              <a:buSzPts val="2800"/>
              <a:buFont typeface="Arial"/>
              <a:buNone/>
              <a:defRPr b="0" i="0" sz="2800" u="none" cap="none" strike="noStrike">
                <a:solidFill>
                  <a:schemeClr val="lt1"/>
                </a:solidFill>
                <a:latin typeface="Rockwell"/>
                <a:ea typeface="Rockwell"/>
                <a:cs typeface="Rockwell"/>
                <a:sym typeface="Rockwell"/>
              </a:defRPr>
            </a:lvl2pPr>
            <a:lvl3pPr lvl="2" marR="0" rtl="0" algn="l">
              <a:lnSpc>
                <a:spcPct val="120000"/>
              </a:lnSpc>
              <a:spcBef>
                <a:spcPts val="500"/>
              </a:spcBef>
              <a:spcAft>
                <a:spcPts val="0"/>
              </a:spcAft>
              <a:buClr>
                <a:schemeClr val="lt1"/>
              </a:buClr>
              <a:buSzPts val="2400"/>
              <a:buFont typeface="Arial"/>
              <a:buNone/>
              <a:defRPr b="0" i="0" sz="2400" u="none" cap="none" strike="noStrike">
                <a:solidFill>
                  <a:schemeClr val="lt1"/>
                </a:solidFill>
                <a:latin typeface="Rockwell"/>
                <a:ea typeface="Rockwell"/>
                <a:cs typeface="Rockwell"/>
                <a:sym typeface="Rockwell"/>
              </a:defRPr>
            </a:lvl3pPr>
            <a:lvl4pPr lvl="3"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4pPr>
            <a:lvl5pPr lvl="4"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5pPr>
            <a:lvl6pPr lvl="5"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6pPr>
            <a:lvl7pPr lvl="6"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7pPr>
            <a:lvl8pPr lvl="7"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8pPr>
            <a:lvl9pPr lvl="8" marR="0" rtl="0" algn="l">
              <a:lnSpc>
                <a:spcPct val="120000"/>
              </a:lnSpc>
              <a:spcBef>
                <a:spcPts val="500"/>
              </a:spcBef>
              <a:spcAft>
                <a:spcPts val="0"/>
              </a:spcAft>
              <a:buClr>
                <a:schemeClr val="lt1"/>
              </a:buClr>
              <a:buSzPts val="2000"/>
              <a:buFont typeface="Arial"/>
              <a:buNone/>
              <a:defRPr b="0" i="0" sz="2000" u="none" cap="none" strike="noStrike">
                <a:solidFill>
                  <a:schemeClr val="lt1"/>
                </a:solidFill>
                <a:latin typeface="Rockwell"/>
                <a:ea typeface="Rockwell"/>
                <a:cs typeface="Rockwell"/>
                <a:sym typeface="Rockwell"/>
              </a:defRPr>
            </a:lvl9pPr>
          </a:lstStyle>
          <a:p/>
        </p:txBody>
      </p:sp>
      <p:sp>
        <p:nvSpPr>
          <p:cNvPr id="64" name="Google Shape;64;p10"/>
          <p:cNvSpPr txBox="1"/>
          <p:nvPr>
            <p:ph idx="1" type="body"/>
          </p:nvPr>
        </p:nvSpPr>
        <p:spPr>
          <a:xfrm>
            <a:off x="913794" y="2971800"/>
            <a:ext cx="5934950" cy="2819400"/>
          </a:xfrm>
          <a:prstGeom prst="rect">
            <a:avLst/>
          </a:prstGeom>
          <a:noFill/>
          <a:ln>
            <a:noFill/>
          </a:ln>
        </p:spPr>
        <p:txBody>
          <a:bodyPr anchorCtr="0" anchor="t" bIns="45700" lIns="91425" spcFirstLastPara="1" rIns="91425" wrap="square" tIns="45700"/>
          <a:lstStyle>
            <a:lvl1pPr indent="-228600" lvl="0" marL="457200" algn="ctr">
              <a:lnSpc>
                <a:spcPct val="120000"/>
              </a:lnSpc>
              <a:spcBef>
                <a:spcPts val="1000"/>
              </a:spcBef>
              <a:spcAft>
                <a:spcPts val="0"/>
              </a:spcAft>
              <a:buClr>
                <a:schemeClr val="lt1"/>
              </a:buClr>
              <a:buSzPts val="1800"/>
              <a:buNone/>
              <a:defRPr sz="1800"/>
            </a:lvl1pPr>
            <a:lvl2pPr indent="-228600" lvl="1" marL="914400" algn="l">
              <a:lnSpc>
                <a:spcPct val="120000"/>
              </a:lnSpc>
              <a:spcBef>
                <a:spcPts val="500"/>
              </a:spcBef>
              <a:spcAft>
                <a:spcPts val="0"/>
              </a:spcAft>
              <a:buClr>
                <a:schemeClr val="lt1"/>
              </a:buClr>
              <a:buSzPts val="1400"/>
              <a:buNone/>
              <a:defRPr sz="1400"/>
            </a:lvl2pPr>
            <a:lvl3pPr indent="-228600" lvl="2" marL="1371600" algn="l">
              <a:lnSpc>
                <a:spcPct val="120000"/>
              </a:lnSpc>
              <a:spcBef>
                <a:spcPts val="500"/>
              </a:spcBef>
              <a:spcAft>
                <a:spcPts val="0"/>
              </a:spcAft>
              <a:buClr>
                <a:schemeClr val="lt1"/>
              </a:buClr>
              <a:buSzPts val="1200"/>
              <a:buNone/>
              <a:defRPr sz="1200"/>
            </a:lvl3pPr>
            <a:lvl4pPr indent="-228600" lvl="3" marL="1828800" algn="l">
              <a:lnSpc>
                <a:spcPct val="120000"/>
              </a:lnSpc>
              <a:spcBef>
                <a:spcPts val="500"/>
              </a:spcBef>
              <a:spcAft>
                <a:spcPts val="0"/>
              </a:spcAft>
              <a:buClr>
                <a:schemeClr val="lt1"/>
              </a:buClr>
              <a:buSzPts val="1000"/>
              <a:buNone/>
              <a:defRPr sz="1000"/>
            </a:lvl4pPr>
            <a:lvl5pPr indent="-228600" lvl="4" marL="2286000" algn="l">
              <a:lnSpc>
                <a:spcPct val="120000"/>
              </a:lnSpc>
              <a:spcBef>
                <a:spcPts val="500"/>
              </a:spcBef>
              <a:spcAft>
                <a:spcPts val="0"/>
              </a:spcAft>
              <a:buClr>
                <a:schemeClr val="lt1"/>
              </a:buClr>
              <a:buSzPts val="1000"/>
              <a:buNone/>
              <a:defRPr sz="1000"/>
            </a:lvl5pPr>
            <a:lvl6pPr indent="-228600" lvl="5" marL="2743200" algn="l">
              <a:lnSpc>
                <a:spcPct val="120000"/>
              </a:lnSpc>
              <a:spcBef>
                <a:spcPts val="500"/>
              </a:spcBef>
              <a:spcAft>
                <a:spcPts val="0"/>
              </a:spcAft>
              <a:buClr>
                <a:schemeClr val="lt1"/>
              </a:buClr>
              <a:buSzPts val="1000"/>
              <a:buNone/>
              <a:defRPr sz="1000"/>
            </a:lvl6pPr>
            <a:lvl7pPr indent="-228600" lvl="6" marL="3200400" algn="l">
              <a:lnSpc>
                <a:spcPct val="120000"/>
              </a:lnSpc>
              <a:spcBef>
                <a:spcPts val="500"/>
              </a:spcBef>
              <a:spcAft>
                <a:spcPts val="0"/>
              </a:spcAft>
              <a:buClr>
                <a:schemeClr val="lt1"/>
              </a:buClr>
              <a:buSzPts val="1000"/>
              <a:buNone/>
              <a:defRPr sz="1000"/>
            </a:lvl7pPr>
            <a:lvl8pPr indent="-228600" lvl="7" marL="3657600" algn="l">
              <a:lnSpc>
                <a:spcPct val="120000"/>
              </a:lnSpc>
              <a:spcBef>
                <a:spcPts val="500"/>
              </a:spcBef>
              <a:spcAft>
                <a:spcPts val="0"/>
              </a:spcAft>
              <a:buClr>
                <a:schemeClr val="lt1"/>
              </a:buClr>
              <a:buSzPts val="1000"/>
              <a:buNone/>
              <a:defRPr sz="1000"/>
            </a:lvl8pPr>
            <a:lvl9pPr indent="-228600" lvl="8" marL="4114800" algn="l">
              <a:lnSpc>
                <a:spcPct val="120000"/>
              </a:lnSpc>
              <a:spcBef>
                <a:spcPts val="500"/>
              </a:spcBef>
              <a:spcAft>
                <a:spcPts val="0"/>
              </a:spcAft>
              <a:buClr>
                <a:schemeClr val="lt1"/>
              </a:buClr>
              <a:buSzPts val="1000"/>
              <a:buNone/>
              <a:defRPr sz="1000"/>
            </a:lvl9pPr>
          </a:lstStyle>
          <a:p/>
        </p:txBody>
      </p:sp>
      <p:sp>
        <p:nvSpPr>
          <p:cNvPr id="65" name="Google Shape;65;p10"/>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1.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913795" y="609600"/>
            <a:ext cx="10353761" cy="1326321"/>
          </a:xfrm>
          <a:prstGeom prst="rect">
            <a:avLst/>
          </a:prstGeom>
          <a:noFill/>
          <a:ln>
            <a:noFill/>
          </a:ln>
        </p:spPr>
        <p:txBody>
          <a:bodyPr anchorCtr="0" anchor="ctr" bIns="45700" lIns="91425" spcFirstLastPara="1" rIns="91425" wrap="square" tIns="45700"/>
          <a:lstStyle>
            <a:lvl1pPr lvl="0" marR="0" rtl="0" algn="ctr">
              <a:lnSpc>
                <a:spcPct val="90000"/>
              </a:lnSpc>
              <a:spcBef>
                <a:spcPts val="0"/>
              </a:spcBef>
              <a:spcAft>
                <a:spcPts val="0"/>
              </a:spcAft>
              <a:buClr>
                <a:schemeClr val="lt1"/>
              </a:buClr>
              <a:buSzPts val="3400"/>
              <a:buFont typeface="Bookman Old Style"/>
              <a:buNone/>
              <a:defRPr b="1" i="0" sz="3400" u="none" cap="none" strike="noStrike">
                <a:solidFill>
                  <a:schemeClr val="lt1"/>
                </a:solidFill>
                <a:latin typeface="Bookman Old Style"/>
                <a:ea typeface="Bookman Old Style"/>
                <a:cs typeface="Bookman Old Style"/>
                <a:sym typeface="Bookman Old Styl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913795" y="2096064"/>
            <a:ext cx="10353762" cy="3695136"/>
          </a:xfrm>
          <a:prstGeom prst="rect">
            <a:avLst/>
          </a:prstGeom>
          <a:noFill/>
          <a:ln>
            <a:noFill/>
          </a:ln>
        </p:spPr>
        <p:txBody>
          <a:bodyPr anchorCtr="0" anchor="t" bIns="45700" lIns="91425" spcFirstLastPara="1" rIns="91425" wrap="square" tIns="45700"/>
          <a:lstStyle>
            <a:lvl1pPr indent="-355600" lvl="0" marL="457200" marR="0" rtl="0" algn="l">
              <a:lnSpc>
                <a:spcPct val="120000"/>
              </a:lnSpc>
              <a:spcBef>
                <a:spcPts val="1000"/>
              </a:spcBef>
              <a:spcAft>
                <a:spcPts val="0"/>
              </a:spcAft>
              <a:buClr>
                <a:schemeClr val="lt1"/>
              </a:buClr>
              <a:buSzPts val="2000"/>
              <a:buFont typeface="Arial"/>
              <a:buChar char="•"/>
              <a:defRPr b="0" i="0" sz="2000" u="none" cap="none" strike="noStrike">
                <a:solidFill>
                  <a:schemeClr val="lt1"/>
                </a:solidFill>
                <a:latin typeface="Rockwell"/>
                <a:ea typeface="Rockwell"/>
                <a:cs typeface="Rockwell"/>
                <a:sym typeface="Rockwell"/>
              </a:defRPr>
            </a:lvl1pPr>
            <a:lvl2pPr indent="-342900" lvl="1" marL="914400" marR="0" rtl="0" algn="l">
              <a:lnSpc>
                <a:spcPct val="120000"/>
              </a:lnSpc>
              <a:spcBef>
                <a:spcPts val="500"/>
              </a:spcBef>
              <a:spcAft>
                <a:spcPts val="0"/>
              </a:spcAft>
              <a:buClr>
                <a:schemeClr val="lt1"/>
              </a:buClr>
              <a:buSzPts val="1800"/>
              <a:buFont typeface="Arial"/>
              <a:buChar char="•"/>
              <a:defRPr b="0" i="0" sz="1800" u="none" cap="none" strike="noStrike">
                <a:solidFill>
                  <a:schemeClr val="lt1"/>
                </a:solidFill>
                <a:latin typeface="Rockwell"/>
                <a:ea typeface="Rockwell"/>
                <a:cs typeface="Rockwell"/>
                <a:sym typeface="Rockwell"/>
              </a:defRPr>
            </a:lvl2pPr>
            <a:lvl3pPr indent="-330200" lvl="2" marL="1371600" marR="0" rtl="0" algn="l">
              <a:lnSpc>
                <a:spcPct val="120000"/>
              </a:lnSpc>
              <a:spcBef>
                <a:spcPts val="500"/>
              </a:spcBef>
              <a:spcAft>
                <a:spcPts val="0"/>
              </a:spcAft>
              <a:buClr>
                <a:schemeClr val="lt1"/>
              </a:buClr>
              <a:buSzPts val="1600"/>
              <a:buFont typeface="Arial"/>
              <a:buChar char="•"/>
              <a:defRPr b="0" i="0" sz="1600" u="none" cap="none" strike="noStrike">
                <a:solidFill>
                  <a:schemeClr val="lt1"/>
                </a:solidFill>
                <a:latin typeface="Rockwell"/>
                <a:ea typeface="Rockwell"/>
                <a:cs typeface="Rockwell"/>
                <a:sym typeface="Rockwell"/>
              </a:defRPr>
            </a:lvl3pPr>
            <a:lvl4pPr indent="-317500" lvl="3" marL="1828800" marR="0" rtl="0" algn="l">
              <a:lnSpc>
                <a:spcPct val="120000"/>
              </a:lnSpc>
              <a:spcBef>
                <a:spcPts val="500"/>
              </a:spcBef>
              <a:spcAft>
                <a:spcPts val="0"/>
              </a:spcAft>
              <a:buClr>
                <a:schemeClr val="lt1"/>
              </a:buClr>
              <a:buSzPts val="1400"/>
              <a:buFont typeface="Arial"/>
              <a:buChar char="•"/>
              <a:defRPr b="0" i="0" sz="1400" u="none" cap="none" strike="noStrike">
                <a:solidFill>
                  <a:schemeClr val="lt1"/>
                </a:solidFill>
                <a:latin typeface="Rockwell"/>
                <a:ea typeface="Rockwell"/>
                <a:cs typeface="Rockwell"/>
                <a:sym typeface="Rockwell"/>
              </a:defRPr>
            </a:lvl4pPr>
            <a:lvl5pPr indent="-304800" lvl="4" marL="2286000" marR="0" rtl="0" algn="l">
              <a:lnSpc>
                <a:spcPct val="120000"/>
              </a:lnSpc>
              <a:spcBef>
                <a:spcPts val="500"/>
              </a:spcBef>
              <a:spcAft>
                <a:spcPts val="0"/>
              </a:spcAft>
              <a:buClr>
                <a:schemeClr val="lt1"/>
              </a:buClr>
              <a:buSzPts val="1200"/>
              <a:buFont typeface="Arial"/>
              <a:buChar char="•"/>
              <a:defRPr b="0" i="0" sz="1200" u="none" cap="none" strike="noStrike">
                <a:solidFill>
                  <a:schemeClr val="lt1"/>
                </a:solidFill>
                <a:latin typeface="Rockwell"/>
                <a:ea typeface="Rockwell"/>
                <a:cs typeface="Rockwell"/>
                <a:sym typeface="Rockwell"/>
              </a:defRPr>
            </a:lvl5pPr>
            <a:lvl6pPr indent="-304800" lvl="5" marL="2743200" marR="0" rtl="0" algn="l">
              <a:lnSpc>
                <a:spcPct val="120000"/>
              </a:lnSpc>
              <a:spcBef>
                <a:spcPts val="500"/>
              </a:spcBef>
              <a:spcAft>
                <a:spcPts val="0"/>
              </a:spcAft>
              <a:buClr>
                <a:schemeClr val="lt1"/>
              </a:buClr>
              <a:buSzPts val="1200"/>
              <a:buFont typeface="Arial"/>
              <a:buChar char="•"/>
              <a:defRPr b="0" i="0" sz="1200" u="none" cap="none" strike="noStrike">
                <a:solidFill>
                  <a:schemeClr val="lt1"/>
                </a:solidFill>
                <a:latin typeface="Rockwell"/>
                <a:ea typeface="Rockwell"/>
                <a:cs typeface="Rockwell"/>
                <a:sym typeface="Rockwell"/>
              </a:defRPr>
            </a:lvl6pPr>
            <a:lvl7pPr indent="-304800" lvl="6" marL="3200400" marR="0" rtl="0" algn="l">
              <a:lnSpc>
                <a:spcPct val="120000"/>
              </a:lnSpc>
              <a:spcBef>
                <a:spcPts val="500"/>
              </a:spcBef>
              <a:spcAft>
                <a:spcPts val="0"/>
              </a:spcAft>
              <a:buClr>
                <a:schemeClr val="lt1"/>
              </a:buClr>
              <a:buSzPts val="1200"/>
              <a:buFont typeface="Arial"/>
              <a:buChar char="•"/>
              <a:defRPr b="0" i="0" sz="1200" u="none" cap="none" strike="noStrike">
                <a:solidFill>
                  <a:schemeClr val="lt1"/>
                </a:solidFill>
                <a:latin typeface="Rockwell"/>
                <a:ea typeface="Rockwell"/>
                <a:cs typeface="Rockwell"/>
                <a:sym typeface="Rockwell"/>
              </a:defRPr>
            </a:lvl7pPr>
            <a:lvl8pPr indent="-304800" lvl="7" marL="3657600" marR="0" rtl="0" algn="l">
              <a:lnSpc>
                <a:spcPct val="120000"/>
              </a:lnSpc>
              <a:spcBef>
                <a:spcPts val="500"/>
              </a:spcBef>
              <a:spcAft>
                <a:spcPts val="0"/>
              </a:spcAft>
              <a:buClr>
                <a:schemeClr val="lt1"/>
              </a:buClr>
              <a:buSzPts val="1200"/>
              <a:buFont typeface="Arial"/>
              <a:buChar char="•"/>
              <a:defRPr b="0" i="0" sz="1200" u="none" cap="none" strike="noStrike">
                <a:solidFill>
                  <a:schemeClr val="lt1"/>
                </a:solidFill>
                <a:latin typeface="Rockwell"/>
                <a:ea typeface="Rockwell"/>
                <a:cs typeface="Rockwell"/>
                <a:sym typeface="Rockwell"/>
              </a:defRPr>
            </a:lvl8pPr>
            <a:lvl9pPr indent="-304800" lvl="8" marL="4114800" marR="0" rtl="0" algn="l">
              <a:lnSpc>
                <a:spcPct val="120000"/>
              </a:lnSpc>
              <a:spcBef>
                <a:spcPts val="500"/>
              </a:spcBef>
              <a:spcAft>
                <a:spcPts val="0"/>
              </a:spcAft>
              <a:buClr>
                <a:schemeClr val="lt1"/>
              </a:buClr>
              <a:buSzPts val="1200"/>
              <a:buFont typeface="Arial"/>
              <a:buChar char="•"/>
              <a:defRPr b="0" i="0" sz="1200" u="none" cap="none" strike="noStrike">
                <a:solidFill>
                  <a:schemeClr val="lt1"/>
                </a:solidFill>
                <a:latin typeface="Rockwell"/>
                <a:ea typeface="Rockwell"/>
                <a:cs typeface="Rockwell"/>
                <a:sym typeface="Rockwell"/>
              </a:defRPr>
            </a:lvl9pPr>
          </a:lstStyle>
          <a:p/>
        </p:txBody>
      </p:sp>
      <p:sp>
        <p:nvSpPr>
          <p:cNvPr id="8" name="Google Shape;8;p1"/>
          <p:cNvSpPr txBox="1"/>
          <p:nvPr>
            <p:ph idx="10" type="dt"/>
          </p:nvPr>
        </p:nvSpPr>
        <p:spPr>
          <a:xfrm>
            <a:off x="7678736" y="5883275"/>
            <a:ext cx="2743200" cy="365125"/>
          </a:xfrm>
          <a:prstGeom prst="rect">
            <a:avLst/>
          </a:prstGeom>
          <a:noFill/>
          <a:ln>
            <a:noFill/>
          </a:ln>
        </p:spPr>
        <p:txBody>
          <a:bodyPr anchorCtr="0" anchor="ctr" bIns="45700" lIns="91425" spcFirstLastPara="1" rIns="91425" wrap="square" tIns="45700"/>
          <a:lstStyle>
            <a:lvl1pPr lvl="0" marR="0" rtl="0" algn="r">
              <a:spcBef>
                <a:spcPts val="0"/>
              </a:spcBef>
              <a:spcAft>
                <a:spcPts val="0"/>
              </a:spcAft>
              <a:buSzPts val="1400"/>
              <a:buNone/>
              <a:defRPr b="0" i="0" sz="1000" u="none" cap="none" strike="noStrike">
                <a:solidFill>
                  <a:schemeClr val="lt1"/>
                </a:solidFill>
                <a:latin typeface="Rockwell"/>
                <a:ea typeface="Rockwell"/>
                <a:cs typeface="Rockwell"/>
                <a:sym typeface="Rockwell"/>
              </a:defRPr>
            </a:lvl1pPr>
            <a:lvl2pPr lvl="1"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2pPr>
            <a:lvl3pPr lvl="2"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3pPr>
            <a:lvl4pPr lvl="3"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4pPr>
            <a:lvl5pPr lvl="4"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5pPr>
            <a:lvl6pPr lvl="5"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6pPr>
            <a:lvl7pPr lvl="6"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7pPr>
            <a:lvl8pPr lvl="7"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8pPr>
            <a:lvl9pPr lvl="8"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9pPr>
          </a:lstStyle>
          <a:p/>
        </p:txBody>
      </p:sp>
      <p:sp>
        <p:nvSpPr>
          <p:cNvPr id="9" name="Google Shape;9;p1"/>
          <p:cNvSpPr txBox="1"/>
          <p:nvPr>
            <p:ph idx="11" type="ftr"/>
          </p:nvPr>
        </p:nvSpPr>
        <p:spPr>
          <a:xfrm>
            <a:off x="913794" y="5883275"/>
            <a:ext cx="6672865"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000" u="none" cap="none" strike="noStrike">
                <a:solidFill>
                  <a:schemeClr val="lt1"/>
                </a:solidFill>
                <a:latin typeface="Rockwell"/>
                <a:ea typeface="Rockwell"/>
                <a:cs typeface="Rockwell"/>
                <a:sym typeface="Rockwell"/>
              </a:defRPr>
            </a:lvl1pPr>
            <a:lvl2pPr lvl="1"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2pPr>
            <a:lvl3pPr lvl="2"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3pPr>
            <a:lvl4pPr lvl="3"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4pPr>
            <a:lvl5pPr lvl="4"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5pPr>
            <a:lvl6pPr lvl="5"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6pPr>
            <a:lvl7pPr lvl="6"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7pPr>
            <a:lvl8pPr lvl="7"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8pPr>
            <a:lvl9pPr lvl="8" marR="0" rtl="0" algn="l">
              <a:spcBef>
                <a:spcPts val="0"/>
              </a:spcBef>
              <a:spcAft>
                <a:spcPts val="0"/>
              </a:spcAft>
              <a:buSzPts val="1400"/>
              <a:buNone/>
              <a:defRPr b="0" i="0" sz="1800" u="none" cap="none" strike="noStrike">
                <a:solidFill>
                  <a:schemeClr val="lt1"/>
                </a:solidFill>
                <a:latin typeface="Rockwell"/>
                <a:ea typeface="Rockwell"/>
                <a:cs typeface="Rockwell"/>
                <a:sym typeface="Rockwell"/>
              </a:defRPr>
            </a:lvl9pPr>
          </a:lstStyle>
          <a:p/>
        </p:txBody>
      </p:sp>
      <p:sp>
        <p:nvSpPr>
          <p:cNvPr id="10" name="Google Shape;10;p1"/>
          <p:cNvSpPr txBox="1"/>
          <p:nvPr>
            <p:ph idx="12" type="sldNum"/>
          </p:nvPr>
        </p:nvSpPr>
        <p:spPr>
          <a:xfrm>
            <a:off x="10514011" y="5883275"/>
            <a:ext cx="753545"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00" u="none" cap="none" strike="noStrike">
                <a:solidFill>
                  <a:schemeClr val="lt1"/>
                </a:solidFill>
                <a:latin typeface="Rockwell"/>
                <a:ea typeface="Rockwell"/>
                <a:cs typeface="Rockwell"/>
                <a:sym typeface="Rockwell"/>
              </a:defRPr>
            </a:lvl1pPr>
            <a:lvl2pPr indent="0" lvl="1" marL="0" marR="0" rtl="0" algn="r">
              <a:spcBef>
                <a:spcPts val="0"/>
              </a:spcBef>
              <a:buNone/>
              <a:defRPr b="0" i="0" sz="1000" u="none" cap="none" strike="noStrike">
                <a:solidFill>
                  <a:schemeClr val="lt1"/>
                </a:solidFill>
                <a:latin typeface="Rockwell"/>
                <a:ea typeface="Rockwell"/>
                <a:cs typeface="Rockwell"/>
                <a:sym typeface="Rockwell"/>
              </a:defRPr>
            </a:lvl2pPr>
            <a:lvl3pPr indent="0" lvl="2" marL="0" marR="0" rtl="0" algn="r">
              <a:spcBef>
                <a:spcPts val="0"/>
              </a:spcBef>
              <a:buNone/>
              <a:defRPr b="0" i="0" sz="1000" u="none" cap="none" strike="noStrike">
                <a:solidFill>
                  <a:schemeClr val="lt1"/>
                </a:solidFill>
                <a:latin typeface="Rockwell"/>
                <a:ea typeface="Rockwell"/>
                <a:cs typeface="Rockwell"/>
                <a:sym typeface="Rockwell"/>
              </a:defRPr>
            </a:lvl3pPr>
            <a:lvl4pPr indent="0" lvl="3" marL="0" marR="0" rtl="0" algn="r">
              <a:spcBef>
                <a:spcPts val="0"/>
              </a:spcBef>
              <a:buNone/>
              <a:defRPr b="0" i="0" sz="1000" u="none" cap="none" strike="noStrike">
                <a:solidFill>
                  <a:schemeClr val="lt1"/>
                </a:solidFill>
                <a:latin typeface="Rockwell"/>
                <a:ea typeface="Rockwell"/>
                <a:cs typeface="Rockwell"/>
                <a:sym typeface="Rockwell"/>
              </a:defRPr>
            </a:lvl4pPr>
            <a:lvl5pPr indent="0" lvl="4" marL="0" marR="0" rtl="0" algn="r">
              <a:spcBef>
                <a:spcPts val="0"/>
              </a:spcBef>
              <a:buNone/>
              <a:defRPr b="0" i="0" sz="1000" u="none" cap="none" strike="noStrike">
                <a:solidFill>
                  <a:schemeClr val="lt1"/>
                </a:solidFill>
                <a:latin typeface="Rockwell"/>
                <a:ea typeface="Rockwell"/>
                <a:cs typeface="Rockwell"/>
                <a:sym typeface="Rockwell"/>
              </a:defRPr>
            </a:lvl5pPr>
            <a:lvl6pPr indent="0" lvl="5" marL="0" marR="0" rtl="0" algn="r">
              <a:spcBef>
                <a:spcPts val="0"/>
              </a:spcBef>
              <a:buNone/>
              <a:defRPr b="0" i="0" sz="1000" u="none" cap="none" strike="noStrike">
                <a:solidFill>
                  <a:schemeClr val="lt1"/>
                </a:solidFill>
                <a:latin typeface="Rockwell"/>
                <a:ea typeface="Rockwell"/>
                <a:cs typeface="Rockwell"/>
                <a:sym typeface="Rockwell"/>
              </a:defRPr>
            </a:lvl6pPr>
            <a:lvl7pPr indent="0" lvl="6" marL="0" marR="0" rtl="0" algn="r">
              <a:spcBef>
                <a:spcPts val="0"/>
              </a:spcBef>
              <a:buNone/>
              <a:defRPr b="0" i="0" sz="1000" u="none" cap="none" strike="noStrike">
                <a:solidFill>
                  <a:schemeClr val="lt1"/>
                </a:solidFill>
                <a:latin typeface="Rockwell"/>
                <a:ea typeface="Rockwell"/>
                <a:cs typeface="Rockwell"/>
                <a:sym typeface="Rockwell"/>
              </a:defRPr>
            </a:lvl7pPr>
            <a:lvl8pPr indent="0" lvl="7" marL="0" marR="0" rtl="0" algn="r">
              <a:spcBef>
                <a:spcPts val="0"/>
              </a:spcBef>
              <a:buNone/>
              <a:defRPr b="0" i="0" sz="1000" u="none" cap="none" strike="noStrike">
                <a:solidFill>
                  <a:schemeClr val="lt1"/>
                </a:solidFill>
                <a:latin typeface="Rockwell"/>
                <a:ea typeface="Rockwell"/>
                <a:cs typeface="Rockwell"/>
                <a:sym typeface="Rockwell"/>
              </a:defRPr>
            </a:lvl8pPr>
            <a:lvl9pPr indent="0" lvl="8" marL="0" marR="0" rtl="0" algn="r">
              <a:spcBef>
                <a:spcPts val="0"/>
              </a:spcBef>
              <a:buNone/>
              <a:defRPr b="0" i="0" sz="1000" u="none" cap="none" strike="noStrike">
                <a:solidFill>
                  <a:schemeClr val="lt1"/>
                </a:solidFill>
                <a:latin typeface="Rockwell"/>
                <a:ea typeface="Rockwell"/>
                <a:cs typeface="Rockwell"/>
                <a:sym typeface="Rockwe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6" name="Shape 136"/>
        <p:cNvGrpSpPr/>
        <p:nvPr/>
      </p:nvGrpSpPr>
      <p:grpSpPr>
        <a:xfrm>
          <a:off x="0" y="0"/>
          <a:ext cx="0" cy="0"/>
          <a:chOff x="0" y="0"/>
          <a:chExt cx="0" cy="0"/>
        </a:xfrm>
      </p:grpSpPr>
      <p:sp>
        <p:nvSpPr>
          <p:cNvPr id="137" name="Google Shape;137;p19"/>
          <p:cNvSpPr/>
          <p:nvPr/>
        </p:nvSpPr>
        <p:spPr>
          <a:xfrm>
            <a:off x="0" y="0"/>
            <a:ext cx="12192000" cy="6858000"/>
          </a:xfrm>
          <a:prstGeom prst="rect">
            <a:avLst/>
          </a:prstGeom>
          <a:blipFill rotWithShape="1">
            <a:blip r:embed="rId3">
              <a:alphaModFix/>
            </a:blip>
            <a:stretch>
              <a:fillRect b="0" l="0" r="0" t="0"/>
            </a:stretch>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Rockwell"/>
              <a:ea typeface="Rockwell"/>
              <a:cs typeface="Rockwell"/>
              <a:sym typeface="Rockwell"/>
            </a:endParaRPr>
          </a:p>
        </p:txBody>
      </p:sp>
      <p:sp>
        <p:nvSpPr>
          <p:cNvPr id="138" name="Google Shape;138;p19"/>
          <p:cNvSpPr txBox="1"/>
          <p:nvPr>
            <p:ph type="ctrTitle"/>
          </p:nvPr>
        </p:nvSpPr>
        <p:spPr>
          <a:xfrm>
            <a:off x="1282703" y="1289888"/>
            <a:ext cx="5854698" cy="4278224"/>
          </a:xfrm>
          <a:prstGeom prst="rect">
            <a:avLst/>
          </a:prstGeom>
          <a:noFill/>
          <a:ln>
            <a:noFill/>
          </a:ln>
        </p:spPr>
        <p:txBody>
          <a:bodyPr anchorCtr="0" anchor="ctr" bIns="45700" lIns="91425" spcFirstLastPara="1" rIns="91425" wrap="square" tIns="45700">
            <a:noAutofit/>
          </a:bodyPr>
          <a:lstStyle/>
          <a:p>
            <a:pPr indent="0" lvl="0" marL="0" rtl="0" algn="r">
              <a:lnSpc>
                <a:spcPct val="90000"/>
              </a:lnSpc>
              <a:spcBef>
                <a:spcPts val="0"/>
              </a:spcBef>
              <a:spcAft>
                <a:spcPts val="0"/>
              </a:spcAft>
              <a:buClr>
                <a:schemeClr val="lt1"/>
              </a:buClr>
              <a:buSzPts val="5400"/>
              <a:buFont typeface="Bookman Old Style"/>
              <a:buNone/>
            </a:pPr>
            <a:r>
              <a:rPr lang="en-GB" sz="5400"/>
              <a:t>ALEXANDER AND ASHOKA </a:t>
            </a:r>
            <a:endParaRPr/>
          </a:p>
        </p:txBody>
      </p:sp>
      <p:sp>
        <p:nvSpPr>
          <p:cNvPr id="139" name="Google Shape;139;p19"/>
          <p:cNvSpPr txBox="1"/>
          <p:nvPr>
            <p:ph idx="1" type="subTitle"/>
          </p:nvPr>
        </p:nvSpPr>
        <p:spPr>
          <a:xfrm>
            <a:off x="7918221" y="1289889"/>
            <a:ext cx="2989891" cy="4278223"/>
          </a:xfrm>
          <a:prstGeom prst="rect">
            <a:avLst/>
          </a:prstGeom>
          <a:noFill/>
          <a:ln>
            <a:noFill/>
          </a:ln>
        </p:spPr>
        <p:txBody>
          <a:bodyPr anchorCtr="0" anchor="ctr" bIns="45700" lIns="91425" spcFirstLastPara="1" rIns="91425" wrap="square" tIns="45700">
            <a:noAutofit/>
          </a:bodyPr>
          <a:lstStyle/>
          <a:p>
            <a:pPr indent="0" lvl="0" marL="0" rtl="0" algn="l">
              <a:lnSpc>
                <a:spcPct val="120000"/>
              </a:lnSpc>
              <a:spcBef>
                <a:spcPts val="0"/>
              </a:spcBef>
              <a:spcAft>
                <a:spcPts val="0"/>
              </a:spcAft>
              <a:buClr>
                <a:schemeClr val="lt1"/>
              </a:buClr>
              <a:buSzPts val="2400"/>
              <a:buNone/>
            </a:pPr>
            <a:r>
              <a:rPr lang="en-GB"/>
              <a:t>Katharine, Euan and Amy</a:t>
            </a:r>
            <a:endParaRPr/>
          </a:p>
        </p:txBody>
      </p:sp>
      <p:cxnSp>
        <p:nvCxnSpPr>
          <p:cNvPr id="140" name="Google Shape;140;p19"/>
          <p:cNvCxnSpPr/>
          <p:nvPr/>
        </p:nvCxnSpPr>
        <p:spPr>
          <a:xfrm>
            <a:off x="7527811" y="2473325"/>
            <a:ext cx="0" cy="1911350"/>
          </a:xfrm>
          <a:prstGeom prst="straightConnector1">
            <a:avLst/>
          </a:prstGeom>
          <a:noFill/>
          <a:ln cap="flat" cmpd="sng" w="12700">
            <a:solidFill>
              <a:schemeClr val="lt2"/>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0"/>
          <p:cNvSpPr txBox="1"/>
          <p:nvPr>
            <p:ph type="title"/>
          </p:nvPr>
        </p:nvSpPr>
        <p:spPr>
          <a:xfrm>
            <a:off x="913795" y="609600"/>
            <a:ext cx="10353761"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400"/>
              <a:buFont typeface="Bookman Old Style"/>
              <a:buNone/>
            </a:pPr>
            <a:r>
              <a:rPr lang="en-GB"/>
              <a:t>RISE TO POWER</a:t>
            </a:r>
            <a:endParaRPr/>
          </a:p>
        </p:txBody>
      </p:sp>
      <p:sp>
        <p:nvSpPr>
          <p:cNvPr id="146" name="Google Shape;146;p20"/>
          <p:cNvSpPr txBox="1"/>
          <p:nvPr>
            <p:ph idx="1" type="body"/>
          </p:nvPr>
        </p:nvSpPr>
        <p:spPr>
          <a:xfrm>
            <a:off x="1141804" y="1523207"/>
            <a:ext cx="4879199" cy="82391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Alexander </a:t>
            </a:r>
            <a:endParaRPr/>
          </a:p>
        </p:txBody>
      </p:sp>
      <p:sp>
        <p:nvSpPr>
          <p:cNvPr id="147" name="Google Shape;147;p20"/>
          <p:cNvSpPr txBox="1"/>
          <p:nvPr>
            <p:ph idx="2" type="body"/>
          </p:nvPr>
        </p:nvSpPr>
        <p:spPr>
          <a:xfrm>
            <a:off x="912593" y="2460267"/>
            <a:ext cx="5107208" cy="2878968"/>
          </a:xfrm>
          <a:prstGeom prst="rect">
            <a:avLst/>
          </a:prstGeom>
          <a:noFill/>
          <a:ln>
            <a:noFill/>
          </a:ln>
        </p:spPr>
        <p:txBody>
          <a:bodyPr anchorCtr="0" anchor="t" bIns="45700" lIns="91425" spcFirstLastPara="1" rIns="91425" wrap="square" tIns="45700">
            <a:noAutofit/>
          </a:bodyPr>
          <a:lstStyle/>
          <a:p>
            <a:pPr indent="-228600" lvl="0" marL="228600" rtl="0" algn="l">
              <a:lnSpc>
                <a:spcPct val="120000"/>
              </a:lnSpc>
              <a:spcBef>
                <a:spcPts val="0"/>
              </a:spcBef>
              <a:spcAft>
                <a:spcPts val="0"/>
              </a:spcAft>
              <a:buClr>
                <a:schemeClr val="lt1"/>
              </a:buClr>
              <a:buSzPts val="2000"/>
              <a:buChar char="•"/>
            </a:pPr>
            <a:r>
              <a:rPr lang="en-GB"/>
              <a:t>Became King in 336 BC </a:t>
            </a:r>
            <a:endParaRPr/>
          </a:p>
          <a:p>
            <a:pPr indent="-228600" lvl="0" marL="228600" rtl="0" algn="l">
              <a:lnSpc>
                <a:spcPct val="120000"/>
              </a:lnSpc>
              <a:spcBef>
                <a:spcPts val="1000"/>
              </a:spcBef>
              <a:spcAft>
                <a:spcPts val="0"/>
              </a:spcAft>
              <a:buClr>
                <a:schemeClr val="lt1"/>
              </a:buClr>
              <a:buSzPts val="2000"/>
              <a:buChar char="•"/>
            </a:pPr>
            <a:r>
              <a:rPr lang="en-GB"/>
              <a:t>Not first in line for throne</a:t>
            </a:r>
            <a:endParaRPr/>
          </a:p>
          <a:p>
            <a:pPr indent="-228600" lvl="0" marL="228600" rtl="0" algn="l">
              <a:lnSpc>
                <a:spcPct val="120000"/>
              </a:lnSpc>
              <a:spcBef>
                <a:spcPts val="1000"/>
              </a:spcBef>
              <a:spcAft>
                <a:spcPts val="0"/>
              </a:spcAft>
              <a:buClr>
                <a:schemeClr val="lt1"/>
              </a:buClr>
              <a:buSzPts val="2000"/>
              <a:buChar char="•"/>
            </a:pPr>
            <a:r>
              <a:rPr lang="en-GB"/>
              <a:t>Taught by Aristotle </a:t>
            </a:r>
            <a:endParaRPr/>
          </a:p>
          <a:p>
            <a:pPr indent="-228600" lvl="0" marL="228600" rtl="0" algn="l">
              <a:lnSpc>
                <a:spcPct val="120000"/>
              </a:lnSpc>
              <a:spcBef>
                <a:spcPts val="1000"/>
              </a:spcBef>
              <a:spcAft>
                <a:spcPts val="0"/>
              </a:spcAft>
              <a:buClr>
                <a:schemeClr val="lt1"/>
              </a:buClr>
              <a:buSzPts val="2000"/>
              <a:buChar char="•"/>
            </a:pPr>
            <a:r>
              <a:rPr lang="en-GB"/>
              <a:t>Phillip assassinated </a:t>
            </a:r>
            <a:endParaRPr/>
          </a:p>
          <a:p>
            <a:pPr indent="0" lvl="0" marL="228600" rtl="0" algn="l">
              <a:lnSpc>
                <a:spcPct val="120000"/>
              </a:lnSpc>
              <a:spcBef>
                <a:spcPts val="1000"/>
              </a:spcBef>
              <a:spcAft>
                <a:spcPts val="0"/>
              </a:spcAft>
              <a:buNone/>
            </a:pPr>
            <a:r>
              <a:t/>
            </a:r>
            <a:endParaRPr/>
          </a:p>
          <a:p>
            <a:pPr indent="-228600" lvl="0" marL="228600" rtl="0" algn="l">
              <a:lnSpc>
                <a:spcPct val="120000"/>
              </a:lnSpc>
              <a:spcBef>
                <a:spcPts val="1000"/>
              </a:spcBef>
              <a:spcAft>
                <a:spcPts val="0"/>
              </a:spcAft>
              <a:buClr>
                <a:schemeClr val="lt1"/>
              </a:buClr>
              <a:buSzPts val="2000"/>
              <a:buChar char="•"/>
            </a:pPr>
            <a:r>
              <a:rPr lang="en-GB"/>
              <a:t>Killed rivals for the throne </a:t>
            </a:r>
            <a:endParaRPr/>
          </a:p>
        </p:txBody>
      </p:sp>
      <p:sp>
        <p:nvSpPr>
          <p:cNvPr id="148" name="Google Shape;148;p20"/>
          <p:cNvSpPr txBox="1"/>
          <p:nvPr>
            <p:ph idx="3" type="body"/>
          </p:nvPr>
        </p:nvSpPr>
        <p:spPr>
          <a:xfrm>
            <a:off x="6287101" y="1636355"/>
            <a:ext cx="4865554" cy="82391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Ashoka</a:t>
            </a:r>
            <a:endParaRPr/>
          </a:p>
        </p:txBody>
      </p:sp>
      <p:sp>
        <p:nvSpPr>
          <p:cNvPr id="149" name="Google Shape;149;p20"/>
          <p:cNvSpPr txBox="1"/>
          <p:nvPr>
            <p:ph idx="4" type="body"/>
          </p:nvPr>
        </p:nvSpPr>
        <p:spPr>
          <a:xfrm>
            <a:off x="6172199" y="2460267"/>
            <a:ext cx="5095357" cy="2878968"/>
          </a:xfrm>
          <a:prstGeom prst="rect">
            <a:avLst/>
          </a:prstGeom>
          <a:noFill/>
          <a:ln>
            <a:noFill/>
          </a:ln>
        </p:spPr>
        <p:txBody>
          <a:bodyPr anchorCtr="0" anchor="t" bIns="45700" lIns="91425" spcFirstLastPara="1" rIns="91425" wrap="square" tIns="45700">
            <a:noAutofit/>
          </a:bodyPr>
          <a:lstStyle/>
          <a:p>
            <a:pPr indent="-228600" lvl="0" marL="228600" rtl="0" algn="l">
              <a:lnSpc>
                <a:spcPct val="120000"/>
              </a:lnSpc>
              <a:spcBef>
                <a:spcPts val="0"/>
              </a:spcBef>
              <a:spcAft>
                <a:spcPts val="0"/>
              </a:spcAft>
              <a:buClr>
                <a:schemeClr val="lt1"/>
              </a:buClr>
              <a:buSzPts val="2000"/>
              <a:buChar char="•"/>
            </a:pPr>
            <a:r>
              <a:rPr lang="en-GB"/>
              <a:t>Reigned 269-233 BC </a:t>
            </a:r>
            <a:endParaRPr/>
          </a:p>
          <a:p>
            <a:pPr indent="-228600" lvl="0" marL="228600" rtl="0" algn="l">
              <a:lnSpc>
                <a:spcPct val="120000"/>
              </a:lnSpc>
              <a:spcBef>
                <a:spcPts val="1000"/>
              </a:spcBef>
              <a:spcAft>
                <a:spcPts val="0"/>
              </a:spcAft>
              <a:buClr>
                <a:schemeClr val="lt1"/>
              </a:buClr>
              <a:buSzPts val="2000"/>
              <a:buChar char="•"/>
            </a:pPr>
            <a:r>
              <a:rPr lang="en-GB"/>
              <a:t>Bloody struggle for the throne.</a:t>
            </a:r>
            <a:endParaRPr/>
          </a:p>
          <a:p>
            <a:pPr indent="-228600" lvl="0" marL="228600" rtl="0" algn="l">
              <a:lnSpc>
                <a:spcPct val="120000"/>
              </a:lnSpc>
              <a:spcBef>
                <a:spcPts val="1000"/>
              </a:spcBef>
              <a:spcAft>
                <a:spcPts val="0"/>
              </a:spcAft>
              <a:buClr>
                <a:schemeClr val="lt1"/>
              </a:buClr>
              <a:buSzPts val="2000"/>
              <a:buChar char="•"/>
            </a:pPr>
            <a:r>
              <a:rPr lang="en-GB"/>
              <a:t>Murder of 99 brothers</a:t>
            </a:r>
            <a:endParaRPr/>
          </a:p>
          <a:p>
            <a:pPr indent="-215900" lvl="0" marL="228600" rtl="0" algn="l">
              <a:lnSpc>
                <a:spcPct val="120000"/>
              </a:lnSpc>
              <a:spcBef>
                <a:spcPts val="1000"/>
              </a:spcBef>
              <a:spcAft>
                <a:spcPts val="0"/>
              </a:spcAft>
              <a:buSzPts val="1800"/>
              <a:buChar char="•"/>
            </a:pPr>
            <a:r>
              <a:rPr lang="en-GB"/>
              <a:t>Born in past life - Jaya.</a:t>
            </a:r>
            <a:endParaRPr/>
          </a:p>
          <a:p>
            <a:pPr indent="-101600" lvl="0" marL="228600" rtl="0" algn="l">
              <a:lnSpc>
                <a:spcPct val="120000"/>
              </a:lnSpc>
              <a:spcBef>
                <a:spcPts val="1000"/>
              </a:spcBef>
              <a:spcAft>
                <a:spcPts val="0"/>
              </a:spcAft>
              <a:buClr>
                <a:schemeClr val="lt1"/>
              </a:buClr>
              <a:buSzPts val="2000"/>
              <a:buNone/>
            </a:pPr>
            <a:r>
              <a:t/>
            </a:r>
            <a:endParaRPr/>
          </a:p>
        </p:txBody>
      </p:sp>
      <p:pic>
        <p:nvPicPr>
          <p:cNvPr id="150" name="Google Shape;150;p20"/>
          <p:cNvPicPr preferRelativeResize="0"/>
          <p:nvPr/>
        </p:nvPicPr>
        <p:blipFill rotWithShape="1">
          <a:blip r:embed="rId3">
            <a:alphaModFix/>
          </a:blip>
          <a:srcRect b="0" l="0" r="0" t="0"/>
          <a:stretch/>
        </p:blipFill>
        <p:spPr>
          <a:xfrm>
            <a:off x="1141804" y="4751277"/>
            <a:ext cx="3274776" cy="1964866"/>
          </a:xfrm>
          <a:prstGeom prst="rect">
            <a:avLst/>
          </a:prstGeom>
          <a:noFill/>
          <a:ln>
            <a:noFill/>
          </a:ln>
        </p:spPr>
      </p:pic>
      <p:pic>
        <p:nvPicPr>
          <p:cNvPr id="151" name="Google Shape;151;p20"/>
          <p:cNvPicPr preferRelativeResize="0"/>
          <p:nvPr/>
        </p:nvPicPr>
        <p:blipFill rotWithShape="1">
          <a:blip r:embed="rId4">
            <a:alphaModFix/>
          </a:blip>
          <a:srcRect b="1851" l="23967" r="23967" t="-1"/>
          <a:stretch/>
        </p:blipFill>
        <p:spPr>
          <a:xfrm>
            <a:off x="10045337" y="4274056"/>
            <a:ext cx="1667692" cy="235790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1"/>
          <p:cNvSpPr txBox="1"/>
          <p:nvPr>
            <p:ph type="title"/>
          </p:nvPr>
        </p:nvSpPr>
        <p:spPr>
          <a:xfrm>
            <a:off x="913795" y="609600"/>
            <a:ext cx="10353761"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400"/>
              <a:buFont typeface="Bookman Old Style"/>
              <a:buNone/>
            </a:pPr>
            <a:r>
              <a:rPr lang="en-GB"/>
              <a:t>ROLE OF VIOLENCE </a:t>
            </a:r>
            <a:endParaRPr/>
          </a:p>
        </p:txBody>
      </p:sp>
      <p:sp>
        <p:nvSpPr>
          <p:cNvPr id="157" name="Google Shape;157;p21"/>
          <p:cNvSpPr txBox="1"/>
          <p:nvPr>
            <p:ph idx="1" type="body"/>
          </p:nvPr>
        </p:nvSpPr>
        <p:spPr>
          <a:xfrm>
            <a:off x="1141804" y="2088320"/>
            <a:ext cx="4879200" cy="8238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Alexander </a:t>
            </a:r>
            <a:endParaRPr/>
          </a:p>
        </p:txBody>
      </p:sp>
      <p:sp>
        <p:nvSpPr>
          <p:cNvPr id="158" name="Google Shape;158;p21"/>
          <p:cNvSpPr txBox="1"/>
          <p:nvPr>
            <p:ph idx="2" type="body"/>
          </p:nvPr>
        </p:nvSpPr>
        <p:spPr>
          <a:xfrm>
            <a:off x="913795" y="2912232"/>
            <a:ext cx="5107200" cy="2879100"/>
          </a:xfrm>
          <a:prstGeom prst="rect">
            <a:avLst/>
          </a:prstGeom>
          <a:noFill/>
          <a:ln>
            <a:noFill/>
          </a:ln>
        </p:spPr>
        <p:txBody>
          <a:bodyPr anchorCtr="0" anchor="t" bIns="45700" lIns="91425" spcFirstLastPara="1" rIns="91425" wrap="square" tIns="45700">
            <a:noAutofit/>
          </a:bodyPr>
          <a:lstStyle/>
          <a:p>
            <a:pPr indent="-228600" lvl="0" marL="228600" rtl="0" algn="l">
              <a:lnSpc>
                <a:spcPct val="120000"/>
              </a:lnSpc>
              <a:spcBef>
                <a:spcPts val="1000"/>
              </a:spcBef>
              <a:spcAft>
                <a:spcPts val="0"/>
              </a:spcAft>
              <a:buClr>
                <a:schemeClr val="lt1"/>
              </a:buClr>
              <a:buSzPts val="2000"/>
              <a:buChar char="•"/>
            </a:pPr>
            <a:r>
              <a:rPr lang="en-GB"/>
              <a:t>Consolidation</a:t>
            </a:r>
            <a:r>
              <a:rPr lang="en-GB"/>
              <a:t> of his rule </a:t>
            </a:r>
            <a:endParaRPr/>
          </a:p>
          <a:p>
            <a:pPr indent="-215900" lvl="0" marL="228600" rtl="0" algn="l">
              <a:lnSpc>
                <a:spcPct val="120000"/>
              </a:lnSpc>
              <a:spcBef>
                <a:spcPts val="1000"/>
              </a:spcBef>
              <a:spcAft>
                <a:spcPts val="0"/>
              </a:spcAft>
              <a:buSzPts val="1800"/>
              <a:buChar char="•"/>
            </a:pPr>
            <a:r>
              <a:rPr lang="en-GB"/>
              <a:t>Torture just like the Persians </a:t>
            </a:r>
            <a:endParaRPr/>
          </a:p>
          <a:p>
            <a:pPr indent="-215900" lvl="0" marL="228600" rtl="0" algn="l">
              <a:lnSpc>
                <a:spcPct val="120000"/>
              </a:lnSpc>
              <a:spcBef>
                <a:spcPts val="1000"/>
              </a:spcBef>
              <a:spcAft>
                <a:spcPts val="0"/>
              </a:spcAft>
              <a:buSzPts val="1800"/>
              <a:buChar char="•"/>
            </a:pPr>
            <a:r>
              <a:rPr lang="en-GB"/>
              <a:t>Attitudes</a:t>
            </a:r>
            <a:r>
              <a:rPr lang="en-GB"/>
              <a:t> to Zoroastrians.</a:t>
            </a:r>
            <a:endParaRPr/>
          </a:p>
        </p:txBody>
      </p:sp>
      <p:sp>
        <p:nvSpPr>
          <p:cNvPr id="159" name="Google Shape;159;p21"/>
          <p:cNvSpPr txBox="1"/>
          <p:nvPr>
            <p:ph idx="3" type="body"/>
          </p:nvPr>
        </p:nvSpPr>
        <p:spPr>
          <a:xfrm>
            <a:off x="6402003" y="2088320"/>
            <a:ext cx="4865700" cy="8238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Ashoka </a:t>
            </a:r>
            <a:endParaRPr/>
          </a:p>
        </p:txBody>
      </p:sp>
      <p:sp>
        <p:nvSpPr>
          <p:cNvPr id="160" name="Google Shape;160;p21"/>
          <p:cNvSpPr txBox="1"/>
          <p:nvPr/>
        </p:nvSpPr>
        <p:spPr>
          <a:xfrm>
            <a:off x="75875" y="3908125"/>
            <a:ext cx="5831100" cy="280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4800">
                <a:solidFill>
                  <a:srgbClr val="FFFFFF"/>
                </a:solidFill>
                <a:latin typeface="Rockwell"/>
                <a:ea typeface="Rockwell"/>
                <a:cs typeface="Rockwell"/>
                <a:sym typeface="Rockwell"/>
              </a:rPr>
              <a:t>“</a:t>
            </a:r>
            <a:endParaRPr sz="4800">
              <a:solidFill>
                <a:srgbClr val="FFFFFF"/>
              </a:solidFill>
              <a:latin typeface="Rockwell"/>
              <a:ea typeface="Rockwell"/>
              <a:cs typeface="Rockwell"/>
              <a:sym typeface="Rockwell"/>
            </a:endParaRPr>
          </a:p>
          <a:p>
            <a:pPr indent="0" lvl="0" marL="457200" rtl="0" algn="l">
              <a:spcBef>
                <a:spcPts val="0"/>
              </a:spcBef>
              <a:spcAft>
                <a:spcPts val="0"/>
              </a:spcAft>
              <a:buNone/>
            </a:pPr>
            <a:r>
              <a:rPr lang="en-GB">
                <a:solidFill>
                  <a:srgbClr val="FFFFFF"/>
                </a:solidFill>
                <a:latin typeface="Rockwell"/>
                <a:ea typeface="Rockwell"/>
                <a:cs typeface="Rockwell"/>
                <a:sym typeface="Rockwell"/>
              </a:rPr>
              <a:t>The accursed Evil Spirit, the Wicked One, in order to make men doubtful of this religion, instigated the accursed Alexander, the westerner who was dwelling in Egypt, so that he came to the country of Iran with severe cruelty and war and devastation; he also slew the ruler of Iran,note and destroyed the metropolis and empire, and made them desolate. </a:t>
            </a:r>
            <a:endParaRPr>
              <a:solidFill>
                <a:srgbClr val="FFFFFF"/>
              </a:solidFill>
              <a:latin typeface="Rockwell"/>
              <a:ea typeface="Rockwell"/>
              <a:cs typeface="Rockwell"/>
              <a:sym typeface="Rockwell"/>
            </a:endParaRPr>
          </a:p>
          <a:p>
            <a:pPr indent="457200" lvl="0" marL="4572000" rtl="0" algn="l">
              <a:spcBef>
                <a:spcPts val="0"/>
              </a:spcBef>
              <a:spcAft>
                <a:spcPts val="0"/>
              </a:spcAft>
              <a:buNone/>
            </a:pPr>
            <a:r>
              <a:rPr lang="en-GB" sz="6000">
                <a:solidFill>
                  <a:srgbClr val="FFFFFF"/>
                </a:solidFill>
                <a:latin typeface="Rockwell"/>
                <a:ea typeface="Rockwell"/>
                <a:cs typeface="Rockwell"/>
                <a:sym typeface="Rockwell"/>
              </a:rPr>
              <a:t>”</a:t>
            </a:r>
            <a:endParaRPr sz="6000">
              <a:solidFill>
                <a:srgbClr val="FFFFFF"/>
              </a:solidFill>
              <a:latin typeface="Rockwell"/>
              <a:ea typeface="Rockwell"/>
              <a:cs typeface="Rockwell"/>
              <a:sym typeface="Rockwell"/>
            </a:endParaRPr>
          </a:p>
        </p:txBody>
      </p:sp>
      <p:sp>
        <p:nvSpPr>
          <p:cNvPr id="161" name="Google Shape;161;p21"/>
          <p:cNvSpPr txBox="1"/>
          <p:nvPr/>
        </p:nvSpPr>
        <p:spPr>
          <a:xfrm>
            <a:off x="-1120450" y="2693550"/>
            <a:ext cx="8739300" cy="101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Rockwell"/>
                <a:ea typeface="Rockwell"/>
                <a:cs typeface="Rockwell"/>
                <a:sym typeface="Rockwell"/>
              </a:rPr>
              <a:t> </a:t>
            </a:r>
            <a:endParaRPr>
              <a:latin typeface="Rockwell"/>
              <a:ea typeface="Rockwell"/>
              <a:cs typeface="Rockwell"/>
              <a:sym typeface="Rockwell"/>
            </a:endParaRPr>
          </a:p>
        </p:txBody>
      </p:sp>
      <p:sp>
        <p:nvSpPr>
          <p:cNvPr id="162" name="Google Shape;162;p21"/>
          <p:cNvSpPr/>
          <p:nvPr/>
        </p:nvSpPr>
        <p:spPr>
          <a:xfrm>
            <a:off x="75875" y="4091575"/>
            <a:ext cx="5831100" cy="2512200"/>
          </a:xfrm>
          <a:prstGeom prst="rect">
            <a:avLst/>
          </a:prstGeom>
          <a:noFill/>
          <a:ln cap="flat" cmpd="sng" w="76200">
            <a:solidFill>
              <a:srgbClr val="6FA8D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1"/>
          <p:cNvSpPr txBox="1"/>
          <p:nvPr>
            <p:ph idx="4" type="body"/>
          </p:nvPr>
        </p:nvSpPr>
        <p:spPr>
          <a:xfrm>
            <a:off x="6172200" y="2912223"/>
            <a:ext cx="5095500" cy="3691500"/>
          </a:xfrm>
          <a:prstGeom prst="rect">
            <a:avLst/>
          </a:prstGeom>
        </p:spPr>
        <p:txBody>
          <a:bodyPr anchorCtr="0" anchor="t" bIns="45700" lIns="91425" spcFirstLastPara="1" rIns="91425" wrap="square" tIns="45700">
            <a:noAutofit/>
          </a:bodyPr>
          <a:lstStyle/>
          <a:p>
            <a:pPr indent="-342900" lvl="0" marL="457200" rtl="0" algn="l">
              <a:spcBef>
                <a:spcPts val="1000"/>
              </a:spcBef>
              <a:spcAft>
                <a:spcPts val="0"/>
              </a:spcAft>
              <a:buSzPts val="1800"/>
              <a:buChar char="•"/>
            </a:pPr>
            <a:r>
              <a:rPr lang="en-GB"/>
              <a:t>Definition of name, and nickname given to him.</a:t>
            </a:r>
            <a:endParaRPr/>
          </a:p>
          <a:p>
            <a:pPr indent="-342900" lvl="0" marL="457200" rtl="0" algn="l">
              <a:spcBef>
                <a:spcPts val="0"/>
              </a:spcBef>
              <a:spcAft>
                <a:spcPts val="0"/>
              </a:spcAft>
              <a:buSzPts val="1800"/>
              <a:buChar char="•"/>
            </a:pPr>
            <a:r>
              <a:rPr lang="en-GB"/>
              <a:t>Ashoka’s Hell</a:t>
            </a:r>
            <a:endParaRPr/>
          </a:p>
          <a:p>
            <a:pPr indent="-342900" lvl="0" marL="457200" rtl="0" algn="l">
              <a:spcBef>
                <a:spcPts val="0"/>
              </a:spcBef>
              <a:spcAft>
                <a:spcPts val="0"/>
              </a:spcAft>
              <a:buSzPts val="1800"/>
              <a:buChar char="•"/>
            </a:pPr>
            <a:r>
              <a:rPr lang="en-GB"/>
              <a:t>Ashokavadana - disguise of torture chamber.</a:t>
            </a:r>
            <a:endParaRPr/>
          </a:p>
          <a:p>
            <a:pPr indent="-342900" lvl="0" marL="457200" rtl="0" algn="l">
              <a:spcBef>
                <a:spcPts val="0"/>
              </a:spcBef>
              <a:spcAft>
                <a:spcPts val="0"/>
              </a:spcAft>
              <a:buSzPts val="1800"/>
              <a:buChar char="•"/>
            </a:pPr>
            <a:r>
              <a:rPr lang="en-GB"/>
              <a:t>Kalinga War - enormous loss of life</a:t>
            </a:r>
            <a:endParaRPr/>
          </a:p>
          <a:p>
            <a:pPr indent="-342900" lvl="0" marL="457200" rtl="0" algn="l">
              <a:spcBef>
                <a:spcPts val="0"/>
              </a:spcBef>
              <a:spcAft>
                <a:spcPts val="0"/>
              </a:spcAft>
              <a:buSzPts val="1800"/>
              <a:buChar char="•"/>
            </a:pPr>
            <a:r>
              <a:rPr lang="en-GB"/>
              <a:t>Result - revolutionary change in ideology: Buddhism.</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2"/>
          <p:cNvSpPr txBox="1"/>
          <p:nvPr>
            <p:ph type="title"/>
          </p:nvPr>
        </p:nvSpPr>
        <p:spPr>
          <a:xfrm>
            <a:off x="913795" y="609600"/>
            <a:ext cx="10353761"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400"/>
              <a:buFont typeface="Bookman Old Style"/>
              <a:buNone/>
            </a:pPr>
            <a:r>
              <a:rPr lang="en-GB"/>
              <a:t>RELATIONSHIP TO RELIGION </a:t>
            </a:r>
            <a:endParaRPr/>
          </a:p>
        </p:txBody>
      </p:sp>
      <p:sp>
        <p:nvSpPr>
          <p:cNvPr id="169" name="Google Shape;169;p22"/>
          <p:cNvSpPr txBox="1"/>
          <p:nvPr>
            <p:ph idx="1" type="body"/>
          </p:nvPr>
        </p:nvSpPr>
        <p:spPr>
          <a:xfrm>
            <a:off x="1141804" y="1599785"/>
            <a:ext cx="4879199" cy="82391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Alexander </a:t>
            </a:r>
            <a:endParaRPr/>
          </a:p>
        </p:txBody>
      </p:sp>
      <p:sp>
        <p:nvSpPr>
          <p:cNvPr id="170" name="Google Shape;170;p22"/>
          <p:cNvSpPr txBox="1"/>
          <p:nvPr>
            <p:ph idx="2" type="body"/>
          </p:nvPr>
        </p:nvSpPr>
        <p:spPr>
          <a:xfrm>
            <a:off x="912593" y="2433072"/>
            <a:ext cx="5107208" cy="2878968"/>
          </a:xfrm>
          <a:prstGeom prst="rect">
            <a:avLst/>
          </a:prstGeom>
          <a:noFill/>
          <a:ln>
            <a:noFill/>
          </a:ln>
        </p:spPr>
        <p:txBody>
          <a:bodyPr anchorCtr="0" anchor="t" bIns="45700" lIns="91425" spcFirstLastPara="1" rIns="91425" wrap="square" tIns="45700">
            <a:noAutofit/>
          </a:bodyPr>
          <a:lstStyle/>
          <a:p>
            <a:pPr indent="-228600" lvl="0" marL="228600" rtl="0" algn="l">
              <a:lnSpc>
                <a:spcPct val="120000"/>
              </a:lnSpc>
              <a:spcBef>
                <a:spcPts val="0"/>
              </a:spcBef>
              <a:spcAft>
                <a:spcPts val="0"/>
              </a:spcAft>
              <a:buClr>
                <a:schemeClr val="lt1"/>
              </a:buClr>
              <a:buSzPts val="2000"/>
              <a:buChar char="•"/>
            </a:pPr>
            <a:r>
              <a:rPr lang="en-GB"/>
              <a:t>Stylized himself as Ammon Zeus and Hercules and made himself Egyptian god</a:t>
            </a:r>
            <a:endParaRPr/>
          </a:p>
          <a:p>
            <a:pPr indent="-228600" lvl="0" marL="228600" rtl="0" algn="l">
              <a:lnSpc>
                <a:spcPct val="120000"/>
              </a:lnSpc>
              <a:spcBef>
                <a:spcPts val="1000"/>
              </a:spcBef>
              <a:spcAft>
                <a:spcPts val="0"/>
              </a:spcAft>
              <a:buClr>
                <a:schemeClr val="lt1"/>
              </a:buClr>
              <a:buSzPts val="2000"/>
              <a:buChar char="•"/>
            </a:pPr>
            <a:r>
              <a:rPr lang="en-GB"/>
              <a:t>Created a god myth while he was still alive</a:t>
            </a:r>
            <a:endParaRPr/>
          </a:p>
          <a:p>
            <a:pPr indent="-101600" lvl="0" marL="228600" rtl="0" algn="l">
              <a:lnSpc>
                <a:spcPct val="120000"/>
              </a:lnSpc>
              <a:spcBef>
                <a:spcPts val="1000"/>
              </a:spcBef>
              <a:spcAft>
                <a:spcPts val="0"/>
              </a:spcAft>
              <a:buClr>
                <a:schemeClr val="lt1"/>
              </a:buClr>
              <a:buSzPts val="2000"/>
              <a:buNone/>
            </a:pPr>
            <a:r>
              <a:t/>
            </a:r>
            <a:endParaRPr/>
          </a:p>
        </p:txBody>
      </p:sp>
      <p:sp>
        <p:nvSpPr>
          <p:cNvPr id="171" name="Google Shape;171;p22"/>
          <p:cNvSpPr txBox="1"/>
          <p:nvPr>
            <p:ph idx="3" type="body"/>
          </p:nvPr>
        </p:nvSpPr>
        <p:spPr>
          <a:xfrm>
            <a:off x="6402002" y="1599785"/>
            <a:ext cx="4865554" cy="82391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Ashoka </a:t>
            </a:r>
            <a:endParaRPr/>
          </a:p>
        </p:txBody>
      </p:sp>
      <p:sp>
        <p:nvSpPr>
          <p:cNvPr id="172" name="Google Shape;172;p22"/>
          <p:cNvSpPr txBox="1"/>
          <p:nvPr>
            <p:ph idx="4" type="body"/>
          </p:nvPr>
        </p:nvSpPr>
        <p:spPr>
          <a:xfrm>
            <a:off x="6172199" y="2433072"/>
            <a:ext cx="5095357" cy="2878968"/>
          </a:xfrm>
          <a:prstGeom prst="rect">
            <a:avLst/>
          </a:prstGeom>
          <a:noFill/>
          <a:ln>
            <a:noFill/>
          </a:ln>
        </p:spPr>
        <p:txBody>
          <a:bodyPr anchorCtr="0" anchor="t" bIns="45700" lIns="91425" spcFirstLastPara="1" rIns="91425" wrap="square" tIns="45700">
            <a:noAutofit/>
          </a:bodyPr>
          <a:lstStyle/>
          <a:p>
            <a:pPr indent="-228600" lvl="0" marL="228600" rtl="0" algn="l">
              <a:lnSpc>
                <a:spcPct val="120000"/>
              </a:lnSpc>
              <a:spcBef>
                <a:spcPts val="0"/>
              </a:spcBef>
              <a:spcAft>
                <a:spcPts val="0"/>
              </a:spcAft>
              <a:buClr>
                <a:schemeClr val="lt1"/>
              </a:buClr>
              <a:buSzPts val="2000"/>
              <a:buChar char="•"/>
            </a:pPr>
            <a:r>
              <a:rPr lang="en-GB"/>
              <a:t>Buddhism conversion in 263 BC</a:t>
            </a:r>
            <a:endParaRPr/>
          </a:p>
          <a:p>
            <a:pPr indent="-228600" lvl="0" marL="228600" rtl="0" algn="l">
              <a:lnSpc>
                <a:spcPct val="120000"/>
              </a:lnSpc>
              <a:spcBef>
                <a:spcPts val="1000"/>
              </a:spcBef>
              <a:spcAft>
                <a:spcPts val="0"/>
              </a:spcAft>
              <a:buClr>
                <a:schemeClr val="lt1"/>
              </a:buClr>
              <a:buSzPts val="2000"/>
              <a:buChar char="•"/>
            </a:pPr>
            <a:r>
              <a:rPr lang="en-GB"/>
              <a:t>As shown in his Edicts </a:t>
            </a:r>
            <a:endParaRPr/>
          </a:p>
        </p:txBody>
      </p:sp>
      <p:pic>
        <p:nvPicPr>
          <p:cNvPr id="173" name="Google Shape;173;p22"/>
          <p:cNvPicPr preferRelativeResize="0"/>
          <p:nvPr/>
        </p:nvPicPr>
        <p:blipFill rotWithShape="1">
          <a:blip r:embed="rId3">
            <a:alphaModFix/>
          </a:blip>
          <a:srcRect b="0" l="0" r="0" t="0"/>
          <a:stretch/>
        </p:blipFill>
        <p:spPr>
          <a:xfrm>
            <a:off x="1141804" y="4558624"/>
            <a:ext cx="2309131" cy="1951985"/>
          </a:xfrm>
          <a:prstGeom prst="rect">
            <a:avLst/>
          </a:prstGeom>
          <a:noFill/>
          <a:ln>
            <a:noFill/>
          </a:ln>
        </p:spPr>
      </p:pic>
      <p:pic>
        <p:nvPicPr>
          <p:cNvPr id="174" name="Google Shape;174;p22"/>
          <p:cNvPicPr preferRelativeResize="0"/>
          <p:nvPr/>
        </p:nvPicPr>
        <p:blipFill rotWithShape="1">
          <a:blip r:embed="rId4">
            <a:alphaModFix/>
          </a:blip>
          <a:srcRect b="0" l="0" r="0" t="0"/>
          <a:stretch/>
        </p:blipFill>
        <p:spPr>
          <a:xfrm>
            <a:off x="6509801" y="3372339"/>
            <a:ext cx="4462531" cy="324277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3"/>
          <p:cNvSpPr txBox="1"/>
          <p:nvPr>
            <p:ph type="title"/>
          </p:nvPr>
        </p:nvSpPr>
        <p:spPr>
          <a:xfrm>
            <a:off x="913795" y="609600"/>
            <a:ext cx="10353761" cy="1325563"/>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400"/>
              <a:buFont typeface="Bookman Old Style"/>
              <a:buNone/>
            </a:pPr>
            <a:r>
              <a:rPr lang="en-GB"/>
              <a:t>LEGACY </a:t>
            </a:r>
            <a:endParaRPr/>
          </a:p>
        </p:txBody>
      </p:sp>
      <p:sp>
        <p:nvSpPr>
          <p:cNvPr id="180" name="Google Shape;180;p23"/>
          <p:cNvSpPr txBox="1"/>
          <p:nvPr>
            <p:ph idx="1" type="body"/>
          </p:nvPr>
        </p:nvSpPr>
        <p:spPr>
          <a:xfrm>
            <a:off x="1027799" y="1598049"/>
            <a:ext cx="4879199" cy="82391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Alexander</a:t>
            </a:r>
            <a:endParaRPr/>
          </a:p>
        </p:txBody>
      </p:sp>
      <p:sp>
        <p:nvSpPr>
          <p:cNvPr id="181" name="Google Shape;181;p23"/>
          <p:cNvSpPr txBox="1"/>
          <p:nvPr>
            <p:ph idx="2" type="body"/>
          </p:nvPr>
        </p:nvSpPr>
        <p:spPr>
          <a:xfrm>
            <a:off x="799790" y="2421961"/>
            <a:ext cx="5107208" cy="2878968"/>
          </a:xfrm>
          <a:prstGeom prst="rect">
            <a:avLst/>
          </a:prstGeom>
          <a:noFill/>
          <a:ln>
            <a:noFill/>
          </a:ln>
        </p:spPr>
        <p:txBody>
          <a:bodyPr anchorCtr="0" anchor="t" bIns="45700" lIns="91425" spcFirstLastPara="1" rIns="91425" wrap="square" tIns="45700">
            <a:noAutofit/>
          </a:bodyPr>
          <a:lstStyle/>
          <a:p>
            <a:pPr indent="-228600" lvl="0" marL="228600" rtl="0" algn="l">
              <a:lnSpc>
                <a:spcPct val="110000"/>
              </a:lnSpc>
              <a:spcBef>
                <a:spcPts val="0"/>
              </a:spcBef>
              <a:spcAft>
                <a:spcPts val="0"/>
              </a:spcAft>
              <a:buClr>
                <a:schemeClr val="lt1"/>
              </a:buClr>
              <a:buSzPts val="1850"/>
              <a:buChar char="•"/>
            </a:pPr>
            <a:r>
              <a:rPr lang="en-GB" sz="1850"/>
              <a:t>Lots written about alexander- source Arrian, Polybius, Diodorus </a:t>
            </a:r>
            <a:endParaRPr/>
          </a:p>
          <a:p>
            <a:pPr indent="-228600" lvl="0" marL="228600" rtl="0" algn="l">
              <a:lnSpc>
                <a:spcPct val="110000"/>
              </a:lnSpc>
              <a:spcBef>
                <a:spcPts val="1000"/>
              </a:spcBef>
              <a:spcAft>
                <a:spcPts val="0"/>
              </a:spcAft>
              <a:buClr>
                <a:schemeClr val="lt1"/>
              </a:buClr>
              <a:buSzPts val="1850"/>
              <a:buChar char="•"/>
            </a:pPr>
            <a:r>
              <a:rPr lang="en-GB" sz="1850"/>
              <a:t>Paintings and art </a:t>
            </a:r>
            <a:endParaRPr/>
          </a:p>
          <a:p>
            <a:pPr indent="-228600" lvl="0" marL="228600" rtl="0" algn="l">
              <a:lnSpc>
                <a:spcPct val="110000"/>
              </a:lnSpc>
              <a:spcBef>
                <a:spcPts val="1000"/>
              </a:spcBef>
              <a:spcAft>
                <a:spcPts val="0"/>
              </a:spcAft>
              <a:buClr>
                <a:schemeClr val="lt1"/>
              </a:buClr>
              <a:buSzPts val="1850"/>
              <a:buChar char="•"/>
            </a:pPr>
            <a:r>
              <a:rPr lang="en-GB" sz="1850"/>
              <a:t>Empire in turmoil and spilt, no clear succession </a:t>
            </a:r>
            <a:endParaRPr/>
          </a:p>
          <a:p>
            <a:pPr indent="-111125" lvl="0" marL="228600" rtl="0" algn="l">
              <a:lnSpc>
                <a:spcPct val="110000"/>
              </a:lnSpc>
              <a:spcBef>
                <a:spcPts val="1000"/>
              </a:spcBef>
              <a:spcAft>
                <a:spcPts val="0"/>
              </a:spcAft>
              <a:buClr>
                <a:schemeClr val="lt1"/>
              </a:buClr>
              <a:buSzPts val="1850"/>
              <a:buNone/>
            </a:pPr>
            <a:r>
              <a:t/>
            </a:r>
            <a:endParaRPr sz="1850"/>
          </a:p>
        </p:txBody>
      </p:sp>
      <p:sp>
        <p:nvSpPr>
          <p:cNvPr id="182" name="Google Shape;182;p23"/>
          <p:cNvSpPr txBox="1"/>
          <p:nvPr>
            <p:ph idx="3" type="body"/>
          </p:nvPr>
        </p:nvSpPr>
        <p:spPr>
          <a:xfrm>
            <a:off x="6298647" y="1598049"/>
            <a:ext cx="4865554" cy="823912"/>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1"/>
              </a:buClr>
              <a:buSzPts val="2400"/>
              <a:buNone/>
            </a:pPr>
            <a:r>
              <a:rPr lang="en-GB"/>
              <a:t>Ashoka</a:t>
            </a:r>
            <a:endParaRPr/>
          </a:p>
        </p:txBody>
      </p:sp>
      <p:sp>
        <p:nvSpPr>
          <p:cNvPr id="183" name="Google Shape;183;p23"/>
          <p:cNvSpPr txBox="1"/>
          <p:nvPr>
            <p:ph idx="4" type="body"/>
          </p:nvPr>
        </p:nvSpPr>
        <p:spPr>
          <a:xfrm>
            <a:off x="6090675" y="2428202"/>
            <a:ext cx="5095357" cy="2878968"/>
          </a:xfrm>
          <a:prstGeom prst="rect">
            <a:avLst/>
          </a:prstGeom>
          <a:noFill/>
          <a:ln>
            <a:noFill/>
          </a:ln>
        </p:spPr>
        <p:txBody>
          <a:bodyPr anchorCtr="0" anchor="t" bIns="45700" lIns="91425" spcFirstLastPara="1" rIns="91425" wrap="square" tIns="45700">
            <a:noAutofit/>
          </a:bodyPr>
          <a:lstStyle/>
          <a:p>
            <a:pPr indent="-228600" lvl="0" marL="228600" rtl="0" algn="l">
              <a:lnSpc>
                <a:spcPct val="110000"/>
              </a:lnSpc>
              <a:spcBef>
                <a:spcPts val="0"/>
              </a:spcBef>
              <a:spcAft>
                <a:spcPts val="0"/>
              </a:spcAft>
              <a:buClr>
                <a:schemeClr val="lt1"/>
              </a:buClr>
              <a:buSzPts val="1850"/>
              <a:buChar char="•"/>
            </a:pPr>
            <a:r>
              <a:rPr lang="en-GB" sz="1850"/>
              <a:t>Not a lot written about him- myths and inscriptions, edicts </a:t>
            </a:r>
            <a:endParaRPr/>
          </a:p>
          <a:p>
            <a:pPr indent="-228600" lvl="0" marL="228600" rtl="0" algn="l">
              <a:lnSpc>
                <a:spcPct val="110000"/>
              </a:lnSpc>
              <a:spcBef>
                <a:spcPts val="1000"/>
              </a:spcBef>
              <a:spcAft>
                <a:spcPts val="0"/>
              </a:spcAft>
              <a:buClr>
                <a:schemeClr val="lt1"/>
              </a:buClr>
              <a:buSzPts val="1850"/>
              <a:buChar char="•"/>
            </a:pPr>
            <a:r>
              <a:rPr lang="en-GB" sz="1850"/>
              <a:t>Considered on of the best rulers </a:t>
            </a:r>
            <a:endParaRPr/>
          </a:p>
          <a:p>
            <a:pPr indent="-228600" lvl="0" marL="228600" rtl="0" algn="l">
              <a:lnSpc>
                <a:spcPct val="110000"/>
              </a:lnSpc>
              <a:spcBef>
                <a:spcPts val="1000"/>
              </a:spcBef>
              <a:spcAft>
                <a:spcPts val="0"/>
              </a:spcAft>
              <a:buClr>
                <a:schemeClr val="lt1"/>
              </a:buClr>
              <a:buSzPts val="1850"/>
              <a:buChar char="•"/>
            </a:pPr>
            <a:r>
              <a:rPr lang="en-GB" sz="1850"/>
              <a:t>50 year succession of weaker kings </a:t>
            </a:r>
            <a:endParaRPr/>
          </a:p>
          <a:p>
            <a:pPr indent="-228600" lvl="0" marL="228600" rtl="0" algn="l">
              <a:lnSpc>
                <a:spcPct val="110000"/>
              </a:lnSpc>
              <a:spcBef>
                <a:spcPts val="1000"/>
              </a:spcBef>
              <a:spcAft>
                <a:spcPts val="0"/>
              </a:spcAft>
              <a:buClr>
                <a:schemeClr val="lt1"/>
              </a:buClr>
              <a:buSzPts val="1850"/>
              <a:buChar char="•"/>
            </a:pPr>
            <a:r>
              <a:rPr lang="en-GB" sz="1850"/>
              <a:t>Territory shrunk after his death </a:t>
            </a:r>
            <a:endParaRPr/>
          </a:p>
          <a:p>
            <a:pPr indent="-228600" lvl="0" marL="228600" rtl="0" algn="l">
              <a:lnSpc>
                <a:spcPct val="110000"/>
              </a:lnSpc>
              <a:spcBef>
                <a:spcPts val="1000"/>
              </a:spcBef>
              <a:spcAft>
                <a:spcPts val="0"/>
              </a:spcAft>
              <a:buClr>
                <a:schemeClr val="lt1"/>
              </a:buClr>
              <a:buSzPts val="1850"/>
              <a:buChar char="•"/>
            </a:pPr>
            <a:r>
              <a:rPr lang="en-GB" sz="1850"/>
              <a:t>Spread of Buddhism, seen as a role model to leaders within the Buddhist community </a:t>
            </a:r>
            <a:endParaRPr/>
          </a:p>
        </p:txBody>
      </p:sp>
      <p:pic>
        <p:nvPicPr>
          <p:cNvPr id="184" name="Google Shape;184;p23"/>
          <p:cNvPicPr preferRelativeResize="0"/>
          <p:nvPr/>
        </p:nvPicPr>
        <p:blipFill rotWithShape="1">
          <a:blip r:embed="rId3">
            <a:alphaModFix/>
          </a:blip>
          <a:srcRect b="0" l="0" r="0" t="0"/>
          <a:stretch/>
        </p:blipFill>
        <p:spPr>
          <a:xfrm>
            <a:off x="8440376" y="164898"/>
            <a:ext cx="3483110" cy="1845107"/>
          </a:xfrm>
          <a:prstGeom prst="rect">
            <a:avLst/>
          </a:prstGeom>
          <a:noFill/>
          <a:ln>
            <a:noFill/>
          </a:ln>
        </p:spPr>
      </p:pic>
      <p:pic>
        <p:nvPicPr>
          <p:cNvPr id="185" name="Google Shape;185;p23"/>
          <p:cNvPicPr preferRelativeResize="0"/>
          <p:nvPr/>
        </p:nvPicPr>
        <p:blipFill rotWithShape="1">
          <a:blip r:embed="rId4">
            <a:alphaModFix/>
          </a:blip>
          <a:srcRect b="0" l="0" r="0" t="0"/>
          <a:stretch/>
        </p:blipFill>
        <p:spPr>
          <a:xfrm>
            <a:off x="4388014" y="4498178"/>
            <a:ext cx="1332386" cy="20651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4"/>
          <p:cNvSpPr txBox="1"/>
          <p:nvPr>
            <p:ph type="title"/>
          </p:nvPr>
        </p:nvSpPr>
        <p:spPr>
          <a:xfrm>
            <a:off x="913795" y="609600"/>
            <a:ext cx="10353761" cy="1326321"/>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400"/>
              <a:buFont typeface="Bookman Old Style"/>
              <a:buNone/>
            </a:pPr>
            <a:r>
              <a:rPr lang="en-GB"/>
              <a:t>HOW IS THIS COMPARISON HELPFUL? </a:t>
            </a:r>
            <a:endParaRPr/>
          </a:p>
        </p:txBody>
      </p:sp>
      <p:sp>
        <p:nvSpPr>
          <p:cNvPr id="191" name="Google Shape;191;p24"/>
          <p:cNvSpPr txBox="1"/>
          <p:nvPr>
            <p:ph idx="1" type="body"/>
          </p:nvPr>
        </p:nvSpPr>
        <p:spPr>
          <a:xfrm>
            <a:off x="913795" y="2096064"/>
            <a:ext cx="10353762" cy="4265547"/>
          </a:xfrm>
          <a:prstGeom prst="rect">
            <a:avLst/>
          </a:prstGeom>
          <a:noFill/>
          <a:ln>
            <a:noFill/>
          </a:ln>
        </p:spPr>
        <p:txBody>
          <a:bodyPr anchorCtr="0" anchor="t" bIns="45700" lIns="91425" spcFirstLastPara="1" rIns="91425" wrap="square" tIns="45700">
            <a:noAutofit/>
          </a:bodyPr>
          <a:lstStyle/>
          <a:p>
            <a:pPr indent="-228600" lvl="0" marL="228600" rtl="0" algn="l">
              <a:lnSpc>
                <a:spcPct val="120000"/>
              </a:lnSpc>
              <a:spcBef>
                <a:spcPts val="0"/>
              </a:spcBef>
              <a:spcAft>
                <a:spcPts val="0"/>
              </a:spcAft>
              <a:buClr>
                <a:schemeClr val="lt1"/>
              </a:buClr>
              <a:buSzPts val="2000"/>
              <a:buChar char="•"/>
            </a:pPr>
            <a:r>
              <a:rPr lang="en-GB"/>
              <a:t>The difference between what makes a  leader great in the East and in the West . They both were called ‘Great’ </a:t>
            </a:r>
            <a:endParaRPr/>
          </a:p>
          <a:p>
            <a:pPr indent="-228600" lvl="0" marL="228600" rtl="0" algn="l">
              <a:lnSpc>
                <a:spcPct val="120000"/>
              </a:lnSpc>
              <a:spcBef>
                <a:spcPts val="1000"/>
              </a:spcBef>
              <a:spcAft>
                <a:spcPts val="0"/>
              </a:spcAft>
              <a:buClr>
                <a:schemeClr val="lt1"/>
              </a:buClr>
              <a:buSzPts val="2000"/>
              <a:buChar char="•"/>
            </a:pPr>
            <a:r>
              <a:rPr lang="en-GB"/>
              <a:t>How a ruler’ s stylized and presented himself to his people and to history? Manipulated history? </a:t>
            </a:r>
            <a:endParaRPr/>
          </a:p>
          <a:p>
            <a:pPr indent="-228600" lvl="0" marL="228600" rtl="0" algn="l">
              <a:lnSpc>
                <a:spcPct val="120000"/>
              </a:lnSpc>
              <a:spcBef>
                <a:spcPts val="1000"/>
              </a:spcBef>
              <a:spcAft>
                <a:spcPts val="0"/>
              </a:spcAft>
              <a:buClr>
                <a:schemeClr val="lt1"/>
              </a:buClr>
              <a:buSzPts val="2000"/>
              <a:buChar char="•"/>
            </a:pPr>
            <a:r>
              <a:rPr lang="en-GB"/>
              <a:t>The difference between having a state religion of Alexander compared to a open religion?</a:t>
            </a:r>
            <a:endParaRPr/>
          </a:p>
          <a:p>
            <a:pPr indent="-101600" lvl="0" marL="228600" rtl="0" algn="l">
              <a:lnSpc>
                <a:spcPct val="120000"/>
              </a:lnSpc>
              <a:spcBef>
                <a:spcPts val="1000"/>
              </a:spcBef>
              <a:spcAft>
                <a:spcPts val="0"/>
              </a:spcAft>
              <a:buClr>
                <a:schemeClr val="lt1"/>
              </a:buClr>
              <a:buSzPts val="2000"/>
              <a:buNone/>
            </a:pPr>
            <a:r>
              <a:t/>
            </a:r>
            <a:endParaRPr/>
          </a:p>
          <a:p>
            <a:pPr indent="-101600" lvl="0" marL="228600" rtl="0" algn="l">
              <a:lnSpc>
                <a:spcPct val="120000"/>
              </a:lnSpc>
              <a:spcBef>
                <a:spcPts val="1000"/>
              </a:spcBef>
              <a:spcAft>
                <a:spcPts val="0"/>
              </a:spcAft>
              <a:buClr>
                <a:schemeClr val="lt1"/>
              </a:buClr>
              <a:buSzPts val="2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Damask">
  <a:themeElements>
    <a:clrScheme name="Damask">
      <a:dk1>
        <a:srgbClr val="000000"/>
      </a:dk1>
      <a:lt1>
        <a:srgbClr val="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