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64" r:id="rId2"/>
    <p:sldId id="256" r:id="rId3"/>
    <p:sldId id="257" r:id="rId4"/>
    <p:sldId id="258" r:id="rId5"/>
    <p:sldId id="266" r:id="rId6"/>
    <p:sldId id="268" r:id="rId7"/>
    <p:sldId id="259" r:id="rId8"/>
    <p:sldId id="261" r:id="rId9"/>
    <p:sldId id="263" r:id="rId10"/>
    <p:sldId id="265"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3CB5CFC-5658-4784-9A93-49CAB747C8EF}" v="69" dt="2019-02-19T14:53:02.43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varScale="1">
        <p:scale>
          <a:sx n="62" d="100"/>
          <a:sy n="62" d="100"/>
        </p:scale>
        <p:origin x="48" y="4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17" Type="http://schemas.microsoft.com/office/2015/10/relationships/revisionInfo" Target="revisionInfo.xml"/><Relationship Id="rId2" Type="http://schemas.openxmlformats.org/officeDocument/2006/relationships/slide" Target="slides/slide1.xml"/><Relationship Id="rId16"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lla parodi" userId="cc45ef1cb6440cea" providerId="LiveId" clId="{83CB5CFC-5658-4784-9A93-49CAB747C8EF}"/>
    <pc:docChg chg="undo custSel mod addSld delSld modSld sldOrd">
      <pc:chgData name="ella parodi" userId="cc45ef1cb6440cea" providerId="LiveId" clId="{83CB5CFC-5658-4784-9A93-49CAB747C8EF}" dt="2019-02-19T14:55:57.172" v="1533" actId="27636"/>
      <pc:docMkLst>
        <pc:docMk/>
      </pc:docMkLst>
      <pc:sldChg chg="modSp">
        <pc:chgData name="ella parodi" userId="cc45ef1cb6440cea" providerId="LiveId" clId="{83CB5CFC-5658-4784-9A93-49CAB747C8EF}" dt="2019-02-19T14:09:16.075" v="409" actId="14100"/>
        <pc:sldMkLst>
          <pc:docMk/>
          <pc:sldMk cId="2028552082" sldId="256"/>
        </pc:sldMkLst>
        <pc:spChg chg="mod">
          <ac:chgData name="ella parodi" userId="cc45ef1cb6440cea" providerId="LiveId" clId="{83CB5CFC-5658-4784-9A93-49CAB747C8EF}" dt="2019-02-19T13:56:40.364" v="146" actId="14100"/>
          <ac:spMkLst>
            <pc:docMk/>
            <pc:sldMk cId="2028552082" sldId="256"/>
            <ac:spMk id="2" creationId="{1740194F-8DC5-4AD7-8B09-293B37559C4D}"/>
          </ac:spMkLst>
        </pc:spChg>
        <pc:spChg chg="mod">
          <ac:chgData name="ella parodi" userId="cc45ef1cb6440cea" providerId="LiveId" clId="{83CB5CFC-5658-4784-9A93-49CAB747C8EF}" dt="2019-02-19T14:09:16.075" v="409" actId="14100"/>
          <ac:spMkLst>
            <pc:docMk/>
            <pc:sldMk cId="2028552082" sldId="256"/>
            <ac:spMk id="3" creationId="{65DFEE53-01AF-4090-8B05-D40E9D011361}"/>
          </ac:spMkLst>
        </pc:spChg>
      </pc:sldChg>
      <pc:sldChg chg="modSp">
        <pc:chgData name="ella parodi" userId="cc45ef1cb6440cea" providerId="LiveId" clId="{83CB5CFC-5658-4784-9A93-49CAB747C8EF}" dt="2019-02-19T14:18:07.048" v="597" actId="20577"/>
        <pc:sldMkLst>
          <pc:docMk/>
          <pc:sldMk cId="1333047476" sldId="257"/>
        </pc:sldMkLst>
        <pc:spChg chg="mod">
          <ac:chgData name="ella parodi" userId="cc45ef1cb6440cea" providerId="LiveId" clId="{83CB5CFC-5658-4784-9A93-49CAB747C8EF}" dt="2019-02-19T14:18:07.048" v="597" actId="20577"/>
          <ac:spMkLst>
            <pc:docMk/>
            <pc:sldMk cId="1333047476" sldId="257"/>
            <ac:spMk id="3" creationId="{0F304047-B885-48FA-85E0-CE4145DC7083}"/>
          </ac:spMkLst>
        </pc:spChg>
      </pc:sldChg>
      <pc:sldChg chg="modSp">
        <pc:chgData name="ella parodi" userId="cc45ef1cb6440cea" providerId="LiveId" clId="{83CB5CFC-5658-4784-9A93-49CAB747C8EF}" dt="2019-02-19T14:20:59.626" v="662" actId="20577"/>
        <pc:sldMkLst>
          <pc:docMk/>
          <pc:sldMk cId="3453173096" sldId="258"/>
        </pc:sldMkLst>
        <pc:spChg chg="mod">
          <ac:chgData name="ella parodi" userId="cc45ef1cb6440cea" providerId="LiveId" clId="{83CB5CFC-5658-4784-9A93-49CAB747C8EF}" dt="2019-02-19T14:19:22.672" v="629" actId="20577"/>
          <ac:spMkLst>
            <pc:docMk/>
            <pc:sldMk cId="3453173096" sldId="258"/>
            <ac:spMk id="2" creationId="{6CB17E70-6A9E-4E34-BC1A-EFDDF9891762}"/>
          </ac:spMkLst>
        </pc:spChg>
        <pc:spChg chg="mod">
          <ac:chgData name="ella parodi" userId="cc45ef1cb6440cea" providerId="LiveId" clId="{83CB5CFC-5658-4784-9A93-49CAB747C8EF}" dt="2019-02-19T14:20:59.626" v="662" actId="20577"/>
          <ac:spMkLst>
            <pc:docMk/>
            <pc:sldMk cId="3453173096" sldId="258"/>
            <ac:spMk id="3" creationId="{99E3D84B-20D0-4DE1-A8C0-39932B793310}"/>
          </ac:spMkLst>
        </pc:spChg>
      </pc:sldChg>
      <pc:sldChg chg="modSp">
        <pc:chgData name="ella parodi" userId="cc45ef1cb6440cea" providerId="LiveId" clId="{83CB5CFC-5658-4784-9A93-49CAB747C8EF}" dt="2019-02-19T14:47:24.219" v="938" actId="27636"/>
        <pc:sldMkLst>
          <pc:docMk/>
          <pc:sldMk cId="2574988364" sldId="259"/>
        </pc:sldMkLst>
        <pc:spChg chg="mod">
          <ac:chgData name="ella parodi" userId="cc45ef1cb6440cea" providerId="LiveId" clId="{83CB5CFC-5658-4784-9A93-49CAB747C8EF}" dt="2019-02-19T14:23:37.326" v="666"/>
          <ac:spMkLst>
            <pc:docMk/>
            <pc:sldMk cId="2574988364" sldId="259"/>
            <ac:spMk id="2" creationId="{C326E66F-8A86-4B3D-A182-AA61DB36768F}"/>
          </ac:spMkLst>
        </pc:spChg>
        <pc:spChg chg="mod">
          <ac:chgData name="ella parodi" userId="cc45ef1cb6440cea" providerId="LiveId" clId="{83CB5CFC-5658-4784-9A93-49CAB747C8EF}" dt="2019-02-19T14:47:24.219" v="938" actId="27636"/>
          <ac:spMkLst>
            <pc:docMk/>
            <pc:sldMk cId="2574988364" sldId="259"/>
            <ac:spMk id="3" creationId="{81FD8505-14D5-4E45-AE2B-4BB25950208B}"/>
          </ac:spMkLst>
        </pc:spChg>
      </pc:sldChg>
      <pc:sldChg chg="delSp del">
        <pc:chgData name="ella parodi" userId="cc45ef1cb6440cea" providerId="LiveId" clId="{83CB5CFC-5658-4784-9A93-49CAB747C8EF}" dt="2019-02-19T14:48:05.982" v="946" actId="2696"/>
        <pc:sldMkLst>
          <pc:docMk/>
          <pc:sldMk cId="2619659383" sldId="260"/>
        </pc:sldMkLst>
        <pc:picChg chg="del">
          <ac:chgData name="ella parodi" userId="cc45ef1cb6440cea" providerId="LiveId" clId="{83CB5CFC-5658-4784-9A93-49CAB747C8EF}" dt="2019-02-19T14:47:40.359" v="939"/>
          <ac:picMkLst>
            <pc:docMk/>
            <pc:sldMk cId="2619659383" sldId="260"/>
            <ac:picMk id="5122" creationId="{8AF5CEAB-6758-4ECF-B54C-B671BFC0EA51}"/>
          </ac:picMkLst>
        </pc:picChg>
      </pc:sldChg>
      <pc:sldChg chg="modSp">
        <pc:chgData name="ella parodi" userId="cc45ef1cb6440cea" providerId="LiveId" clId="{83CB5CFC-5658-4784-9A93-49CAB747C8EF}" dt="2019-02-19T14:55:57.172" v="1533" actId="27636"/>
        <pc:sldMkLst>
          <pc:docMk/>
          <pc:sldMk cId="4270155937" sldId="261"/>
        </pc:sldMkLst>
        <pc:spChg chg="mod">
          <ac:chgData name="ella parodi" userId="cc45ef1cb6440cea" providerId="LiveId" clId="{83CB5CFC-5658-4784-9A93-49CAB747C8EF}" dt="2019-02-19T14:55:57.172" v="1533" actId="27636"/>
          <ac:spMkLst>
            <pc:docMk/>
            <pc:sldMk cId="4270155937" sldId="261"/>
            <ac:spMk id="3" creationId="{435DDEFB-E520-4C30-BCC5-85D7AEFB00CA}"/>
          </ac:spMkLst>
        </pc:spChg>
      </pc:sldChg>
      <pc:sldChg chg="del">
        <pc:chgData name="ella parodi" userId="cc45ef1cb6440cea" providerId="LiveId" clId="{83CB5CFC-5658-4784-9A93-49CAB747C8EF}" dt="2019-02-19T14:53:14.266" v="1210" actId="2696"/>
        <pc:sldMkLst>
          <pc:docMk/>
          <pc:sldMk cId="4080568461" sldId="262"/>
        </pc:sldMkLst>
      </pc:sldChg>
      <pc:sldChg chg="addSp modSp">
        <pc:chgData name="ella parodi" userId="cc45ef1cb6440cea" providerId="LiveId" clId="{83CB5CFC-5658-4784-9A93-49CAB747C8EF}" dt="2019-02-19T13:49:07.202" v="65" actId="1076"/>
        <pc:sldMkLst>
          <pc:docMk/>
          <pc:sldMk cId="3940130494" sldId="263"/>
        </pc:sldMkLst>
        <pc:spChg chg="mod">
          <ac:chgData name="ella parodi" userId="cc45ef1cb6440cea" providerId="LiveId" clId="{83CB5CFC-5658-4784-9A93-49CAB747C8EF}" dt="2019-02-19T13:49:07.202" v="65" actId="1076"/>
          <ac:spMkLst>
            <pc:docMk/>
            <pc:sldMk cId="3940130494" sldId="263"/>
            <ac:spMk id="2" creationId="{434BE47D-AC26-4826-B24F-8CDD02F0B2A4}"/>
          </ac:spMkLst>
        </pc:spChg>
        <pc:picChg chg="mod">
          <ac:chgData name="ella parodi" userId="cc45ef1cb6440cea" providerId="LiveId" clId="{83CB5CFC-5658-4784-9A93-49CAB747C8EF}" dt="2019-02-19T13:41:40.808" v="33" actId="14100"/>
          <ac:picMkLst>
            <pc:docMk/>
            <pc:sldMk cId="3940130494" sldId="263"/>
            <ac:picMk id="4" creationId="{6D28C256-433B-4108-92A4-706BBB61FE4A}"/>
          </ac:picMkLst>
        </pc:picChg>
        <pc:picChg chg="mod">
          <ac:chgData name="ella parodi" userId="cc45ef1cb6440cea" providerId="LiveId" clId="{83CB5CFC-5658-4784-9A93-49CAB747C8EF}" dt="2019-02-19T13:41:34.635" v="32" actId="14100"/>
          <ac:picMkLst>
            <pc:docMk/>
            <pc:sldMk cId="3940130494" sldId="263"/>
            <ac:picMk id="8194" creationId="{6F3E40F7-A982-4AE0-A9BA-F8D296865603}"/>
          </ac:picMkLst>
        </pc:picChg>
        <pc:picChg chg="ord">
          <ac:chgData name="ella parodi" userId="cc45ef1cb6440cea" providerId="LiveId" clId="{83CB5CFC-5658-4784-9A93-49CAB747C8EF}" dt="2019-02-19T13:47:43.682" v="52" actId="166"/>
          <ac:picMkLst>
            <pc:docMk/>
            <pc:sldMk cId="3940130494" sldId="263"/>
            <ac:picMk id="8196" creationId="{7BB7A393-DFE0-47B1-ABBE-CB0813745569}"/>
          </ac:picMkLst>
        </pc:picChg>
        <pc:picChg chg="mod">
          <ac:chgData name="ella parodi" userId="cc45ef1cb6440cea" providerId="LiveId" clId="{83CB5CFC-5658-4784-9A93-49CAB747C8EF}" dt="2019-02-19T13:47:39.395" v="51" actId="1076"/>
          <ac:picMkLst>
            <pc:docMk/>
            <pc:sldMk cId="3940130494" sldId="263"/>
            <ac:picMk id="8198" creationId="{E37CDF53-4F48-4731-A4B8-0F2513AC0ED5}"/>
          </ac:picMkLst>
        </pc:picChg>
        <pc:picChg chg="mod">
          <ac:chgData name="ella parodi" userId="cc45ef1cb6440cea" providerId="LiveId" clId="{83CB5CFC-5658-4784-9A93-49CAB747C8EF}" dt="2019-02-19T13:41:30.209" v="30" actId="1076"/>
          <ac:picMkLst>
            <pc:docMk/>
            <pc:sldMk cId="3940130494" sldId="263"/>
            <ac:picMk id="8200" creationId="{B4C8E9A8-E8E6-4FB9-918D-191695B5EB2A}"/>
          </ac:picMkLst>
        </pc:picChg>
        <pc:picChg chg="mod">
          <ac:chgData name="ella parodi" userId="cc45ef1cb6440cea" providerId="LiveId" clId="{83CB5CFC-5658-4784-9A93-49CAB747C8EF}" dt="2019-02-19T13:48:01.515" v="56" actId="1076"/>
          <ac:picMkLst>
            <pc:docMk/>
            <pc:sldMk cId="3940130494" sldId="263"/>
            <ac:picMk id="8202" creationId="{A5AA768E-1EFE-4ADF-8F48-E2AF3D964DAB}"/>
          </ac:picMkLst>
        </pc:picChg>
        <pc:picChg chg="mod">
          <ac:chgData name="ella parodi" userId="cc45ef1cb6440cea" providerId="LiveId" clId="{83CB5CFC-5658-4784-9A93-49CAB747C8EF}" dt="2019-02-19T13:41:26.216" v="29" actId="1076"/>
          <ac:picMkLst>
            <pc:docMk/>
            <pc:sldMk cId="3940130494" sldId="263"/>
            <ac:picMk id="8204" creationId="{0901649F-6EF1-4E8C-A06B-C6122FBB2235}"/>
          </ac:picMkLst>
        </pc:picChg>
        <pc:picChg chg="mod">
          <ac:chgData name="ella parodi" userId="cc45ef1cb6440cea" providerId="LiveId" clId="{83CB5CFC-5658-4784-9A93-49CAB747C8EF}" dt="2019-02-19T13:41:20.172" v="28" actId="14100"/>
          <ac:picMkLst>
            <pc:docMk/>
            <pc:sldMk cId="3940130494" sldId="263"/>
            <ac:picMk id="8206" creationId="{3E62BBE8-7328-4BC7-AD41-D463C1FC1628}"/>
          </ac:picMkLst>
        </pc:picChg>
        <pc:picChg chg="mod">
          <ac:chgData name="ella parodi" userId="cc45ef1cb6440cea" providerId="LiveId" clId="{83CB5CFC-5658-4784-9A93-49CAB747C8EF}" dt="2019-02-19T13:47:25.359" v="48" actId="1076"/>
          <ac:picMkLst>
            <pc:docMk/>
            <pc:sldMk cId="3940130494" sldId="263"/>
            <ac:picMk id="8208" creationId="{3BC6D869-E274-43A4-B248-5E39D314F25F}"/>
          </ac:picMkLst>
        </pc:picChg>
        <pc:picChg chg="add mod">
          <ac:chgData name="ella parodi" userId="cc45ef1cb6440cea" providerId="LiveId" clId="{83CB5CFC-5658-4784-9A93-49CAB747C8EF}" dt="2019-02-19T13:40:16.311" v="19" actId="1076"/>
          <ac:picMkLst>
            <pc:docMk/>
            <pc:sldMk cId="3940130494" sldId="263"/>
            <ac:picMk id="8210" creationId="{E0B025D3-DBEE-4D5E-9611-F03FFDCEBC51}"/>
          </ac:picMkLst>
        </pc:picChg>
        <pc:picChg chg="add mod ord modCrop">
          <ac:chgData name="ella parodi" userId="cc45ef1cb6440cea" providerId="LiveId" clId="{83CB5CFC-5658-4784-9A93-49CAB747C8EF}" dt="2019-02-19T13:47:48.907" v="53" actId="166"/>
          <ac:picMkLst>
            <pc:docMk/>
            <pc:sldMk cId="3940130494" sldId="263"/>
            <ac:picMk id="8212" creationId="{73F66300-4DB8-40E1-B875-EBD4DDD89F4C}"/>
          </ac:picMkLst>
        </pc:picChg>
        <pc:picChg chg="add mod modCrop">
          <ac:chgData name="ella parodi" userId="cc45ef1cb6440cea" providerId="LiveId" clId="{83CB5CFC-5658-4784-9A93-49CAB747C8EF}" dt="2019-02-19T13:40:39.500" v="23" actId="1076"/>
          <ac:picMkLst>
            <pc:docMk/>
            <pc:sldMk cId="3940130494" sldId="263"/>
            <ac:picMk id="8214" creationId="{258F258A-BBC8-49A9-A8F1-DBC58DC0C38B}"/>
          </ac:picMkLst>
        </pc:picChg>
        <pc:picChg chg="add mod">
          <ac:chgData name="ella parodi" userId="cc45ef1cb6440cea" providerId="LiveId" clId="{83CB5CFC-5658-4784-9A93-49CAB747C8EF}" dt="2019-02-19T13:41:09.826" v="26" actId="1076"/>
          <ac:picMkLst>
            <pc:docMk/>
            <pc:sldMk cId="3940130494" sldId="263"/>
            <ac:picMk id="8216" creationId="{7E79C841-999D-4D84-BF2C-F1F26DF7E278}"/>
          </ac:picMkLst>
        </pc:picChg>
        <pc:picChg chg="add mod">
          <ac:chgData name="ella parodi" userId="cc45ef1cb6440cea" providerId="LiveId" clId="{83CB5CFC-5658-4784-9A93-49CAB747C8EF}" dt="2019-02-19T13:45:23.806" v="40" actId="14100"/>
          <ac:picMkLst>
            <pc:docMk/>
            <pc:sldMk cId="3940130494" sldId="263"/>
            <ac:picMk id="8218" creationId="{616204DE-C14F-4B30-8933-D41C2DECFCED}"/>
          </ac:picMkLst>
        </pc:picChg>
        <pc:picChg chg="add mod">
          <ac:chgData name="ella parodi" userId="cc45ef1cb6440cea" providerId="LiveId" clId="{83CB5CFC-5658-4784-9A93-49CAB747C8EF}" dt="2019-02-19T13:48:59.668" v="64" actId="14100"/>
          <ac:picMkLst>
            <pc:docMk/>
            <pc:sldMk cId="3940130494" sldId="263"/>
            <ac:picMk id="8220" creationId="{3BDF3CDA-337C-495A-8506-7FB69D02D946}"/>
          </ac:picMkLst>
        </pc:picChg>
        <pc:picChg chg="add mod">
          <ac:chgData name="ella parodi" userId="cc45ef1cb6440cea" providerId="LiveId" clId="{83CB5CFC-5658-4784-9A93-49CAB747C8EF}" dt="2019-02-19T13:47:58.940" v="55" actId="1076"/>
          <ac:picMkLst>
            <pc:docMk/>
            <pc:sldMk cId="3940130494" sldId="263"/>
            <ac:picMk id="8222" creationId="{09357A37-A312-4754-B054-C57E8707534A}"/>
          </ac:picMkLst>
        </pc:picChg>
        <pc:picChg chg="add mod modCrop">
          <ac:chgData name="ella parodi" userId="cc45ef1cb6440cea" providerId="LiveId" clId="{83CB5CFC-5658-4784-9A93-49CAB747C8EF}" dt="2019-02-19T13:48:54.551" v="63" actId="732"/>
          <ac:picMkLst>
            <pc:docMk/>
            <pc:sldMk cId="3940130494" sldId="263"/>
            <ac:picMk id="8224" creationId="{79654BE1-49D4-4CDC-BEDA-7B2B94E3FEEF}"/>
          </ac:picMkLst>
        </pc:picChg>
      </pc:sldChg>
      <pc:sldChg chg="addSp delSp modSp add mod ord setBg setClrOvrMap">
        <pc:chgData name="ella parodi" userId="cc45ef1cb6440cea" providerId="LiveId" clId="{83CB5CFC-5658-4784-9A93-49CAB747C8EF}" dt="2019-02-19T13:54:52.156" v="111" actId="26606"/>
        <pc:sldMkLst>
          <pc:docMk/>
          <pc:sldMk cId="3738920633" sldId="264"/>
        </pc:sldMkLst>
        <pc:spChg chg="del">
          <ac:chgData name="ella parodi" userId="cc45ef1cb6440cea" providerId="LiveId" clId="{83CB5CFC-5658-4784-9A93-49CAB747C8EF}" dt="2019-02-19T13:51:05.194" v="69" actId="478"/>
          <ac:spMkLst>
            <pc:docMk/>
            <pc:sldMk cId="3738920633" sldId="264"/>
            <ac:spMk id="2" creationId="{A640688A-BA43-4A34-B7F5-3C7906DEF0C1}"/>
          </ac:spMkLst>
        </pc:spChg>
        <pc:spChg chg="mod ord">
          <ac:chgData name="ella parodi" userId="cc45ef1cb6440cea" providerId="LiveId" clId="{83CB5CFC-5658-4784-9A93-49CAB747C8EF}" dt="2019-02-19T13:54:52.156" v="111" actId="26606"/>
          <ac:spMkLst>
            <pc:docMk/>
            <pc:sldMk cId="3738920633" sldId="264"/>
            <ac:spMk id="3" creationId="{7A67FC39-F6F8-4D13-93EF-4ED4717B9BE3}"/>
          </ac:spMkLst>
        </pc:spChg>
        <pc:spChg chg="add mod">
          <ac:chgData name="ella parodi" userId="cc45ef1cb6440cea" providerId="LiveId" clId="{83CB5CFC-5658-4784-9A93-49CAB747C8EF}" dt="2019-02-19T13:54:52.156" v="111" actId="26606"/>
          <ac:spMkLst>
            <pc:docMk/>
            <pc:sldMk cId="3738920633" sldId="264"/>
            <ac:spMk id="5" creationId="{9348B46D-51C4-46E6-80A6-42E2396CA4AA}"/>
          </ac:spMkLst>
        </pc:spChg>
        <pc:spChg chg="add del">
          <ac:chgData name="ella parodi" userId="cc45ef1cb6440cea" providerId="LiveId" clId="{83CB5CFC-5658-4784-9A93-49CAB747C8EF}" dt="2019-02-19T13:52:28.178" v="107" actId="26606"/>
          <ac:spMkLst>
            <pc:docMk/>
            <pc:sldMk cId="3738920633" sldId="264"/>
            <ac:spMk id="10" creationId="{0A46F010-D160-4609-8979-FFD8C1EA6C43}"/>
          </ac:spMkLst>
        </pc:spChg>
        <pc:spChg chg="add del">
          <ac:chgData name="ella parodi" userId="cc45ef1cb6440cea" providerId="LiveId" clId="{83CB5CFC-5658-4784-9A93-49CAB747C8EF}" dt="2019-02-19T13:52:28.178" v="107" actId="26606"/>
          <ac:spMkLst>
            <pc:docMk/>
            <pc:sldMk cId="3738920633" sldId="264"/>
            <ac:spMk id="12" creationId="{81B8C4F6-C3AC-4C94-8EC7-E4F7B7E9CDB6}"/>
          </ac:spMkLst>
        </pc:spChg>
        <pc:spChg chg="add del">
          <ac:chgData name="ella parodi" userId="cc45ef1cb6440cea" providerId="LiveId" clId="{83CB5CFC-5658-4784-9A93-49CAB747C8EF}" dt="2019-02-19T13:52:28.178" v="107" actId="26606"/>
          <ac:spMkLst>
            <pc:docMk/>
            <pc:sldMk cId="3738920633" sldId="264"/>
            <ac:spMk id="42" creationId="{91328346-8BAD-4616-B50B-5CFDA5648D6A}"/>
          </ac:spMkLst>
        </pc:spChg>
        <pc:spChg chg="add del">
          <ac:chgData name="ella parodi" userId="cc45ef1cb6440cea" providerId="LiveId" clId="{83CB5CFC-5658-4784-9A93-49CAB747C8EF}" dt="2019-02-19T13:54:52.156" v="111" actId="26606"/>
          <ac:spMkLst>
            <pc:docMk/>
            <pc:sldMk cId="3738920633" sldId="264"/>
            <ac:spMk id="47" creationId="{66AFD431-09B7-42CA-BF39-9FE5DBE53797}"/>
          </ac:spMkLst>
        </pc:spChg>
        <pc:spChg chg="add del">
          <ac:chgData name="ella parodi" userId="cc45ef1cb6440cea" providerId="LiveId" clId="{83CB5CFC-5658-4784-9A93-49CAB747C8EF}" dt="2019-02-19T13:54:52.156" v="111" actId="26606"/>
          <ac:spMkLst>
            <pc:docMk/>
            <pc:sldMk cId="3738920633" sldId="264"/>
            <ac:spMk id="63" creationId="{E7D63BAB-D0DB-4F66-92F9-4D2E0A2E5A47}"/>
          </ac:spMkLst>
        </pc:spChg>
        <pc:spChg chg="add del">
          <ac:chgData name="ella parodi" userId="cc45ef1cb6440cea" providerId="LiveId" clId="{83CB5CFC-5658-4784-9A93-49CAB747C8EF}" dt="2019-02-19T13:54:52.064" v="110" actId="26606"/>
          <ac:spMkLst>
            <pc:docMk/>
            <pc:sldMk cId="3738920633" sldId="264"/>
            <ac:spMk id="73" creationId="{B2EC7880-C5D9-40A8-A6B0-3198AD07AD1B}"/>
          </ac:spMkLst>
        </pc:spChg>
        <pc:spChg chg="add">
          <ac:chgData name="ella parodi" userId="cc45ef1cb6440cea" providerId="LiveId" clId="{83CB5CFC-5658-4784-9A93-49CAB747C8EF}" dt="2019-02-19T13:54:52.156" v="111" actId="26606"/>
          <ac:spMkLst>
            <pc:docMk/>
            <pc:sldMk cId="3738920633" sldId="264"/>
            <ac:spMk id="103" creationId="{AA5CD610-ED7C-4CED-A9A1-174432C88AF8}"/>
          </ac:spMkLst>
        </pc:spChg>
        <pc:spChg chg="add">
          <ac:chgData name="ella parodi" userId="cc45ef1cb6440cea" providerId="LiveId" clId="{83CB5CFC-5658-4784-9A93-49CAB747C8EF}" dt="2019-02-19T13:54:52.156" v="111" actId="26606"/>
          <ac:spMkLst>
            <pc:docMk/>
            <pc:sldMk cId="3738920633" sldId="264"/>
            <ac:spMk id="105" creationId="{0C4379BF-8C7A-480A-BC36-DA55D92A9356}"/>
          </ac:spMkLst>
        </pc:spChg>
        <pc:spChg chg="add">
          <ac:chgData name="ella parodi" userId="cc45ef1cb6440cea" providerId="LiveId" clId="{83CB5CFC-5658-4784-9A93-49CAB747C8EF}" dt="2019-02-19T13:54:52.156" v="111" actId="26606"/>
          <ac:spMkLst>
            <pc:docMk/>
            <pc:sldMk cId="3738920633" sldId="264"/>
            <ac:spMk id="9222" creationId="{1A44C337-3893-4B29-A265-B1329150B6AA}"/>
          </ac:spMkLst>
        </pc:spChg>
        <pc:grpChg chg="add del">
          <ac:chgData name="ella parodi" userId="cc45ef1cb6440cea" providerId="LiveId" clId="{83CB5CFC-5658-4784-9A93-49CAB747C8EF}" dt="2019-02-19T13:52:28.178" v="107" actId="26606"/>
          <ac:grpSpMkLst>
            <pc:docMk/>
            <pc:sldMk cId="3738920633" sldId="264"/>
            <ac:grpSpMk id="14" creationId="{0B789310-9859-4942-98C8-3D2F12AAAE73}"/>
          </ac:grpSpMkLst>
        </pc:grpChg>
        <pc:grpChg chg="add del">
          <ac:chgData name="ella parodi" userId="cc45ef1cb6440cea" providerId="LiveId" clId="{83CB5CFC-5658-4784-9A93-49CAB747C8EF}" dt="2019-02-19T13:52:28.178" v="107" actId="26606"/>
          <ac:grpSpMkLst>
            <pc:docMk/>
            <pc:sldMk cId="3738920633" sldId="264"/>
            <ac:grpSpMk id="28" creationId="{6F1CEC7A-E419-4950-AA57-B00546C29CAF}"/>
          </ac:grpSpMkLst>
        </pc:grpChg>
        <pc:grpChg chg="add del">
          <ac:chgData name="ella parodi" userId="cc45ef1cb6440cea" providerId="LiveId" clId="{83CB5CFC-5658-4784-9A93-49CAB747C8EF}" dt="2019-02-19T13:54:52.156" v="111" actId="26606"/>
          <ac:grpSpMkLst>
            <pc:docMk/>
            <pc:sldMk cId="3738920633" sldId="264"/>
            <ac:grpSpMk id="49" creationId="{9711C96E-3D2D-48C8-AAB9-C1CB02D1D51C}"/>
          </ac:grpSpMkLst>
        </pc:grpChg>
        <pc:grpChg chg="add">
          <ac:chgData name="ella parodi" userId="cc45ef1cb6440cea" providerId="LiveId" clId="{83CB5CFC-5658-4784-9A93-49CAB747C8EF}" dt="2019-02-19T13:54:52.156" v="111" actId="26606"/>
          <ac:grpSpMkLst>
            <pc:docMk/>
            <pc:sldMk cId="3738920633" sldId="264"/>
            <ac:grpSpMk id="75" creationId="{81E0B358-1267-4844-8B3D-B7A279B4175A}"/>
          </ac:grpSpMkLst>
        </pc:grpChg>
        <pc:grpChg chg="add">
          <ac:chgData name="ella parodi" userId="cc45ef1cb6440cea" providerId="LiveId" clId="{83CB5CFC-5658-4784-9A93-49CAB747C8EF}" dt="2019-02-19T13:54:52.156" v="111" actId="26606"/>
          <ac:grpSpMkLst>
            <pc:docMk/>
            <pc:sldMk cId="3738920633" sldId="264"/>
            <ac:grpSpMk id="89" creationId="{AF44CA9C-80E8-44E1-A79C-D6EBFC73BCA0}"/>
          </ac:grpSpMkLst>
        </pc:grpChg>
        <pc:picChg chg="add del">
          <ac:chgData name="ella parodi" userId="cc45ef1cb6440cea" providerId="LiveId" clId="{83CB5CFC-5658-4784-9A93-49CAB747C8EF}" dt="2019-02-19T13:51:05.194" v="69" actId="478"/>
          <ac:picMkLst>
            <pc:docMk/>
            <pc:sldMk cId="3738920633" sldId="264"/>
            <ac:picMk id="9218" creationId="{531FBAAB-C82D-4C7E-A859-0B549AC52899}"/>
          </ac:picMkLst>
        </pc:picChg>
        <pc:picChg chg="add mod">
          <ac:chgData name="ella parodi" userId="cc45ef1cb6440cea" providerId="LiveId" clId="{83CB5CFC-5658-4784-9A93-49CAB747C8EF}" dt="2019-02-19T13:54:52.156" v="111" actId="26606"/>
          <ac:picMkLst>
            <pc:docMk/>
            <pc:sldMk cId="3738920633" sldId="264"/>
            <ac:picMk id="9220" creationId="{9C83BDD5-FD51-4056-A283-BB6E8EBFC02D}"/>
          </ac:picMkLst>
        </pc:picChg>
      </pc:sldChg>
      <pc:sldChg chg="modSp add">
        <pc:chgData name="ella parodi" userId="cc45ef1cb6440cea" providerId="LiveId" clId="{83CB5CFC-5658-4784-9A93-49CAB747C8EF}" dt="2019-02-19T14:40:59.344" v="910" actId="27636"/>
        <pc:sldMkLst>
          <pc:docMk/>
          <pc:sldMk cId="2279766231" sldId="265"/>
        </pc:sldMkLst>
        <pc:spChg chg="mod">
          <ac:chgData name="ella parodi" userId="cc45ef1cb6440cea" providerId="LiveId" clId="{83CB5CFC-5658-4784-9A93-49CAB747C8EF}" dt="2019-02-19T14:04:47.879" v="324" actId="20577"/>
          <ac:spMkLst>
            <pc:docMk/>
            <pc:sldMk cId="2279766231" sldId="265"/>
            <ac:spMk id="2" creationId="{D3F72170-CC82-4E9F-A0D4-4C2F9102494A}"/>
          </ac:spMkLst>
        </pc:spChg>
        <pc:spChg chg="mod">
          <ac:chgData name="ella parodi" userId="cc45ef1cb6440cea" providerId="LiveId" clId="{83CB5CFC-5658-4784-9A93-49CAB747C8EF}" dt="2019-02-19T14:40:59.344" v="910" actId="27636"/>
          <ac:spMkLst>
            <pc:docMk/>
            <pc:sldMk cId="2279766231" sldId="265"/>
            <ac:spMk id="3" creationId="{2C35097F-705F-4967-A525-116D58E71D31}"/>
          </ac:spMkLst>
        </pc:spChg>
      </pc:sldChg>
      <pc:sldChg chg="addSp modSp add mod setBg">
        <pc:chgData name="ella parodi" userId="cc45ef1cb6440cea" providerId="LiveId" clId="{83CB5CFC-5658-4784-9A93-49CAB747C8EF}" dt="2019-02-19T14:30:56.896" v="829" actId="27636"/>
        <pc:sldMkLst>
          <pc:docMk/>
          <pc:sldMk cId="835223600" sldId="266"/>
        </pc:sldMkLst>
        <pc:spChg chg="mod">
          <ac:chgData name="ella parodi" userId="cc45ef1cb6440cea" providerId="LiveId" clId="{83CB5CFC-5658-4784-9A93-49CAB747C8EF}" dt="2019-02-19T14:28:45.069" v="779" actId="1076"/>
          <ac:spMkLst>
            <pc:docMk/>
            <pc:sldMk cId="835223600" sldId="266"/>
            <ac:spMk id="2" creationId="{517CDEC3-CF57-470D-A0F6-2D1E83AA7BE9}"/>
          </ac:spMkLst>
        </pc:spChg>
        <pc:spChg chg="mod ord">
          <ac:chgData name="ella parodi" userId="cc45ef1cb6440cea" providerId="LiveId" clId="{83CB5CFC-5658-4784-9A93-49CAB747C8EF}" dt="2019-02-19T14:30:56.896" v="829" actId="27636"/>
          <ac:spMkLst>
            <pc:docMk/>
            <pc:sldMk cId="835223600" sldId="266"/>
            <ac:spMk id="3" creationId="{C0AB6792-6851-4DB4-86CF-12069B5D280C}"/>
          </ac:spMkLst>
        </pc:spChg>
        <pc:spChg chg="add">
          <ac:chgData name="ella parodi" userId="cc45ef1cb6440cea" providerId="LiveId" clId="{83CB5CFC-5658-4784-9A93-49CAB747C8EF}" dt="2019-02-19T14:27:19.287" v="728" actId="26606"/>
          <ac:spMkLst>
            <pc:docMk/>
            <pc:sldMk cId="835223600" sldId="266"/>
            <ac:spMk id="71" creationId="{1A44C337-3893-4B29-A265-B1329150B6AA}"/>
          </ac:spMkLst>
        </pc:spChg>
        <pc:spChg chg="add">
          <ac:chgData name="ella parodi" userId="cc45ef1cb6440cea" providerId="LiveId" clId="{83CB5CFC-5658-4784-9A93-49CAB747C8EF}" dt="2019-02-19T14:27:19.287" v="728" actId="26606"/>
          <ac:spMkLst>
            <pc:docMk/>
            <pc:sldMk cId="835223600" sldId="266"/>
            <ac:spMk id="101" creationId="{AA5CD610-ED7C-4CED-A9A1-174432C88AF8}"/>
          </ac:spMkLst>
        </pc:spChg>
        <pc:spChg chg="add">
          <ac:chgData name="ella parodi" userId="cc45ef1cb6440cea" providerId="LiveId" clId="{83CB5CFC-5658-4784-9A93-49CAB747C8EF}" dt="2019-02-19T14:27:19.287" v="728" actId="26606"/>
          <ac:spMkLst>
            <pc:docMk/>
            <pc:sldMk cId="835223600" sldId="266"/>
            <ac:spMk id="103" creationId="{0C4379BF-8C7A-480A-BC36-DA55D92A9356}"/>
          </ac:spMkLst>
        </pc:spChg>
        <pc:grpChg chg="add">
          <ac:chgData name="ella parodi" userId="cc45ef1cb6440cea" providerId="LiveId" clId="{83CB5CFC-5658-4784-9A93-49CAB747C8EF}" dt="2019-02-19T14:27:19.287" v="728" actId="26606"/>
          <ac:grpSpMkLst>
            <pc:docMk/>
            <pc:sldMk cId="835223600" sldId="266"/>
            <ac:grpSpMk id="73" creationId="{81E0B358-1267-4844-8B3D-B7A279B4175A}"/>
          </ac:grpSpMkLst>
        </pc:grpChg>
        <pc:grpChg chg="add">
          <ac:chgData name="ella parodi" userId="cc45ef1cb6440cea" providerId="LiveId" clId="{83CB5CFC-5658-4784-9A93-49CAB747C8EF}" dt="2019-02-19T14:27:19.287" v="728" actId="26606"/>
          <ac:grpSpMkLst>
            <pc:docMk/>
            <pc:sldMk cId="835223600" sldId="266"/>
            <ac:grpSpMk id="87" creationId="{AF44CA9C-80E8-44E1-A79C-D6EBFC73BCA0}"/>
          </ac:grpSpMkLst>
        </pc:grpChg>
        <pc:picChg chg="add mod">
          <ac:chgData name="ella parodi" userId="cc45ef1cb6440cea" providerId="LiveId" clId="{83CB5CFC-5658-4784-9A93-49CAB747C8EF}" dt="2019-02-19T14:27:19.287" v="728" actId="26606"/>
          <ac:picMkLst>
            <pc:docMk/>
            <pc:sldMk cId="835223600" sldId="266"/>
            <ac:picMk id="10242" creationId="{CF5A7C3F-A221-46B2-8EEB-48F536B917B5}"/>
          </ac:picMkLst>
        </pc:picChg>
      </pc:sldChg>
      <pc:sldChg chg="modSp add del">
        <pc:chgData name="ella parodi" userId="cc45ef1cb6440cea" providerId="LiveId" clId="{83CB5CFC-5658-4784-9A93-49CAB747C8EF}" dt="2019-02-19T14:45:20.068" v="936" actId="2696"/>
        <pc:sldMkLst>
          <pc:docMk/>
          <pc:sldMk cId="1425100174" sldId="267"/>
        </pc:sldMkLst>
        <pc:spChg chg="mod">
          <ac:chgData name="ella parodi" userId="cc45ef1cb6440cea" providerId="LiveId" clId="{83CB5CFC-5658-4784-9A93-49CAB747C8EF}" dt="2019-02-19T14:32:29.818" v="839" actId="20577"/>
          <ac:spMkLst>
            <pc:docMk/>
            <pc:sldMk cId="1425100174" sldId="267"/>
            <ac:spMk id="2" creationId="{9D28E251-9894-4F1E-B8B2-2F142CD6E599}"/>
          </ac:spMkLst>
        </pc:spChg>
        <pc:spChg chg="mod">
          <ac:chgData name="ella parodi" userId="cc45ef1cb6440cea" providerId="LiveId" clId="{83CB5CFC-5658-4784-9A93-49CAB747C8EF}" dt="2019-02-19T14:32:35.364" v="844" actId="5793"/>
          <ac:spMkLst>
            <pc:docMk/>
            <pc:sldMk cId="1425100174" sldId="267"/>
            <ac:spMk id="3" creationId="{3F485504-0615-47BD-B7C7-C89163B0FA6F}"/>
          </ac:spMkLst>
        </pc:spChg>
      </pc:sldChg>
      <pc:sldChg chg="addSp delSp modSp add mod setBg">
        <pc:chgData name="ella parodi" userId="cc45ef1cb6440cea" providerId="LiveId" clId="{83CB5CFC-5658-4784-9A93-49CAB747C8EF}" dt="2019-02-19T14:47:54.048" v="945" actId="26606"/>
        <pc:sldMkLst>
          <pc:docMk/>
          <pc:sldMk cId="1303089171" sldId="268"/>
        </pc:sldMkLst>
        <pc:spChg chg="mod">
          <ac:chgData name="ella parodi" userId="cc45ef1cb6440cea" providerId="LiveId" clId="{83CB5CFC-5658-4784-9A93-49CAB747C8EF}" dt="2019-02-19T14:47:54.048" v="945" actId="26606"/>
          <ac:spMkLst>
            <pc:docMk/>
            <pc:sldMk cId="1303089171" sldId="268"/>
            <ac:spMk id="2" creationId="{9ACB363F-169A-4ABE-ABFE-DFB53F5409FF}"/>
          </ac:spMkLst>
        </pc:spChg>
        <pc:spChg chg="mod ord">
          <ac:chgData name="ella parodi" userId="cc45ef1cb6440cea" providerId="LiveId" clId="{83CB5CFC-5658-4784-9A93-49CAB747C8EF}" dt="2019-02-19T14:47:54.048" v="945" actId="26606"/>
          <ac:spMkLst>
            <pc:docMk/>
            <pc:sldMk cId="1303089171" sldId="268"/>
            <ac:spMk id="3" creationId="{6CC1B487-1DEC-4DAE-838F-0801D4CEF18A}"/>
          </ac:spMkLst>
        </pc:spChg>
        <pc:spChg chg="add del mod">
          <ac:chgData name="ella parodi" userId="cc45ef1cb6440cea" providerId="LiveId" clId="{83CB5CFC-5658-4784-9A93-49CAB747C8EF}" dt="2019-02-19T14:42:26.471" v="923"/>
          <ac:spMkLst>
            <pc:docMk/>
            <pc:sldMk cId="1303089171" sldId="268"/>
            <ac:spMk id="4" creationId="{C63C63CE-77FD-4456-9595-B3F9F971A7B4}"/>
          </ac:spMkLst>
        </pc:spChg>
        <pc:spChg chg="add del mod">
          <ac:chgData name="ella parodi" userId="cc45ef1cb6440cea" providerId="LiveId" clId="{83CB5CFC-5658-4784-9A93-49CAB747C8EF}" dt="2019-02-19T14:42:26.471" v="923"/>
          <ac:spMkLst>
            <pc:docMk/>
            <pc:sldMk cId="1303089171" sldId="268"/>
            <ac:spMk id="5" creationId="{6C6FCA58-85F6-4172-8BF3-F7CA098DD4DE}"/>
          </ac:spMkLst>
        </pc:spChg>
        <pc:spChg chg="add del mod">
          <ac:chgData name="ella parodi" userId="cc45ef1cb6440cea" providerId="LiveId" clId="{83CB5CFC-5658-4784-9A93-49CAB747C8EF}" dt="2019-02-19T14:42:26.471" v="923"/>
          <ac:spMkLst>
            <pc:docMk/>
            <pc:sldMk cId="1303089171" sldId="268"/>
            <ac:spMk id="6" creationId="{D2AD1EA1-8BD2-4C5F-9186-C96CBF14282B}"/>
          </ac:spMkLst>
        </pc:spChg>
        <pc:spChg chg="add del mod">
          <ac:chgData name="ella parodi" userId="cc45ef1cb6440cea" providerId="LiveId" clId="{83CB5CFC-5658-4784-9A93-49CAB747C8EF}" dt="2019-02-19T14:42:26.471" v="923"/>
          <ac:spMkLst>
            <pc:docMk/>
            <pc:sldMk cId="1303089171" sldId="268"/>
            <ac:spMk id="7" creationId="{326FE710-AEAC-4D20-80D5-358594C101AC}"/>
          </ac:spMkLst>
        </pc:spChg>
        <pc:spChg chg="add del">
          <ac:chgData name="ella parodi" userId="cc45ef1cb6440cea" providerId="LiveId" clId="{83CB5CFC-5658-4784-9A93-49CAB747C8EF}" dt="2019-02-19T14:47:52.346" v="942" actId="26606"/>
          <ac:spMkLst>
            <pc:docMk/>
            <pc:sldMk cId="1303089171" sldId="268"/>
            <ac:spMk id="16" creationId="{1A44C337-3893-4B29-A265-B1329150B6AA}"/>
          </ac:spMkLst>
        </pc:spChg>
        <pc:spChg chg="add del">
          <ac:chgData name="ella parodi" userId="cc45ef1cb6440cea" providerId="LiveId" clId="{83CB5CFC-5658-4784-9A93-49CAB747C8EF}" dt="2019-02-19T14:47:52.346" v="942" actId="26606"/>
          <ac:spMkLst>
            <pc:docMk/>
            <pc:sldMk cId="1303089171" sldId="268"/>
            <ac:spMk id="46" creationId="{AA5CD610-ED7C-4CED-A9A1-174432C88AF8}"/>
          </ac:spMkLst>
        </pc:spChg>
        <pc:spChg chg="add del">
          <ac:chgData name="ella parodi" userId="cc45ef1cb6440cea" providerId="LiveId" clId="{83CB5CFC-5658-4784-9A93-49CAB747C8EF}" dt="2019-02-19T14:47:52.346" v="942" actId="26606"/>
          <ac:spMkLst>
            <pc:docMk/>
            <pc:sldMk cId="1303089171" sldId="268"/>
            <ac:spMk id="48" creationId="{0C4379BF-8C7A-480A-BC36-DA55D92A9356}"/>
          </ac:spMkLst>
        </pc:spChg>
        <pc:spChg chg="add del">
          <ac:chgData name="ella parodi" userId="cc45ef1cb6440cea" providerId="LiveId" clId="{83CB5CFC-5658-4784-9A93-49CAB747C8EF}" dt="2019-02-19T14:47:53.954" v="944" actId="26606"/>
          <ac:spMkLst>
            <pc:docMk/>
            <pc:sldMk cId="1303089171" sldId="268"/>
            <ac:spMk id="50" creationId="{F7E42047-F7E7-4687-BBE0-D4BDC8E77BB1}"/>
          </ac:spMkLst>
        </pc:spChg>
        <pc:spChg chg="add del">
          <ac:chgData name="ella parodi" userId="cc45ef1cb6440cea" providerId="LiveId" clId="{83CB5CFC-5658-4784-9A93-49CAB747C8EF}" dt="2019-02-19T14:47:53.954" v="944" actId="26606"/>
          <ac:spMkLst>
            <pc:docMk/>
            <pc:sldMk cId="1303089171" sldId="268"/>
            <ac:spMk id="53" creationId="{2C509E7A-337A-4664-BEC2-03F9BCA0A463}"/>
          </ac:spMkLst>
        </pc:spChg>
        <pc:spChg chg="add del">
          <ac:chgData name="ella parodi" userId="cc45ef1cb6440cea" providerId="LiveId" clId="{83CB5CFC-5658-4784-9A93-49CAB747C8EF}" dt="2019-02-19T14:47:53.954" v="944" actId="26606"/>
          <ac:spMkLst>
            <pc:docMk/>
            <pc:sldMk cId="1303089171" sldId="268"/>
            <ac:spMk id="54" creationId="{D9AB99AB-E300-4B19-97C3-9A12EA3C7BDA}"/>
          </ac:spMkLst>
        </pc:spChg>
        <pc:spChg chg="add">
          <ac:chgData name="ella parodi" userId="cc45ef1cb6440cea" providerId="LiveId" clId="{83CB5CFC-5658-4784-9A93-49CAB747C8EF}" dt="2019-02-19T14:47:54.048" v="945" actId="26606"/>
          <ac:spMkLst>
            <pc:docMk/>
            <pc:sldMk cId="1303089171" sldId="268"/>
            <ac:spMk id="56" creationId="{1A44C337-3893-4B29-A265-B1329150B6AA}"/>
          </ac:spMkLst>
        </pc:spChg>
        <pc:spChg chg="add">
          <ac:chgData name="ella parodi" userId="cc45ef1cb6440cea" providerId="LiveId" clId="{83CB5CFC-5658-4784-9A93-49CAB747C8EF}" dt="2019-02-19T14:47:54.048" v="945" actId="26606"/>
          <ac:spMkLst>
            <pc:docMk/>
            <pc:sldMk cId="1303089171" sldId="268"/>
            <ac:spMk id="59" creationId="{AA5CD610-ED7C-4CED-A9A1-174432C88AF8}"/>
          </ac:spMkLst>
        </pc:spChg>
        <pc:spChg chg="add">
          <ac:chgData name="ella parodi" userId="cc45ef1cb6440cea" providerId="LiveId" clId="{83CB5CFC-5658-4784-9A93-49CAB747C8EF}" dt="2019-02-19T14:47:54.048" v="945" actId="26606"/>
          <ac:spMkLst>
            <pc:docMk/>
            <pc:sldMk cId="1303089171" sldId="268"/>
            <ac:spMk id="60" creationId="{0C4379BF-8C7A-480A-BC36-DA55D92A9356}"/>
          </ac:spMkLst>
        </pc:spChg>
        <pc:grpChg chg="add del">
          <ac:chgData name="ella parodi" userId="cc45ef1cb6440cea" providerId="LiveId" clId="{83CB5CFC-5658-4784-9A93-49CAB747C8EF}" dt="2019-02-19T14:47:52.346" v="942" actId="26606"/>
          <ac:grpSpMkLst>
            <pc:docMk/>
            <pc:sldMk cId="1303089171" sldId="268"/>
            <ac:grpSpMk id="18" creationId="{81E0B358-1267-4844-8B3D-B7A279B4175A}"/>
          </ac:grpSpMkLst>
        </pc:grpChg>
        <pc:grpChg chg="add del">
          <ac:chgData name="ella parodi" userId="cc45ef1cb6440cea" providerId="LiveId" clId="{83CB5CFC-5658-4784-9A93-49CAB747C8EF}" dt="2019-02-19T14:47:52.346" v="942" actId="26606"/>
          <ac:grpSpMkLst>
            <pc:docMk/>
            <pc:sldMk cId="1303089171" sldId="268"/>
            <ac:grpSpMk id="32" creationId="{AF44CA9C-80E8-44E1-A79C-D6EBFC73BCA0}"/>
          </ac:grpSpMkLst>
        </pc:grpChg>
        <pc:grpChg chg="add del">
          <ac:chgData name="ella parodi" userId="cc45ef1cb6440cea" providerId="LiveId" clId="{83CB5CFC-5658-4784-9A93-49CAB747C8EF}" dt="2019-02-19T14:47:53.954" v="944" actId="26606"/>
          <ac:grpSpMkLst>
            <pc:docMk/>
            <pc:sldMk cId="1303089171" sldId="268"/>
            <ac:grpSpMk id="51" creationId="{8D6F839A-C8D9-4FBC-8EFD-9E56D12F4CD0}"/>
          </ac:grpSpMkLst>
        </pc:grpChg>
        <pc:grpChg chg="add del">
          <ac:chgData name="ella parodi" userId="cc45ef1cb6440cea" providerId="LiveId" clId="{83CB5CFC-5658-4784-9A93-49CAB747C8EF}" dt="2019-02-19T14:47:53.954" v="944" actId="26606"/>
          <ac:grpSpMkLst>
            <pc:docMk/>
            <pc:sldMk cId="1303089171" sldId="268"/>
            <ac:grpSpMk id="52" creationId="{70EDA856-A216-4EEC-9AB6-A59FFC703612}"/>
          </ac:grpSpMkLst>
        </pc:grpChg>
        <pc:grpChg chg="add">
          <ac:chgData name="ella parodi" userId="cc45ef1cb6440cea" providerId="LiveId" clId="{83CB5CFC-5658-4784-9A93-49CAB747C8EF}" dt="2019-02-19T14:47:54.048" v="945" actId="26606"/>
          <ac:grpSpMkLst>
            <pc:docMk/>
            <pc:sldMk cId="1303089171" sldId="268"/>
            <ac:grpSpMk id="57" creationId="{81E0B358-1267-4844-8B3D-B7A279B4175A}"/>
          </ac:grpSpMkLst>
        </pc:grpChg>
        <pc:grpChg chg="add">
          <ac:chgData name="ella parodi" userId="cc45ef1cb6440cea" providerId="LiveId" clId="{83CB5CFC-5658-4784-9A93-49CAB747C8EF}" dt="2019-02-19T14:47:54.048" v="945" actId="26606"/>
          <ac:grpSpMkLst>
            <pc:docMk/>
            <pc:sldMk cId="1303089171" sldId="268"/>
            <ac:grpSpMk id="58" creationId="{AF44CA9C-80E8-44E1-A79C-D6EBFC73BCA0}"/>
          </ac:grpSpMkLst>
        </pc:grpChg>
        <pc:picChg chg="add mod">
          <ac:chgData name="ella parodi" userId="cc45ef1cb6440cea" providerId="LiveId" clId="{83CB5CFC-5658-4784-9A93-49CAB747C8EF}" dt="2019-02-19T14:47:53.954" v="944" actId="26606"/>
          <ac:picMkLst>
            <pc:docMk/>
            <pc:sldMk cId="1303089171" sldId="268"/>
            <ac:picMk id="11" creationId="{466604CB-1C7C-4D6D-9AB1-209324145F69}"/>
          </ac:picMkLst>
        </pc:picChg>
        <pc:picChg chg="add del mod">
          <ac:chgData name="ella parodi" userId="cc45ef1cb6440cea" providerId="LiveId" clId="{83CB5CFC-5658-4784-9A93-49CAB747C8EF}" dt="2019-02-19T14:42:26.471" v="923"/>
          <ac:picMkLst>
            <pc:docMk/>
            <pc:sldMk cId="1303089171" sldId="268"/>
            <ac:picMk id="11266" creationId="{DA226AB9-37D2-460D-AB5C-9759410E0CB9}"/>
          </ac:picMkLst>
        </pc:picChg>
        <pc:picChg chg="add del mod">
          <ac:chgData name="ella parodi" userId="cc45ef1cb6440cea" providerId="LiveId" clId="{83CB5CFC-5658-4784-9A93-49CAB747C8EF}" dt="2019-02-19T14:42:26.471" v="923"/>
          <ac:picMkLst>
            <pc:docMk/>
            <pc:sldMk cId="1303089171" sldId="268"/>
            <ac:picMk id="11268" creationId="{1E37229B-A404-42CE-832D-286F91B40348}"/>
          </ac:picMkLst>
        </pc:picChg>
        <pc:picChg chg="add del mod">
          <ac:chgData name="ella parodi" userId="cc45ef1cb6440cea" providerId="LiveId" clId="{83CB5CFC-5658-4784-9A93-49CAB747C8EF}" dt="2019-02-19T14:42:26.471" v="923"/>
          <ac:picMkLst>
            <pc:docMk/>
            <pc:sldMk cId="1303089171" sldId="268"/>
            <ac:picMk id="11270" creationId="{5258EAB4-B401-4BD8-B7D2-3453FCCF115C}"/>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E2F91E8-EE22-418F-A961-4C2BE08DCCF1}" type="datetimeFigureOut">
              <a:rPr lang="en-GB" smtClean="0"/>
              <a:t>19/02/2019</a:t>
            </a:fld>
            <a:endParaRPr lang="en-GB"/>
          </a:p>
        </p:txBody>
      </p:sp>
      <p:sp>
        <p:nvSpPr>
          <p:cNvPr id="5" name="Footer Placeholder 4"/>
          <p:cNvSpPr>
            <a:spLocks noGrp="1"/>
          </p:cNvSpPr>
          <p:nvPr>
            <p:ph type="ftr" sz="quarter" idx="11"/>
          </p:nvPr>
        </p:nvSpPr>
        <p:spPr/>
        <p:txBody>
          <a:bodyPr/>
          <a:lstStyle/>
          <a:p>
            <a:endParaRPr lang="en-GB"/>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B060D2F4-D0F0-4770-A471-5C95722A0176}" type="slidenum">
              <a:rPr lang="en-GB" smtClean="0"/>
              <a:t>‹#›</a:t>
            </a:fld>
            <a:endParaRPr lang="en-GB"/>
          </a:p>
        </p:txBody>
      </p:sp>
    </p:spTree>
    <p:extLst>
      <p:ext uri="{BB962C8B-B14F-4D97-AF65-F5344CB8AC3E}">
        <p14:creationId xmlns:p14="http://schemas.microsoft.com/office/powerpoint/2010/main" val="37674300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E2F91E8-EE22-418F-A961-4C2BE08DCCF1}" type="datetimeFigureOut">
              <a:rPr lang="en-GB" smtClean="0"/>
              <a:t>19/02/2019</a:t>
            </a:fld>
            <a:endParaRPr lang="en-GB"/>
          </a:p>
        </p:txBody>
      </p:sp>
      <p:sp>
        <p:nvSpPr>
          <p:cNvPr id="5" name="Footer Placeholder 4"/>
          <p:cNvSpPr>
            <a:spLocks noGrp="1"/>
          </p:cNvSpPr>
          <p:nvPr>
            <p:ph type="ftr" sz="quarter" idx="11"/>
          </p:nvPr>
        </p:nvSpPr>
        <p:spPr/>
        <p:txBody>
          <a:bodyPr/>
          <a:lstStyle/>
          <a:p>
            <a:endParaRPr lang="en-GB"/>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B060D2F4-D0F0-4770-A471-5C95722A0176}" type="slidenum">
              <a:rPr lang="en-GB" smtClean="0"/>
              <a:t>‹#›</a:t>
            </a:fld>
            <a:endParaRPr lang="en-GB"/>
          </a:p>
        </p:txBody>
      </p:sp>
    </p:spTree>
    <p:extLst>
      <p:ext uri="{BB962C8B-B14F-4D97-AF65-F5344CB8AC3E}">
        <p14:creationId xmlns:p14="http://schemas.microsoft.com/office/powerpoint/2010/main" val="22650445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E2F91E8-EE22-418F-A961-4C2BE08DCCF1}" type="datetimeFigureOut">
              <a:rPr lang="en-GB" smtClean="0"/>
              <a:t>19/02/2019</a:t>
            </a:fld>
            <a:endParaRPr lang="en-GB"/>
          </a:p>
        </p:txBody>
      </p:sp>
      <p:sp>
        <p:nvSpPr>
          <p:cNvPr id="5" name="Footer Placeholder 4"/>
          <p:cNvSpPr>
            <a:spLocks noGrp="1"/>
          </p:cNvSpPr>
          <p:nvPr>
            <p:ph type="ftr" sz="quarter" idx="11"/>
          </p:nvPr>
        </p:nvSpPr>
        <p:spPr/>
        <p:txBody>
          <a:bodyPr/>
          <a:lstStyle/>
          <a:p>
            <a:endParaRPr lang="en-GB"/>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B060D2F4-D0F0-4770-A471-5C95722A0176}" type="slidenum">
              <a:rPr lang="en-GB" smtClean="0"/>
              <a:t>‹#›</a:t>
            </a:fld>
            <a:endParaRPr lang="en-GB"/>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2907952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3E2F91E8-EE22-418F-A961-4C2BE08DCCF1}" type="datetimeFigureOut">
              <a:rPr lang="en-GB" smtClean="0"/>
              <a:t>19/02/2019</a:t>
            </a:fld>
            <a:endParaRPr lang="en-GB"/>
          </a:p>
        </p:txBody>
      </p:sp>
      <p:sp>
        <p:nvSpPr>
          <p:cNvPr id="6" name="Footer Placeholder 5"/>
          <p:cNvSpPr>
            <a:spLocks noGrp="1"/>
          </p:cNvSpPr>
          <p:nvPr>
            <p:ph type="ftr" sz="quarter" idx="11"/>
          </p:nvPr>
        </p:nvSpPr>
        <p:spPr/>
        <p:txBody>
          <a:bodyPr/>
          <a:lstStyle/>
          <a:p>
            <a:endParaRPr lang="en-GB"/>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B060D2F4-D0F0-4770-A471-5C95722A0176}" type="slidenum">
              <a:rPr lang="en-GB" smtClean="0"/>
              <a:t>‹#›</a:t>
            </a:fld>
            <a:endParaRPr lang="en-GB"/>
          </a:p>
        </p:txBody>
      </p:sp>
    </p:spTree>
    <p:extLst>
      <p:ext uri="{BB962C8B-B14F-4D97-AF65-F5344CB8AC3E}">
        <p14:creationId xmlns:p14="http://schemas.microsoft.com/office/powerpoint/2010/main" val="22450496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3E2F91E8-EE22-418F-A961-4C2BE08DCCF1}" type="datetimeFigureOut">
              <a:rPr lang="en-GB" smtClean="0"/>
              <a:t>19/02/2019</a:t>
            </a:fld>
            <a:endParaRPr lang="en-GB"/>
          </a:p>
        </p:txBody>
      </p:sp>
      <p:sp>
        <p:nvSpPr>
          <p:cNvPr id="6" name="Footer Placeholder 5"/>
          <p:cNvSpPr>
            <a:spLocks noGrp="1"/>
          </p:cNvSpPr>
          <p:nvPr>
            <p:ph type="ftr" sz="quarter" idx="11"/>
          </p:nvPr>
        </p:nvSpPr>
        <p:spPr/>
        <p:txBody>
          <a:bodyPr/>
          <a:lstStyle/>
          <a:p>
            <a:endParaRPr lang="en-GB"/>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B060D2F4-D0F0-4770-A471-5C95722A0176}" type="slidenum">
              <a:rPr lang="en-GB" smtClean="0"/>
              <a:t>‹#›</a:t>
            </a:fld>
            <a:endParaRPr lang="en-GB"/>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9373649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3E2F91E8-EE22-418F-A961-4C2BE08DCCF1}" type="datetimeFigureOut">
              <a:rPr lang="en-GB" smtClean="0"/>
              <a:t>19/02/2019</a:t>
            </a:fld>
            <a:endParaRPr lang="en-GB"/>
          </a:p>
        </p:txBody>
      </p:sp>
      <p:sp>
        <p:nvSpPr>
          <p:cNvPr id="6" name="Footer Placeholder 5"/>
          <p:cNvSpPr>
            <a:spLocks noGrp="1"/>
          </p:cNvSpPr>
          <p:nvPr>
            <p:ph type="ftr" sz="quarter" idx="11"/>
          </p:nvPr>
        </p:nvSpPr>
        <p:spPr/>
        <p:txBody>
          <a:bodyPr/>
          <a:lstStyle/>
          <a:p>
            <a:endParaRPr lang="en-GB"/>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B060D2F4-D0F0-4770-A471-5C95722A0176}" type="slidenum">
              <a:rPr lang="en-GB" smtClean="0"/>
              <a:t>‹#›</a:t>
            </a:fld>
            <a:endParaRPr lang="en-GB"/>
          </a:p>
        </p:txBody>
      </p:sp>
    </p:spTree>
    <p:extLst>
      <p:ext uri="{BB962C8B-B14F-4D97-AF65-F5344CB8AC3E}">
        <p14:creationId xmlns:p14="http://schemas.microsoft.com/office/powerpoint/2010/main" val="32329632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E2F91E8-EE22-418F-A961-4C2BE08DCCF1}" type="datetimeFigureOut">
              <a:rPr lang="en-GB" smtClean="0"/>
              <a:t>19/02/2019</a:t>
            </a:fld>
            <a:endParaRPr lang="en-GB"/>
          </a:p>
        </p:txBody>
      </p:sp>
      <p:sp>
        <p:nvSpPr>
          <p:cNvPr id="5" name="Footer Placeholder 4"/>
          <p:cNvSpPr>
            <a:spLocks noGrp="1"/>
          </p:cNvSpPr>
          <p:nvPr>
            <p:ph type="ftr" sz="quarter" idx="11"/>
          </p:nvPr>
        </p:nvSpPr>
        <p:spPr/>
        <p:txBody>
          <a:bodyPr/>
          <a:lstStyle/>
          <a:p>
            <a:endParaRPr lang="en-GB"/>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B060D2F4-D0F0-4770-A471-5C95722A0176}" type="slidenum">
              <a:rPr lang="en-GB" smtClean="0"/>
              <a:t>‹#›</a:t>
            </a:fld>
            <a:endParaRPr lang="en-GB"/>
          </a:p>
        </p:txBody>
      </p:sp>
    </p:spTree>
    <p:extLst>
      <p:ext uri="{BB962C8B-B14F-4D97-AF65-F5344CB8AC3E}">
        <p14:creationId xmlns:p14="http://schemas.microsoft.com/office/powerpoint/2010/main" val="2270360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E2F91E8-EE22-418F-A961-4C2BE08DCCF1}" type="datetimeFigureOut">
              <a:rPr lang="en-GB" smtClean="0"/>
              <a:t>19/02/2019</a:t>
            </a:fld>
            <a:endParaRPr lang="en-GB"/>
          </a:p>
        </p:txBody>
      </p:sp>
      <p:sp>
        <p:nvSpPr>
          <p:cNvPr id="5" name="Footer Placeholder 4"/>
          <p:cNvSpPr>
            <a:spLocks noGrp="1"/>
          </p:cNvSpPr>
          <p:nvPr>
            <p:ph type="ftr" sz="quarter" idx="11"/>
          </p:nvPr>
        </p:nvSpPr>
        <p:spPr/>
        <p:txBody>
          <a:bodyPr/>
          <a:lstStyle/>
          <a:p>
            <a:endParaRPr lang="en-GB"/>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B060D2F4-D0F0-4770-A471-5C95722A0176}" type="slidenum">
              <a:rPr lang="en-GB" smtClean="0"/>
              <a:t>‹#›</a:t>
            </a:fld>
            <a:endParaRPr lang="en-GB"/>
          </a:p>
        </p:txBody>
      </p:sp>
    </p:spTree>
    <p:extLst>
      <p:ext uri="{BB962C8B-B14F-4D97-AF65-F5344CB8AC3E}">
        <p14:creationId xmlns:p14="http://schemas.microsoft.com/office/powerpoint/2010/main" val="27749326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E2F91E8-EE22-418F-A961-4C2BE08DCCF1}" type="datetimeFigureOut">
              <a:rPr lang="en-GB" smtClean="0"/>
              <a:t>19/02/2019</a:t>
            </a:fld>
            <a:endParaRPr lang="en-GB"/>
          </a:p>
        </p:txBody>
      </p:sp>
      <p:sp>
        <p:nvSpPr>
          <p:cNvPr id="5" name="Footer Placeholder 4"/>
          <p:cNvSpPr>
            <a:spLocks noGrp="1"/>
          </p:cNvSpPr>
          <p:nvPr>
            <p:ph type="ftr" sz="quarter" idx="11"/>
          </p:nvPr>
        </p:nvSpPr>
        <p:spPr/>
        <p:txBody>
          <a:bodyPr/>
          <a:lstStyle/>
          <a:p>
            <a:endParaRPr lang="en-GB"/>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B060D2F4-D0F0-4770-A471-5C95722A0176}" type="slidenum">
              <a:rPr lang="en-GB" smtClean="0"/>
              <a:t>‹#›</a:t>
            </a:fld>
            <a:endParaRPr lang="en-GB"/>
          </a:p>
        </p:txBody>
      </p:sp>
    </p:spTree>
    <p:extLst>
      <p:ext uri="{BB962C8B-B14F-4D97-AF65-F5344CB8AC3E}">
        <p14:creationId xmlns:p14="http://schemas.microsoft.com/office/powerpoint/2010/main" val="34680916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E2F91E8-EE22-418F-A961-4C2BE08DCCF1}" type="datetimeFigureOut">
              <a:rPr lang="en-GB" smtClean="0"/>
              <a:t>19/02/2019</a:t>
            </a:fld>
            <a:endParaRPr lang="en-GB"/>
          </a:p>
        </p:txBody>
      </p:sp>
      <p:sp>
        <p:nvSpPr>
          <p:cNvPr id="5" name="Footer Placeholder 4"/>
          <p:cNvSpPr>
            <a:spLocks noGrp="1"/>
          </p:cNvSpPr>
          <p:nvPr>
            <p:ph type="ftr" sz="quarter" idx="11"/>
          </p:nvPr>
        </p:nvSpPr>
        <p:spPr/>
        <p:txBody>
          <a:bodyPr/>
          <a:lstStyle/>
          <a:p>
            <a:endParaRPr lang="en-GB"/>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B060D2F4-D0F0-4770-A471-5C95722A0176}" type="slidenum">
              <a:rPr lang="en-GB" smtClean="0"/>
              <a:t>‹#›</a:t>
            </a:fld>
            <a:endParaRPr lang="en-GB"/>
          </a:p>
        </p:txBody>
      </p:sp>
    </p:spTree>
    <p:extLst>
      <p:ext uri="{BB962C8B-B14F-4D97-AF65-F5344CB8AC3E}">
        <p14:creationId xmlns:p14="http://schemas.microsoft.com/office/powerpoint/2010/main" val="8509013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E2F91E8-EE22-418F-A961-4C2BE08DCCF1}" type="datetimeFigureOut">
              <a:rPr lang="en-GB" smtClean="0"/>
              <a:t>19/02/2019</a:t>
            </a:fld>
            <a:endParaRPr lang="en-GB"/>
          </a:p>
        </p:txBody>
      </p:sp>
      <p:sp>
        <p:nvSpPr>
          <p:cNvPr id="6" name="Footer Placeholder 5"/>
          <p:cNvSpPr>
            <a:spLocks noGrp="1"/>
          </p:cNvSpPr>
          <p:nvPr>
            <p:ph type="ftr" sz="quarter" idx="11"/>
          </p:nvPr>
        </p:nvSpPr>
        <p:spPr/>
        <p:txBody>
          <a:bodyPr/>
          <a:lstStyle/>
          <a:p>
            <a:endParaRPr lang="en-GB"/>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B060D2F4-D0F0-4770-A471-5C95722A0176}" type="slidenum">
              <a:rPr lang="en-GB" smtClean="0"/>
              <a:t>‹#›</a:t>
            </a:fld>
            <a:endParaRPr lang="en-GB"/>
          </a:p>
        </p:txBody>
      </p:sp>
    </p:spTree>
    <p:extLst>
      <p:ext uri="{BB962C8B-B14F-4D97-AF65-F5344CB8AC3E}">
        <p14:creationId xmlns:p14="http://schemas.microsoft.com/office/powerpoint/2010/main" val="29961096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E2F91E8-EE22-418F-A961-4C2BE08DCCF1}" type="datetimeFigureOut">
              <a:rPr lang="en-GB" smtClean="0"/>
              <a:t>19/02/2019</a:t>
            </a:fld>
            <a:endParaRPr lang="en-GB"/>
          </a:p>
        </p:txBody>
      </p:sp>
      <p:sp>
        <p:nvSpPr>
          <p:cNvPr id="8" name="Footer Placeholder 7"/>
          <p:cNvSpPr>
            <a:spLocks noGrp="1"/>
          </p:cNvSpPr>
          <p:nvPr>
            <p:ph type="ftr" sz="quarter" idx="11"/>
          </p:nvPr>
        </p:nvSpPr>
        <p:spPr/>
        <p:txBody>
          <a:bodyPr/>
          <a:lstStyle/>
          <a:p>
            <a:endParaRPr lang="en-GB"/>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B060D2F4-D0F0-4770-A471-5C95722A0176}" type="slidenum">
              <a:rPr lang="en-GB" smtClean="0"/>
              <a:t>‹#›</a:t>
            </a:fld>
            <a:endParaRPr lang="en-GB"/>
          </a:p>
        </p:txBody>
      </p:sp>
    </p:spTree>
    <p:extLst>
      <p:ext uri="{BB962C8B-B14F-4D97-AF65-F5344CB8AC3E}">
        <p14:creationId xmlns:p14="http://schemas.microsoft.com/office/powerpoint/2010/main" val="42591979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E2F91E8-EE22-418F-A961-4C2BE08DCCF1}" type="datetimeFigureOut">
              <a:rPr lang="en-GB" smtClean="0"/>
              <a:t>19/02/2019</a:t>
            </a:fld>
            <a:endParaRPr lang="en-GB"/>
          </a:p>
        </p:txBody>
      </p:sp>
      <p:sp>
        <p:nvSpPr>
          <p:cNvPr id="4" name="Footer Placeholder 3"/>
          <p:cNvSpPr>
            <a:spLocks noGrp="1"/>
          </p:cNvSpPr>
          <p:nvPr>
            <p:ph type="ftr" sz="quarter" idx="11"/>
          </p:nvPr>
        </p:nvSpPr>
        <p:spPr/>
        <p:txBody>
          <a:bodyPr/>
          <a:lstStyle/>
          <a:p>
            <a:endParaRPr lang="en-GB"/>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B060D2F4-D0F0-4770-A471-5C95722A0176}" type="slidenum">
              <a:rPr lang="en-GB" smtClean="0"/>
              <a:t>‹#›</a:t>
            </a:fld>
            <a:endParaRPr lang="en-GB"/>
          </a:p>
        </p:txBody>
      </p:sp>
    </p:spTree>
    <p:extLst>
      <p:ext uri="{BB962C8B-B14F-4D97-AF65-F5344CB8AC3E}">
        <p14:creationId xmlns:p14="http://schemas.microsoft.com/office/powerpoint/2010/main" val="32727746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2F91E8-EE22-418F-A961-4C2BE08DCCF1}" type="datetimeFigureOut">
              <a:rPr lang="en-GB" smtClean="0"/>
              <a:t>19/02/2019</a:t>
            </a:fld>
            <a:endParaRPr lang="en-GB"/>
          </a:p>
        </p:txBody>
      </p:sp>
      <p:sp>
        <p:nvSpPr>
          <p:cNvPr id="3" name="Footer Placeholder 2"/>
          <p:cNvSpPr>
            <a:spLocks noGrp="1"/>
          </p:cNvSpPr>
          <p:nvPr>
            <p:ph type="ftr" sz="quarter" idx="11"/>
          </p:nvPr>
        </p:nvSpPr>
        <p:spPr/>
        <p:txBody>
          <a:bodyPr/>
          <a:lstStyle/>
          <a:p>
            <a:endParaRPr lang="en-GB"/>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B060D2F4-D0F0-4770-A471-5C95722A0176}" type="slidenum">
              <a:rPr lang="en-GB" smtClean="0"/>
              <a:t>‹#›</a:t>
            </a:fld>
            <a:endParaRPr lang="en-GB"/>
          </a:p>
        </p:txBody>
      </p:sp>
    </p:spTree>
    <p:extLst>
      <p:ext uri="{BB962C8B-B14F-4D97-AF65-F5344CB8AC3E}">
        <p14:creationId xmlns:p14="http://schemas.microsoft.com/office/powerpoint/2010/main" val="27265507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3E2F91E8-EE22-418F-A961-4C2BE08DCCF1}" type="datetimeFigureOut">
              <a:rPr lang="en-GB" smtClean="0"/>
              <a:t>19/02/2019</a:t>
            </a:fld>
            <a:endParaRPr lang="en-GB"/>
          </a:p>
        </p:txBody>
      </p:sp>
      <p:sp>
        <p:nvSpPr>
          <p:cNvPr id="6" name="Footer Placeholder 5"/>
          <p:cNvSpPr>
            <a:spLocks noGrp="1"/>
          </p:cNvSpPr>
          <p:nvPr>
            <p:ph type="ftr" sz="quarter" idx="11"/>
          </p:nvPr>
        </p:nvSpPr>
        <p:spPr/>
        <p:txBody>
          <a:bodyPr/>
          <a:lstStyle/>
          <a:p>
            <a:endParaRPr lang="en-GB"/>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B060D2F4-D0F0-4770-A471-5C95722A0176}" type="slidenum">
              <a:rPr lang="en-GB" smtClean="0"/>
              <a:t>‹#›</a:t>
            </a:fld>
            <a:endParaRPr lang="en-GB"/>
          </a:p>
        </p:txBody>
      </p:sp>
    </p:spTree>
    <p:extLst>
      <p:ext uri="{BB962C8B-B14F-4D97-AF65-F5344CB8AC3E}">
        <p14:creationId xmlns:p14="http://schemas.microsoft.com/office/powerpoint/2010/main" val="27891746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3E2F91E8-EE22-418F-A961-4C2BE08DCCF1}" type="datetimeFigureOut">
              <a:rPr lang="en-GB" smtClean="0"/>
              <a:t>19/02/2019</a:t>
            </a:fld>
            <a:endParaRPr lang="en-GB"/>
          </a:p>
        </p:txBody>
      </p:sp>
      <p:sp>
        <p:nvSpPr>
          <p:cNvPr id="6" name="Footer Placeholder 5"/>
          <p:cNvSpPr>
            <a:spLocks noGrp="1"/>
          </p:cNvSpPr>
          <p:nvPr>
            <p:ph type="ftr" sz="quarter" idx="11"/>
          </p:nvPr>
        </p:nvSpPr>
        <p:spPr/>
        <p:txBody>
          <a:bodyPr/>
          <a:lstStyle/>
          <a:p>
            <a:r>
              <a:rPr lang="en-US"/>
              <a:t>
              </a:t>
            </a:r>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B060D2F4-D0F0-4770-A471-5C95722A0176}" type="slidenum">
              <a:rPr lang="en-GB" smtClean="0"/>
              <a:t>‹#›</a:t>
            </a:fld>
            <a:endParaRPr lang="en-GB"/>
          </a:p>
        </p:txBody>
      </p:sp>
    </p:spTree>
    <p:extLst>
      <p:ext uri="{BB962C8B-B14F-4D97-AF65-F5344CB8AC3E}">
        <p14:creationId xmlns:p14="http://schemas.microsoft.com/office/powerpoint/2010/main" val="17807671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3E2F91E8-EE22-418F-A961-4C2BE08DCCF1}" type="datetimeFigureOut">
              <a:rPr lang="en-GB" smtClean="0"/>
              <a:t>19/02/2019</a:t>
            </a:fld>
            <a:endParaRPr lang="en-GB"/>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B060D2F4-D0F0-4770-A471-5C95722A0176}" type="slidenum">
              <a:rPr lang="en-GB" smtClean="0"/>
              <a:t>‹#›</a:t>
            </a:fld>
            <a:endParaRPr lang="en-GB"/>
          </a:p>
        </p:txBody>
      </p:sp>
    </p:spTree>
    <p:extLst>
      <p:ext uri="{BB962C8B-B14F-4D97-AF65-F5344CB8AC3E}">
        <p14:creationId xmlns:p14="http://schemas.microsoft.com/office/powerpoint/2010/main" val="2046655193"/>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 id="2147483699" r:id="rId15"/>
    <p:sldLayoutId id="2147483700"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hyperlink" Target="https://www.ancient.eu/article/184/dogs-in-the-ancient-world/" TargetMode="External"/><Relationship Id="rId7" Type="http://schemas.openxmlformats.org/officeDocument/2006/relationships/hyperlink" Target="http://penelope.uchicago.edu/~grout/encyclopaedia_romana/miscellanea/canes/canes.html" TargetMode="External"/><Relationship Id="rId2" Type="http://schemas.openxmlformats.org/officeDocument/2006/relationships/hyperlink" Target="https://www.newscientist.com/article/mg21929303-400-worlds-oldest-temple-built-to-worship-the-dog-star/" TargetMode="External"/><Relationship Id="rId1" Type="http://schemas.openxmlformats.org/officeDocument/2006/relationships/slideLayout" Target="../slideLayouts/slideLayout2.xml"/><Relationship Id="rId6" Type="http://schemas.openxmlformats.org/officeDocument/2006/relationships/hyperlink" Target="https://brewminate.com/domestication-and-contribution-of-dogs-in-the-ancient-world/?fbclid=IwAR2eUZ5K14EVgJP65MpVztZCpgGLRIkSz3L6XRNr5uPEcW-N3chNKrsYnCU" TargetMode="External"/><Relationship Id="rId5" Type="http://schemas.openxmlformats.org/officeDocument/2006/relationships/hyperlink" Target="https://www.thedodo.com/9-touching-epitaphs-ancient-gr-589550486.html?fbclid=IwAR13hFR3jd6fRewR03-LqYXxvmPykPZn4AuyzhQ26SzURie1U1oXYe8Qalk" TargetMode="External"/><Relationship Id="rId4" Type="http://schemas.openxmlformats.org/officeDocument/2006/relationships/hyperlink" Target="https://brewminate.com/domestication-and-contribution-of-dogs-in-the-ancient-world/"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15.jpeg"/><Relationship Id="rId13" Type="http://schemas.openxmlformats.org/officeDocument/2006/relationships/image" Target="../media/image20.jpeg"/><Relationship Id="rId18" Type="http://schemas.openxmlformats.org/officeDocument/2006/relationships/image" Target="../media/image25.jpeg"/><Relationship Id="rId3" Type="http://schemas.openxmlformats.org/officeDocument/2006/relationships/image" Target="../media/image10.jpeg"/><Relationship Id="rId7" Type="http://schemas.openxmlformats.org/officeDocument/2006/relationships/image" Target="../media/image14.jpeg"/><Relationship Id="rId12" Type="http://schemas.openxmlformats.org/officeDocument/2006/relationships/image" Target="../media/image19.jpeg"/><Relationship Id="rId17" Type="http://schemas.openxmlformats.org/officeDocument/2006/relationships/image" Target="../media/image24.jpeg"/><Relationship Id="rId2" Type="http://schemas.openxmlformats.org/officeDocument/2006/relationships/image" Target="../media/image9.png"/><Relationship Id="rId16" Type="http://schemas.openxmlformats.org/officeDocument/2006/relationships/image" Target="../media/image23.jpeg"/><Relationship Id="rId1" Type="http://schemas.openxmlformats.org/officeDocument/2006/relationships/slideLayout" Target="../slideLayouts/slideLayout2.xml"/><Relationship Id="rId6" Type="http://schemas.openxmlformats.org/officeDocument/2006/relationships/image" Target="../media/image13.jpeg"/><Relationship Id="rId11" Type="http://schemas.openxmlformats.org/officeDocument/2006/relationships/image" Target="../media/image18.jpeg"/><Relationship Id="rId5" Type="http://schemas.openxmlformats.org/officeDocument/2006/relationships/image" Target="../media/image12.jpeg"/><Relationship Id="rId15" Type="http://schemas.openxmlformats.org/officeDocument/2006/relationships/image" Target="../media/image22.jpeg"/><Relationship Id="rId10" Type="http://schemas.openxmlformats.org/officeDocument/2006/relationships/image" Target="../media/image17.jpeg"/><Relationship Id="rId4" Type="http://schemas.openxmlformats.org/officeDocument/2006/relationships/image" Target="../media/image11.jpeg"/><Relationship Id="rId9" Type="http://schemas.openxmlformats.org/officeDocument/2006/relationships/image" Target="../media/image16.jpeg"/><Relationship Id="rId14" Type="http://schemas.openxmlformats.org/officeDocument/2006/relationships/image" Target="../media/image21.jpe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satMod val="92000"/>
                <a:lumMod val="12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useBgFill="1">
        <p:nvSpPr>
          <p:cNvPr id="9222" name="Rectangle 72">
            <a:extLst>
              <a:ext uri="{FF2B5EF4-FFF2-40B4-BE49-F238E27FC236}">
                <a16:creationId xmlns:a16="http://schemas.microsoft.com/office/drawing/2014/main" id="{1A44C337-3893-4B29-A265-B1329150B6A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620" y="-1"/>
            <a:ext cx="12207240"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grpSp>
        <p:nvGrpSpPr>
          <p:cNvPr id="75" name="Group 74">
            <a:extLst>
              <a:ext uri="{FF2B5EF4-FFF2-40B4-BE49-F238E27FC236}">
                <a16:creationId xmlns:a16="http://schemas.microsoft.com/office/drawing/2014/main" id="{81E0B358-1267-4844-8B3D-B7A279B4175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836169" y="228600"/>
            <a:ext cx="2851523" cy="6638625"/>
            <a:chOff x="2487613" y="285750"/>
            <a:chExt cx="2428875" cy="5654676"/>
          </a:xfrm>
        </p:grpSpPr>
        <p:sp>
          <p:nvSpPr>
            <p:cNvPr id="76" name="Freeform 11">
              <a:extLst>
                <a:ext uri="{FF2B5EF4-FFF2-40B4-BE49-F238E27FC236}">
                  <a16:creationId xmlns:a16="http://schemas.microsoft.com/office/drawing/2014/main" id="{B24AA06A-F1A5-4BB3-9486-9AE7A53B3F2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77" name="Freeform 12">
              <a:extLst>
                <a:ext uri="{FF2B5EF4-FFF2-40B4-BE49-F238E27FC236}">
                  <a16:creationId xmlns:a16="http://schemas.microsoft.com/office/drawing/2014/main" id="{BDF97590-C600-44CB-9303-4A3679F5169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78" name="Freeform 13">
              <a:extLst>
                <a:ext uri="{FF2B5EF4-FFF2-40B4-BE49-F238E27FC236}">
                  <a16:creationId xmlns:a16="http://schemas.microsoft.com/office/drawing/2014/main" id="{A9BBE156-3FFA-4DC4-8468-35BD28DDC60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79" name="Freeform 14">
              <a:extLst>
                <a:ext uri="{FF2B5EF4-FFF2-40B4-BE49-F238E27FC236}">
                  <a16:creationId xmlns:a16="http://schemas.microsoft.com/office/drawing/2014/main" id="{F7960DE5-3810-4B1E-B1E2-3BAFEA91EDD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80" name="Freeform 15">
              <a:extLst>
                <a:ext uri="{FF2B5EF4-FFF2-40B4-BE49-F238E27FC236}">
                  <a16:creationId xmlns:a16="http://schemas.microsoft.com/office/drawing/2014/main" id="{359E957C-CE11-446F-8AA7-B3E98390B8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81" name="Freeform 16">
              <a:extLst>
                <a:ext uri="{FF2B5EF4-FFF2-40B4-BE49-F238E27FC236}">
                  <a16:creationId xmlns:a16="http://schemas.microsoft.com/office/drawing/2014/main" id="{A3E9FE34-CA9E-4443-BEBF-D1B9A1C6C24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82" name="Freeform 17">
              <a:extLst>
                <a:ext uri="{FF2B5EF4-FFF2-40B4-BE49-F238E27FC236}">
                  <a16:creationId xmlns:a16="http://schemas.microsoft.com/office/drawing/2014/main" id="{4F39D814-8A48-4509-BDEB-826F106591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83" name="Freeform 18">
              <a:extLst>
                <a:ext uri="{FF2B5EF4-FFF2-40B4-BE49-F238E27FC236}">
                  <a16:creationId xmlns:a16="http://schemas.microsoft.com/office/drawing/2014/main" id="{8C6D08C0-8C49-4B87-9CF4-A1F08714FAC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84" name="Freeform 19">
              <a:extLst>
                <a:ext uri="{FF2B5EF4-FFF2-40B4-BE49-F238E27FC236}">
                  <a16:creationId xmlns:a16="http://schemas.microsoft.com/office/drawing/2014/main" id="{308C612B-4C0D-4863-B9CD-F86ABAA1B2B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85" name="Freeform 20">
              <a:extLst>
                <a:ext uri="{FF2B5EF4-FFF2-40B4-BE49-F238E27FC236}">
                  <a16:creationId xmlns:a16="http://schemas.microsoft.com/office/drawing/2014/main" id="{600B1EC8-1B55-4390-A183-C33B5E2273B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86" name="Freeform 21">
              <a:extLst>
                <a:ext uri="{FF2B5EF4-FFF2-40B4-BE49-F238E27FC236}">
                  <a16:creationId xmlns:a16="http://schemas.microsoft.com/office/drawing/2014/main" id="{1790A225-91E1-4BE5-A801-5F1E32721C5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87" name="Freeform 22">
              <a:extLst>
                <a:ext uri="{FF2B5EF4-FFF2-40B4-BE49-F238E27FC236}">
                  <a16:creationId xmlns:a16="http://schemas.microsoft.com/office/drawing/2014/main" id="{DFFC46A2-6BBF-47FD-BC17-5EE1DF7CB90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89" name="Group 88">
            <a:extLst>
              <a:ext uri="{FF2B5EF4-FFF2-40B4-BE49-F238E27FC236}">
                <a16:creationId xmlns:a16="http://schemas.microsoft.com/office/drawing/2014/main" id="{AF44CA9C-80E8-44E1-A79C-D6EBFC73BCA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677117" y="-786"/>
            <a:ext cx="2356675" cy="6854040"/>
            <a:chOff x="6627813" y="194833"/>
            <a:chExt cx="1952625" cy="5678918"/>
          </a:xfrm>
        </p:grpSpPr>
        <p:sp>
          <p:nvSpPr>
            <p:cNvPr id="90" name="Freeform 27">
              <a:extLst>
                <a:ext uri="{FF2B5EF4-FFF2-40B4-BE49-F238E27FC236}">
                  <a16:creationId xmlns:a16="http://schemas.microsoft.com/office/drawing/2014/main" id="{8CB9417F-98D9-4998-B00B-A5932E4C7D7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91" name="Freeform 28">
              <a:extLst>
                <a:ext uri="{FF2B5EF4-FFF2-40B4-BE49-F238E27FC236}">
                  <a16:creationId xmlns:a16="http://schemas.microsoft.com/office/drawing/2014/main" id="{FA79AA3D-583E-4A1E-AF7E-CBD980F5963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92" name="Freeform 29">
              <a:extLst>
                <a:ext uri="{FF2B5EF4-FFF2-40B4-BE49-F238E27FC236}">
                  <a16:creationId xmlns:a16="http://schemas.microsoft.com/office/drawing/2014/main" id="{D80C9F17-A6B2-4A12-BC77-F84264A669F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93" name="Freeform 30">
              <a:extLst>
                <a:ext uri="{FF2B5EF4-FFF2-40B4-BE49-F238E27FC236}">
                  <a16:creationId xmlns:a16="http://schemas.microsoft.com/office/drawing/2014/main" id="{949C9A53-ED97-44CE-BDD5-ED248921160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94" name="Freeform 31">
              <a:extLst>
                <a:ext uri="{FF2B5EF4-FFF2-40B4-BE49-F238E27FC236}">
                  <a16:creationId xmlns:a16="http://schemas.microsoft.com/office/drawing/2014/main" id="{0F9FDAE7-225B-4072-8907-6EAA0617445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95" name="Freeform 32">
              <a:extLst>
                <a:ext uri="{FF2B5EF4-FFF2-40B4-BE49-F238E27FC236}">
                  <a16:creationId xmlns:a16="http://schemas.microsoft.com/office/drawing/2014/main" id="{9D49818B-8EA3-4B41-9783-EFE0C618C36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96" name="Freeform 33">
              <a:extLst>
                <a:ext uri="{FF2B5EF4-FFF2-40B4-BE49-F238E27FC236}">
                  <a16:creationId xmlns:a16="http://schemas.microsoft.com/office/drawing/2014/main" id="{01903E65-D822-4457-B0A5-2F416822416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97" name="Freeform 34">
              <a:extLst>
                <a:ext uri="{FF2B5EF4-FFF2-40B4-BE49-F238E27FC236}">
                  <a16:creationId xmlns:a16="http://schemas.microsoft.com/office/drawing/2014/main" id="{A5CF9DAB-75BF-43D9-B1E7-817D1FAA000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98" name="Freeform 35">
              <a:extLst>
                <a:ext uri="{FF2B5EF4-FFF2-40B4-BE49-F238E27FC236}">
                  <a16:creationId xmlns:a16="http://schemas.microsoft.com/office/drawing/2014/main" id="{BB22916D-4BCF-4A4C-8714-A2564D34C36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99" name="Freeform 36">
              <a:extLst>
                <a:ext uri="{FF2B5EF4-FFF2-40B4-BE49-F238E27FC236}">
                  <a16:creationId xmlns:a16="http://schemas.microsoft.com/office/drawing/2014/main" id="{4CD9F734-569E-44E7-BD53-6214E0F18C8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100" name="Freeform 37">
              <a:extLst>
                <a:ext uri="{FF2B5EF4-FFF2-40B4-BE49-F238E27FC236}">
                  <a16:creationId xmlns:a16="http://schemas.microsoft.com/office/drawing/2014/main" id="{7A5DAACB-2F42-40C8-BF6A-75B79299F90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101" name="Freeform 38">
              <a:extLst>
                <a:ext uri="{FF2B5EF4-FFF2-40B4-BE49-F238E27FC236}">
                  <a16:creationId xmlns:a16="http://schemas.microsoft.com/office/drawing/2014/main" id="{AD78E0F9-8568-4672-A22F-4ED5B1A96F5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5" name="Title 1">
            <a:extLst>
              <a:ext uri="{FF2B5EF4-FFF2-40B4-BE49-F238E27FC236}">
                <a16:creationId xmlns:a16="http://schemas.microsoft.com/office/drawing/2014/main" id="{9348B46D-51C4-46E6-80A6-42E2396CA4AA}"/>
              </a:ext>
            </a:extLst>
          </p:cNvPr>
          <p:cNvSpPr txBox="1">
            <a:spLocks/>
          </p:cNvSpPr>
          <p:nvPr/>
        </p:nvSpPr>
        <p:spPr>
          <a:xfrm>
            <a:off x="6483096" y="624110"/>
            <a:ext cx="5021516" cy="128089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spcAft>
                <a:spcPts val="600"/>
              </a:spcAft>
            </a:pPr>
            <a:r>
              <a:rPr lang="en-US"/>
              <a:t>Dogs in the ancient world</a:t>
            </a:r>
          </a:p>
        </p:txBody>
      </p:sp>
      <p:sp>
        <p:nvSpPr>
          <p:cNvPr id="103" name="Rectangle 102">
            <a:extLst>
              <a:ext uri="{FF2B5EF4-FFF2-40B4-BE49-F238E27FC236}">
                <a16:creationId xmlns:a16="http://schemas.microsoft.com/office/drawing/2014/main" id="{AA5CD610-ED7C-4CED-A9A1-174432C88A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45704"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105" name="Freeform 11">
            <a:extLst>
              <a:ext uri="{FF2B5EF4-FFF2-40B4-BE49-F238E27FC236}">
                <a16:creationId xmlns:a16="http://schemas.microsoft.com/office/drawing/2014/main" id="{0C4379BF-8C7A-480A-BC36-DA55D92A93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4645704"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pic>
        <p:nvPicPr>
          <p:cNvPr id="9220" name="Picture 4" descr="https://brewminate.com/wp-content/uploads/2018/01/012018-92-Dogs-Animals-History.jpg">
            <a:extLst>
              <a:ext uri="{FF2B5EF4-FFF2-40B4-BE49-F238E27FC236}">
                <a16:creationId xmlns:a16="http://schemas.microsoft.com/office/drawing/2014/main" id="{9C83BDD5-FD51-4056-A283-BB6E8EBFC02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8631" r="3749"/>
          <a:stretch/>
        </p:blipFill>
        <p:spPr bwMode="auto">
          <a:xfrm>
            <a:off x="-1555" y="1731"/>
            <a:ext cx="4671091"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7A67FC39-F6F8-4D13-93EF-4ED4717B9BE3}"/>
              </a:ext>
            </a:extLst>
          </p:cNvPr>
          <p:cNvSpPr>
            <a:spLocks noGrp="1"/>
          </p:cNvSpPr>
          <p:nvPr>
            <p:ph idx="1"/>
          </p:nvPr>
        </p:nvSpPr>
        <p:spPr>
          <a:xfrm>
            <a:off x="6438191" y="2133600"/>
            <a:ext cx="5066419" cy="3777622"/>
          </a:xfrm>
        </p:spPr>
        <p:txBody>
          <a:bodyPr vert="horz" lIns="91440" tIns="45720" rIns="91440" bIns="45720" rtlCol="0">
            <a:normAutofit/>
          </a:bodyPr>
          <a:lstStyle/>
          <a:p>
            <a:pPr marL="0" indent="0"/>
            <a:r>
              <a:rPr lang="en-US"/>
              <a:t>A study of comparison.</a:t>
            </a:r>
          </a:p>
        </p:txBody>
      </p:sp>
    </p:spTree>
    <p:extLst>
      <p:ext uri="{BB962C8B-B14F-4D97-AF65-F5344CB8AC3E}">
        <p14:creationId xmlns:p14="http://schemas.microsoft.com/office/powerpoint/2010/main" val="37389206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F72170-CC82-4E9F-A0D4-4C2F9102494A}"/>
              </a:ext>
            </a:extLst>
          </p:cNvPr>
          <p:cNvSpPr>
            <a:spLocks noGrp="1"/>
          </p:cNvSpPr>
          <p:nvPr>
            <p:ph type="title"/>
          </p:nvPr>
        </p:nvSpPr>
        <p:spPr/>
        <p:txBody>
          <a:bodyPr/>
          <a:lstStyle/>
          <a:p>
            <a:r>
              <a:rPr lang="en-GB" b="1" dirty="0"/>
              <a:t>Sources</a:t>
            </a:r>
          </a:p>
        </p:txBody>
      </p:sp>
      <p:sp>
        <p:nvSpPr>
          <p:cNvPr id="3" name="Content Placeholder 2">
            <a:extLst>
              <a:ext uri="{FF2B5EF4-FFF2-40B4-BE49-F238E27FC236}">
                <a16:creationId xmlns:a16="http://schemas.microsoft.com/office/drawing/2014/main" id="{2C35097F-705F-4967-A525-116D58E71D31}"/>
              </a:ext>
            </a:extLst>
          </p:cNvPr>
          <p:cNvSpPr>
            <a:spLocks noGrp="1"/>
          </p:cNvSpPr>
          <p:nvPr>
            <p:ph idx="1"/>
          </p:nvPr>
        </p:nvSpPr>
        <p:spPr/>
        <p:txBody>
          <a:bodyPr>
            <a:normAutofit fontScale="85000" lnSpcReduction="20000"/>
          </a:bodyPr>
          <a:lstStyle/>
          <a:p>
            <a:r>
              <a:rPr lang="en-GB" dirty="0">
                <a:hlinkClick r:id="rId2"/>
              </a:rPr>
              <a:t>https://www.newscientist.com/article/mg21929303-400-worlds-oldest-temple-built-to-worship-the-dog-star/</a:t>
            </a:r>
            <a:endParaRPr lang="en-GB" dirty="0"/>
          </a:p>
          <a:p>
            <a:r>
              <a:rPr lang="en-GB" dirty="0">
                <a:hlinkClick r:id="rId3"/>
              </a:rPr>
              <a:t>https://www.ancient.eu/article/184/dogs-in-the-ancient-world/</a:t>
            </a:r>
            <a:endParaRPr lang="en-GB" dirty="0"/>
          </a:p>
          <a:p>
            <a:r>
              <a:rPr lang="en-GB" dirty="0">
                <a:hlinkClick r:id="rId4"/>
              </a:rPr>
              <a:t>https://brewminate.com/domestication-and-contribution-of-dogs-in-the-ancient-world/</a:t>
            </a:r>
            <a:endParaRPr lang="en-GB" dirty="0"/>
          </a:p>
          <a:p>
            <a:r>
              <a:rPr lang="en-GB" u="sng" dirty="0">
                <a:hlinkClick r:id="rId5"/>
              </a:rPr>
              <a:t>https://www.thedodo.com/9-touching-epitaphs-ancient-gr-589550486.html?fbclid=IwAR13hFR3jd6fRewR03-LqYXxvmPykPZn4AuyzhQ26SzURie1U1oXYe8Qalk</a:t>
            </a:r>
            <a:endParaRPr lang="en-GB" u="sng" dirty="0"/>
          </a:p>
          <a:p>
            <a:r>
              <a:rPr lang="en-GB" dirty="0"/>
              <a:t>https://ia801400.us.archive.org/11/items/societypoliticsi00abbouoft/societypoliticsi00abbouoft.pdf</a:t>
            </a:r>
          </a:p>
          <a:p>
            <a:r>
              <a:rPr lang="en-GB" u="sng" dirty="0">
                <a:hlinkClick r:id="rId6"/>
              </a:rPr>
              <a:t>https://brewminate.com/domestication-and-contribution-of-dogs-in-the-ancient-world/?fbclid=IwAR2eUZ5K14EVgJP65MpVztZCpgGLRIkSz3L6XRNr5uPEcW-N3chNKrsYnCU</a:t>
            </a:r>
            <a:endParaRPr lang="en-GB" u="sng" dirty="0"/>
          </a:p>
          <a:p>
            <a:r>
              <a:rPr lang="en-GB" dirty="0">
                <a:hlinkClick r:id="rId7"/>
              </a:rPr>
              <a:t>http://penelope.uchicago.edu/~grout/encyclopaedia_romana/miscellanea/canes/canes.html</a:t>
            </a:r>
            <a:endParaRPr lang="en-GB" dirty="0"/>
          </a:p>
          <a:p>
            <a:r>
              <a:rPr lang="en-GB" dirty="0"/>
              <a:t>https://adfamiliares.classicsforall.org.uk/the-roman-family-pet/</a:t>
            </a:r>
          </a:p>
        </p:txBody>
      </p:sp>
    </p:spTree>
    <p:extLst>
      <p:ext uri="{BB962C8B-B14F-4D97-AF65-F5344CB8AC3E}">
        <p14:creationId xmlns:p14="http://schemas.microsoft.com/office/powerpoint/2010/main" val="22797662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satMod val="92000"/>
                <a:lumMod val="12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6D356F1A-690D-401E-8CF3-E4686CDFEC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88952"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grpSp>
        <p:nvGrpSpPr>
          <p:cNvPr id="73" name="Group 72">
            <a:extLst>
              <a:ext uri="{FF2B5EF4-FFF2-40B4-BE49-F238E27FC236}">
                <a16:creationId xmlns:a16="http://schemas.microsoft.com/office/drawing/2014/main" id="{F398A7BA-9279-4363-9D59-238782AB6BB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657608" y="228600"/>
            <a:ext cx="2851523" cy="6638625"/>
            <a:chOff x="2487613" y="285750"/>
            <a:chExt cx="2428875" cy="5654676"/>
          </a:xfrm>
        </p:grpSpPr>
        <p:sp>
          <p:nvSpPr>
            <p:cNvPr id="74" name="Freeform 11">
              <a:extLst>
                <a:ext uri="{FF2B5EF4-FFF2-40B4-BE49-F238E27FC236}">
                  <a16:creationId xmlns:a16="http://schemas.microsoft.com/office/drawing/2014/main" id="{8ACCBEEF-7085-4833-8335-E4613C0A171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75" name="Freeform 12">
              <a:extLst>
                <a:ext uri="{FF2B5EF4-FFF2-40B4-BE49-F238E27FC236}">
                  <a16:creationId xmlns:a16="http://schemas.microsoft.com/office/drawing/2014/main" id="{B39C0EC5-6C91-409A-AB3F-D66AF23E9E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76" name="Freeform 13">
              <a:extLst>
                <a:ext uri="{FF2B5EF4-FFF2-40B4-BE49-F238E27FC236}">
                  <a16:creationId xmlns:a16="http://schemas.microsoft.com/office/drawing/2014/main" id="{4D4A9340-30CF-474C-AC93-3E9048DFE92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77" name="Freeform 14">
              <a:extLst>
                <a:ext uri="{FF2B5EF4-FFF2-40B4-BE49-F238E27FC236}">
                  <a16:creationId xmlns:a16="http://schemas.microsoft.com/office/drawing/2014/main" id="{C2D90565-D660-46B2-B574-5A6E37C8B1D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78" name="Freeform 15">
              <a:extLst>
                <a:ext uri="{FF2B5EF4-FFF2-40B4-BE49-F238E27FC236}">
                  <a16:creationId xmlns:a16="http://schemas.microsoft.com/office/drawing/2014/main" id="{4ADDF1F8-3D32-49F9-8A53-B01C2D92CC7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79" name="Freeform 16">
              <a:extLst>
                <a:ext uri="{FF2B5EF4-FFF2-40B4-BE49-F238E27FC236}">
                  <a16:creationId xmlns:a16="http://schemas.microsoft.com/office/drawing/2014/main" id="{DD712377-DF82-454C-8AF4-CA681129289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80" name="Freeform 17">
              <a:extLst>
                <a:ext uri="{FF2B5EF4-FFF2-40B4-BE49-F238E27FC236}">
                  <a16:creationId xmlns:a16="http://schemas.microsoft.com/office/drawing/2014/main" id="{694E1871-CC0E-4704-902D-A324F58E490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81" name="Freeform 18">
              <a:extLst>
                <a:ext uri="{FF2B5EF4-FFF2-40B4-BE49-F238E27FC236}">
                  <a16:creationId xmlns:a16="http://schemas.microsoft.com/office/drawing/2014/main" id="{6CEE1CA2-8DDF-468B-B5E5-B584B84BD62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82" name="Freeform 19">
              <a:extLst>
                <a:ext uri="{FF2B5EF4-FFF2-40B4-BE49-F238E27FC236}">
                  <a16:creationId xmlns:a16="http://schemas.microsoft.com/office/drawing/2014/main" id="{AAA4172B-3921-482A-ABEF-E70C9242A45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83" name="Freeform 20">
              <a:extLst>
                <a:ext uri="{FF2B5EF4-FFF2-40B4-BE49-F238E27FC236}">
                  <a16:creationId xmlns:a16="http://schemas.microsoft.com/office/drawing/2014/main" id="{6D277B64-E367-442D-B59F-993A458565A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84" name="Freeform 21">
              <a:extLst>
                <a:ext uri="{FF2B5EF4-FFF2-40B4-BE49-F238E27FC236}">
                  <a16:creationId xmlns:a16="http://schemas.microsoft.com/office/drawing/2014/main" id="{B4BA4199-8677-44FF-BD30-63130A0F5D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85" name="Freeform 22">
              <a:extLst>
                <a:ext uri="{FF2B5EF4-FFF2-40B4-BE49-F238E27FC236}">
                  <a16:creationId xmlns:a16="http://schemas.microsoft.com/office/drawing/2014/main" id="{A890CEB5-09DD-4185-9405-A39BA640504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87" name="Group 86">
            <a:extLst>
              <a:ext uri="{FF2B5EF4-FFF2-40B4-BE49-F238E27FC236}">
                <a16:creationId xmlns:a16="http://schemas.microsoft.com/office/drawing/2014/main" id="{3B88DAD3-AF6F-4D6C-8512-7239A69A40D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684823" y="-786"/>
            <a:ext cx="2356675" cy="6854040"/>
            <a:chOff x="6627813" y="194833"/>
            <a:chExt cx="1952625" cy="5678918"/>
          </a:xfrm>
        </p:grpSpPr>
        <p:sp>
          <p:nvSpPr>
            <p:cNvPr id="88" name="Freeform 27">
              <a:extLst>
                <a:ext uri="{FF2B5EF4-FFF2-40B4-BE49-F238E27FC236}">
                  <a16:creationId xmlns:a16="http://schemas.microsoft.com/office/drawing/2014/main" id="{1BA39A29-3A4E-4822-A540-9AD6ACCBA9B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89" name="Freeform 28">
              <a:extLst>
                <a:ext uri="{FF2B5EF4-FFF2-40B4-BE49-F238E27FC236}">
                  <a16:creationId xmlns:a16="http://schemas.microsoft.com/office/drawing/2014/main" id="{B2ACACE6-15B3-4FAF-AA08-E1006B3FD5E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90" name="Freeform 29">
              <a:extLst>
                <a:ext uri="{FF2B5EF4-FFF2-40B4-BE49-F238E27FC236}">
                  <a16:creationId xmlns:a16="http://schemas.microsoft.com/office/drawing/2014/main" id="{1F9A4D9A-69F4-4FEC-B0DE-DD76F476EDD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91" name="Freeform 30">
              <a:extLst>
                <a:ext uri="{FF2B5EF4-FFF2-40B4-BE49-F238E27FC236}">
                  <a16:creationId xmlns:a16="http://schemas.microsoft.com/office/drawing/2014/main" id="{E92DC9B5-F16D-4C41-824C-822DE7AA009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92" name="Freeform 31">
              <a:extLst>
                <a:ext uri="{FF2B5EF4-FFF2-40B4-BE49-F238E27FC236}">
                  <a16:creationId xmlns:a16="http://schemas.microsoft.com/office/drawing/2014/main" id="{E737D559-8865-4000-A777-792FF67549C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93" name="Freeform 32">
              <a:extLst>
                <a:ext uri="{FF2B5EF4-FFF2-40B4-BE49-F238E27FC236}">
                  <a16:creationId xmlns:a16="http://schemas.microsoft.com/office/drawing/2014/main" id="{B1C2147A-442E-40A4-8A97-FF053B9D2A6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94" name="Freeform 33">
              <a:extLst>
                <a:ext uri="{FF2B5EF4-FFF2-40B4-BE49-F238E27FC236}">
                  <a16:creationId xmlns:a16="http://schemas.microsoft.com/office/drawing/2014/main" id="{B138F17C-6D47-4F1B-BE44-4A47FBCFF30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95" name="Freeform 34">
              <a:extLst>
                <a:ext uri="{FF2B5EF4-FFF2-40B4-BE49-F238E27FC236}">
                  <a16:creationId xmlns:a16="http://schemas.microsoft.com/office/drawing/2014/main" id="{1BCD5498-C801-426F-9CDD-B84178E72EC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96" name="Freeform 35">
              <a:extLst>
                <a:ext uri="{FF2B5EF4-FFF2-40B4-BE49-F238E27FC236}">
                  <a16:creationId xmlns:a16="http://schemas.microsoft.com/office/drawing/2014/main" id="{6DB0639C-39E0-4218-B7D1-0408D870F4F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97" name="Freeform 36">
              <a:extLst>
                <a:ext uri="{FF2B5EF4-FFF2-40B4-BE49-F238E27FC236}">
                  <a16:creationId xmlns:a16="http://schemas.microsoft.com/office/drawing/2014/main" id="{72715634-CCEA-4B5D-94D7-E2C090EA18F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98" name="Freeform 37">
              <a:extLst>
                <a:ext uri="{FF2B5EF4-FFF2-40B4-BE49-F238E27FC236}">
                  <a16:creationId xmlns:a16="http://schemas.microsoft.com/office/drawing/2014/main" id="{6BE08C78-1349-4408-8CE2-ED20F3244D9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99" name="Freeform 38">
              <a:extLst>
                <a:ext uri="{FF2B5EF4-FFF2-40B4-BE49-F238E27FC236}">
                  <a16:creationId xmlns:a16="http://schemas.microsoft.com/office/drawing/2014/main" id="{642D5BF8-EF6C-43FC-947B-6986882110D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2" name="Title 1">
            <a:extLst>
              <a:ext uri="{FF2B5EF4-FFF2-40B4-BE49-F238E27FC236}">
                <a16:creationId xmlns:a16="http://schemas.microsoft.com/office/drawing/2014/main" id="{1740194F-8DC5-4AD7-8B09-293B37559C4D}"/>
              </a:ext>
            </a:extLst>
          </p:cNvPr>
          <p:cNvSpPr>
            <a:spLocks noGrp="1"/>
          </p:cNvSpPr>
          <p:nvPr>
            <p:ph type="ctrTitle"/>
          </p:nvPr>
        </p:nvSpPr>
        <p:spPr>
          <a:xfrm>
            <a:off x="5074052" y="106010"/>
            <a:ext cx="6432147" cy="1484169"/>
          </a:xfrm>
        </p:spPr>
        <p:txBody>
          <a:bodyPr>
            <a:normAutofit/>
          </a:bodyPr>
          <a:lstStyle/>
          <a:p>
            <a:r>
              <a:rPr lang="en-GB" sz="4400" dirty="0"/>
              <a:t>Really </a:t>
            </a:r>
            <a:r>
              <a:rPr lang="en-GB" sz="4400" dirty="0" err="1"/>
              <a:t>Really</a:t>
            </a:r>
            <a:r>
              <a:rPr lang="en-GB" sz="4400" dirty="0"/>
              <a:t> Ancient Dogs</a:t>
            </a:r>
          </a:p>
        </p:txBody>
      </p:sp>
      <p:sp>
        <p:nvSpPr>
          <p:cNvPr id="3" name="Subtitle 2">
            <a:extLst>
              <a:ext uri="{FF2B5EF4-FFF2-40B4-BE49-F238E27FC236}">
                <a16:creationId xmlns:a16="http://schemas.microsoft.com/office/drawing/2014/main" id="{65DFEE53-01AF-4090-8B05-D40E9D011361}"/>
              </a:ext>
            </a:extLst>
          </p:cNvPr>
          <p:cNvSpPr>
            <a:spLocks noGrp="1"/>
          </p:cNvSpPr>
          <p:nvPr>
            <p:ph type="subTitle" idx="1"/>
          </p:nvPr>
        </p:nvSpPr>
        <p:spPr>
          <a:xfrm>
            <a:off x="5448715" y="1900720"/>
            <a:ext cx="6479582" cy="4670882"/>
          </a:xfrm>
        </p:spPr>
        <p:txBody>
          <a:bodyPr>
            <a:normAutofit/>
          </a:bodyPr>
          <a:lstStyle/>
          <a:p>
            <a:pPr marL="285750" indent="-285750">
              <a:buFont typeface="Arial" panose="020B0604020202020204" pitchFamily="34" charset="0"/>
              <a:buChar char="•"/>
            </a:pPr>
            <a:r>
              <a:rPr lang="en-GB" dirty="0">
                <a:solidFill>
                  <a:schemeClr val="tx1"/>
                </a:solidFill>
              </a:rPr>
              <a:t>Dogs have been a part of human history since before the written word.</a:t>
            </a:r>
          </a:p>
          <a:p>
            <a:pPr marL="285750" indent="-285750">
              <a:buFont typeface="Arial" panose="020B0604020202020204" pitchFamily="34" charset="0"/>
              <a:buChar char="•"/>
            </a:pPr>
            <a:r>
              <a:rPr lang="en-GB" dirty="0">
                <a:solidFill>
                  <a:schemeClr val="tx1"/>
                </a:solidFill>
              </a:rPr>
              <a:t>The world’s oldest temple may have been built to worship the dog-star;</a:t>
            </a:r>
          </a:p>
          <a:p>
            <a:pPr marL="285750" indent="-285750" fontAlgn="base">
              <a:buFont typeface="Arial" panose="020B0604020202020204" pitchFamily="34" charset="0"/>
              <a:buChar char="•"/>
            </a:pPr>
            <a:r>
              <a:rPr lang="en-GB" b="1" dirty="0">
                <a:solidFill>
                  <a:schemeClr val="tx1"/>
                </a:solidFill>
              </a:rPr>
              <a:t>Temple of </a:t>
            </a:r>
            <a:r>
              <a:rPr lang="en-GB" b="1" dirty="0" err="1">
                <a:solidFill>
                  <a:schemeClr val="tx1"/>
                </a:solidFill>
              </a:rPr>
              <a:t>Gobekli</a:t>
            </a:r>
            <a:r>
              <a:rPr lang="en-GB" b="1" dirty="0">
                <a:solidFill>
                  <a:schemeClr val="tx1"/>
                </a:solidFill>
              </a:rPr>
              <a:t> </a:t>
            </a:r>
            <a:r>
              <a:rPr lang="en-GB" b="1" dirty="0" err="1">
                <a:solidFill>
                  <a:schemeClr val="tx1"/>
                </a:solidFill>
              </a:rPr>
              <a:t>Tepe</a:t>
            </a:r>
            <a:endParaRPr lang="en-GB" b="1" dirty="0">
              <a:solidFill>
                <a:schemeClr val="tx1"/>
              </a:solidFill>
            </a:endParaRPr>
          </a:p>
          <a:p>
            <a:pPr algn="ctr" fontAlgn="base"/>
            <a:r>
              <a:rPr lang="en-GB" dirty="0">
                <a:solidFill>
                  <a:schemeClr val="tx1"/>
                </a:solidFill>
              </a:rPr>
              <a:t>This temple in Turkey contains findings that date back for more than 12,000 years. There was clear evidence in these findings that domesticated dogs already existed.</a:t>
            </a:r>
          </a:p>
          <a:p>
            <a:pPr fontAlgn="base"/>
            <a:endParaRPr lang="en-GB" dirty="0">
              <a:solidFill>
                <a:schemeClr val="tx1"/>
              </a:solidFill>
            </a:endParaRPr>
          </a:p>
          <a:p>
            <a:pPr marL="285750" indent="-285750" fontAlgn="base">
              <a:buFont typeface="Arial" panose="020B0604020202020204" pitchFamily="34" charset="0"/>
              <a:buChar char="•"/>
            </a:pPr>
            <a:r>
              <a:rPr lang="en-GB" b="1" dirty="0">
                <a:solidFill>
                  <a:schemeClr val="tx1"/>
                </a:solidFill>
              </a:rPr>
              <a:t>The tomb of Natufian</a:t>
            </a:r>
            <a:r>
              <a:rPr lang="en-GB" dirty="0">
                <a:solidFill>
                  <a:schemeClr val="tx1"/>
                </a:solidFill>
              </a:rPr>
              <a:t>. </a:t>
            </a:r>
          </a:p>
          <a:p>
            <a:pPr algn="ctr" fontAlgn="base"/>
            <a:r>
              <a:rPr lang="en-GB" dirty="0">
                <a:solidFill>
                  <a:schemeClr val="tx1"/>
                </a:solidFill>
              </a:rPr>
              <a:t>Also from 12,000 years ago, this tomb was discovered in Israel. Inside, archaeologists found the remains of an old man buried with a puppy.</a:t>
            </a:r>
          </a:p>
        </p:txBody>
      </p:sp>
      <p:sp>
        <p:nvSpPr>
          <p:cNvPr id="101" name="Rectangle 100">
            <a:extLst>
              <a:ext uri="{FF2B5EF4-FFF2-40B4-BE49-F238E27FC236}">
                <a16:creationId xmlns:a16="http://schemas.microsoft.com/office/drawing/2014/main" id="{8841A10E-0F0E-4596-8888-870D709254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657599"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103" name="Freeform 33">
            <a:extLst>
              <a:ext uri="{FF2B5EF4-FFF2-40B4-BE49-F238E27FC236}">
                <a16:creationId xmlns:a16="http://schemas.microsoft.com/office/drawing/2014/main" id="{29B1E55C-E51F-4093-A2A8-137C3E9014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3657599"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pic>
        <p:nvPicPr>
          <p:cNvPr id="1026" name="Picture 2" descr="https://scontent-lht6-1.xx.fbcdn.net/v/t1.15752-9/52151368_479117182622165_8019401525925249024_n.jpg?_nc_cat=106&amp;_nc_ht=scontent-lht6-1.xx&amp;oh=95216dc6a0f733b4c25981777c43a4ba&amp;oe=5CDBFEA8">
            <a:extLst>
              <a:ext uri="{FF2B5EF4-FFF2-40B4-BE49-F238E27FC236}">
                <a16:creationId xmlns:a16="http://schemas.microsoft.com/office/drawing/2014/main" id="{6C46FF56-FFC5-439C-8BEF-82EA9C8A37B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4577"/>
          <a:stretch/>
        </p:blipFill>
        <p:spPr bwMode="auto">
          <a:xfrm>
            <a:off x="-2650" y="10"/>
            <a:ext cx="3681047" cy="68579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285520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satMod val="92000"/>
                <a:lumMod val="12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useBgFill="1">
        <p:nvSpPr>
          <p:cNvPr id="199" name="Rectangle 198">
            <a:extLst>
              <a:ext uri="{FF2B5EF4-FFF2-40B4-BE49-F238E27FC236}">
                <a16:creationId xmlns:a16="http://schemas.microsoft.com/office/drawing/2014/main" id="{1A44C337-3893-4B29-A265-B1329150B6A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620" y="-1"/>
            <a:ext cx="12207240"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grpSp>
        <p:nvGrpSpPr>
          <p:cNvPr id="201" name="Group 200">
            <a:extLst>
              <a:ext uri="{FF2B5EF4-FFF2-40B4-BE49-F238E27FC236}">
                <a16:creationId xmlns:a16="http://schemas.microsoft.com/office/drawing/2014/main" id="{81E0B358-1267-4844-8B3D-B7A279B4175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836169" y="228600"/>
            <a:ext cx="2851523" cy="6638625"/>
            <a:chOff x="2487613" y="285750"/>
            <a:chExt cx="2428875" cy="5654676"/>
          </a:xfrm>
        </p:grpSpPr>
        <p:sp>
          <p:nvSpPr>
            <p:cNvPr id="202" name="Freeform 11">
              <a:extLst>
                <a:ext uri="{FF2B5EF4-FFF2-40B4-BE49-F238E27FC236}">
                  <a16:creationId xmlns:a16="http://schemas.microsoft.com/office/drawing/2014/main" id="{B24AA06A-F1A5-4BB3-9486-9AE7A53B3F2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03" name="Freeform 12">
              <a:extLst>
                <a:ext uri="{FF2B5EF4-FFF2-40B4-BE49-F238E27FC236}">
                  <a16:creationId xmlns:a16="http://schemas.microsoft.com/office/drawing/2014/main" id="{BDF97590-C600-44CB-9303-4A3679F5169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04" name="Freeform 13">
              <a:extLst>
                <a:ext uri="{FF2B5EF4-FFF2-40B4-BE49-F238E27FC236}">
                  <a16:creationId xmlns:a16="http://schemas.microsoft.com/office/drawing/2014/main" id="{A9BBE156-3FFA-4DC4-8468-35BD28DDC60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05" name="Freeform 14">
              <a:extLst>
                <a:ext uri="{FF2B5EF4-FFF2-40B4-BE49-F238E27FC236}">
                  <a16:creationId xmlns:a16="http://schemas.microsoft.com/office/drawing/2014/main" id="{F7960DE5-3810-4B1E-B1E2-3BAFEA91EDD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06" name="Freeform 15">
              <a:extLst>
                <a:ext uri="{FF2B5EF4-FFF2-40B4-BE49-F238E27FC236}">
                  <a16:creationId xmlns:a16="http://schemas.microsoft.com/office/drawing/2014/main" id="{359E957C-CE11-446F-8AA7-B3E98390B8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07" name="Freeform 16">
              <a:extLst>
                <a:ext uri="{FF2B5EF4-FFF2-40B4-BE49-F238E27FC236}">
                  <a16:creationId xmlns:a16="http://schemas.microsoft.com/office/drawing/2014/main" id="{A3E9FE34-CA9E-4443-BEBF-D1B9A1C6C24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208" name="Freeform 17">
              <a:extLst>
                <a:ext uri="{FF2B5EF4-FFF2-40B4-BE49-F238E27FC236}">
                  <a16:creationId xmlns:a16="http://schemas.microsoft.com/office/drawing/2014/main" id="{4F39D814-8A48-4509-BDEB-826F106591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209" name="Freeform 18">
              <a:extLst>
                <a:ext uri="{FF2B5EF4-FFF2-40B4-BE49-F238E27FC236}">
                  <a16:creationId xmlns:a16="http://schemas.microsoft.com/office/drawing/2014/main" id="{8C6D08C0-8C49-4B87-9CF4-A1F08714FAC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210" name="Freeform 19">
              <a:extLst>
                <a:ext uri="{FF2B5EF4-FFF2-40B4-BE49-F238E27FC236}">
                  <a16:creationId xmlns:a16="http://schemas.microsoft.com/office/drawing/2014/main" id="{308C612B-4C0D-4863-B9CD-F86ABAA1B2B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211" name="Freeform 20">
              <a:extLst>
                <a:ext uri="{FF2B5EF4-FFF2-40B4-BE49-F238E27FC236}">
                  <a16:creationId xmlns:a16="http://schemas.microsoft.com/office/drawing/2014/main" id="{600B1EC8-1B55-4390-A183-C33B5E2273B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212" name="Freeform 21">
              <a:extLst>
                <a:ext uri="{FF2B5EF4-FFF2-40B4-BE49-F238E27FC236}">
                  <a16:creationId xmlns:a16="http://schemas.microsoft.com/office/drawing/2014/main" id="{1790A225-91E1-4BE5-A801-5F1E32721C5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213" name="Freeform 22">
              <a:extLst>
                <a:ext uri="{FF2B5EF4-FFF2-40B4-BE49-F238E27FC236}">
                  <a16:creationId xmlns:a16="http://schemas.microsoft.com/office/drawing/2014/main" id="{DFFC46A2-6BBF-47FD-BC17-5EE1DF7CB90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215" name="Group 214">
            <a:extLst>
              <a:ext uri="{FF2B5EF4-FFF2-40B4-BE49-F238E27FC236}">
                <a16:creationId xmlns:a16="http://schemas.microsoft.com/office/drawing/2014/main" id="{AF44CA9C-80E8-44E1-A79C-D6EBFC73BCA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677117" y="-786"/>
            <a:ext cx="2356675" cy="6854040"/>
            <a:chOff x="6627813" y="194833"/>
            <a:chExt cx="1952625" cy="5678918"/>
          </a:xfrm>
        </p:grpSpPr>
        <p:sp>
          <p:nvSpPr>
            <p:cNvPr id="216" name="Freeform 27">
              <a:extLst>
                <a:ext uri="{FF2B5EF4-FFF2-40B4-BE49-F238E27FC236}">
                  <a16:creationId xmlns:a16="http://schemas.microsoft.com/office/drawing/2014/main" id="{8CB9417F-98D9-4998-B00B-A5932E4C7D7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217" name="Freeform 28">
              <a:extLst>
                <a:ext uri="{FF2B5EF4-FFF2-40B4-BE49-F238E27FC236}">
                  <a16:creationId xmlns:a16="http://schemas.microsoft.com/office/drawing/2014/main" id="{FA79AA3D-583E-4A1E-AF7E-CBD980F5963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218" name="Freeform 29">
              <a:extLst>
                <a:ext uri="{FF2B5EF4-FFF2-40B4-BE49-F238E27FC236}">
                  <a16:creationId xmlns:a16="http://schemas.microsoft.com/office/drawing/2014/main" id="{D80C9F17-A6B2-4A12-BC77-F84264A669F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219" name="Freeform 30">
              <a:extLst>
                <a:ext uri="{FF2B5EF4-FFF2-40B4-BE49-F238E27FC236}">
                  <a16:creationId xmlns:a16="http://schemas.microsoft.com/office/drawing/2014/main" id="{949C9A53-ED97-44CE-BDD5-ED248921160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220" name="Freeform 31">
              <a:extLst>
                <a:ext uri="{FF2B5EF4-FFF2-40B4-BE49-F238E27FC236}">
                  <a16:creationId xmlns:a16="http://schemas.microsoft.com/office/drawing/2014/main" id="{0F9FDAE7-225B-4072-8907-6EAA0617445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221" name="Freeform 32">
              <a:extLst>
                <a:ext uri="{FF2B5EF4-FFF2-40B4-BE49-F238E27FC236}">
                  <a16:creationId xmlns:a16="http://schemas.microsoft.com/office/drawing/2014/main" id="{9D49818B-8EA3-4B41-9783-EFE0C618C36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222" name="Freeform 33">
              <a:extLst>
                <a:ext uri="{FF2B5EF4-FFF2-40B4-BE49-F238E27FC236}">
                  <a16:creationId xmlns:a16="http://schemas.microsoft.com/office/drawing/2014/main" id="{01903E65-D822-4457-B0A5-2F416822416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223" name="Freeform 34">
              <a:extLst>
                <a:ext uri="{FF2B5EF4-FFF2-40B4-BE49-F238E27FC236}">
                  <a16:creationId xmlns:a16="http://schemas.microsoft.com/office/drawing/2014/main" id="{A5CF9DAB-75BF-43D9-B1E7-817D1FAA000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224" name="Freeform 35">
              <a:extLst>
                <a:ext uri="{FF2B5EF4-FFF2-40B4-BE49-F238E27FC236}">
                  <a16:creationId xmlns:a16="http://schemas.microsoft.com/office/drawing/2014/main" id="{BB22916D-4BCF-4A4C-8714-A2564D34C36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25" name="Freeform 36">
              <a:extLst>
                <a:ext uri="{FF2B5EF4-FFF2-40B4-BE49-F238E27FC236}">
                  <a16:creationId xmlns:a16="http://schemas.microsoft.com/office/drawing/2014/main" id="{4CD9F734-569E-44E7-BD53-6214E0F18C8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26" name="Freeform 37">
              <a:extLst>
                <a:ext uri="{FF2B5EF4-FFF2-40B4-BE49-F238E27FC236}">
                  <a16:creationId xmlns:a16="http://schemas.microsoft.com/office/drawing/2014/main" id="{7A5DAACB-2F42-40C8-BF6A-75B79299F90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7" name="Freeform 38">
              <a:extLst>
                <a:ext uri="{FF2B5EF4-FFF2-40B4-BE49-F238E27FC236}">
                  <a16:creationId xmlns:a16="http://schemas.microsoft.com/office/drawing/2014/main" id="{AD78E0F9-8568-4672-A22F-4ED5B1A96F5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2" name="Title 1">
            <a:extLst>
              <a:ext uri="{FF2B5EF4-FFF2-40B4-BE49-F238E27FC236}">
                <a16:creationId xmlns:a16="http://schemas.microsoft.com/office/drawing/2014/main" id="{4ADD2A13-D70C-4173-BB8E-281F9AD795BA}"/>
              </a:ext>
            </a:extLst>
          </p:cNvPr>
          <p:cNvSpPr>
            <a:spLocks noGrp="1"/>
          </p:cNvSpPr>
          <p:nvPr>
            <p:ph type="title"/>
          </p:nvPr>
        </p:nvSpPr>
        <p:spPr>
          <a:xfrm>
            <a:off x="6483096" y="624110"/>
            <a:ext cx="5021516" cy="1280890"/>
          </a:xfrm>
        </p:spPr>
        <p:txBody>
          <a:bodyPr vert="horz" lIns="91440" tIns="45720" rIns="91440" bIns="45720" rtlCol="0">
            <a:normAutofit/>
          </a:bodyPr>
          <a:lstStyle/>
          <a:p>
            <a:r>
              <a:rPr lang="en-US" dirty="0"/>
              <a:t>Why dogs?</a:t>
            </a:r>
          </a:p>
        </p:txBody>
      </p:sp>
      <p:sp>
        <p:nvSpPr>
          <p:cNvPr id="229" name="Rectangle 228">
            <a:extLst>
              <a:ext uri="{FF2B5EF4-FFF2-40B4-BE49-F238E27FC236}">
                <a16:creationId xmlns:a16="http://schemas.microsoft.com/office/drawing/2014/main" id="{AA5CD610-ED7C-4CED-A9A1-174432C88A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45704"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31" name="Freeform 11">
            <a:extLst>
              <a:ext uri="{FF2B5EF4-FFF2-40B4-BE49-F238E27FC236}">
                <a16:creationId xmlns:a16="http://schemas.microsoft.com/office/drawing/2014/main" id="{0C4379BF-8C7A-480A-BC36-DA55D92A93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4645704"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pic>
        <p:nvPicPr>
          <p:cNvPr id="2050" name="Picture 2" descr="https://scontent-lht6-1.xx.fbcdn.net/v/t1.15752-9/52420968_775886036129230_5382574245094096896_n.jpg?_nc_cat=109&amp;_nc_ht=scontent-lht6-1.xx&amp;oh=d502bd18fd81206f4c59332983d28b69&amp;oe=5CE4148B">
            <a:extLst>
              <a:ext uri="{FF2B5EF4-FFF2-40B4-BE49-F238E27FC236}">
                <a16:creationId xmlns:a16="http://schemas.microsoft.com/office/drawing/2014/main" id="{A0499A91-97DE-41D5-B4AB-2F848ED72BE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2445" r="19444"/>
          <a:stretch/>
        </p:blipFill>
        <p:spPr bwMode="auto">
          <a:xfrm>
            <a:off x="-1555" y="1731"/>
            <a:ext cx="4671091"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0F304047-B885-48FA-85E0-CE4145DC7083}"/>
              </a:ext>
            </a:extLst>
          </p:cNvPr>
          <p:cNvSpPr>
            <a:spLocks noGrp="1"/>
          </p:cNvSpPr>
          <p:nvPr>
            <p:ph idx="1"/>
          </p:nvPr>
        </p:nvSpPr>
        <p:spPr>
          <a:xfrm>
            <a:off x="6017198" y="1605613"/>
            <a:ext cx="6083014" cy="4291558"/>
          </a:xfrm>
        </p:spPr>
        <p:txBody>
          <a:bodyPr vert="horz" lIns="91440" tIns="45720" rIns="91440" bIns="45720" rtlCol="0">
            <a:normAutofit/>
          </a:bodyPr>
          <a:lstStyle/>
          <a:p>
            <a:pPr fontAlgn="base"/>
            <a:r>
              <a:rPr lang="en-GB" dirty="0"/>
              <a:t>Domesticated, they served the role of hunters, messengers, guarders, food, sacrifices</a:t>
            </a:r>
          </a:p>
          <a:p>
            <a:pPr fontAlgn="base"/>
            <a:r>
              <a:rPr lang="en-GB" dirty="0"/>
              <a:t>Regardless of how dogs came to be domesticated, they  became friends to humans quite early in history and have remained so</a:t>
            </a:r>
          </a:p>
          <a:p>
            <a:pPr fontAlgn="base"/>
            <a:r>
              <a:rPr lang="en-GB" dirty="0"/>
              <a:t>Stalwart part of society.</a:t>
            </a:r>
          </a:p>
          <a:p>
            <a:r>
              <a:rPr lang="en-GB" dirty="0"/>
              <a:t>In many cultures throughout the ancient world, dogs figured prominently and, largely, were regarded in much the same way that they are today. </a:t>
            </a:r>
          </a:p>
          <a:p>
            <a:r>
              <a:rPr lang="en-GB" dirty="0"/>
              <a:t>Dogs were seen as faithful companions, hunters, guardians, spirit-guides, and as a treasured part of the family. </a:t>
            </a:r>
          </a:p>
          <a:p>
            <a:endParaRPr lang="en-US" dirty="0"/>
          </a:p>
        </p:txBody>
      </p:sp>
    </p:spTree>
    <p:extLst>
      <p:ext uri="{BB962C8B-B14F-4D97-AF65-F5344CB8AC3E}">
        <p14:creationId xmlns:p14="http://schemas.microsoft.com/office/powerpoint/2010/main" val="13330474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satMod val="92000"/>
                <a:lumMod val="12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useBgFill="1">
        <p:nvSpPr>
          <p:cNvPr id="3082" name="Rectangle 140">
            <a:extLst>
              <a:ext uri="{FF2B5EF4-FFF2-40B4-BE49-F238E27FC236}">
                <a16:creationId xmlns:a16="http://schemas.microsoft.com/office/drawing/2014/main" id="{F7E42047-F7E7-4687-BBE0-D4BDC8E77B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620" y="-1"/>
            <a:ext cx="12207240"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grpSp>
        <p:nvGrpSpPr>
          <p:cNvPr id="3083" name="Group 142">
            <a:extLst>
              <a:ext uri="{FF2B5EF4-FFF2-40B4-BE49-F238E27FC236}">
                <a16:creationId xmlns:a16="http://schemas.microsoft.com/office/drawing/2014/main" id="{8D6F839A-C8D9-4FBC-8EFD-9E56D12F4CD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906785" y="228600"/>
            <a:ext cx="2851523" cy="6638625"/>
            <a:chOff x="2487613" y="285750"/>
            <a:chExt cx="2428875" cy="5654676"/>
          </a:xfrm>
        </p:grpSpPr>
        <p:sp>
          <p:nvSpPr>
            <p:cNvPr id="144" name="Freeform 11">
              <a:extLst>
                <a:ext uri="{FF2B5EF4-FFF2-40B4-BE49-F238E27FC236}">
                  <a16:creationId xmlns:a16="http://schemas.microsoft.com/office/drawing/2014/main" id="{D1F0D09B-BA85-41B1-A8DE-73728B72E59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145" name="Freeform 12">
              <a:extLst>
                <a:ext uri="{FF2B5EF4-FFF2-40B4-BE49-F238E27FC236}">
                  <a16:creationId xmlns:a16="http://schemas.microsoft.com/office/drawing/2014/main" id="{FB2D0F0C-3A27-4FC3-A6A3-D2095D9B243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146" name="Freeform 13">
              <a:extLst>
                <a:ext uri="{FF2B5EF4-FFF2-40B4-BE49-F238E27FC236}">
                  <a16:creationId xmlns:a16="http://schemas.microsoft.com/office/drawing/2014/main" id="{FA1C69EF-E6E6-4BDD-B62F-637FC9F3C33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147" name="Freeform 14">
              <a:extLst>
                <a:ext uri="{FF2B5EF4-FFF2-40B4-BE49-F238E27FC236}">
                  <a16:creationId xmlns:a16="http://schemas.microsoft.com/office/drawing/2014/main" id="{75B4F36E-07F6-4E6F-A9D9-A7F6D9585A6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148" name="Freeform 15">
              <a:extLst>
                <a:ext uri="{FF2B5EF4-FFF2-40B4-BE49-F238E27FC236}">
                  <a16:creationId xmlns:a16="http://schemas.microsoft.com/office/drawing/2014/main" id="{7D9136C7-12F1-4F21-A438-ED7668DDFA5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149" name="Freeform 16">
              <a:extLst>
                <a:ext uri="{FF2B5EF4-FFF2-40B4-BE49-F238E27FC236}">
                  <a16:creationId xmlns:a16="http://schemas.microsoft.com/office/drawing/2014/main" id="{C718EF12-B769-45D9-9B6E-7AEAA3108A2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150" name="Freeform 17">
              <a:extLst>
                <a:ext uri="{FF2B5EF4-FFF2-40B4-BE49-F238E27FC236}">
                  <a16:creationId xmlns:a16="http://schemas.microsoft.com/office/drawing/2014/main" id="{534EAD53-3968-459E-B27C-09126A0FE31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151" name="Freeform 18">
              <a:extLst>
                <a:ext uri="{FF2B5EF4-FFF2-40B4-BE49-F238E27FC236}">
                  <a16:creationId xmlns:a16="http://schemas.microsoft.com/office/drawing/2014/main" id="{67658BFE-59E2-4A2D-9E8A-18F81C350BB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152" name="Freeform 19">
              <a:extLst>
                <a:ext uri="{FF2B5EF4-FFF2-40B4-BE49-F238E27FC236}">
                  <a16:creationId xmlns:a16="http://schemas.microsoft.com/office/drawing/2014/main" id="{3FEC8A9E-385D-4407-9671-E3023802296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153" name="Freeform 20">
              <a:extLst>
                <a:ext uri="{FF2B5EF4-FFF2-40B4-BE49-F238E27FC236}">
                  <a16:creationId xmlns:a16="http://schemas.microsoft.com/office/drawing/2014/main" id="{EFC82234-632C-4B76-A8FF-2C9C0DCA682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154" name="Freeform 21">
              <a:extLst>
                <a:ext uri="{FF2B5EF4-FFF2-40B4-BE49-F238E27FC236}">
                  <a16:creationId xmlns:a16="http://schemas.microsoft.com/office/drawing/2014/main" id="{662A4DB3-C195-4230-953D-307E4100FE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155" name="Freeform 22">
              <a:extLst>
                <a:ext uri="{FF2B5EF4-FFF2-40B4-BE49-F238E27FC236}">
                  <a16:creationId xmlns:a16="http://schemas.microsoft.com/office/drawing/2014/main" id="{94D310CF-9541-4CD7-855B-E2E1EF34376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3084" name="Group 156">
            <a:extLst>
              <a:ext uri="{FF2B5EF4-FFF2-40B4-BE49-F238E27FC236}">
                <a16:creationId xmlns:a16="http://schemas.microsoft.com/office/drawing/2014/main" id="{70EDA856-A216-4EEC-9AB6-A59FFC703612}"/>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747733" y="-786"/>
            <a:ext cx="2356675" cy="6854040"/>
            <a:chOff x="6627813" y="194833"/>
            <a:chExt cx="1952625" cy="5678918"/>
          </a:xfrm>
        </p:grpSpPr>
        <p:sp>
          <p:nvSpPr>
            <p:cNvPr id="158" name="Freeform 27">
              <a:extLst>
                <a:ext uri="{FF2B5EF4-FFF2-40B4-BE49-F238E27FC236}">
                  <a16:creationId xmlns:a16="http://schemas.microsoft.com/office/drawing/2014/main" id="{36F815B8-AFA8-45E9-A3D1-977F2D1921F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59" name="Freeform 28">
              <a:extLst>
                <a:ext uri="{FF2B5EF4-FFF2-40B4-BE49-F238E27FC236}">
                  <a16:creationId xmlns:a16="http://schemas.microsoft.com/office/drawing/2014/main" id="{5D8FF653-8B3F-4B96-904D-1A4482EAEE4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60" name="Freeform 29">
              <a:extLst>
                <a:ext uri="{FF2B5EF4-FFF2-40B4-BE49-F238E27FC236}">
                  <a16:creationId xmlns:a16="http://schemas.microsoft.com/office/drawing/2014/main" id="{4DD2E775-AB45-4AF1-B5B7-54948CFB987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61" name="Freeform 30">
              <a:extLst>
                <a:ext uri="{FF2B5EF4-FFF2-40B4-BE49-F238E27FC236}">
                  <a16:creationId xmlns:a16="http://schemas.microsoft.com/office/drawing/2014/main" id="{7BDE7E7B-E3AA-4A24-8F9D-CE77C96CA24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62" name="Freeform 31">
              <a:extLst>
                <a:ext uri="{FF2B5EF4-FFF2-40B4-BE49-F238E27FC236}">
                  <a16:creationId xmlns:a16="http://schemas.microsoft.com/office/drawing/2014/main" id="{D129CAA9-35E5-48CE-88AE-9806695CB85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3" name="Freeform 32">
              <a:extLst>
                <a:ext uri="{FF2B5EF4-FFF2-40B4-BE49-F238E27FC236}">
                  <a16:creationId xmlns:a16="http://schemas.microsoft.com/office/drawing/2014/main" id="{A73989FF-4EFF-4181-81A4-72EF2E67DB6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64" name="Freeform 33">
              <a:extLst>
                <a:ext uri="{FF2B5EF4-FFF2-40B4-BE49-F238E27FC236}">
                  <a16:creationId xmlns:a16="http://schemas.microsoft.com/office/drawing/2014/main" id="{8C2C17BD-8FA0-4F42-B2CD-5E5A9F54298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65" name="Freeform 34">
              <a:extLst>
                <a:ext uri="{FF2B5EF4-FFF2-40B4-BE49-F238E27FC236}">
                  <a16:creationId xmlns:a16="http://schemas.microsoft.com/office/drawing/2014/main" id="{EEE99CF3-AD71-46FB-8E7D-67825F7816E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66" name="Freeform 35">
              <a:extLst>
                <a:ext uri="{FF2B5EF4-FFF2-40B4-BE49-F238E27FC236}">
                  <a16:creationId xmlns:a16="http://schemas.microsoft.com/office/drawing/2014/main" id="{D0F9D5ED-7591-4E88-9FDA-4C1DC47E9D4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167" name="Freeform 36">
              <a:extLst>
                <a:ext uri="{FF2B5EF4-FFF2-40B4-BE49-F238E27FC236}">
                  <a16:creationId xmlns:a16="http://schemas.microsoft.com/office/drawing/2014/main" id="{88FA7C13-D80D-4514-B9DB-87AE076ACED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168" name="Freeform 37">
              <a:extLst>
                <a:ext uri="{FF2B5EF4-FFF2-40B4-BE49-F238E27FC236}">
                  <a16:creationId xmlns:a16="http://schemas.microsoft.com/office/drawing/2014/main" id="{202C78DF-D842-450B-A87D-E035719E4EB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169" name="Freeform 38">
              <a:extLst>
                <a:ext uri="{FF2B5EF4-FFF2-40B4-BE49-F238E27FC236}">
                  <a16:creationId xmlns:a16="http://schemas.microsoft.com/office/drawing/2014/main" id="{A4789F83-2423-47F8-8958-48E477BAE0C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2" name="Title 1">
            <a:extLst>
              <a:ext uri="{FF2B5EF4-FFF2-40B4-BE49-F238E27FC236}">
                <a16:creationId xmlns:a16="http://schemas.microsoft.com/office/drawing/2014/main" id="{6CB17E70-6A9E-4E34-BC1A-EFDDF9891762}"/>
              </a:ext>
            </a:extLst>
          </p:cNvPr>
          <p:cNvSpPr>
            <a:spLocks noGrp="1"/>
          </p:cNvSpPr>
          <p:nvPr>
            <p:ph type="title"/>
          </p:nvPr>
        </p:nvSpPr>
        <p:spPr>
          <a:xfrm>
            <a:off x="4659520" y="624110"/>
            <a:ext cx="6845092" cy="1280890"/>
          </a:xfrm>
        </p:spPr>
        <p:txBody>
          <a:bodyPr>
            <a:normAutofit/>
          </a:bodyPr>
          <a:lstStyle/>
          <a:p>
            <a:r>
              <a:rPr lang="en-GB" dirty="0"/>
              <a:t>Role of Dogs: Supply in demand?</a:t>
            </a:r>
          </a:p>
        </p:txBody>
      </p:sp>
      <p:sp>
        <p:nvSpPr>
          <p:cNvPr id="3085" name="Rectangle 170">
            <a:extLst>
              <a:ext uri="{FF2B5EF4-FFF2-40B4-BE49-F238E27FC236}">
                <a16:creationId xmlns:a16="http://schemas.microsoft.com/office/drawing/2014/main" id="{2C509E7A-337A-4664-BEC2-03F9BCA0A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71632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3086" name="Freeform 11">
            <a:extLst>
              <a:ext uri="{FF2B5EF4-FFF2-40B4-BE49-F238E27FC236}">
                <a16:creationId xmlns:a16="http://schemas.microsoft.com/office/drawing/2014/main" id="{D9AB99AB-E300-4B19-97C3-9A12EA3C7B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2716320"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pic>
        <p:nvPicPr>
          <p:cNvPr id="3074" name="Picture 2" descr="https://scontent-lht6-1.xx.fbcdn.net/v/t1.15752-9/s2048x2048/52263509_402177780326725_6342965581435633664_n.jpg?_nc_cat=108&amp;_nc_ht=scontent-lht6-1.xx&amp;oh=4a77b16eb061b1811468926b6f0bfedf&amp;oe=5CEAE10F">
            <a:extLst>
              <a:ext uri="{FF2B5EF4-FFF2-40B4-BE49-F238E27FC236}">
                <a16:creationId xmlns:a16="http://schemas.microsoft.com/office/drawing/2014/main" id="{383167DB-0882-46D1-915C-2B7282FA6BA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8208"/>
          <a:stretch/>
        </p:blipFill>
        <p:spPr bwMode="auto">
          <a:xfrm>
            <a:off x="20" y="1730"/>
            <a:ext cx="2720524"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99E3D84B-20D0-4DE1-A8C0-39932B793310}"/>
              </a:ext>
            </a:extLst>
          </p:cNvPr>
          <p:cNvSpPr>
            <a:spLocks noGrp="1"/>
          </p:cNvSpPr>
          <p:nvPr>
            <p:ph idx="1"/>
          </p:nvPr>
        </p:nvSpPr>
        <p:spPr>
          <a:xfrm>
            <a:off x="4656667" y="2133600"/>
            <a:ext cx="6847944" cy="3777622"/>
          </a:xfrm>
        </p:spPr>
        <p:txBody>
          <a:bodyPr>
            <a:normAutofit lnSpcReduction="10000"/>
          </a:bodyPr>
          <a:lstStyle/>
          <a:p>
            <a:pPr fontAlgn="base"/>
            <a:r>
              <a:rPr lang="en-GB" b="1" dirty="0"/>
              <a:t>Ashkelon dog cemetery</a:t>
            </a:r>
            <a:r>
              <a:rPr lang="en-GB" dirty="0"/>
              <a:t> -  </a:t>
            </a:r>
            <a:endParaRPr lang="en-GB" b="1" dirty="0"/>
          </a:p>
          <a:p>
            <a:pPr fontAlgn="base"/>
            <a:r>
              <a:rPr lang="en-GB" dirty="0"/>
              <a:t>In Israel and was used as a burial site for dogs in fifth to third centuries BC</a:t>
            </a:r>
            <a:endParaRPr lang="en-GB" b="1" dirty="0"/>
          </a:p>
          <a:p>
            <a:pPr fontAlgn="base"/>
            <a:r>
              <a:rPr lang="en-GB" dirty="0"/>
              <a:t>The majority of the dogs buried there were puppies.</a:t>
            </a:r>
          </a:p>
          <a:p>
            <a:pPr fontAlgn="base"/>
            <a:r>
              <a:rPr lang="en-GB" dirty="0"/>
              <a:t>It could have been a breeding facility for dogs that were to be traded across Asia.</a:t>
            </a:r>
          </a:p>
          <a:p>
            <a:pPr fontAlgn="base"/>
            <a:r>
              <a:rPr lang="en-GB" dirty="0"/>
              <a:t>Could have been part of a religious cult site where dogs were used for their saliva which was thought to have healing powers.</a:t>
            </a:r>
          </a:p>
          <a:p>
            <a:pPr fontAlgn="base"/>
            <a:r>
              <a:rPr lang="en-GB" dirty="0"/>
              <a:t>It shows that dogs were used on a mass scale</a:t>
            </a:r>
          </a:p>
          <a:p>
            <a:pPr fontAlgn="base"/>
            <a:r>
              <a:rPr lang="en-GB" dirty="0"/>
              <a:t>Idea of dogs being a product</a:t>
            </a:r>
          </a:p>
          <a:p>
            <a:endParaRPr lang="en-GB" dirty="0"/>
          </a:p>
        </p:txBody>
      </p:sp>
    </p:spTree>
    <p:extLst>
      <p:ext uri="{BB962C8B-B14F-4D97-AF65-F5344CB8AC3E}">
        <p14:creationId xmlns:p14="http://schemas.microsoft.com/office/powerpoint/2010/main" val="34531730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satMod val="92000"/>
                <a:lumMod val="12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1A44C337-3893-4B29-A265-B1329150B6A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620" y="-1"/>
            <a:ext cx="12207240"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grpSp>
        <p:nvGrpSpPr>
          <p:cNvPr id="73" name="Group 72">
            <a:extLst>
              <a:ext uri="{FF2B5EF4-FFF2-40B4-BE49-F238E27FC236}">
                <a16:creationId xmlns:a16="http://schemas.microsoft.com/office/drawing/2014/main" id="{81E0B358-1267-4844-8B3D-B7A279B4175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836169" y="228600"/>
            <a:ext cx="2851523" cy="6638625"/>
            <a:chOff x="2487613" y="285750"/>
            <a:chExt cx="2428875" cy="5654676"/>
          </a:xfrm>
        </p:grpSpPr>
        <p:sp>
          <p:nvSpPr>
            <p:cNvPr id="74" name="Freeform 11">
              <a:extLst>
                <a:ext uri="{FF2B5EF4-FFF2-40B4-BE49-F238E27FC236}">
                  <a16:creationId xmlns:a16="http://schemas.microsoft.com/office/drawing/2014/main" id="{B24AA06A-F1A5-4BB3-9486-9AE7A53B3F2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75" name="Freeform 12">
              <a:extLst>
                <a:ext uri="{FF2B5EF4-FFF2-40B4-BE49-F238E27FC236}">
                  <a16:creationId xmlns:a16="http://schemas.microsoft.com/office/drawing/2014/main" id="{BDF97590-C600-44CB-9303-4A3679F5169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76" name="Freeform 13">
              <a:extLst>
                <a:ext uri="{FF2B5EF4-FFF2-40B4-BE49-F238E27FC236}">
                  <a16:creationId xmlns:a16="http://schemas.microsoft.com/office/drawing/2014/main" id="{A9BBE156-3FFA-4DC4-8468-35BD28DDC60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77" name="Freeform 14">
              <a:extLst>
                <a:ext uri="{FF2B5EF4-FFF2-40B4-BE49-F238E27FC236}">
                  <a16:creationId xmlns:a16="http://schemas.microsoft.com/office/drawing/2014/main" id="{F7960DE5-3810-4B1E-B1E2-3BAFEA91EDD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78" name="Freeform 15">
              <a:extLst>
                <a:ext uri="{FF2B5EF4-FFF2-40B4-BE49-F238E27FC236}">
                  <a16:creationId xmlns:a16="http://schemas.microsoft.com/office/drawing/2014/main" id="{359E957C-CE11-446F-8AA7-B3E98390B8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79" name="Freeform 16">
              <a:extLst>
                <a:ext uri="{FF2B5EF4-FFF2-40B4-BE49-F238E27FC236}">
                  <a16:creationId xmlns:a16="http://schemas.microsoft.com/office/drawing/2014/main" id="{A3E9FE34-CA9E-4443-BEBF-D1B9A1C6C24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80" name="Freeform 17">
              <a:extLst>
                <a:ext uri="{FF2B5EF4-FFF2-40B4-BE49-F238E27FC236}">
                  <a16:creationId xmlns:a16="http://schemas.microsoft.com/office/drawing/2014/main" id="{4F39D814-8A48-4509-BDEB-826F106591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81" name="Freeform 18">
              <a:extLst>
                <a:ext uri="{FF2B5EF4-FFF2-40B4-BE49-F238E27FC236}">
                  <a16:creationId xmlns:a16="http://schemas.microsoft.com/office/drawing/2014/main" id="{8C6D08C0-8C49-4B87-9CF4-A1F08714FAC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82" name="Freeform 19">
              <a:extLst>
                <a:ext uri="{FF2B5EF4-FFF2-40B4-BE49-F238E27FC236}">
                  <a16:creationId xmlns:a16="http://schemas.microsoft.com/office/drawing/2014/main" id="{308C612B-4C0D-4863-B9CD-F86ABAA1B2B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83" name="Freeform 20">
              <a:extLst>
                <a:ext uri="{FF2B5EF4-FFF2-40B4-BE49-F238E27FC236}">
                  <a16:creationId xmlns:a16="http://schemas.microsoft.com/office/drawing/2014/main" id="{600B1EC8-1B55-4390-A183-C33B5E2273B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84" name="Freeform 21">
              <a:extLst>
                <a:ext uri="{FF2B5EF4-FFF2-40B4-BE49-F238E27FC236}">
                  <a16:creationId xmlns:a16="http://schemas.microsoft.com/office/drawing/2014/main" id="{1790A225-91E1-4BE5-A801-5F1E32721C5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85" name="Freeform 22">
              <a:extLst>
                <a:ext uri="{FF2B5EF4-FFF2-40B4-BE49-F238E27FC236}">
                  <a16:creationId xmlns:a16="http://schemas.microsoft.com/office/drawing/2014/main" id="{DFFC46A2-6BBF-47FD-BC17-5EE1DF7CB90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87" name="Group 86">
            <a:extLst>
              <a:ext uri="{FF2B5EF4-FFF2-40B4-BE49-F238E27FC236}">
                <a16:creationId xmlns:a16="http://schemas.microsoft.com/office/drawing/2014/main" id="{AF44CA9C-80E8-44E1-A79C-D6EBFC73BCA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677117" y="-786"/>
            <a:ext cx="2356675" cy="6854040"/>
            <a:chOff x="6627813" y="194833"/>
            <a:chExt cx="1952625" cy="5678918"/>
          </a:xfrm>
        </p:grpSpPr>
        <p:sp>
          <p:nvSpPr>
            <p:cNvPr id="88" name="Freeform 27">
              <a:extLst>
                <a:ext uri="{FF2B5EF4-FFF2-40B4-BE49-F238E27FC236}">
                  <a16:creationId xmlns:a16="http://schemas.microsoft.com/office/drawing/2014/main" id="{8CB9417F-98D9-4998-B00B-A5932E4C7D7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89" name="Freeform 28">
              <a:extLst>
                <a:ext uri="{FF2B5EF4-FFF2-40B4-BE49-F238E27FC236}">
                  <a16:creationId xmlns:a16="http://schemas.microsoft.com/office/drawing/2014/main" id="{FA79AA3D-583E-4A1E-AF7E-CBD980F5963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90" name="Freeform 29">
              <a:extLst>
                <a:ext uri="{FF2B5EF4-FFF2-40B4-BE49-F238E27FC236}">
                  <a16:creationId xmlns:a16="http://schemas.microsoft.com/office/drawing/2014/main" id="{D80C9F17-A6B2-4A12-BC77-F84264A669F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91" name="Freeform 30">
              <a:extLst>
                <a:ext uri="{FF2B5EF4-FFF2-40B4-BE49-F238E27FC236}">
                  <a16:creationId xmlns:a16="http://schemas.microsoft.com/office/drawing/2014/main" id="{949C9A53-ED97-44CE-BDD5-ED248921160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92" name="Freeform 31">
              <a:extLst>
                <a:ext uri="{FF2B5EF4-FFF2-40B4-BE49-F238E27FC236}">
                  <a16:creationId xmlns:a16="http://schemas.microsoft.com/office/drawing/2014/main" id="{0F9FDAE7-225B-4072-8907-6EAA0617445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93" name="Freeform 32">
              <a:extLst>
                <a:ext uri="{FF2B5EF4-FFF2-40B4-BE49-F238E27FC236}">
                  <a16:creationId xmlns:a16="http://schemas.microsoft.com/office/drawing/2014/main" id="{9D49818B-8EA3-4B41-9783-EFE0C618C36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94" name="Freeform 33">
              <a:extLst>
                <a:ext uri="{FF2B5EF4-FFF2-40B4-BE49-F238E27FC236}">
                  <a16:creationId xmlns:a16="http://schemas.microsoft.com/office/drawing/2014/main" id="{01903E65-D822-4457-B0A5-2F416822416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95" name="Freeform 34">
              <a:extLst>
                <a:ext uri="{FF2B5EF4-FFF2-40B4-BE49-F238E27FC236}">
                  <a16:creationId xmlns:a16="http://schemas.microsoft.com/office/drawing/2014/main" id="{A5CF9DAB-75BF-43D9-B1E7-817D1FAA000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96" name="Freeform 35">
              <a:extLst>
                <a:ext uri="{FF2B5EF4-FFF2-40B4-BE49-F238E27FC236}">
                  <a16:creationId xmlns:a16="http://schemas.microsoft.com/office/drawing/2014/main" id="{BB22916D-4BCF-4A4C-8714-A2564D34C36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97" name="Freeform 36">
              <a:extLst>
                <a:ext uri="{FF2B5EF4-FFF2-40B4-BE49-F238E27FC236}">
                  <a16:creationId xmlns:a16="http://schemas.microsoft.com/office/drawing/2014/main" id="{4CD9F734-569E-44E7-BD53-6214E0F18C8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98" name="Freeform 37">
              <a:extLst>
                <a:ext uri="{FF2B5EF4-FFF2-40B4-BE49-F238E27FC236}">
                  <a16:creationId xmlns:a16="http://schemas.microsoft.com/office/drawing/2014/main" id="{7A5DAACB-2F42-40C8-BF6A-75B79299F90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99" name="Freeform 38">
              <a:extLst>
                <a:ext uri="{FF2B5EF4-FFF2-40B4-BE49-F238E27FC236}">
                  <a16:creationId xmlns:a16="http://schemas.microsoft.com/office/drawing/2014/main" id="{AD78E0F9-8568-4672-A22F-4ED5B1A96F5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2" name="Title 1">
            <a:extLst>
              <a:ext uri="{FF2B5EF4-FFF2-40B4-BE49-F238E27FC236}">
                <a16:creationId xmlns:a16="http://schemas.microsoft.com/office/drawing/2014/main" id="{517CDEC3-CF57-470D-A0F6-2D1E83AA7BE9}"/>
              </a:ext>
            </a:extLst>
          </p:cNvPr>
          <p:cNvSpPr>
            <a:spLocks noGrp="1"/>
          </p:cNvSpPr>
          <p:nvPr>
            <p:ph type="title"/>
          </p:nvPr>
        </p:nvSpPr>
        <p:spPr>
          <a:xfrm>
            <a:off x="6553564" y="411674"/>
            <a:ext cx="5021516" cy="1280890"/>
          </a:xfrm>
        </p:spPr>
        <p:txBody>
          <a:bodyPr>
            <a:normAutofit/>
          </a:bodyPr>
          <a:lstStyle/>
          <a:p>
            <a:r>
              <a:rPr lang="en-GB" dirty="0"/>
              <a:t>Role of Dogs: Guardians of Rome</a:t>
            </a:r>
          </a:p>
        </p:txBody>
      </p:sp>
      <p:sp>
        <p:nvSpPr>
          <p:cNvPr id="101" name="Rectangle 100">
            <a:extLst>
              <a:ext uri="{FF2B5EF4-FFF2-40B4-BE49-F238E27FC236}">
                <a16:creationId xmlns:a16="http://schemas.microsoft.com/office/drawing/2014/main" id="{AA5CD610-ED7C-4CED-A9A1-174432C88A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45704"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103" name="Freeform 11">
            <a:extLst>
              <a:ext uri="{FF2B5EF4-FFF2-40B4-BE49-F238E27FC236}">
                <a16:creationId xmlns:a16="http://schemas.microsoft.com/office/drawing/2014/main" id="{0C4379BF-8C7A-480A-BC36-DA55D92A93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4645704"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pic>
        <p:nvPicPr>
          <p:cNvPr id="10242" name="Picture 2" descr="Image result for cave canem">
            <a:extLst>
              <a:ext uri="{FF2B5EF4-FFF2-40B4-BE49-F238E27FC236}">
                <a16:creationId xmlns:a16="http://schemas.microsoft.com/office/drawing/2014/main" id="{CF5A7C3F-A221-46B2-8EEB-48F536B917B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6908" r="30817" b="1"/>
          <a:stretch/>
        </p:blipFill>
        <p:spPr bwMode="auto">
          <a:xfrm>
            <a:off x="-1555" y="1731"/>
            <a:ext cx="4671091"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C0AB6792-6851-4DB4-86CF-12069B5D280C}"/>
              </a:ext>
            </a:extLst>
          </p:cNvPr>
          <p:cNvSpPr>
            <a:spLocks noGrp="1"/>
          </p:cNvSpPr>
          <p:nvPr>
            <p:ph idx="1"/>
          </p:nvPr>
        </p:nvSpPr>
        <p:spPr>
          <a:xfrm>
            <a:off x="5605894" y="1862785"/>
            <a:ext cx="6470061" cy="4570557"/>
          </a:xfrm>
        </p:spPr>
        <p:txBody>
          <a:bodyPr>
            <a:normAutofit/>
          </a:bodyPr>
          <a:lstStyle/>
          <a:p>
            <a:pPr fontAlgn="base">
              <a:lnSpc>
                <a:spcPct val="90000"/>
              </a:lnSpc>
            </a:pPr>
            <a:r>
              <a:rPr lang="en-GB" sz="1400" dirty="0"/>
              <a:t>The well-known mosaic, Cave </a:t>
            </a:r>
            <a:r>
              <a:rPr lang="en-GB" sz="1400" dirty="0" err="1"/>
              <a:t>Canem</a:t>
            </a:r>
            <a:r>
              <a:rPr lang="en-GB" sz="1400" dirty="0"/>
              <a:t> (Beware of Dog) shows how dogs were appreciated in Rome as guardians of the home.</a:t>
            </a:r>
          </a:p>
          <a:p>
            <a:pPr fontAlgn="base">
              <a:lnSpc>
                <a:spcPct val="90000"/>
              </a:lnSpc>
            </a:pPr>
            <a:r>
              <a:rPr lang="en-GB" sz="1400" dirty="0"/>
              <a:t>Virgil wrote;</a:t>
            </a:r>
          </a:p>
          <a:p>
            <a:pPr marL="0" indent="0" fontAlgn="base">
              <a:lnSpc>
                <a:spcPct val="90000"/>
              </a:lnSpc>
              <a:buNone/>
            </a:pPr>
            <a:r>
              <a:rPr lang="en-GB" sz="1400" dirty="0"/>
              <a:t>“Never, with dogs on guard, need you fear for your stalls a midnight thief”(Georgics III, 404ff) </a:t>
            </a:r>
          </a:p>
          <a:p>
            <a:pPr fontAlgn="base">
              <a:lnSpc>
                <a:spcPct val="90000"/>
              </a:lnSpc>
            </a:pPr>
            <a:r>
              <a:rPr lang="en-GB" sz="1400" dirty="0"/>
              <a:t>Varro, in his work on living in the country, says that every family should have two types of dog, a hunting dog and a watchdog (De Re </a:t>
            </a:r>
            <a:r>
              <a:rPr lang="en-GB" sz="1400" dirty="0" err="1"/>
              <a:t>Rustica</a:t>
            </a:r>
            <a:r>
              <a:rPr lang="en-GB" sz="1400" dirty="0"/>
              <a:t> I.21)</a:t>
            </a:r>
          </a:p>
          <a:p>
            <a:pPr fontAlgn="base">
              <a:lnSpc>
                <a:spcPct val="90000"/>
              </a:lnSpc>
            </a:pPr>
            <a:r>
              <a:rPr lang="en-GB" sz="1400" dirty="0"/>
              <a:t>Dogs protected people not only from wild animals and thieves but also from supernatural threats. </a:t>
            </a:r>
          </a:p>
          <a:p>
            <a:pPr fontAlgn="base">
              <a:lnSpc>
                <a:spcPct val="90000"/>
              </a:lnSpc>
            </a:pPr>
            <a:r>
              <a:rPr lang="en-GB" sz="1400" dirty="0"/>
              <a:t>The goddess Trivia (the Roman version of the Greek Hecate) was the Queen of Ghosts, haunted crossroads and graveyards, and was associated with witchcraft. </a:t>
            </a:r>
          </a:p>
          <a:p>
            <a:pPr fontAlgn="base">
              <a:lnSpc>
                <a:spcPct val="90000"/>
              </a:lnSpc>
            </a:pPr>
            <a:r>
              <a:rPr lang="en-GB" sz="1400" dirty="0"/>
              <a:t>She would silently attack people but dogs were always aware of her presence; a dog who seemed to be barking at nothing was thought to be warning one against the approach of Trivia or some other disembodied spirit.</a:t>
            </a:r>
          </a:p>
          <a:p>
            <a:pPr>
              <a:lnSpc>
                <a:spcPct val="90000"/>
              </a:lnSpc>
            </a:pPr>
            <a:endParaRPr lang="en-GB" sz="1100" dirty="0"/>
          </a:p>
        </p:txBody>
      </p:sp>
    </p:spTree>
    <p:extLst>
      <p:ext uri="{BB962C8B-B14F-4D97-AF65-F5344CB8AC3E}">
        <p14:creationId xmlns:p14="http://schemas.microsoft.com/office/powerpoint/2010/main" val="8352236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satMod val="92000"/>
                <a:lumMod val="12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useBgFill="1">
        <p:nvSpPr>
          <p:cNvPr id="56" name="Rectangle 15">
            <a:extLst>
              <a:ext uri="{FF2B5EF4-FFF2-40B4-BE49-F238E27FC236}">
                <a16:creationId xmlns:a16="http://schemas.microsoft.com/office/drawing/2014/main" id="{1A44C337-3893-4B29-A265-B1329150B6A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620" y="-1"/>
            <a:ext cx="12207240"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grpSp>
        <p:nvGrpSpPr>
          <p:cNvPr id="57" name="Group 17">
            <a:extLst>
              <a:ext uri="{FF2B5EF4-FFF2-40B4-BE49-F238E27FC236}">
                <a16:creationId xmlns:a16="http://schemas.microsoft.com/office/drawing/2014/main" id="{81E0B358-1267-4844-8B3D-B7A279B4175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836169" y="228600"/>
            <a:ext cx="2851523" cy="6638625"/>
            <a:chOff x="2487613" y="285750"/>
            <a:chExt cx="2428875" cy="5654676"/>
          </a:xfrm>
        </p:grpSpPr>
        <p:sp>
          <p:nvSpPr>
            <p:cNvPr id="19" name="Freeform 11">
              <a:extLst>
                <a:ext uri="{FF2B5EF4-FFF2-40B4-BE49-F238E27FC236}">
                  <a16:creationId xmlns:a16="http://schemas.microsoft.com/office/drawing/2014/main" id="{B24AA06A-F1A5-4BB3-9486-9AE7A53B3F2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0" name="Freeform 12">
              <a:extLst>
                <a:ext uri="{FF2B5EF4-FFF2-40B4-BE49-F238E27FC236}">
                  <a16:creationId xmlns:a16="http://schemas.microsoft.com/office/drawing/2014/main" id="{BDF97590-C600-44CB-9303-4A3679F5169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1" name="Freeform 13">
              <a:extLst>
                <a:ext uri="{FF2B5EF4-FFF2-40B4-BE49-F238E27FC236}">
                  <a16:creationId xmlns:a16="http://schemas.microsoft.com/office/drawing/2014/main" id="{A9BBE156-3FFA-4DC4-8468-35BD28DDC60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2" name="Freeform 14">
              <a:extLst>
                <a:ext uri="{FF2B5EF4-FFF2-40B4-BE49-F238E27FC236}">
                  <a16:creationId xmlns:a16="http://schemas.microsoft.com/office/drawing/2014/main" id="{F7960DE5-3810-4B1E-B1E2-3BAFEA91EDD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3" name="Freeform 15">
              <a:extLst>
                <a:ext uri="{FF2B5EF4-FFF2-40B4-BE49-F238E27FC236}">
                  <a16:creationId xmlns:a16="http://schemas.microsoft.com/office/drawing/2014/main" id="{359E957C-CE11-446F-8AA7-B3E98390B8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4" name="Freeform 16">
              <a:extLst>
                <a:ext uri="{FF2B5EF4-FFF2-40B4-BE49-F238E27FC236}">
                  <a16:creationId xmlns:a16="http://schemas.microsoft.com/office/drawing/2014/main" id="{A3E9FE34-CA9E-4443-BEBF-D1B9A1C6C24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25" name="Freeform 17">
              <a:extLst>
                <a:ext uri="{FF2B5EF4-FFF2-40B4-BE49-F238E27FC236}">
                  <a16:creationId xmlns:a16="http://schemas.microsoft.com/office/drawing/2014/main" id="{4F39D814-8A48-4509-BDEB-826F106591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26" name="Freeform 18">
              <a:extLst>
                <a:ext uri="{FF2B5EF4-FFF2-40B4-BE49-F238E27FC236}">
                  <a16:creationId xmlns:a16="http://schemas.microsoft.com/office/drawing/2014/main" id="{8C6D08C0-8C49-4B87-9CF4-A1F08714FAC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27" name="Freeform 19">
              <a:extLst>
                <a:ext uri="{FF2B5EF4-FFF2-40B4-BE49-F238E27FC236}">
                  <a16:creationId xmlns:a16="http://schemas.microsoft.com/office/drawing/2014/main" id="{308C612B-4C0D-4863-B9CD-F86ABAA1B2B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28" name="Freeform 20">
              <a:extLst>
                <a:ext uri="{FF2B5EF4-FFF2-40B4-BE49-F238E27FC236}">
                  <a16:creationId xmlns:a16="http://schemas.microsoft.com/office/drawing/2014/main" id="{600B1EC8-1B55-4390-A183-C33B5E2273B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29" name="Freeform 21">
              <a:extLst>
                <a:ext uri="{FF2B5EF4-FFF2-40B4-BE49-F238E27FC236}">
                  <a16:creationId xmlns:a16="http://schemas.microsoft.com/office/drawing/2014/main" id="{1790A225-91E1-4BE5-A801-5F1E32721C5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0" name="Freeform 22">
              <a:extLst>
                <a:ext uri="{FF2B5EF4-FFF2-40B4-BE49-F238E27FC236}">
                  <a16:creationId xmlns:a16="http://schemas.microsoft.com/office/drawing/2014/main" id="{DFFC46A2-6BBF-47FD-BC17-5EE1DF7CB90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58" name="Group 31">
            <a:extLst>
              <a:ext uri="{FF2B5EF4-FFF2-40B4-BE49-F238E27FC236}">
                <a16:creationId xmlns:a16="http://schemas.microsoft.com/office/drawing/2014/main" id="{AF44CA9C-80E8-44E1-A79C-D6EBFC73BCA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677117" y="-786"/>
            <a:ext cx="2356675" cy="6854040"/>
            <a:chOff x="6627813" y="194833"/>
            <a:chExt cx="1952625" cy="5678918"/>
          </a:xfrm>
        </p:grpSpPr>
        <p:sp>
          <p:nvSpPr>
            <p:cNvPr id="33" name="Freeform 27">
              <a:extLst>
                <a:ext uri="{FF2B5EF4-FFF2-40B4-BE49-F238E27FC236}">
                  <a16:creationId xmlns:a16="http://schemas.microsoft.com/office/drawing/2014/main" id="{8CB9417F-98D9-4998-B00B-A5932E4C7D7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34" name="Freeform 28">
              <a:extLst>
                <a:ext uri="{FF2B5EF4-FFF2-40B4-BE49-F238E27FC236}">
                  <a16:creationId xmlns:a16="http://schemas.microsoft.com/office/drawing/2014/main" id="{FA79AA3D-583E-4A1E-AF7E-CBD980F5963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35" name="Freeform 29">
              <a:extLst>
                <a:ext uri="{FF2B5EF4-FFF2-40B4-BE49-F238E27FC236}">
                  <a16:creationId xmlns:a16="http://schemas.microsoft.com/office/drawing/2014/main" id="{D80C9F17-A6B2-4A12-BC77-F84264A669F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36" name="Freeform 30">
              <a:extLst>
                <a:ext uri="{FF2B5EF4-FFF2-40B4-BE49-F238E27FC236}">
                  <a16:creationId xmlns:a16="http://schemas.microsoft.com/office/drawing/2014/main" id="{949C9A53-ED97-44CE-BDD5-ED248921160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37" name="Freeform 31">
              <a:extLst>
                <a:ext uri="{FF2B5EF4-FFF2-40B4-BE49-F238E27FC236}">
                  <a16:creationId xmlns:a16="http://schemas.microsoft.com/office/drawing/2014/main" id="{0F9FDAE7-225B-4072-8907-6EAA0617445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38" name="Freeform 32">
              <a:extLst>
                <a:ext uri="{FF2B5EF4-FFF2-40B4-BE49-F238E27FC236}">
                  <a16:creationId xmlns:a16="http://schemas.microsoft.com/office/drawing/2014/main" id="{9D49818B-8EA3-4B41-9783-EFE0C618C36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39" name="Freeform 33">
              <a:extLst>
                <a:ext uri="{FF2B5EF4-FFF2-40B4-BE49-F238E27FC236}">
                  <a16:creationId xmlns:a16="http://schemas.microsoft.com/office/drawing/2014/main" id="{01903E65-D822-4457-B0A5-2F416822416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40" name="Freeform 34">
              <a:extLst>
                <a:ext uri="{FF2B5EF4-FFF2-40B4-BE49-F238E27FC236}">
                  <a16:creationId xmlns:a16="http://schemas.microsoft.com/office/drawing/2014/main" id="{A5CF9DAB-75BF-43D9-B1E7-817D1FAA000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41" name="Freeform 35">
              <a:extLst>
                <a:ext uri="{FF2B5EF4-FFF2-40B4-BE49-F238E27FC236}">
                  <a16:creationId xmlns:a16="http://schemas.microsoft.com/office/drawing/2014/main" id="{BB22916D-4BCF-4A4C-8714-A2564D34C36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42" name="Freeform 36">
              <a:extLst>
                <a:ext uri="{FF2B5EF4-FFF2-40B4-BE49-F238E27FC236}">
                  <a16:creationId xmlns:a16="http://schemas.microsoft.com/office/drawing/2014/main" id="{4CD9F734-569E-44E7-BD53-6214E0F18C8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43" name="Freeform 37">
              <a:extLst>
                <a:ext uri="{FF2B5EF4-FFF2-40B4-BE49-F238E27FC236}">
                  <a16:creationId xmlns:a16="http://schemas.microsoft.com/office/drawing/2014/main" id="{7A5DAACB-2F42-40C8-BF6A-75B79299F90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44" name="Freeform 38">
              <a:extLst>
                <a:ext uri="{FF2B5EF4-FFF2-40B4-BE49-F238E27FC236}">
                  <a16:creationId xmlns:a16="http://schemas.microsoft.com/office/drawing/2014/main" id="{AD78E0F9-8568-4672-A22F-4ED5B1A96F5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2" name="Title 1">
            <a:extLst>
              <a:ext uri="{FF2B5EF4-FFF2-40B4-BE49-F238E27FC236}">
                <a16:creationId xmlns:a16="http://schemas.microsoft.com/office/drawing/2014/main" id="{9ACB363F-169A-4ABE-ABFE-DFB53F5409FF}"/>
              </a:ext>
            </a:extLst>
          </p:cNvPr>
          <p:cNvSpPr>
            <a:spLocks noGrp="1"/>
          </p:cNvSpPr>
          <p:nvPr>
            <p:ph type="title"/>
          </p:nvPr>
        </p:nvSpPr>
        <p:spPr>
          <a:xfrm>
            <a:off x="6483096" y="624110"/>
            <a:ext cx="5021516" cy="1280890"/>
          </a:xfrm>
        </p:spPr>
        <p:txBody>
          <a:bodyPr>
            <a:normAutofit/>
          </a:bodyPr>
          <a:lstStyle/>
          <a:p>
            <a:r>
              <a:rPr lang="en-GB" dirty="0"/>
              <a:t>Role of dogs: the pet distinction?</a:t>
            </a:r>
          </a:p>
        </p:txBody>
      </p:sp>
      <p:sp>
        <p:nvSpPr>
          <p:cNvPr id="59" name="Rectangle 45">
            <a:extLst>
              <a:ext uri="{FF2B5EF4-FFF2-40B4-BE49-F238E27FC236}">
                <a16:creationId xmlns:a16="http://schemas.microsoft.com/office/drawing/2014/main" id="{AA5CD610-ED7C-4CED-A9A1-174432C88A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45704"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60" name="Freeform 11">
            <a:extLst>
              <a:ext uri="{FF2B5EF4-FFF2-40B4-BE49-F238E27FC236}">
                <a16:creationId xmlns:a16="http://schemas.microsoft.com/office/drawing/2014/main" id="{0C4379BF-8C7A-480A-BC36-DA55D92A93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4645704"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pic>
        <p:nvPicPr>
          <p:cNvPr id="11" name="Picture 2" descr="https://scontent-lht6-1.xx.fbcdn.net/v/t1.15752-9/s2048x2048/52350948_379067259559395_934000067977674752_n.jpg?_nc_cat=105&amp;_nc_ht=scontent-lht6-1.xx&amp;oh=6af5f21c57097c02e7a72fe1eb907dc1&amp;oe=5CF527F0">
            <a:extLst>
              <a:ext uri="{FF2B5EF4-FFF2-40B4-BE49-F238E27FC236}">
                <a16:creationId xmlns:a16="http://schemas.microsoft.com/office/drawing/2014/main" id="{466604CB-1C7C-4D6D-9AB1-209324145F6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9185"/>
          <a:stretch/>
        </p:blipFill>
        <p:spPr bwMode="auto">
          <a:xfrm>
            <a:off x="-1555" y="1731"/>
            <a:ext cx="4671091"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6CC1B487-1DEC-4DAE-838F-0801D4CEF18A}"/>
              </a:ext>
            </a:extLst>
          </p:cNvPr>
          <p:cNvSpPr>
            <a:spLocks noGrp="1"/>
          </p:cNvSpPr>
          <p:nvPr>
            <p:ph idx="1"/>
          </p:nvPr>
        </p:nvSpPr>
        <p:spPr>
          <a:xfrm>
            <a:off x="6438191" y="2133600"/>
            <a:ext cx="5066419" cy="3777622"/>
          </a:xfrm>
        </p:spPr>
        <p:txBody>
          <a:bodyPr>
            <a:normAutofit/>
          </a:bodyPr>
          <a:lstStyle/>
          <a:p>
            <a:pPr>
              <a:lnSpc>
                <a:spcPct val="90000"/>
              </a:lnSpc>
            </a:pPr>
            <a:r>
              <a:rPr lang="en-GB" sz="1500" i="1"/>
              <a:t>My eyes were wet with tears, our little dog, when I bore you [to the grave]. So, </a:t>
            </a:r>
            <a:r>
              <a:rPr lang="en-GB" sz="1500" i="1" err="1"/>
              <a:t>Patricus</a:t>
            </a:r>
            <a:r>
              <a:rPr lang="en-GB" sz="1500" i="1"/>
              <a:t>, never again shall you give me a thousand kisses. Never can you be contentedly in my lap. In sadness, I buried you, as you deserve. In a resting place of marble, I have put you for all time by the side of my shade. In your qualities, you were sagacious, like a human being. Ah, what a loved companion we have lost!”</a:t>
            </a:r>
          </a:p>
          <a:p>
            <a:pPr>
              <a:lnSpc>
                <a:spcPct val="90000"/>
              </a:lnSpc>
            </a:pPr>
            <a:endParaRPr lang="en-GB" sz="1500" i="1"/>
          </a:p>
          <a:p>
            <a:pPr>
              <a:lnSpc>
                <a:spcPct val="90000"/>
              </a:lnSpc>
            </a:pPr>
            <a:r>
              <a:rPr lang="en-GB" sz="1500" i="1"/>
              <a:t>“To Helena, foster child, soul without comparison and deserving of praise.”</a:t>
            </a:r>
          </a:p>
          <a:p>
            <a:pPr>
              <a:lnSpc>
                <a:spcPct val="90000"/>
              </a:lnSpc>
            </a:pPr>
            <a:endParaRPr lang="en-GB" sz="1500" i="1"/>
          </a:p>
          <a:p>
            <a:pPr>
              <a:lnSpc>
                <a:spcPct val="90000"/>
              </a:lnSpc>
            </a:pPr>
            <a:r>
              <a:rPr lang="en-GB" sz="1500" i="1"/>
              <a:t>“</a:t>
            </a:r>
            <a:r>
              <a:rPr lang="en-GB" sz="1500" i="1" err="1"/>
              <a:t>Myia</a:t>
            </a:r>
            <a:r>
              <a:rPr lang="en-GB" sz="1500" i="1"/>
              <a:t> never barked without reason, but now, he is silent.”</a:t>
            </a:r>
          </a:p>
          <a:p>
            <a:pPr>
              <a:lnSpc>
                <a:spcPct val="90000"/>
              </a:lnSpc>
            </a:pPr>
            <a:endParaRPr lang="en-GB" sz="1500"/>
          </a:p>
        </p:txBody>
      </p:sp>
    </p:spTree>
    <p:extLst>
      <p:ext uri="{BB962C8B-B14F-4D97-AF65-F5344CB8AC3E}">
        <p14:creationId xmlns:p14="http://schemas.microsoft.com/office/powerpoint/2010/main" val="13030891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satMod val="92000"/>
                <a:lumMod val="12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1A44C337-3893-4B29-A265-B1329150B6A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620" y="-1"/>
            <a:ext cx="12207240"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grpSp>
        <p:nvGrpSpPr>
          <p:cNvPr id="73" name="Group 72">
            <a:extLst>
              <a:ext uri="{FF2B5EF4-FFF2-40B4-BE49-F238E27FC236}">
                <a16:creationId xmlns:a16="http://schemas.microsoft.com/office/drawing/2014/main" id="{81E0B358-1267-4844-8B3D-B7A279B4175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836169" y="228600"/>
            <a:ext cx="2851523" cy="6638625"/>
            <a:chOff x="2487613" y="285750"/>
            <a:chExt cx="2428875" cy="5654676"/>
          </a:xfrm>
        </p:grpSpPr>
        <p:sp>
          <p:nvSpPr>
            <p:cNvPr id="74" name="Freeform 11">
              <a:extLst>
                <a:ext uri="{FF2B5EF4-FFF2-40B4-BE49-F238E27FC236}">
                  <a16:creationId xmlns:a16="http://schemas.microsoft.com/office/drawing/2014/main" id="{B24AA06A-F1A5-4BB3-9486-9AE7A53B3F2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75" name="Freeform 12">
              <a:extLst>
                <a:ext uri="{FF2B5EF4-FFF2-40B4-BE49-F238E27FC236}">
                  <a16:creationId xmlns:a16="http://schemas.microsoft.com/office/drawing/2014/main" id="{BDF97590-C600-44CB-9303-4A3679F5169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76" name="Freeform 13">
              <a:extLst>
                <a:ext uri="{FF2B5EF4-FFF2-40B4-BE49-F238E27FC236}">
                  <a16:creationId xmlns:a16="http://schemas.microsoft.com/office/drawing/2014/main" id="{A9BBE156-3FFA-4DC4-8468-35BD28DDC60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77" name="Freeform 14">
              <a:extLst>
                <a:ext uri="{FF2B5EF4-FFF2-40B4-BE49-F238E27FC236}">
                  <a16:creationId xmlns:a16="http://schemas.microsoft.com/office/drawing/2014/main" id="{F7960DE5-3810-4B1E-B1E2-3BAFEA91EDD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78" name="Freeform 15">
              <a:extLst>
                <a:ext uri="{FF2B5EF4-FFF2-40B4-BE49-F238E27FC236}">
                  <a16:creationId xmlns:a16="http://schemas.microsoft.com/office/drawing/2014/main" id="{359E957C-CE11-446F-8AA7-B3E98390B8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79" name="Freeform 16">
              <a:extLst>
                <a:ext uri="{FF2B5EF4-FFF2-40B4-BE49-F238E27FC236}">
                  <a16:creationId xmlns:a16="http://schemas.microsoft.com/office/drawing/2014/main" id="{A3E9FE34-CA9E-4443-BEBF-D1B9A1C6C24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80" name="Freeform 17">
              <a:extLst>
                <a:ext uri="{FF2B5EF4-FFF2-40B4-BE49-F238E27FC236}">
                  <a16:creationId xmlns:a16="http://schemas.microsoft.com/office/drawing/2014/main" id="{4F39D814-8A48-4509-BDEB-826F106591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81" name="Freeform 18">
              <a:extLst>
                <a:ext uri="{FF2B5EF4-FFF2-40B4-BE49-F238E27FC236}">
                  <a16:creationId xmlns:a16="http://schemas.microsoft.com/office/drawing/2014/main" id="{8C6D08C0-8C49-4B87-9CF4-A1F08714FAC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82" name="Freeform 19">
              <a:extLst>
                <a:ext uri="{FF2B5EF4-FFF2-40B4-BE49-F238E27FC236}">
                  <a16:creationId xmlns:a16="http://schemas.microsoft.com/office/drawing/2014/main" id="{308C612B-4C0D-4863-B9CD-F86ABAA1B2B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83" name="Freeform 20">
              <a:extLst>
                <a:ext uri="{FF2B5EF4-FFF2-40B4-BE49-F238E27FC236}">
                  <a16:creationId xmlns:a16="http://schemas.microsoft.com/office/drawing/2014/main" id="{600B1EC8-1B55-4390-A183-C33B5E2273B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84" name="Freeform 21">
              <a:extLst>
                <a:ext uri="{FF2B5EF4-FFF2-40B4-BE49-F238E27FC236}">
                  <a16:creationId xmlns:a16="http://schemas.microsoft.com/office/drawing/2014/main" id="{1790A225-91E1-4BE5-A801-5F1E32721C5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85" name="Freeform 22">
              <a:extLst>
                <a:ext uri="{FF2B5EF4-FFF2-40B4-BE49-F238E27FC236}">
                  <a16:creationId xmlns:a16="http://schemas.microsoft.com/office/drawing/2014/main" id="{DFFC46A2-6BBF-47FD-BC17-5EE1DF7CB90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87" name="Group 86">
            <a:extLst>
              <a:ext uri="{FF2B5EF4-FFF2-40B4-BE49-F238E27FC236}">
                <a16:creationId xmlns:a16="http://schemas.microsoft.com/office/drawing/2014/main" id="{AF44CA9C-80E8-44E1-A79C-D6EBFC73BCA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677117" y="-786"/>
            <a:ext cx="2356675" cy="6854040"/>
            <a:chOff x="6627813" y="194833"/>
            <a:chExt cx="1952625" cy="5678918"/>
          </a:xfrm>
        </p:grpSpPr>
        <p:sp>
          <p:nvSpPr>
            <p:cNvPr id="88" name="Freeform 27">
              <a:extLst>
                <a:ext uri="{FF2B5EF4-FFF2-40B4-BE49-F238E27FC236}">
                  <a16:creationId xmlns:a16="http://schemas.microsoft.com/office/drawing/2014/main" id="{8CB9417F-98D9-4998-B00B-A5932E4C7D7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89" name="Freeform 28">
              <a:extLst>
                <a:ext uri="{FF2B5EF4-FFF2-40B4-BE49-F238E27FC236}">
                  <a16:creationId xmlns:a16="http://schemas.microsoft.com/office/drawing/2014/main" id="{FA79AA3D-583E-4A1E-AF7E-CBD980F5963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90" name="Freeform 29">
              <a:extLst>
                <a:ext uri="{FF2B5EF4-FFF2-40B4-BE49-F238E27FC236}">
                  <a16:creationId xmlns:a16="http://schemas.microsoft.com/office/drawing/2014/main" id="{D80C9F17-A6B2-4A12-BC77-F84264A669F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91" name="Freeform 30">
              <a:extLst>
                <a:ext uri="{FF2B5EF4-FFF2-40B4-BE49-F238E27FC236}">
                  <a16:creationId xmlns:a16="http://schemas.microsoft.com/office/drawing/2014/main" id="{949C9A53-ED97-44CE-BDD5-ED248921160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92" name="Freeform 31">
              <a:extLst>
                <a:ext uri="{FF2B5EF4-FFF2-40B4-BE49-F238E27FC236}">
                  <a16:creationId xmlns:a16="http://schemas.microsoft.com/office/drawing/2014/main" id="{0F9FDAE7-225B-4072-8907-6EAA0617445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93" name="Freeform 32">
              <a:extLst>
                <a:ext uri="{FF2B5EF4-FFF2-40B4-BE49-F238E27FC236}">
                  <a16:creationId xmlns:a16="http://schemas.microsoft.com/office/drawing/2014/main" id="{9D49818B-8EA3-4B41-9783-EFE0C618C36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94" name="Freeform 33">
              <a:extLst>
                <a:ext uri="{FF2B5EF4-FFF2-40B4-BE49-F238E27FC236}">
                  <a16:creationId xmlns:a16="http://schemas.microsoft.com/office/drawing/2014/main" id="{01903E65-D822-4457-B0A5-2F416822416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95" name="Freeform 34">
              <a:extLst>
                <a:ext uri="{FF2B5EF4-FFF2-40B4-BE49-F238E27FC236}">
                  <a16:creationId xmlns:a16="http://schemas.microsoft.com/office/drawing/2014/main" id="{A5CF9DAB-75BF-43D9-B1E7-817D1FAA000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96" name="Freeform 35">
              <a:extLst>
                <a:ext uri="{FF2B5EF4-FFF2-40B4-BE49-F238E27FC236}">
                  <a16:creationId xmlns:a16="http://schemas.microsoft.com/office/drawing/2014/main" id="{BB22916D-4BCF-4A4C-8714-A2564D34C36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97" name="Freeform 36">
              <a:extLst>
                <a:ext uri="{FF2B5EF4-FFF2-40B4-BE49-F238E27FC236}">
                  <a16:creationId xmlns:a16="http://schemas.microsoft.com/office/drawing/2014/main" id="{4CD9F734-569E-44E7-BD53-6214E0F18C8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98" name="Freeform 37">
              <a:extLst>
                <a:ext uri="{FF2B5EF4-FFF2-40B4-BE49-F238E27FC236}">
                  <a16:creationId xmlns:a16="http://schemas.microsoft.com/office/drawing/2014/main" id="{7A5DAACB-2F42-40C8-BF6A-75B79299F90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99" name="Freeform 38">
              <a:extLst>
                <a:ext uri="{FF2B5EF4-FFF2-40B4-BE49-F238E27FC236}">
                  <a16:creationId xmlns:a16="http://schemas.microsoft.com/office/drawing/2014/main" id="{AD78E0F9-8568-4672-A22F-4ED5B1A96F5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2" name="Title 1">
            <a:extLst>
              <a:ext uri="{FF2B5EF4-FFF2-40B4-BE49-F238E27FC236}">
                <a16:creationId xmlns:a16="http://schemas.microsoft.com/office/drawing/2014/main" id="{C326E66F-8A86-4B3D-A182-AA61DB36768F}"/>
              </a:ext>
            </a:extLst>
          </p:cNvPr>
          <p:cNvSpPr>
            <a:spLocks noGrp="1"/>
          </p:cNvSpPr>
          <p:nvPr>
            <p:ph type="title"/>
          </p:nvPr>
        </p:nvSpPr>
        <p:spPr>
          <a:xfrm>
            <a:off x="6483096" y="624110"/>
            <a:ext cx="5021516" cy="1280890"/>
          </a:xfrm>
        </p:spPr>
        <p:txBody>
          <a:bodyPr>
            <a:normAutofit/>
          </a:bodyPr>
          <a:lstStyle/>
          <a:p>
            <a:r>
              <a:rPr lang="en-GB" dirty="0"/>
              <a:t>Dogs in ancient Texts</a:t>
            </a:r>
          </a:p>
        </p:txBody>
      </p:sp>
      <p:sp>
        <p:nvSpPr>
          <p:cNvPr id="101" name="Rectangle 100">
            <a:extLst>
              <a:ext uri="{FF2B5EF4-FFF2-40B4-BE49-F238E27FC236}">
                <a16:creationId xmlns:a16="http://schemas.microsoft.com/office/drawing/2014/main" id="{AA5CD610-ED7C-4CED-A9A1-174432C88A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45704"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103" name="Freeform 11">
            <a:extLst>
              <a:ext uri="{FF2B5EF4-FFF2-40B4-BE49-F238E27FC236}">
                <a16:creationId xmlns:a16="http://schemas.microsoft.com/office/drawing/2014/main" id="{0C4379BF-8C7A-480A-BC36-DA55D92A93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4645704"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pic>
        <p:nvPicPr>
          <p:cNvPr id="4098" name="Picture 2" descr="https://scontent-lht6-1.xx.fbcdn.net/v/t1.15752-9/s2048x2048/52842223_243457066601519_5530135066388201472_n.jpg?_nc_cat=101&amp;_nc_ht=scontent-lht6-1.xx&amp;oh=67f789d881813a5a8fcfac1dc6acd21a&amp;oe=5CE9A763">
            <a:extLst>
              <a:ext uri="{FF2B5EF4-FFF2-40B4-BE49-F238E27FC236}">
                <a16:creationId xmlns:a16="http://schemas.microsoft.com/office/drawing/2014/main" id="{F579F94B-B681-4708-B4EC-F7BFD4BDA16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5617" r="28918" b="-2"/>
          <a:stretch/>
        </p:blipFill>
        <p:spPr bwMode="auto">
          <a:xfrm>
            <a:off x="-1555" y="1731"/>
            <a:ext cx="4671091"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81FD8505-14D5-4E45-AE2B-4BB25950208B}"/>
              </a:ext>
            </a:extLst>
          </p:cNvPr>
          <p:cNvSpPr>
            <a:spLocks noGrp="1"/>
          </p:cNvSpPr>
          <p:nvPr>
            <p:ph idx="1"/>
          </p:nvPr>
        </p:nvSpPr>
        <p:spPr>
          <a:xfrm>
            <a:off x="6438191" y="2133600"/>
            <a:ext cx="5066419" cy="3777622"/>
          </a:xfrm>
        </p:spPr>
        <p:txBody>
          <a:bodyPr>
            <a:normAutofit fontScale="92500" lnSpcReduction="20000"/>
          </a:bodyPr>
          <a:lstStyle/>
          <a:p>
            <a:pPr fontAlgn="base"/>
            <a:r>
              <a:rPr lang="en-GB" b="1" dirty="0"/>
              <a:t>In the Hindu epic Mahabharata, Yudhishthira is a prince. </a:t>
            </a:r>
          </a:p>
          <a:p>
            <a:pPr fontAlgn="base"/>
            <a:r>
              <a:rPr lang="en-GB" b="1" dirty="0"/>
              <a:t>He goes on long travels with a dog as a companion </a:t>
            </a:r>
          </a:p>
          <a:p>
            <a:pPr fontAlgn="base"/>
            <a:r>
              <a:rPr lang="en-GB" b="1" dirty="0"/>
              <a:t>At the end of his journey he was offered a place in heaven but refused because the dog couldn’t go with him </a:t>
            </a:r>
          </a:p>
          <a:p>
            <a:pPr fontAlgn="base"/>
            <a:r>
              <a:rPr lang="en-GB" b="1" dirty="0"/>
              <a:t>Dogs are loyal and we shouldn’t abandon them </a:t>
            </a:r>
          </a:p>
          <a:p>
            <a:pPr fontAlgn="base"/>
            <a:r>
              <a:rPr lang="en-GB" b="1" dirty="0"/>
              <a:t>It turned out that the dog was his godfather in disguise. </a:t>
            </a:r>
          </a:p>
          <a:p>
            <a:pPr fontAlgn="base"/>
            <a:r>
              <a:rPr lang="en-GB" b="1" dirty="0"/>
              <a:t>Dogs were valued as more than just a tool in Indian culture, they were part of the family. </a:t>
            </a:r>
          </a:p>
          <a:p>
            <a:endParaRPr lang="en-GB" dirty="0"/>
          </a:p>
        </p:txBody>
      </p:sp>
    </p:spTree>
    <p:extLst>
      <p:ext uri="{BB962C8B-B14F-4D97-AF65-F5344CB8AC3E}">
        <p14:creationId xmlns:p14="http://schemas.microsoft.com/office/powerpoint/2010/main" val="25749883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satMod val="92000"/>
                <a:lumMod val="12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useBgFill="1">
        <p:nvSpPr>
          <p:cNvPr id="6148" name="Rectangle 70">
            <a:extLst>
              <a:ext uri="{FF2B5EF4-FFF2-40B4-BE49-F238E27FC236}">
                <a16:creationId xmlns:a16="http://schemas.microsoft.com/office/drawing/2014/main" id="{1A44C337-3893-4B29-A265-B1329150B6A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620" y="-1"/>
            <a:ext cx="12207240"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grpSp>
        <p:nvGrpSpPr>
          <p:cNvPr id="6149" name="Group 72">
            <a:extLst>
              <a:ext uri="{FF2B5EF4-FFF2-40B4-BE49-F238E27FC236}">
                <a16:creationId xmlns:a16="http://schemas.microsoft.com/office/drawing/2014/main" id="{81E0B358-1267-4844-8B3D-B7A279B4175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836169" y="228600"/>
            <a:ext cx="2851523" cy="6638625"/>
            <a:chOff x="2487613" y="285750"/>
            <a:chExt cx="2428875" cy="5654676"/>
          </a:xfrm>
        </p:grpSpPr>
        <p:sp>
          <p:nvSpPr>
            <p:cNvPr id="74" name="Freeform 11">
              <a:extLst>
                <a:ext uri="{FF2B5EF4-FFF2-40B4-BE49-F238E27FC236}">
                  <a16:creationId xmlns:a16="http://schemas.microsoft.com/office/drawing/2014/main" id="{B24AA06A-F1A5-4BB3-9486-9AE7A53B3F2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75" name="Freeform 12">
              <a:extLst>
                <a:ext uri="{FF2B5EF4-FFF2-40B4-BE49-F238E27FC236}">
                  <a16:creationId xmlns:a16="http://schemas.microsoft.com/office/drawing/2014/main" id="{BDF97590-C600-44CB-9303-4A3679F5169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76" name="Freeform 13">
              <a:extLst>
                <a:ext uri="{FF2B5EF4-FFF2-40B4-BE49-F238E27FC236}">
                  <a16:creationId xmlns:a16="http://schemas.microsoft.com/office/drawing/2014/main" id="{A9BBE156-3FFA-4DC4-8468-35BD28DDC60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77" name="Freeform 14">
              <a:extLst>
                <a:ext uri="{FF2B5EF4-FFF2-40B4-BE49-F238E27FC236}">
                  <a16:creationId xmlns:a16="http://schemas.microsoft.com/office/drawing/2014/main" id="{F7960DE5-3810-4B1E-B1E2-3BAFEA91EDD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78" name="Freeform 15">
              <a:extLst>
                <a:ext uri="{FF2B5EF4-FFF2-40B4-BE49-F238E27FC236}">
                  <a16:creationId xmlns:a16="http://schemas.microsoft.com/office/drawing/2014/main" id="{359E957C-CE11-446F-8AA7-B3E98390B8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79" name="Freeform 16">
              <a:extLst>
                <a:ext uri="{FF2B5EF4-FFF2-40B4-BE49-F238E27FC236}">
                  <a16:creationId xmlns:a16="http://schemas.microsoft.com/office/drawing/2014/main" id="{A3E9FE34-CA9E-4443-BEBF-D1B9A1C6C24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80" name="Freeform 17">
              <a:extLst>
                <a:ext uri="{FF2B5EF4-FFF2-40B4-BE49-F238E27FC236}">
                  <a16:creationId xmlns:a16="http://schemas.microsoft.com/office/drawing/2014/main" id="{4F39D814-8A48-4509-BDEB-826F106591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81" name="Freeform 18">
              <a:extLst>
                <a:ext uri="{FF2B5EF4-FFF2-40B4-BE49-F238E27FC236}">
                  <a16:creationId xmlns:a16="http://schemas.microsoft.com/office/drawing/2014/main" id="{8C6D08C0-8C49-4B87-9CF4-A1F08714FAC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82" name="Freeform 19">
              <a:extLst>
                <a:ext uri="{FF2B5EF4-FFF2-40B4-BE49-F238E27FC236}">
                  <a16:creationId xmlns:a16="http://schemas.microsoft.com/office/drawing/2014/main" id="{308C612B-4C0D-4863-B9CD-F86ABAA1B2B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83" name="Freeform 20">
              <a:extLst>
                <a:ext uri="{FF2B5EF4-FFF2-40B4-BE49-F238E27FC236}">
                  <a16:creationId xmlns:a16="http://schemas.microsoft.com/office/drawing/2014/main" id="{600B1EC8-1B55-4390-A183-C33B5E2273B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84" name="Freeform 21">
              <a:extLst>
                <a:ext uri="{FF2B5EF4-FFF2-40B4-BE49-F238E27FC236}">
                  <a16:creationId xmlns:a16="http://schemas.microsoft.com/office/drawing/2014/main" id="{1790A225-91E1-4BE5-A801-5F1E32721C5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85" name="Freeform 22">
              <a:extLst>
                <a:ext uri="{FF2B5EF4-FFF2-40B4-BE49-F238E27FC236}">
                  <a16:creationId xmlns:a16="http://schemas.microsoft.com/office/drawing/2014/main" id="{DFFC46A2-6BBF-47FD-BC17-5EE1DF7CB90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6150" name="Group 86">
            <a:extLst>
              <a:ext uri="{FF2B5EF4-FFF2-40B4-BE49-F238E27FC236}">
                <a16:creationId xmlns:a16="http://schemas.microsoft.com/office/drawing/2014/main" id="{AF44CA9C-80E8-44E1-A79C-D6EBFC73BCA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677117" y="-786"/>
            <a:ext cx="2356675" cy="6854040"/>
            <a:chOff x="6627813" y="194833"/>
            <a:chExt cx="1952625" cy="5678918"/>
          </a:xfrm>
        </p:grpSpPr>
        <p:sp>
          <p:nvSpPr>
            <p:cNvPr id="88" name="Freeform 27">
              <a:extLst>
                <a:ext uri="{FF2B5EF4-FFF2-40B4-BE49-F238E27FC236}">
                  <a16:creationId xmlns:a16="http://schemas.microsoft.com/office/drawing/2014/main" id="{8CB9417F-98D9-4998-B00B-A5932E4C7D7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89" name="Freeform 28">
              <a:extLst>
                <a:ext uri="{FF2B5EF4-FFF2-40B4-BE49-F238E27FC236}">
                  <a16:creationId xmlns:a16="http://schemas.microsoft.com/office/drawing/2014/main" id="{FA79AA3D-583E-4A1E-AF7E-CBD980F5963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90" name="Freeform 29">
              <a:extLst>
                <a:ext uri="{FF2B5EF4-FFF2-40B4-BE49-F238E27FC236}">
                  <a16:creationId xmlns:a16="http://schemas.microsoft.com/office/drawing/2014/main" id="{D80C9F17-A6B2-4A12-BC77-F84264A669F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91" name="Freeform 30">
              <a:extLst>
                <a:ext uri="{FF2B5EF4-FFF2-40B4-BE49-F238E27FC236}">
                  <a16:creationId xmlns:a16="http://schemas.microsoft.com/office/drawing/2014/main" id="{949C9A53-ED97-44CE-BDD5-ED248921160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92" name="Freeform 31">
              <a:extLst>
                <a:ext uri="{FF2B5EF4-FFF2-40B4-BE49-F238E27FC236}">
                  <a16:creationId xmlns:a16="http://schemas.microsoft.com/office/drawing/2014/main" id="{0F9FDAE7-225B-4072-8907-6EAA0617445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93" name="Freeform 32">
              <a:extLst>
                <a:ext uri="{FF2B5EF4-FFF2-40B4-BE49-F238E27FC236}">
                  <a16:creationId xmlns:a16="http://schemas.microsoft.com/office/drawing/2014/main" id="{9D49818B-8EA3-4B41-9783-EFE0C618C36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94" name="Freeform 33">
              <a:extLst>
                <a:ext uri="{FF2B5EF4-FFF2-40B4-BE49-F238E27FC236}">
                  <a16:creationId xmlns:a16="http://schemas.microsoft.com/office/drawing/2014/main" id="{01903E65-D822-4457-B0A5-2F416822416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95" name="Freeform 34">
              <a:extLst>
                <a:ext uri="{FF2B5EF4-FFF2-40B4-BE49-F238E27FC236}">
                  <a16:creationId xmlns:a16="http://schemas.microsoft.com/office/drawing/2014/main" id="{A5CF9DAB-75BF-43D9-B1E7-817D1FAA000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96" name="Freeform 35">
              <a:extLst>
                <a:ext uri="{FF2B5EF4-FFF2-40B4-BE49-F238E27FC236}">
                  <a16:creationId xmlns:a16="http://schemas.microsoft.com/office/drawing/2014/main" id="{BB22916D-4BCF-4A4C-8714-A2564D34C36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97" name="Freeform 36">
              <a:extLst>
                <a:ext uri="{FF2B5EF4-FFF2-40B4-BE49-F238E27FC236}">
                  <a16:creationId xmlns:a16="http://schemas.microsoft.com/office/drawing/2014/main" id="{4CD9F734-569E-44E7-BD53-6214E0F18C8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98" name="Freeform 37">
              <a:extLst>
                <a:ext uri="{FF2B5EF4-FFF2-40B4-BE49-F238E27FC236}">
                  <a16:creationId xmlns:a16="http://schemas.microsoft.com/office/drawing/2014/main" id="{7A5DAACB-2F42-40C8-BF6A-75B79299F90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99" name="Freeform 38">
              <a:extLst>
                <a:ext uri="{FF2B5EF4-FFF2-40B4-BE49-F238E27FC236}">
                  <a16:creationId xmlns:a16="http://schemas.microsoft.com/office/drawing/2014/main" id="{AD78E0F9-8568-4672-A22F-4ED5B1A96F5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2" name="Title 1">
            <a:extLst>
              <a:ext uri="{FF2B5EF4-FFF2-40B4-BE49-F238E27FC236}">
                <a16:creationId xmlns:a16="http://schemas.microsoft.com/office/drawing/2014/main" id="{BC6983B1-145D-4784-84A5-D627D949D6A7}"/>
              </a:ext>
            </a:extLst>
          </p:cNvPr>
          <p:cNvSpPr>
            <a:spLocks noGrp="1"/>
          </p:cNvSpPr>
          <p:nvPr>
            <p:ph type="title"/>
          </p:nvPr>
        </p:nvSpPr>
        <p:spPr>
          <a:xfrm>
            <a:off x="6483096" y="624110"/>
            <a:ext cx="5021516" cy="1280890"/>
          </a:xfrm>
        </p:spPr>
        <p:txBody>
          <a:bodyPr>
            <a:normAutofit/>
          </a:bodyPr>
          <a:lstStyle/>
          <a:p>
            <a:r>
              <a:rPr lang="en-GB" dirty="0"/>
              <a:t>What do we learn about society?</a:t>
            </a:r>
          </a:p>
        </p:txBody>
      </p:sp>
      <p:sp>
        <p:nvSpPr>
          <p:cNvPr id="6151" name="Rectangle 100">
            <a:extLst>
              <a:ext uri="{FF2B5EF4-FFF2-40B4-BE49-F238E27FC236}">
                <a16:creationId xmlns:a16="http://schemas.microsoft.com/office/drawing/2014/main" id="{AA5CD610-ED7C-4CED-A9A1-174432C88A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45704"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6152" name="Freeform 11">
            <a:extLst>
              <a:ext uri="{FF2B5EF4-FFF2-40B4-BE49-F238E27FC236}">
                <a16:creationId xmlns:a16="http://schemas.microsoft.com/office/drawing/2014/main" id="{0C4379BF-8C7A-480A-BC36-DA55D92A93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4645704"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pic>
        <p:nvPicPr>
          <p:cNvPr id="6146" name="Picture 2" descr="https://scontent-lht6-1.xx.fbcdn.net/v/t1.15752-9/s2048x2048/52759725_310053386366476_4403112699907538944_n.jpg?_nc_cat=105&amp;_nc_ht=scontent-lht6-1.xx&amp;oh=12ffc246b8e904d0b4e574965d0c8857&amp;oe=5CF1C5A4">
            <a:extLst>
              <a:ext uri="{FF2B5EF4-FFF2-40B4-BE49-F238E27FC236}">
                <a16:creationId xmlns:a16="http://schemas.microsoft.com/office/drawing/2014/main" id="{A2358333-0812-4A54-9F95-E3F9C2DBC50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4229" r="29240" b="2"/>
          <a:stretch/>
        </p:blipFill>
        <p:spPr bwMode="auto">
          <a:xfrm>
            <a:off x="-1555" y="1731"/>
            <a:ext cx="4671091"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435DDEFB-E520-4C30-BCC5-85D7AEFB00CA}"/>
              </a:ext>
            </a:extLst>
          </p:cNvPr>
          <p:cNvSpPr>
            <a:spLocks noGrp="1"/>
          </p:cNvSpPr>
          <p:nvPr>
            <p:ph idx="1"/>
          </p:nvPr>
        </p:nvSpPr>
        <p:spPr>
          <a:xfrm>
            <a:off x="5758721" y="1904999"/>
            <a:ext cx="6144681" cy="4528343"/>
          </a:xfrm>
        </p:spPr>
        <p:txBody>
          <a:bodyPr>
            <a:normAutofit fontScale="77500" lnSpcReduction="20000"/>
          </a:bodyPr>
          <a:lstStyle/>
          <a:p>
            <a:r>
              <a:rPr lang="en-GB" dirty="0"/>
              <a:t>do dogs affect our ability to think critically about history?</a:t>
            </a:r>
          </a:p>
          <a:p>
            <a:r>
              <a:rPr lang="en-GB" dirty="0"/>
              <a:t>Consider western opinions of China eating dogs.</a:t>
            </a:r>
          </a:p>
          <a:p>
            <a:r>
              <a:rPr lang="en-GB" dirty="0"/>
              <a:t>We villainise them- it forms part of our modern perspective</a:t>
            </a:r>
          </a:p>
          <a:p>
            <a:r>
              <a:rPr lang="en-GB" dirty="0"/>
              <a:t>By looking into cultures that interacted with dogs positively- do we naturally look positively on these people? </a:t>
            </a:r>
          </a:p>
          <a:p>
            <a:r>
              <a:rPr lang="en-GB" dirty="0"/>
              <a:t>Do we villainise those who eat/ sacrificed dogs. </a:t>
            </a:r>
          </a:p>
          <a:p>
            <a:r>
              <a:rPr lang="en-GB" dirty="0"/>
              <a:t>Are we aware modern perspectives can be influenced like this?</a:t>
            </a:r>
          </a:p>
          <a:p>
            <a:r>
              <a:rPr lang="en-GB" dirty="0"/>
              <a:t>Do we feel more connected to Romans and places where we can see evidence of dogs being loved similar to our modern society?</a:t>
            </a:r>
          </a:p>
          <a:p>
            <a:r>
              <a:rPr lang="en-GB" dirty="0"/>
              <a:t>‘Unfortunately, during ancient times, when dogs were used as messengers, they usually died. Their job was to swallow and carry a copper tube with a message inside. The only way to recover the message was to open the dog to get it out’- how does that make us feel.</a:t>
            </a:r>
          </a:p>
          <a:p>
            <a:r>
              <a:rPr lang="en-GB" dirty="0"/>
              <a:t>This philosophy can apply to any topic or field of study. If something is in direct contrast to what we feel is morally right, how does that then affect how we seeing the opposing culture as a whole.</a:t>
            </a:r>
          </a:p>
          <a:p>
            <a:endParaRPr lang="en-GB" dirty="0"/>
          </a:p>
          <a:p>
            <a:endParaRPr lang="en-GB" dirty="0"/>
          </a:p>
        </p:txBody>
      </p:sp>
    </p:spTree>
    <p:extLst>
      <p:ext uri="{BB962C8B-B14F-4D97-AF65-F5344CB8AC3E}">
        <p14:creationId xmlns:p14="http://schemas.microsoft.com/office/powerpoint/2010/main" val="42701559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4BE47D-AC26-4826-B24F-8CDD02F0B2A4}"/>
              </a:ext>
            </a:extLst>
          </p:cNvPr>
          <p:cNvSpPr>
            <a:spLocks noGrp="1"/>
          </p:cNvSpPr>
          <p:nvPr>
            <p:ph type="title"/>
          </p:nvPr>
        </p:nvSpPr>
        <p:spPr>
          <a:xfrm>
            <a:off x="4006282" y="2379563"/>
            <a:ext cx="8911687" cy="1280890"/>
          </a:xfrm>
        </p:spPr>
        <p:txBody>
          <a:bodyPr/>
          <a:lstStyle/>
          <a:p>
            <a:r>
              <a:rPr lang="en-GB" dirty="0"/>
              <a:t>Any Questions?</a:t>
            </a:r>
          </a:p>
        </p:txBody>
      </p:sp>
      <p:pic>
        <p:nvPicPr>
          <p:cNvPr id="4" name="Picture 3">
            <a:extLst>
              <a:ext uri="{FF2B5EF4-FFF2-40B4-BE49-F238E27FC236}">
                <a16:creationId xmlns:a16="http://schemas.microsoft.com/office/drawing/2014/main" id="{6D28C256-433B-4108-92A4-706BBB61FE4A}"/>
              </a:ext>
            </a:extLst>
          </p:cNvPr>
          <p:cNvPicPr>
            <a:picLocks noChangeAspect="1"/>
          </p:cNvPicPr>
          <p:nvPr/>
        </p:nvPicPr>
        <p:blipFill>
          <a:blip r:embed="rId2"/>
          <a:stretch>
            <a:fillRect/>
          </a:stretch>
        </p:blipFill>
        <p:spPr>
          <a:xfrm>
            <a:off x="10163582" y="4153443"/>
            <a:ext cx="2028418" cy="2704558"/>
          </a:xfrm>
          <a:prstGeom prst="rect">
            <a:avLst/>
          </a:prstGeom>
        </p:spPr>
      </p:pic>
      <p:pic>
        <p:nvPicPr>
          <p:cNvPr id="8194" name="Picture 2" descr="https://scontent-lht6-1.xx.fbcdn.net/v/t1.15752-9/52501613_397515997462347_7615622175730434048_n.jpg?_nc_cat=107&amp;_nc_ht=scontent-lht6-1.xx&amp;oh=2fe32482efb391ccff1c68b155084a5c&amp;oe=5CDFC7B8">
            <a:extLst>
              <a:ext uri="{FF2B5EF4-FFF2-40B4-BE49-F238E27FC236}">
                <a16:creationId xmlns:a16="http://schemas.microsoft.com/office/drawing/2014/main" id="{6F3E40F7-A982-4AE0-A9BA-F8D29686560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33738" y="4452061"/>
            <a:ext cx="1368714" cy="2429271"/>
          </a:xfrm>
          <a:prstGeom prst="rect">
            <a:avLst/>
          </a:prstGeom>
          <a:noFill/>
          <a:extLst>
            <a:ext uri="{909E8E84-426E-40DD-AFC4-6F175D3DCCD1}">
              <a14:hiddenFill xmlns:a14="http://schemas.microsoft.com/office/drawing/2010/main">
                <a:solidFill>
                  <a:srgbClr val="FFFFFF"/>
                </a:solidFill>
              </a14:hiddenFill>
            </a:ext>
          </a:extLst>
        </p:spPr>
      </p:pic>
      <p:pic>
        <p:nvPicPr>
          <p:cNvPr id="8198" name="Picture 6" descr="https://scontent-lht6-1.xx.fbcdn.net/v/t1.15752-9/s2048x2048/52607955_326389631416703_4959851181431062528_n.jpg?_nc_cat=100&amp;_nc_ht=scontent-lht6-1.xx&amp;oh=95f47ac6c0b3000a9bb077b84d3222e9&amp;oe=5CE65E1F">
            <a:extLst>
              <a:ext uri="{FF2B5EF4-FFF2-40B4-BE49-F238E27FC236}">
                <a16:creationId xmlns:a16="http://schemas.microsoft.com/office/drawing/2014/main" id="{E37CDF53-4F48-4731-A4B8-0F2513AC0ED5}"/>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8666" t="21419" r="19145" b="19518"/>
          <a:stretch/>
        </p:blipFill>
        <p:spPr bwMode="auto">
          <a:xfrm>
            <a:off x="8799479" y="1719140"/>
            <a:ext cx="2178623" cy="2758799"/>
          </a:xfrm>
          <a:prstGeom prst="rect">
            <a:avLst/>
          </a:prstGeom>
          <a:noFill/>
          <a:extLst>
            <a:ext uri="{909E8E84-426E-40DD-AFC4-6F175D3DCCD1}">
              <a14:hiddenFill xmlns:a14="http://schemas.microsoft.com/office/drawing/2010/main">
                <a:solidFill>
                  <a:srgbClr val="FFFFFF"/>
                </a:solidFill>
              </a14:hiddenFill>
            </a:ext>
          </a:extLst>
        </p:spPr>
      </p:pic>
      <p:pic>
        <p:nvPicPr>
          <p:cNvPr id="8200" name="Picture 8" descr="https://scontent-lht6-1.xx.fbcdn.net/v/t1.15752-9/s2048x2048/52823388_262624154667362_2283152276082130944_n.jpg?_nc_cat=106&amp;_nc_ht=scontent-lht6-1.xx&amp;oh=db3c9f3a22295ea66bf7131c3c4484df&amp;oe=5CDB9107">
            <a:extLst>
              <a:ext uri="{FF2B5EF4-FFF2-40B4-BE49-F238E27FC236}">
                <a16:creationId xmlns:a16="http://schemas.microsoft.com/office/drawing/2014/main" id="{B4C8E9A8-E8E6-4FB9-918D-191695B5EB2A}"/>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39700" r="18107"/>
          <a:stretch/>
        </p:blipFill>
        <p:spPr bwMode="auto">
          <a:xfrm rot="5400000">
            <a:off x="5352994" y="3368912"/>
            <a:ext cx="3521205" cy="3456969"/>
          </a:xfrm>
          <a:prstGeom prst="rect">
            <a:avLst/>
          </a:prstGeom>
          <a:noFill/>
          <a:extLst>
            <a:ext uri="{909E8E84-426E-40DD-AFC4-6F175D3DCCD1}">
              <a14:hiddenFill xmlns:a14="http://schemas.microsoft.com/office/drawing/2010/main">
                <a:solidFill>
                  <a:srgbClr val="FFFFFF"/>
                </a:solidFill>
              </a14:hiddenFill>
            </a:ext>
          </a:extLst>
        </p:spPr>
      </p:pic>
      <p:pic>
        <p:nvPicPr>
          <p:cNvPr id="8202" name="Picture 10" descr="https://scontent-lht6-1.xx.fbcdn.net/v/t1.15752-9/s2048x2048/51679335_243089149972178_171280173323255808_n.jpg?_nc_cat=101&amp;_nc_ht=scontent-lht6-1.xx&amp;oh=de430de3f00d35169fcca1616ac1784a&amp;oe=5CF87C5D">
            <a:extLst>
              <a:ext uri="{FF2B5EF4-FFF2-40B4-BE49-F238E27FC236}">
                <a16:creationId xmlns:a16="http://schemas.microsoft.com/office/drawing/2014/main" id="{A5AA768E-1EFE-4ADF-8F48-E2AF3D964DA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234018" y="44906"/>
            <a:ext cx="1483526" cy="1978035"/>
          </a:xfrm>
          <a:prstGeom prst="rect">
            <a:avLst/>
          </a:prstGeom>
          <a:noFill/>
          <a:extLst>
            <a:ext uri="{909E8E84-426E-40DD-AFC4-6F175D3DCCD1}">
              <a14:hiddenFill xmlns:a14="http://schemas.microsoft.com/office/drawing/2010/main">
                <a:solidFill>
                  <a:srgbClr val="FFFFFF"/>
                </a:solidFill>
              </a14:hiddenFill>
            </a:ext>
          </a:extLst>
        </p:spPr>
      </p:pic>
      <p:pic>
        <p:nvPicPr>
          <p:cNvPr id="8204" name="Picture 12" descr="https://scontent-lht6-1.xx.fbcdn.net/v/t1.15752-9/52633940_1280128268801313_8255920422818676736_n.jpg?_nc_cat=101&amp;_nc_ht=scontent-lht6-1.xx&amp;oh=1624327957b130086ab8fb315ccf589c&amp;oe=5CDED587">
            <a:extLst>
              <a:ext uri="{FF2B5EF4-FFF2-40B4-BE49-F238E27FC236}">
                <a16:creationId xmlns:a16="http://schemas.microsoft.com/office/drawing/2014/main" id="{0901649F-6EF1-4E8C-A06B-C6122FBB2235}"/>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433828" y="3391601"/>
            <a:ext cx="1949850" cy="3466399"/>
          </a:xfrm>
          <a:prstGeom prst="rect">
            <a:avLst/>
          </a:prstGeom>
          <a:noFill/>
          <a:extLst>
            <a:ext uri="{909E8E84-426E-40DD-AFC4-6F175D3DCCD1}">
              <a14:hiddenFill xmlns:a14="http://schemas.microsoft.com/office/drawing/2010/main">
                <a:solidFill>
                  <a:srgbClr val="FFFFFF"/>
                </a:solidFill>
              </a14:hiddenFill>
            </a:ext>
          </a:extLst>
        </p:spPr>
      </p:pic>
      <p:pic>
        <p:nvPicPr>
          <p:cNvPr id="8206" name="Picture 14" descr="https://scontent-lht6-1.xx.fbcdn.net/v/t1.15752-9/52378426_415176059227502_4449801206323216384_n.jpg?_nc_cat=111&amp;_nc_ht=scontent-lht6-1.xx&amp;oh=e8d5b992110b14ff5a486a413c170f5c&amp;oe=5CDE2117">
            <a:extLst>
              <a:ext uri="{FF2B5EF4-FFF2-40B4-BE49-F238E27FC236}">
                <a16:creationId xmlns:a16="http://schemas.microsoft.com/office/drawing/2014/main" id="{3E62BBE8-7328-4BC7-AD41-D463C1FC1628}"/>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t="6803" r="10595"/>
          <a:stretch/>
        </p:blipFill>
        <p:spPr bwMode="auto">
          <a:xfrm>
            <a:off x="22551" y="4153442"/>
            <a:ext cx="3456969" cy="2704557"/>
          </a:xfrm>
          <a:prstGeom prst="rect">
            <a:avLst/>
          </a:prstGeom>
          <a:noFill/>
          <a:extLst>
            <a:ext uri="{909E8E84-426E-40DD-AFC4-6F175D3DCCD1}">
              <a14:hiddenFill xmlns:a14="http://schemas.microsoft.com/office/drawing/2010/main">
                <a:solidFill>
                  <a:srgbClr val="FFFFFF"/>
                </a:solidFill>
              </a14:hiddenFill>
            </a:ext>
          </a:extLst>
        </p:spPr>
      </p:pic>
      <p:pic>
        <p:nvPicPr>
          <p:cNvPr id="8208" name="Picture 16" descr="https://scontent-lht6-1.xx.fbcdn.net/v/t1.15752-9/33965535_1837281752996111_2071329101838286848_n.jpg?_nc_cat=109&amp;_nc_ht=scontent-lht6-1.xx&amp;oh=d8cd454a8cb26e4914a0b38466ec0c12&amp;oe=5D28892E">
            <a:extLst>
              <a:ext uri="{FF2B5EF4-FFF2-40B4-BE49-F238E27FC236}">
                <a16:creationId xmlns:a16="http://schemas.microsoft.com/office/drawing/2014/main" id="{3BC6D869-E274-43A4-B248-5E39D314F25F}"/>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656816" y="19317"/>
            <a:ext cx="1978036" cy="1978036"/>
          </a:xfrm>
          <a:prstGeom prst="rect">
            <a:avLst/>
          </a:prstGeom>
          <a:noFill/>
          <a:extLst>
            <a:ext uri="{909E8E84-426E-40DD-AFC4-6F175D3DCCD1}">
              <a14:hiddenFill xmlns:a14="http://schemas.microsoft.com/office/drawing/2010/main">
                <a:solidFill>
                  <a:srgbClr val="FFFFFF"/>
                </a:solidFill>
              </a14:hiddenFill>
            </a:ext>
          </a:extLst>
        </p:spPr>
      </p:pic>
      <p:pic>
        <p:nvPicPr>
          <p:cNvPr id="8210" name="Picture 18" descr="https://scontent-lht6-1.xx.fbcdn.net/v/t34.18173-12/29856018_1774632922594328_1958854467_n.jpg?_nc_cat=106&amp;_nc_ht=scontent-lht6-1.xx&amp;oh=1db887d604bbf1ceeb6d1a6dc75c4018&amp;oe=5C6F3A13">
            <a:extLst>
              <a:ext uri="{FF2B5EF4-FFF2-40B4-BE49-F238E27FC236}">
                <a16:creationId xmlns:a16="http://schemas.microsoft.com/office/drawing/2014/main" id="{E0B025D3-DBEE-4D5E-9611-F03FFDCEBC51}"/>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2247" y="1281605"/>
            <a:ext cx="2198723" cy="2931631"/>
          </a:xfrm>
          <a:prstGeom prst="rect">
            <a:avLst/>
          </a:prstGeom>
          <a:noFill/>
          <a:extLst>
            <a:ext uri="{909E8E84-426E-40DD-AFC4-6F175D3DCCD1}">
              <a14:hiddenFill xmlns:a14="http://schemas.microsoft.com/office/drawing/2010/main">
                <a:solidFill>
                  <a:srgbClr val="FFFFFF"/>
                </a:solidFill>
              </a14:hiddenFill>
            </a:ext>
          </a:extLst>
        </p:spPr>
      </p:pic>
      <p:pic>
        <p:nvPicPr>
          <p:cNvPr id="8214" name="Picture 22" descr="https://scontent-lht6-1.xx.fbcdn.net/v/t1.15752-9/36734001_10214670796197241_8255207045930680320_n.jpg?_nc_cat=110&amp;_nc_ht=scontent-lht6-1.xx&amp;oh=09584dd9467a9aad8112eb5a76acfc1a&amp;oe=5CEA81E6">
            <a:extLst>
              <a:ext uri="{FF2B5EF4-FFF2-40B4-BE49-F238E27FC236}">
                <a16:creationId xmlns:a16="http://schemas.microsoft.com/office/drawing/2014/main" id="{258F258A-BBC8-49A9-A8F1-DBC58DC0C38B}"/>
              </a:ext>
            </a:extLst>
          </p:cNvPr>
          <p:cNvPicPr>
            <a:picLocks noChangeAspect="1" noChangeArrowheads="1"/>
          </p:cNvPicPr>
          <p:nvPr/>
        </p:nvPicPr>
        <p:blipFill rotWithShape="1">
          <a:blip r:embed="rId11">
            <a:extLst>
              <a:ext uri="{28A0092B-C50C-407E-A947-70E740481C1C}">
                <a14:useLocalDpi xmlns:a14="http://schemas.microsoft.com/office/drawing/2010/main" val="0"/>
              </a:ext>
            </a:extLst>
          </a:blip>
          <a:srcRect l="7314" r="12989" b="267"/>
          <a:stretch/>
        </p:blipFill>
        <p:spPr bwMode="auto">
          <a:xfrm>
            <a:off x="2186476" y="1362613"/>
            <a:ext cx="1700238" cy="2836922"/>
          </a:xfrm>
          <a:prstGeom prst="rect">
            <a:avLst/>
          </a:prstGeom>
          <a:noFill/>
          <a:extLst>
            <a:ext uri="{909E8E84-426E-40DD-AFC4-6F175D3DCCD1}">
              <a14:hiddenFill xmlns:a14="http://schemas.microsoft.com/office/drawing/2010/main">
                <a:solidFill>
                  <a:srgbClr val="FFFFFF"/>
                </a:solidFill>
              </a14:hiddenFill>
            </a:ext>
          </a:extLst>
        </p:spPr>
      </p:pic>
      <p:pic>
        <p:nvPicPr>
          <p:cNvPr id="8216" name="Picture 24" descr="https://scontent-lht6-1.xx.fbcdn.net/v/t1.15752-9/52673037_390802854813156_4346899751325663232_n.jpg?_nc_cat=100&amp;_nc_ht=scontent-lht6-1.xx&amp;oh=4a028c671123777f24a49f86a31453c9&amp;oe=5CDBEF4B">
            <a:extLst>
              <a:ext uri="{FF2B5EF4-FFF2-40B4-BE49-F238E27FC236}">
                <a16:creationId xmlns:a16="http://schemas.microsoft.com/office/drawing/2014/main" id="{7E79C841-999D-4D84-BF2C-F1F26DF7E278}"/>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2247" y="7965"/>
            <a:ext cx="1735698" cy="1711175"/>
          </a:xfrm>
          <a:prstGeom prst="rect">
            <a:avLst/>
          </a:prstGeom>
          <a:noFill/>
          <a:extLst>
            <a:ext uri="{909E8E84-426E-40DD-AFC4-6F175D3DCCD1}">
              <a14:hiddenFill xmlns:a14="http://schemas.microsoft.com/office/drawing/2010/main">
                <a:solidFill>
                  <a:srgbClr val="FFFFFF"/>
                </a:solidFill>
              </a14:hiddenFill>
            </a:ext>
          </a:extLst>
        </p:spPr>
      </p:pic>
      <p:pic>
        <p:nvPicPr>
          <p:cNvPr id="8218" name="Picture 26" descr="https://scontent-lht6-1.xx.fbcdn.net/v/t1.15752-9/s2048x2048/53026332_150228439246413_5377319842233712640_n.jpg?_nc_cat=111&amp;_nc_ht=scontent-lht6-1.xx&amp;oh=98bb680ff9d248c3d8a4c26a796c34f7&amp;oe=5CE9A708">
            <a:extLst>
              <a:ext uri="{FF2B5EF4-FFF2-40B4-BE49-F238E27FC236}">
                <a16:creationId xmlns:a16="http://schemas.microsoft.com/office/drawing/2014/main" id="{616204DE-C14F-4B30-8933-D41C2DECFCED}"/>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723451" y="0"/>
            <a:ext cx="2263717" cy="1508679"/>
          </a:xfrm>
          <a:prstGeom prst="rect">
            <a:avLst/>
          </a:prstGeom>
          <a:noFill/>
          <a:extLst>
            <a:ext uri="{909E8E84-426E-40DD-AFC4-6F175D3DCCD1}">
              <a14:hiddenFill xmlns:a14="http://schemas.microsoft.com/office/drawing/2010/main">
                <a:solidFill>
                  <a:srgbClr val="FFFFFF"/>
                </a:solidFill>
              </a14:hiddenFill>
            </a:ext>
          </a:extLst>
        </p:spPr>
      </p:pic>
      <p:pic>
        <p:nvPicPr>
          <p:cNvPr id="8220" name="Picture 28" descr="https://scontent-lht6-1.xx.fbcdn.net/v/t1.15752-9/52770489_1162249070608422_7548631195697807360_n.jpg?_nc_cat=108&amp;_nc_ht=scontent-lht6-1.xx&amp;oh=519101c4c9426dbce941b481a5e7425c&amp;oe=5CE2F141">
            <a:extLst>
              <a:ext uri="{FF2B5EF4-FFF2-40B4-BE49-F238E27FC236}">
                <a16:creationId xmlns:a16="http://schemas.microsoft.com/office/drawing/2014/main" id="{3BDF3CDA-337C-495A-8506-7FB69D02D946}"/>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815660" y="7965"/>
            <a:ext cx="1655544" cy="2008975"/>
          </a:xfrm>
          <a:prstGeom prst="rect">
            <a:avLst/>
          </a:prstGeom>
          <a:noFill/>
          <a:extLst>
            <a:ext uri="{909E8E84-426E-40DD-AFC4-6F175D3DCCD1}">
              <a14:hiddenFill xmlns:a14="http://schemas.microsoft.com/office/drawing/2010/main">
                <a:solidFill>
                  <a:srgbClr val="FFFFFF"/>
                </a:solidFill>
              </a14:hiddenFill>
            </a:ext>
          </a:extLst>
        </p:spPr>
      </p:pic>
      <p:pic>
        <p:nvPicPr>
          <p:cNvPr id="8222" name="Picture 30" descr="https://scontent-lht6-1.xx.fbcdn.net/v/t1.15752-9/s2048x2048/52508100_1137988819714707_7288975065167691776_n.jpg?_nc_cat=104&amp;_nc_ht=scontent-lht6-1.xx&amp;oh=67983808defe3a3ed74e49e4e03684ed&amp;oe=5CECADB6">
            <a:extLst>
              <a:ext uri="{FF2B5EF4-FFF2-40B4-BE49-F238E27FC236}">
                <a16:creationId xmlns:a16="http://schemas.microsoft.com/office/drawing/2014/main" id="{09357A37-A312-4754-B054-C57E8707534A}"/>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580301" y="1771078"/>
            <a:ext cx="1300148" cy="1733531"/>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descr="https://scontent-lht6-1.xx.fbcdn.net/v/t1.15752-9/52874853_365759107488440_9134727631307014144_n.jpg?_nc_cat=108&amp;_nc_ht=scontent-lht6-1.xx&amp;oh=5555f1d53e2a7e46e9715d5361afdc05&amp;oe=5D291E85">
            <a:extLst>
              <a:ext uri="{FF2B5EF4-FFF2-40B4-BE49-F238E27FC236}">
                <a16:creationId xmlns:a16="http://schemas.microsoft.com/office/drawing/2014/main" id="{7BB7A393-DFE0-47B1-ABBE-CB0813745569}"/>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0547439" y="1281605"/>
            <a:ext cx="1644561" cy="2923664"/>
          </a:xfrm>
          <a:prstGeom prst="rect">
            <a:avLst/>
          </a:prstGeom>
          <a:noFill/>
          <a:extLst>
            <a:ext uri="{909E8E84-426E-40DD-AFC4-6F175D3DCCD1}">
              <a14:hiddenFill xmlns:a14="http://schemas.microsoft.com/office/drawing/2010/main">
                <a:solidFill>
                  <a:srgbClr val="FFFFFF"/>
                </a:solidFill>
              </a14:hiddenFill>
            </a:ext>
          </a:extLst>
        </p:spPr>
      </p:pic>
      <p:pic>
        <p:nvPicPr>
          <p:cNvPr id="8212" name="Picture 20" descr="https://scontent-lht6-1.xx.fbcdn.net/v/t35.18174-12/28642360_1566984060004046_1935720671_o.jpg?_nc_cat=102&amp;_nc_ht=scontent-lht6-1.xx&amp;oh=7be8628dc08e8c2eb408d20f8f5d5c6d&amp;oe=5C6E3A11">
            <a:extLst>
              <a:ext uri="{FF2B5EF4-FFF2-40B4-BE49-F238E27FC236}">
                <a16:creationId xmlns:a16="http://schemas.microsoft.com/office/drawing/2014/main" id="{73F66300-4DB8-40E1-B875-EBD4DDD89F4C}"/>
              </a:ext>
            </a:extLst>
          </p:cNvPr>
          <p:cNvPicPr>
            <a:picLocks noChangeAspect="1" noChangeArrowheads="1"/>
          </p:cNvPicPr>
          <p:nvPr/>
        </p:nvPicPr>
        <p:blipFill rotWithShape="1">
          <a:blip r:embed="rId17">
            <a:extLst>
              <a:ext uri="{28A0092B-C50C-407E-A947-70E740481C1C}">
                <a14:useLocalDpi xmlns:a14="http://schemas.microsoft.com/office/drawing/2010/main" val="0"/>
              </a:ext>
            </a:extLst>
          </a:blip>
          <a:srcRect l="18508" t="18034" r="25481" b="17225"/>
          <a:stretch/>
        </p:blipFill>
        <p:spPr bwMode="auto">
          <a:xfrm>
            <a:off x="10532750" y="-6271"/>
            <a:ext cx="1659250" cy="1438382"/>
          </a:xfrm>
          <a:prstGeom prst="rect">
            <a:avLst/>
          </a:prstGeom>
          <a:noFill/>
          <a:extLst>
            <a:ext uri="{909E8E84-426E-40DD-AFC4-6F175D3DCCD1}">
              <a14:hiddenFill xmlns:a14="http://schemas.microsoft.com/office/drawing/2010/main">
                <a:solidFill>
                  <a:srgbClr val="FFFFFF"/>
                </a:solidFill>
              </a14:hiddenFill>
            </a:ext>
          </a:extLst>
        </p:spPr>
      </p:pic>
      <p:pic>
        <p:nvPicPr>
          <p:cNvPr id="8224" name="Picture 32" descr="https://scontent-lht6-1.xx.fbcdn.net/v/t1.15752-9/s2048x2048/52630320_345935089464734_2738124758817177600_n.jpg?_nc_cat=109&amp;_nc_ht=scontent-lht6-1.xx&amp;oh=53968fa5e74b63e1503e96a9d0e88dea&amp;oe=5D268C0C">
            <a:extLst>
              <a:ext uri="{FF2B5EF4-FFF2-40B4-BE49-F238E27FC236}">
                <a16:creationId xmlns:a16="http://schemas.microsoft.com/office/drawing/2014/main" id="{79654BE1-49D4-4CDC-BEDA-7B2B94E3FEEF}"/>
              </a:ext>
            </a:extLst>
          </p:cNvPr>
          <p:cNvPicPr>
            <a:picLocks noChangeAspect="1" noChangeArrowheads="1"/>
          </p:cNvPicPr>
          <p:nvPr/>
        </p:nvPicPr>
        <p:blipFill rotWithShape="1">
          <a:blip r:embed="rId18">
            <a:extLst>
              <a:ext uri="{28A0092B-C50C-407E-A947-70E740481C1C}">
                <a14:useLocalDpi xmlns:a14="http://schemas.microsoft.com/office/drawing/2010/main" val="0"/>
              </a:ext>
            </a:extLst>
          </a:blip>
          <a:srcRect b="19617"/>
          <a:stretch/>
        </p:blipFill>
        <p:spPr bwMode="auto">
          <a:xfrm>
            <a:off x="5370750" y="-6271"/>
            <a:ext cx="1863268" cy="20036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40130494"/>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otalTime>8</TotalTime>
  <Words>649</Words>
  <Application>Microsoft Office PowerPoint</Application>
  <PresentationFormat>Widescreen</PresentationFormat>
  <Paragraphs>65</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Century Gothic</vt:lpstr>
      <vt:lpstr>Wingdings 3</vt:lpstr>
      <vt:lpstr>Wisp</vt:lpstr>
      <vt:lpstr>PowerPoint Presentation</vt:lpstr>
      <vt:lpstr>Really Really Ancient Dogs</vt:lpstr>
      <vt:lpstr>Why dogs?</vt:lpstr>
      <vt:lpstr>Role of Dogs: Supply in demand?</vt:lpstr>
      <vt:lpstr>Role of Dogs: Guardians of Rome</vt:lpstr>
      <vt:lpstr>Role of dogs: the pet distinction?</vt:lpstr>
      <vt:lpstr>Dogs in ancient Texts</vt:lpstr>
      <vt:lpstr>What do we learn about society?</vt:lpstr>
      <vt:lpstr>Any Questions?</vt:lpstr>
      <vt:lpstr>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ella parodi</dc:creator>
  <cp:lastModifiedBy>ella parodi</cp:lastModifiedBy>
  <cp:revision>1</cp:revision>
  <dcterms:created xsi:type="dcterms:W3CDTF">2019-02-19T14:27:19Z</dcterms:created>
  <dcterms:modified xsi:type="dcterms:W3CDTF">2019-02-19T14:55:59Z</dcterms:modified>
</cp:coreProperties>
</file>