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7" r:id="rId3"/>
    <p:sldId id="258" r:id="rId4"/>
    <p:sldId id="259" r:id="rId5"/>
    <p:sldId id="260" r:id="rId6"/>
    <p:sldId id="303" r:id="rId7"/>
    <p:sldId id="262" r:id="rId8"/>
    <p:sldId id="305" r:id="rId9"/>
    <p:sldId id="261" r:id="rId10"/>
    <p:sldId id="304" r:id="rId11"/>
    <p:sldId id="263" r:id="rId12"/>
    <p:sldId id="264" r:id="rId13"/>
    <p:sldId id="307" r:id="rId14"/>
    <p:sldId id="306" r:id="rId15"/>
    <p:sldId id="308" r:id="rId16"/>
    <p:sldId id="309" r:id="rId17"/>
    <p:sldId id="310" r:id="rId18"/>
    <p:sldId id="311" r:id="rId19"/>
    <p:sldId id="267" r:id="rId20"/>
    <p:sldId id="312" r:id="rId21"/>
    <p:sldId id="313" r:id="rId22"/>
    <p:sldId id="314" r:id="rId23"/>
    <p:sldId id="268" r:id="rId24"/>
    <p:sldId id="315" r:id="rId25"/>
    <p:sldId id="265" r:id="rId26"/>
    <p:sldId id="269" r:id="rId27"/>
    <p:sldId id="302" r:id="rId28"/>
    <p:sldId id="316" r:id="rId29"/>
    <p:sldId id="317" r:id="rId30"/>
    <p:sldId id="351" r:id="rId31"/>
    <p:sldId id="318" r:id="rId32"/>
    <p:sldId id="319" r:id="rId33"/>
    <p:sldId id="349" r:id="rId34"/>
    <p:sldId id="350" r:id="rId35"/>
    <p:sldId id="320" r:id="rId36"/>
    <p:sldId id="347" r:id="rId37"/>
    <p:sldId id="321" r:id="rId38"/>
    <p:sldId id="322" r:id="rId39"/>
    <p:sldId id="345" r:id="rId40"/>
    <p:sldId id="343" r:id="rId41"/>
    <p:sldId id="346" r:id="rId42"/>
    <p:sldId id="348" r:id="rId43"/>
    <p:sldId id="323" r:id="rId44"/>
    <p:sldId id="324" r:id="rId45"/>
    <p:sldId id="325" r:id="rId46"/>
    <p:sldId id="326" r:id="rId47"/>
    <p:sldId id="327" r:id="rId48"/>
    <p:sldId id="328" r:id="rId49"/>
    <p:sldId id="329" r:id="rId50"/>
    <p:sldId id="330" r:id="rId51"/>
    <p:sldId id="331" r:id="rId52"/>
    <p:sldId id="344" r:id="rId53"/>
    <p:sldId id="266" r:id="rId54"/>
    <p:sldId id="332" r:id="rId55"/>
    <p:sldId id="333" r:id="rId56"/>
    <p:sldId id="334" r:id="rId57"/>
    <p:sldId id="335" r:id="rId58"/>
    <p:sldId id="336" r:id="rId59"/>
    <p:sldId id="337" r:id="rId60"/>
    <p:sldId id="274" r:id="rId61"/>
    <p:sldId id="338" r:id="rId62"/>
    <p:sldId id="275" r:id="rId63"/>
    <p:sldId id="276" r:id="rId64"/>
    <p:sldId id="277" r:id="rId65"/>
    <p:sldId id="339" r:id="rId66"/>
    <p:sldId id="340" r:id="rId67"/>
    <p:sldId id="278" r:id="rId68"/>
    <p:sldId id="279" r:id="rId69"/>
    <p:sldId id="341" r:id="rId70"/>
    <p:sldId id="280" r:id="rId71"/>
    <p:sldId id="271" r:id="rId72"/>
    <p:sldId id="342" r:id="rId73"/>
    <p:sldId id="272" r:id="rId74"/>
    <p:sldId id="273" r:id="rId75"/>
    <p:sldId id="270" r:id="rId7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F6D8BB-4362-8B44-809A-651DA7F34D64}" v="123" dt="2023-01-12T19:49:08.7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94640"/>
  </p:normalViewPr>
  <p:slideViewPr>
    <p:cSldViewPr snapToGrid="0" snapToObjects="1">
      <p:cViewPr varScale="1">
        <p:scale>
          <a:sx n="107" d="100"/>
          <a:sy n="107" d="100"/>
        </p:scale>
        <p:origin x="560"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tcher, Kevin" userId="3332b32d-11f1-4ce3-a7ac-e91d6dbdb48d" providerId="ADAL" clId="{16F6D8BB-4362-8B44-809A-651DA7F34D64}"/>
    <pc:docChg chg="undo custSel addSld delSld modSld sldOrd">
      <pc:chgData name="Butcher, Kevin" userId="3332b32d-11f1-4ce3-a7ac-e91d6dbdb48d" providerId="ADAL" clId="{16F6D8BB-4362-8B44-809A-651DA7F34D64}" dt="2023-01-12T20:08:09.610" v="5666" actId="20577"/>
      <pc:docMkLst>
        <pc:docMk/>
      </pc:docMkLst>
      <pc:sldChg chg="del">
        <pc:chgData name="Butcher, Kevin" userId="3332b32d-11f1-4ce3-a7ac-e91d6dbdb48d" providerId="ADAL" clId="{16F6D8BB-4362-8B44-809A-651DA7F34D64}" dt="2023-01-12T13:59:06.476" v="67" actId="2696"/>
        <pc:sldMkLst>
          <pc:docMk/>
          <pc:sldMk cId="3319446953" sldId="257"/>
        </pc:sldMkLst>
      </pc:sldChg>
      <pc:sldChg chg="modSp mod">
        <pc:chgData name="Butcher, Kevin" userId="3332b32d-11f1-4ce3-a7ac-e91d6dbdb48d" providerId="ADAL" clId="{16F6D8BB-4362-8B44-809A-651DA7F34D64}" dt="2023-01-12T14:01:26.062" v="155" actId="27636"/>
        <pc:sldMkLst>
          <pc:docMk/>
          <pc:sldMk cId="2022838956" sldId="260"/>
        </pc:sldMkLst>
        <pc:spChg chg="mod">
          <ac:chgData name="Butcher, Kevin" userId="3332b32d-11f1-4ce3-a7ac-e91d6dbdb48d" providerId="ADAL" clId="{16F6D8BB-4362-8B44-809A-651DA7F34D64}" dt="2023-01-12T14:01:26.062" v="155" actId="27636"/>
          <ac:spMkLst>
            <pc:docMk/>
            <pc:sldMk cId="2022838956" sldId="260"/>
            <ac:spMk id="3" creationId="{00000000-0000-0000-0000-000000000000}"/>
          </ac:spMkLst>
        </pc:spChg>
      </pc:sldChg>
      <pc:sldChg chg="addSp modSp mod">
        <pc:chgData name="Butcher, Kevin" userId="3332b32d-11f1-4ce3-a7ac-e91d6dbdb48d" providerId="ADAL" clId="{16F6D8BB-4362-8B44-809A-651DA7F34D64}" dt="2023-01-12T15:02:41.732" v="1821" actId="20577"/>
        <pc:sldMkLst>
          <pc:docMk/>
          <pc:sldMk cId="3785342658" sldId="261"/>
        </pc:sldMkLst>
        <pc:spChg chg="mod">
          <ac:chgData name="Butcher, Kevin" userId="3332b32d-11f1-4ce3-a7ac-e91d6dbdb48d" providerId="ADAL" clId="{16F6D8BB-4362-8B44-809A-651DA7F34D64}" dt="2023-01-12T15:02:41.732" v="1821" actId="20577"/>
          <ac:spMkLst>
            <pc:docMk/>
            <pc:sldMk cId="3785342658" sldId="261"/>
            <ac:spMk id="2" creationId="{00000000-0000-0000-0000-000000000000}"/>
          </ac:spMkLst>
        </pc:spChg>
        <pc:spChg chg="add mod">
          <ac:chgData name="Butcher, Kevin" userId="3332b32d-11f1-4ce3-a7ac-e91d6dbdb48d" providerId="ADAL" clId="{16F6D8BB-4362-8B44-809A-651DA7F34D64}" dt="2023-01-12T14:12:35.633" v="558" actId="20577"/>
          <ac:spMkLst>
            <pc:docMk/>
            <pc:sldMk cId="3785342658" sldId="261"/>
            <ac:spMk id="3" creationId="{10C13FE0-C6E6-C506-F26E-95C3ABACB988}"/>
          </ac:spMkLst>
        </pc:spChg>
      </pc:sldChg>
      <pc:sldChg chg="addSp delSp mod ord">
        <pc:chgData name="Butcher, Kevin" userId="3332b32d-11f1-4ce3-a7ac-e91d6dbdb48d" providerId="ADAL" clId="{16F6D8BB-4362-8B44-809A-651DA7F34D64}" dt="2023-01-12T14:13:56.195" v="559" actId="20578"/>
        <pc:sldMkLst>
          <pc:docMk/>
          <pc:sldMk cId="992778501" sldId="262"/>
        </pc:sldMkLst>
        <pc:spChg chg="add del">
          <ac:chgData name="Butcher, Kevin" userId="3332b32d-11f1-4ce3-a7ac-e91d6dbdb48d" providerId="ADAL" clId="{16F6D8BB-4362-8B44-809A-651DA7F34D64}" dt="2023-01-12T14:08:13.731" v="475" actId="22"/>
          <ac:spMkLst>
            <pc:docMk/>
            <pc:sldMk cId="992778501" sldId="262"/>
            <ac:spMk id="5" creationId="{D35150B6-D701-1E17-B350-D4744E5EB5BF}"/>
          </ac:spMkLst>
        </pc:spChg>
      </pc:sldChg>
      <pc:sldChg chg="addSp delSp modSp mod">
        <pc:chgData name="Butcher, Kevin" userId="3332b32d-11f1-4ce3-a7ac-e91d6dbdb48d" providerId="ADAL" clId="{16F6D8BB-4362-8B44-809A-651DA7F34D64}" dt="2023-01-12T15:02:29.427" v="1815" actId="20577"/>
        <pc:sldMkLst>
          <pc:docMk/>
          <pc:sldMk cId="3876559908" sldId="263"/>
        </pc:sldMkLst>
        <pc:spChg chg="mod">
          <ac:chgData name="Butcher, Kevin" userId="3332b32d-11f1-4ce3-a7ac-e91d6dbdb48d" providerId="ADAL" clId="{16F6D8BB-4362-8B44-809A-651DA7F34D64}" dt="2023-01-12T15:02:29.427" v="1815" actId="20577"/>
          <ac:spMkLst>
            <pc:docMk/>
            <pc:sldMk cId="3876559908" sldId="263"/>
            <ac:spMk id="2" creationId="{00000000-0000-0000-0000-000000000000}"/>
          </ac:spMkLst>
        </pc:spChg>
        <pc:spChg chg="add del mod">
          <ac:chgData name="Butcher, Kevin" userId="3332b32d-11f1-4ce3-a7ac-e91d6dbdb48d" providerId="ADAL" clId="{16F6D8BB-4362-8B44-809A-651DA7F34D64}" dt="2023-01-12T14:16:11.744" v="661"/>
          <ac:spMkLst>
            <pc:docMk/>
            <pc:sldMk cId="3876559908" sldId="263"/>
            <ac:spMk id="5" creationId="{EF488435-B3F6-8960-5442-FFFAA61A1D48}"/>
          </ac:spMkLst>
        </pc:spChg>
        <pc:spChg chg="add mod">
          <ac:chgData name="Butcher, Kevin" userId="3332b32d-11f1-4ce3-a7ac-e91d6dbdb48d" providerId="ADAL" clId="{16F6D8BB-4362-8B44-809A-651DA7F34D64}" dt="2023-01-12T14:17:23.041" v="678" actId="20577"/>
          <ac:spMkLst>
            <pc:docMk/>
            <pc:sldMk cId="3876559908" sldId="263"/>
            <ac:spMk id="7" creationId="{1CCC97C9-2432-CFB6-551D-91ED18204C8A}"/>
          </ac:spMkLst>
        </pc:spChg>
        <pc:picChg chg="del">
          <ac:chgData name="Butcher, Kevin" userId="3332b32d-11f1-4ce3-a7ac-e91d6dbdb48d" providerId="ADAL" clId="{16F6D8BB-4362-8B44-809A-651DA7F34D64}" dt="2023-01-12T14:16:04.768" v="660" actId="478"/>
          <ac:picMkLst>
            <pc:docMk/>
            <pc:sldMk cId="3876559908" sldId="263"/>
            <ac:picMk id="4" creationId="{00000000-0000-0000-0000-000000000000}"/>
          </ac:picMkLst>
        </pc:picChg>
        <pc:picChg chg="add mod">
          <ac:chgData name="Butcher, Kevin" userId="3332b32d-11f1-4ce3-a7ac-e91d6dbdb48d" providerId="ADAL" clId="{16F6D8BB-4362-8B44-809A-651DA7F34D64}" dt="2023-01-12T14:16:11.744" v="661"/>
          <ac:picMkLst>
            <pc:docMk/>
            <pc:sldMk cId="3876559908" sldId="263"/>
            <ac:picMk id="6" creationId="{5F60F904-ACDC-EBB5-DD54-D782BC1B76A3}"/>
          </ac:picMkLst>
        </pc:picChg>
      </pc:sldChg>
      <pc:sldChg chg="modSp mod">
        <pc:chgData name="Butcher, Kevin" userId="3332b32d-11f1-4ce3-a7ac-e91d6dbdb48d" providerId="ADAL" clId="{16F6D8BB-4362-8B44-809A-651DA7F34D64}" dt="2023-01-12T14:20:27.679" v="853" actId="27636"/>
        <pc:sldMkLst>
          <pc:docMk/>
          <pc:sldMk cId="357907911" sldId="264"/>
        </pc:sldMkLst>
        <pc:spChg chg="mod">
          <ac:chgData name="Butcher, Kevin" userId="3332b32d-11f1-4ce3-a7ac-e91d6dbdb48d" providerId="ADAL" clId="{16F6D8BB-4362-8B44-809A-651DA7F34D64}" dt="2023-01-12T14:20:27.679" v="853" actId="27636"/>
          <ac:spMkLst>
            <pc:docMk/>
            <pc:sldMk cId="357907911" sldId="264"/>
            <ac:spMk id="3" creationId="{00000000-0000-0000-0000-000000000000}"/>
          </ac:spMkLst>
        </pc:spChg>
      </pc:sldChg>
      <pc:sldChg chg="addSp modSp mod">
        <pc:chgData name="Butcher, Kevin" userId="3332b32d-11f1-4ce3-a7ac-e91d6dbdb48d" providerId="ADAL" clId="{16F6D8BB-4362-8B44-809A-651DA7F34D64}" dt="2023-01-12T18:39:41.440" v="4614" actId="20577"/>
        <pc:sldMkLst>
          <pc:docMk/>
          <pc:sldMk cId="2587993155" sldId="265"/>
        </pc:sldMkLst>
        <pc:spChg chg="add mod">
          <ac:chgData name="Butcher, Kevin" userId="3332b32d-11f1-4ce3-a7ac-e91d6dbdb48d" providerId="ADAL" clId="{16F6D8BB-4362-8B44-809A-651DA7F34D64}" dt="2023-01-12T18:39:41.440" v="4614" actId="20577"/>
          <ac:spMkLst>
            <pc:docMk/>
            <pc:sldMk cId="2587993155" sldId="265"/>
            <ac:spMk id="3" creationId="{07CD9A8C-E97A-F6BB-8C1F-6330CDC277D7}"/>
          </ac:spMkLst>
        </pc:spChg>
      </pc:sldChg>
      <pc:sldChg chg="addSp modSp mod">
        <pc:chgData name="Butcher, Kevin" userId="3332b32d-11f1-4ce3-a7ac-e91d6dbdb48d" providerId="ADAL" clId="{16F6D8BB-4362-8B44-809A-651DA7F34D64}" dt="2023-01-12T15:25:02.793" v="2054" actId="20577"/>
        <pc:sldMkLst>
          <pc:docMk/>
          <pc:sldMk cId="595366703" sldId="266"/>
        </pc:sldMkLst>
        <pc:spChg chg="add mod">
          <ac:chgData name="Butcher, Kevin" userId="3332b32d-11f1-4ce3-a7ac-e91d6dbdb48d" providerId="ADAL" clId="{16F6D8BB-4362-8B44-809A-651DA7F34D64}" dt="2023-01-12T15:25:02.793" v="2054" actId="20577"/>
          <ac:spMkLst>
            <pc:docMk/>
            <pc:sldMk cId="595366703" sldId="266"/>
            <ac:spMk id="3" creationId="{90143617-1E26-247A-DC7C-F54363EB87EC}"/>
          </ac:spMkLst>
        </pc:spChg>
      </pc:sldChg>
      <pc:sldChg chg="addSp modSp mod">
        <pc:chgData name="Butcher, Kevin" userId="3332b32d-11f1-4ce3-a7ac-e91d6dbdb48d" providerId="ADAL" clId="{16F6D8BB-4362-8B44-809A-651DA7F34D64}" dt="2023-01-12T15:01:25.107" v="1783" actId="20577"/>
        <pc:sldMkLst>
          <pc:docMk/>
          <pc:sldMk cId="3702264965" sldId="267"/>
        </pc:sldMkLst>
        <pc:spChg chg="mod">
          <ac:chgData name="Butcher, Kevin" userId="3332b32d-11f1-4ce3-a7ac-e91d6dbdb48d" providerId="ADAL" clId="{16F6D8BB-4362-8B44-809A-651DA7F34D64}" dt="2023-01-12T15:01:25.107" v="1783" actId="20577"/>
          <ac:spMkLst>
            <pc:docMk/>
            <pc:sldMk cId="3702264965" sldId="267"/>
            <ac:spMk id="2" creationId="{00000000-0000-0000-0000-000000000000}"/>
          </ac:spMkLst>
        </pc:spChg>
        <pc:spChg chg="add mod">
          <ac:chgData name="Butcher, Kevin" userId="3332b32d-11f1-4ce3-a7ac-e91d6dbdb48d" providerId="ADAL" clId="{16F6D8BB-4362-8B44-809A-651DA7F34D64}" dt="2023-01-12T14:36:51.934" v="1374" actId="20577"/>
          <ac:spMkLst>
            <pc:docMk/>
            <pc:sldMk cId="3702264965" sldId="267"/>
            <ac:spMk id="3" creationId="{43DAB329-F6BE-2441-A195-28F7805E4087}"/>
          </ac:spMkLst>
        </pc:spChg>
      </pc:sldChg>
      <pc:sldChg chg="addSp modSp mod">
        <pc:chgData name="Butcher, Kevin" userId="3332b32d-11f1-4ce3-a7ac-e91d6dbdb48d" providerId="ADAL" clId="{16F6D8BB-4362-8B44-809A-651DA7F34D64}" dt="2023-01-12T15:00:49.652" v="1759" actId="20577"/>
        <pc:sldMkLst>
          <pc:docMk/>
          <pc:sldMk cId="2006002447" sldId="268"/>
        </pc:sldMkLst>
        <pc:spChg chg="add mod">
          <ac:chgData name="Butcher, Kevin" userId="3332b32d-11f1-4ce3-a7ac-e91d6dbdb48d" providerId="ADAL" clId="{16F6D8BB-4362-8B44-809A-651DA7F34D64}" dt="2023-01-12T15:00:49.652" v="1759" actId="20577"/>
          <ac:spMkLst>
            <pc:docMk/>
            <pc:sldMk cId="2006002447" sldId="268"/>
            <ac:spMk id="3" creationId="{69691DAF-9305-4741-E0BD-B0A6BA813EDA}"/>
          </ac:spMkLst>
        </pc:spChg>
      </pc:sldChg>
      <pc:sldChg chg="modSp mod">
        <pc:chgData name="Butcher, Kevin" userId="3332b32d-11f1-4ce3-a7ac-e91d6dbdb48d" providerId="ADAL" clId="{16F6D8BB-4362-8B44-809A-651DA7F34D64}" dt="2023-01-12T14:02:21.130" v="192" actId="27636"/>
        <pc:sldMkLst>
          <pc:docMk/>
          <pc:sldMk cId="208032391" sldId="269"/>
        </pc:sldMkLst>
        <pc:spChg chg="mod">
          <ac:chgData name="Butcher, Kevin" userId="3332b32d-11f1-4ce3-a7ac-e91d6dbdb48d" providerId="ADAL" clId="{16F6D8BB-4362-8B44-809A-651DA7F34D64}" dt="2023-01-12T14:02:21.130" v="192" actId="27636"/>
          <ac:spMkLst>
            <pc:docMk/>
            <pc:sldMk cId="208032391" sldId="269"/>
            <ac:spMk id="3" creationId="{00000000-0000-0000-0000-000000000000}"/>
          </ac:spMkLst>
        </pc:spChg>
      </pc:sldChg>
      <pc:sldChg chg="modSp mod">
        <pc:chgData name="Butcher, Kevin" userId="3332b32d-11f1-4ce3-a7ac-e91d6dbdb48d" providerId="ADAL" clId="{16F6D8BB-4362-8B44-809A-651DA7F34D64}" dt="2023-01-12T17:43:29.042" v="3211" actId="20577"/>
        <pc:sldMkLst>
          <pc:docMk/>
          <pc:sldMk cId="794547589" sldId="272"/>
        </pc:sldMkLst>
        <pc:spChg chg="mod">
          <ac:chgData name="Butcher, Kevin" userId="3332b32d-11f1-4ce3-a7ac-e91d6dbdb48d" providerId="ADAL" clId="{16F6D8BB-4362-8B44-809A-651DA7F34D64}" dt="2023-01-12T17:43:29.042" v="3211" actId="20577"/>
          <ac:spMkLst>
            <pc:docMk/>
            <pc:sldMk cId="794547589" sldId="272"/>
            <ac:spMk id="3" creationId="{00000000-0000-0000-0000-000000000000}"/>
          </ac:spMkLst>
        </pc:spChg>
      </pc:sldChg>
      <pc:sldChg chg="modSp mod">
        <pc:chgData name="Butcher, Kevin" userId="3332b32d-11f1-4ce3-a7ac-e91d6dbdb48d" providerId="ADAL" clId="{16F6D8BB-4362-8B44-809A-651DA7F34D64}" dt="2023-01-12T17:16:17.865" v="2566" actId="20577"/>
        <pc:sldMkLst>
          <pc:docMk/>
          <pc:sldMk cId="3512547781" sldId="274"/>
        </pc:sldMkLst>
        <pc:spChg chg="mod">
          <ac:chgData name="Butcher, Kevin" userId="3332b32d-11f1-4ce3-a7ac-e91d6dbdb48d" providerId="ADAL" clId="{16F6D8BB-4362-8B44-809A-651DA7F34D64}" dt="2023-01-12T17:16:17.865" v="2566" actId="20577"/>
          <ac:spMkLst>
            <pc:docMk/>
            <pc:sldMk cId="3512547781" sldId="274"/>
            <ac:spMk id="3" creationId="{00000000-0000-0000-0000-000000000000}"/>
          </ac:spMkLst>
        </pc:spChg>
      </pc:sldChg>
      <pc:sldChg chg="addSp modSp mod">
        <pc:chgData name="Butcher, Kevin" userId="3332b32d-11f1-4ce3-a7ac-e91d6dbdb48d" providerId="ADAL" clId="{16F6D8BB-4362-8B44-809A-651DA7F34D64}" dt="2023-01-12T19:08:15.961" v="5063" actId="20577"/>
        <pc:sldMkLst>
          <pc:docMk/>
          <pc:sldMk cId="1725401652" sldId="275"/>
        </pc:sldMkLst>
        <pc:spChg chg="add mod">
          <ac:chgData name="Butcher, Kevin" userId="3332b32d-11f1-4ce3-a7ac-e91d6dbdb48d" providerId="ADAL" clId="{16F6D8BB-4362-8B44-809A-651DA7F34D64}" dt="2023-01-12T19:08:15.961" v="5063" actId="20577"/>
          <ac:spMkLst>
            <pc:docMk/>
            <pc:sldMk cId="1725401652" sldId="275"/>
            <ac:spMk id="3" creationId="{351D9242-B1A8-35C7-6E95-65DD76A05242}"/>
          </ac:spMkLst>
        </pc:spChg>
      </pc:sldChg>
      <pc:sldChg chg="addSp modSp mod">
        <pc:chgData name="Butcher, Kevin" userId="3332b32d-11f1-4ce3-a7ac-e91d6dbdb48d" providerId="ADAL" clId="{16F6D8BB-4362-8B44-809A-651DA7F34D64}" dt="2023-01-12T19:34:27.135" v="5090" actId="20577"/>
        <pc:sldMkLst>
          <pc:docMk/>
          <pc:sldMk cId="2608067228" sldId="277"/>
        </pc:sldMkLst>
        <pc:spChg chg="add mod">
          <ac:chgData name="Butcher, Kevin" userId="3332b32d-11f1-4ce3-a7ac-e91d6dbdb48d" providerId="ADAL" clId="{16F6D8BB-4362-8B44-809A-651DA7F34D64}" dt="2023-01-12T17:17:06.158" v="2622" actId="20577"/>
          <ac:spMkLst>
            <pc:docMk/>
            <pc:sldMk cId="2608067228" sldId="277"/>
            <ac:spMk id="3" creationId="{8DF54BFB-8F22-43D1-9706-A4739BDA17F8}"/>
          </ac:spMkLst>
        </pc:spChg>
        <pc:spChg chg="add mod">
          <ac:chgData name="Butcher, Kevin" userId="3332b32d-11f1-4ce3-a7ac-e91d6dbdb48d" providerId="ADAL" clId="{16F6D8BB-4362-8B44-809A-651DA7F34D64}" dt="2023-01-12T19:34:27.135" v="5090" actId="20577"/>
          <ac:spMkLst>
            <pc:docMk/>
            <pc:sldMk cId="2608067228" sldId="277"/>
            <ac:spMk id="7" creationId="{C7903E4A-D96C-036C-1C9C-FF6CD8FEF647}"/>
          </ac:spMkLst>
        </pc:spChg>
        <pc:cxnChg chg="add">
          <ac:chgData name="Butcher, Kevin" userId="3332b32d-11f1-4ce3-a7ac-e91d6dbdb48d" providerId="ADAL" clId="{16F6D8BB-4362-8B44-809A-651DA7F34D64}" dt="2023-01-12T17:17:14.796" v="2623" actId="11529"/>
          <ac:cxnSpMkLst>
            <pc:docMk/>
            <pc:sldMk cId="2608067228" sldId="277"/>
            <ac:cxnSpMk id="6" creationId="{2E59C494-386D-AB6B-32C0-EF881BBBBD98}"/>
          </ac:cxnSpMkLst>
        </pc:cxnChg>
      </pc:sldChg>
      <pc:sldChg chg="modSp mod">
        <pc:chgData name="Butcher, Kevin" userId="3332b32d-11f1-4ce3-a7ac-e91d6dbdb48d" providerId="ADAL" clId="{16F6D8BB-4362-8B44-809A-651DA7F34D64}" dt="2023-01-12T19:43:48.508" v="5233" actId="1076"/>
        <pc:sldMkLst>
          <pc:docMk/>
          <pc:sldMk cId="349031294" sldId="278"/>
        </pc:sldMkLst>
        <pc:spChg chg="mod">
          <ac:chgData name="Butcher, Kevin" userId="3332b32d-11f1-4ce3-a7ac-e91d6dbdb48d" providerId="ADAL" clId="{16F6D8BB-4362-8B44-809A-651DA7F34D64}" dt="2023-01-12T19:43:48.508" v="5233" actId="1076"/>
          <ac:spMkLst>
            <pc:docMk/>
            <pc:sldMk cId="349031294" sldId="278"/>
            <ac:spMk id="5" creationId="{00000000-0000-0000-0000-000000000000}"/>
          </ac:spMkLst>
        </pc:spChg>
      </pc:sldChg>
      <pc:sldChg chg="addSp delSp modSp mod">
        <pc:chgData name="Butcher, Kevin" userId="3332b32d-11f1-4ce3-a7ac-e91d6dbdb48d" providerId="ADAL" clId="{16F6D8BB-4362-8B44-809A-651DA7F34D64}" dt="2023-01-12T19:38:59.333" v="5128" actId="122"/>
        <pc:sldMkLst>
          <pc:docMk/>
          <pc:sldMk cId="1356056856" sldId="279"/>
        </pc:sldMkLst>
        <pc:spChg chg="del">
          <ac:chgData name="Butcher, Kevin" userId="3332b32d-11f1-4ce3-a7ac-e91d6dbdb48d" providerId="ADAL" clId="{16F6D8BB-4362-8B44-809A-651DA7F34D64}" dt="2023-01-12T17:36:14.146" v="2980" actId="478"/>
          <ac:spMkLst>
            <pc:docMk/>
            <pc:sldMk cId="1356056856" sldId="279"/>
            <ac:spMk id="2" creationId="{00000000-0000-0000-0000-000000000000}"/>
          </ac:spMkLst>
        </pc:spChg>
        <pc:spChg chg="mod">
          <ac:chgData name="Butcher, Kevin" userId="3332b32d-11f1-4ce3-a7ac-e91d6dbdb48d" providerId="ADAL" clId="{16F6D8BB-4362-8B44-809A-651DA7F34D64}" dt="2023-01-12T17:36:08.963" v="2979" actId="255"/>
          <ac:spMkLst>
            <pc:docMk/>
            <pc:sldMk cId="1356056856" sldId="279"/>
            <ac:spMk id="3" creationId="{00000000-0000-0000-0000-000000000000}"/>
          </ac:spMkLst>
        </pc:spChg>
        <pc:spChg chg="add mod">
          <ac:chgData name="Butcher, Kevin" userId="3332b32d-11f1-4ce3-a7ac-e91d6dbdb48d" providerId="ADAL" clId="{16F6D8BB-4362-8B44-809A-651DA7F34D64}" dt="2023-01-12T19:38:59.333" v="5128" actId="122"/>
          <ac:spMkLst>
            <pc:docMk/>
            <pc:sldMk cId="1356056856" sldId="279"/>
            <ac:spMk id="5" creationId="{63678B4E-BA2D-B461-B7F6-D87C55C8B4CA}"/>
          </ac:spMkLst>
        </pc:spChg>
        <pc:picChg chg="add mod">
          <ac:chgData name="Butcher, Kevin" userId="3332b32d-11f1-4ce3-a7ac-e91d6dbdb48d" providerId="ADAL" clId="{16F6D8BB-4362-8B44-809A-651DA7F34D64}" dt="2023-01-12T17:36:23.012" v="3016" actId="1035"/>
          <ac:picMkLst>
            <pc:docMk/>
            <pc:sldMk cId="1356056856" sldId="279"/>
            <ac:picMk id="4" creationId="{6B2A1700-2243-B0FB-B6A2-DAAC436A296F}"/>
          </ac:picMkLst>
        </pc:picChg>
      </pc:sldChg>
      <pc:sldChg chg="addSp modSp mod">
        <pc:chgData name="Butcher, Kevin" userId="3332b32d-11f1-4ce3-a7ac-e91d6dbdb48d" providerId="ADAL" clId="{16F6D8BB-4362-8B44-809A-651DA7F34D64}" dt="2023-01-12T19:50:18.943" v="5367" actId="20577"/>
        <pc:sldMkLst>
          <pc:docMk/>
          <pc:sldMk cId="4226964581" sldId="280"/>
        </pc:sldMkLst>
        <pc:spChg chg="mod">
          <ac:chgData name="Butcher, Kevin" userId="3332b32d-11f1-4ce3-a7ac-e91d6dbdb48d" providerId="ADAL" clId="{16F6D8BB-4362-8B44-809A-651DA7F34D64}" dt="2023-01-12T17:31:29.122" v="2976" actId="20577"/>
          <ac:spMkLst>
            <pc:docMk/>
            <pc:sldMk cId="4226964581" sldId="280"/>
            <ac:spMk id="2" creationId="{00000000-0000-0000-0000-000000000000}"/>
          </ac:spMkLst>
        </pc:spChg>
        <pc:spChg chg="add mod">
          <ac:chgData name="Butcher, Kevin" userId="3332b32d-11f1-4ce3-a7ac-e91d6dbdb48d" providerId="ADAL" clId="{16F6D8BB-4362-8B44-809A-651DA7F34D64}" dt="2023-01-12T19:50:18.943" v="5367" actId="20577"/>
          <ac:spMkLst>
            <pc:docMk/>
            <pc:sldMk cId="4226964581" sldId="280"/>
            <ac:spMk id="3" creationId="{F8706C7F-4157-1AA7-12C3-23EEA324A9B2}"/>
          </ac:spMkLst>
        </pc:spChg>
      </pc:sldChg>
      <pc:sldChg chg="modSp add mod">
        <pc:chgData name="Butcher, Kevin" userId="3332b32d-11f1-4ce3-a7ac-e91d6dbdb48d" providerId="ADAL" clId="{16F6D8BB-4362-8B44-809A-651DA7F34D64}" dt="2023-01-12T13:59:25.670" v="110" actId="20577"/>
        <pc:sldMkLst>
          <pc:docMk/>
          <pc:sldMk cId="0" sldId="297"/>
        </pc:sldMkLst>
        <pc:spChg chg="mod">
          <ac:chgData name="Butcher, Kevin" userId="3332b32d-11f1-4ce3-a7ac-e91d6dbdb48d" providerId="ADAL" clId="{16F6D8BB-4362-8B44-809A-651DA7F34D64}" dt="2023-01-12T13:59:25.670" v="110" actId="20577"/>
          <ac:spMkLst>
            <pc:docMk/>
            <pc:sldMk cId="0" sldId="297"/>
            <ac:spMk id="74754" creationId="{22D5F603-E97E-CDB0-9088-952335903BD1}"/>
          </ac:spMkLst>
        </pc:spChg>
        <pc:spChg chg="mod">
          <ac:chgData name="Butcher, Kevin" userId="3332b32d-11f1-4ce3-a7ac-e91d6dbdb48d" providerId="ADAL" clId="{16F6D8BB-4362-8B44-809A-651DA7F34D64}" dt="2023-01-12T13:58:48.507" v="66" actId="115"/>
          <ac:spMkLst>
            <pc:docMk/>
            <pc:sldMk cId="0" sldId="297"/>
            <ac:spMk id="74755" creationId="{1BF5EEC9-9F70-7A30-C9C2-33E5D6539B0D}"/>
          </ac:spMkLst>
        </pc:spChg>
      </pc:sldChg>
      <pc:sldChg chg="delSp modSp add mod">
        <pc:chgData name="Butcher, Kevin" userId="3332b32d-11f1-4ce3-a7ac-e91d6dbdb48d" providerId="ADAL" clId="{16F6D8BB-4362-8B44-809A-651DA7F34D64}" dt="2023-01-12T14:59:20.948" v="1735" actId="1076"/>
        <pc:sldMkLst>
          <pc:docMk/>
          <pc:sldMk cId="0" sldId="302"/>
        </pc:sldMkLst>
        <pc:spChg chg="del">
          <ac:chgData name="Butcher, Kevin" userId="3332b32d-11f1-4ce3-a7ac-e91d6dbdb48d" providerId="ADAL" clId="{16F6D8BB-4362-8B44-809A-651DA7F34D64}" dt="2023-01-12T14:59:16.600" v="1734" actId="478"/>
          <ac:spMkLst>
            <pc:docMk/>
            <pc:sldMk cId="0" sldId="302"/>
            <ac:spMk id="83970" creationId="{A58B3919-DB3C-5A72-B373-87661C148A8A}"/>
          </ac:spMkLst>
        </pc:spChg>
        <pc:spChg chg="mod">
          <ac:chgData name="Butcher, Kevin" userId="3332b32d-11f1-4ce3-a7ac-e91d6dbdb48d" providerId="ADAL" clId="{16F6D8BB-4362-8B44-809A-651DA7F34D64}" dt="2023-01-12T14:59:20.948" v="1735" actId="1076"/>
          <ac:spMkLst>
            <pc:docMk/>
            <pc:sldMk cId="0" sldId="302"/>
            <ac:spMk id="83971" creationId="{E4270BA3-9C46-DACE-ED20-638F2ADB9DB4}"/>
          </ac:spMkLst>
        </pc:spChg>
      </pc:sldChg>
      <pc:sldChg chg="modSp new mod">
        <pc:chgData name="Butcher, Kevin" userId="3332b32d-11f1-4ce3-a7ac-e91d6dbdb48d" providerId="ADAL" clId="{16F6D8BB-4362-8B44-809A-651DA7F34D64}" dt="2023-01-12T14:07:55.264" v="473" actId="27636"/>
        <pc:sldMkLst>
          <pc:docMk/>
          <pc:sldMk cId="2008336103" sldId="303"/>
        </pc:sldMkLst>
        <pc:spChg chg="mod">
          <ac:chgData name="Butcher, Kevin" userId="3332b32d-11f1-4ce3-a7ac-e91d6dbdb48d" providerId="ADAL" clId="{16F6D8BB-4362-8B44-809A-651DA7F34D64}" dt="2023-01-12T14:01:55.225" v="186" actId="20577"/>
          <ac:spMkLst>
            <pc:docMk/>
            <pc:sldMk cId="2008336103" sldId="303"/>
            <ac:spMk id="2" creationId="{0B40CB28-7977-CD83-05AB-DEF3758D9ADC}"/>
          </ac:spMkLst>
        </pc:spChg>
        <pc:spChg chg="mod">
          <ac:chgData name="Butcher, Kevin" userId="3332b32d-11f1-4ce3-a7ac-e91d6dbdb48d" providerId="ADAL" clId="{16F6D8BB-4362-8B44-809A-651DA7F34D64}" dt="2023-01-12T14:07:55.264" v="473" actId="27636"/>
          <ac:spMkLst>
            <pc:docMk/>
            <pc:sldMk cId="2008336103" sldId="303"/>
            <ac:spMk id="3" creationId="{6DDCD227-FD5A-2D22-95EB-967D935BFEBD}"/>
          </ac:spMkLst>
        </pc:spChg>
      </pc:sldChg>
      <pc:sldChg chg="modSp new mod">
        <pc:chgData name="Butcher, Kevin" userId="3332b32d-11f1-4ce3-a7ac-e91d6dbdb48d" providerId="ADAL" clId="{16F6D8BB-4362-8B44-809A-651DA7F34D64}" dt="2023-01-12T14:19:00.519" v="776" actId="20577"/>
        <pc:sldMkLst>
          <pc:docMk/>
          <pc:sldMk cId="1406591823" sldId="304"/>
        </pc:sldMkLst>
        <pc:spChg chg="mod">
          <ac:chgData name="Butcher, Kevin" userId="3332b32d-11f1-4ce3-a7ac-e91d6dbdb48d" providerId="ADAL" clId="{16F6D8BB-4362-8B44-809A-651DA7F34D64}" dt="2023-01-12T14:08:29.773" v="500" actId="20577"/>
          <ac:spMkLst>
            <pc:docMk/>
            <pc:sldMk cId="1406591823" sldId="304"/>
            <ac:spMk id="2" creationId="{EE1CC649-F440-CA6C-93F8-CDDCFCEA4A57}"/>
          </ac:spMkLst>
        </pc:spChg>
        <pc:spChg chg="mod">
          <ac:chgData name="Butcher, Kevin" userId="3332b32d-11f1-4ce3-a7ac-e91d6dbdb48d" providerId="ADAL" clId="{16F6D8BB-4362-8B44-809A-651DA7F34D64}" dt="2023-01-12T14:19:00.519" v="776" actId="20577"/>
          <ac:spMkLst>
            <pc:docMk/>
            <pc:sldMk cId="1406591823" sldId="304"/>
            <ac:spMk id="3" creationId="{FC712F22-890E-F059-E395-9B3AFA0AB919}"/>
          </ac:spMkLst>
        </pc:spChg>
      </pc:sldChg>
      <pc:sldChg chg="addSp delSp modSp new mod">
        <pc:chgData name="Butcher, Kevin" userId="3332b32d-11f1-4ce3-a7ac-e91d6dbdb48d" providerId="ADAL" clId="{16F6D8BB-4362-8B44-809A-651DA7F34D64}" dt="2023-01-12T15:02:49.011" v="1823" actId="20577"/>
        <pc:sldMkLst>
          <pc:docMk/>
          <pc:sldMk cId="397317645" sldId="305"/>
        </pc:sldMkLst>
        <pc:spChg chg="mod">
          <ac:chgData name="Butcher, Kevin" userId="3332b32d-11f1-4ce3-a7ac-e91d6dbdb48d" providerId="ADAL" clId="{16F6D8BB-4362-8B44-809A-651DA7F34D64}" dt="2023-01-12T15:02:49.011" v="1823" actId="20577"/>
          <ac:spMkLst>
            <pc:docMk/>
            <pc:sldMk cId="397317645" sldId="305"/>
            <ac:spMk id="2" creationId="{E605C9E9-DE63-B677-94F1-0CCBAB2E8B9C}"/>
          </ac:spMkLst>
        </pc:spChg>
        <pc:spChg chg="del">
          <ac:chgData name="Butcher, Kevin" userId="3332b32d-11f1-4ce3-a7ac-e91d6dbdb48d" providerId="ADAL" clId="{16F6D8BB-4362-8B44-809A-651DA7F34D64}" dt="2023-01-12T14:09:16.086" v="520"/>
          <ac:spMkLst>
            <pc:docMk/>
            <pc:sldMk cId="397317645" sldId="305"/>
            <ac:spMk id="3" creationId="{C42DB18D-111D-3E83-C471-07CA00EA1BD3}"/>
          </ac:spMkLst>
        </pc:spChg>
        <pc:spChg chg="add mod">
          <ac:chgData name="Butcher, Kevin" userId="3332b32d-11f1-4ce3-a7ac-e91d6dbdb48d" providerId="ADAL" clId="{16F6D8BB-4362-8B44-809A-651DA7F34D64}" dt="2023-01-12T14:10:43.041" v="537" actId="20577"/>
          <ac:spMkLst>
            <pc:docMk/>
            <pc:sldMk cId="397317645" sldId="305"/>
            <ac:spMk id="5" creationId="{B4D9A3BD-1F85-C977-5062-A39888B7070B}"/>
          </ac:spMkLst>
        </pc:spChg>
        <pc:picChg chg="add mod">
          <ac:chgData name="Butcher, Kevin" userId="3332b32d-11f1-4ce3-a7ac-e91d6dbdb48d" providerId="ADAL" clId="{16F6D8BB-4362-8B44-809A-651DA7F34D64}" dt="2023-01-12T14:09:16.086" v="520"/>
          <ac:picMkLst>
            <pc:docMk/>
            <pc:sldMk cId="397317645" sldId="305"/>
            <ac:picMk id="4" creationId="{6491F63F-3EDC-485D-0245-DAB09F9611B6}"/>
          </ac:picMkLst>
        </pc:picChg>
      </pc:sldChg>
      <pc:sldChg chg="modSp new mod">
        <pc:chgData name="Butcher, Kevin" userId="3332b32d-11f1-4ce3-a7ac-e91d6dbdb48d" providerId="ADAL" clId="{16F6D8BB-4362-8B44-809A-651DA7F34D64}" dt="2023-01-12T14:24:43.763" v="1055" actId="20577"/>
        <pc:sldMkLst>
          <pc:docMk/>
          <pc:sldMk cId="3665275999" sldId="306"/>
        </pc:sldMkLst>
        <pc:spChg chg="mod">
          <ac:chgData name="Butcher, Kevin" userId="3332b32d-11f1-4ce3-a7ac-e91d6dbdb48d" providerId="ADAL" clId="{16F6D8BB-4362-8B44-809A-651DA7F34D64}" dt="2023-01-12T14:24:43.763" v="1055" actId="20577"/>
          <ac:spMkLst>
            <pc:docMk/>
            <pc:sldMk cId="3665275999" sldId="306"/>
            <ac:spMk id="3" creationId="{0AFB8C9B-2248-1285-852D-F74036F4CEEB}"/>
          </ac:spMkLst>
        </pc:spChg>
      </pc:sldChg>
      <pc:sldChg chg="addSp delSp modSp new mod">
        <pc:chgData name="Butcher, Kevin" userId="3332b32d-11f1-4ce3-a7ac-e91d6dbdb48d" providerId="ADAL" clId="{16F6D8BB-4362-8B44-809A-651DA7F34D64}" dt="2023-01-12T15:02:18.585" v="1809" actId="20577"/>
        <pc:sldMkLst>
          <pc:docMk/>
          <pc:sldMk cId="2989628874" sldId="307"/>
        </pc:sldMkLst>
        <pc:spChg chg="mod">
          <ac:chgData name="Butcher, Kevin" userId="3332b32d-11f1-4ce3-a7ac-e91d6dbdb48d" providerId="ADAL" clId="{16F6D8BB-4362-8B44-809A-651DA7F34D64}" dt="2023-01-12T15:02:18.585" v="1809" actId="20577"/>
          <ac:spMkLst>
            <pc:docMk/>
            <pc:sldMk cId="2989628874" sldId="307"/>
            <ac:spMk id="2" creationId="{21ADF2E7-1CFF-D6C5-8C09-7B33ECEB0F9F}"/>
          </ac:spMkLst>
        </pc:spChg>
        <pc:spChg chg="del">
          <ac:chgData name="Butcher, Kevin" userId="3332b32d-11f1-4ce3-a7ac-e91d6dbdb48d" providerId="ADAL" clId="{16F6D8BB-4362-8B44-809A-651DA7F34D64}" dt="2023-01-12T14:21:00.573" v="859"/>
          <ac:spMkLst>
            <pc:docMk/>
            <pc:sldMk cId="2989628874" sldId="307"/>
            <ac:spMk id="3" creationId="{F7DFC93B-7B23-EA84-CBA6-B69955DDF05F}"/>
          </ac:spMkLst>
        </pc:spChg>
        <pc:spChg chg="add mod">
          <ac:chgData name="Butcher, Kevin" userId="3332b32d-11f1-4ce3-a7ac-e91d6dbdb48d" providerId="ADAL" clId="{16F6D8BB-4362-8B44-809A-651DA7F34D64}" dt="2023-01-12T14:22:46.747" v="917" actId="20577"/>
          <ac:spMkLst>
            <pc:docMk/>
            <pc:sldMk cId="2989628874" sldId="307"/>
            <ac:spMk id="5" creationId="{03278AD5-67F1-52C9-65C3-6D47A800ECAE}"/>
          </ac:spMkLst>
        </pc:spChg>
        <pc:picChg chg="add mod">
          <ac:chgData name="Butcher, Kevin" userId="3332b32d-11f1-4ce3-a7ac-e91d6dbdb48d" providerId="ADAL" clId="{16F6D8BB-4362-8B44-809A-651DA7F34D64}" dt="2023-01-12T14:21:00.573" v="859"/>
          <ac:picMkLst>
            <pc:docMk/>
            <pc:sldMk cId="2989628874" sldId="307"/>
            <ac:picMk id="4" creationId="{FFBF3D1C-981A-626B-A990-8CC88EDF0F75}"/>
          </ac:picMkLst>
        </pc:picChg>
      </pc:sldChg>
      <pc:sldChg chg="addSp delSp modSp new mod">
        <pc:chgData name="Butcher, Kevin" userId="3332b32d-11f1-4ce3-a7ac-e91d6dbdb48d" providerId="ADAL" clId="{16F6D8BB-4362-8B44-809A-651DA7F34D64}" dt="2023-01-12T15:02:11.435" v="1806" actId="20577"/>
        <pc:sldMkLst>
          <pc:docMk/>
          <pc:sldMk cId="2712435323" sldId="308"/>
        </pc:sldMkLst>
        <pc:spChg chg="mod">
          <ac:chgData name="Butcher, Kevin" userId="3332b32d-11f1-4ce3-a7ac-e91d6dbdb48d" providerId="ADAL" clId="{16F6D8BB-4362-8B44-809A-651DA7F34D64}" dt="2023-01-12T15:02:11.435" v="1806" actId="20577"/>
          <ac:spMkLst>
            <pc:docMk/>
            <pc:sldMk cId="2712435323" sldId="308"/>
            <ac:spMk id="2" creationId="{D7CE6446-83AE-87F0-EDE4-E89102DF0BDB}"/>
          </ac:spMkLst>
        </pc:spChg>
        <pc:spChg chg="del">
          <ac:chgData name="Butcher, Kevin" userId="3332b32d-11f1-4ce3-a7ac-e91d6dbdb48d" providerId="ADAL" clId="{16F6D8BB-4362-8B44-809A-651DA7F34D64}" dt="2023-01-12T14:28:40.015" v="1081"/>
          <ac:spMkLst>
            <pc:docMk/>
            <pc:sldMk cId="2712435323" sldId="308"/>
            <ac:spMk id="3" creationId="{CB6CA8E7-FAB5-2E15-1A05-EED162F9BD35}"/>
          </ac:spMkLst>
        </pc:spChg>
        <pc:spChg chg="add mod">
          <ac:chgData name="Butcher, Kevin" userId="3332b32d-11f1-4ce3-a7ac-e91d6dbdb48d" providerId="ADAL" clId="{16F6D8BB-4362-8B44-809A-651DA7F34D64}" dt="2023-01-12T14:29:36.447" v="1105"/>
          <ac:spMkLst>
            <pc:docMk/>
            <pc:sldMk cId="2712435323" sldId="308"/>
            <ac:spMk id="6" creationId="{D38FADB7-FF15-1C65-74D6-574610FD405D}"/>
          </ac:spMkLst>
        </pc:spChg>
        <pc:picChg chg="add mod">
          <ac:chgData name="Butcher, Kevin" userId="3332b32d-11f1-4ce3-a7ac-e91d6dbdb48d" providerId="ADAL" clId="{16F6D8BB-4362-8B44-809A-651DA7F34D64}" dt="2023-01-12T14:29:47.950" v="1112" actId="1038"/>
          <ac:picMkLst>
            <pc:docMk/>
            <pc:sldMk cId="2712435323" sldId="308"/>
            <ac:picMk id="4" creationId="{8F6E9DB7-4F1C-4EC3-14CA-864744A98C60}"/>
          </ac:picMkLst>
        </pc:picChg>
        <pc:picChg chg="add mod">
          <ac:chgData name="Butcher, Kevin" userId="3332b32d-11f1-4ce3-a7ac-e91d6dbdb48d" providerId="ADAL" clId="{16F6D8BB-4362-8B44-809A-651DA7F34D64}" dt="2023-01-12T14:29:58.656" v="1119" actId="1037"/>
          <ac:picMkLst>
            <pc:docMk/>
            <pc:sldMk cId="2712435323" sldId="308"/>
            <ac:picMk id="5" creationId="{A370C558-6444-895A-E1C3-0A58FA62FD49}"/>
          </ac:picMkLst>
        </pc:picChg>
      </pc:sldChg>
      <pc:sldChg chg="addSp delSp modSp new add del mod">
        <pc:chgData name="Butcher, Kevin" userId="3332b32d-11f1-4ce3-a7ac-e91d6dbdb48d" providerId="ADAL" clId="{16F6D8BB-4362-8B44-809A-651DA7F34D64}" dt="2023-01-12T15:02:00.961" v="1801" actId="20577"/>
        <pc:sldMkLst>
          <pc:docMk/>
          <pc:sldMk cId="1210167267" sldId="309"/>
        </pc:sldMkLst>
        <pc:spChg chg="mod">
          <ac:chgData name="Butcher, Kevin" userId="3332b32d-11f1-4ce3-a7ac-e91d6dbdb48d" providerId="ADAL" clId="{16F6D8BB-4362-8B44-809A-651DA7F34D64}" dt="2023-01-12T15:02:00.961" v="1801" actId="20577"/>
          <ac:spMkLst>
            <pc:docMk/>
            <pc:sldMk cId="1210167267" sldId="309"/>
            <ac:spMk id="2" creationId="{F7CEEAAB-FC68-15D1-F285-4A7F54EBC593}"/>
          </ac:spMkLst>
        </pc:spChg>
        <pc:spChg chg="del">
          <ac:chgData name="Butcher, Kevin" userId="3332b32d-11f1-4ce3-a7ac-e91d6dbdb48d" providerId="ADAL" clId="{16F6D8BB-4362-8B44-809A-651DA7F34D64}" dt="2023-01-12T14:25:32.419" v="1058"/>
          <ac:spMkLst>
            <pc:docMk/>
            <pc:sldMk cId="1210167267" sldId="309"/>
            <ac:spMk id="3" creationId="{CF588EED-6B41-BB73-2CBE-334B7E962D38}"/>
          </ac:spMkLst>
        </pc:spChg>
        <pc:spChg chg="add mod">
          <ac:chgData name="Butcher, Kevin" userId="3332b32d-11f1-4ce3-a7ac-e91d6dbdb48d" providerId="ADAL" clId="{16F6D8BB-4362-8B44-809A-651DA7F34D64}" dt="2023-01-12T14:27:35.140" v="1080"/>
          <ac:spMkLst>
            <pc:docMk/>
            <pc:sldMk cId="1210167267" sldId="309"/>
            <ac:spMk id="5" creationId="{1A3CE230-58C1-BAA9-52DC-B04CC45D89ED}"/>
          </ac:spMkLst>
        </pc:spChg>
        <pc:picChg chg="add mod">
          <ac:chgData name="Butcher, Kevin" userId="3332b32d-11f1-4ce3-a7ac-e91d6dbdb48d" providerId="ADAL" clId="{16F6D8BB-4362-8B44-809A-651DA7F34D64}" dt="2023-01-12T14:25:32.419" v="1058"/>
          <ac:picMkLst>
            <pc:docMk/>
            <pc:sldMk cId="1210167267" sldId="309"/>
            <ac:picMk id="4" creationId="{4C0087A4-935C-9B44-00F3-4E15830BA89A}"/>
          </ac:picMkLst>
        </pc:picChg>
      </pc:sldChg>
      <pc:sldChg chg="addSp delSp modSp new mod">
        <pc:chgData name="Butcher, Kevin" userId="3332b32d-11f1-4ce3-a7ac-e91d6dbdb48d" providerId="ADAL" clId="{16F6D8BB-4362-8B44-809A-651DA7F34D64}" dt="2023-01-12T15:01:32.672" v="1786" actId="20577"/>
        <pc:sldMkLst>
          <pc:docMk/>
          <pc:sldMk cId="1399301547" sldId="310"/>
        </pc:sldMkLst>
        <pc:spChg chg="mod">
          <ac:chgData name="Butcher, Kevin" userId="3332b32d-11f1-4ce3-a7ac-e91d6dbdb48d" providerId="ADAL" clId="{16F6D8BB-4362-8B44-809A-651DA7F34D64}" dt="2023-01-12T15:01:32.672" v="1786" actId="20577"/>
          <ac:spMkLst>
            <pc:docMk/>
            <pc:sldMk cId="1399301547" sldId="310"/>
            <ac:spMk id="2" creationId="{8D420248-3915-5E49-E80F-59431C6576F3}"/>
          </ac:spMkLst>
        </pc:spChg>
        <pc:spChg chg="del">
          <ac:chgData name="Butcher, Kevin" userId="3332b32d-11f1-4ce3-a7ac-e91d6dbdb48d" providerId="ADAL" clId="{16F6D8BB-4362-8B44-809A-651DA7F34D64}" dt="2023-01-12T14:31:13.497" v="1145"/>
          <ac:spMkLst>
            <pc:docMk/>
            <pc:sldMk cId="1399301547" sldId="310"/>
            <ac:spMk id="3" creationId="{449195D9-47B9-09F4-F51F-2D949EB2CA5F}"/>
          </ac:spMkLst>
        </pc:spChg>
        <pc:spChg chg="add mod">
          <ac:chgData name="Butcher, Kevin" userId="3332b32d-11f1-4ce3-a7ac-e91d6dbdb48d" providerId="ADAL" clId="{16F6D8BB-4362-8B44-809A-651DA7F34D64}" dt="2023-01-12T14:32:33.432" v="1162" actId="20577"/>
          <ac:spMkLst>
            <pc:docMk/>
            <pc:sldMk cId="1399301547" sldId="310"/>
            <ac:spMk id="5" creationId="{AAE59F62-2B52-9E31-A420-CEE40D04A8F3}"/>
          </ac:spMkLst>
        </pc:spChg>
        <pc:picChg chg="add mod">
          <ac:chgData name="Butcher, Kevin" userId="3332b32d-11f1-4ce3-a7ac-e91d6dbdb48d" providerId="ADAL" clId="{16F6D8BB-4362-8B44-809A-651DA7F34D64}" dt="2023-01-12T14:31:13.497" v="1145"/>
          <ac:picMkLst>
            <pc:docMk/>
            <pc:sldMk cId="1399301547" sldId="310"/>
            <ac:picMk id="4" creationId="{7BD4B3DC-1A98-9149-07FE-F65E3B7A2182}"/>
          </ac:picMkLst>
        </pc:picChg>
      </pc:sldChg>
      <pc:sldChg chg="modSp new mod">
        <pc:chgData name="Butcher, Kevin" userId="3332b32d-11f1-4ce3-a7ac-e91d6dbdb48d" providerId="ADAL" clId="{16F6D8BB-4362-8B44-809A-651DA7F34D64}" dt="2023-01-12T14:37:46.561" v="1378" actId="27636"/>
        <pc:sldMkLst>
          <pc:docMk/>
          <pc:sldMk cId="3202891825" sldId="311"/>
        </pc:sldMkLst>
        <pc:spChg chg="mod">
          <ac:chgData name="Butcher, Kevin" userId="3332b32d-11f1-4ce3-a7ac-e91d6dbdb48d" providerId="ADAL" clId="{16F6D8BB-4362-8B44-809A-651DA7F34D64}" dt="2023-01-12T14:37:29.301" v="1375" actId="255"/>
          <ac:spMkLst>
            <pc:docMk/>
            <pc:sldMk cId="3202891825" sldId="311"/>
            <ac:spMk id="2" creationId="{43199DE1-0748-42D6-1E32-05AAD9FBF9B2}"/>
          </ac:spMkLst>
        </pc:spChg>
        <pc:spChg chg="mod">
          <ac:chgData name="Butcher, Kevin" userId="3332b32d-11f1-4ce3-a7ac-e91d6dbdb48d" providerId="ADAL" clId="{16F6D8BB-4362-8B44-809A-651DA7F34D64}" dt="2023-01-12T14:37:46.561" v="1378" actId="27636"/>
          <ac:spMkLst>
            <pc:docMk/>
            <pc:sldMk cId="3202891825" sldId="311"/>
            <ac:spMk id="3" creationId="{DA372A48-7FDA-5A63-EC1E-8A2E96999E1E}"/>
          </ac:spMkLst>
        </pc:spChg>
      </pc:sldChg>
      <pc:sldChg chg="addSp delSp modSp new mod">
        <pc:chgData name="Butcher, Kevin" userId="3332b32d-11f1-4ce3-a7ac-e91d6dbdb48d" providerId="ADAL" clId="{16F6D8BB-4362-8B44-809A-651DA7F34D64}" dt="2023-01-12T15:01:15.487" v="1777" actId="20577"/>
        <pc:sldMkLst>
          <pc:docMk/>
          <pc:sldMk cId="40430761" sldId="312"/>
        </pc:sldMkLst>
        <pc:spChg chg="mod">
          <ac:chgData name="Butcher, Kevin" userId="3332b32d-11f1-4ce3-a7ac-e91d6dbdb48d" providerId="ADAL" clId="{16F6D8BB-4362-8B44-809A-651DA7F34D64}" dt="2023-01-12T15:01:08.501" v="1771" actId="20577"/>
          <ac:spMkLst>
            <pc:docMk/>
            <pc:sldMk cId="40430761" sldId="312"/>
            <ac:spMk id="2" creationId="{5F4353B5-883B-455B-C132-341AB19390C5}"/>
          </ac:spMkLst>
        </pc:spChg>
        <pc:spChg chg="del">
          <ac:chgData name="Butcher, Kevin" userId="3332b32d-11f1-4ce3-a7ac-e91d6dbdb48d" providerId="ADAL" clId="{16F6D8BB-4362-8B44-809A-651DA7F34D64}" dt="2023-01-12T14:38:49.993" v="1384"/>
          <ac:spMkLst>
            <pc:docMk/>
            <pc:sldMk cId="40430761" sldId="312"/>
            <ac:spMk id="3" creationId="{EDF2FCCC-40FC-B763-F0BB-638816BD7803}"/>
          </ac:spMkLst>
        </pc:spChg>
        <pc:spChg chg="add mod">
          <ac:chgData name="Butcher, Kevin" userId="3332b32d-11f1-4ce3-a7ac-e91d6dbdb48d" providerId="ADAL" clId="{16F6D8BB-4362-8B44-809A-651DA7F34D64}" dt="2023-01-12T15:01:15.487" v="1777" actId="20577"/>
          <ac:spMkLst>
            <pc:docMk/>
            <pc:sldMk cId="40430761" sldId="312"/>
            <ac:spMk id="5" creationId="{04BED19C-BAEB-5B7D-94D6-9DFFFAD673A7}"/>
          </ac:spMkLst>
        </pc:spChg>
        <pc:spChg chg="add mod">
          <ac:chgData name="Butcher, Kevin" userId="3332b32d-11f1-4ce3-a7ac-e91d6dbdb48d" providerId="ADAL" clId="{16F6D8BB-4362-8B44-809A-651DA7F34D64}" dt="2023-01-12T14:39:55.618" v="1403" actId="20577"/>
          <ac:spMkLst>
            <pc:docMk/>
            <pc:sldMk cId="40430761" sldId="312"/>
            <ac:spMk id="6" creationId="{197CA3E5-4F04-2B16-086A-54BF74F72EF7}"/>
          </ac:spMkLst>
        </pc:spChg>
        <pc:picChg chg="add mod">
          <ac:chgData name="Butcher, Kevin" userId="3332b32d-11f1-4ce3-a7ac-e91d6dbdb48d" providerId="ADAL" clId="{16F6D8BB-4362-8B44-809A-651DA7F34D64}" dt="2023-01-12T14:38:49.993" v="1384"/>
          <ac:picMkLst>
            <pc:docMk/>
            <pc:sldMk cId="40430761" sldId="312"/>
            <ac:picMk id="4" creationId="{C74B96C2-770C-1E24-3AF6-BDD2EEBDA5E9}"/>
          </ac:picMkLst>
        </pc:picChg>
      </pc:sldChg>
      <pc:sldChg chg="addSp delSp modSp new mod">
        <pc:chgData name="Butcher, Kevin" userId="3332b32d-11f1-4ce3-a7ac-e91d6dbdb48d" providerId="ADAL" clId="{16F6D8BB-4362-8B44-809A-651DA7F34D64}" dt="2023-01-12T15:01:00.799" v="1765" actId="20577"/>
        <pc:sldMkLst>
          <pc:docMk/>
          <pc:sldMk cId="2643618291" sldId="313"/>
        </pc:sldMkLst>
        <pc:spChg chg="mod">
          <ac:chgData name="Butcher, Kevin" userId="3332b32d-11f1-4ce3-a7ac-e91d6dbdb48d" providerId="ADAL" clId="{16F6D8BB-4362-8B44-809A-651DA7F34D64}" dt="2023-01-12T15:01:00.799" v="1765" actId="20577"/>
          <ac:spMkLst>
            <pc:docMk/>
            <pc:sldMk cId="2643618291" sldId="313"/>
            <ac:spMk id="2" creationId="{744DF471-19DC-E761-3082-742377E15B14}"/>
          </ac:spMkLst>
        </pc:spChg>
        <pc:spChg chg="del">
          <ac:chgData name="Butcher, Kevin" userId="3332b32d-11f1-4ce3-a7ac-e91d6dbdb48d" providerId="ADAL" clId="{16F6D8BB-4362-8B44-809A-651DA7F34D64}" dt="2023-01-12T14:41:09.886" v="1408"/>
          <ac:spMkLst>
            <pc:docMk/>
            <pc:sldMk cId="2643618291" sldId="313"/>
            <ac:spMk id="3" creationId="{83C45855-2EC8-1CFB-113C-05D6B687CEC2}"/>
          </ac:spMkLst>
        </pc:spChg>
        <pc:spChg chg="add mod">
          <ac:chgData name="Butcher, Kevin" userId="3332b32d-11f1-4ce3-a7ac-e91d6dbdb48d" providerId="ADAL" clId="{16F6D8BB-4362-8B44-809A-651DA7F34D64}" dt="2023-01-12T15:00:58.113" v="1762" actId="20577"/>
          <ac:spMkLst>
            <pc:docMk/>
            <pc:sldMk cId="2643618291" sldId="313"/>
            <ac:spMk id="5" creationId="{DA806575-BB3D-8EDE-EB2A-5AB1886981A3}"/>
          </ac:spMkLst>
        </pc:spChg>
        <pc:picChg chg="add mod">
          <ac:chgData name="Butcher, Kevin" userId="3332b32d-11f1-4ce3-a7ac-e91d6dbdb48d" providerId="ADAL" clId="{16F6D8BB-4362-8B44-809A-651DA7F34D64}" dt="2023-01-12T14:41:09.886" v="1408"/>
          <ac:picMkLst>
            <pc:docMk/>
            <pc:sldMk cId="2643618291" sldId="313"/>
            <ac:picMk id="4" creationId="{C664BAC9-7196-167D-BCB7-B58F53ED8D98}"/>
          </ac:picMkLst>
        </pc:picChg>
      </pc:sldChg>
      <pc:sldChg chg="modSp new mod">
        <pc:chgData name="Butcher, Kevin" userId="3332b32d-11f1-4ce3-a7ac-e91d6dbdb48d" providerId="ADAL" clId="{16F6D8BB-4362-8B44-809A-651DA7F34D64}" dt="2023-01-12T14:44:57.620" v="1476" actId="20577"/>
        <pc:sldMkLst>
          <pc:docMk/>
          <pc:sldMk cId="1865056966" sldId="314"/>
        </pc:sldMkLst>
        <pc:spChg chg="mod">
          <ac:chgData name="Butcher, Kevin" userId="3332b32d-11f1-4ce3-a7ac-e91d6dbdb48d" providerId="ADAL" clId="{16F6D8BB-4362-8B44-809A-651DA7F34D64}" dt="2023-01-12T14:44:22.763" v="1446" actId="114"/>
          <ac:spMkLst>
            <pc:docMk/>
            <pc:sldMk cId="1865056966" sldId="314"/>
            <ac:spMk id="2" creationId="{0AA2B3C0-951C-CB7B-CBF8-8322502B352F}"/>
          </ac:spMkLst>
        </pc:spChg>
        <pc:spChg chg="mod">
          <ac:chgData name="Butcher, Kevin" userId="3332b32d-11f1-4ce3-a7ac-e91d6dbdb48d" providerId="ADAL" clId="{16F6D8BB-4362-8B44-809A-651DA7F34D64}" dt="2023-01-12T14:44:57.620" v="1476" actId="20577"/>
          <ac:spMkLst>
            <pc:docMk/>
            <pc:sldMk cId="1865056966" sldId="314"/>
            <ac:spMk id="3" creationId="{E49D194C-BF54-D0FF-4ACC-DF0422E33DD0}"/>
          </ac:spMkLst>
        </pc:spChg>
      </pc:sldChg>
      <pc:sldChg chg="addSp delSp modSp new mod">
        <pc:chgData name="Butcher, Kevin" userId="3332b32d-11f1-4ce3-a7ac-e91d6dbdb48d" providerId="ADAL" clId="{16F6D8BB-4362-8B44-809A-651DA7F34D64}" dt="2023-01-12T15:00:40.443" v="1753" actId="20577"/>
        <pc:sldMkLst>
          <pc:docMk/>
          <pc:sldMk cId="2085926688" sldId="315"/>
        </pc:sldMkLst>
        <pc:spChg chg="mod">
          <ac:chgData name="Butcher, Kevin" userId="3332b32d-11f1-4ce3-a7ac-e91d6dbdb48d" providerId="ADAL" clId="{16F6D8BB-4362-8B44-809A-651DA7F34D64}" dt="2023-01-12T15:00:40.443" v="1753" actId="20577"/>
          <ac:spMkLst>
            <pc:docMk/>
            <pc:sldMk cId="2085926688" sldId="315"/>
            <ac:spMk id="2" creationId="{21CA8AC3-7F41-284E-DF01-7E67BBAFEB70}"/>
          </ac:spMkLst>
        </pc:spChg>
        <pc:spChg chg="del">
          <ac:chgData name="Butcher, Kevin" userId="3332b32d-11f1-4ce3-a7ac-e91d6dbdb48d" providerId="ADAL" clId="{16F6D8BB-4362-8B44-809A-651DA7F34D64}" dt="2023-01-12T14:47:04.799" v="1494"/>
          <ac:spMkLst>
            <pc:docMk/>
            <pc:sldMk cId="2085926688" sldId="315"/>
            <ac:spMk id="3" creationId="{0C4F0116-0A0E-68F8-9E50-5152953B932E}"/>
          </ac:spMkLst>
        </pc:spChg>
        <pc:spChg chg="add mod">
          <ac:chgData name="Butcher, Kevin" userId="3332b32d-11f1-4ce3-a7ac-e91d6dbdb48d" providerId="ADAL" clId="{16F6D8BB-4362-8B44-809A-651DA7F34D64}" dt="2023-01-12T14:48:15.517" v="1511" actId="20577"/>
          <ac:spMkLst>
            <pc:docMk/>
            <pc:sldMk cId="2085926688" sldId="315"/>
            <ac:spMk id="5" creationId="{898773A7-E6B7-E028-6A89-4012CB0FC093}"/>
          </ac:spMkLst>
        </pc:spChg>
        <pc:picChg chg="add mod">
          <ac:chgData name="Butcher, Kevin" userId="3332b32d-11f1-4ce3-a7ac-e91d6dbdb48d" providerId="ADAL" clId="{16F6D8BB-4362-8B44-809A-651DA7F34D64}" dt="2023-01-12T14:47:04.799" v="1494"/>
          <ac:picMkLst>
            <pc:docMk/>
            <pc:sldMk cId="2085926688" sldId="315"/>
            <ac:picMk id="4" creationId="{38160FFF-29E5-E32F-6AA4-D00926B41AE6}"/>
          </ac:picMkLst>
        </pc:picChg>
      </pc:sldChg>
      <pc:sldChg chg="addSp delSp modSp new mod">
        <pc:chgData name="Butcher, Kevin" userId="3332b32d-11f1-4ce3-a7ac-e91d6dbdb48d" providerId="ADAL" clId="{16F6D8BB-4362-8B44-809A-651DA7F34D64}" dt="2023-01-12T18:41:08.242" v="4628"/>
        <pc:sldMkLst>
          <pc:docMk/>
          <pc:sldMk cId="1555156339" sldId="316"/>
        </pc:sldMkLst>
        <pc:spChg chg="mod">
          <ac:chgData name="Butcher, Kevin" userId="3332b32d-11f1-4ce3-a7ac-e91d6dbdb48d" providerId="ADAL" clId="{16F6D8BB-4362-8B44-809A-651DA7F34D64}" dt="2023-01-12T15:04:53.267" v="1848" actId="20577"/>
          <ac:spMkLst>
            <pc:docMk/>
            <pc:sldMk cId="1555156339" sldId="316"/>
            <ac:spMk id="2" creationId="{1DFEACA0-8731-32B7-5E2A-BEDFAFC2EFCF}"/>
          </ac:spMkLst>
        </pc:spChg>
        <pc:spChg chg="del">
          <ac:chgData name="Butcher, Kevin" userId="3332b32d-11f1-4ce3-a7ac-e91d6dbdb48d" providerId="ADAL" clId="{16F6D8BB-4362-8B44-809A-651DA7F34D64}" dt="2023-01-12T15:03:58.612" v="1825"/>
          <ac:spMkLst>
            <pc:docMk/>
            <pc:sldMk cId="1555156339" sldId="316"/>
            <ac:spMk id="3" creationId="{E3BE5C91-4AA9-43EA-644D-9626926E7493}"/>
          </ac:spMkLst>
        </pc:spChg>
        <pc:spChg chg="add mod">
          <ac:chgData name="Butcher, Kevin" userId="3332b32d-11f1-4ce3-a7ac-e91d6dbdb48d" providerId="ADAL" clId="{16F6D8BB-4362-8B44-809A-651DA7F34D64}" dt="2023-01-12T18:41:08.242" v="4628"/>
          <ac:spMkLst>
            <pc:docMk/>
            <pc:sldMk cId="1555156339" sldId="316"/>
            <ac:spMk id="5" creationId="{96E307E6-6A68-8BE0-7A3B-10E1087D73B6}"/>
          </ac:spMkLst>
        </pc:spChg>
        <pc:picChg chg="add mod">
          <ac:chgData name="Butcher, Kevin" userId="3332b32d-11f1-4ce3-a7ac-e91d6dbdb48d" providerId="ADAL" clId="{16F6D8BB-4362-8B44-809A-651DA7F34D64}" dt="2023-01-12T15:04:34.823" v="1846" actId="1036"/>
          <ac:picMkLst>
            <pc:docMk/>
            <pc:sldMk cId="1555156339" sldId="316"/>
            <ac:picMk id="4" creationId="{E7D78CDE-B5CB-1F81-EF31-151598AA45E1}"/>
          </ac:picMkLst>
        </pc:picChg>
      </pc:sldChg>
      <pc:sldChg chg="addSp delSp modSp new mod">
        <pc:chgData name="Butcher, Kevin" userId="3332b32d-11f1-4ce3-a7ac-e91d6dbdb48d" providerId="ADAL" clId="{16F6D8BB-4362-8B44-809A-651DA7F34D64}" dt="2023-01-12T18:42:02.408" v="4656" actId="20577"/>
        <pc:sldMkLst>
          <pc:docMk/>
          <pc:sldMk cId="3615504987" sldId="317"/>
        </pc:sldMkLst>
        <pc:spChg chg="mod">
          <ac:chgData name="Butcher, Kevin" userId="3332b32d-11f1-4ce3-a7ac-e91d6dbdb48d" providerId="ADAL" clId="{16F6D8BB-4362-8B44-809A-651DA7F34D64}" dt="2023-01-12T15:06:55.773" v="1861" actId="20577"/>
          <ac:spMkLst>
            <pc:docMk/>
            <pc:sldMk cId="3615504987" sldId="317"/>
            <ac:spMk id="2" creationId="{60D03C9E-3F24-FF35-1C43-67D09C783971}"/>
          </ac:spMkLst>
        </pc:spChg>
        <pc:spChg chg="del">
          <ac:chgData name="Butcher, Kevin" userId="3332b32d-11f1-4ce3-a7ac-e91d6dbdb48d" providerId="ADAL" clId="{16F6D8BB-4362-8B44-809A-651DA7F34D64}" dt="2023-01-12T15:06:30.391" v="1850"/>
          <ac:spMkLst>
            <pc:docMk/>
            <pc:sldMk cId="3615504987" sldId="317"/>
            <ac:spMk id="3" creationId="{AC5BEA05-29E4-E5BA-DC5F-FE9CFA00FEE8}"/>
          </ac:spMkLst>
        </pc:spChg>
        <pc:spChg chg="add mod">
          <ac:chgData name="Butcher, Kevin" userId="3332b32d-11f1-4ce3-a7ac-e91d6dbdb48d" providerId="ADAL" clId="{16F6D8BB-4362-8B44-809A-651DA7F34D64}" dt="2023-01-12T15:06:43.657" v="1853"/>
          <ac:spMkLst>
            <pc:docMk/>
            <pc:sldMk cId="3615504987" sldId="317"/>
            <ac:spMk id="5" creationId="{DD0BDF00-21AE-6D2E-4D9F-DEC53B077776}"/>
          </ac:spMkLst>
        </pc:spChg>
        <pc:spChg chg="add mod">
          <ac:chgData name="Butcher, Kevin" userId="3332b32d-11f1-4ce3-a7ac-e91d6dbdb48d" providerId="ADAL" clId="{16F6D8BB-4362-8B44-809A-651DA7F34D64}" dt="2023-01-12T18:42:02.408" v="4656" actId="20577"/>
          <ac:spMkLst>
            <pc:docMk/>
            <pc:sldMk cId="3615504987" sldId="317"/>
            <ac:spMk id="6" creationId="{F11695D9-E2BC-E137-4E0C-DCBC23DA2C33}"/>
          </ac:spMkLst>
        </pc:spChg>
        <pc:picChg chg="add mod">
          <ac:chgData name="Butcher, Kevin" userId="3332b32d-11f1-4ce3-a7ac-e91d6dbdb48d" providerId="ADAL" clId="{16F6D8BB-4362-8B44-809A-651DA7F34D64}" dt="2023-01-12T15:06:30.391" v="1850"/>
          <ac:picMkLst>
            <pc:docMk/>
            <pc:sldMk cId="3615504987" sldId="317"/>
            <ac:picMk id="4" creationId="{DAE2EAFD-580E-6938-464A-197FDE2663BB}"/>
          </ac:picMkLst>
        </pc:picChg>
      </pc:sldChg>
      <pc:sldChg chg="addSp delSp modSp new mod">
        <pc:chgData name="Butcher, Kevin" userId="3332b32d-11f1-4ce3-a7ac-e91d6dbdb48d" providerId="ADAL" clId="{16F6D8BB-4362-8B44-809A-651DA7F34D64}" dt="2023-01-12T18:43:19.147" v="4695" actId="20577"/>
        <pc:sldMkLst>
          <pc:docMk/>
          <pc:sldMk cId="1187926071" sldId="318"/>
        </pc:sldMkLst>
        <pc:spChg chg="mod">
          <ac:chgData name="Butcher, Kevin" userId="3332b32d-11f1-4ce3-a7ac-e91d6dbdb48d" providerId="ADAL" clId="{16F6D8BB-4362-8B44-809A-651DA7F34D64}" dt="2023-01-12T18:43:19.147" v="4695" actId="20577"/>
          <ac:spMkLst>
            <pc:docMk/>
            <pc:sldMk cId="1187926071" sldId="318"/>
            <ac:spMk id="2" creationId="{22DEA156-7653-8834-7F4A-11879A125AEE}"/>
          </ac:spMkLst>
        </pc:spChg>
        <pc:spChg chg="del">
          <ac:chgData name="Butcher, Kevin" userId="3332b32d-11f1-4ce3-a7ac-e91d6dbdb48d" providerId="ADAL" clId="{16F6D8BB-4362-8B44-809A-651DA7F34D64}" dt="2023-01-12T15:07:33.417" v="1863"/>
          <ac:spMkLst>
            <pc:docMk/>
            <pc:sldMk cId="1187926071" sldId="318"/>
            <ac:spMk id="3" creationId="{523ACB7E-A8D5-DFF9-E805-1A8797575A5B}"/>
          </ac:spMkLst>
        </pc:spChg>
        <pc:spChg chg="add mod">
          <ac:chgData name="Butcher, Kevin" userId="3332b32d-11f1-4ce3-a7ac-e91d6dbdb48d" providerId="ADAL" clId="{16F6D8BB-4362-8B44-809A-651DA7F34D64}" dt="2023-01-12T18:43:04.561" v="4669" actId="20577"/>
          <ac:spMkLst>
            <pc:docMk/>
            <pc:sldMk cId="1187926071" sldId="318"/>
            <ac:spMk id="5" creationId="{3B9C2266-E8B4-48D7-F78C-305FBBDEBC6E}"/>
          </ac:spMkLst>
        </pc:spChg>
        <pc:picChg chg="add mod">
          <ac:chgData name="Butcher, Kevin" userId="3332b32d-11f1-4ce3-a7ac-e91d6dbdb48d" providerId="ADAL" clId="{16F6D8BB-4362-8B44-809A-651DA7F34D64}" dt="2023-01-12T15:07:33.417" v="1863"/>
          <ac:picMkLst>
            <pc:docMk/>
            <pc:sldMk cId="1187926071" sldId="318"/>
            <ac:picMk id="4" creationId="{A1372E0D-AE28-F55A-47B8-6AF48CF619AE}"/>
          </ac:picMkLst>
        </pc:picChg>
      </pc:sldChg>
      <pc:sldChg chg="addSp delSp modSp new mod">
        <pc:chgData name="Butcher, Kevin" userId="3332b32d-11f1-4ce3-a7ac-e91d6dbdb48d" providerId="ADAL" clId="{16F6D8BB-4362-8B44-809A-651DA7F34D64}" dt="2023-01-12T18:44:49.699" v="4725"/>
        <pc:sldMkLst>
          <pc:docMk/>
          <pc:sldMk cId="3168534591" sldId="319"/>
        </pc:sldMkLst>
        <pc:spChg chg="mod">
          <ac:chgData name="Butcher, Kevin" userId="3332b32d-11f1-4ce3-a7ac-e91d6dbdb48d" providerId="ADAL" clId="{16F6D8BB-4362-8B44-809A-651DA7F34D64}" dt="2023-01-12T18:00:16.349" v="3631" actId="20577"/>
          <ac:spMkLst>
            <pc:docMk/>
            <pc:sldMk cId="3168534591" sldId="319"/>
            <ac:spMk id="2" creationId="{E26A3881-56CD-CFF8-A8D9-35A4F97A1B13}"/>
          </ac:spMkLst>
        </pc:spChg>
        <pc:spChg chg="del">
          <ac:chgData name="Butcher, Kevin" userId="3332b32d-11f1-4ce3-a7ac-e91d6dbdb48d" providerId="ADAL" clId="{16F6D8BB-4362-8B44-809A-651DA7F34D64}" dt="2023-01-12T15:08:11.987" v="1870"/>
          <ac:spMkLst>
            <pc:docMk/>
            <pc:sldMk cId="3168534591" sldId="319"/>
            <ac:spMk id="3" creationId="{709472A6-58AF-1F80-F738-02DDBA61D55A}"/>
          </ac:spMkLst>
        </pc:spChg>
        <pc:spChg chg="add mod">
          <ac:chgData name="Butcher, Kevin" userId="3332b32d-11f1-4ce3-a7ac-e91d6dbdb48d" providerId="ADAL" clId="{16F6D8BB-4362-8B44-809A-651DA7F34D64}" dt="2023-01-12T18:44:49.699" v="4725"/>
          <ac:spMkLst>
            <pc:docMk/>
            <pc:sldMk cId="3168534591" sldId="319"/>
            <ac:spMk id="5" creationId="{CD036F96-4C98-B24B-F2D8-7508E5D3F704}"/>
          </ac:spMkLst>
        </pc:spChg>
        <pc:picChg chg="add mod">
          <ac:chgData name="Butcher, Kevin" userId="3332b32d-11f1-4ce3-a7ac-e91d6dbdb48d" providerId="ADAL" clId="{16F6D8BB-4362-8B44-809A-651DA7F34D64}" dt="2023-01-12T15:08:11.987" v="1870"/>
          <ac:picMkLst>
            <pc:docMk/>
            <pc:sldMk cId="3168534591" sldId="319"/>
            <ac:picMk id="4" creationId="{FAC09216-6145-4E29-15F4-1386770FFD77}"/>
          </ac:picMkLst>
        </pc:picChg>
      </pc:sldChg>
      <pc:sldChg chg="addSp delSp modSp new mod">
        <pc:chgData name="Butcher, Kevin" userId="3332b32d-11f1-4ce3-a7ac-e91d6dbdb48d" providerId="ADAL" clId="{16F6D8BB-4362-8B44-809A-651DA7F34D64}" dt="2023-01-12T18:47:14.476" v="4753" actId="20577"/>
        <pc:sldMkLst>
          <pc:docMk/>
          <pc:sldMk cId="3596884265" sldId="320"/>
        </pc:sldMkLst>
        <pc:spChg chg="mod">
          <ac:chgData name="Butcher, Kevin" userId="3332b32d-11f1-4ce3-a7ac-e91d6dbdb48d" providerId="ADAL" clId="{16F6D8BB-4362-8B44-809A-651DA7F34D64}" dt="2023-01-12T15:09:12.691" v="1883" actId="20577"/>
          <ac:spMkLst>
            <pc:docMk/>
            <pc:sldMk cId="3596884265" sldId="320"/>
            <ac:spMk id="2" creationId="{2DA31EBF-51E2-EC02-69D9-39BF7695097A}"/>
          </ac:spMkLst>
        </pc:spChg>
        <pc:spChg chg="del">
          <ac:chgData name="Butcher, Kevin" userId="3332b32d-11f1-4ce3-a7ac-e91d6dbdb48d" providerId="ADAL" clId="{16F6D8BB-4362-8B44-809A-651DA7F34D64}" dt="2023-01-12T15:08:58.208" v="1878"/>
          <ac:spMkLst>
            <pc:docMk/>
            <pc:sldMk cId="3596884265" sldId="320"/>
            <ac:spMk id="3" creationId="{3340B8E4-6E4F-5081-F4AC-F2ACC9617262}"/>
          </ac:spMkLst>
        </pc:spChg>
        <pc:spChg chg="add mod">
          <ac:chgData name="Butcher, Kevin" userId="3332b32d-11f1-4ce3-a7ac-e91d6dbdb48d" providerId="ADAL" clId="{16F6D8BB-4362-8B44-809A-651DA7F34D64}" dt="2023-01-12T18:47:14.476" v="4753" actId="20577"/>
          <ac:spMkLst>
            <pc:docMk/>
            <pc:sldMk cId="3596884265" sldId="320"/>
            <ac:spMk id="5" creationId="{425D232F-34D6-5016-C443-D9AFA0C31C1E}"/>
          </ac:spMkLst>
        </pc:spChg>
        <pc:picChg chg="add mod">
          <ac:chgData name="Butcher, Kevin" userId="3332b32d-11f1-4ce3-a7ac-e91d6dbdb48d" providerId="ADAL" clId="{16F6D8BB-4362-8B44-809A-651DA7F34D64}" dt="2023-01-12T15:08:58.208" v="1878"/>
          <ac:picMkLst>
            <pc:docMk/>
            <pc:sldMk cId="3596884265" sldId="320"/>
            <ac:picMk id="4" creationId="{2C327A20-5228-BED3-8A48-6567717A57BB}"/>
          </ac:picMkLst>
        </pc:picChg>
      </pc:sldChg>
      <pc:sldChg chg="addSp delSp modSp new mod">
        <pc:chgData name="Butcher, Kevin" userId="3332b32d-11f1-4ce3-a7ac-e91d6dbdb48d" providerId="ADAL" clId="{16F6D8BB-4362-8B44-809A-651DA7F34D64}" dt="2023-01-12T18:48:46.146" v="4778"/>
        <pc:sldMkLst>
          <pc:docMk/>
          <pc:sldMk cId="4216450884" sldId="321"/>
        </pc:sldMkLst>
        <pc:spChg chg="mod">
          <ac:chgData name="Butcher, Kevin" userId="3332b32d-11f1-4ce3-a7ac-e91d6dbdb48d" providerId="ADAL" clId="{16F6D8BB-4362-8B44-809A-651DA7F34D64}" dt="2023-01-12T15:10:06.112" v="1890" actId="20577"/>
          <ac:spMkLst>
            <pc:docMk/>
            <pc:sldMk cId="4216450884" sldId="321"/>
            <ac:spMk id="2" creationId="{4D243422-0E29-52EA-49E0-9FFAEC1EFBA0}"/>
          </ac:spMkLst>
        </pc:spChg>
        <pc:spChg chg="del">
          <ac:chgData name="Butcher, Kevin" userId="3332b32d-11f1-4ce3-a7ac-e91d6dbdb48d" providerId="ADAL" clId="{16F6D8BB-4362-8B44-809A-651DA7F34D64}" dt="2023-01-12T15:09:40.314" v="1885"/>
          <ac:spMkLst>
            <pc:docMk/>
            <pc:sldMk cId="4216450884" sldId="321"/>
            <ac:spMk id="3" creationId="{24AC6BA4-C30B-48E2-C24F-F3C70CEE2331}"/>
          </ac:spMkLst>
        </pc:spChg>
        <pc:spChg chg="add mod">
          <ac:chgData name="Butcher, Kevin" userId="3332b32d-11f1-4ce3-a7ac-e91d6dbdb48d" providerId="ADAL" clId="{16F6D8BB-4362-8B44-809A-651DA7F34D64}" dt="2023-01-12T18:48:46.146" v="4778"/>
          <ac:spMkLst>
            <pc:docMk/>
            <pc:sldMk cId="4216450884" sldId="321"/>
            <ac:spMk id="5" creationId="{2E3E93B4-4D5F-4753-DDFE-E26E8B5B668D}"/>
          </ac:spMkLst>
        </pc:spChg>
        <pc:picChg chg="add mod">
          <ac:chgData name="Butcher, Kevin" userId="3332b32d-11f1-4ce3-a7ac-e91d6dbdb48d" providerId="ADAL" clId="{16F6D8BB-4362-8B44-809A-651DA7F34D64}" dt="2023-01-12T15:09:40.314" v="1885"/>
          <ac:picMkLst>
            <pc:docMk/>
            <pc:sldMk cId="4216450884" sldId="321"/>
            <ac:picMk id="4" creationId="{8D9028B1-C36F-9707-84D0-7FA7FD44BFB7}"/>
          </ac:picMkLst>
        </pc:picChg>
      </pc:sldChg>
      <pc:sldChg chg="addSp delSp modSp new mod">
        <pc:chgData name="Butcher, Kevin" userId="3332b32d-11f1-4ce3-a7ac-e91d6dbdb48d" providerId="ADAL" clId="{16F6D8BB-4362-8B44-809A-651DA7F34D64}" dt="2023-01-12T18:50:23.023" v="4792"/>
        <pc:sldMkLst>
          <pc:docMk/>
          <pc:sldMk cId="1502823775" sldId="322"/>
        </pc:sldMkLst>
        <pc:spChg chg="mod">
          <ac:chgData name="Butcher, Kevin" userId="3332b32d-11f1-4ce3-a7ac-e91d6dbdb48d" providerId="ADAL" clId="{16F6D8BB-4362-8B44-809A-651DA7F34D64}" dt="2023-01-12T15:11:12.695" v="1895" actId="255"/>
          <ac:spMkLst>
            <pc:docMk/>
            <pc:sldMk cId="1502823775" sldId="322"/>
            <ac:spMk id="2" creationId="{9FC76F40-FCE8-98EE-7E1E-535F1DC8F772}"/>
          </ac:spMkLst>
        </pc:spChg>
        <pc:spChg chg="del">
          <ac:chgData name="Butcher, Kevin" userId="3332b32d-11f1-4ce3-a7ac-e91d6dbdb48d" providerId="ADAL" clId="{16F6D8BB-4362-8B44-809A-651DA7F34D64}" dt="2023-01-12T15:10:55.101" v="1892"/>
          <ac:spMkLst>
            <pc:docMk/>
            <pc:sldMk cId="1502823775" sldId="322"/>
            <ac:spMk id="3" creationId="{9D3A3861-B41A-30FA-E5EC-2638F1AD86DB}"/>
          </ac:spMkLst>
        </pc:spChg>
        <pc:spChg chg="add mod">
          <ac:chgData name="Butcher, Kevin" userId="3332b32d-11f1-4ce3-a7ac-e91d6dbdb48d" providerId="ADAL" clId="{16F6D8BB-4362-8B44-809A-651DA7F34D64}" dt="2023-01-12T18:50:23.023" v="4792"/>
          <ac:spMkLst>
            <pc:docMk/>
            <pc:sldMk cId="1502823775" sldId="322"/>
            <ac:spMk id="5" creationId="{313CE7EA-D46B-7D9A-A8AF-0D7FFCE189A5}"/>
          </ac:spMkLst>
        </pc:spChg>
        <pc:picChg chg="add mod">
          <ac:chgData name="Butcher, Kevin" userId="3332b32d-11f1-4ce3-a7ac-e91d6dbdb48d" providerId="ADAL" clId="{16F6D8BB-4362-8B44-809A-651DA7F34D64}" dt="2023-01-12T15:10:55.101" v="1892"/>
          <ac:picMkLst>
            <pc:docMk/>
            <pc:sldMk cId="1502823775" sldId="322"/>
            <ac:picMk id="4" creationId="{0D8407F4-D6AE-9B1F-AB07-C17D072C6111}"/>
          </ac:picMkLst>
        </pc:picChg>
      </pc:sldChg>
      <pc:sldChg chg="addSp delSp modSp new mod">
        <pc:chgData name="Butcher, Kevin" userId="3332b32d-11f1-4ce3-a7ac-e91d6dbdb48d" providerId="ADAL" clId="{16F6D8BB-4362-8B44-809A-651DA7F34D64}" dt="2023-01-12T18:54:01.547" v="4835"/>
        <pc:sldMkLst>
          <pc:docMk/>
          <pc:sldMk cId="333756476" sldId="323"/>
        </pc:sldMkLst>
        <pc:spChg chg="mod">
          <ac:chgData name="Butcher, Kevin" userId="3332b32d-11f1-4ce3-a7ac-e91d6dbdb48d" providerId="ADAL" clId="{16F6D8BB-4362-8B44-809A-651DA7F34D64}" dt="2023-01-12T15:12:12.265" v="1900" actId="255"/>
          <ac:spMkLst>
            <pc:docMk/>
            <pc:sldMk cId="333756476" sldId="323"/>
            <ac:spMk id="2" creationId="{57581D0E-0AA8-80D3-C7C8-52059865B57E}"/>
          </ac:spMkLst>
        </pc:spChg>
        <pc:spChg chg="del">
          <ac:chgData name="Butcher, Kevin" userId="3332b32d-11f1-4ce3-a7ac-e91d6dbdb48d" providerId="ADAL" clId="{16F6D8BB-4362-8B44-809A-651DA7F34D64}" dt="2023-01-12T15:11:55.694" v="1897"/>
          <ac:spMkLst>
            <pc:docMk/>
            <pc:sldMk cId="333756476" sldId="323"/>
            <ac:spMk id="3" creationId="{FC142FD0-F948-98A8-00D7-8292243B51D3}"/>
          </ac:spMkLst>
        </pc:spChg>
        <pc:spChg chg="add mod">
          <ac:chgData name="Butcher, Kevin" userId="3332b32d-11f1-4ce3-a7ac-e91d6dbdb48d" providerId="ADAL" clId="{16F6D8BB-4362-8B44-809A-651DA7F34D64}" dt="2023-01-12T18:54:01.547" v="4835"/>
          <ac:spMkLst>
            <pc:docMk/>
            <pc:sldMk cId="333756476" sldId="323"/>
            <ac:spMk id="5" creationId="{F917B991-8A4D-D652-2AC7-7C64D945518E}"/>
          </ac:spMkLst>
        </pc:spChg>
        <pc:picChg chg="add mod">
          <ac:chgData name="Butcher, Kevin" userId="3332b32d-11f1-4ce3-a7ac-e91d6dbdb48d" providerId="ADAL" clId="{16F6D8BB-4362-8B44-809A-651DA7F34D64}" dt="2023-01-12T15:11:55.694" v="1897"/>
          <ac:picMkLst>
            <pc:docMk/>
            <pc:sldMk cId="333756476" sldId="323"/>
            <ac:picMk id="4" creationId="{BFCEECFF-A1A1-F030-BD26-5BD0CEA4C60D}"/>
          </ac:picMkLst>
        </pc:picChg>
      </pc:sldChg>
      <pc:sldChg chg="addSp delSp modSp new mod">
        <pc:chgData name="Butcher, Kevin" userId="3332b32d-11f1-4ce3-a7ac-e91d6dbdb48d" providerId="ADAL" clId="{16F6D8BB-4362-8B44-809A-651DA7F34D64}" dt="2023-01-12T18:55:10.541" v="4849"/>
        <pc:sldMkLst>
          <pc:docMk/>
          <pc:sldMk cId="1946497809" sldId="324"/>
        </pc:sldMkLst>
        <pc:spChg chg="mod">
          <ac:chgData name="Butcher, Kevin" userId="3332b32d-11f1-4ce3-a7ac-e91d6dbdb48d" providerId="ADAL" clId="{16F6D8BB-4362-8B44-809A-651DA7F34D64}" dt="2023-01-12T15:13:20.878" v="1922" actId="1076"/>
          <ac:spMkLst>
            <pc:docMk/>
            <pc:sldMk cId="1946497809" sldId="324"/>
            <ac:spMk id="2" creationId="{D6C0F05A-DA93-E29B-1BC0-DBFC9D4C4FF1}"/>
          </ac:spMkLst>
        </pc:spChg>
        <pc:spChg chg="del">
          <ac:chgData name="Butcher, Kevin" userId="3332b32d-11f1-4ce3-a7ac-e91d6dbdb48d" providerId="ADAL" clId="{16F6D8BB-4362-8B44-809A-651DA7F34D64}" dt="2023-01-12T15:12:53.298" v="1902"/>
          <ac:spMkLst>
            <pc:docMk/>
            <pc:sldMk cId="1946497809" sldId="324"/>
            <ac:spMk id="3" creationId="{5A3E9974-2FD8-7A71-0E48-B28C3624CCFA}"/>
          </ac:spMkLst>
        </pc:spChg>
        <pc:spChg chg="add mod">
          <ac:chgData name="Butcher, Kevin" userId="3332b32d-11f1-4ce3-a7ac-e91d6dbdb48d" providerId="ADAL" clId="{16F6D8BB-4362-8B44-809A-651DA7F34D64}" dt="2023-01-12T18:55:10.541" v="4849"/>
          <ac:spMkLst>
            <pc:docMk/>
            <pc:sldMk cId="1946497809" sldId="324"/>
            <ac:spMk id="5" creationId="{5055DAE0-6DD0-3322-E561-8F9A0E88F2E6}"/>
          </ac:spMkLst>
        </pc:spChg>
        <pc:picChg chg="add mod">
          <ac:chgData name="Butcher, Kevin" userId="3332b32d-11f1-4ce3-a7ac-e91d6dbdb48d" providerId="ADAL" clId="{16F6D8BB-4362-8B44-809A-651DA7F34D64}" dt="2023-01-12T15:13:15.478" v="1921" actId="1036"/>
          <ac:picMkLst>
            <pc:docMk/>
            <pc:sldMk cId="1946497809" sldId="324"/>
            <ac:picMk id="4" creationId="{8333DB39-9B51-C87C-AA99-C7DD689B2146}"/>
          </ac:picMkLst>
        </pc:picChg>
      </pc:sldChg>
      <pc:sldChg chg="addSp delSp modSp new mod">
        <pc:chgData name="Butcher, Kevin" userId="3332b32d-11f1-4ce3-a7ac-e91d6dbdb48d" providerId="ADAL" clId="{16F6D8BB-4362-8B44-809A-651DA7F34D64}" dt="2023-01-12T18:56:06.984" v="4891" actId="20577"/>
        <pc:sldMkLst>
          <pc:docMk/>
          <pc:sldMk cId="1231061765" sldId="325"/>
        </pc:sldMkLst>
        <pc:spChg chg="mod">
          <ac:chgData name="Butcher, Kevin" userId="3332b32d-11f1-4ce3-a7ac-e91d6dbdb48d" providerId="ADAL" clId="{16F6D8BB-4362-8B44-809A-651DA7F34D64}" dt="2023-01-12T15:16:24.442" v="1946" actId="20577"/>
          <ac:spMkLst>
            <pc:docMk/>
            <pc:sldMk cId="1231061765" sldId="325"/>
            <ac:spMk id="2" creationId="{07419873-E7AE-F0F6-DBB6-E3C3D0C39896}"/>
          </ac:spMkLst>
        </pc:spChg>
        <pc:spChg chg="del">
          <ac:chgData name="Butcher, Kevin" userId="3332b32d-11f1-4ce3-a7ac-e91d6dbdb48d" providerId="ADAL" clId="{16F6D8BB-4362-8B44-809A-651DA7F34D64}" dt="2023-01-12T15:15:39.381" v="1924"/>
          <ac:spMkLst>
            <pc:docMk/>
            <pc:sldMk cId="1231061765" sldId="325"/>
            <ac:spMk id="3" creationId="{192FE9D7-DC2F-686B-0A27-644A4F7E8B48}"/>
          </ac:spMkLst>
        </pc:spChg>
        <pc:spChg chg="add mod">
          <ac:chgData name="Butcher, Kevin" userId="3332b32d-11f1-4ce3-a7ac-e91d6dbdb48d" providerId="ADAL" clId="{16F6D8BB-4362-8B44-809A-651DA7F34D64}" dt="2023-01-12T18:56:06.984" v="4891" actId="20577"/>
          <ac:spMkLst>
            <pc:docMk/>
            <pc:sldMk cId="1231061765" sldId="325"/>
            <ac:spMk id="5" creationId="{4EB5BE89-AA03-4C94-5501-A41566602433}"/>
          </ac:spMkLst>
        </pc:spChg>
        <pc:picChg chg="add mod">
          <ac:chgData name="Butcher, Kevin" userId="3332b32d-11f1-4ce3-a7ac-e91d6dbdb48d" providerId="ADAL" clId="{16F6D8BB-4362-8B44-809A-651DA7F34D64}" dt="2023-01-12T15:15:39.381" v="1924"/>
          <ac:picMkLst>
            <pc:docMk/>
            <pc:sldMk cId="1231061765" sldId="325"/>
            <ac:picMk id="4" creationId="{FD920C3E-F9DD-E3A2-7873-9336D0E67878}"/>
          </ac:picMkLst>
        </pc:picChg>
      </pc:sldChg>
      <pc:sldChg chg="addSp delSp modSp new mod">
        <pc:chgData name="Butcher, Kevin" userId="3332b32d-11f1-4ce3-a7ac-e91d6dbdb48d" providerId="ADAL" clId="{16F6D8BB-4362-8B44-809A-651DA7F34D64}" dt="2023-01-12T18:57:47.174" v="4905"/>
        <pc:sldMkLst>
          <pc:docMk/>
          <pc:sldMk cId="1169947089" sldId="326"/>
        </pc:sldMkLst>
        <pc:spChg chg="mod">
          <ac:chgData name="Butcher, Kevin" userId="3332b32d-11f1-4ce3-a7ac-e91d6dbdb48d" providerId="ADAL" clId="{16F6D8BB-4362-8B44-809A-651DA7F34D64}" dt="2023-01-12T18:30:42.109" v="4610" actId="20577"/>
          <ac:spMkLst>
            <pc:docMk/>
            <pc:sldMk cId="1169947089" sldId="326"/>
            <ac:spMk id="2" creationId="{E30948F2-5867-9B34-DA71-6CC0048CB9AA}"/>
          </ac:spMkLst>
        </pc:spChg>
        <pc:spChg chg="del">
          <ac:chgData name="Butcher, Kevin" userId="3332b32d-11f1-4ce3-a7ac-e91d6dbdb48d" providerId="ADAL" clId="{16F6D8BB-4362-8B44-809A-651DA7F34D64}" dt="2023-01-12T15:16:51.687" v="1948"/>
          <ac:spMkLst>
            <pc:docMk/>
            <pc:sldMk cId="1169947089" sldId="326"/>
            <ac:spMk id="3" creationId="{C0A74EE6-1597-287D-4D03-6CDA335234C5}"/>
          </ac:spMkLst>
        </pc:spChg>
        <pc:spChg chg="add mod">
          <ac:chgData name="Butcher, Kevin" userId="3332b32d-11f1-4ce3-a7ac-e91d6dbdb48d" providerId="ADAL" clId="{16F6D8BB-4362-8B44-809A-651DA7F34D64}" dt="2023-01-12T18:57:47.174" v="4905"/>
          <ac:spMkLst>
            <pc:docMk/>
            <pc:sldMk cId="1169947089" sldId="326"/>
            <ac:spMk id="5" creationId="{DEE9A29C-3FFD-8806-6D15-79E54DFF1825}"/>
          </ac:spMkLst>
        </pc:spChg>
        <pc:picChg chg="add mod">
          <ac:chgData name="Butcher, Kevin" userId="3332b32d-11f1-4ce3-a7ac-e91d6dbdb48d" providerId="ADAL" clId="{16F6D8BB-4362-8B44-809A-651DA7F34D64}" dt="2023-01-12T15:16:51.687" v="1948"/>
          <ac:picMkLst>
            <pc:docMk/>
            <pc:sldMk cId="1169947089" sldId="326"/>
            <ac:picMk id="4" creationId="{C8510378-C976-48A1-9120-920E0570B17F}"/>
          </ac:picMkLst>
        </pc:picChg>
      </pc:sldChg>
      <pc:sldChg chg="addSp delSp modSp new mod">
        <pc:chgData name="Butcher, Kevin" userId="3332b32d-11f1-4ce3-a7ac-e91d6dbdb48d" providerId="ADAL" clId="{16F6D8BB-4362-8B44-809A-651DA7F34D64}" dt="2023-01-12T18:58:31.669" v="4926" actId="20577"/>
        <pc:sldMkLst>
          <pc:docMk/>
          <pc:sldMk cId="355942251" sldId="327"/>
        </pc:sldMkLst>
        <pc:spChg chg="mod">
          <ac:chgData name="Butcher, Kevin" userId="3332b32d-11f1-4ce3-a7ac-e91d6dbdb48d" providerId="ADAL" clId="{16F6D8BB-4362-8B44-809A-651DA7F34D64}" dt="2023-01-12T15:18:01.798" v="1964" actId="20577"/>
          <ac:spMkLst>
            <pc:docMk/>
            <pc:sldMk cId="355942251" sldId="327"/>
            <ac:spMk id="2" creationId="{24C7DD28-3646-8118-89CD-0564B9BA80B8}"/>
          </ac:spMkLst>
        </pc:spChg>
        <pc:spChg chg="del">
          <ac:chgData name="Butcher, Kevin" userId="3332b32d-11f1-4ce3-a7ac-e91d6dbdb48d" providerId="ADAL" clId="{16F6D8BB-4362-8B44-809A-651DA7F34D64}" dt="2023-01-12T15:17:24.724" v="1955"/>
          <ac:spMkLst>
            <pc:docMk/>
            <pc:sldMk cId="355942251" sldId="327"/>
            <ac:spMk id="3" creationId="{78277D02-A52F-8634-AEF1-7E9F42DFB5D1}"/>
          </ac:spMkLst>
        </pc:spChg>
        <pc:spChg chg="add mod">
          <ac:chgData name="Butcher, Kevin" userId="3332b32d-11f1-4ce3-a7ac-e91d6dbdb48d" providerId="ADAL" clId="{16F6D8BB-4362-8B44-809A-651DA7F34D64}" dt="2023-01-12T18:58:31.669" v="4926" actId="20577"/>
          <ac:spMkLst>
            <pc:docMk/>
            <pc:sldMk cId="355942251" sldId="327"/>
            <ac:spMk id="5" creationId="{F0DADF05-72FD-BC35-B627-696D6D0F5274}"/>
          </ac:spMkLst>
        </pc:spChg>
        <pc:picChg chg="add mod">
          <ac:chgData name="Butcher, Kevin" userId="3332b32d-11f1-4ce3-a7ac-e91d6dbdb48d" providerId="ADAL" clId="{16F6D8BB-4362-8B44-809A-651DA7F34D64}" dt="2023-01-12T15:17:24.724" v="1955"/>
          <ac:picMkLst>
            <pc:docMk/>
            <pc:sldMk cId="355942251" sldId="327"/>
            <ac:picMk id="4" creationId="{69C22610-FA23-AF65-CB50-F353B65EED9D}"/>
          </ac:picMkLst>
        </pc:picChg>
      </pc:sldChg>
      <pc:sldChg chg="addSp delSp modSp new mod">
        <pc:chgData name="Butcher, Kevin" userId="3332b32d-11f1-4ce3-a7ac-e91d6dbdb48d" providerId="ADAL" clId="{16F6D8BB-4362-8B44-809A-651DA7F34D64}" dt="2023-01-12T18:59:18.070" v="4940"/>
        <pc:sldMkLst>
          <pc:docMk/>
          <pc:sldMk cId="499114583" sldId="328"/>
        </pc:sldMkLst>
        <pc:spChg chg="mod">
          <ac:chgData name="Butcher, Kevin" userId="3332b32d-11f1-4ce3-a7ac-e91d6dbdb48d" providerId="ADAL" clId="{16F6D8BB-4362-8B44-809A-651DA7F34D64}" dt="2023-01-12T15:19:19.974" v="1983" actId="20577"/>
          <ac:spMkLst>
            <pc:docMk/>
            <pc:sldMk cId="499114583" sldId="328"/>
            <ac:spMk id="2" creationId="{A1E76F2F-7761-03C1-C535-49EA0FC86F41}"/>
          </ac:spMkLst>
        </pc:spChg>
        <pc:spChg chg="del">
          <ac:chgData name="Butcher, Kevin" userId="3332b32d-11f1-4ce3-a7ac-e91d6dbdb48d" providerId="ADAL" clId="{16F6D8BB-4362-8B44-809A-651DA7F34D64}" dt="2023-01-12T15:18:48.117" v="1972"/>
          <ac:spMkLst>
            <pc:docMk/>
            <pc:sldMk cId="499114583" sldId="328"/>
            <ac:spMk id="3" creationId="{6304DF8E-7F39-9CA8-2A80-A12707D80E78}"/>
          </ac:spMkLst>
        </pc:spChg>
        <pc:spChg chg="add mod">
          <ac:chgData name="Butcher, Kevin" userId="3332b32d-11f1-4ce3-a7ac-e91d6dbdb48d" providerId="ADAL" clId="{16F6D8BB-4362-8B44-809A-651DA7F34D64}" dt="2023-01-12T18:59:18.070" v="4940"/>
          <ac:spMkLst>
            <pc:docMk/>
            <pc:sldMk cId="499114583" sldId="328"/>
            <ac:spMk id="5" creationId="{F374785E-3259-6A1F-DC5B-EF624CF1F776}"/>
          </ac:spMkLst>
        </pc:spChg>
        <pc:picChg chg="add mod">
          <ac:chgData name="Butcher, Kevin" userId="3332b32d-11f1-4ce3-a7ac-e91d6dbdb48d" providerId="ADAL" clId="{16F6D8BB-4362-8B44-809A-651DA7F34D64}" dt="2023-01-12T15:18:48.117" v="1972"/>
          <ac:picMkLst>
            <pc:docMk/>
            <pc:sldMk cId="499114583" sldId="328"/>
            <ac:picMk id="4" creationId="{AF089689-AD43-8822-1FFA-448056381E48}"/>
          </ac:picMkLst>
        </pc:picChg>
      </pc:sldChg>
      <pc:sldChg chg="addSp delSp modSp new mod">
        <pc:chgData name="Butcher, Kevin" userId="3332b32d-11f1-4ce3-a7ac-e91d6dbdb48d" providerId="ADAL" clId="{16F6D8BB-4362-8B44-809A-651DA7F34D64}" dt="2023-01-12T19:00:40.950" v="4955" actId="20577"/>
        <pc:sldMkLst>
          <pc:docMk/>
          <pc:sldMk cId="3504140764" sldId="329"/>
        </pc:sldMkLst>
        <pc:spChg chg="mod">
          <ac:chgData name="Butcher, Kevin" userId="3332b32d-11f1-4ce3-a7ac-e91d6dbdb48d" providerId="ADAL" clId="{16F6D8BB-4362-8B44-809A-651DA7F34D64}" dt="2023-01-12T15:20:40.809" v="1989" actId="114"/>
          <ac:spMkLst>
            <pc:docMk/>
            <pc:sldMk cId="3504140764" sldId="329"/>
            <ac:spMk id="2" creationId="{D82EC498-41FE-0FD8-E9DE-697CEE94D56C}"/>
          </ac:spMkLst>
        </pc:spChg>
        <pc:spChg chg="del">
          <ac:chgData name="Butcher, Kevin" userId="3332b32d-11f1-4ce3-a7ac-e91d6dbdb48d" providerId="ADAL" clId="{16F6D8BB-4362-8B44-809A-651DA7F34D64}" dt="2023-01-12T15:19:41.791" v="1985"/>
          <ac:spMkLst>
            <pc:docMk/>
            <pc:sldMk cId="3504140764" sldId="329"/>
            <ac:spMk id="3" creationId="{CD1B8626-D256-4A3F-0FAD-5F1C6599DA90}"/>
          </ac:spMkLst>
        </pc:spChg>
        <pc:spChg chg="add mod">
          <ac:chgData name="Butcher, Kevin" userId="3332b32d-11f1-4ce3-a7ac-e91d6dbdb48d" providerId="ADAL" clId="{16F6D8BB-4362-8B44-809A-651DA7F34D64}" dt="2023-01-12T19:00:40.950" v="4955" actId="20577"/>
          <ac:spMkLst>
            <pc:docMk/>
            <pc:sldMk cId="3504140764" sldId="329"/>
            <ac:spMk id="5" creationId="{DC49C3FA-40E9-5B20-17E4-73E54BA4F1ED}"/>
          </ac:spMkLst>
        </pc:spChg>
        <pc:picChg chg="add mod">
          <ac:chgData name="Butcher, Kevin" userId="3332b32d-11f1-4ce3-a7ac-e91d6dbdb48d" providerId="ADAL" clId="{16F6D8BB-4362-8B44-809A-651DA7F34D64}" dt="2023-01-12T15:19:41.791" v="1985"/>
          <ac:picMkLst>
            <pc:docMk/>
            <pc:sldMk cId="3504140764" sldId="329"/>
            <ac:picMk id="4" creationId="{77163317-CBCC-9472-0888-CA0BBA19583E}"/>
          </ac:picMkLst>
        </pc:picChg>
      </pc:sldChg>
      <pc:sldChg chg="addSp delSp modSp new mod">
        <pc:chgData name="Butcher, Kevin" userId="3332b32d-11f1-4ce3-a7ac-e91d6dbdb48d" providerId="ADAL" clId="{16F6D8BB-4362-8B44-809A-651DA7F34D64}" dt="2023-01-12T19:01:46.894" v="4969"/>
        <pc:sldMkLst>
          <pc:docMk/>
          <pc:sldMk cId="3747453556" sldId="330"/>
        </pc:sldMkLst>
        <pc:spChg chg="mod">
          <ac:chgData name="Butcher, Kevin" userId="3332b32d-11f1-4ce3-a7ac-e91d6dbdb48d" providerId="ADAL" clId="{16F6D8BB-4362-8B44-809A-651DA7F34D64}" dt="2023-01-12T15:23:06.673" v="2048" actId="20577"/>
          <ac:spMkLst>
            <pc:docMk/>
            <pc:sldMk cId="3747453556" sldId="330"/>
            <ac:spMk id="2" creationId="{3B1E2B3F-A64E-2A8F-1A1B-BB2FEF493A0C}"/>
          </ac:spMkLst>
        </pc:spChg>
        <pc:spChg chg="del">
          <ac:chgData name="Butcher, Kevin" userId="3332b32d-11f1-4ce3-a7ac-e91d6dbdb48d" providerId="ADAL" clId="{16F6D8BB-4362-8B44-809A-651DA7F34D64}" dt="2023-01-12T15:21:26.213" v="1991"/>
          <ac:spMkLst>
            <pc:docMk/>
            <pc:sldMk cId="3747453556" sldId="330"/>
            <ac:spMk id="3" creationId="{3094A427-0FD3-A1C9-6786-4D59BA79B239}"/>
          </ac:spMkLst>
        </pc:spChg>
        <pc:spChg chg="add mod">
          <ac:chgData name="Butcher, Kevin" userId="3332b32d-11f1-4ce3-a7ac-e91d6dbdb48d" providerId="ADAL" clId="{16F6D8BB-4362-8B44-809A-651DA7F34D64}" dt="2023-01-12T19:01:46.894" v="4969"/>
          <ac:spMkLst>
            <pc:docMk/>
            <pc:sldMk cId="3747453556" sldId="330"/>
            <ac:spMk id="5" creationId="{D96C78E6-86E3-0332-F910-127FC68BD09A}"/>
          </ac:spMkLst>
        </pc:spChg>
        <pc:picChg chg="add mod">
          <ac:chgData name="Butcher, Kevin" userId="3332b32d-11f1-4ce3-a7ac-e91d6dbdb48d" providerId="ADAL" clId="{16F6D8BB-4362-8B44-809A-651DA7F34D64}" dt="2023-01-12T15:21:26.213" v="1991"/>
          <ac:picMkLst>
            <pc:docMk/>
            <pc:sldMk cId="3747453556" sldId="330"/>
            <ac:picMk id="4" creationId="{3D9337D0-6FB2-DEA9-00A7-9AD769507197}"/>
          </ac:picMkLst>
        </pc:picChg>
      </pc:sldChg>
      <pc:sldChg chg="addSp delSp modSp new mod">
        <pc:chgData name="Butcher, Kevin" userId="3332b32d-11f1-4ce3-a7ac-e91d6dbdb48d" providerId="ADAL" clId="{16F6D8BB-4362-8B44-809A-651DA7F34D64}" dt="2023-01-12T19:02:28.333" v="4982" actId="20577"/>
        <pc:sldMkLst>
          <pc:docMk/>
          <pc:sldMk cId="506621830" sldId="331"/>
        </pc:sldMkLst>
        <pc:spChg chg="mod">
          <ac:chgData name="Butcher, Kevin" userId="3332b32d-11f1-4ce3-a7ac-e91d6dbdb48d" providerId="ADAL" clId="{16F6D8BB-4362-8B44-809A-651DA7F34D64}" dt="2023-01-12T15:23:10.763" v="2051" actId="20577"/>
          <ac:spMkLst>
            <pc:docMk/>
            <pc:sldMk cId="506621830" sldId="331"/>
            <ac:spMk id="2" creationId="{7BA91EF6-1BFA-04DE-C02B-FB66DB723DF6}"/>
          </ac:spMkLst>
        </pc:spChg>
        <pc:spChg chg="del">
          <ac:chgData name="Butcher, Kevin" userId="3332b32d-11f1-4ce3-a7ac-e91d6dbdb48d" providerId="ADAL" clId="{16F6D8BB-4362-8B44-809A-651DA7F34D64}" dt="2023-01-12T15:22:09.705" v="1999"/>
          <ac:spMkLst>
            <pc:docMk/>
            <pc:sldMk cId="506621830" sldId="331"/>
            <ac:spMk id="3" creationId="{4325C75C-AD94-5DA0-488E-117BF37FF7F8}"/>
          </ac:spMkLst>
        </pc:spChg>
        <pc:spChg chg="add mod">
          <ac:chgData name="Butcher, Kevin" userId="3332b32d-11f1-4ce3-a7ac-e91d6dbdb48d" providerId="ADAL" clId="{16F6D8BB-4362-8B44-809A-651DA7F34D64}" dt="2023-01-12T19:02:28.333" v="4982" actId="20577"/>
          <ac:spMkLst>
            <pc:docMk/>
            <pc:sldMk cId="506621830" sldId="331"/>
            <ac:spMk id="5" creationId="{F57C7388-8CF7-9ACF-09C0-C4EB9A238627}"/>
          </ac:spMkLst>
        </pc:spChg>
        <pc:picChg chg="add mod">
          <ac:chgData name="Butcher, Kevin" userId="3332b32d-11f1-4ce3-a7ac-e91d6dbdb48d" providerId="ADAL" clId="{16F6D8BB-4362-8B44-809A-651DA7F34D64}" dt="2023-01-12T15:22:09.705" v="1999"/>
          <ac:picMkLst>
            <pc:docMk/>
            <pc:sldMk cId="506621830" sldId="331"/>
            <ac:picMk id="4" creationId="{74496360-6A40-143D-7644-CAF16A1B8AD7}"/>
          </ac:picMkLst>
        </pc:picChg>
      </pc:sldChg>
      <pc:sldChg chg="addSp delSp modSp new mod">
        <pc:chgData name="Butcher, Kevin" userId="3332b32d-11f1-4ce3-a7ac-e91d6dbdb48d" providerId="ADAL" clId="{16F6D8BB-4362-8B44-809A-651DA7F34D64}" dt="2023-01-12T19:04:38.220" v="5007" actId="20577"/>
        <pc:sldMkLst>
          <pc:docMk/>
          <pc:sldMk cId="1109550761" sldId="332"/>
        </pc:sldMkLst>
        <pc:spChg chg="mod">
          <ac:chgData name="Butcher, Kevin" userId="3332b32d-11f1-4ce3-a7ac-e91d6dbdb48d" providerId="ADAL" clId="{16F6D8BB-4362-8B44-809A-651DA7F34D64}" dt="2023-01-12T15:27:11.328" v="2079" actId="20577"/>
          <ac:spMkLst>
            <pc:docMk/>
            <pc:sldMk cId="1109550761" sldId="332"/>
            <ac:spMk id="2" creationId="{56CED738-75C3-4C04-3014-889ACF59D145}"/>
          </ac:spMkLst>
        </pc:spChg>
        <pc:spChg chg="del">
          <ac:chgData name="Butcher, Kevin" userId="3332b32d-11f1-4ce3-a7ac-e91d6dbdb48d" providerId="ADAL" clId="{16F6D8BB-4362-8B44-809A-651DA7F34D64}" dt="2023-01-12T15:25:27.591" v="2056"/>
          <ac:spMkLst>
            <pc:docMk/>
            <pc:sldMk cId="1109550761" sldId="332"/>
            <ac:spMk id="3" creationId="{0F707629-F94D-2CD2-EB45-65A0CB61F212}"/>
          </ac:spMkLst>
        </pc:spChg>
        <pc:spChg chg="add mod">
          <ac:chgData name="Butcher, Kevin" userId="3332b32d-11f1-4ce3-a7ac-e91d6dbdb48d" providerId="ADAL" clId="{16F6D8BB-4362-8B44-809A-651DA7F34D64}" dt="2023-01-12T19:04:38.220" v="5007" actId="20577"/>
          <ac:spMkLst>
            <pc:docMk/>
            <pc:sldMk cId="1109550761" sldId="332"/>
            <ac:spMk id="5" creationId="{B042AEC1-CBC1-CBE3-A8AC-1A628DA9DBA0}"/>
          </ac:spMkLst>
        </pc:spChg>
        <pc:picChg chg="add mod">
          <ac:chgData name="Butcher, Kevin" userId="3332b32d-11f1-4ce3-a7ac-e91d6dbdb48d" providerId="ADAL" clId="{16F6D8BB-4362-8B44-809A-651DA7F34D64}" dt="2023-01-12T15:25:27.591" v="2056"/>
          <ac:picMkLst>
            <pc:docMk/>
            <pc:sldMk cId="1109550761" sldId="332"/>
            <ac:picMk id="4" creationId="{CBCE3CE8-2389-DB2C-EE76-42B18FCDC48B}"/>
          </ac:picMkLst>
        </pc:picChg>
      </pc:sldChg>
      <pc:sldChg chg="addSp delSp modSp new mod">
        <pc:chgData name="Butcher, Kevin" userId="3332b32d-11f1-4ce3-a7ac-e91d6dbdb48d" providerId="ADAL" clId="{16F6D8BB-4362-8B44-809A-651DA7F34D64}" dt="2023-01-12T19:05:29.527" v="5018" actId="20577"/>
        <pc:sldMkLst>
          <pc:docMk/>
          <pc:sldMk cId="1574554932" sldId="333"/>
        </pc:sldMkLst>
        <pc:spChg chg="del mod">
          <ac:chgData name="Butcher, Kevin" userId="3332b32d-11f1-4ce3-a7ac-e91d6dbdb48d" providerId="ADAL" clId="{16F6D8BB-4362-8B44-809A-651DA7F34D64}" dt="2023-01-12T15:26:32.701" v="2067" actId="478"/>
          <ac:spMkLst>
            <pc:docMk/>
            <pc:sldMk cId="1574554932" sldId="333"/>
            <ac:spMk id="2" creationId="{E656F016-E92A-29D0-D6BE-44EBD8301F65}"/>
          </ac:spMkLst>
        </pc:spChg>
        <pc:spChg chg="del">
          <ac:chgData name="Butcher, Kevin" userId="3332b32d-11f1-4ce3-a7ac-e91d6dbdb48d" providerId="ADAL" clId="{16F6D8BB-4362-8B44-809A-651DA7F34D64}" dt="2023-01-12T15:26:04.022" v="2060"/>
          <ac:spMkLst>
            <pc:docMk/>
            <pc:sldMk cId="1574554932" sldId="333"/>
            <ac:spMk id="3" creationId="{50F3B90D-8EE4-6E26-1316-8E4A0022B907}"/>
          </ac:spMkLst>
        </pc:spChg>
        <pc:spChg chg="add del mod">
          <ac:chgData name="Butcher, Kevin" userId="3332b32d-11f1-4ce3-a7ac-e91d6dbdb48d" providerId="ADAL" clId="{16F6D8BB-4362-8B44-809A-651DA7F34D64}" dt="2023-01-12T15:26:44.663" v="2070" actId="478"/>
          <ac:spMkLst>
            <pc:docMk/>
            <pc:sldMk cId="1574554932" sldId="333"/>
            <ac:spMk id="6" creationId="{B71FDE99-EBF6-3405-46F2-AA507C31B41F}"/>
          </ac:spMkLst>
        </pc:spChg>
        <pc:spChg chg="add mod">
          <ac:chgData name="Butcher, Kevin" userId="3332b32d-11f1-4ce3-a7ac-e91d6dbdb48d" providerId="ADAL" clId="{16F6D8BB-4362-8B44-809A-651DA7F34D64}" dt="2023-01-12T15:27:02.899" v="2073" actId="20577"/>
          <ac:spMkLst>
            <pc:docMk/>
            <pc:sldMk cId="1574554932" sldId="333"/>
            <ac:spMk id="8" creationId="{286F8BB1-6D70-BD1A-6BB8-B883E0326BE3}"/>
          </ac:spMkLst>
        </pc:spChg>
        <pc:spChg chg="add mod">
          <ac:chgData name="Butcher, Kevin" userId="3332b32d-11f1-4ce3-a7ac-e91d6dbdb48d" providerId="ADAL" clId="{16F6D8BB-4362-8B44-809A-651DA7F34D64}" dt="2023-01-12T19:05:29.527" v="5018" actId="20577"/>
          <ac:spMkLst>
            <pc:docMk/>
            <pc:sldMk cId="1574554932" sldId="333"/>
            <ac:spMk id="9" creationId="{74F18977-1E39-02ED-C144-DD0C3F64BE1B}"/>
          </ac:spMkLst>
        </pc:spChg>
        <pc:picChg chg="add mod">
          <ac:chgData name="Butcher, Kevin" userId="3332b32d-11f1-4ce3-a7ac-e91d6dbdb48d" providerId="ADAL" clId="{16F6D8BB-4362-8B44-809A-651DA7F34D64}" dt="2023-01-12T15:26:16.668" v="2063" actId="1076"/>
          <ac:picMkLst>
            <pc:docMk/>
            <pc:sldMk cId="1574554932" sldId="333"/>
            <ac:picMk id="4" creationId="{15BCAEA8-79EA-868B-DA23-60F9B0E57518}"/>
          </ac:picMkLst>
        </pc:picChg>
      </pc:sldChg>
      <pc:sldChg chg="addSp delSp modSp new mod">
        <pc:chgData name="Butcher, Kevin" userId="3332b32d-11f1-4ce3-a7ac-e91d6dbdb48d" providerId="ADAL" clId="{16F6D8BB-4362-8B44-809A-651DA7F34D64}" dt="2023-01-12T19:06:04.261" v="5031" actId="20577"/>
        <pc:sldMkLst>
          <pc:docMk/>
          <pc:sldMk cId="736079526" sldId="334"/>
        </pc:sldMkLst>
        <pc:spChg chg="mod">
          <ac:chgData name="Butcher, Kevin" userId="3332b32d-11f1-4ce3-a7ac-e91d6dbdb48d" providerId="ADAL" clId="{16F6D8BB-4362-8B44-809A-651DA7F34D64}" dt="2023-01-12T15:28:05.815" v="2087" actId="20577"/>
          <ac:spMkLst>
            <pc:docMk/>
            <pc:sldMk cId="736079526" sldId="334"/>
            <ac:spMk id="2" creationId="{622C1287-B6BF-4B68-ED34-0B0AB0B0835F}"/>
          </ac:spMkLst>
        </pc:spChg>
        <pc:spChg chg="del">
          <ac:chgData name="Butcher, Kevin" userId="3332b32d-11f1-4ce3-a7ac-e91d6dbdb48d" providerId="ADAL" clId="{16F6D8BB-4362-8B44-809A-651DA7F34D64}" dt="2023-01-12T15:27:35.301" v="2081"/>
          <ac:spMkLst>
            <pc:docMk/>
            <pc:sldMk cId="736079526" sldId="334"/>
            <ac:spMk id="3" creationId="{60A214A0-B348-0D8D-D210-7D19E9878CD2}"/>
          </ac:spMkLst>
        </pc:spChg>
        <pc:spChg chg="add mod">
          <ac:chgData name="Butcher, Kevin" userId="3332b32d-11f1-4ce3-a7ac-e91d6dbdb48d" providerId="ADAL" clId="{16F6D8BB-4362-8B44-809A-651DA7F34D64}" dt="2023-01-12T19:06:04.261" v="5031" actId="20577"/>
          <ac:spMkLst>
            <pc:docMk/>
            <pc:sldMk cId="736079526" sldId="334"/>
            <ac:spMk id="5" creationId="{46B8EA2A-36E9-6FB5-FDEE-88BA315EDE10}"/>
          </ac:spMkLst>
        </pc:spChg>
        <pc:picChg chg="add mod">
          <ac:chgData name="Butcher, Kevin" userId="3332b32d-11f1-4ce3-a7ac-e91d6dbdb48d" providerId="ADAL" clId="{16F6D8BB-4362-8B44-809A-651DA7F34D64}" dt="2023-01-12T15:27:35.301" v="2081"/>
          <ac:picMkLst>
            <pc:docMk/>
            <pc:sldMk cId="736079526" sldId="334"/>
            <ac:picMk id="4" creationId="{7A6FE040-397E-06F7-4CA8-09DEF50C4627}"/>
          </ac:picMkLst>
        </pc:picChg>
      </pc:sldChg>
      <pc:sldChg chg="addSp delSp modSp new mod">
        <pc:chgData name="Butcher, Kevin" userId="3332b32d-11f1-4ce3-a7ac-e91d6dbdb48d" providerId="ADAL" clId="{16F6D8BB-4362-8B44-809A-651DA7F34D64}" dt="2023-01-12T19:06:34.875" v="5042" actId="20577"/>
        <pc:sldMkLst>
          <pc:docMk/>
          <pc:sldMk cId="2085978700" sldId="335"/>
        </pc:sldMkLst>
        <pc:spChg chg="mod">
          <ac:chgData name="Butcher, Kevin" userId="3332b32d-11f1-4ce3-a7ac-e91d6dbdb48d" providerId="ADAL" clId="{16F6D8BB-4362-8B44-809A-651DA7F34D64}" dt="2023-01-12T15:32:14.608" v="2117" actId="20577"/>
          <ac:spMkLst>
            <pc:docMk/>
            <pc:sldMk cId="2085978700" sldId="335"/>
            <ac:spMk id="2" creationId="{30BC98B0-86C6-0888-C2DF-87F0418DCB5E}"/>
          </ac:spMkLst>
        </pc:spChg>
        <pc:spChg chg="del">
          <ac:chgData name="Butcher, Kevin" userId="3332b32d-11f1-4ce3-a7ac-e91d6dbdb48d" providerId="ADAL" clId="{16F6D8BB-4362-8B44-809A-651DA7F34D64}" dt="2023-01-12T15:31:01.219" v="2089"/>
          <ac:spMkLst>
            <pc:docMk/>
            <pc:sldMk cId="2085978700" sldId="335"/>
            <ac:spMk id="3" creationId="{A00FBC7F-0739-9B82-5A64-17A139B63293}"/>
          </ac:spMkLst>
        </pc:spChg>
        <pc:spChg chg="add mod">
          <ac:chgData name="Butcher, Kevin" userId="3332b32d-11f1-4ce3-a7ac-e91d6dbdb48d" providerId="ADAL" clId="{16F6D8BB-4362-8B44-809A-651DA7F34D64}" dt="2023-01-12T19:06:34.875" v="5042" actId="20577"/>
          <ac:spMkLst>
            <pc:docMk/>
            <pc:sldMk cId="2085978700" sldId="335"/>
            <ac:spMk id="5" creationId="{8640D41E-FAD0-CF99-077C-5BD6BDE8DC06}"/>
          </ac:spMkLst>
        </pc:spChg>
        <pc:picChg chg="add mod">
          <ac:chgData name="Butcher, Kevin" userId="3332b32d-11f1-4ce3-a7ac-e91d6dbdb48d" providerId="ADAL" clId="{16F6D8BB-4362-8B44-809A-651DA7F34D64}" dt="2023-01-12T15:31:01.219" v="2089"/>
          <ac:picMkLst>
            <pc:docMk/>
            <pc:sldMk cId="2085978700" sldId="335"/>
            <ac:picMk id="4" creationId="{F82CA43A-0EF0-9134-4DD0-7B58B33E4797}"/>
          </ac:picMkLst>
        </pc:picChg>
      </pc:sldChg>
      <pc:sldChg chg="addSp delSp modSp new mod">
        <pc:chgData name="Butcher, Kevin" userId="3332b32d-11f1-4ce3-a7ac-e91d6dbdb48d" providerId="ADAL" clId="{16F6D8BB-4362-8B44-809A-651DA7F34D64}" dt="2023-01-12T19:07:22.541" v="5053" actId="20577"/>
        <pc:sldMkLst>
          <pc:docMk/>
          <pc:sldMk cId="4193201487" sldId="336"/>
        </pc:sldMkLst>
        <pc:spChg chg="mod">
          <ac:chgData name="Butcher, Kevin" userId="3332b32d-11f1-4ce3-a7ac-e91d6dbdb48d" providerId="ADAL" clId="{16F6D8BB-4362-8B44-809A-651DA7F34D64}" dt="2023-01-12T15:32:06.389" v="2111" actId="20577"/>
          <ac:spMkLst>
            <pc:docMk/>
            <pc:sldMk cId="4193201487" sldId="336"/>
            <ac:spMk id="2" creationId="{3BC9AB5E-EF88-249A-8D72-C240FD18B184}"/>
          </ac:spMkLst>
        </pc:spChg>
        <pc:spChg chg="del">
          <ac:chgData name="Butcher, Kevin" userId="3332b32d-11f1-4ce3-a7ac-e91d6dbdb48d" providerId="ADAL" clId="{16F6D8BB-4362-8B44-809A-651DA7F34D64}" dt="2023-01-12T15:31:40.070" v="2095"/>
          <ac:spMkLst>
            <pc:docMk/>
            <pc:sldMk cId="4193201487" sldId="336"/>
            <ac:spMk id="3" creationId="{4B86E5CF-7B27-3DC9-6D8B-4877CA14B475}"/>
          </ac:spMkLst>
        </pc:spChg>
        <pc:spChg chg="add mod">
          <ac:chgData name="Butcher, Kevin" userId="3332b32d-11f1-4ce3-a7ac-e91d6dbdb48d" providerId="ADAL" clId="{16F6D8BB-4362-8B44-809A-651DA7F34D64}" dt="2023-01-12T19:07:22.541" v="5053" actId="20577"/>
          <ac:spMkLst>
            <pc:docMk/>
            <pc:sldMk cId="4193201487" sldId="336"/>
            <ac:spMk id="5" creationId="{D1DC6A48-25E1-FE1C-5F41-78F510F8DD85}"/>
          </ac:spMkLst>
        </pc:spChg>
        <pc:picChg chg="add mod">
          <ac:chgData name="Butcher, Kevin" userId="3332b32d-11f1-4ce3-a7ac-e91d6dbdb48d" providerId="ADAL" clId="{16F6D8BB-4362-8B44-809A-651DA7F34D64}" dt="2023-01-12T15:31:40.070" v="2095"/>
          <ac:picMkLst>
            <pc:docMk/>
            <pc:sldMk cId="4193201487" sldId="336"/>
            <ac:picMk id="4" creationId="{78DB6DFF-C69F-B896-33DD-63F7D5DA3BB7}"/>
          </ac:picMkLst>
        </pc:picChg>
      </pc:sldChg>
      <pc:sldChg chg="modSp new mod">
        <pc:chgData name="Butcher, Kevin" userId="3332b32d-11f1-4ce3-a7ac-e91d6dbdb48d" providerId="ADAL" clId="{16F6D8BB-4362-8B44-809A-651DA7F34D64}" dt="2023-01-12T20:08:09.610" v="5666" actId="20577"/>
        <pc:sldMkLst>
          <pc:docMk/>
          <pc:sldMk cId="3148020275" sldId="337"/>
        </pc:sldMkLst>
        <pc:spChg chg="mod">
          <ac:chgData name="Butcher, Kevin" userId="3332b32d-11f1-4ce3-a7ac-e91d6dbdb48d" providerId="ADAL" clId="{16F6D8BB-4362-8B44-809A-651DA7F34D64}" dt="2023-01-12T15:39:01.378" v="2204" actId="20577"/>
          <ac:spMkLst>
            <pc:docMk/>
            <pc:sldMk cId="3148020275" sldId="337"/>
            <ac:spMk id="2" creationId="{6553FE25-B86C-65E8-3D42-FAD0AFCB87B1}"/>
          </ac:spMkLst>
        </pc:spChg>
        <pc:spChg chg="mod">
          <ac:chgData name="Butcher, Kevin" userId="3332b32d-11f1-4ce3-a7ac-e91d6dbdb48d" providerId="ADAL" clId="{16F6D8BB-4362-8B44-809A-651DA7F34D64}" dt="2023-01-12T20:08:09.610" v="5666" actId="20577"/>
          <ac:spMkLst>
            <pc:docMk/>
            <pc:sldMk cId="3148020275" sldId="337"/>
            <ac:spMk id="3" creationId="{0913213F-2C9E-040F-6933-DF256E0B210F}"/>
          </ac:spMkLst>
        </pc:spChg>
      </pc:sldChg>
      <pc:sldChg chg="addSp delSp modSp new mod modClrScheme chgLayout">
        <pc:chgData name="Butcher, Kevin" userId="3332b32d-11f1-4ce3-a7ac-e91d6dbdb48d" providerId="ADAL" clId="{16F6D8BB-4362-8B44-809A-651DA7F34D64}" dt="2023-01-12T17:11:32.959" v="2359" actId="20577"/>
        <pc:sldMkLst>
          <pc:docMk/>
          <pc:sldMk cId="3464495791" sldId="338"/>
        </pc:sldMkLst>
        <pc:spChg chg="del mod ord">
          <ac:chgData name="Butcher, Kevin" userId="3332b32d-11f1-4ce3-a7ac-e91d6dbdb48d" providerId="ADAL" clId="{16F6D8BB-4362-8B44-809A-651DA7F34D64}" dt="2023-01-12T17:05:39.386" v="2206" actId="700"/>
          <ac:spMkLst>
            <pc:docMk/>
            <pc:sldMk cId="3464495791" sldId="338"/>
            <ac:spMk id="2" creationId="{1045DF22-2BA4-66F8-55FD-15DF137EDE8D}"/>
          </ac:spMkLst>
        </pc:spChg>
        <pc:spChg chg="del mod ord">
          <ac:chgData name="Butcher, Kevin" userId="3332b32d-11f1-4ce3-a7ac-e91d6dbdb48d" providerId="ADAL" clId="{16F6D8BB-4362-8B44-809A-651DA7F34D64}" dt="2023-01-12T17:05:39.386" v="2206" actId="700"/>
          <ac:spMkLst>
            <pc:docMk/>
            <pc:sldMk cId="3464495791" sldId="338"/>
            <ac:spMk id="3" creationId="{9221887F-9566-367C-901A-F914437FF0EE}"/>
          </ac:spMkLst>
        </pc:spChg>
        <pc:spChg chg="add del mod ord">
          <ac:chgData name="Butcher, Kevin" userId="3332b32d-11f1-4ce3-a7ac-e91d6dbdb48d" providerId="ADAL" clId="{16F6D8BB-4362-8B44-809A-651DA7F34D64}" dt="2023-01-12T17:08:09.509" v="2209" actId="478"/>
          <ac:spMkLst>
            <pc:docMk/>
            <pc:sldMk cId="3464495791" sldId="338"/>
            <ac:spMk id="4" creationId="{99111BB5-776C-2DBD-C073-1764B53723B1}"/>
          </ac:spMkLst>
        </pc:spChg>
        <pc:spChg chg="add del mod ord">
          <ac:chgData name="Butcher, Kevin" userId="3332b32d-11f1-4ce3-a7ac-e91d6dbdb48d" providerId="ADAL" clId="{16F6D8BB-4362-8B44-809A-651DA7F34D64}" dt="2023-01-12T17:05:47.430" v="2207"/>
          <ac:spMkLst>
            <pc:docMk/>
            <pc:sldMk cId="3464495791" sldId="338"/>
            <ac:spMk id="5" creationId="{7E28933E-88E7-7F9E-D809-18FAE4D4D33B}"/>
          </ac:spMkLst>
        </pc:spChg>
        <pc:spChg chg="add del mod ord">
          <ac:chgData name="Butcher, Kevin" userId="3332b32d-11f1-4ce3-a7ac-e91d6dbdb48d" providerId="ADAL" clId="{16F6D8BB-4362-8B44-809A-651DA7F34D64}" dt="2023-01-12T17:07:59.512" v="2208"/>
          <ac:spMkLst>
            <pc:docMk/>
            <pc:sldMk cId="3464495791" sldId="338"/>
            <ac:spMk id="6" creationId="{FB7D044B-E7A8-9280-A9DE-77979E3816EF}"/>
          </ac:spMkLst>
        </pc:spChg>
        <pc:spChg chg="add mod">
          <ac:chgData name="Butcher, Kevin" userId="3332b32d-11f1-4ce3-a7ac-e91d6dbdb48d" providerId="ADAL" clId="{16F6D8BB-4362-8B44-809A-651DA7F34D64}" dt="2023-01-12T17:08:33.154" v="2221" actId="20577"/>
          <ac:spMkLst>
            <pc:docMk/>
            <pc:sldMk cId="3464495791" sldId="338"/>
            <ac:spMk id="9" creationId="{597E7361-6908-E299-28FA-3FBFE86379A7}"/>
          </ac:spMkLst>
        </pc:spChg>
        <pc:spChg chg="add mod">
          <ac:chgData name="Butcher, Kevin" userId="3332b32d-11f1-4ce3-a7ac-e91d6dbdb48d" providerId="ADAL" clId="{16F6D8BB-4362-8B44-809A-651DA7F34D64}" dt="2023-01-12T17:09:10.092" v="2234" actId="1076"/>
          <ac:spMkLst>
            <pc:docMk/>
            <pc:sldMk cId="3464495791" sldId="338"/>
            <ac:spMk id="10" creationId="{A1C53E68-AD22-8945-424C-0398F0EDBD7A}"/>
          </ac:spMkLst>
        </pc:spChg>
        <pc:spChg chg="add mod">
          <ac:chgData name="Butcher, Kevin" userId="3332b32d-11f1-4ce3-a7ac-e91d6dbdb48d" providerId="ADAL" clId="{16F6D8BB-4362-8B44-809A-651DA7F34D64}" dt="2023-01-12T17:10:13.030" v="2320" actId="20577"/>
          <ac:spMkLst>
            <pc:docMk/>
            <pc:sldMk cId="3464495791" sldId="338"/>
            <ac:spMk id="11" creationId="{DCBE1D72-751F-EF06-17DF-278BFC4772B8}"/>
          </ac:spMkLst>
        </pc:spChg>
        <pc:spChg chg="add mod">
          <ac:chgData name="Butcher, Kevin" userId="3332b32d-11f1-4ce3-a7ac-e91d6dbdb48d" providerId="ADAL" clId="{16F6D8BB-4362-8B44-809A-651DA7F34D64}" dt="2023-01-12T17:11:32.959" v="2359" actId="20577"/>
          <ac:spMkLst>
            <pc:docMk/>
            <pc:sldMk cId="3464495791" sldId="338"/>
            <ac:spMk id="12" creationId="{56A19211-93F8-F9BF-AF90-AC3D3AD87352}"/>
          </ac:spMkLst>
        </pc:spChg>
        <pc:picChg chg="add mod">
          <ac:chgData name="Butcher, Kevin" userId="3332b32d-11f1-4ce3-a7ac-e91d6dbdb48d" providerId="ADAL" clId="{16F6D8BB-4362-8B44-809A-651DA7F34D64}" dt="2023-01-12T17:05:47.430" v="2207"/>
          <ac:picMkLst>
            <pc:docMk/>
            <pc:sldMk cId="3464495791" sldId="338"/>
            <ac:picMk id="7" creationId="{3327B102-F427-D6C5-424F-78494C7E88F1}"/>
          </ac:picMkLst>
        </pc:picChg>
        <pc:picChg chg="add mod">
          <ac:chgData name="Butcher, Kevin" userId="3332b32d-11f1-4ce3-a7ac-e91d6dbdb48d" providerId="ADAL" clId="{16F6D8BB-4362-8B44-809A-651DA7F34D64}" dt="2023-01-12T17:07:59.512" v="2208"/>
          <ac:picMkLst>
            <pc:docMk/>
            <pc:sldMk cId="3464495791" sldId="338"/>
            <ac:picMk id="8" creationId="{880DCE1C-D91F-337C-CBCC-D44E4D2EAE4E}"/>
          </ac:picMkLst>
        </pc:picChg>
      </pc:sldChg>
      <pc:sldChg chg="addSp delSp modSp new mod modClrScheme chgLayout">
        <pc:chgData name="Butcher, Kevin" userId="3332b32d-11f1-4ce3-a7ac-e91d6dbdb48d" providerId="ADAL" clId="{16F6D8BB-4362-8B44-809A-651DA7F34D64}" dt="2023-01-12T19:35:40.743" v="5113" actId="20577"/>
        <pc:sldMkLst>
          <pc:docMk/>
          <pc:sldMk cId="23007103" sldId="339"/>
        </pc:sldMkLst>
        <pc:spChg chg="mod ord">
          <ac:chgData name="Butcher, Kevin" userId="3332b32d-11f1-4ce3-a7ac-e91d6dbdb48d" providerId="ADAL" clId="{16F6D8BB-4362-8B44-809A-651DA7F34D64}" dt="2023-01-12T19:26:11.303" v="5071" actId="20577"/>
          <ac:spMkLst>
            <pc:docMk/>
            <pc:sldMk cId="23007103" sldId="339"/>
            <ac:spMk id="2" creationId="{1ABBDFC9-11A6-52F7-6E32-7A173AF1AD6C}"/>
          </ac:spMkLst>
        </pc:spChg>
        <pc:spChg chg="del">
          <ac:chgData name="Butcher, Kevin" userId="3332b32d-11f1-4ce3-a7ac-e91d6dbdb48d" providerId="ADAL" clId="{16F6D8BB-4362-8B44-809A-651DA7F34D64}" dt="2023-01-12T17:24:22.363" v="2869"/>
          <ac:spMkLst>
            <pc:docMk/>
            <pc:sldMk cId="23007103" sldId="339"/>
            <ac:spMk id="3" creationId="{CEFDEFF8-1DA6-15F5-5389-0E76F4B625F7}"/>
          </ac:spMkLst>
        </pc:spChg>
        <pc:spChg chg="add del mod ord">
          <ac:chgData name="Butcher, Kevin" userId="3332b32d-11f1-4ce3-a7ac-e91d6dbdb48d" providerId="ADAL" clId="{16F6D8BB-4362-8B44-809A-651DA7F34D64}" dt="2023-01-12T17:24:50.399" v="2871"/>
          <ac:spMkLst>
            <pc:docMk/>
            <pc:sldMk cId="23007103" sldId="339"/>
            <ac:spMk id="5" creationId="{80281836-5DE0-D982-0624-35A2D97570EE}"/>
          </ac:spMkLst>
        </pc:spChg>
        <pc:spChg chg="add mod">
          <ac:chgData name="Butcher, Kevin" userId="3332b32d-11f1-4ce3-a7ac-e91d6dbdb48d" providerId="ADAL" clId="{16F6D8BB-4362-8B44-809A-651DA7F34D64}" dt="2023-01-12T17:25:09.140" v="2888" actId="20577"/>
          <ac:spMkLst>
            <pc:docMk/>
            <pc:sldMk cId="23007103" sldId="339"/>
            <ac:spMk id="7" creationId="{269290F1-40D3-FE6E-B1D8-D422DDBA517F}"/>
          </ac:spMkLst>
        </pc:spChg>
        <pc:spChg chg="add mod">
          <ac:chgData name="Butcher, Kevin" userId="3332b32d-11f1-4ce3-a7ac-e91d6dbdb48d" providerId="ADAL" clId="{16F6D8BB-4362-8B44-809A-651DA7F34D64}" dt="2023-01-12T17:25:27.032" v="2903" actId="1076"/>
          <ac:spMkLst>
            <pc:docMk/>
            <pc:sldMk cId="23007103" sldId="339"/>
            <ac:spMk id="8" creationId="{5D02A285-FA08-AB22-70C5-A3AF43AD70DC}"/>
          </ac:spMkLst>
        </pc:spChg>
        <pc:spChg chg="add mod">
          <ac:chgData name="Butcher, Kevin" userId="3332b32d-11f1-4ce3-a7ac-e91d6dbdb48d" providerId="ADAL" clId="{16F6D8BB-4362-8B44-809A-651DA7F34D64}" dt="2023-01-12T19:35:40.743" v="5113" actId="20577"/>
          <ac:spMkLst>
            <pc:docMk/>
            <pc:sldMk cId="23007103" sldId="339"/>
            <ac:spMk id="9" creationId="{85DFEC9A-5751-4313-EC4A-6D21AD6210A4}"/>
          </ac:spMkLst>
        </pc:spChg>
        <pc:picChg chg="add mod ord">
          <ac:chgData name="Butcher, Kevin" userId="3332b32d-11f1-4ce3-a7ac-e91d6dbdb48d" providerId="ADAL" clId="{16F6D8BB-4362-8B44-809A-651DA7F34D64}" dt="2023-01-12T17:24:29.814" v="2870" actId="700"/>
          <ac:picMkLst>
            <pc:docMk/>
            <pc:sldMk cId="23007103" sldId="339"/>
            <ac:picMk id="4" creationId="{D89CC095-6211-2529-CBC8-EEBDDBAA1181}"/>
          </ac:picMkLst>
        </pc:picChg>
        <pc:picChg chg="add mod">
          <ac:chgData name="Butcher, Kevin" userId="3332b32d-11f1-4ce3-a7ac-e91d6dbdb48d" providerId="ADAL" clId="{16F6D8BB-4362-8B44-809A-651DA7F34D64}" dt="2023-01-12T17:24:50.399" v="2871"/>
          <ac:picMkLst>
            <pc:docMk/>
            <pc:sldMk cId="23007103" sldId="339"/>
            <ac:picMk id="6" creationId="{7BE966BF-8466-E259-4721-A4245775CDD5}"/>
          </ac:picMkLst>
        </pc:picChg>
      </pc:sldChg>
      <pc:sldChg chg="addSp delSp modSp new mod">
        <pc:chgData name="Butcher, Kevin" userId="3332b32d-11f1-4ce3-a7ac-e91d6dbdb48d" providerId="ADAL" clId="{16F6D8BB-4362-8B44-809A-651DA7F34D64}" dt="2023-01-12T19:40:09.225" v="5198" actId="20577"/>
        <pc:sldMkLst>
          <pc:docMk/>
          <pc:sldMk cId="2502370804" sldId="340"/>
        </pc:sldMkLst>
        <pc:spChg chg="mod">
          <ac:chgData name="Butcher, Kevin" userId="3332b32d-11f1-4ce3-a7ac-e91d6dbdb48d" providerId="ADAL" clId="{16F6D8BB-4362-8B44-809A-651DA7F34D64}" dt="2023-01-12T19:40:09.225" v="5198" actId="20577"/>
          <ac:spMkLst>
            <pc:docMk/>
            <pc:sldMk cId="2502370804" sldId="340"/>
            <ac:spMk id="2" creationId="{871E3294-3125-4C22-0D1B-76E987AE08B7}"/>
          </ac:spMkLst>
        </pc:spChg>
        <pc:spChg chg="del">
          <ac:chgData name="Butcher, Kevin" userId="3332b32d-11f1-4ce3-a7ac-e91d6dbdb48d" providerId="ADAL" clId="{16F6D8BB-4362-8B44-809A-651DA7F34D64}" dt="2023-01-12T17:19:04.504" v="2710"/>
          <ac:spMkLst>
            <pc:docMk/>
            <pc:sldMk cId="2502370804" sldId="340"/>
            <ac:spMk id="3" creationId="{584C5A0C-947A-1680-BFD5-1BDE806DC7EF}"/>
          </ac:spMkLst>
        </pc:spChg>
        <pc:spChg chg="add mod">
          <ac:chgData name="Butcher, Kevin" userId="3332b32d-11f1-4ce3-a7ac-e91d6dbdb48d" providerId="ADAL" clId="{16F6D8BB-4362-8B44-809A-651DA7F34D64}" dt="2023-01-12T17:20:11.222" v="2814" actId="20577"/>
          <ac:spMkLst>
            <pc:docMk/>
            <pc:sldMk cId="2502370804" sldId="340"/>
            <ac:spMk id="5" creationId="{4F4433AF-E491-3E69-7EE6-12B4D7361794}"/>
          </ac:spMkLst>
        </pc:spChg>
        <pc:spChg chg="add mod">
          <ac:chgData name="Butcher, Kevin" userId="3332b32d-11f1-4ce3-a7ac-e91d6dbdb48d" providerId="ADAL" clId="{16F6D8BB-4362-8B44-809A-651DA7F34D64}" dt="2023-01-12T17:20:37.078" v="2868" actId="1076"/>
          <ac:spMkLst>
            <pc:docMk/>
            <pc:sldMk cId="2502370804" sldId="340"/>
            <ac:spMk id="6" creationId="{8DC8827F-AA85-6398-827C-CD58EE2CE147}"/>
          </ac:spMkLst>
        </pc:spChg>
        <pc:picChg chg="add mod">
          <ac:chgData name="Butcher, Kevin" userId="3332b32d-11f1-4ce3-a7ac-e91d6dbdb48d" providerId="ADAL" clId="{16F6D8BB-4362-8B44-809A-651DA7F34D64}" dt="2023-01-12T17:19:04.504" v="2710"/>
          <ac:picMkLst>
            <pc:docMk/>
            <pc:sldMk cId="2502370804" sldId="340"/>
            <ac:picMk id="4" creationId="{B2C00817-DFF9-D54C-6D1E-E40114B7E113}"/>
          </ac:picMkLst>
        </pc:picChg>
      </pc:sldChg>
      <pc:sldChg chg="addSp delSp modSp new mod">
        <pc:chgData name="Butcher, Kevin" userId="3332b32d-11f1-4ce3-a7ac-e91d6dbdb48d" providerId="ADAL" clId="{16F6D8BB-4362-8B44-809A-651DA7F34D64}" dt="2023-01-12T19:47:26.035" v="5295" actId="20577"/>
        <pc:sldMkLst>
          <pc:docMk/>
          <pc:sldMk cId="2666829265" sldId="341"/>
        </pc:sldMkLst>
        <pc:spChg chg="mod">
          <ac:chgData name="Butcher, Kevin" userId="3332b32d-11f1-4ce3-a7ac-e91d6dbdb48d" providerId="ADAL" clId="{16F6D8BB-4362-8B44-809A-651DA7F34D64}" dt="2023-01-12T17:30:45.888" v="2938" actId="20577"/>
          <ac:spMkLst>
            <pc:docMk/>
            <pc:sldMk cId="2666829265" sldId="341"/>
            <ac:spMk id="2" creationId="{745B30C7-EF99-83EC-B72A-0268AE249600}"/>
          </ac:spMkLst>
        </pc:spChg>
        <pc:spChg chg="del">
          <ac:chgData name="Butcher, Kevin" userId="3332b32d-11f1-4ce3-a7ac-e91d6dbdb48d" providerId="ADAL" clId="{16F6D8BB-4362-8B44-809A-651DA7F34D64}" dt="2023-01-12T17:28:51.198" v="2905"/>
          <ac:spMkLst>
            <pc:docMk/>
            <pc:sldMk cId="2666829265" sldId="341"/>
            <ac:spMk id="3" creationId="{6AF726ED-CCB5-38CB-A3B6-8DC93638CE12}"/>
          </ac:spMkLst>
        </pc:spChg>
        <pc:spChg chg="add mod">
          <ac:chgData name="Butcher, Kevin" userId="3332b32d-11f1-4ce3-a7ac-e91d6dbdb48d" providerId="ADAL" clId="{16F6D8BB-4362-8B44-809A-651DA7F34D64}" dt="2023-01-12T17:30:05.657" v="2923" actId="1076"/>
          <ac:spMkLst>
            <pc:docMk/>
            <pc:sldMk cId="2666829265" sldId="341"/>
            <ac:spMk id="5" creationId="{E189069D-DEA5-A490-B39A-5714A461576F}"/>
          </ac:spMkLst>
        </pc:spChg>
        <pc:spChg chg="add mod">
          <ac:chgData name="Butcher, Kevin" userId="3332b32d-11f1-4ce3-a7ac-e91d6dbdb48d" providerId="ADAL" clId="{16F6D8BB-4362-8B44-809A-651DA7F34D64}" dt="2023-01-12T17:30:40.948" v="2932" actId="1076"/>
          <ac:spMkLst>
            <pc:docMk/>
            <pc:sldMk cId="2666829265" sldId="341"/>
            <ac:spMk id="6" creationId="{A1607687-0FDF-065A-F4D1-7EDC3DADA894}"/>
          </ac:spMkLst>
        </pc:spChg>
        <pc:spChg chg="add mod">
          <ac:chgData name="Butcher, Kevin" userId="3332b32d-11f1-4ce3-a7ac-e91d6dbdb48d" providerId="ADAL" clId="{16F6D8BB-4362-8B44-809A-651DA7F34D64}" dt="2023-01-12T19:47:26.035" v="5295" actId="20577"/>
          <ac:spMkLst>
            <pc:docMk/>
            <pc:sldMk cId="2666829265" sldId="341"/>
            <ac:spMk id="7" creationId="{EAC6C19A-0FE5-0ADC-13BC-B619384433EF}"/>
          </ac:spMkLst>
        </pc:spChg>
        <pc:picChg chg="add mod">
          <ac:chgData name="Butcher, Kevin" userId="3332b32d-11f1-4ce3-a7ac-e91d6dbdb48d" providerId="ADAL" clId="{16F6D8BB-4362-8B44-809A-651DA7F34D64}" dt="2023-01-12T17:28:51.198" v="2905"/>
          <ac:picMkLst>
            <pc:docMk/>
            <pc:sldMk cId="2666829265" sldId="341"/>
            <ac:picMk id="4" creationId="{CCCA1D2A-9382-B606-BE24-A32788218B05}"/>
          </ac:picMkLst>
        </pc:picChg>
      </pc:sldChg>
      <pc:sldChg chg="delSp modSp new mod">
        <pc:chgData name="Butcher, Kevin" userId="3332b32d-11f1-4ce3-a7ac-e91d6dbdb48d" providerId="ADAL" clId="{16F6D8BB-4362-8B44-809A-651DA7F34D64}" dt="2023-01-12T17:42:52.709" v="3199" actId="114"/>
        <pc:sldMkLst>
          <pc:docMk/>
          <pc:sldMk cId="609267778" sldId="342"/>
        </pc:sldMkLst>
        <pc:spChg chg="del">
          <ac:chgData name="Butcher, Kevin" userId="3332b32d-11f1-4ce3-a7ac-e91d6dbdb48d" providerId="ADAL" clId="{16F6D8BB-4362-8B44-809A-651DA7F34D64}" dt="2023-01-12T17:39:18.319" v="3070" actId="478"/>
          <ac:spMkLst>
            <pc:docMk/>
            <pc:sldMk cId="609267778" sldId="342"/>
            <ac:spMk id="2" creationId="{A00A58E4-FF8B-ECD0-E843-36DAF180E499}"/>
          </ac:spMkLst>
        </pc:spChg>
        <pc:spChg chg="mod">
          <ac:chgData name="Butcher, Kevin" userId="3332b32d-11f1-4ce3-a7ac-e91d6dbdb48d" providerId="ADAL" clId="{16F6D8BB-4362-8B44-809A-651DA7F34D64}" dt="2023-01-12T17:42:52.709" v="3199" actId="114"/>
          <ac:spMkLst>
            <pc:docMk/>
            <pc:sldMk cId="609267778" sldId="342"/>
            <ac:spMk id="3" creationId="{89480486-8CEA-BB04-CC80-A8B23DAE40F7}"/>
          </ac:spMkLst>
        </pc:spChg>
      </pc:sldChg>
      <pc:sldChg chg="addSp delSp modSp new mod">
        <pc:chgData name="Butcher, Kevin" userId="3332b32d-11f1-4ce3-a7ac-e91d6dbdb48d" providerId="ADAL" clId="{16F6D8BB-4362-8B44-809A-651DA7F34D64}" dt="2023-01-12T18:50:34.868" v="4798" actId="20577"/>
        <pc:sldMkLst>
          <pc:docMk/>
          <pc:sldMk cId="212975193" sldId="343"/>
        </pc:sldMkLst>
        <pc:spChg chg="mod">
          <ac:chgData name="Butcher, Kevin" userId="3332b32d-11f1-4ce3-a7ac-e91d6dbdb48d" providerId="ADAL" clId="{16F6D8BB-4362-8B44-809A-651DA7F34D64}" dt="2023-01-12T17:48:45.658" v="3397" actId="20577"/>
          <ac:spMkLst>
            <pc:docMk/>
            <pc:sldMk cId="212975193" sldId="343"/>
            <ac:spMk id="2" creationId="{9FC4D709-2C88-F54C-ED3E-A335DEC5AA23}"/>
          </ac:spMkLst>
        </pc:spChg>
        <pc:spChg chg="del">
          <ac:chgData name="Butcher, Kevin" userId="3332b32d-11f1-4ce3-a7ac-e91d6dbdb48d" providerId="ADAL" clId="{16F6D8BB-4362-8B44-809A-651DA7F34D64}" dt="2023-01-12T17:47:00.500" v="3213"/>
          <ac:spMkLst>
            <pc:docMk/>
            <pc:sldMk cId="212975193" sldId="343"/>
            <ac:spMk id="3" creationId="{873C6538-0B71-69DB-6698-0CF5730D3302}"/>
          </ac:spMkLst>
        </pc:spChg>
        <pc:spChg chg="add mod">
          <ac:chgData name="Butcher, Kevin" userId="3332b32d-11f1-4ce3-a7ac-e91d6dbdb48d" providerId="ADAL" clId="{16F6D8BB-4362-8B44-809A-651DA7F34D64}" dt="2023-01-12T18:50:34.868" v="4798" actId="20577"/>
          <ac:spMkLst>
            <pc:docMk/>
            <pc:sldMk cId="212975193" sldId="343"/>
            <ac:spMk id="5" creationId="{262E1803-CC4D-7980-E2BC-35415FBE6789}"/>
          </ac:spMkLst>
        </pc:spChg>
        <pc:picChg chg="add mod">
          <ac:chgData name="Butcher, Kevin" userId="3332b32d-11f1-4ce3-a7ac-e91d6dbdb48d" providerId="ADAL" clId="{16F6D8BB-4362-8B44-809A-651DA7F34D64}" dt="2023-01-12T17:47:00.500" v="3213"/>
          <ac:picMkLst>
            <pc:docMk/>
            <pc:sldMk cId="212975193" sldId="343"/>
            <ac:picMk id="4" creationId="{E1AA4972-AC11-6DD3-E6D7-F83C48A3449D}"/>
          </ac:picMkLst>
        </pc:picChg>
      </pc:sldChg>
      <pc:sldChg chg="addSp delSp modSp new mod">
        <pc:chgData name="Butcher, Kevin" userId="3332b32d-11f1-4ce3-a7ac-e91d6dbdb48d" providerId="ADAL" clId="{16F6D8BB-4362-8B44-809A-651DA7F34D64}" dt="2023-01-12T19:03:36.318" v="4996"/>
        <pc:sldMkLst>
          <pc:docMk/>
          <pc:sldMk cId="2769593840" sldId="344"/>
        </pc:sldMkLst>
        <pc:spChg chg="mod">
          <ac:chgData name="Butcher, Kevin" userId="3332b32d-11f1-4ce3-a7ac-e91d6dbdb48d" providerId="ADAL" clId="{16F6D8BB-4362-8B44-809A-651DA7F34D64}" dt="2023-01-12T17:53:57.169" v="3504" actId="27636"/>
          <ac:spMkLst>
            <pc:docMk/>
            <pc:sldMk cId="2769593840" sldId="344"/>
            <ac:spMk id="2" creationId="{BD9BFBF4-C1BF-CFF3-1919-EB007FF4F812}"/>
          </ac:spMkLst>
        </pc:spChg>
        <pc:spChg chg="del">
          <ac:chgData name="Butcher, Kevin" userId="3332b32d-11f1-4ce3-a7ac-e91d6dbdb48d" providerId="ADAL" clId="{16F6D8BB-4362-8B44-809A-651DA7F34D64}" dt="2023-01-12T17:52:19.223" v="3399"/>
          <ac:spMkLst>
            <pc:docMk/>
            <pc:sldMk cId="2769593840" sldId="344"/>
            <ac:spMk id="3" creationId="{9F045F4C-9FD6-934A-C239-EFA59D12BA49}"/>
          </ac:spMkLst>
        </pc:spChg>
        <pc:spChg chg="add mod">
          <ac:chgData name="Butcher, Kevin" userId="3332b32d-11f1-4ce3-a7ac-e91d6dbdb48d" providerId="ADAL" clId="{16F6D8BB-4362-8B44-809A-651DA7F34D64}" dt="2023-01-12T19:03:36.318" v="4996"/>
          <ac:spMkLst>
            <pc:docMk/>
            <pc:sldMk cId="2769593840" sldId="344"/>
            <ac:spMk id="5" creationId="{4DD1CFA7-4152-8629-9AF2-D8A1F38EF047}"/>
          </ac:spMkLst>
        </pc:spChg>
        <pc:picChg chg="add mod">
          <ac:chgData name="Butcher, Kevin" userId="3332b32d-11f1-4ce3-a7ac-e91d6dbdb48d" providerId="ADAL" clId="{16F6D8BB-4362-8B44-809A-651DA7F34D64}" dt="2023-01-12T17:52:19.223" v="3399"/>
          <ac:picMkLst>
            <pc:docMk/>
            <pc:sldMk cId="2769593840" sldId="344"/>
            <ac:picMk id="4" creationId="{F85459CB-9A06-4051-87C5-301BE6047AF3}"/>
          </ac:picMkLst>
        </pc:picChg>
      </pc:sldChg>
      <pc:sldChg chg="addSp delSp modSp new mod setBg modClrScheme chgLayout">
        <pc:chgData name="Butcher, Kevin" userId="3332b32d-11f1-4ce3-a7ac-e91d6dbdb48d" providerId="ADAL" clId="{16F6D8BB-4362-8B44-809A-651DA7F34D64}" dt="2023-01-12T18:52:31.975" v="4821"/>
        <pc:sldMkLst>
          <pc:docMk/>
          <pc:sldMk cId="207296358" sldId="345"/>
        </pc:sldMkLst>
        <pc:spChg chg="mod ord">
          <ac:chgData name="Butcher, Kevin" userId="3332b32d-11f1-4ce3-a7ac-e91d6dbdb48d" providerId="ADAL" clId="{16F6D8BB-4362-8B44-809A-651DA7F34D64}" dt="2023-01-12T18:51:58.774" v="4807" actId="26606"/>
          <ac:spMkLst>
            <pc:docMk/>
            <pc:sldMk cId="207296358" sldId="345"/>
            <ac:spMk id="2" creationId="{9FB4D40B-1968-21B1-2909-18857045D6B8}"/>
          </ac:spMkLst>
        </pc:spChg>
        <pc:spChg chg="del">
          <ac:chgData name="Butcher, Kevin" userId="3332b32d-11f1-4ce3-a7ac-e91d6dbdb48d" providerId="ADAL" clId="{16F6D8BB-4362-8B44-809A-651DA7F34D64}" dt="2023-01-12T17:57:09.905" v="3506"/>
          <ac:spMkLst>
            <pc:docMk/>
            <pc:sldMk cId="207296358" sldId="345"/>
            <ac:spMk id="3" creationId="{EFEC9D94-798D-4B9D-068D-B20C4C1BDEF4}"/>
          </ac:spMkLst>
        </pc:spChg>
        <pc:spChg chg="add del mod ord">
          <ac:chgData name="Butcher, Kevin" userId="3332b32d-11f1-4ce3-a7ac-e91d6dbdb48d" providerId="ADAL" clId="{16F6D8BB-4362-8B44-809A-651DA7F34D64}" dt="2023-01-12T18:51:26.241" v="4800" actId="700"/>
          <ac:spMkLst>
            <pc:docMk/>
            <pc:sldMk cId="207296358" sldId="345"/>
            <ac:spMk id="6" creationId="{10F41C73-CA7D-DA13-EC67-3B361696B4C5}"/>
          </ac:spMkLst>
        </pc:spChg>
        <pc:spChg chg="add del mod ord">
          <ac:chgData name="Butcher, Kevin" userId="3332b32d-11f1-4ce3-a7ac-e91d6dbdb48d" providerId="ADAL" clId="{16F6D8BB-4362-8B44-809A-651DA7F34D64}" dt="2023-01-12T18:51:31.828" v="4801"/>
          <ac:spMkLst>
            <pc:docMk/>
            <pc:sldMk cId="207296358" sldId="345"/>
            <ac:spMk id="7" creationId="{CC02900B-277F-EE9D-EE3A-9CA6A8F63D97}"/>
          </ac:spMkLst>
        </pc:spChg>
        <pc:spChg chg="add del mod ord">
          <ac:chgData name="Butcher, Kevin" userId="3332b32d-11f1-4ce3-a7ac-e91d6dbdb48d" providerId="ADAL" clId="{16F6D8BB-4362-8B44-809A-651DA7F34D64}" dt="2023-01-12T18:51:38.882" v="4802"/>
          <ac:spMkLst>
            <pc:docMk/>
            <pc:sldMk cId="207296358" sldId="345"/>
            <ac:spMk id="8" creationId="{BF49A2FD-DD29-85C3-0F5F-528010F41EFD}"/>
          </ac:spMkLst>
        </pc:spChg>
        <pc:spChg chg="add mod">
          <ac:chgData name="Butcher, Kevin" userId="3332b32d-11f1-4ce3-a7ac-e91d6dbdb48d" providerId="ADAL" clId="{16F6D8BB-4362-8B44-809A-651DA7F34D64}" dt="2023-01-12T18:52:31.975" v="4821"/>
          <ac:spMkLst>
            <pc:docMk/>
            <pc:sldMk cId="207296358" sldId="345"/>
            <ac:spMk id="11" creationId="{9107FE1D-D6C0-69A1-9AA7-D05E3FD10FDF}"/>
          </ac:spMkLst>
        </pc:spChg>
        <pc:spChg chg="add del">
          <ac:chgData name="Butcher, Kevin" userId="3332b32d-11f1-4ce3-a7ac-e91d6dbdb48d" providerId="ADAL" clId="{16F6D8BB-4362-8B44-809A-651DA7F34D64}" dt="2023-01-12T18:51:56.564" v="4804" actId="26606"/>
          <ac:spMkLst>
            <pc:docMk/>
            <pc:sldMk cId="207296358" sldId="345"/>
            <ac:spMk id="15" creationId="{96918796-2918-40D6-BE3A-4600C47FCD42}"/>
          </ac:spMkLst>
        </pc:spChg>
        <pc:spChg chg="add del">
          <ac:chgData name="Butcher, Kevin" userId="3332b32d-11f1-4ce3-a7ac-e91d6dbdb48d" providerId="ADAL" clId="{16F6D8BB-4362-8B44-809A-651DA7F34D64}" dt="2023-01-12T18:51:58.767" v="4806" actId="26606"/>
          <ac:spMkLst>
            <pc:docMk/>
            <pc:sldMk cId="207296358" sldId="345"/>
            <ac:spMk id="17" creationId="{D6A9C53F-5F90-40A5-8C85-5412D39C8C68}"/>
          </ac:spMkLst>
        </pc:spChg>
        <pc:spChg chg="add del">
          <ac:chgData name="Butcher, Kevin" userId="3332b32d-11f1-4ce3-a7ac-e91d6dbdb48d" providerId="ADAL" clId="{16F6D8BB-4362-8B44-809A-651DA7F34D64}" dt="2023-01-12T18:51:58.767" v="4806" actId="26606"/>
          <ac:spMkLst>
            <pc:docMk/>
            <pc:sldMk cId="207296358" sldId="345"/>
            <ac:spMk id="18" creationId="{F0087D53-9295-4463-AAE4-D5C626046E9F}"/>
          </ac:spMkLst>
        </pc:spChg>
        <pc:spChg chg="add">
          <ac:chgData name="Butcher, Kevin" userId="3332b32d-11f1-4ce3-a7ac-e91d6dbdb48d" providerId="ADAL" clId="{16F6D8BB-4362-8B44-809A-651DA7F34D64}" dt="2023-01-12T18:51:58.774" v="4807" actId="26606"/>
          <ac:spMkLst>
            <pc:docMk/>
            <pc:sldMk cId="207296358" sldId="345"/>
            <ac:spMk id="20" creationId="{96918796-2918-40D6-BE3A-4600C47FCD42}"/>
          </ac:spMkLst>
        </pc:spChg>
        <pc:picChg chg="add del mod">
          <ac:chgData name="Butcher, Kevin" userId="3332b32d-11f1-4ce3-a7ac-e91d6dbdb48d" providerId="ADAL" clId="{16F6D8BB-4362-8B44-809A-651DA7F34D64}" dt="2023-01-12T18:51:20.658" v="4799" actId="478"/>
          <ac:picMkLst>
            <pc:docMk/>
            <pc:sldMk cId="207296358" sldId="345"/>
            <ac:picMk id="4" creationId="{1085243F-60FC-D049-C0D4-4851DEACB536}"/>
          </ac:picMkLst>
        </pc:picChg>
        <pc:picChg chg="add mod ord">
          <ac:chgData name="Butcher, Kevin" userId="3332b32d-11f1-4ce3-a7ac-e91d6dbdb48d" providerId="ADAL" clId="{16F6D8BB-4362-8B44-809A-651DA7F34D64}" dt="2023-01-12T18:51:58.774" v="4807" actId="26606"/>
          <ac:picMkLst>
            <pc:docMk/>
            <pc:sldMk cId="207296358" sldId="345"/>
            <ac:picMk id="9" creationId="{89572467-9442-A6DD-7E48-2BDA393D98DB}"/>
          </ac:picMkLst>
        </pc:picChg>
        <pc:picChg chg="add mod">
          <ac:chgData name="Butcher, Kevin" userId="3332b32d-11f1-4ce3-a7ac-e91d6dbdb48d" providerId="ADAL" clId="{16F6D8BB-4362-8B44-809A-651DA7F34D64}" dt="2023-01-12T18:51:58.774" v="4807" actId="26606"/>
          <ac:picMkLst>
            <pc:docMk/>
            <pc:sldMk cId="207296358" sldId="345"/>
            <ac:picMk id="10" creationId="{54F3FEEA-9C66-7845-53B1-F16CCAF0673B}"/>
          </ac:picMkLst>
        </pc:picChg>
      </pc:sldChg>
      <pc:sldChg chg="addSp delSp modSp new mod modClrScheme chgLayout">
        <pc:chgData name="Butcher, Kevin" userId="3332b32d-11f1-4ce3-a7ac-e91d6dbdb48d" providerId="ADAL" clId="{16F6D8BB-4362-8B44-809A-651DA7F34D64}" dt="2023-01-12T18:08:40.436" v="3879" actId="20577"/>
        <pc:sldMkLst>
          <pc:docMk/>
          <pc:sldMk cId="2812521576" sldId="346"/>
        </pc:sldMkLst>
        <pc:spChg chg="mod ord">
          <ac:chgData name="Butcher, Kevin" userId="3332b32d-11f1-4ce3-a7ac-e91d6dbdb48d" providerId="ADAL" clId="{16F6D8BB-4362-8B44-809A-651DA7F34D64}" dt="2023-01-12T18:08:40.436" v="3879" actId="20577"/>
          <ac:spMkLst>
            <pc:docMk/>
            <pc:sldMk cId="2812521576" sldId="346"/>
            <ac:spMk id="2" creationId="{E0BA4C9A-F4E1-7DE1-DAB5-B266BF28F010}"/>
          </ac:spMkLst>
        </pc:spChg>
        <pc:spChg chg="del mod ord">
          <ac:chgData name="Butcher, Kevin" userId="3332b32d-11f1-4ce3-a7ac-e91d6dbdb48d" providerId="ADAL" clId="{16F6D8BB-4362-8B44-809A-651DA7F34D64}" dt="2023-01-12T18:07:02.361" v="3821" actId="700"/>
          <ac:spMkLst>
            <pc:docMk/>
            <pc:sldMk cId="2812521576" sldId="346"/>
            <ac:spMk id="3" creationId="{E4A3FC31-4CEF-6653-5A2A-F6D845E1F2B6}"/>
          </ac:spMkLst>
        </pc:spChg>
        <pc:spChg chg="add del mod ord">
          <ac:chgData name="Butcher, Kevin" userId="3332b32d-11f1-4ce3-a7ac-e91d6dbdb48d" providerId="ADAL" clId="{16F6D8BB-4362-8B44-809A-651DA7F34D64}" dt="2023-01-12T18:07:13.240" v="3822"/>
          <ac:spMkLst>
            <pc:docMk/>
            <pc:sldMk cId="2812521576" sldId="346"/>
            <ac:spMk id="4" creationId="{7388E5AC-FCF5-2836-DEC8-40D6FB9CE84B}"/>
          </ac:spMkLst>
        </pc:spChg>
        <pc:spChg chg="add del mod ord">
          <ac:chgData name="Butcher, Kevin" userId="3332b32d-11f1-4ce3-a7ac-e91d6dbdb48d" providerId="ADAL" clId="{16F6D8BB-4362-8B44-809A-651DA7F34D64}" dt="2023-01-12T18:07:27.568" v="3823"/>
          <ac:spMkLst>
            <pc:docMk/>
            <pc:sldMk cId="2812521576" sldId="346"/>
            <ac:spMk id="5" creationId="{5ADDB486-009C-4999-B208-0534B7BEFC26}"/>
          </ac:spMkLst>
        </pc:spChg>
        <pc:spChg chg="add mod">
          <ac:chgData name="Butcher, Kevin" userId="3332b32d-11f1-4ce3-a7ac-e91d6dbdb48d" providerId="ADAL" clId="{16F6D8BB-4362-8B44-809A-651DA7F34D64}" dt="2023-01-12T18:08:22.438" v="3864" actId="20577"/>
          <ac:spMkLst>
            <pc:docMk/>
            <pc:sldMk cId="2812521576" sldId="346"/>
            <ac:spMk id="8" creationId="{4BF0BA42-1B52-72F7-6F23-5235AD36C9E6}"/>
          </ac:spMkLst>
        </pc:spChg>
        <pc:picChg chg="add mod">
          <ac:chgData name="Butcher, Kevin" userId="3332b32d-11f1-4ce3-a7ac-e91d6dbdb48d" providerId="ADAL" clId="{16F6D8BB-4362-8B44-809A-651DA7F34D64}" dt="2023-01-12T18:07:52.259" v="3848" actId="1037"/>
          <ac:picMkLst>
            <pc:docMk/>
            <pc:sldMk cId="2812521576" sldId="346"/>
            <ac:picMk id="6" creationId="{884915A1-A930-1932-1632-B26FE41F8BBD}"/>
          </ac:picMkLst>
        </pc:picChg>
        <pc:picChg chg="add mod">
          <ac:chgData name="Butcher, Kevin" userId="3332b32d-11f1-4ce3-a7ac-e91d6dbdb48d" providerId="ADAL" clId="{16F6D8BB-4362-8B44-809A-651DA7F34D64}" dt="2023-01-12T18:07:59.911" v="3852" actId="1035"/>
          <ac:picMkLst>
            <pc:docMk/>
            <pc:sldMk cId="2812521576" sldId="346"/>
            <ac:picMk id="7" creationId="{4A72E127-09A7-5A37-49D4-98C16CD3CC3F}"/>
          </ac:picMkLst>
        </pc:picChg>
      </pc:sldChg>
      <pc:sldChg chg="addSp delSp modSp new mod modClrScheme chgLayout">
        <pc:chgData name="Butcher, Kevin" userId="3332b32d-11f1-4ce3-a7ac-e91d6dbdb48d" providerId="ADAL" clId="{16F6D8BB-4362-8B44-809A-651DA7F34D64}" dt="2023-01-12T18:47:26.268" v="4762" actId="20577"/>
        <pc:sldMkLst>
          <pc:docMk/>
          <pc:sldMk cId="2544620066" sldId="347"/>
        </pc:sldMkLst>
        <pc:spChg chg="del mod ord">
          <ac:chgData name="Butcher, Kevin" userId="3332b32d-11f1-4ce3-a7ac-e91d6dbdb48d" providerId="ADAL" clId="{16F6D8BB-4362-8B44-809A-651DA7F34D64}" dt="2023-01-12T18:13:07.364" v="3882" actId="700"/>
          <ac:spMkLst>
            <pc:docMk/>
            <pc:sldMk cId="2544620066" sldId="347"/>
            <ac:spMk id="2" creationId="{753F6B6A-9693-3257-B607-8E77A6FDD940}"/>
          </ac:spMkLst>
        </pc:spChg>
        <pc:spChg chg="del">
          <ac:chgData name="Butcher, Kevin" userId="3332b32d-11f1-4ce3-a7ac-e91d6dbdb48d" providerId="ADAL" clId="{16F6D8BB-4362-8B44-809A-651DA7F34D64}" dt="2023-01-12T18:13:03.636" v="3881"/>
          <ac:spMkLst>
            <pc:docMk/>
            <pc:sldMk cId="2544620066" sldId="347"/>
            <ac:spMk id="3" creationId="{9DCC5788-5D49-7F4C-0C67-C43B32A05BAD}"/>
          </ac:spMkLst>
        </pc:spChg>
        <pc:spChg chg="add mod ord">
          <ac:chgData name="Butcher, Kevin" userId="3332b32d-11f1-4ce3-a7ac-e91d6dbdb48d" providerId="ADAL" clId="{16F6D8BB-4362-8B44-809A-651DA7F34D64}" dt="2023-01-12T18:16:33.507" v="4120" actId="20577"/>
          <ac:spMkLst>
            <pc:docMk/>
            <pc:sldMk cId="2544620066" sldId="347"/>
            <ac:spMk id="5" creationId="{6C31A30E-26AA-F443-6CA3-3B442DFCFFA2}"/>
          </ac:spMkLst>
        </pc:spChg>
        <pc:spChg chg="add del mod ord">
          <ac:chgData name="Butcher, Kevin" userId="3332b32d-11f1-4ce3-a7ac-e91d6dbdb48d" providerId="ADAL" clId="{16F6D8BB-4362-8B44-809A-651DA7F34D64}" dt="2023-01-12T18:13:15.718" v="3883"/>
          <ac:spMkLst>
            <pc:docMk/>
            <pc:sldMk cId="2544620066" sldId="347"/>
            <ac:spMk id="6" creationId="{7ECB0AEC-E85B-8337-6BDE-ED158D042580}"/>
          </ac:spMkLst>
        </pc:spChg>
        <pc:spChg chg="add mod">
          <ac:chgData name="Butcher, Kevin" userId="3332b32d-11f1-4ce3-a7ac-e91d6dbdb48d" providerId="ADAL" clId="{16F6D8BB-4362-8B44-809A-651DA7F34D64}" dt="2023-01-12T18:47:26.268" v="4762" actId="20577"/>
          <ac:spMkLst>
            <pc:docMk/>
            <pc:sldMk cId="2544620066" sldId="347"/>
            <ac:spMk id="8" creationId="{91875AE3-316C-F9CD-E1C1-142E11536AE2}"/>
          </ac:spMkLst>
        </pc:spChg>
        <pc:picChg chg="add mod ord">
          <ac:chgData name="Butcher, Kevin" userId="3332b32d-11f1-4ce3-a7ac-e91d6dbdb48d" providerId="ADAL" clId="{16F6D8BB-4362-8B44-809A-651DA7F34D64}" dt="2023-01-12T18:14:54.530" v="4061" actId="1076"/>
          <ac:picMkLst>
            <pc:docMk/>
            <pc:sldMk cId="2544620066" sldId="347"/>
            <ac:picMk id="4" creationId="{97D6B76D-DA1E-8835-61B2-6A6424B44586}"/>
          </ac:picMkLst>
        </pc:picChg>
        <pc:picChg chg="add mod">
          <ac:chgData name="Butcher, Kevin" userId="3332b32d-11f1-4ce3-a7ac-e91d6dbdb48d" providerId="ADAL" clId="{16F6D8BB-4362-8B44-809A-651DA7F34D64}" dt="2023-01-12T18:14:54.530" v="4061" actId="1076"/>
          <ac:picMkLst>
            <pc:docMk/>
            <pc:sldMk cId="2544620066" sldId="347"/>
            <ac:picMk id="7" creationId="{19381972-9F7E-1FF4-BB47-727FBEF6F54B}"/>
          </ac:picMkLst>
        </pc:picChg>
      </pc:sldChg>
      <pc:sldChg chg="addSp delSp modSp new mod">
        <pc:chgData name="Butcher, Kevin" userId="3332b32d-11f1-4ce3-a7ac-e91d6dbdb48d" providerId="ADAL" clId="{16F6D8BB-4362-8B44-809A-651DA7F34D64}" dt="2023-01-12T18:20:30.556" v="4222" actId="20577"/>
        <pc:sldMkLst>
          <pc:docMk/>
          <pc:sldMk cId="502493485" sldId="348"/>
        </pc:sldMkLst>
        <pc:spChg chg="mod">
          <ac:chgData name="Butcher, Kevin" userId="3332b32d-11f1-4ce3-a7ac-e91d6dbdb48d" providerId="ADAL" clId="{16F6D8BB-4362-8B44-809A-651DA7F34D64}" dt="2023-01-12T18:19:48.798" v="4210" actId="27636"/>
          <ac:spMkLst>
            <pc:docMk/>
            <pc:sldMk cId="502493485" sldId="348"/>
            <ac:spMk id="2" creationId="{7A1F7ACD-0EBC-7B0E-3EFD-C86340930DFA}"/>
          </ac:spMkLst>
        </pc:spChg>
        <pc:spChg chg="del">
          <ac:chgData name="Butcher, Kevin" userId="3332b32d-11f1-4ce3-a7ac-e91d6dbdb48d" providerId="ADAL" clId="{16F6D8BB-4362-8B44-809A-651DA7F34D64}" dt="2023-01-12T18:18:46.486" v="4122"/>
          <ac:spMkLst>
            <pc:docMk/>
            <pc:sldMk cId="502493485" sldId="348"/>
            <ac:spMk id="3" creationId="{13A7F256-30EB-C402-B6F6-6AE52B6618AB}"/>
          </ac:spMkLst>
        </pc:spChg>
        <pc:spChg chg="del">
          <ac:chgData name="Butcher, Kevin" userId="3332b32d-11f1-4ce3-a7ac-e91d6dbdb48d" providerId="ADAL" clId="{16F6D8BB-4362-8B44-809A-651DA7F34D64}" dt="2023-01-12T18:18:53.148" v="4123"/>
          <ac:spMkLst>
            <pc:docMk/>
            <pc:sldMk cId="502493485" sldId="348"/>
            <ac:spMk id="4" creationId="{9CE88165-7329-2A83-B4C8-69DA3DFC9D7F}"/>
          </ac:spMkLst>
        </pc:spChg>
        <pc:spChg chg="add mod">
          <ac:chgData name="Butcher, Kevin" userId="3332b32d-11f1-4ce3-a7ac-e91d6dbdb48d" providerId="ADAL" clId="{16F6D8BB-4362-8B44-809A-651DA7F34D64}" dt="2023-01-12T18:20:30.556" v="4222" actId="20577"/>
          <ac:spMkLst>
            <pc:docMk/>
            <pc:sldMk cId="502493485" sldId="348"/>
            <ac:spMk id="7" creationId="{21FDE3DD-397D-17CA-A8ED-CCDA43453DB9}"/>
          </ac:spMkLst>
        </pc:spChg>
        <pc:picChg chg="add mod">
          <ac:chgData name="Butcher, Kevin" userId="3332b32d-11f1-4ce3-a7ac-e91d6dbdb48d" providerId="ADAL" clId="{16F6D8BB-4362-8B44-809A-651DA7F34D64}" dt="2023-01-12T18:19:09.058" v="4125" actId="1076"/>
          <ac:picMkLst>
            <pc:docMk/>
            <pc:sldMk cId="502493485" sldId="348"/>
            <ac:picMk id="5" creationId="{A8A8A93A-A55E-C3F3-4B0E-E60F0718241B}"/>
          </ac:picMkLst>
        </pc:picChg>
        <pc:picChg chg="add mod">
          <ac:chgData name="Butcher, Kevin" userId="3332b32d-11f1-4ce3-a7ac-e91d6dbdb48d" providerId="ADAL" clId="{16F6D8BB-4362-8B44-809A-651DA7F34D64}" dt="2023-01-12T18:19:09.058" v="4125" actId="1076"/>
          <ac:picMkLst>
            <pc:docMk/>
            <pc:sldMk cId="502493485" sldId="348"/>
            <ac:picMk id="6" creationId="{D6D1F15E-6C4A-882A-DA31-163DE34A55FB}"/>
          </ac:picMkLst>
        </pc:picChg>
      </pc:sldChg>
      <pc:sldChg chg="addSp delSp modSp new mod modClrScheme chgLayout">
        <pc:chgData name="Butcher, Kevin" userId="3332b32d-11f1-4ce3-a7ac-e91d6dbdb48d" providerId="ADAL" clId="{16F6D8BB-4362-8B44-809A-651DA7F34D64}" dt="2023-01-12T18:23:19.641" v="4332" actId="27636"/>
        <pc:sldMkLst>
          <pc:docMk/>
          <pc:sldMk cId="1221486726" sldId="349"/>
        </pc:sldMkLst>
        <pc:spChg chg="del mod ord">
          <ac:chgData name="Butcher, Kevin" userId="3332b32d-11f1-4ce3-a7ac-e91d6dbdb48d" providerId="ADAL" clId="{16F6D8BB-4362-8B44-809A-651DA7F34D64}" dt="2023-01-12T18:21:05.904" v="4224" actId="700"/>
          <ac:spMkLst>
            <pc:docMk/>
            <pc:sldMk cId="1221486726" sldId="349"/>
            <ac:spMk id="2" creationId="{D238A6B5-7F13-6522-C6F8-463D8274736C}"/>
          </ac:spMkLst>
        </pc:spChg>
        <pc:spChg chg="del mod ord">
          <ac:chgData name="Butcher, Kevin" userId="3332b32d-11f1-4ce3-a7ac-e91d6dbdb48d" providerId="ADAL" clId="{16F6D8BB-4362-8B44-809A-651DA7F34D64}" dt="2023-01-12T18:21:05.904" v="4224" actId="700"/>
          <ac:spMkLst>
            <pc:docMk/>
            <pc:sldMk cId="1221486726" sldId="349"/>
            <ac:spMk id="3" creationId="{18F3079C-7BC5-C1C4-C24D-693D9745C104}"/>
          </ac:spMkLst>
        </pc:spChg>
        <pc:spChg chg="add mod ord">
          <ac:chgData name="Butcher, Kevin" userId="3332b32d-11f1-4ce3-a7ac-e91d6dbdb48d" providerId="ADAL" clId="{16F6D8BB-4362-8B44-809A-651DA7F34D64}" dt="2023-01-12T18:23:19.641" v="4332" actId="27636"/>
          <ac:spMkLst>
            <pc:docMk/>
            <pc:sldMk cId="1221486726" sldId="349"/>
            <ac:spMk id="4" creationId="{4BE008CB-B777-216F-4478-E46081FE7D4A}"/>
          </ac:spMkLst>
        </pc:spChg>
        <pc:spChg chg="add del mod ord">
          <ac:chgData name="Butcher, Kevin" userId="3332b32d-11f1-4ce3-a7ac-e91d6dbdb48d" providerId="ADAL" clId="{16F6D8BB-4362-8B44-809A-651DA7F34D64}" dt="2023-01-12T18:21:31.314" v="4225"/>
          <ac:spMkLst>
            <pc:docMk/>
            <pc:sldMk cId="1221486726" sldId="349"/>
            <ac:spMk id="5" creationId="{B7EF0008-3045-D69A-3B4E-0343C1028A77}"/>
          </ac:spMkLst>
        </pc:spChg>
        <pc:spChg chg="add del mod ord">
          <ac:chgData name="Butcher, Kevin" userId="3332b32d-11f1-4ce3-a7ac-e91d6dbdb48d" providerId="ADAL" clId="{16F6D8BB-4362-8B44-809A-651DA7F34D64}" dt="2023-01-12T18:21:37.396" v="4226"/>
          <ac:spMkLst>
            <pc:docMk/>
            <pc:sldMk cId="1221486726" sldId="349"/>
            <ac:spMk id="6" creationId="{0265E267-5AFA-C197-9F2B-47FA0F5BDE91}"/>
          </ac:spMkLst>
        </pc:spChg>
        <pc:spChg chg="add mod">
          <ac:chgData name="Butcher, Kevin" userId="3332b32d-11f1-4ce3-a7ac-e91d6dbdb48d" providerId="ADAL" clId="{16F6D8BB-4362-8B44-809A-651DA7F34D64}" dt="2023-01-12T18:22:09.117" v="4240"/>
          <ac:spMkLst>
            <pc:docMk/>
            <pc:sldMk cId="1221486726" sldId="349"/>
            <ac:spMk id="9" creationId="{A20024F9-4903-2FA5-050C-2DA8668DDD2A}"/>
          </ac:spMkLst>
        </pc:spChg>
        <pc:picChg chg="add mod">
          <ac:chgData name="Butcher, Kevin" userId="3332b32d-11f1-4ce3-a7ac-e91d6dbdb48d" providerId="ADAL" clId="{16F6D8BB-4362-8B44-809A-651DA7F34D64}" dt="2023-01-12T18:22:25.573" v="4243" actId="1076"/>
          <ac:picMkLst>
            <pc:docMk/>
            <pc:sldMk cId="1221486726" sldId="349"/>
            <ac:picMk id="7" creationId="{0F20A935-9E8A-9A68-FA03-30DCA67E1B7C}"/>
          </ac:picMkLst>
        </pc:picChg>
        <pc:picChg chg="add mod">
          <ac:chgData name="Butcher, Kevin" userId="3332b32d-11f1-4ce3-a7ac-e91d6dbdb48d" providerId="ADAL" clId="{16F6D8BB-4362-8B44-809A-651DA7F34D64}" dt="2023-01-12T18:22:25.573" v="4243" actId="1076"/>
          <ac:picMkLst>
            <pc:docMk/>
            <pc:sldMk cId="1221486726" sldId="349"/>
            <ac:picMk id="8" creationId="{628E99A5-B25C-67A9-21B3-4E332EF34A45}"/>
          </ac:picMkLst>
        </pc:picChg>
      </pc:sldChg>
      <pc:sldChg chg="addSp delSp modSp new mod">
        <pc:chgData name="Butcher, Kevin" userId="3332b32d-11f1-4ce3-a7ac-e91d6dbdb48d" providerId="ADAL" clId="{16F6D8BB-4362-8B44-809A-651DA7F34D64}" dt="2023-01-12T18:25:20.436" v="4440" actId="20577"/>
        <pc:sldMkLst>
          <pc:docMk/>
          <pc:sldMk cId="4106367766" sldId="350"/>
        </pc:sldMkLst>
        <pc:spChg chg="mod">
          <ac:chgData name="Butcher, Kevin" userId="3332b32d-11f1-4ce3-a7ac-e91d6dbdb48d" providerId="ADAL" clId="{16F6D8BB-4362-8B44-809A-651DA7F34D64}" dt="2023-01-12T18:24:59.962" v="4406" actId="20577"/>
          <ac:spMkLst>
            <pc:docMk/>
            <pc:sldMk cId="4106367766" sldId="350"/>
            <ac:spMk id="2" creationId="{476FE600-893B-C1DB-DC3E-29076E5412F0}"/>
          </ac:spMkLst>
        </pc:spChg>
        <pc:spChg chg="del">
          <ac:chgData name="Butcher, Kevin" userId="3332b32d-11f1-4ce3-a7ac-e91d6dbdb48d" providerId="ADAL" clId="{16F6D8BB-4362-8B44-809A-651DA7F34D64}" dt="2023-01-12T18:24:01.506" v="4334"/>
          <ac:spMkLst>
            <pc:docMk/>
            <pc:sldMk cId="4106367766" sldId="350"/>
            <ac:spMk id="3" creationId="{5342DEA8-1F48-E520-54E1-22B2C053433C}"/>
          </ac:spMkLst>
        </pc:spChg>
        <pc:spChg chg="del">
          <ac:chgData name="Butcher, Kevin" userId="3332b32d-11f1-4ce3-a7ac-e91d6dbdb48d" providerId="ADAL" clId="{16F6D8BB-4362-8B44-809A-651DA7F34D64}" dt="2023-01-12T18:24:12.136" v="4335"/>
          <ac:spMkLst>
            <pc:docMk/>
            <pc:sldMk cId="4106367766" sldId="350"/>
            <ac:spMk id="4" creationId="{ED0E3A83-4276-6CB8-92F6-6E4B341F48C4}"/>
          </ac:spMkLst>
        </pc:spChg>
        <pc:spChg chg="add mod">
          <ac:chgData name="Butcher, Kevin" userId="3332b32d-11f1-4ce3-a7ac-e91d6dbdb48d" providerId="ADAL" clId="{16F6D8BB-4362-8B44-809A-651DA7F34D64}" dt="2023-01-12T18:25:20.436" v="4440" actId="20577"/>
          <ac:spMkLst>
            <pc:docMk/>
            <pc:sldMk cId="4106367766" sldId="350"/>
            <ac:spMk id="7" creationId="{EEF37767-2118-9C5E-5CEB-55CF3B62B987}"/>
          </ac:spMkLst>
        </pc:spChg>
        <pc:picChg chg="add mod">
          <ac:chgData name="Butcher, Kevin" userId="3332b32d-11f1-4ce3-a7ac-e91d6dbdb48d" providerId="ADAL" clId="{16F6D8BB-4362-8B44-809A-651DA7F34D64}" dt="2023-01-12T18:24:23.148" v="4337" actId="1076"/>
          <ac:picMkLst>
            <pc:docMk/>
            <pc:sldMk cId="4106367766" sldId="350"/>
            <ac:picMk id="5" creationId="{89A37A51-2A5F-F7DA-801E-3979E34C90AE}"/>
          </ac:picMkLst>
        </pc:picChg>
        <pc:picChg chg="add mod">
          <ac:chgData name="Butcher, Kevin" userId="3332b32d-11f1-4ce3-a7ac-e91d6dbdb48d" providerId="ADAL" clId="{16F6D8BB-4362-8B44-809A-651DA7F34D64}" dt="2023-01-12T18:24:23.148" v="4337" actId="1076"/>
          <ac:picMkLst>
            <pc:docMk/>
            <pc:sldMk cId="4106367766" sldId="350"/>
            <ac:picMk id="6" creationId="{E0AA6090-44B6-E43D-E5AC-20651DB938E3}"/>
          </ac:picMkLst>
        </pc:picChg>
      </pc:sldChg>
      <pc:sldChg chg="addSp delSp modSp new mod modClrScheme chgLayout">
        <pc:chgData name="Butcher, Kevin" userId="3332b32d-11f1-4ce3-a7ac-e91d6dbdb48d" providerId="ADAL" clId="{16F6D8BB-4362-8B44-809A-651DA7F34D64}" dt="2023-01-12T18:29:42.843" v="4595" actId="27636"/>
        <pc:sldMkLst>
          <pc:docMk/>
          <pc:sldMk cId="1587186428" sldId="351"/>
        </pc:sldMkLst>
        <pc:spChg chg="del mod ord">
          <ac:chgData name="Butcher, Kevin" userId="3332b32d-11f1-4ce3-a7ac-e91d6dbdb48d" providerId="ADAL" clId="{16F6D8BB-4362-8B44-809A-651DA7F34D64}" dt="2023-01-12T18:27:55.450" v="4442" actId="700"/>
          <ac:spMkLst>
            <pc:docMk/>
            <pc:sldMk cId="1587186428" sldId="351"/>
            <ac:spMk id="2" creationId="{D8535111-C031-6C72-074C-72B081485760}"/>
          </ac:spMkLst>
        </pc:spChg>
        <pc:spChg chg="del mod ord">
          <ac:chgData name="Butcher, Kevin" userId="3332b32d-11f1-4ce3-a7ac-e91d6dbdb48d" providerId="ADAL" clId="{16F6D8BB-4362-8B44-809A-651DA7F34D64}" dt="2023-01-12T18:27:55.450" v="4442" actId="700"/>
          <ac:spMkLst>
            <pc:docMk/>
            <pc:sldMk cId="1587186428" sldId="351"/>
            <ac:spMk id="3" creationId="{C2640BE9-3F14-A038-6CEF-40C2C9E74BDA}"/>
          </ac:spMkLst>
        </pc:spChg>
        <pc:spChg chg="add mod ord">
          <ac:chgData name="Butcher, Kevin" userId="3332b32d-11f1-4ce3-a7ac-e91d6dbdb48d" providerId="ADAL" clId="{16F6D8BB-4362-8B44-809A-651DA7F34D64}" dt="2023-01-12T18:29:42.843" v="4595" actId="27636"/>
          <ac:spMkLst>
            <pc:docMk/>
            <pc:sldMk cId="1587186428" sldId="351"/>
            <ac:spMk id="4" creationId="{E23913FC-2383-C236-3C4F-751FDE762716}"/>
          </ac:spMkLst>
        </pc:spChg>
        <pc:spChg chg="add del mod ord">
          <ac:chgData name="Butcher, Kevin" userId="3332b32d-11f1-4ce3-a7ac-e91d6dbdb48d" providerId="ADAL" clId="{16F6D8BB-4362-8B44-809A-651DA7F34D64}" dt="2023-01-12T18:28:02.581" v="4443"/>
          <ac:spMkLst>
            <pc:docMk/>
            <pc:sldMk cId="1587186428" sldId="351"/>
            <ac:spMk id="5" creationId="{0DF0FDC9-6F82-19A5-9A03-3D75960EB5CF}"/>
          </ac:spMkLst>
        </pc:spChg>
        <pc:spChg chg="add del mod ord">
          <ac:chgData name="Butcher, Kevin" userId="3332b32d-11f1-4ce3-a7ac-e91d6dbdb48d" providerId="ADAL" clId="{16F6D8BB-4362-8B44-809A-651DA7F34D64}" dt="2023-01-12T18:28:07.229" v="4444"/>
          <ac:spMkLst>
            <pc:docMk/>
            <pc:sldMk cId="1587186428" sldId="351"/>
            <ac:spMk id="6" creationId="{05E7DDEB-3184-9F24-DFE8-967450AEB411}"/>
          </ac:spMkLst>
        </pc:spChg>
        <pc:spChg chg="add mod">
          <ac:chgData name="Butcher, Kevin" userId="3332b32d-11f1-4ce3-a7ac-e91d6dbdb48d" providerId="ADAL" clId="{16F6D8BB-4362-8B44-809A-651DA7F34D64}" dt="2023-01-12T18:28:25.921" v="4457" actId="20577"/>
          <ac:spMkLst>
            <pc:docMk/>
            <pc:sldMk cId="1587186428" sldId="351"/>
            <ac:spMk id="9" creationId="{0B41B0C9-F0C7-A647-F1AA-9ADB989780D3}"/>
          </ac:spMkLst>
        </pc:spChg>
        <pc:picChg chg="add mod">
          <ac:chgData name="Butcher, Kevin" userId="3332b32d-11f1-4ce3-a7ac-e91d6dbdb48d" providerId="ADAL" clId="{16F6D8BB-4362-8B44-809A-651DA7F34D64}" dt="2023-01-12T18:28:46.352" v="4460" actId="1076"/>
          <ac:picMkLst>
            <pc:docMk/>
            <pc:sldMk cId="1587186428" sldId="351"/>
            <ac:picMk id="7" creationId="{CC099675-AC20-8EAD-1B85-738C670FEE64}"/>
          </ac:picMkLst>
        </pc:picChg>
        <pc:picChg chg="add mod">
          <ac:chgData name="Butcher, Kevin" userId="3332b32d-11f1-4ce3-a7ac-e91d6dbdb48d" providerId="ADAL" clId="{16F6D8BB-4362-8B44-809A-651DA7F34D64}" dt="2023-01-12T18:28:46.352" v="4460" actId="1076"/>
          <ac:picMkLst>
            <pc:docMk/>
            <pc:sldMk cId="1587186428" sldId="351"/>
            <ac:picMk id="8" creationId="{217A746F-075D-E0F2-DCB4-FD1DFBAB5A6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A4D7205-A520-B14F-8747-D36DE1BBD9A3}" type="datetimeFigureOut">
              <a:rPr lang="en-US" smtClean="0"/>
              <a:t>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379776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4D7205-A520-B14F-8747-D36DE1BBD9A3}" type="datetimeFigureOut">
              <a:rPr lang="en-US" smtClean="0"/>
              <a:t>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318990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4D7205-A520-B14F-8747-D36DE1BBD9A3}" type="datetimeFigureOut">
              <a:rPr lang="en-US" smtClean="0"/>
              <a:t>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6795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4D7205-A520-B14F-8747-D36DE1BBD9A3}" type="datetimeFigureOut">
              <a:rPr lang="en-US" smtClean="0"/>
              <a:t>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287929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A4D7205-A520-B14F-8747-D36DE1BBD9A3}" type="datetimeFigureOut">
              <a:rPr lang="en-US" smtClean="0"/>
              <a:t>1/12/23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1038715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A4D7205-A520-B14F-8747-D36DE1BBD9A3}" type="datetimeFigureOut">
              <a:rPr lang="en-US" smtClean="0"/>
              <a:t>1/12/23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3386620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A4D7205-A520-B14F-8747-D36DE1BBD9A3}" type="datetimeFigureOut">
              <a:rPr lang="en-US" smtClean="0"/>
              <a:t>1/12/23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1117466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A4D7205-A520-B14F-8747-D36DE1BBD9A3}" type="datetimeFigureOut">
              <a:rPr lang="en-US" smtClean="0"/>
              <a:t>1/12/23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3983891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D7205-A520-B14F-8747-D36DE1BBD9A3}" type="datetimeFigureOut">
              <a:rPr lang="en-US" smtClean="0"/>
              <a:t>1/12/23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1783705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4D7205-A520-B14F-8747-D36DE1BBD9A3}" type="datetimeFigureOut">
              <a:rPr lang="en-US" smtClean="0"/>
              <a:t>1/12/23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2495270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4D7205-A520-B14F-8747-D36DE1BBD9A3}" type="datetimeFigureOut">
              <a:rPr lang="en-US" smtClean="0"/>
              <a:t>1/12/23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9F98D0-1CFE-4847-BC53-2E17DB3B6E7B}" type="slidenum">
              <a:rPr lang="en-US" smtClean="0"/>
              <a:t>‹#›</a:t>
            </a:fld>
            <a:endParaRPr lang="en-US"/>
          </a:p>
        </p:txBody>
      </p:sp>
    </p:spTree>
    <p:extLst>
      <p:ext uri="{BB962C8B-B14F-4D97-AF65-F5344CB8AC3E}">
        <p14:creationId xmlns:p14="http://schemas.microsoft.com/office/powerpoint/2010/main" val="4273758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D7205-A520-B14F-8747-D36DE1BBD9A3}" type="datetimeFigureOut">
              <a:rPr lang="en-US" smtClean="0"/>
              <a:t>1/12/23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9F98D0-1CFE-4847-BC53-2E17DB3B6E7B}" type="slidenum">
              <a:rPr lang="en-US" smtClean="0"/>
              <a:t>‹#›</a:t>
            </a:fld>
            <a:endParaRPr lang="en-US"/>
          </a:p>
        </p:txBody>
      </p:sp>
    </p:spTree>
    <p:extLst>
      <p:ext uri="{BB962C8B-B14F-4D97-AF65-F5344CB8AC3E}">
        <p14:creationId xmlns:p14="http://schemas.microsoft.com/office/powerpoint/2010/main" val="561092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warwick.ac.uk/fac/arts/classics/intranets/students/modules/romanneareast/resourc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Coinage</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42148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CC649-F440-CA6C-93F8-CDDCFCEA4A57}"/>
              </a:ext>
            </a:extLst>
          </p:cNvPr>
          <p:cNvSpPr>
            <a:spLocks noGrp="1"/>
          </p:cNvSpPr>
          <p:nvPr>
            <p:ph type="title"/>
          </p:nvPr>
        </p:nvSpPr>
        <p:spPr/>
        <p:txBody>
          <a:bodyPr/>
          <a:lstStyle/>
          <a:p>
            <a:r>
              <a:rPr lang="en-US" dirty="0"/>
              <a:t>The Tyrian tetradrachm</a:t>
            </a:r>
          </a:p>
        </p:txBody>
      </p:sp>
      <p:sp>
        <p:nvSpPr>
          <p:cNvPr id="3" name="Content Placeholder 2">
            <a:extLst>
              <a:ext uri="{FF2B5EF4-FFF2-40B4-BE49-F238E27FC236}">
                <a16:creationId xmlns:a16="http://schemas.microsoft.com/office/drawing/2014/main" id="{FC712F22-890E-F059-E395-9B3AFA0AB919}"/>
              </a:ext>
            </a:extLst>
          </p:cNvPr>
          <p:cNvSpPr>
            <a:spLocks noGrp="1"/>
          </p:cNvSpPr>
          <p:nvPr>
            <p:ph idx="1"/>
          </p:nvPr>
        </p:nvSpPr>
        <p:spPr/>
        <p:txBody>
          <a:bodyPr>
            <a:normAutofit fontScale="92500"/>
          </a:bodyPr>
          <a:lstStyle/>
          <a:p>
            <a:r>
              <a:rPr lang="en-GB" dirty="0">
                <a:latin typeface="+mj-lt"/>
              </a:rPr>
              <a:t>However, Tyre used a different standard, which had been </a:t>
            </a:r>
            <a:r>
              <a:rPr lang="en-GB" b="0" i="0" u="none" strike="noStrike" dirty="0">
                <a:effectLst/>
                <a:latin typeface="+mj-lt"/>
              </a:rPr>
              <a:t>created by the Ptolemies (weight about 14.1g). </a:t>
            </a:r>
          </a:p>
          <a:p>
            <a:r>
              <a:rPr lang="en-GB" dirty="0">
                <a:latin typeface="+mj-lt"/>
              </a:rPr>
              <a:t>The Tyrian tetradrachm bore traditional, pre-Roman types, and never had an imperial portrait</a:t>
            </a:r>
          </a:p>
          <a:p>
            <a:r>
              <a:rPr lang="en-US" dirty="0"/>
              <a:t>Tyrian tetradrachms circulated in the south (Phoenicia, Judaea), and Antiochene tetradrachms in the north. They formed two separate systems of silver circulation</a:t>
            </a:r>
          </a:p>
          <a:p>
            <a:endParaRPr lang="en-GB" b="0" i="0" u="none" strike="noStrike" dirty="0">
              <a:effectLst/>
              <a:latin typeface="+mj-lt"/>
            </a:endParaRPr>
          </a:p>
          <a:p>
            <a:endParaRPr lang="en-US" dirty="0"/>
          </a:p>
        </p:txBody>
      </p:sp>
    </p:spTree>
    <p:extLst>
      <p:ext uri="{BB962C8B-B14F-4D97-AF65-F5344CB8AC3E}">
        <p14:creationId xmlns:p14="http://schemas.microsoft.com/office/powerpoint/2010/main" val="1406591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Silver tetradrachm (shekel) of Tyre, dated civic year 159 (33-34 CE). Head of Heracles - </a:t>
            </a:r>
            <a:r>
              <a:rPr lang="en-GB" sz="2000" b="0" i="0" u="none" strike="noStrike" dirty="0" err="1">
                <a:solidFill>
                  <a:srgbClr val="383838"/>
                </a:solidFill>
                <a:effectLst/>
                <a:latin typeface="Lato" panose="020F0502020204030203" pitchFamily="34" charset="0"/>
              </a:rPr>
              <a:t>Melkart</a:t>
            </a:r>
            <a:r>
              <a:rPr lang="en-GB" sz="2000" b="0" i="0" u="none" strike="noStrike" dirty="0">
                <a:solidFill>
                  <a:srgbClr val="383838"/>
                </a:solidFill>
                <a:effectLst/>
                <a:latin typeface="Lato" panose="020F0502020204030203" pitchFamily="34" charset="0"/>
              </a:rPr>
              <a:t> / Eagle.</a:t>
            </a:r>
            <a:endParaRPr lang="en-US" sz="2000" dirty="0"/>
          </a:p>
        </p:txBody>
      </p:sp>
      <p:pic>
        <p:nvPicPr>
          <p:cNvPr id="6" name="Content Placeholder 5">
            <a:extLst>
              <a:ext uri="{FF2B5EF4-FFF2-40B4-BE49-F238E27FC236}">
                <a16:creationId xmlns:a16="http://schemas.microsoft.com/office/drawing/2014/main" id="{5F60F904-ACDC-EBB5-DD54-D782BC1B76A3}"/>
              </a:ext>
            </a:extLst>
          </p:cNvPr>
          <p:cNvPicPr>
            <a:picLocks noGrp="1" noChangeAspect="1"/>
          </p:cNvPicPr>
          <p:nvPr>
            <p:ph idx="1"/>
          </p:nvPr>
        </p:nvPicPr>
        <p:blipFill>
          <a:blip r:embed="rId2"/>
          <a:stretch>
            <a:fillRect/>
          </a:stretch>
        </p:blipFill>
        <p:spPr>
          <a:xfrm>
            <a:off x="457200" y="1944656"/>
            <a:ext cx="8229600" cy="3837051"/>
          </a:xfrm>
        </p:spPr>
      </p:pic>
      <p:sp>
        <p:nvSpPr>
          <p:cNvPr id="7" name="TextBox 6">
            <a:extLst>
              <a:ext uri="{FF2B5EF4-FFF2-40B4-BE49-F238E27FC236}">
                <a16:creationId xmlns:a16="http://schemas.microsoft.com/office/drawing/2014/main" id="{1CCC97C9-2432-CFB6-551D-91ED18204C8A}"/>
              </a:ext>
            </a:extLst>
          </p:cNvPr>
          <p:cNvSpPr txBox="1"/>
          <p:nvPr/>
        </p:nvSpPr>
        <p:spPr>
          <a:xfrm>
            <a:off x="617517" y="6139543"/>
            <a:ext cx="1183337" cy="369332"/>
          </a:xfrm>
          <a:prstGeom prst="rect">
            <a:avLst/>
          </a:prstGeom>
          <a:noFill/>
        </p:spPr>
        <p:txBody>
          <a:bodyPr wrap="none" rtlCol="0">
            <a:spAutoFit/>
          </a:bodyPr>
          <a:lstStyle/>
          <a:p>
            <a:r>
              <a:rPr lang="en-US" dirty="0"/>
              <a:t>RPC I 4663</a:t>
            </a:r>
          </a:p>
        </p:txBody>
      </p:sp>
    </p:spTree>
    <p:extLst>
      <p:ext uri="{BB962C8B-B14F-4D97-AF65-F5344CB8AC3E}">
        <p14:creationId xmlns:p14="http://schemas.microsoft.com/office/powerpoint/2010/main" val="3876559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dirty="0"/>
              <a:t>Under Nero the Tyrian tetradrachms ceased to be issued, and Antiochene tetradrachms began circulating in both north and south – unification of the system of silver tetradrachm circulation</a:t>
            </a:r>
          </a:p>
          <a:p>
            <a:r>
              <a:rPr lang="en-GB" b="0" i="0" u="none" strike="noStrike" dirty="0">
                <a:effectLst/>
                <a:latin typeface="+mj-lt"/>
              </a:rPr>
              <a:t>Antiochene tetradrachms became the main silver coinage in use throughout the Near East.</a:t>
            </a:r>
          </a:p>
          <a:p>
            <a:r>
              <a:rPr lang="en-GB" b="0" i="0" u="none" strike="noStrike" dirty="0">
                <a:effectLst/>
                <a:latin typeface="+mj-lt"/>
              </a:rPr>
              <a:t>They circulated in Syria and Mesopotamia, and perhaps in Cilicia, but not elsewhere in the Roman world.</a:t>
            </a:r>
            <a:endParaRPr lang="en-US" dirty="0"/>
          </a:p>
        </p:txBody>
      </p:sp>
    </p:spTree>
    <p:extLst>
      <p:ext uri="{BB962C8B-B14F-4D97-AF65-F5344CB8AC3E}">
        <p14:creationId xmlns:p14="http://schemas.microsoft.com/office/powerpoint/2010/main" val="357907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DF2E7-1CFF-D6C5-8C09-7B33ECEB0F9F}"/>
              </a:ext>
            </a:extLst>
          </p:cNvPr>
          <p:cNvSpPr>
            <a:spLocks noGrp="1"/>
          </p:cNvSpPr>
          <p:nvPr>
            <p:ph type="title"/>
          </p:nvPr>
        </p:nvSpPr>
        <p:spPr/>
        <p:txBody>
          <a:bodyPr>
            <a:normAutofit/>
          </a:bodyPr>
          <a:lstStyle/>
          <a:p>
            <a:r>
              <a:rPr lang="en-GB" sz="2000" dirty="0">
                <a:solidFill>
                  <a:srgbClr val="383838"/>
                </a:solidFill>
                <a:latin typeface="Lato" panose="020F0502020204030203" pitchFamily="34" charset="0"/>
              </a:rPr>
              <a:t>Antiochene s</a:t>
            </a:r>
            <a:r>
              <a:rPr lang="en-GB" sz="2000" b="0" i="0" u="none" strike="noStrike" dirty="0">
                <a:solidFill>
                  <a:srgbClr val="383838"/>
                </a:solidFill>
                <a:effectLst/>
                <a:latin typeface="Lato" panose="020F0502020204030203" pitchFamily="34" charset="0"/>
              </a:rPr>
              <a:t>ilver tetradrachm of Trajan, dated by the 15th renewal of his tribunician power, 110-111.</a:t>
            </a:r>
            <a:endParaRPr lang="en-US" sz="2000" dirty="0"/>
          </a:p>
        </p:txBody>
      </p:sp>
      <p:pic>
        <p:nvPicPr>
          <p:cNvPr id="4" name="Content Placeholder 3">
            <a:extLst>
              <a:ext uri="{FF2B5EF4-FFF2-40B4-BE49-F238E27FC236}">
                <a16:creationId xmlns:a16="http://schemas.microsoft.com/office/drawing/2014/main" id="{FFBF3D1C-981A-626B-A990-8CC88EDF0F75}"/>
              </a:ext>
            </a:extLst>
          </p:cNvPr>
          <p:cNvPicPr>
            <a:picLocks noGrp="1" noChangeAspect="1"/>
          </p:cNvPicPr>
          <p:nvPr>
            <p:ph idx="1"/>
          </p:nvPr>
        </p:nvPicPr>
        <p:blipFill>
          <a:blip r:embed="rId2"/>
          <a:stretch>
            <a:fillRect/>
          </a:stretch>
        </p:blipFill>
        <p:spPr>
          <a:xfrm>
            <a:off x="457200" y="1836642"/>
            <a:ext cx="8229600" cy="4053078"/>
          </a:xfrm>
        </p:spPr>
      </p:pic>
      <p:sp>
        <p:nvSpPr>
          <p:cNvPr id="5" name="TextBox 4">
            <a:extLst>
              <a:ext uri="{FF2B5EF4-FFF2-40B4-BE49-F238E27FC236}">
                <a16:creationId xmlns:a16="http://schemas.microsoft.com/office/drawing/2014/main" id="{03278AD5-67F1-52C9-65C3-6D47A800ECAE}"/>
              </a:ext>
            </a:extLst>
          </p:cNvPr>
          <p:cNvSpPr txBox="1"/>
          <p:nvPr/>
        </p:nvSpPr>
        <p:spPr>
          <a:xfrm>
            <a:off x="457200" y="6103917"/>
            <a:ext cx="1298753" cy="369332"/>
          </a:xfrm>
          <a:prstGeom prst="rect">
            <a:avLst/>
          </a:prstGeom>
          <a:noFill/>
        </p:spPr>
        <p:txBody>
          <a:bodyPr wrap="none" rtlCol="0">
            <a:spAutoFit/>
          </a:bodyPr>
          <a:lstStyle/>
          <a:p>
            <a:r>
              <a:rPr lang="en-US" dirty="0"/>
              <a:t>RPC III 3541</a:t>
            </a:r>
          </a:p>
        </p:txBody>
      </p:sp>
    </p:spTree>
    <p:extLst>
      <p:ext uri="{BB962C8B-B14F-4D97-AF65-F5344CB8AC3E}">
        <p14:creationId xmlns:p14="http://schemas.microsoft.com/office/powerpoint/2010/main" val="2989628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656BD-001D-0BE0-0193-6EAE0BDC648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AFB8C9B-2248-1285-852D-F74036F4CEEB}"/>
              </a:ext>
            </a:extLst>
          </p:cNvPr>
          <p:cNvSpPr>
            <a:spLocks noGrp="1"/>
          </p:cNvSpPr>
          <p:nvPr>
            <p:ph idx="1"/>
          </p:nvPr>
        </p:nvSpPr>
        <p:spPr/>
        <p:txBody>
          <a:bodyPr>
            <a:normAutofit fontScale="85000" lnSpcReduction="10000"/>
          </a:bodyPr>
          <a:lstStyle/>
          <a:p>
            <a:r>
              <a:rPr lang="en-GB" b="0" i="0" u="none" strike="noStrike" dirty="0">
                <a:effectLst/>
                <a:latin typeface="+mj-lt"/>
              </a:rPr>
              <a:t>The silver coinage became progressively more debased, but was issued in large quantities towards the middle of the third century AD, before ceasing abruptly in 253/254. </a:t>
            </a:r>
          </a:p>
          <a:p>
            <a:r>
              <a:rPr lang="en-GB" dirty="0">
                <a:latin typeface="+mj-lt"/>
              </a:rPr>
              <a:t>Under Caracalla (212-217 CE) and </a:t>
            </a:r>
            <a:r>
              <a:rPr lang="en-GB" dirty="0" err="1">
                <a:latin typeface="+mj-lt"/>
              </a:rPr>
              <a:t>Macrinus</a:t>
            </a:r>
            <a:r>
              <a:rPr lang="en-GB" dirty="0">
                <a:latin typeface="+mj-lt"/>
              </a:rPr>
              <a:t> (217-218 CE) o</a:t>
            </a:r>
            <a:r>
              <a:rPr lang="en-GB" b="0" i="0" u="none" strike="noStrike" dirty="0">
                <a:effectLst/>
                <a:latin typeface="+mj-lt"/>
              </a:rPr>
              <a:t>ther Syrian and Mesopotamian mints occasionally minted tetradrachms. </a:t>
            </a:r>
            <a:r>
              <a:rPr lang="en-GB" dirty="0">
                <a:latin typeface="+mj-lt"/>
              </a:rPr>
              <a:t>T</a:t>
            </a:r>
            <a:r>
              <a:rPr lang="en-GB" b="0" i="0" u="none" strike="noStrike" dirty="0">
                <a:effectLst/>
                <a:latin typeface="+mj-lt"/>
              </a:rPr>
              <a:t>hese mints have usually been identified through the use of different symbols thought to be connected with a particular mint city. </a:t>
            </a:r>
          </a:p>
          <a:p>
            <a:r>
              <a:rPr lang="en-GB" b="0" i="0" u="none" strike="noStrike" dirty="0">
                <a:effectLst/>
                <a:latin typeface="+mj-lt"/>
              </a:rPr>
              <a:t>Only rarely do tetradrachms bear the explicit reference to a city. </a:t>
            </a:r>
            <a:endParaRPr lang="en-US" dirty="0">
              <a:latin typeface="+mj-lt"/>
            </a:endParaRPr>
          </a:p>
          <a:p>
            <a:endParaRPr lang="en-US" dirty="0"/>
          </a:p>
        </p:txBody>
      </p:sp>
    </p:spTree>
    <p:extLst>
      <p:ext uri="{BB962C8B-B14F-4D97-AF65-F5344CB8AC3E}">
        <p14:creationId xmlns:p14="http://schemas.microsoft.com/office/powerpoint/2010/main" val="3665275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E6446-83AE-87F0-EDE4-E89102DF0BDB}"/>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Base silver tetradrachm of Caracalla, dated by his fourth consulship, 212-217. The murex shell between the eagle’s legs is a symbol of the city of Tyre, and this issue is thought to have been struck there.</a:t>
            </a:r>
            <a:endParaRPr lang="en-US" sz="2000" dirty="0"/>
          </a:p>
        </p:txBody>
      </p:sp>
      <p:pic>
        <p:nvPicPr>
          <p:cNvPr id="4" name="Content Placeholder 3">
            <a:extLst>
              <a:ext uri="{FF2B5EF4-FFF2-40B4-BE49-F238E27FC236}">
                <a16:creationId xmlns:a16="http://schemas.microsoft.com/office/drawing/2014/main" id="{8F6E9DB7-4F1C-4EC3-14CA-864744A98C60}"/>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34623" y="1710046"/>
            <a:ext cx="4143499" cy="3776353"/>
          </a:xfrm>
        </p:spPr>
      </p:pic>
      <p:pic>
        <p:nvPicPr>
          <p:cNvPr id="5" name="Picture 4">
            <a:extLst>
              <a:ext uri="{FF2B5EF4-FFF2-40B4-BE49-F238E27FC236}">
                <a16:creationId xmlns:a16="http://schemas.microsoft.com/office/drawing/2014/main" id="{A370C558-6444-895A-E1C3-0A58FA62FD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9628" y="1710046"/>
            <a:ext cx="4143499" cy="3881252"/>
          </a:xfrm>
          <a:prstGeom prst="rect">
            <a:avLst/>
          </a:prstGeom>
        </p:spPr>
      </p:pic>
      <p:sp>
        <p:nvSpPr>
          <p:cNvPr id="6" name="TextBox 5">
            <a:extLst>
              <a:ext uri="{FF2B5EF4-FFF2-40B4-BE49-F238E27FC236}">
                <a16:creationId xmlns:a16="http://schemas.microsoft.com/office/drawing/2014/main" id="{D38FADB7-FF15-1C65-74D6-574610FD405D}"/>
              </a:ext>
            </a:extLst>
          </p:cNvPr>
          <p:cNvSpPr txBox="1"/>
          <p:nvPr/>
        </p:nvSpPr>
        <p:spPr>
          <a:xfrm>
            <a:off x="688769" y="6032665"/>
            <a:ext cx="5142946" cy="369332"/>
          </a:xfrm>
          <a:prstGeom prst="rect">
            <a:avLst/>
          </a:prstGeom>
          <a:noFill/>
        </p:spPr>
        <p:txBody>
          <a:bodyPr wrap="none" rtlCol="0">
            <a:spAutoFit/>
          </a:bodyPr>
          <a:lstStyle/>
          <a:p>
            <a:r>
              <a:rPr lang="en-US" dirty="0"/>
              <a:t>RPC Online: https://</a:t>
            </a:r>
            <a:r>
              <a:rPr lang="en-US" dirty="0" err="1"/>
              <a:t>rpc.ashmus.ox.ac.uk</a:t>
            </a:r>
            <a:r>
              <a:rPr lang="en-US" dirty="0"/>
              <a:t>/type/81890</a:t>
            </a:r>
          </a:p>
        </p:txBody>
      </p:sp>
    </p:spTree>
    <p:extLst>
      <p:ext uri="{BB962C8B-B14F-4D97-AF65-F5344CB8AC3E}">
        <p14:creationId xmlns:p14="http://schemas.microsoft.com/office/powerpoint/2010/main" val="2712435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EEAAB-FC68-15D1-F285-4A7F54EBC593}"/>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Base silver tetradrachm of Philip (244-249), with the mint mark ANTIOXIA under the eagle, and dated to a fourth consulship (there is no other evidence that Philip held a fourth consulship, but the date is presumably 249).</a:t>
            </a:r>
            <a:endParaRPr lang="en-US" sz="2000" dirty="0"/>
          </a:p>
        </p:txBody>
      </p:sp>
      <p:pic>
        <p:nvPicPr>
          <p:cNvPr id="4" name="Content Placeholder 3">
            <a:extLst>
              <a:ext uri="{FF2B5EF4-FFF2-40B4-BE49-F238E27FC236}">
                <a16:creationId xmlns:a16="http://schemas.microsoft.com/office/drawing/2014/main" id="{4C0087A4-935C-9B44-00F3-4E15830BA89A}"/>
              </a:ext>
            </a:extLst>
          </p:cNvPr>
          <p:cNvPicPr>
            <a:picLocks noGrp="1" noChangeAspect="1"/>
          </p:cNvPicPr>
          <p:nvPr>
            <p:ph idx="1"/>
          </p:nvPr>
        </p:nvPicPr>
        <p:blipFill>
          <a:blip r:embed="rId2"/>
          <a:stretch>
            <a:fillRect/>
          </a:stretch>
        </p:blipFill>
        <p:spPr>
          <a:xfrm>
            <a:off x="457200" y="1929225"/>
            <a:ext cx="8229600" cy="3867912"/>
          </a:xfrm>
        </p:spPr>
      </p:pic>
      <p:sp>
        <p:nvSpPr>
          <p:cNvPr id="5" name="TextBox 4">
            <a:extLst>
              <a:ext uri="{FF2B5EF4-FFF2-40B4-BE49-F238E27FC236}">
                <a16:creationId xmlns:a16="http://schemas.microsoft.com/office/drawing/2014/main" id="{1A3CE230-58C1-BAA9-52DC-B04CC45D89ED}"/>
              </a:ext>
            </a:extLst>
          </p:cNvPr>
          <p:cNvSpPr txBox="1"/>
          <p:nvPr/>
        </p:nvSpPr>
        <p:spPr>
          <a:xfrm>
            <a:off x="457200" y="6163294"/>
            <a:ext cx="5142946" cy="369332"/>
          </a:xfrm>
          <a:prstGeom prst="rect">
            <a:avLst/>
          </a:prstGeom>
          <a:noFill/>
        </p:spPr>
        <p:txBody>
          <a:bodyPr wrap="none" rtlCol="0">
            <a:spAutoFit/>
          </a:bodyPr>
          <a:lstStyle/>
          <a:p>
            <a:r>
              <a:rPr lang="en-US" dirty="0"/>
              <a:t>RPC Online: https://</a:t>
            </a:r>
            <a:r>
              <a:rPr lang="en-US" dirty="0" err="1"/>
              <a:t>rpc.ashmus.ox.ac.uk</a:t>
            </a:r>
            <a:r>
              <a:rPr lang="en-US" dirty="0"/>
              <a:t>/type/58801</a:t>
            </a:r>
          </a:p>
        </p:txBody>
      </p:sp>
    </p:spTree>
    <p:extLst>
      <p:ext uri="{BB962C8B-B14F-4D97-AF65-F5344CB8AC3E}">
        <p14:creationId xmlns:p14="http://schemas.microsoft.com/office/powerpoint/2010/main" val="1210167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20248-3915-5E49-E80F-59431C6576F3}"/>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Base silver tetradrachm of the usurper </a:t>
            </a:r>
            <a:r>
              <a:rPr lang="en-GB" sz="2000" b="0" i="0" u="none" strike="noStrike" dirty="0" err="1">
                <a:solidFill>
                  <a:srgbClr val="383838"/>
                </a:solidFill>
                <a:effectLst/>
                <a:latin typeface="Lato" panose="020F0502020204030203" pitchFamily="34" charset="0"/>
              </a:rPr>
              <a:t>Uranius</a:t>
            </a:r>
            <a:r>
              <a:rPr lang="en-GB" sz="2000" b="0" i="0" u="none" strike="noStrike" dirty="0">
                <a:solidFill>
                  <a:srgbClr val="383838"/>
                </a:solidFill>
                <a:effectLst/>
                <a:latin typeface="Lato" panose="020F0502020204030203" pitchFamily="34" charset="0"/>
              </a:rPr>
              <a:t> </a:t>
            </a:r>
            <a:r>
              <a:rPr lang="en-GB" sz="2000" b="0" i="0" u="none" strike="noStrike" dirty="0" err="1">
                <a:solidFill>
                  <a:srgbClr val="383838"/>
                </a:solidFill>
                <a:effectLst/>
                <a:latin typeface="Lato" panose="020F0502020204030203" pitchFamily="34" charset="0"/>
              </a:rPr>
              <a:t>Antoninus</a:t>
            </a:r>
            <a:r>
              <a:rPr lang="en-GB" sz="2000" b="0" i="0" u="none" strike="noStrike" dirty="0">
                <a:solidFill>
                  <a:srgbClr val="383838"/>
                </a:solidFill>
                <a:effectLst/>
                <a:latin typeface="Lato" panose="020F0502020204030203" pitchFamily="34" charset="0"/>
              </a:rPr>
              <a:t>, 253-254, </a:t>
            </a:r>
            <a:r>
              <a:rPr lang="en-GB" sz="2000" dirty="0">
                <a:solidFill>
                  <a:srgbClr val="383838"/>
                </a:solidFill>
                <a:latin typeface="Lato" panose="020F0502020204030203" pitchFamily="34" charset="0"/>
              </a:rPr>
              <a:t>from </a:t>
            </a:r>
            <a:r>
              <a:rPr lang="en-GB" sz="2000" dirty="0" err="1">
                <a:solidFill>
                  <a:srgbClr val="383838"/>
                </a:solidFill>
                <a:latin typeface="Lato" panose="020F0502020204030203" pitchFamily="34" charset="0"/>
              </a:rPr>
              <a:t>Emesa</a:t>
            </a:r>
            <a:r>
              <a:rPr lang="en-GB" sz="2000" b="0" i="0" u="none" strike="noStrike" dirty="0">
                <a:solidFill>
                  <a:srgbClr val="383838"/>
                </a:solidFill>
                <a:effectLst/>
                <a:latin typeface="Lato" panose="020F0502020204030203" pitchFamily="34" charset="0"/>
              </a:rPr>
              <a:t>. He was the last ruler to issue this denomination in Syria.</a:t>
            </a:r>
            <a:endParaRPr lang="en-US" sz="2000" dirty="0"/>
          </a:p>
        </p:txBody>
      </p:sp>
      <p:pic>
        <p:nvPicPr>
          <p:cNvPr id="4" name="Content Placeholder 3">
            <a:extLst>
              <a:ext uri="{FF2B5EF4-FFF2-40B4-BE49-F238E27FC236}">
                <a16:creationId xmlns:a16="http://schemas.microsoft.com/office/drawing/2014/main" id="{7BD4B3DC-1A98-9149-07FE-F65E3B7A2182}"/>
              </a:ext>
            </a:extLst>
          </p:cNvPr>
          <p:cNvPicPr>
            <a:picLocks noGrp="1" noChangeAspect="1"/>
          </p:cNvPicPr>
          <p:nvPr>
            <p:ph idx="1"/>
          </p:nvPr>
        </p:nvPicPr>
        <p:blipFill>
          <a:blip r:embed="rId2"/>
          <a:stretch>
            <a:fillRect/>
          </a:stretch>
        </p:blipFill>
        <p:spPr>
          <a:xfrm>
            <a:off x="457200" y="1805781"/>
            <a:ext cx="8229600" cy="4114800"/>
          </a:xfrm>
        </p:spPr>
      </p:pic>
      <p:sp>
        <p:nvSpPr>
          <p:cNvPr id="5" name="TextBox 4">
            <a:extLst>
              <a:ext uri="{FF2B5EF4-FFF2-40B4-BE49-F238E27FC236}">
                <a16:creationId xmlns:a16="http://schemas.microsoft.com/office/drawing/2014/main" id="{AAE59F62-2B52-9E31-A420-CEE40D04A8F3}"/>
              </a:ext>
            </a:extLst>
          </p:cNvPr>
          <p:cNvSpPr txBox="1"/>
          <p:nvPr/>
        </p:nvSpPr>
        <p:spPr>
          <a:xfrm>
            <a:off x="665018" y="6198919"/>
            <a:ext cx="1303562" cy="369332"/>
          </a:xfrm>
          <a:prstGeom prst="rect">
            <a:avLst/>
          </a:prstGeom>
          <a:noFill/>
        </p:spPr>
        <p:txBody>
          <a:bodyPr wrap="none" rtlCol="0">
            <a:spAutoFit/>
          </a:bodyPr>
          <a:lstStyle/>
          <a:p>
            <a:r>
              <a:rPr lang="en-US" dirty="0"/>
              <a:t>RPC IX 1892</a:t>
            </a:r>
          </a:p>
        </p:txBody>
      </p:sp>
    </p:spTree>
    <p:extLst>
      <p:ext uri="{BB962C8B-B14F-4D97-AF65-F5344CB8AC3E}">
        <p14:creationId xmlns:p14="http://schemas.microsoft.com/office/powerpoint/2010/main" val="1399301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9DE1-0748-42D6-1E32-05AAD9FBF9B2}"/>
              </a:ext>
            </a:extLst>
          </p:cNvPr>
          <p:cNvSpPr>
            <a:spLocks noGrp="1"/>
          </p:cNvSpPr>
          <p:nvPr>
            <p:ph type="title"/>
          </p:nvPr>
        </p:nvSpPr>
        <p:spPr/>
        <p:txBody>
          <a:bodyPr>
            <a:normAutofit/>
          </a:bodyPr>
          <a:lstStyle/>
          <a:p>
            <a:r>
              <a:rPr lang="en-US" sz="2800" dirty="0"/>
              <a:t>Also some bronze coins circulated widely, and are categorized as ‘provincial’ rather than ‘civic’</a:t>
            </a:r>
          </a:p>
        </p:txBody>
      </p:sp>
      <p:sp>
        <p:nvSpPr>
          <p:cNvPr id="3" name="Content Placeholder 2">
            <a:extLst>
              <a:ext uri="{FF2B5EF4-FFF2-40B4-BE49-F238E27FC236}">
                <a16:creationId xmlns:a16="http://schemas.microsoft.com/office/drawing/2014/main" id="{DA372A48-7FDA-5A63-EC1E-8A2E96999E1E}"/>
              </a:ext>
            </a:extLst>
          </p:cNvPr>
          <p:cNvSpPr>
            <a:spLocks noGrp="1"/>
          </p:cNvSpPr>
          <p:nvPr>
            <p:ph idx="1"/>
          </p:nvPr>
        </p:nvSpPr>
        <p:spPr/>
        <p:txBody>
          <a:bodyPr>
            <a:normAutofit/>
          </a:bodyPr>
          <a:lstStyle/>
          <a:p>
            <a:r>
              <a:rPr lang="en-US" sz="2400" dirty="0"/>
              <a:t>The SC coinage of Antioch</a:t>
            </a:r>
          </a:p>
          <a:p>
            <a:r>
              <a:rPr lang="en-GB" sz="2400" b="0" i="0" u="none" strike="noStrike" dirty="0">
                <a:effectLst/>
                <a:latin typeface="Lato" panose="020F0502020204030203" pitchFamily="34" charset="0"/>
              </a:rPr>
              <a:t>From the reign of Augustus Antioch issued a coinage with a standardised type: the letters SC in a wreath. </a:t>
            </a:r>
          </a:p>
          <a:p>
            <a:r>
              <a:rPr lang="en-GB" sz="2400" b="0" i="0" u="none" strike="noStrike" dirty="0">
                <a:effectLst/>
                <a:latin typeface="Lato" panose="020F0502020204030203" pitchFamily="34" charset="0"/>
              </a:rPr>
              <a:t>The significance of the type is not clear. Normally SC would be understood as </a:t>
            </a:r>
            <a:r>
              <a:rPr lang="en-GB" sz="2400" b="0" i="0" u="none" strike="noStrike" dirty="0" err="1">
                <a:effectLst/>
                <a:latin typeface="Lato" panose="020F0502020204030203" pitchFamily="34" charset="0"/>
              </a:rPr>
              <a:t>senatus</a:t>
            </a:r>
            <a:r>
              <a:rPr lang="en-GB" sz="2400" b="0" i="0" u="none" strike="noStrike" dirty="0">
                <a:effectLst/>
                <a:latin typeface="Lato" panose="020F0502020204030203" pitchFamily="34" charset="0"/>
              </a:rPr>
              <a:t> </a:t>
            </a:r>
            <a:r>
              <a:rPr lang="en-GB" sz="2400" b="0" i="0" u="none" strike="noStrike" dirty="0" err="1">
                <a:effectLst/>
                <a:latin typeface="Lato" panose="020F0502020204030203" pitchFamily="34" charset="0"/>
              </a:rPr>
              <a:t>consulto</a:t>
            </a:r>
            <a:r>
              <a:rPr lang="en-GB" sz="2400" b="0" i="0" u="none" strike="noStrike" dirty="0">
                <a:effectLst/>
                <a:latin typeface="Lato" panose="020F0502020204030203" pitchFamily="34" charset="0"/>
              </a:rPr>
              <a:t>, ‘by a decree of the senate’, but the senate had no special authority in Syria, so it is difficult to understand what is meant, if this is the correct interpretation.</a:t>
            </a:r>
            <a:endParaRPr lang="en-US" sz="2400" dirty="0"/>
          </a:p>
        </p:txBody>
      </p:sp>
    </p:spTree>
    <p:extLst>
      <p:ext uri="{BB962C8B-B14F-4D97-AF65-F5344CB8AC3E}">
        <p14:creationId xmlns:p14="http://schemas.microsoft.com/office/powerpoint/2010/main" val="3202891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2000" b="0" i="0" u="none" strike="noStrike" dirty="0">
                <a:solidFill>
                  <a:srgbClr val="383838"/>
                </a:solidFill>
                <a:effectLst/>
                <a:latin typeface="Lato" panose="020F0502020204030203" pitchFamily="34" charset="0"/>
              </a:rPr>
              <a:t>SC bronze of Tiberius (14-37), dated by his 23rd renewal of tribunician power, 31-32.</a:t>
            </a:r>
            <a:endParaRPr lang="en-US" sz="2000" dirty="0"/>
          </a:p>
        </p:txBody>
      </p:sp>
      <p:pic>
        <p:nvPicPr>
          <p:cNvPr id="4" name="Content Placeholder 3" descr="787329.jpg"/>
          <p:cNvPicPr>
            <a:picLocks noGrp="1" noChangeAspect="1"/>
          </p:cNvPicPr>
          <p:nvPr>
            <p:ph idx="1"/>
          </p:nvPr>
        </p:nvPicPr>
        <p:blipFill>
          <a:blip r:embed="rId2" cstate="screen">
            <a:extLst>
              <a:ext uri="{28A0092B-C50C-407E-A947-70E740481C1C}">
                <a14:useLocalDpi xmlns:a14="http://schemas.microsoft.com/office/drawing/2010/main"/>
              </a:ext>
            </a:extLst>
          </a:blip>
          <a:srcRect t="-10435" b="-10435"/>
          <a:stretch>
            <a:fillRect/>
          </a:stretch>
        </p:blipFill>
        <p:spPr/>
      </p:pic>
      <p:sp>
        <p:nvSpPr>
          <p:cNvPr id="3" name="TextBox 2">
            <a:extLst>
              <a:ext uri="{FF2B5EF4-FFF2-40B4-BE49-F238E27FC236}">
                <a16:creationId xmlns:a16="http://schemas.microsoft.com/office/drawing/2014/main" id="{43DAB329-F6BE-2441-A195-28F7805E4087}"/>
              </a:ext>
            </a:extLst>
          </p:cNvPr>
          <p:cNvSpPr txBox="1"/>
          <p:nvPr/>
        </p:nvSpPr>
        <p:spPr>
          <a:xfrm>
            <a:off x="457200" y="6305797"/>
            <a:ext cx="1183337" cy="369332"/>
          </a:xfrm>
          <a:prstGeom prst="rect">
            <a:avLst/>
          </a:prstGeom>
          <a:noFill/>
        </p:spPr>
        <p:txBody>
          <a:bodyPr wrap="none" rtlCol="0">
            <a:spAutoFit/>
          </a:bodyPr>
          <a:lstStyle/>
          <a:p>
            <a:r>
              <a:rPr lang="en-US" dirty="0"/>
              <a:t>RPC I 4272</a:t>
            </a:r>
          </a:p>
        </p:txBody>
      </p:sp>
    </p:spTree>
    <p:extLst>
      <p:ext uri="{BB962C8B-B14F-4D97-AF65-F5344CB8AC3E}">
        <p14:creationId xmlns:p14="http://schemas.microsoft.com/office/powerpoint/2010/main" val="3702264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22D5F603-E97E-CDB0-9088-952335903BD1}"/>
              </a:ext>
            </a:extLst>
          </p:cNvPr>
          <p:cNvSpPr>
            <a:spLocks noGrp="1" noChangeArrowheads="1"/>
          </p:cNvSpPr>
          <p:nvPr>
            <p:ph type="title"/>
          </p:nvPr>
        </p:nvSpPr>
        <p:spPr/>
        <p:txBody>
          <a:bodyPr>
            <a:normAutofit fontScale="90000"/>
          </a:bodyPr>
          <a:lstStyle/>
          <a:p>
            <a:r>
              <a:rPr lang="en-US" altLang="en-US" dirty="0"/>
              <a:t>Coinage in the Near East to the mid-third century</a:t>
            </a:r>
          </a:p>
        </p:txBody>
      </p:sp>
      <p:sp>
        <p:nvSpPr>
          <p:cNvPr id="74755" name="Rectangle 3">
            <a:extLst>
              <a:ext uri="{FF2B5EF4-FFF2-40B4-BE49-F238E27FC236}">
                <a16:creationId xmlns:a16="http://schemas.microsoft.com/office/drawing/2014/main" id="{1BF5EEC9-9F70-7A30-C9C2-33E5D6539B0D}"/>
              </a:ext>
            </a:extLst>
          </p:cNvPr>
          <p:cNvSpPr>
            <a:spLocks noGrp="1" noChangeArrowheads="1"/>
          </p:cNvSpPr>
          <p:nvPr>
            <p:ph type="body" idx="1"/>
          </p:nvPr>
        </p:nvSpPr>
        <p:spPr/>
        <p:txBody>
          <a:bodyPr>
            <a:normAutofit lnSpcReduction="10000"/>
          </a:bodyPr>
          <a:lstStyle/>
          <a:p>
            <a:r>
              <a:rPr lang="en-US" altLang="en-US" sz="2800" dirty="0"/>
              <a:t>A variety of coinages produced</a:t>
            </a:r>
          </a:p>
          <a:p>
            <a:r>
              <a:rPr lang="en-US" altLang="en-US" sz="2800" dirty="0"/>
              <a:t>Imperial coinage / Provincial coinage</a:t>
            </a:r>
          </a:p>
          <a:p>
            <a:r>
              <a:rPr lang="en-US" altLang="en-US" sz="2800" u="sng" dirty="0"/>
              <a:t>Imperial</a:t>
            </a:r>
            <a:r>
              <a:rPr lang="en-US" altLang="en-US" sz="2800" dirty="0"/>
              <a:t>: Roman gold aurei and silver denarii, mostly made at Rome (circulated all over the empire)</a:t>
            </a:r>
          </a:p>
          <a:p>
            <a:r>
              <a:rPr lang="en-US" altLang="en-US" sz="2800" u="sng" dirty="0"/>
              <a:t>Provincial</a:t>
            </a:r>
            <a:r>
              <a:rPr lang="en-US" altLang="en-US" sz="2800" dirty="0"/>
              <a:t>:</a:t>
            </a:r>
          </a:p>
          <a:p>
            <a:r>
              <a:rPr lang="en-US" altLang="en-US" sz="2800" dirty="0"/>
              <a:t>Silver tetradrachms, mostly made at Antioch (circulated all over the Near East)</a:t>
            </a:r>
          </a:p>
          <a:p>
            <a:r>
              <a:rPr lang="en-US" altLang="en-US" sz="2800" dirty="0"/>
              <a:t>Bronze “SC” coinage, made at Antioch (circulated all over the Near East)</a:t>
            </a:r>
          </a:p>
          <a:p>
            <a:r>
              <a:rPr lang="en-US" altLang="en-US" sz="2800" dirty="0"/>
              <a:t>Civic bronze coinages, circulated in city territories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353B5-883B-455B-C132-341AB19390C5}"/>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From Augustus to Nerva (96-98) the inscriptions are in Latin, but under Trajan they switch to Greek (apart from the letters SC).</a:t>
            </a:r>
            <a:endParaRPr lang="en-US" sz="2000" dirty="0"/>
          </a:p>
        </p:txBody>
      </p:sp>
      <p:pic>
        <p:nvPicPr>
          <p:cNvPr id="4" name="Content Placeholder 3">
            <a:extLst>
              <a:ext uri="{FF2B5EF4-FFF2-40B4-BE49-F238E27FC236}">
                <a16:creationId xmlns:a16="http://schemas.microsoft.com/office/drawing/2014/main" id="{C74B96C2-770C-1E24-3AF6-BDD2EEBDA5E9}"/>
              </a:ext>
            </a:extLst>
          </p:cNvPr>
          <p:cNvPicPr>
            <a:picLocks noGrp="1" noChangeAspect="1"/>
          </p:cNvPicPr>
          <p:nvPr>
            <p:ph idx="1"/>
          </p:nvPr>
        </p:nvPicPr>
        <p:blipFill>
          <a:blip r:embed="rId2"/>
          <a:stretch>
            <a:fillRect/>
          </a:stretch>
        </p:blipFill>
        <p:spPr>
          <a:xfrm>
            <a:off x="457200" y="1931969"/>
            <a:ext cx="8229600" cy="3862425"/>
          </a:xfrm>
        </p:spPr>
      </p:pic>
      <p:sp>
        <p:nvSpPr>
          <p:cNvPr id="5" name="TextBox 4">
            <a:extLst>
              <a:ext uri="{FF2B5EF4-FFF2-40B4-BE49-F238E27FC236}">
                <a16:creationId xmlns:a16="http://schemas.microsoft.com/office/drawing/2014/main" id="{04BED19C-BAEB-5B7D-94D6-9DFFFAD673A7}"/>
              </a:ext>
            </a:extLst>
          </p:cNvPr>
          <p:cNvSpPr txBox="1"/>
          <p:nvPr/>
        </p:nvSpPr>
        <p:spPr>
          <a:xfrm>
            <a:off x="972296" y="1482736"/>
            <a:ext cx="6763390" cy="369332"/>
          </a:xfrm>
          <a:prstGeom prst="rect">
            <a:avLst/>
          </a:prstGeom>
          <a:noFill/>
        </p:spPr>
        <p:txBody>
          <a:bodyPr wrap="none" rtlCol="0">
            <a:spAutoFit/>
          </a:bodyPr>
          <a:lstStyle/>
          <a:p>
            <a:pPr algn="l"/>
            <a:r>
              <a:rPr lang="en-GB" b="0" i="0" u="none" strike="noStrike" dirty="0">
                <a:solidFill>
                  <a:srgbClr val="383838"/>
                </a:solidFill>
                <a:effectLst/>
                <a:latin typeface="Lato" panose="020F0502020204030203" pitchFamily="34" charset="0"/>
              </a:rPr>
              <a:t>SC bronze of Nerva (96-98), dated by his third consulship, 97 CE.</a:t>
            </a:r>
          </a:p>
        </p:txBody>
      </p:sp>
      <p:sp>
        <p:nvSpPr>
          <p:cNvPr id="6" name="TextBox 5">
            <a:extLst>
              <a:ext uri="{FF2B5EF4-FFF2-40B4-BE49-F238E27FC236}">
                <a16:creationId xmlns:a16="http://schemas.microsoft.com/office/drawing/2014/main" id="{197CA3E5-4F04-2B16-086A-54BF74F72EF7}"/>
              </a:ext>
            </a:extLst>
          </p:cNvPr>
          <p:cNvSpPr txBox="1"/>
          <p:nvPr/>
        </p:nvSpPr>
        <p:spPr>
          <a:xfrm>
            <a:off x="457200" y="6008914"/>
            <a:ext cx="1298753" cy="369332"/>
          </a:xfrm>
          <a:prstGeom prst="rect">
            <a:avLst/>
          </a:prstGeom>
          <a:noFill/>
        </p:spPr>
        <p:txBody>
          <a:bodyPr wrap="none" rtlCol="0">
            <a:spAutoFit/>
          </a:bodyPr>
          <a:lstStyle/>
          <a:p>
            <a:r>
              <a:rPr lang="en-US" dirty="0"/>
              <a:t>RPC III 3840</a:t>
            </a:r>
          </a:p>
        </p:txBody>
      </p:sp>
    </p:spTree>
    <p:extLst>
      <p:ext uri="{BB962C8B-B14F-4D97-AF65-F5344CB8AC3E}">
        <p14:creationId xmlns:p14="http://schemas.microsoft.com/office/powerpoint/2010/main" val="40430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DF471-19DC-E761-3082-742377E15B14}"/>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The SC coinage circulated widely in the Near East, but not in other regions. In the third century the letters SC were transferred to the civic bronze coinage of Antioch (and to the silver tetradrachms), but small denominations were still produced with the SC in a wreath down to the reign of Philip (244-249).</a:t>
            </a:r>
            <a:endParaRPr lang="en-US" sz="2000" dirty="0"/>
          </a:p>
        </p:txBody>
      </p:sp>
      <p:pic>
        <p:nvPicPr>
          <p:cNvPr id="4" name="Content Placeholder 3">
            <a:extLst>
              <a:ext uri="{FF2B5EF4-FFF2-40B4-BE49-F238E27FC236}">
                <a16:creationId xmlns:a16="http://schemas.microsoft.com/office/drawing/2014/main" id="{C664BAC9-7196-167D-BCB7-B58F53ED8D98}"/>
              </a:ext>
            </a:extLst>
          </p:cNvPr>
          <p:cNvPicPr>
            <a:picLocks noGrp="1" noChangeAspect="1"/>
          </p:cNvPicPr>
          <p:nvPr>
            <p:ph idx="1"/>
          </p:nvPr>
        </p:nvPicPr>
        <p:blipFill>
          <a:blip r:embed="rId2"/>
          <a:stretch>
            <a:fillRect/>
          </a:stretch>
        </p:blipFill>
        <p:spPr>
          <a:xfrm>
            <a:off x="457200" y="1857216"/>
            <a:ext cx="8229600" cy="4011930"/>
          </a:xfrm>
        </p:spPr>
      </p:pic>
      <p:sp>
        <p:nvSpPr>
          <p:cNvPr id="5" name="TextBox 4">
            <a:extLst>
              <a:ext uri="{FF2B5EF4-FFF2-40B4-BE49-F238E27FC236}">
                <a16:creationId xmlns:a16="http://schemas.microsoft.com/office/drawing/2014/main" id="{DA806575-BB3D-8EDE-EB2A-5AB1886981A3}"/>
              </a:ext>
            </a:extLst>
          </p:cNvPr>
          <p:cNvSpPr txBox="1"/>
          <p:nvPr/>
        </p:nvSpPr>
        <p:spPr>
          <a:xfrm>
            <a:off x="457200" y="6151418"/>
            <a:ext cx="7176965" cy="369332"/>
          </a:xfrm>
          <a:prstGeom prst="rect">
            <a:avLst/>
          </a:prstGeom>
          <a:noFill/>
        </p:spPr>
        <p:txBody>
          <a:bodyPr wrap="none" rtlCol="0">
            <a:spAutoFit/>
          </a:bodyPr>
          <a:lstStyle/>
          <a:p>
            <a:pPr algn="l"/>
            <a:r>
              <a:rPr lang="en-GB" b="0" i="0" u="none" strike="noStrike" dirty="0">
                <a:solidFill>
                  <a:srgbClr val="383838"/>
                </a:solidFill>
                <a:effectLst/>
                <a:latin typeface="Lato" panose="020F0502020204030203" pitchFamily="34" charset="0"/>
              </a:rPr>
              <a:t>SC bronze of </a:t>
            </a:r>
            <a:r>
              <a:rPr lang="en-GB" b="0" i="0" u="none" strike="noStrike" dirty="0" err="1">
                <a:solidFill>
                  <a:srgbClr val="383838"/>
                </a:solidFill>
                <a:effectLst/>
                <a:latin typeface="Lato" panose="020F0502020204030203" pitchFamily="34" charset="0"/>
              </a:rPr>
              <a:t>Diadumenian</a:t>
            </a:r>
            <a:r>
              <a:rPr lang="en-GB" b="0" i="0" u="none" strike="noStrike" dirty="0">
                <a:solidFill>
                  <a:srgbClr val="383838"/>
                </a:solidFill>
                <a:effectLst/>
                <a:latin typeface="Lato" panose="020F0502020204030203" pitchFamily="34" charset="0"/>
              </a:rPr>
              <a:t>, son of the emperor </a:t>
            </a:r>
            <a:r>
              <a:rPr lang="en-GB" b="0" i="0" u="none" strike="noStrike" dirty="0" err="1">
                <a:solidFill>
                  <a:srgbClr val="383838"/>
                </a:solidFill>
                <a:effectLst/>
                <a:latin typeface="Lato" panose="020F0502020204030203" pitchFamily="34" charset="0"/>
              </a:rPr>
              <a:t>Macrinus</a:t>
            </a:r>
            <a:r>
              <a:rPr lang="en-GB" b="0" i="0" u="none" strike="noStrike" dirty="0">
                <a:solidFill>
                  <a:srgbClr val="383838"/>
                </a:solidFill>
                <a:effectLst/>
                <a:latin typeface="Lato" panose="020F0502020204030203" pitchFamily="34" charset="0"/>
              </a:rPr>
              <a:t> (217-218)</a:t>
            </a:r>
          </a:p>
        </p:txBody>
      </p:sp>
    </p:spTree>
    <p:extLst>
      <p:ext uri="{BB962C8B-B14F-4D97-AF65-F5344CB8AC3E}">
        <p14:creationId xmlns:p14="http://schemas.microsoft.com/office/powerpoint/2010/main" val="2643618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2B3C0-951C-CB7B-CBF8-8322502B352F}"/>
              </a:ext>
            </a:extLst>
          </p:cNvPr>
          <p:cNvSpPr>
            <a:spLocks noGrp="1"/>
          </p:cNvSpPr>
          <p:nvPr>
            <p:ph type="title"/>
          </p:nvPr>
        </p:nvSpPr>
        <p:spPr/>
        <p:txBody>
          <a:bodyPr>
            <a:normAutofit/>
          </a:bodyPr>
          <a:lstStyle/>
          <a:p>
            <a:r>
              <a:rPr lang="en-GB" b="0" u="none" strike="noStrike" dirty="0">
                <a:solidFill>
                  <a:srgbClr val="383838"/>
                </a:solidFill>
                <a:effectLst/>
                <a:latin typeface="Lato" panose="020F0502020204030203" pitchFamily="34" charset="0"/>
              </a:rPr>
              <a:t>Other non-civic bronze coinage</a:t>
            </a:r>
            <a:endParaRPr lang="en-US" dirty="0"/>
          </a:p>
        </p:txBody>
      </p:sp>
      <p:sp>
        <p:nvSpPr>
          <p:cNvPr id="3" name="Content Placeholder 2">
            <a:extLst>
              <a:ext uri="{FF2B5EF4-FFF2-40B4-BE49-F238E27FC236}">
                <a16:creationId xmlns:a16="http://schemas.microsoft.com/office/drawing/2014/main" id="{E49D194C-BF54-D0FF-4ACC-DF0422E33DD0}"/>
              </a:ext>
            </a:extLst>
          </p:cNvPr>
          <p:cNvSpPr>
            <a:spLocks noGrp="1"/>
          </p:cNvSpPr>
          <p:nvPr>
            <p:ph idx="1"/>
          </p:nvPr>
        </p:nvSpPr>
        <p:spPr/>
        <p:txBody>
          <a:bodyPr>
            <a:normAutofit fontScale="92500"/>
          </a:bodyPr>
          <a:lstStyle/>
          <a:p>
            <a:r>
              <a:rPr lang="en-GB" b="0" i="0" u="none" strike="noStrike" dirty="0">
                <a:solidFill>
                  <a:srgbClr val="383838"/>
                </a:solidFill>
                <a:effectLst/>
                <a:latin typeface="Lato" panose="020F0502020204030203" pitchFamily="34" charset="0"/>
              </a:rPr>
              <a:t>A series of coins were issued in Judaea without portraits, probably in deference to Jewish mosaic law forbidding 'graven images'. These generally followed the tradition of the earlier Hasmonaean and Herodian kings. </a:t>
            </a:r>
          </a:p>
          <a:p>
            <a:r>
              <a:rPr lang="en-GB" b="0" i="0" u="none" strike="noStrike" dirty="0">
                <a:solidFill>
                  <a:srgbClr val="383838"/>
                </a:solidFill>
                <a:effectLst/>
                <a:latin typeface="Lato" panose="020F0502020204030203" pitchFamily="34" charset="0"/>
              </a:rPr>
              <a:t>After the fall of Jerusalem following the First Jewish War in AD 70, a series of coins with imperial portraits were issued celebrating the Roman victory, with imperial portraits.</a:t>
            </a:r>
            <a:endParaRPr lang="en-US" dirty="0"/>
          </a:p>
        </p:txBody>
      </p:sp>
    </p:spTree>
    <p:extLst>
      <p:ext uri="{BB962C8B-B14F-4D97-AF65-F5344CB8AC3E}">
        <p14:creationId xmlns:p14="http://schemas.microsoft.com/office/powerpoint/2010/main" val="1865056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Coin issued for Judaea under Pontius Pilate</a:t>
            </a:r>
          </a:p>
        </p:txBody>
      </p:sp>
      <p:pic>
        <p:nvPicPr>
          <p:cNvPr id="4" name="Content Placeholder 3" descr="812926.jpg"/>
          <p:cNvPicPr>
            <a:picLocks noGrp="1" noChangeAspect="1"/>
          </p:cNvPicPr>
          <p:nvPr>
            <p:ph idx="1"/>
          </p:nvPr>
        </p:nvPicPr>
        <p:blipFill>
          <a:blip r:embed="rId2" cstate="screen">
            <a:extLst>
              <a:ext uri="{28A0092B-C50C-407E-A947-70E740481C1C}">
                <a14:useLocalDpi xmlns:a14="http://schemas.microsoft.com/office/drawing/2010/main"/>
              </a:ext>
            </a:extLst>
          </a:blip>
          <a:srcRect t="-7739" b="-7739"/>
          <a:stretch>
            <a:fillRect/>
          </a:stretch>
        </p:blipFill>
        <p:spPr/>
      </p:pic>
      <p:sp>
        <p:nvSpPr>
          <p:cNvPr id="3" name="TextBox 2">
            <a:extLst>
              <a:ext uri="{FF2B5EF4-FFF2-40B4-BE49-F238E27FC236}">
                <a16:creationId xmlns:a16="http://schemas.microsoft.com/office/drawing/2014/main" id="{69691DAF-9305-4741-E0BD-B0A6BA813EDA}"/>
              </a:ext>
            </a:extLst>
          </p:cNvPr>
          <p:cNvSpPr txBox="1"/>
          <p:nvPr/>
        </p:nvSpPr>
        <p:spPr>
          <a:xfrm>
            <a:off x="457200" y="6126163"/>
            <a:ext cx="8310288" cy="646331"/>
          </a:xfrm>
          <a:prstGeom prst="rect">
            <a:avLst/>
          </a:prstGeom>
          <a:noFill/>
        </p:spPr>
        <p:txBody>
          <a:bodyPr wrap="none" rtlCol="0">
            <a:spAutoFit/>
          </a:bodyPr>
          <a:lstStyle/>
          <a:p>
            <a:pPr algn="l"/>
            <a:r>
              <a:rPr lang="en-GB" b="0" i="0" u="none" strike="noStrike" dirty="0">
                <a:solidFill>
                  <a:srgbClr val="383838"/>
                </a:solidFill>
                <a:effectLst/>
                <a:latin typeface="Lato" panose="020F0502020204030203" pitchFamily="34" charset="0"/>
              </a:rPr>
              <a:t>Judaea, under Tiberius, regnal year 17 (30 CE, when Pontius Pilate was prefect). </a:t>
            </a:r>
          </a:p>
          <a:p>
            <a:pPr algn="l"/>
            <a:r>
              <a:rPr lang="en-GB" b="0" i="0" u="none" strike="noStrike" dirty="0" err="1">
                <a:solidFill>
                  <a:srgbClr val="383838"/>
                </a:solidFill>
                <a:effectLst/>
                <a:latin typeface="Lato" panose="020F0502020204030203" pitchFamily="34" charset="0"/>
              </a:rPr>
              <a:t>Lituus</a:t>
            </a:r>
            <a:r>
              <a:rPr lang="en-GB" b="0" i="0" u="none" strike="noStrike" dirty="0">
                <a:solidFill>
                  <a:srgbClr val="383838"/>
                </a:solidFill>
                <a:effectLst/>
                <a:latin typeface="Lato" panose="020F0502020204030203" pitchFamily="34" charset="0"/>
              </a:rPr>
              <a:t> (Roman priest’s wand) / date in wreath. RPC I 4968</a:t>
            </a:r>
          </a:p>
        </p:txBody>
      </p:sp>
    </p:spTree>
    <p:extLst>
      <p:ext uri="{BB962C8B-B14F-4D97-AF65-F5344CB8AC3E}">
        <p14:creationId xmlns:p14="http://schemas.microsoft.com/office/powerpoint/2010/main" val="20060024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A8AC3-7F41-284E-DF01-7E67BBAFEB70}"/>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Judaea </a:t>
            </a:r>
            <a:r>
              <a:rPr lang="en-GB" sz="2000" b="0" i="0" u="none" strike="noStrike" dirty="0" err="1">
                <a:solidFill>
                  <a:srgbClr val="383838"/>
                </a:solidFill>
                <a:effectLst/>
                <a:latin typeface="Lato" panose="020F0502020204030203" pitchFamily="34" charset="0"/>
              </a:rPr>
              <a:t>capta</a:t>
            </a:r>
            <a:r>
              <a:rPr lang="en-GB" sz="2000" b="0" i="0" u="none" strike="noStrike" dirty="0">
                <a:solidFill>
                  <a:srgbClr val="383838"/>
                </a:solidFill>
                <a:effectLst/>
                <a:latin typeface="Lato" panose="020F0502020204030203" pitchFamily="34" charset="0"/>
              </a:rPr>
              <a:t> coin of Titus, as Caesar, 69-79, possibly struck at Caesarea. Victory inscribing shield attached to palm.</a:t>
            </a:r>
            <a:endParaRPr lang="en-US" sz="2000" dirty="0"/>
          </a:p>
        </p:txBody>
      </p:sp>
      <p:pic>
        <p:nvPicPr>
          <p:cNvPr id="4" name="Content Placeholder 3">
            <a:extLst>
              <a:ext uri="{FF2B5EF4-FFF2-40B4-BE49-F238E27FC236}">
                <a16:creationId xmlns:a16="http://schemas.microsoft.com/office/drawing/2014/main" id="{38160FFF-29E5-E32F-6AA4-D00926B41AE6}"/>
              </a:ext>
            </a:extLst>
          </p:cNvPr>
          <p:cNvPicPr>
            <a:picLocks noGrp="1" noChangeAspect="1"/>
          </p:cNvPicPr>
          <p:nvPr>
            <p:ph idx="1"/>
          </p:nvPr>
        </p:nvPicPr>
        <p:blipFill>
          <a:blip r:embed="rId2"/>
          <a:stretch>
            <a:fillRect/>
          </a:stretch>
        </p:blipFill>
        <p:spPr>
          <a:xfrm>
            <a:off x="457200" y="1985804"/>
            <a:ext cx="8229600" cy="3754755"/>
          </a:xfrm>
        </p:spPr>
      </p:pic>
      <p:sp>
        <p:nvSpPr>
          <p:cNvPr id="5" name="TextBox 4">
            <a:extLst>
              <a:ext uri="{FF2B5EF4-FFF2-40B4-BE49-F238E27FC236}">
                <a16:creationId xmlns:a16="http://schemas.microsoft.com/office/drawing/2014/main" id="{898773A7-E6B7-E028-6A89-4012CB0FC093}"/>
              </a:ext>
            </a:extLst>
          </p:cNvPr>
          <p:cNvSpPr txBox="1"/>
          <p:nvPr/>
        </p:nvSpPr>
        <p:spPr>
          <a:xfrm>
            <a:off x="344384" y="6222670"/>
            <a:ext cx="1241045" cy="369332"/>
          </a:xfrm>
          <a:prstGeom prst="rect">
            <a:avLst/>
          </a:prstGeom>
          <a:noFill/>
        </p:spPr>
        <p:txBody>
          <a:bodyPr wrap="none" rtlCol="0">
            <a:spAutoFit/>
          </a:bodyPr>
          <a:lstStyle/>
          <a:p>
            <a:r>
              <a:rPr lang="en-US" dirty="0"/>
              <a:t>RPC II 2311</a:t>
            </a:r>
          </a:p>
        </p:txBody>
      </p:sp>
    </p:spTree>
    <p:extLst>
      <p:ext uri="{BB962C8B-B14F-4D97-AF65-F5344CB8AC3E}">
        <p14:creationId xmlns:p14="http://schemas.microsoft.com/office/powerpoint/2010/main" val="20859266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Civic coinage</a:t>
            </a:r>
          </a:p>
        </p:txBody>
      </p:sp>
      <p:pic>
        <p:nvPicPr>
          <p:cNvPr id="6" name="Content Placeholder 5" descr="861992.jpg"/>
          <p:cNvPicPr>
            <a:picLocks noGrp="1" noChangeAspect="1"/>
          </p:cNvPicPr>
          <p:nvPr>
            <p:ph idx="1"/>
          </p:nvPr>
        </p:nvPicPr>
        <p:blipFill>
          <a:blip r:embed="rId2" cstate="screen">
            <a:extLst>
              <a:ext uri="{28A0092B-C50C-407E-A947-70E740481C1C}">
                <a14:useLocalDpi xmlns:a14="http://schemas.microsoft.com/office/drawing/2010/main"/>
              </a:ext>
            </a:extLst>
          </a:blip>
          <a:srcRect t="-9455" b="-9455"/>
          <a:stretch>
            <a:fillRect/>
          </a:stretch>
        </p:blipFill>
        <p:spPr/>
      </p:pic>
      <p:sp>
        <p:nvSpPr>
          <p:cNvPr id="3" name="TextBox 2">
            <a:extLst>
              <a:ext uri="{FF2B5EF4-FFF2-40B4-BE49-F238E27FC236}">
                <a16:creationId xmlns:a16="http://schemas.microsoft.com/office/drawing/2014/main" id="{07CD9A8C-E97A-F6BB-8C1F-6330CDC277D7}"/>
              </a:ext>
            </a:extLst>
          </p:cNvPr>
          <p:cNvSpPr txBox="1"/>
          <p:nvPr/>
        </p:nvSpPr>
        <p:spPr>
          <a:xfrm>
            <a:off x="136566" y="5805529"/>
            <a:ext cx="9127820" cy="1477328"/>
          </a:xfrm>
          <a:prstGeom prst="rect">
            <a:avLst/>
          </a:prstGeom>
          <a:noFill/>
        </p:spPr>
        <p:txBody>
          <a:bodyPr wrap="none" rtlCol="0">
            <a:spAutoFit/>
          </a:bodyPr>
          <a:lstStyle/>
          <a:p>
            <a:pPr algn="l"/>
            <a:r>
              <a:rPr lang="en-GB" b="0" i="0" u="none" strike="noStrike" dirty="0">
                <a:solidFill>
                  <a:srgbClr val="383838"/>
                </a:solidFill>
                <a:effectLst/>
                <a:latin typeface="Lato" panose="020F0502020204030203" pitchFamily="34" charset="0"/>
              </a:rPr>
              <a:t>Antioch, civic bronze of </a:t>
            </a:r>
            <a:r>
              <a:rPr lang="en-GB" b="0" i="0" u="none" strike="noStrike" dirty="0" err="1">
                <a:solidFill>
                  <a:srgbClr val="383838"/>
                </a:solidFill>
                <a:effectLst/>
                <a:latin typeface="Lato" panose="020F0502020204030203" pitchFamily="34" charset="0"/>
              </a:rPr>
              <a:t>Trebonianus</a:t>
            </a:r>
            <a:r>
              <a:rPr lang="en-GB" b="0" i="0" u="none" strike="noStrike" dirty="0">
                <a:solidFill>
                  <a:srgbClr val="383838"/>
                </a:solidFill>
                <a:effectLst/>
                <a:latin typeface="Lato" panose="020F0502020204030203" pitchFamily="34" charset="0"/>
              </a:rPr>
              <a:t> Gallus (251-253). </a:t>
            </a:r>
          </a:p>
          <a:p>
            <a:pPr algn="l"/>
            <a:r>
              <a:rPr lang="en-GB" b="0" i="0" u="none" strike="noStrike" dirty="0">
                <a:solidFill>
                  <a:srgbClr val="383838"/>
                </a:solidFill>
                <a:effectLst/>
                <a:latin typeface="Lato" panose="020F0502020204030203" pitchFamily="34" charset="0"/>
              </a:rPr>
              <a:t>The Tyche of Antioch in a portable shrine (note the carry-bars on the base of the shrine).</a:t>
            </a:r>
          </a:p>
          <a:p>
            <a:pPr algn="l"/>
            <a:r>
              <a:rPr lang="en-GB" dirty="0">
                <a:solidFill>
                  <a:srgbClr val="383838"/>
                </a:solidFill>
                <a:latin typeface="Lato" panose="020F0502020204030203" pitchFamily="34" charset="0"/>
              </a:rPr>
              <a:t>RPC IX 1851</a:t>
            </a:r>
            <a:endParaRPr lang="en-GB" b="0" i="0" u="none" strike="noStrike" dirty="0">
              <a:solidFill>
                <a:srgbClr val="383838"/>
              </a:solidFill>
              <a:effectLst/>
              <a:latin typeface="Lato" panose="020F0502020204030203" pitchFamily="34" charset="0"/>
            </a:endParaRPr>
          </a:p>
          <a:p>
            <a:br>
              <a:rPr lang="en-GB" dirty="0"/>
            </a:br>
            <a:endParaRPr lang="en-US" dirty="0"/>
          </a:p>
        </p:txBody>
      </p:sp>
    </p:spTree>
    <p:extLst>
      <p:ext uri="{BB962C8B-B14F-4D97-AF65-F5344CB8AC3E}">
        <p14:creationId xmlns:p14="http://schemas.microsoft.com/office/powerpoint/2010/main" val="2587993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Many cities of the east issued their own copper alloy coinages = ‘civic coinage’</a:t>
            </a:r>
          </a:p>
          <a:p>
            <a:r>
              <a:rPr lang="en-US" dirty="0"/>
              <a:t>Part of a long standing tradition whereby Greek cities had issued their own coinages</a:t>
            </a:r>
          </a:p>
          <a:p>
            <a:r>
              <a:rPr lang="en-US" dirty="0"/>
              <a:t>This was a custom that the Romans respected</a:t>
            </a:r>
          </a:p>
          <a:p>
            <a:r>
              <a:rPr lang="en-US" dirty="0"/>
              <a:t>Not every city issued its own coins, and those that did not, or which issued coins only rarely, seem to have made do with coinages of </a:t>
            </a:r>
            <a:r>
              <a:rPr lang="en-US" dirty="0" err="1"/>
              <a:t>neighbouring</a:t>
            </a:r>
            <a:r>
              <a:rPr lang="en-US" dirty="0"/>
              <a:t> cities</a:t>
            </a:r>
          </a:p>
          <a:p>
            <a:r>
              <a:rPr lang="en-US" dirty="0"/>
              <a:t>How they acquired these </a:t>
            </a:r>
            <a:r>
              <a:rPr lang="en-US" dirty="0" err="1"/>
              <a:t>neighbouring</a:t>
            </a:r>
            <a:r>
              <a:rPr lang="en-US" dirty="0"/>
              <a:t> coinages is not clear</a:t>
            </a:r>
          </a:p>
          <a:p>
            <a:endParaRPr lang="en-US" dirty="0"/>
          </a:p>
        </p:txBody>
      </p:sp>
    </p:spTree>
    <p:extLst>
      <p:ext uri="{BB962C8B-B14F-4D97-AF65-F5344CB8AC3E}">
        <p14:creationId xmlns:p14="http://schemas.microsoft.com/office/powerpoint/2010/main" val="208032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a:extLst>
              <a:ext uri="{FF2B5EF4-FFF2-40B4-BE49-F238E27FC236}">
                <a16:creationId xmlns:a16="http://schemas.microsoft.com/office/drawing/2014/main" id="{E4270BA3-9C46-DACE-ED20-638F2ADB9DB4}"/>
              </a:ext>
            </a:extLst>
          </p:cNvPr>
          <p:cNvSpPr>
            <a:spLocks noGrp="1" noChangeArrowheads="1"/>
          </p:cNvSpPr>
          <p:nvPr>
            <p:ph type="body" idx="1"/>
          </p:nvPr>
        </p:nvSpPr>
        <p:spPr>
          <a:xfrm>
            <a:off x="457200" y="887681"/>
            <a:ext cx="8229600" cy="4525963"/>
          </a:xfrm>
        </p:spPr>
        <p:txBody>
          <a:bodyPr>
            <a:normAutofit fontScale="92500" lnSpcReduction="10000"/>
          </a:bodyPr>
          <a:lstStyle/>
          <a:p>
            <a:r>
              <a:rPr lang="en-US" altLang="en-US" dirty="0"/>
              <a:t>Civic coins seem to have been issued for the benefit of the cities, and not for the Roman authorities</a:t>
            </a:r>
          </a:p>
          <a:p>
            <a:r>
              <a:rPr lang="en-US" altLang="en-US" dirty="0"/>
              <a:t>Civic coin production came to and end in the third century</a:t>
            </a:r>
          </a:p>
          <a:p>
            <a:r>
              <a:rPr lang="en-US" altLang="en-US" dirty="0"/>
              <a:t>These civic coinages are extremely informative about the political status of cities, local cults, myths associated with the city, and important monuments</a:t>
            </a:r>
          </a:p>
          <a:p>
            <a:r>
              <a:rPr lang="en-US" altLang="en-US" dirty="0"/>
              <a:t>Often they are the only evidence for these things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EACA0-8731-32B7-5E2A-BEDFAFC2EFCF}"/>
              </a:ext>
            </a:extLst>
          </p:cNvPr>
          <p:cNvSpPr>
            <a:spLocks noGrp="1"/>
          </p:cNvSpPr>
          <p:nvPr>
            <p:ph type="title"/>
          </p:nvPr>
        </p:nvSpPr>
        <p:spPr>
          <a:xfrm>
            <a:off x="457200" y="571521"/>
            <a:ext cx="8229600" cy="1143000"/>
          </a:xfrm>
        </p:spPr>
        <p:txBody>
          <a:bodyPr>
            <a:noAutofit/>
          </a:bodyPr>
          <a:lstStyle/>
          <a:p>
            <a:r>
              <a:rPr lang="en-GB" sz="1600" b="0" i="0" u="none" strike="noStrike" dirty="0">
                <a:solidFill>
                  <a:srgbClr val="383838"/>
                </a:solidFill>
                <a:effectLst/>
                <a:latin typeface="Lato" panose="020F0502020204030203" pitchFamily="34" charset="0"/>
              </a:rPr>
              <a:t>Antioch, civic bronze of Elagabalus (AD 218-222). The reverse type depicts the Tyche of Antioch, the river Orontes swimming at her feet, and what appears to be an astrological symbol (Aries) above. </a:t>
            </a:r>
            <a:endParaRPr lang="en-US" sz="1600" dirty="0"/>
          </a:p>
        </p:txBody>
      </p:sp>
      <p:pic>
        <p:nvPicPr>
          <p:cNvPr id="4" name="Content Placeholder 3">
            <a:extLst>
              <a:ext uri="{FF2B5EF4-FFF2-40B4-BE49-F238E27FC236}">
                <a16:creationId xmlns:a16="http://schemas.microsoft.com/office/drawing/2014/main" id="{E7D78CDE-B5CB-1F81-EF31-151598AA45E1}"/>
              </a:ext>
            </a:extLst>
          </p:cNvPr>
          <p:cNvPicPr>
            <a:picLocks noGrp="1" noChangeAspect="1"/>
          </p:cNvPicPr>
          <p:nvPr>
            <p:ph idx="1"/>
          </p:nvPr>
        </p:nvPicPr>
        <p:blipFill>
          <a:blip r:embed="rId2"/>
          <a:stretch>
            <a:fillRect/>
          </a:stretch>
        </p:blipFill>
        <p:spPr>
          <a:xfrm>
            <a:off x="457200" y="2125957"/>
            <a:ext cx="8229600" cy="3878199"/>
          </a:xfrm>
        </p:spPr>
      </p:pic>
      <p:sp>
        <p:nvSpPr>
          <p:cNvPr id="5" name="TextBox 4">
            <a:extLst>
              <a:ext uri="{FF2B5EF4-FFF2-40B4-BE49-F238E27FC236}">
                <a16:creationId xmlns:a16="http://schemas.microsoft.com/office/drawing/2014/main" id="{96E307E6-6A68-8BE0-7A3B-10E1087D73B6}"/>
              </a:ext>
            </a:extLst>
          </p:cNvPr>
          <p:cNvSpPr txBox="1"/>
          <p:nvPr/>
        </p:nvSpPr>
        <p:spPr>
          <a:xfrm>
            <a:off x="665018" y="6258296"/>
            <a:ext cx="5142946" cy="369332"/>
          </a:xfrm>
          <a:prstGeom prst="rect">
            <a:avLst/>
          </a:prstGeom>
          <a:noFill/>
        </p:spPr>
        <p:txBody>
          <a:bodyPr wrap="none" rtlCol="0">
            <a:spAutoFit/>
          </a:bodyPr>
          <a:lstStyle/>
          <a:p>
            <a:r>
              <a:rPr lang="en-US" dirty="0"/>
              <a:t>RPC Online: https://</a:t>
            </a:r>
            <a:r>
              <a:rPr lang="en-US" dirty="0" err="1"/>
              <a:t>rpc.ashmus.ox.ac.uk</a:t>
            </a:r>
            <a:r>
              <a:rPr lang="en-US" dirty="0"/>
              <a:t>/type/54626</a:t>
            </a:r>
          </a:p>
        </p:txBody>
      </p:sp>
    </p:spTree>
    <p:extLst>
      <p:ext uri="{BB962C8B-B14F-4D97-AF65-F5344CB8AC3E}">
        <p14:creationId xmlns:p14="http://schemas.microsoft.com/office/powerpoint/2010/main" val="1555156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03C9E-3F24-FF35-1C43-67D09C783971}"/>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Zeugma, Philip II as Augustus, 246-249. A temple on a prominent hill. Note the astrological symbol Capricorn (a symbol of the legion stationed there?).</a:t>
            </a:r>
            <a:endParaRPr lang="en-US" sz="2000" dirty="0"/>
          </a:p>
        </p:txBody>
      </p:sp>
      <p:pic>
        <p:nvPicPr>
          <p:cNvPr id="4" name="Content Placeholder 3">
            <a:extLst>
              <a:ext uri="{FF2B5EF4-FFF2-40B4-BE49-F238E27FC236}">
                <a16:creationId xmlns:a16="http://schemas.microsoft.com/office/drawing/2014/main" id="{DAE2EAFD-580E-6938-464A-197FDE2663BB}"/>
              </a:ext>
            </a:extLst>
          </p:cNvPr>
          <p:cNvPicPr>
            <a:picLocks noGrp="1" noChangeAspect="1"/>
          </p:cNvPicPr>
          <p:nvPr>
            <p:ph idx="1"/>
          </p:nvPr>
        </p:nvPicPr>
        <p:blipFill>
          <a:blip r:embed="rId2"/>
          <a:stretch>
            <a:fillRect/>
          </a:stretch>
        </p:blipFill>
        <p:spPr>
          <a:xfrm>
            <a:off x="457200" y="1903508"/>
            <a:ext cx="8229600" cy="3919347"/>
          </a:xfrm>
        </p:spPr>
      </p:pic>
      <p:sp>
        <p:nvSpPr>
          <p:cNvPr id="5" name="TextBox 4">
            <a:extLst>
              <a:ext uri="{FF2B5EF4-FFF2-40B4-BE49-F238E27FC236}">
                <a16:creationId xmlns:a16="http://schemas.microsoft.com/office/drawing/2014/main" id="{DD0BDF00-21AE-6D2E-4D9F-DEC53B077776}"/>
              </a:ext>
            </a:extLst>
          </p:cNvPr>
          <p:cNvSpPr txBox="1"/>
          <p:nvPr/>
        </p:nvSpPr>
        <p:spPr>
          <a:xfrm>
            <a:off x="4750130" y="878774"/>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F11695D9-E2BC-E137-4E0C-DCBC23DA2C33}"/>
              </a:ext>
            </a:extLst>
          </p:cNvPr>
          <p:cNvSpPr txBox="1"/>
          <p:nvPr/>
        </p:nvSpPr>
        <p:spPr>
          <a:xfrm>
            <a:off x="665018" y="6210795"/>
            <a:ext cx="2880917" cy="369332"/>
          </a:xfrm>
          <a:prstGeom prst="rect">
            <a:avLst/>
          </a:prstGeom>
          <a:noFill/>
        </p:spPr>
        <p:txBody>
          <a:bodyPr wrap="none" rtlCol="0">
            <a:spAutoFit/>
          </a:bodyPr>
          <a:lstStyle/>
          <a:p>
            <a:r>
              <a:rPr lang="en-US" dirty="0"/>
              <a:t>BMC Galatia etc., Zeugma 32</a:t>
            </a:r>
          </a:p>
        </p:txBody>
      </p:sp>
    </p:spTree>
    <p:extLst>
      <p:ext uri="{BB962C8B-B14F-4D97-AF65-F5344CB8AC3E}">
        <p14:creationId xmlns:p14="http://schemas.microsoft.com/office/powerpoint/2010/main" val="3615504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 imperial coinage</a:t>
            </a:r>
          </a:p>
        </p:txBody>
      </p:sp>
      <p:pic>
        <p:nvPicPr>
          <p:cNvPr id="4" name="Content Placeholder 3" descr="02311q00"/>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t="-6960" b="-6960"/>
          <a:stretch>
            <a:fillRect/>
          </a:stretch>
        </p:blipFill>
        <p:spPr>
          <a:xfrm>
            <a:off x="2241075" y="3440891"/>
            <a:ext cx="4666372" cy="25663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5" name="Picture 4" descr="image005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a:xfrm>
            <a:off x="768038" y="1702599"/>
            <a:ext cx="2987675" cy="1508125"/>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6" name="Picture 5" descr="00031q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a:xfrm>
            <a:off x="5437534" y="1759675"/>
            <a:ext cx="2681287" cy="1281113"/>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6753418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3913FC-2383-C236-3C4F-751FDE762716}"/>
              </a:ext>
            </a:extLst>
          </p:cNvPr>
          <p:cNvSpPr>
            <a:spLocks noGrp="1"/>
          </p:cNvSpPr>
          <p:nvPr>
            <p:ph type="title"/>
          </p:nvPr>
        </p:nvSpPr>
        <p:spPr/>
        <p:txBody>
          <a:bodyPr>
            <a:normAutofit/>
          </a:bodyPr>
          <a:lstStyle/>
          <a:p>
            <a:r>
              <a:rPr lang="en-US" sz="2000" dirty="0"/>
              <a:t>Seleucia Pieria, Trajan (98-117). Stone or mountain image associated with Zeus Casius (a </a:t>
            </a:r>
            <a:r>
              <a:rPr lang="en-US" sz="2000" dirty="0" err="1"/>
              <a:t>localmountain</a:t>
            </a:r>
            <a:r>
              <a:rPr lang="en-US" sz="2000" dirty="0"/>
              <a:t>), in a shrine</a:t>
            </a:r>
          </a:p>
        </p:txBody>
      </p:sp>
      <p:pic>
        <p:nvPicPr>
          <p:cNvPr id="7" name="Content Placeholder 6">
            <a:extLst>
              <a:ext uri="{FF2B5EF4-FFF2-40B4-BE49-F238E27FC236}">
                <a16:creationId xmlns:a16="http://schemas.microsoft.com/office/drawing/2014/main" id="{CC099675-AC20-8EAD-1B85-738C670FEE64}"/>
              </a:ext>
            </a:extLst>
          </p:cNvPr>
          <p:cNvPicPr>
            <a:picLocks noGrp="1" noChangeAspect="1"/>
          </p:cNvPicPr>
          <p:nvPr>
            <p:ph sz="half" idx="1"/>
          </p:nvPr>
        </p:nvPicPr>
        <p:blipFill>
          <a:blip r:embed="rId2"/>
          <a:stretch>
            <a:fillRect/>
          </a:stretch>
        </p:blipFill>
        <p:spPr>
          <a:xfrm>
            <a:off x="618507" y="1870270"/>
            <a:ext cx="3429000" cy="3636818"/>
          </a:xfrm>
        </p:spPr>
      </p:pic>
      <p:pic>
        <p:nvPicPr>
          <p:cNvPr id="8" name="Content Placeholder 7">
            <a:extLst>
              <a:ext uri="{FF2B5EF4-FFF2-40B4-BE49-F238E27FC236}">
                <a16:creationId xmlns:a16="http://schemas.microsoft.com/office/drawing/2014/main" id="{217A746F-075D-E0F2-DCB4-FD1DFBAB5A63}"/>
              </a:ext>
            </a:extLst>
          </p:cNvPr>
          <p:cNvPicPr>
            <a:picLocks noGrp="1" noChangeAspect="1"/>
          </p:cNvPicPr>
          <p:nvPr>
            <p:ph sz="half" idx="2"/>
          </p:nvPr>
        </p:nvPicPr>
        <p:blipFill>
          <a:blip r:embed="rId3"/>
          <a:stretch>
            <a:fillRect/>
          </a:stretch>
        </p:blipFill>
        <p:spPr>
          <a:xfrm>
            <a:off x="4809507" y="1870270"/>
            <a:ext cx="3611418" cy="3611418"/>
          </a:xfrm>
        </p:spPr>
      </p:pic>
      <p:sp>
        <p:nvSpPr>
          <p:cNvPr id="9" name="TextBox 8">
            <a:extLst>
              <a:ext uri="{FF2B5EF4-FFF2-40B4-BE49-F238E27FC236}">
                <a16:creationId xmlns:a16="http://schemas.microsoft.com/office/drawing/2014/main" id="{0B41B0C9-F0C7-A647-F1AA-9ADB989780D3}"/>
              </a:ext>
            </a:extLst>
          </p:cNvPr>
          <p:cNvSpPr txBox="1"/>
          <p:nvPr/>
        </p:nvSpPr>
        <p:spPr>
          <a:xfrm>
            <a:off x="1045029" y="5712031"/>
            <a:ext cx="1298753" cy="369332"/>
          </a:xfrm>
          <a:prstGeom prst="rect">
            <a:avLst/>
          </a:prstGeom>
          <a:noFill/>
        </p:spPr>
        <p:txBody>
          <a:bodyPr wrap="none" rtlCol="0">
            <a:spAutoFit/>
          </a:bodyPr>
          <a:lstStyle/>
          <a:p>
            <a:r>
              <a:rPr lang="en-US" dirty="0"/>
              <a:t>RPC III 3775</a:t>
            </a:r>
          </a:p>
        </p:txBody>
      </p:sp>
    </p:spTree>
    <p:extLst>
      <p:ext uri="{BB962C8B-B14F-4D97-AF65-F5344CB8AC3E}">
        <p14:creationId xmlns:p14="http://schemas.microsoft.com/office/powerpoint/2010/main" val="15871864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EA156-7653-8834-7F4A-11879A125AEE}"/>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Laodicea, ‘pseudo-autonomous’ issue of the late first or early second century CE. Head of Dionysus / the lighthouse of Laodicea.</a:t>
            </a:r>
            <a:endParaRPr lang="en-US" sz="2000" dirty="0"/>
          </a:p>
        </p:txBody>
      </p:sp>
      <p:pic>
        <p:nvPicPr>
          <p:cNvPr id="4" name="Content Placeholder 3">
            <a:extLst>
              <a:ext uri="{FF2B5EF4-FFF2-40B4-BE49-F238E27FC236}">
                <a16:creationId xmlns:a16="http://schemas.microsoft.com/office/drawing/2014/main" id="{A1372E0D-AE28-F55A-47B8-6AF48CF619AE}"/>
              </a:ext>
            </a:extLst>
          </p:cNvPr>
          <p:cNvPicPr>
            <a:picLocks noGrp="1" noChangeAspect="1"/>
          </p:cNvPicPr>
          <p:nvPr>
            <p:ph idx="1"/>
          </p:nvPr>
        </p:nvPicPr>
        <p:blipFill>
          <a:blip r:embed="rId2"/>
          <a:stretch>
            <a:fillRect/>
          </a:stretch>
        </p:blipFill>
        <p:spPr>
          <a:xfrm>
            <a:off x="457200" y="1975517"/>
            <a:ext cx="8229600" cy="3775329"/>
          </a:xfrm>
        </p:spPr>
      </p:pic>
      <p:sp>
        <p:nvSpPr>
          <p:cNvPr id="5" name="TextBox 4">
            <a:extLst>
              <a:ext uri="{FF2B5EF4-FFF2-40B4-BE49-F238E27FC236}">
                <a16:creationId xmlns:a16="http://schemas.microsoft.com/office/drawing/2014/main" id="{3B9C2266-E8B4-48D7-F78C-305FBBDEBC6E}"/>
              </a:ext>
            </a:extLst>
          </p:cNvPr>
          <p:cNvSpPr txBox="1"/>
          <p:nvPr/>
        </p:nvSpPr>
        <p:spPr>
          <a:xfrm>
            <a:off x="558140" y="6222670"/>
            <a:ext cx="1374094" cy="369332"/>
          </a:xfrm>
          <a:prstGeom prst="rect">
            <a:avLst/>
          </a:prstGeom>
          <a:noFill/>
        </p:spPr>
        <p:txBody>
          <a:bodyPr wrap="none" rtlCol="0">
            <a:spAutoFit/>
          </a:bodyPr>
          <a:lstStyle/>
          <a:p>
            <a:r>
              <a:rPr lang="en-US" dirty="0"/>
              <a:t>RPC II 2035A</a:t>
            </a:r>
          </a:p>
        </p:txBody>
      </p:sp>
    </p:spTree>
    <p:extLst>
      <p:ext uri="{BB962C8B-B14F-4D97-AF65-F5344CB8AC3E}">
        <p14:creationId xmlns:p14="http://schemas.microsoft.com/office/powerpoint/2010/main" val="1187926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A3881-56CD-CFF8-A8D9-35A4F97A1B13}"/>
              </a:ext>
            </a:extLst>
          </p:cNvPr>
          <p:cNvSpPr>
            <a:spLocks noGrp="1"/>
          </p:cNvSpPr>
          <p:nvPr>
            <p:ph type="title"/>
          </p:nvPr>
        </p:nvSpPr>
        <p:spPr/>
        <p:txBody>
          <a:bodyPr>
            <a:normAutofit/>
          </a:bodyPr>
          <a:lstStyle/>
          <a:p>
            <a:r>
              <a:rPr lang="en-GB" sz="2000" b="0" i="0" u="none" strike="noStrike" dirty="0" err="1">
                <a:solidFill>
                  <a:srgbClr val="383838"/>
                </a:solidFill>
                <a:effectLst/>
                <a:latin typeface="Lato" panose="020F0502020204030203" pitchFamily="34" charset="0"/>
              </a:rPr>
              <a:t>Emesa</a:t>
            </a:r>
            <a:r>
              <a:rPr lang="en-GB" sz="2000" b="0" i="0" u="none" strike="noStrike" dirty="0">
                <a:solidFill>
                  <a:srgbClr val="383838"/>
                </a:solidFill>
                <a:effectLst/>
                <a:latin typeface="Lato" panose="020F0502020204030203" pitchFamily="34" charset="0"/>
              </a:rPr>
              <a:t>, </a:t>
            </a:r>
            <a:r>
              <a:rPr lang="en-GB" sz="2000" b="0" i="0" u="none" strike="noStrike" dirty="0" err="1">
                <a:solidFill>
                  <a:srgbClr val="383838"/>
                </a:solidFill>
                <a:effectLst/>
                <a:latin typeface="Lato" panose="020F0502020204030203" pitchFamily="34" charset="0"/>
              </a:rPr>
              <a:t>Antoninus</a:t>
            </a:r>
            <a:r>
              <a:rPr lang="en-GB" sz="2000" b="0" i="0" u="none" strike="noStrike" dirty="0">
                <a:solidFill>
                  <a:srgbClr val="383838"/>
                </a:solidFill>
                <a:effectLst/>
                <a:latin typeface="Lato" panose="020F0502020204030203" pitchFamily="34" charset="0"/>
              </a:rPr>
              <a:t> Pius (AD 138-161). Eagle perched on cult stone of </a:t>
            </a:r>
            <a:r>
              <a:rPr lang="en-GB" sz="2000" b="0" i="0" u="none" strike="noStrike" dirty="0" err="1">
                <a:solidFill>
                  <a:srgbClr val="383838"/>
                </a:solidFill>
                <a:effectLst/>
                <a:latin typeface="Lato" panose="020F0502020204030203" pitchFamily="34" charset="0"/>
              </a:rPr>
              <a:t>Elagabal</a:t>
            </a:r>
            <a:r>
              <a:rPr lang="en-GB" sz="2000" b="0" i="0" u="none" strike="noStrike" dirty="0">
                <a:solidFill>
                  <a:srgbClr val="383838"/>
                </a:solidFill>
                <a:effectLst/>
                <a:latin typeface="Lato" panose="020F0502020204030203" pitchFamily="34" charset="0"/>
              </a:rPr>
              <a:t>.</a:t>
            </a:r>
            <a:endParaRPr lang="en-US" sz="2000" dirty="0"/>
          </a:p>
        </p:txBody>
      </p:sp>
      <p:pic>
        <p:nvPicPr>
          <p:cNvPr id="4" name="Content Placeholder 3">
            <a:extLst>
              <a:ext uri="{FF2B5EF4-FFF2-40B4-BE49-F238E27FC236}">
                <a16:creationId xmlns:a16="http://schemas.microsoft.com/office/drawing/2014/main" id="{FAC09216-6145-4E29-15F4-1386770FFD77}"/>
              </a:ext>
            </a:extLst>
          </p:cNvPr>
          <p:cNvPicPr>
            <a:picLocks noGrp="1" noChangeAspect="1"/>
          </p:cNvPicPr>
          <p:nvPr>
            <p:ph idx="1"/>
          </p:nvPr>
        </p:nvPicPr>
        <p:blipFill>
          <a:blip r:embed="rId2"/>
          <a:stretch>
            <a:fillRect/>
          </a:stretch>
        </p:blipFill>
        <p:spPr>
          <a:xfrm>
            <a:off x="457200" y="1774920"/>
            <a:ext cx="8229600" cy="4176522"/>
          </a:xfrm>
        </p:spPr>
      </p:pic>
      <p:sp>
        <p:nvSpPr>
          <p:cNvPr id="5" name="TextBox 4">
            <a:extLst>
              <a:ext uri="{FF2B5EF4-FFF2-40B4-BE49-F238E27FC236}">
                <a16:creationId xmlns:a16="http://schemas.microsoft.com/office/drawing/2014/main" id="{CD036F96-4C98-B24B-F2D8-7508E5D3F704}"/>
              </a:ext>
            </a:extLst>
          </p:cNvPr>
          <p:cNvSpPr txBox="1"/>
          <p:nvPr/>
        </p:nvSpPr>
        <p:spPr>
          <a:xfrm>
            <a:off x="712519" y="6163294"/>
            <a:ext cx="5142946" cy="369332"/>
          </a:xfrm>
          <a:prstGeom prst="rect">
            <a:avLst/>
          </a:prstGeom>
          <a:noFill/>
        </p:spPr>
        <p:txBody>
          <a:bodyPr wrap="none" rtlCol="0">
            <a:spAutoFit/>
          </a:bodyPr>
          <a:lstStyle/>
          <a:p>
            <a:r>
              <a:rPr lang="en-US" dirty="0"/>
              <a:t>RPC Online: https://</a:t>
            </a:r>
            <a:r>
              <a:rPr lang="en-US" dirty="0" err="1"/>
              <a:t>rpc.ashmus.ox.ac.uk</a:t>
            </a:r>
            <a:r>
              <a:rPr lang="en-US" dirty="0"/>
              <a:t>/type/41758</a:t>
            </a:r>
          </a:p>
        </p:txBody>
      </p:sp>
    </p:spTree>
    <p:extLst>
      <p:ext uri="{BB962C8B-B14F-4D97-AF65-F5344CB8AC3E}">
        <p14:creationId xmlns:p14="http://schemas.microsoft.com/office/powerpoint/2010/main" val="3168534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BE008CB-B777-216F-4478-E46081FE7D4A}"/>
              </a:ext>
            </a:extLst>
          </p:cNvPr>
          <p:cNvSpPr>
            <a:spLocks noGrp="1"/>
          </p:cNvSpPr>
          <p:nvPr>
            <p:ph type="title"/>
          </p:nvPr>
        </p:nvSpPr>
        <p:spPr/>
        <p:txBody>
          <a:bodyPr>
            <a:normAutofit/>
          </a:bodyPr>
          <a:lstStyle/>
          <a:p>
            <a:r>
              <a:rPr lang="en-US" sz="2000" dirty="0"/>
              <a:t>Septimius Severus (193-211), Heliopolis (Baalbek). The temple of Jupiter</a:t>
            </a:r>
          </a:p>
        </p:txBody>
      </p:sp>
      <p:pic>
        <p:nvPicPr>
          <p:cNvPr id="7" name="Content Placeholder 6">
            <a:extLst>
              <a:ext uri="{FF2B5EF4-FFF2-40B4-BE49-F238E27FC236}">
                <a16:creationId xmlns:a16="http://schemas.microsoft.com/office/drawing/2014/main" id="{0F20A935-9E8A-9A68-FA03-30DCA67E1B7C}"/>
              </a:ext>
            </a:extLst>
          </p:cNvPr>
          <p:cNvPicPr>
            <a:picLocks noGrp="1" noChangeAspect="1"/>
          </p:cNvPicPr>
          <p:nvPr>
            <p:ph sz="half" idx="1"/>
          </p:nvPr>
        </p:nvPicPr>
        <p:blipFill>
          <a:blip r:embed="rId2"/>
          <a:stretch>
            <a:fillRect/>
          </a:stretch>
        </p:blipFill>
        <p:spPr>
          <a:xfrm>
            <a:off x="457200" y="1856063"/>
            <a:ext cx="3852636" cy="3744111"/>
          </a:xfrm>
        </p:spPr>
      </p:pic>
      <p:pic>
        <p:nvPicPr>
          <p:cNvPr id="8" name="Content Placeholder 7">
            <a:extLst>
              <a:ext uri="{FF2B5EF4-FFF2-40B4-BE49-F238E27FC236}">
                <a16:creationId xmlns:a16="http://schemas.microsoft.com/office/drawing/2014/main" id="{628E99A5-B25C-67A9-21B3-4E332EF34A45}"/>
              </a:ext>
            </a:extLst>
          </p:cNvPr>
          <p:cNvPicPr>
            <a:picLocks noGrp="1" noChangeAspect="1"/>
          </p:cNvPicPr>
          <p:nvPr>
            <p:ph sz="half" idx="2"/>
          </p:nvPr>
        </p:nvPicPr>
        <p:blipFill>
          <a:blip r:embed="rId3"/>
          <a:stretch>
            <a:fillRect/>
          </a:stretch>
        </p:blipFill>
        <p:spPr>
          <a:xfrm>
            <a:off x="4648200" y="1712326"/>
            <a:ext cx="3852636" cy="3906898"/>
          </a:xfrm>
        </p:spPr>
      </p:pic>
      <p:sp>
        <p:nvSpPr>
          <p:cNvPr id="9" name="TextBox 8">
            <a:extLst>
              <a:ext uri="{FF2B5EF4-FFF2-40B4-BE49-F238E27FC236}">
                <a16:creationId xmlns:a16="http://schemas.microsoft.com/office/drawing/2014/main" id="{A20024F9-4903-2FA5-050C-2DA8668DDD2A}"/>
              </a:ext>
            </a:extLst>
          </p:cNvPr>
          <p:cNvSpPr txBox="1"/>
          <p:nvPr/>
        </p:nvSpPr>
        <p:spPr>
          <a:xfrm>
            <a:off x="855023" y="5913912"/>
            <a:ext cx="5142946" cy="369332"/>
          </a:xfrm>
          <a:prstGeom prst="rect">
            <a:avLst/>
          </a:prstGeom>
          <a:noFill/>
        </p:spPr>
        <p:txBody>
          <a:bodyPr wrap="none" rtlCol="0">
            <a:spAutoFit/>
          </a:bodyPr>
          <a:lstStyle/>
          <a:p>
            <a:r>
              <a:rPr lang="en-US" dirty="0"/>
              <a:t>RPC Online: https://</a:t>
            </a:r>
            <a:r>
              <a:rPr lang="en-US" dirty="0" err="1"/>
              <a:t>rpc.ashmus.ox.ac.uk</a:t>
            </a:r>
            <a:r>
              <a:rPr lang="en-US" dirty="0"/>
              <a:t>/type/84865</a:t>
            </a:r>
          </a:p>
        </p:txBody>
      </p:sp>
    </p:spTree>
    <p:extLst>
      <p:ext uri="{BB962C8B-B14F-4D97-AF65-F5344CB8AC3E}">
        <p14:creationId xmlns:p14="http://schemas.microsoft.com/office/powerpoint/2010/main" val="12214867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FE600-893B-C1DB-DC3E-29076E5412F0}"/>
              </a:ext>
            </a:extLst>
          </p:cNvPr>
          <p:cNvSpPr>
            <a:spLocks noGrp="1"/>
          </p:cNvSpPr>
          <p:nvPr>
            <p:ph type="title"/>
          </p:nvPr>
        </p:nvSpPr>
        <p:spPr/>
        <p:txBody>
          <a:bodyPr>
            <a:normAutofit/>
          </a:bodyPr>
          <a:lstStyle/>
          <a:p>
            <a:r>
              <a:rPr lang="en-US" sz="2000" dirty="0"/>
              <a:t>Heliopolis, Philip I (244-249). The temple of Mercury on a hilltop</a:t>
            </a:r>
          </a:p>
        </p:txBody>
      </p:sp>
      <p:pic>
        <p:nvPicPr>
          <p:cNvPr id="5" name="Content Placeholder 4">
            <a:extLst>
              <a:ext uri="{FF2B5EF4-FFF2-40B4-BE49-F238E27FC236}">
                <a16:creationId xmlns:a16="http://schemas.microsoft.com/office/drawing/2014/main" id="{89A37A51-2A5F-F7DA-801E-3979E34C90AE}"/>
              </a:ext>
            </a:extLst>
          </p:cNvPr>
          <p:cNvPicPr>
            <a:picLocks noGrp="1" noChangeAspect="1"/>
          </p:cNvPicPr>
          <p:nvPr>
            <p:ph sz="half" idx="1"/>
          </p:nvPr>
        </p:nvPicPr>
        <p:blipFill>
          <a:blip r:embed="rId2"/>
          <a:stretch>
            <a:fillRect/>
          </a:stretch>
        </p:blipFill>
        <p:spPr>
          <a:xfrm>
            <a:off x="457200" y="1674421"/>
            <a:ext cx="3963942" cy="3866067"/>
          </a:xfrm>
        </p:spPr>
      </p:pic>
      <p:pic>
        <p:nvPicPr>
          <p:cNvPr id="6" name="Content Placeholder 5">
            <a:extLst>
              <a:ext uri="{FF2B5EF4-FFF2-40B4-BE49-F238E27FC236}">
                <a16:creationId xmlns:a16="http://schemas.microsoft.com/office/drawing/2014/main" id="{E0AA6090-44B6-E43D-E5AC-20651DB938E3}"/>
              </a:ext>
            </a:extLst>
          </p:cNvPr>
          <p:cNvPicPr>
            <a:picLocks noGrp="1" noChangeAspect="1"/>
          </p:cNvPicPr>
          <p:nvPr>
            <p:ph sz="half" idx="2"/>
          </p:nvPr>
        </p:nvPicPr>
        <p:blipFill>
          <a:blip r:embed="rId3"/>
          <a:stretch>
            <a:fillRect/>
          </a:stretch>
        </p:blipFill>
        <p:spPr>
          <a:xfrm>
            <a:off x="4690788" y="1717009"/>
            <a:ext cx="3915004" cy="3817129"/>
          </a:xfrm>
        </p:spPr>
      </p:pic>
      <p:sp>
        <p:nvSpPr>
          <p:cNvPr id="7" name="TextBox 6">
            <a:extLst>
              <a:ext uri="{FF2B5EF4-FFF2-40B4-BE49-F238E27FC236}">
                <a16:creationId xmlns:a16="http://schemas.microsoft.com/office/drawing/2014/main" id="{EEF37767-2118-9C5E-5CEB-55CF3B62B987}"/>
              </a:ext>
            </a:extLst>
          </p:cNvPr>
          <p:cNvSpPr txBox="1"/>
          <p:nvPr/>
        </p:nvSpPr>
        <p:spPr>
          <a:xfrm>
            <a:off x="748145" y="5997039"/>
            <a:ext cx="3062313" cy="369332"/>
          </a:xfrm>
          <a:prstGeom prst="rect">
            <a:avLst/>
          </a:prstGeom>
          <a:noFill/>
        </p:spPr>
        <p:txBody>
          <a:bodyPr wrap="none" rtlCol="0">
            <a:spAutoFit/>
          </a:bodyPr>
          <a:lstStyle/>
          <a:p>
            <a:r>
              <a:rPr lang="en-US" dirty="0"/>
              <a:t>BMC Galatia etc., Heliopolis 18</a:t>
            </a:r>
          </a:p>
        </p:txBody>
      </p:sp>
    </p:spTree>
    <p:extLst>
      <p:ext uri="{BB962C8B-B14F-4D97-AF65-F5344CB8AC3E}">
        <p14:creationId xmlns:p14="http://schemas.microsoft.com/office/powerpoint/2010/main" val="41063677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31EBF-51E2-EC02-69D9-39BF7695097A}"/>
              </a:ext>
            </a:extLst>
          </p:cNvPr>
          <p:cNvSpPr>
            <a:spLocks noGrp="1"/>
          </p:cNvSpPr>
          <p:nvPr>
            <p:ph type="title"/>
          </p:nvPr>
        </p:nvSpPr>
        <p:spPr/>
        <p:txBody>
          <a:bodyPr>
            <a:noAutofit/>
          </a:bodyPr>
          <a:lstStyle/>
          <a:p>
            <a:r>
              <a:rPr lang="en-GB" sz="2000" b="0" i="0" u="none" strike="noStrike" dirty="0" err="1">
                <a:solidFill>
                  <a:srgbClr val="383838"/>
                </a:solidFill>
                <a:effectLst/>
                <a:latin typeface="Lato" panose="020F0502020204030203" pitchFamily="34" charset="0"/>
              </a:rPr>
              <a:t>Byblus</a:t>
            </a:r>
            <a:r>
              <a:rPr lang="en-GB" sz="2000" b="0" i="0" u="none" strike="noStrike" dirty="0">
                <a:solidFill>
                  <a:srgbClr val="383838"/>
                </a:solidFill>
                <a:effectLst/>
                <a:latin typeface="Lato" panose="020F0502020204030203" pitchFamily="34" charset="0"/>
              </a:rPr>
              <a:t>, </a:t>
            </a:r>
            <a:r>
              <a:rPr lang="en-GB" sz="2000" b="0" i="0" u="none" strike="noStrike" dirty="0" err="1">
                <a:solidFill>
                  <a:srgbClr val="383838"/>
                </a:solidFill>
                <a:effectLst/>
                <a:latin typeface="Lato" panose="020F0502020204030203" pitchFamily="34" charset="0"/>
              </a:rPr>
              <a:t>Macrinus</a:t>
            </a:r>
            <a:r>
              <a:rPr lang="en-GB" sz="2000" b="0" i="0" u="none" strike="noStrike" dirty="0">
                <a:solidFill>
                  <a:srgbClr val="383838"/>
                </a:solidFill>
                <a:effectLst/>
                <a:latin typeface="Lato" panose="020F0502020204030203" pitchFamily="34" charset="0"/>
              </a:rPr>
              <a:t> (AD 217-218). Temple with large conical or pyramidal cult object in colonnaded court.</a:t>
            </a:r>
            <a:endParaRPr lang="en-US" sz="2000" dirty="0"/>
          </a:p>
        </p:txBody>
      </p:sp>
      <p:pic>
        <p:nvPicPr>
          <p:cNvPr id="4" name="Content Placeholder 3">
            <a:extLst>
              <a:ext uri="{FF2B5EF4-FFF2-40B4-BE49-F238E27FC236}">
                <a16:creationId xmlns:a16="http://schemas.microsoft.com/office/drawing/2014/main" id="{2C327A20-5228-BED3-8A48-6567717A57BB}"/>
              </a:ext>
            </a:extLst>
          </p:cNvPr>
          <p:cNvPicPr>
            <a:picLocks noGrp="1" noChangeAspect="1"/>
          </p:cNvPicPr>
          <p:nvPr>
            <p:ph idx="1"/>
          </p:nvPr>
        </p:nvPicPr>
        <p:blipFill>
          <a:blip r:embed="rId2"/>
          <a:stretch>
            <a:fillRect/>
          </a:stretch>
        </p:blipFill>
        <p:spPr>
          <a:xfrm>
            <a:off x="457200" y="2011521"/>
            <a:ext cx="8229600" cy="3703320"/>
          </a:xfrm>
        </p:spPr>
      </p:pic>
      <p:sp>
        <p:nvSpPr>
          <p:cNvPr id="5" name="TextBox 4">
            <a:extLst>
              <a:ext uri="{FF2B5EF4-FFF2-40B4-BE49-F238E27FC236}">
                <a16:creationId xmlns:a16="http://schemas.microsoft.com/office/drawing/2014/main" id="{425D232F-34D6-5016-C443-D9AFA0C31C1E}"/>
              </a:ext>
            </a:extLst>
          </p:cNvPr>
          <p:cNvSpPr txBox="1"/>
          <p:nvPr/>
        </p:nvSpPr>
        <p:spPr>
          <a:xfrm>
            <a:off x="617517" y="6092042"/>
            <a:ext cx="2912336" cy="369332"/>
          </a:xfrm>
          <a:prstGeom prst="rect">
            <a:avLst/>
          </a:prstGeom>
          <a:noFill/>
        </p:spPr>
        <p:txBody>
          <a:bodyPr wrap="none" rtlCol="0">
            <a:spAutoFit/>
          </a:bodyPr>
          <a:lstStyle/>
          <a:p>
            <a:r>
              <a:rPr lang="en-US" dirty="0"/>
              <a:t>BMC Phoenicia, </a:t>
            </a:r>
            <a:r>
              <a:rPr lang="en-US" dirty="0" err="1"/>
              <a:t>Byblus</a:t>
            </a:r>
            <a:r>
              <a:rPr lang="en-US" dirty="0"/>
              <a:t> 37-38</a:t>
            </a:r>
          </a:p>
        </p:txBody>
      </p:sp>
    </p:spTree>
    <p:extLst>
      <p:ext uri="{BB962C8B-B14F-4D97-AF65-F5344CB8AC3E}">
        <p14:creationId xmlns:p14="http://schemas.microsoft.com/office/powerpoint/2010/main" val="35968842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C31A30E-26AA-F443-6CA3-3B442DFCFFA2}"/>
              </a:ext>
            </a:extLst>
          </p:cNvPr>
          <p:cNvSpPr>
            <a:spLocks noGrp="1"/>
          </p:cNvSpPr>
          <p:nvPr>
            <p:ph type="title"/>
          </p:nvPr>
        </p:nvSpPr>
        <p:spPr/>
        <p:txBody>
          <a:bodyPr>
            <a:normAutofit/>
          </a:bodyPr>
          <a:lstStyle/>
          <a:p>
            <a:r>
              <a:rPr lang="en-US" sz="2000" dirty="0"/>
              <a:t>Colonia of </a:t>
            </a:r>
            <a:r>
              <a:rPr lang="en-US" sz="2000" dirty="0" err="1"/>
              <a:t>Berytus</a:t>
            </a:r>
            <a:r>
              <a:rPr lang="en-US" sz="2000" dirty="0"/>
              <a:t>, Elagabalus (218-222). Aeneas fleeing the destruction of Troy, carrying his father Anchises and holding his son Ascanius by the hand (message: we </a:t>
            </a:r>
            <a:r>
              <a:rPr lang="en-US" sz="2000" dirty="0" err="1"/>
              <a:t>Berytians</a:t>
            </a:r>
            <a:r>
              <a:rPr lang="en-US" sz="2000" dirty="0"/>
              <a:t> are Romans)</a:t>
            </a:r>
          </a:p>
        </p:txBody>
      </p:sp>
      <p:pic>
        <p:nvPicPr>
          <p:cNvPr id="4" name="Content Placeholder 3">
            <a:extLst>
              <a:ext uri="{FF2B5EF4-FFF2-40B4-BE49-F238E27FC236}">
                <a16:creationId xmlns:a16="http://schemas.microsoft.com/office/drawing/2014/main" id="{97D6B76D-DA1E-8835-61B2-6A6424B44586}"/>
              </a:ext>
            </a:extLst>
          </p:cNvPr>
          <p:cNvPicPr>
            <a:picLocks noGrp="1" noChangeAspect="1"/>
          </p:cNvPicPr>
          <p:nvPr>
            <p:ph sz="half" idx="1"/>
          </p:nvPr>
        </p:nvPicPr>
        <p:blipFill>
          <a:blip r:embed="rId2"/>
          <a:stretch>
            <a:fillRect/>
          </a:stretch>
        </p:blipFill>
        <p:spPr>
          <a:xfrm>
            <a:off x="559130" y="1786215"/>
            <a:ext cx="3752108" cy="3595770"/>
          </a:xfrm>
        </p:spPr>
      </p:pic>
      <p:pic>
        <p:nvPicPr>
          <p:cNvPr id="7" name="Content Placeholder 6">
            <a:extLst>
              <a:ext uri="{FF2B5EF4-FFF2-40B4-BE49-F238E27FC236}">
                <a16:creationId xmlns:a16="http://schemas.microsoft.com/office/drawing/2014/main" id="{19381972-9F7E-1FF4-BB47-727FBEF6F54B}"/>
              </a:ext>
            </a:extLst>
          </p:cNvPr>
          <p:cNvPicPr>
            <a:picLocks noGrp="1" noChangeAspect="1"/>
          </p:cNvPicPr>
          <p:nvPr>
            <p:ph sz="half" idx="2"/>
          </p:nvPr>
        </p:nvPicPr>
        <p:blipFill>
          <a:blip r:embed="rId3"/>
          <a:stretch>
            <a:fillRect/>
          </a:stretch>
        </p:blipFill>
        <p:spPr>
          <a:xfrm>
            <a:off x="4750130" y="1740452"/>
            <a:ext cx="3752108" cy="3647883"/>
          </a:xfrm>
        </p:spPr>
      </p:pic>
      <p:sp>
        <p:nvSpPr>
          <p:cNvPr id="8" name="TextBox 7">
            <a:extLst>
              <a:ext uri="{FF2B5EF4-FFF2-40B4-BE49-F238E27FC236}">
                <a16:creationId xmlns:a16="http://schemas.microsoft.com/office/drawing/2014/main" id="{91875AE3-316C-F9CD-E1C1-142E11536AE2}"/>
              </a:ext>
            </a:extLst>
          </p:cNvPr>
          <p:cNvSpPr txBox="1"/>
          <p:nvPr/>
        </p:nvSpPr>
        <p:spPr>
          <a:xfrm>
            <a:off x="783771" y="5949538"/>
            <a:ext cx="3248710" cy="369332"/>
          </a:xfrm>
          <a:prstGeom prst="rect">
            <a:avLst/>
          </a:prstGeom>
          <a:noFill/>
        </p:spPr>
        <p:txBody>
          <a:bodyPr wrap="none" rtlCol="0">
            <a:spAutoFit/>
          </a:bodyPr>
          <a:lstStyle/>
          <a:p>
            <a:r>
              <a:rPr lang="en-US" dirty="0"/>
              <a:t>BMC Phoenicia, </a:t>
            </a:r>
            <a:r>
              <a:rPr lang="en-US" dirty="0" err="1"/>
              <a:t>Berytus</a:t>
            </a:r>
            <a:r>
              <a:rPr lang="en-US" dirty="0"/>
              <a:t> 213-215</a:t>
            </a:r>
          </a:p>
        </p:txBody>
      </p:sp>
    </p:spTree>
    <p:extLst>
      <p:ext uri="{BB962C8B-B14F-4D97-AF65-F5344CB8AC3E}">
        <p14:creationId xmlns:p14="http://schemas.microsoft.com/office/powerpoint/2010/main" val="25446200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43422-0E29-52EA-49E0-9FFAEC1EFBA0}"/>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Sidon, Julia </a:t>
            </a:r>
            <a:r>
              <a:rPr lang="en-GB" sz="2000" b="0" i="0" u="none" strike="noStrike" dirty="0" err="1">
                <a:solidFill>
                  <a:srgbClr val="383838"/>
                </a:solidFill>
                <a:effectLst/>
                <a:latin typeface="Lato" panose="020F0502020204030203" pitchFamily="34" charset="0"/>
              </a:rPr>
              <a:t>Soaemias</a:t>
            </a:r>
            <a:r>
              <a:rPr lang="en-GB" sz="2000" b="0" i="0" u="none" strike="noStrike" dirty="0">
                <a:solidFill>
                  <a:srgbClr val="383838"/>
                </a:solidFill>
                <a:effectLst/>
                <a:latin typeface="Lato" panose="020F0502020204030203" pitchFamily="34" charset="0"/>
              </a:rPr>
              <a:t>, mother of Elagabalus. Cult object (spherical stone?) in wheeled portable shrine. When Tyre rebelled against Elagabalus, Sidon remained faithful and was awarded the title Colonia Aurelia. It also gained the title Pia (‘faithful’).</a:t>
            </a:r>
            <a:endParaRPr lang="en-US" sz="2000" dirty="0"/>
          </a:p>
        </p:txBody>
      </p:sp>
      <p:pic>
        <p:nvPicPr>
          <p:cNvPr id="4" name="Content Placeholder 3">
            <a:extLst>
              <a:ext uri="{FF2B5EF4-FFF2-40B4-BE49-F238E27FC236}">
                <a16:creationId xmlns:a16="http://schemas.microsoft.com/office/drawing/2014/main" id="{8D9028B1-C36F-9707-84D0-7FA7FD44BFB7}"/>
              </a:ext>
            </a:extLst>
          </p:cNvPr>
          <p:cNvPicPr>
            <a:picLocks noGrp="1" noChangeAspect="1"/>
          </p:cNvPicPr>
          <p:nvPr>
            <p:ph idx="1"/>
          </p:nvPr>
        </p:nvPicPr>
        <p:blipFill>
          <a:blip r:embed="rId2"/>
          <a:stretch>
            <a:fillRect/>
          </a:stretch>
        </p:blipFill>
        <p:spPr>
          <a:xfrm>
            <a:off x="457200" y="1893221"/>
            <a:ext cx="8229600" cy="3939921"/>
          </a:xfrm>
        </p:spPr>
      </p:pic>
      <p:sp>
        <p:nvSpPr>
          <p:cNvPr id="5" name="TextBox 4">
            <a:extLst>
              <a:ext uri="{FF2B5EF4-FFF2-40B4-BE49-F238E27FC236}">
                <a16:creationId xmlns:a16="http://schemas.microsoft.com/office/drawing/2014/main" id="{2E3E93B4-4D5F-4753-DDFE-E26E8B5B668D}"/>
              </a:ext>
            </a:extLst>
          </p:cNvPr>
          <p:cNvSpPr txBox="1"/>
          <p:nvPr/>
        </p:nvSpPr>
        <p:spPr>
          <a:xfrm>
            <a:off x="641268" y="6198919"/>
            <a:ext cx="5142946" cy="369332"/>
          </a:xfrm>
          <a:prstGeom prst="rect">
            <a:avLst/>
          </a:prstGeom>
          <a:noFill/>
        </p:spPr>
        <p:txBody>
          <a:bodyPr wrap="none" rtlCol="0">
            <a:spAutoFit/>
          </a:bodyPr>
          <a:lstStyle/>
          <a:p>
            <a:r>
              <a:rPr lang="en-US" dirty="0"/>
              <a:t>RPC Online: https://</a:t>
            </a:r>
            <a:r>
              <a:rPr lang="en-US" dirty="0" err="1"/>
              <a:t>rpc.ashmus.ox.ac.uk</a:t>
            </a:r>
            <a:r>
              <a:rPr lang="en-US" dirty="0"/>
              <a:t>/type/51524</a:t>
            </a:r>
          </a:p>
        </p:txBody>
      </p:sp>
    </p:spTree>
    <p:extLst>
      <p:ext uri="{BB962C8B-B14F-4D97-AF65-F5344CB8AC3E}">
        <p14:creationId xmlns:p14="http://schemas.microsoft.com/office/powerpoint/2010/main" val="4216450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76F40-FCE8-98EE-7E1E-535F1DC8F772}"/>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Tyre, Elagabalus (AD 218-222). The Ambrosial Rocks, the legendary origin of Tyre as two rocks floating in the sea. Beneath is a reference to the discovery of sea purple: Heracles’ dog found a murex on the beach and chewed it, producing a purple froth. </a:t>
            </a:r>
            <a:endParaRPr lang="en-US" sz="2000" dirty="0"/>
          </a:p>
        </p:txBody>
      </p:sp>
      <p:pic>
        <p:nvPicPr>
          <p:cNvPr id="4" name="Content Placeholder 3">
            <a:extLst>
              <a:ext uri="{FF2B5EF4-FFF2-40B4-BE49-F238E27FC236}">
                <a16:creationId xmlns:a16="http://schemas.microsoft.com/office/drawing/2014/main" id="{0D8407F4-D6AE-9B1F-AB07-C17D072C6111}"/>
              </a:ext>
            </a:extLst>
          </p:cNvPr>
          <p:cNvPicPr>
            <a:picLocks noGrp="1" noChangeAspect="1"/>
          </p:cNvPicPr>
          <p:nvPr>
            <p:ph idx="1"/>
          </p:nvPr>
        </p:nvPicPr>
        <p:blipFill>
          <a:blip r:embed="rId2"/>
          <a:stretch>
            <a:fillRect/>
          </a:stretch>
        </p:blipFill>
        <p:spPr>
          <a:xfrm>
            <a:off x="457200" y="1852073"/>
            <a:ext cx="8229600" cy="4022217"/>
          </a:xfrm>
        </p:spPr>
      </p:pic>
      <p:sp>
        <p:nvSpPr>
          <p:cNvPr id="5" name="TextBox 4">
            <a:extLst>
              <a:ext uri="{FF2B5EF4-FFF2-40B4-BE49-F238E27FC236}">
                <a16:creationId xmlns:a16="http://schemas.microsoft.com/office/drawing/2014/main" id="{313CE7EA-D46B-7D9A-A8AF-0D7FFCE189A5}"/>
              </a:ext>
            </a:extLst>
          </p:cNvPr>
          <p:cNvSpPr txBox="1"/>
          <p:nvPr/>
        </p:nvSpPr>
        <p:spPr>
          <a:xfrm>
            <a:off x="457200" y="6175169"/>
            <a:ext cx="5142946" cy="369332"/>
          </a:xfrm>
          <a:prstGeom prst="rect">
            <a:avLst/>
          </a:prstGeom>
          <a:noFill/>
        </p:spPr>
        <p:txBody>
          <a:bodyPr wrap="none" rtlCol="0">
            <a:spAutoFit/>
          </a:bodyPr>
          <a:lstStyle/>
          <a:p>
            <a:r>
              <a:rPr lang="en-US" dirty="0"/>
              <a:t>RPC Online: https://</a:t>
            </a:r>
            <a:r>
              <a:rPr lang="en-US" dirty="0" err="1"/>
              <a:t>rpc.ashmus.ox.ac.uk</a:t>
            </a:r>
            <a:r>
              <a:rPr lang="en-US" dirty="0"/>
              <a:t>/type/54115</a:t>
            </a:r>
          </a:p>
        </p:txBody>
      </p:sp>
    </p:spTree>
    <p:extLst>
      <p:ext uri="{BB962C8B-B14F-4D97-AF65-F5344CB8AC3E}">
        <p14:creationId xmlns:p14="http://schemas.microsoft.com/office/powerpoint/2010/main" val="15028237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4">
            <a:extLst>
              <a:ext uri="{FF2B5EF4-FFF2-40B4-BE49-F238E27FC236}">
                <a16:creationId xmlns:a16="http://schemas.microsoft.com/office/drawing/2014/main" id="{96918796-2918-40D6-BE3A-4600C47FC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Content Placeholder 8">
            <a:extLst>
              <a:ext uri="{FF2B5EF4-FFF2-40B4-BE49-F238E27FC236}">
                <a16:creationId xmlns:a16="http://schemas.microsoft.com/office/drawing/2014/main" id="{89572467-9442-A6DD-7E48-2BDA393D98DB}"/>
              </a:ext>
            </a:extLst>
          </p:cNvPr>
          <p:cNvPicPr>
            <a:picLocks noGrp="1" noChangeAspect="1"/>
          </p:cNvPicPr>
          <p:nvPr>
            <p:ph sz="half" idx="1"/>
          </p:nvPr>
        </p:nvPicPr>
        <p:blipFill>
          <a:blip r:embed="rId2"/>
          <a:stretch>
            <a:fillRect/>
          </a:stretch>
        </p:blipFill>
        <p:spPr>
          <a:xfrm>
            <a:off x="882650" y="2166938"/>
            <a:ext cx="3676650" cy="3457575"/>
          </a:xfrm>
        </p:spPr>
      </p:pic>
      <p:pic>
        <p:nvPicPr>
          <p:cNvPr id="10" name="Content Placeholder 9">
            <a:extLst>
              <a:ext uri="{FF2B5EF4-FFF2-40B4-BE49-F238E27FC236}">
                <a16:creationId xmlns:a16="http://schemas.microsoft.com/office/drawing/2014/main" id="{54F3FEEA-9C66-7845-53B1-F16CCAF0673B}"/>
              </a:ext>
            </a:extLst>
          </p:cNvPr>
          <p:cNvPicPr>
            <a:picLocks noGrp="1" noChangeAspect="1"/>
          </p:cNvPicPr>
          <p:nvPr>
            <p:ph sz="half" idx="2"/>
          </p:nvPr>
        </p:nvPicPr>
        <p:blipFill>
          <a:blip r:embed="rId3"/>
          <a:stretch>
            <a:fillRect/>
          </a:stretch>
        </p:blipFill>
        <p:spPr>
          <a:xfrm>
            <a:off x="4627563" y="2166938"/>
            <a:ext cx="3633788" cy="3457575"/>
          </a:xfrm>
        </p:spPr>
      </p:pic>
      <p:sp>
        <p:nvSpPr>
          <p:cNvPr id="2" name="Title 1">
            <a:extLst>
              <a:ext uri="{FF2B5EF4-FFF2-40B4-BE49-F238E27FC236}">
                <a16:creationId xmlns:a16="http://schemas.microsoft.com/office/drawing/2014/main" id="{9FB4D40B-1968-21B1-2909-18857045D6B8}"/>
              </a:ext>
            </a:extLst>
          </p:cNvPr>
          <p:cNvSpPr>
            <a:spLocks noGrp="1"/>
          </p:cNvSpPr>
          <p:nvPr>
            <p:ph type="title"/>
          </p:nvPr>
        </p:nvSpPr>
        <p:spPr>
          <a:xfrm>
            <a:off x="628650" y="672747"/>
            <a:ext cx="7886700" cy="71555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Tyre, Otacilia Severa, wife of Philip I (244-249). Dido supervising the building of Carthage</a:t>
            </a:r>
          </a:p>
        </p:txBody>
      </p:sp>
      <p:sp>
        <p:nvSpPr>
          <p:cNvPr id="11" name="TextBox 10">
            <a:extLst>
              <a:ext uri="{FF2B5EF4-FFF2-40B4-BE49-F238E27FC236}">
                <a16:creationId xmlns:a16="http://schemas.microsoft.com/office/drawing/2014/main" id="{9107FE1D-D6C0-69A1-9AA7-D05E3FD10FDF}"/>
              </a:ext>
            </a:extLst>
          </p:cNvPr>
          <p:cNvSpPr txBox="1"/>
          <p:nvPr/>
        </p:nvSpPr>
        <p:spPr>
          <a:xfrm>
            <a:off x="628650" y="6068291"/>
            <a:ext cx="5142946" cy="369332"/>
          </a:xfrm>
          <a:prstGeom prst="rect">
            <a:avLst/>
          </a:prstGeom>
          <a:noFill/>
        </p:spPr>
        <p:txBody>
          <a:bodyPr wrap="none" rtlCol="0">
            <a:spAutoFit/>
          </a:bodyPr>
          <a:lstStyle/>
          <a:p>
            <a:r>
              <a:rPr lang="en-US" dirty="0"/>
              <a:t>RPC Online: https://</a:t>
            </a:r>
            <a:r>
              <a:rPr lang="en-US" dirty="0" err="1"/>
              <a:t>rpc.ashmus.ox.ac.uk</a:t>
            </a:r>
            <a:r>
              <a:rPr lang="en-US" dirty="0"/>
              <a:t>/type/26496</a:t>
            </a:r>
          </a:p>
        </p:txBody>
      </p:sp>
    </p:spTree>
    <p:extLst>
      <p:ext uri="{BB962C8B-B14F-4D97-AF65-F5344CB8AC3E}">
        <p14:creationId xmlns:p14="http://schemas.microsoft.com/office/powerpoint/2010/main" val="207296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This type of coinage found all over the western provinces of the empire</a:t>
            </a:r>
          </a:p>
          <a:p>
            <a:r>
              <a:rPr lang="en-US" dirty="0"/>
              <a:t>In the east, the base metal imperial coinage generally did not circulate, although the gold and silver is found in the east</a:t>
            </a:r>
          </a:p>
          <a:p>
            <a:r>
              <a:rPr lang="en-US" dirty="0"/>
              <a:t>Relationship of each denomination to the other is clearly understood</a:t>
            </a:r>
          </a:p>
          <a:p>
            <a:r>
              <a:rPr lang="en-US" dirty="0"/>
              <a:t>Romans were able to maintain this complex system for about three centuries</a:t>
            </a:r>
          </a:p>
        </p:txBody>
      </p:sp>
    </p:spTree>
    <p:extLst>
      <p:ext uri="{BB962C8B-B14F-4D97-AF65-F5344CB8AC3E}">
        <p14:creationId xmlns:p14="http://schemas.microsoft.com/office/powerpoint/2010/main" val="18995290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4D709-2C88-F54C-ED3E-A335DEC5AA23}"/>
              </a:ext>
            </a:extLst>
          </p:cNvPr>
          <p:cNvSpPr>
            <a:spLocks noGrp="1"/>
          </p:cNvSpPr>
          <p:nvPr>
            <p:ph type="title"/>
          </p:nvPr>
        </p:nvSpPr>
        <p:spPr/>
        <p:txBody>
          <a:bodyPr>
            <a:normAutofit/>
          </a:bodyPr>
          <a:lstStyle/>
          <a:p>
            <a:r>
              <a:rPr lang="en-US" sz="2000" dirty="0" err="1"/>
              <a:t>Tyre</a:t>
            </a:r>
            <a:r>
              <a:rPr lang="en-US" sz="2000" dirty="0"/>
              <a:t>, Elagabalus. An unexplained scene that must be associated with the myth of Dido, queen of Carthage: Pygmalion, king of </a:t>
            </a:r>
            <a:r>
              <a:rPr lang="en-US" sz="2000" dirty="0" err="1"/>
              <a:t>Tyre</a:t>
            </a:r>
            <a:r>
              <a:rPr lang="en-US" sz="2000" dirty="0"/>
              <a:t>, holding four stags by the reins</a:t>
            </a:r>
          </a:p>
        </p:txBody>
      </p:sp>
      <p:pic>
        <p:nvPicPr>
          <p:cNvPr id="4" name="Content Placeholder 3">
            <a:extLst>
              <a:ext uri="{FF2B5EF4-FFF2-40B4-BE49-F238E27FC236}">
                <a16:creationId xmlns:a16="http://schemas.microsoft.com/office/drawing/2014/main" id="{E1AA4972-AC11-6DD3-E6D7-F83C48A3449D}"/>
              </a:ext>
            </a:extLst>
          </p:cNvPr>
          <p:cNvPicPr>
            <a:picLocks noGrp="1" noChangeAspect="1"/>
          </p:cNvPicPr>
          <p:nvPr>
            <p:ph idx="1"/>
          </p:nvPr>
        </p:nvPicPr>
        <p:blipFill>
          <a:blip r:embed="rId2"/>
          <a:stretch>
            <a:fillRect/>
          </a:stretch>
        </p:blipFill>
        <p:spPr>
          <a:xfrm>
            <a:off x="457200" y="1964762"/>
            <a:ext cx="8229600" cy="3796838"/>
          </a:xfrm>
        </p:spPr>
      </p:pic>
      <p:sp>
        <p:nvSpPr>
          <p:cNvPr id="5" name="TextBox 4">
            <a:extLst>
              <a:ext uri="{FF2B5EF4-FFF2-40B4-BE49-F238E27FC236}">
                <a16:creationId xmlns:a16="http://schemas.microsoft.com/office/drawing/2014/main" id="{262E1803-CC4D-7980-E2BC-35415FBE6789}"/>
              </a:ext>
            </a:extLst>
          </p:cNvPr>
          <p:cNvSpPr txBox="1"/>
          <p:nvPr/>
        </p:nvSpPr>
        <p:spPr>
          <a:xfrm>
            <a:off x="819397" y="6151418"/>
            <a:ext cx="2509982" cy="369332"/>
          </a:xfrm>
          <a:prstGeom prst="rect">
            <a:avLst/>
          </a:prstGeom>
          <a:noFill/>
        </p:spPr>
        <p:txBody>
          <a:bodyPr wrap="none" rtlCol="0">
            <a:spAutoFit/>
          </a:bodyPr>
          <a:lstStyle/>
          <a:p>
            <a:r>
              <a:rPr lang="en-US" dirty="0"/>
              <a:t>BMC Phoenicia, </a:t>
            </a:r>
            <a:r>
              <a:rPr lang="en-US" dirty="0" err="1"/>
              <a:t>Tyre</a:t>
            </a:r>
            <a:r>
              <a:rPr lang="en-US" dirty="0"/>
              <a:t> 408</a:t>
            </a:r>
          </a:p>
        </p:txBody>
      </p:sp>
    </p:spTree>
    <p:extLst>
      <p:ext uri="{BB962C8B-B14F-4D97-AF65-F5344CB8AC3E}">
        <p14:creationId xmlns:p14="http://schemas.microsoft.com/office/powerpoint/2010/main" val="2129751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A4C9A-F4E1-7DE1-DAB5-B266BF28F010}"/>
              </a:ext>
            </a:extLst>
          </p:cNvPr>
          <p:cNvSpPr>
            <a:spLocks noGrp="1"/>
          </p:cNvSpPr>
          <p:nvPr>
            <p:ph type="title"/>
          </p:nvPr>
        </p:nvSpPr>
        <p:spPr/>
        <p:txBody>
          <a:bodyPr>
            <a:normAutofit/>
          </a:bodyPr>
          <a:lstStyle/>
          <a:p>
            <a:r>
              <a:rPr lang="en-US" sz="2000" dirty="0" err="1"/>
              <a:t>Tyre</a:t>
            </a:r>
            <a:r>
              <a:rPr lang="en-US" sz="2000" dirty="0"/>
              <a:t>, </a:t>
            </a:r>
            <a:r>
              <a:rPr lang="en-US" sz="2000" dirty="0" err="1"/>
              <a:t>Volusian</a:t>
            </a:r>
            <a:r>
              <a:rPr lang="en-US" sz="2000" dirty="0"/>
              <a:t> (co-emperor with </a:t>
            </a:r>
            <a:r>
              <a:rPr lang="en-US" sz="2000" dirty="0" err="1"/>
              <a:t>Trebonianus</a:t>
            </a:r>
            <a:r>
              <a:rPr lang="en-US" sz="2000" dirty="0"/>
              <a:t> Gallus, 251-253 CE). Phoenician hero Cadmus giving a scroll to the Greeks (i.e. the Greeks owe the Phoenicians for the ability to write)</a:t>
            </a:r>
          </a:p>
        </p:txBody>
      </p:sp>
      <p:pic>
        <p:nvPicPr>
          <p:cNvPr id="6" name="Content Placeholder 5">
            <a:extLst>
              <a:ext uri="{FF2B5EF4-FFF2-40B4-BE49-F238E27FC236}">
                <a16:creationId xmlns:a16="http://schemas.microsoft.com/office/drawing/2014/main" id="{884915A1-A930-1932-1632-B26FE41F8BBD}"/>
              </a:ext>
            </a:extLst>
          </p:cNvPr>
          <p:cNvPicPr>
            <a:picLocks noGrp="1" noChangeAspect="1"/>
          </p:cNvPicPr>
          <p:nvPr>
            <p:ph sz="half" idx="1"/>
          </p:nvPr>
        </p:nvPicPr>
        <p:blipFill>
          <a:blip r:embed="rId2"/>
          <a:stretch>
            <a:fillRect/>
          </a:stretch>
        </p:blipFill>
        <p:spPr>
          <a:xfrm>
            <a:off x="597917" y="1947553"/>
            <a:ext cx="3855335" cy="3803237"/>
          </a:xfrm>
        </p:spPr>
      </p:pic>
      <p:pic>
        <p:nvPicPr>
          <p:cNvPr id="7" name="Content Placeholder 6">
            <a:extLst>
              <a:ext uri="{FF2B5EF4-FFF2-40B4-BE49-F238E27FC236}">
                <a16:creationId xmlns:a16="http://schemas.microsoft.com/office/drawing/2014/main" id="{4A72E127-09A7-5A37-49D4-98C16CD3CC3F}"/>
              </a:ext>
            </a:extLst>
          </p:cNvPr>
          <p:cNvPicPr>
            <a:picLocks noGrp="1" noChangeAspect="1"/>
          </p:cNvPicPr>
          <p:nvPr>
            <p:ph sz="half" idx="2"/>
          </p:nvPr>
        </p:nvPicPr>
        <p:blipFill>
          <a:blip r:embed="rId3"/>
          <a:stretch>
            <a:fillRect/>
          </a:stretch>
        </p:blipFill>
        <p:spPr>
          <a:xfrm>
            <a:off x="4751872" y="1911928"/>
            <a:ext cx="3855335" cy="3855335"/>
          </a:xfrm>
        </p:spPr>
      </p:pic>
      <p:sp>
        <p:nvSpPr>
          <p:cNvPr id="8" name="TextBox 7">
            <a:extLst>
              <a:ext uri="{FF2B5EF4-FFF2-40B4-BE49-F238E27FC236}">
                <a16:creationId xmlns:a16="http://schemas.microsoft.com/office/drawing/2014/main" id="{4BF0BA42-1B52-72F7-6F23-5235AD36C9E6}"/>
              </a:ext>
            </a:extLst>
          </p:cNvPr>
          <p:cNvSpPr txBox="1"/>
          <p:nvPr/>
        </p:nvSpPr>
        <p:spPr>
          <a:xfrm>
            <a:off x="795647" y="6008914"/>
            <a:ext cx="1303562" cy="369332"/>
          </a:xfrm>
          <a:prstGeom prst="rect">
            <a:avLst/>
          </a:prstGeom>
          <a:noFill/>
        </p:spPr>
        <p:txBody>
          <a:bodyPr wrap="none" rtlCol="0">
            <a:spAutoFit/>
          </a:bodyPr>
          <a:lstStyle/>
          <a:p>
            <a:r>
              <a:rPr lang="en-US" dirty="0"/>
              <a:t>RPC IX 2019</a:t>
            </a:r>
          </a:p>
        </p:txBody>
      </p:sp>
    </p:spTree>
    <p:extLst>
      <p:ext uri="{BB962C8B-B14F-4D97-AF65-F5344CB8AC3E}">
        <p14:creationId xmlns:p14="http://schemas.microsoft.com/office/powerpoint/2010/main" val="28125215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F7ACD-0EBC-7B0E-3EFD-C86340930DFA}"/>
              </a:ext>
            </a:extLst>
          </p:cNvPr>
          <p:cNvSpPr>
            <a:spLocks noGrp="1"/>
          </p:cNvSpPr>
          <p:nvPr>
            <p:ph type="title"/>
          </p:nvPr>
        </p:nvSpPr>
        <p:spPr/>
        <p:txBody>
          <a:bodyPr>
            <a:normAutofit/>
          </a:bodyPr>
          <a:lstStyle/>
          <a:p>
            <a:r>
              <a:rPr lang="en-US" sz="2000" dirty="0" err="1"/>
              <a:t>Tyre</a:t>
            </a:r>
            <a:r>
              <a:rPr lang="en-US" sz="2000" dirty="0"/>
              <a:t>, </a:t>
            </a:r>
            <a:r>
              <a:rPr lang="en-US" sz="2000" dirty="0" err="1"/>
              <a:t>Trebonianus</a:t>
            </a:r>
            <a:r>
              <a:rPr lang="en-US" sz="2000" dirty="0"/>
              <a:t> Gallus (251-253). River god and the water tanks at Ras al Ain?</a:t>
            </a:r>
          </a:p>
        </p:txBody>
      </p:sp>
      <p:pic>
        <p:nvPicPr>
          <p:cNvPr id="5" name="Content Placeholder 4">
            <a:extLst>
              <a:ext uri="{FF2B5EF4-FFF2-40B4-BE49-F238E27FC236}">
                <a16:creationId xmlns:a16="http://schemas.microsoft.com/office/drawing/2014/main" id="{A8A8A93A-A55E-C3F3-4B0E-E60F0718241B}"/>
              </a:ext>
            </a:extLst>
          </p:cNvPr>
          <p:cNvPicPr>
            <a:picLocks noGrp="1" noChangeAspect="1"/>
          </p:cNvPicPr>
          <p:nvPr>
            <p:ph sz="half" idx="1"/>
          </p:nvPr>
        </p:nvPicPr>
        <p:blipFill>
          <a:blip r:embed="rId2"/>
          <a:stretch>
            <a:fillRect/>
          </a:stretch>
        </p:blipFill>
        <p:spPr>
          <a:xfrm>
            <a:off x="606432" y="1828800"/>
            <a:ext cx="3729381" cy="3930969"/>
          </a:xfrm>
        </p:spPr>
      </p:pic>
      <p:pic>
        <p:nvPicPr>
          <p:cNvPr id="6" name="Content Placeholder 5">
            <a:extLst>
              <a:ext uri="{FF2B5EF4-FFF2-40B4-BE49-F238E27FC236}">
                <a16:creationId xmlns:a16="http://schemas.microsoft.com/office/drawing/2014/main" id="{D6D1F15E-6C4A-882A-DA31-163DE34A55FB}"/>
              </a:ext>
            </a:extLst>
          </p:cNvPr>
          <p:cNvPicPr>
            <a:picLocks noGrp="1" noChangeAspect="1"/>
          </p:cNvPicPr>
          <p:nvPr>
            <p:ph sz="half" idx="2"/>
          </p:nvPr>
        </p:nvPicPr>
        <p:blipFill>
          <a:blip r:embed="rId3"/>
          <a:stretch>
            <a:fillRect/>
          </a:stretch>
        </p:blipFill>
        <p:spPr>
          <a:xfrm>
            <a:off x="4753385" y="1828800"/>
            <a:ext cx="3779778" cy="3930969"/>
          </a:xfrm>
        </p:spPr>
      </p:pic>
      <p:sp>
        <p:nvSpPr>
          <p:cNvPr id="7" name="TextBox 6">
            <a:extLst>
              <a:ext uri="{FF2B5EF4-FFF2-40B4-BE49-F238E27FC236}">
                <a16:creationId xmlns:a16="http://schemas.microsoft.com/office/drawing/2014/main" id="{21FDE3DD-397D-17CA-A8ED-CCDA43453DB9}"/>
              </a:ext>
            </a:extLst>
          </p:cNvPr>
          <p:cNvSpPr txBox="1"/>
          <p:nvPr/>
        </p:nvSpPr>
        <p:spPr>
          <a:xfrm>
            <a:off x="724395" y="6127668"/>
            <a:ext cx="1303562" cy="369332"/>
          </a:xfrm>
          <a:prstGeom prst="rect">
            <a:avLst/>
          </a:prstGeom>
          <a:noFill/>
        </p:spPr>
        <p:txBody>
          <a:bodyPr wrap="none" rtlCol="0">
            <a:spAutoFit/>
          </a:bodyPr>
          <a:lstStyle/>
          <a:p>
            <a:r>
              <a:rPr lang="en-US" dirty="0"/>
              <a:t>RPC IX 1985</a:t>
            </a:r>
          </a:p>
        </p:txBody>
      </p:sp>
    </p:spTree>
    <p:extLst>
      <p:ext uri="{BB962C8B-B14F-4D97-AF65-F5344CB8AC3E}">
        <p14:creationId xmlns:p14="http://schemas.microsoft.com/office/powerpoint/2010/main" val="502493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81D0E-0AA8-80D3-C7C8-52059865B57E}"/>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Damascus, Philip I (AD 244-249). Naked female figure clasping vine tendrils. This is probably a representation of the nymph Ambrosia, who turned herself into a vine plant when helping Dionysus fight Lycurgus. The battle was supposed to have taken place in this region (although an alternative tradition placed it in Thrace).</a:t>
            </a:r>
            <a:endParaRPr lang="en-US" sz="2000" dirty="0"/>
          </a:p>
        </p:txBody>
      </p:sp>
      <p:pic>
        <p:nvPicPr>
          <p:cNvPr id="4" name="Content Placeholder 3">
            <a:extLst>
              <a:ext uri="{FF2B5EF4-FFF2-40B4-BE49-F238E27FC236}">
                <a16:creationId xmlns:a16="http://schemas.microsoft.com/office/drawing/2014/main" id="{BFCEECFF-A1A1-F030-BD26-5BD0CEA4C60D}"/>
              </a:ext>
            </a:extLst>
          </p:cNvPr>
          <p:cNvPicPr>
            <a:picLocks noGrp="1" noChangeAspect="1"/>
          </p:cNvPicPr>
          <p:nvPr>
            <p:ph idx="1"/>
          </p:nvPr>
        </p:nvPicPr>
        <p:blipFill>
          <a:blip r:embed="rId2"/>
          <a:stretch>
            <a:fillRect/>
          </a:stretch>
        </p:blipFill>
        <p:spPr>
          <a:xfrm>
            <a:off x="457200" y="1944656"/>
            <a:ext cx="8229600" cy="3837051"/>
          </a:xfrm>
        </p:spPr>
      </p:pic>
      <p:sp>
        <p:nvSpPr>
          <p:cNvPr id="5" name="TextBox 4">
            <a:extLst>
              <a:ext uri="{FF2B5EF4-FFF2-40B4-BE49-F238E27FC236}">
                <a16:creationId xmlns:a16="http://schemas.microsoft.com/office/drawing/2014/main" id="{F917B991-8A4D-D652-2AC7-7C64D945518E}"/>
              </a:ext>
            </a:extLst>
          </p:cNvPr>
          <p:cNvSpPr txBox="1"/>
          <p:nvPr/>
        </p:nvSpPr>
        <p:spPr>
          <a:xfrm>
            <a:off x="712519" y="6103917"/>
            <a:ext cx="5142946" cy="369332"/>
          </a:xfrm>
          <a:prstGeom prst="rect">
            <a:avLst/>
          </a:prstGeom>
          <a:noFill/>
        </p:spPr>
        <p:txBody>
          <a:bodyPr wrap="none" rtlCol="0">
            <a:spAutoFit/>
          </a:bodyPr>
          <a:lstStyle/>
          <a:p>
            <a:r>
              <a:rPr lang="en-US" dirty="0"/>
              <a:t>RPC Online: https://</a:t>
            </a:r>
            <a:r>
              <a:rPr lang="en-US" dirty="0" err="1"/>
              <a:t>rpc.ashmus.ox.ac.uk</a:t>
            </a:r>
            <a:r>
              <a:rPr lang="en-US" dirty="0"/>
              <a:t>/type/26786</a:t>
            </a:r>
          </a:p>
        </p:txBody>
      </p:sp>
    </p:spTree>
    <p:extLst>
      <p:ext uri="{BB962C8B-B14F-4D97-AF65-F5344CB8AC3E}">
        <p14:creationId xmlns:p14="http://schemas.microsoft.com/office/powerpoint/2010/main" val="3337564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F05A-DA93-E29B-1BC0-DBFC9D4C4FF1}"/>
              </a:ext>
            </a:extLst>
          </p:cNvPr>
          <p:cNvSpPr>
            <a:spLocks noGrp="1"/>
          </p:cNvSpPr>
          <p:nvPr>
            <p:ph type="title"/>
          </p:nvPr>
        </p:nvSpPr>
        <p:spPr>
          <a:xfrm>
            <a:off x="457200" y="512145"/>
            <a:ext cx="8229600" cy="1143000"/>
          </a:xfrm>
        </p:spPr>
        <p:txBody>
          <a:bodyPr>
            <a:noAutofit/>
          </a:bodyPr>
          <a:lstStyle/>
          <a:p>
            <a:r>
              <a:rPr lang="en-GB" sz="2000" b="0" i="0" u="none" strike="noStrike" dirty="0">
                <a:solidFill>
                  <a:srgbClr val="383838"/>
                </a:solidFill>
                <a:effectLst/>
                <a:latin typeface="Lato" panose="020F0502020204030203" pitchFamily="34" charset="0"/>
              </a:rPr>
              <a:t>Damascus, </a:t>
            </a:r>
            <a:r>
              <a:rPr lang="en-GB" sz="2000" b="0" i="0" u="none" strike="noStrike" dirty="0" err="1">
                <a:solidFill>
                  <a:srgbClr val="383838"/>
                </a:solidFill>
                <a:effectLst/>
                <a:latin typeface="Lato" panose="020F0502020204030203" pitchFamily="34" charset="0"/>
              </a:rPr>
              <a:t>Otacilia</a:t>
            </a:r>
            <a:r>
              <a:rPr lang="en-GB" sz="2000" b="0" i="0" u="none" strike="noStrike" dirty="0">
                <a:solidFill>
                  <a:srgbClr val="383838"/>
                </a:solidFill>
                <a:effectLst/>
                <a:latin typeface="Lato" panose="020F0502020204030203" pitchFamily="34" charset="0"/>
              </a:rPr>
              <a:t> </a:t>
            </a:r>
            <a:r>
              <a:rPr lang="en-GB" sz="2000" b="0" i="0" u="none" strike="noStrike" dirty="0" err="1">
                <a:solidFill>
                  <a:srgbClr val="383838"/>
                </a:solidFill>
                <a:effectLst/>
                <a:latin typeface="Lato" panose="020F0502020204030203" pitchFamily="34" charset="0"/>
              </a:rPr>
              <a:t>Severa</a:t>
            </a:r>
            <a:r>
              <a:rPr lang="en-GB" sz="2000" b="0" i="0" u="none" strike="noStrike" dirty="0">
                <a:solidFill>
                  <a:srgbClr val="383838"/>
                </a:solidFill>
                <a:effectLst/>
                <a:latin typeface="Lato" panose="020F0502020204030203" pitchFamily="34" charset="0"/>
              </a:rPr>
              <a:t>, wife of Philip (AD 244-249). Water emerging from a grotto, with river god reclining in it; above, temple. The inscriptions are in Latin (appropriate for a </a:t>
            </a:r>
            <a:r>
              <a:rPr lang="en-GB" sz="2000" b="0" i="0" u="none" strike="noStrike" dirty="0" err="1">
                <a:solidFill>
                  <a:srgbClr val="383838"/>
                </a:solidFill>
                <a:effectLst/>
                <a:latin typeface="Lato" panose="020F0502020204030203" pitchFamily="34" charset="0"/>
              </a:rPr>
              <a:t>colonia</a:t>
            </a:r>
            <a:r>
              <a:rPr lang="en-GB" sz="2000" b="0" i="0" u="none" strike="noStrike" dirty="0">
                <a:solidFill>
                  <a:srgbClr val="383838"/>
                </a:solidFill>
                <a:effectLst/>
                <a:latin typeface="Lato" panose="020F0502020204030203" pitchFamily="34" charset="0"/>
              </a:rPr>
              <a:t>), but beneath the spring is the Greek word </a:t>
            </a:r>
            <a:r>
              <a:rPr lang="en-GB" sz="2000" b="0" i="0" u="none" strike="noStrike" dirty="0" err="1">
                <a:solidFill>
                  <a:srgbClr val="383838"/>
                </a:solidFill>
                <a:effectLst/>
                <a:latin typeface="Lato" panose="020F0502020204030203" pitchFamily="34" charset="0"/>
              </a:rPr>
              <a:t>pegai</a:t>
            </a:r>
            <a:r>
              <a:rPr lang="en-GB" sz="2000" b="0" i="0" u="none" strike="noStrike" dirty="0">
                <a:solidFill>
                  <a:srgbClr val="383838"/>
                </a:solidFill>
                <a:effectLst/>
                <a:latin typeface="Lato" panose="020F0502020204030203" pitchFamily="34" charset="0"/>
              </a:rPr>
              <a:t> (‘springs’). This is almost certainly a representation of the temple at the source of the </a:t>
            </a:r>
            <a:r>
              <a:rPr lang="en-GB" sz="2000" b="0" i="0" u="none" strike="noStrike" dirty="0" err="1">
                <a:solidFill>
                  <a:srgbClr val="383838"/>
                </a:solidFill>
                <a:effectLst/>
                <a:latin typeface="Lato" panose="020F0502020204030203" pitchFamily="34" charset="0"/>
              </a:rPr>
              <a:t>Barada</a:t>
            </a:r>
            <a:r>
              <a:rPr lang="en-GB" sz="2000" b="0" i="0" u="none" strike="noStrike" dirty="0">
                <a:solidFill>
                  <a:srgbClr val="383838"/>
                </a:solidFill>
                <a:effectLst/>
                <a:latin typeface="Lato" panose="020F0502020204030203" pitchFamily="34" charset="0"/>
              </a:rPr>
              <a:t> river which flows through Damascus.</a:t>
            </a:r>
            <a:endParaRPr lang="en-US" sz="2000" dirty="0"/>
          </a:p>
        </p:txBody>
      </p:sp>
      <p:pic>
        <p:nvPicPr>
          <p:cNvPr id="4" name="Content Placeholder 3">
            <a:extLst>
              <a:ext uri="{FF2B5EF4-FFF2-40B4-BE49-F238E27FC236}">
                <a16:creationId xmlns:a16="http://schemas.microsoft.com/office/drawing/2014/main" id="{8333DB39-9B51-C87C-AA99-C7DD689B2146}"/>
              </a:ext>
            </a:extLst>
          </p:cNvPr>
          <p:cNvPicPr>
            <a:picLocks noGrp="1" noChangeAspect="1"/>
          </p:cNvPicPr>
          <p:nvPr>
            <p:ph idx="1"/>
          </p:nvPr>
        </p:nvPicPr>
        <p:blipFill>
          <a:blip r:embed="rId2"/>
          <a:stretch>
            <a:fillRect/>
          </a:stretch>
        </p:blipFill>
        <p:spPr>
          <a:xfrm>
            <a:off x="457200" y="1959777"/>
            <a:ext cx="8229600" cy="4186809"/>
          </a:xfrm>
        </p:spPr>
      </p:pic>
      <p:sp>
        <p:nvSpPr>
          <p:cNvPr id="5" name="TextBox 4">
            <a:extLst>
              <a:ext uri="{FF2B5EF4-FFF2-40B4-BE49-F238E27FC236}">
                <a16:creationId xmlns:a16="http://schemas.microsoft.com/office/drawing/2014/main" id="{5055DAE0-6DD0-3322-E561-8F9A0E88F2E6}"/>
              </a:ext>
            </a:extLst>
          </p:cNvPr>
          <p:cNvSpPr txBox="1"/>
          <p:nvPr/>
        </p:nvSpPr>
        <p:spPr>
          <a:xfrm>
            <a:off x="617517" y="6258296"/>
            <a:ext cx="5142946" cy="369332"/>
          </a:xfrm>
          <a:prstGeom prst="rect">
            <a:avLst/>
          </a:prstGeom>
          <a:noFill/>
        </p:spPr>
        <p:txBody>
          <a:bodyPr wrap="none" rtlCol="0">
            <a:spAutoFit/>
          </a:bodyPr>
          <a:lstStyle/>
          <a:p>
            <a:r>
              <a:rPr lang="en-US" dirty="0"/>
              <a:t>RPC Online: https://</a:t>
            </a:r>
            <a:r>
              <a:rPr lang="en-US" dirty="0" err="1"/>
              <a:t>rpc.ashmus.ox.ac.uk</a:t>
            </a:r>
            <a:r>
              <a:rPr lang="en-US" dirty="0"/>
              <a:t>/type/15976</a:t>
            </a:r>
          </a:p>
        </p:txBody>
      </p:sp>
    </p:spTree>
    <p:extLst>
      <p:ext uri="{BB962C8B-B14F-4D97-AF65-F5344CB8AC3E}">
        <p14:creationId xmlns:p14="http://schemas.microsoft.com/office/powerpoint/2010/main" val="19464978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9873-E7AE-F0F6-DBB6-E3C3D0C39896}"/>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Philippopolis, </a:t>
            </a:r>
            <a:r>
              <a:rPr lang="en-GB" sz="2000" b="0" i="0" u="none" strike="noStrike" dirty="0" err="1">
                <a:solidFill>
                  <a:srgbClr val="383838"/>
                </a:solidFill>
                <a:effectLst/>
                <a:latin typeface="Lato" panose="020F0502020204030203" pitchFamily="34" charset="0"/>
              </a:rPr>
              <a:t>Divus</a:t>
            </a:r>
            <a:r>
              <a:rPr lang="en-GB" sz="2000" b="0" i="0" u="none" strike="noStrike" dirty="0">
                <a:solidFill>
                  <a:srgbClr val="383838"/>
                </a:solidFill>
                <a:effectLst/>
                <a:latin typeface="Lato" panose="020F0502020204030203" pitchFamily="34" charset="0"/>
              </a:rPr>
              <a:t> Julius Marinus, father of the emperor Philip (244-249). A cult of Philip’s father seems to have existed at Philippopolis, the city thought to be Philip’s birthplace; this is the only known coinage in the name of the emperor’s father.</a:t>
            </a:r>
            <a:endParaRPr lang="en-US" sz="2000" dirty="0"/>
          </a:p>
        </p:txBody>
      </p:sp>
      <p:pic>
        <p:nvPicPr>
          <p:cNvPr id="4" name="Content Placeholder 3">
            <a:extLst>
              <a:ext uri="{FF2B5EF4-FFF2-40B4-BE49-F238E27FC236}">
                <a16:creationId xmlns:a16="http://schemas.microsoft.com/office/drawing/2014/main" id="{FD920C3E-F9DD-E3A2-7873-9336D0E67878}"/>
              </a:ext>
            </a:extLst>
          </p:cNvPr>
          <p:cNvPicPr>
            <a:picLocks noGrp="1" noChangeAspect="1"/>
          </p:cNvPicPr>
          <p:nvPr>
            <p:ph idx="1"/>
          </p:nvPr>
        </p:nvPicPr>
        <p:blipFill>
          <a:blip r:embed="rId2"/>
          <a:stretch>
            <a:fillRect/>
          </a:stretch>
        </p:blipFill>
        <p:spPr>
          <a:xfrm>
            <a:off x="457200" y="1924082"/>
            <a:ext cx="8229600" cy="3878199"/>
          </a:xfrm>
        </p:spPr>
      </p:pic>
      <p:sp>
        <p:nvSpPr>
          <p:cNvPr id="5" name="TextBox 4">
            <a:extLst>
              <a:ext uri="{FF2B5EF4-FFF2-40B4-BE49-F238E27FC236}">
                <a16:creationId xmlns:a16="http://schemas.microsoft.com/office/drawing/2014/main" id="{4EB5BE89-AA03-4C94-5501-A41566602433}"/>
              </a:ext>
            </a:extLst>
          </p:cNvPr>
          <p:cNvSpPr txBox="1"/>
          <p:nvPr/>
        </p:nvSpPr>
        <p:spPr>
          <a:xfrm>
            <a:off x="457200" y="6032665"/>
            <a:ext cx="2771977" cy="369332"/>
          </a:xfrm>
          <a:prstGeom prst="rect">
            <a:avLst/>
          </a:prstGeom>
          <a:noFill/>
        </p:spPr>
        <p:txBody>
          <a:bodyPr wrap="none" rtlCol="0">
            <a:spAutoFit/>
          </a:bodyPr>
          <a:lstStyle/>
          <a:p>
            <a:r>
              <a:rPr lang="en-US" dirty="0"/>
              <a:t>BMC Arabia, Philippopolis 2</a:t>
            </a:r>
          </a:p>
        </p:txBody>
      </p:sp>
    </p:spTree>
    <p:extLst>
      <p:ext uri="{BB962C8B-B14F-4D97-AF65-F5344CB8AC3E}">
        <p14:creationId xmlns:p14="http://schemas.microsoft.com/office/powerpoint/2010/main" val="1231061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48F2-5867-9B34-DA71-6CC0048CB9AA}"/>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Abila, Elagabalus (218-222), dated civic year 281 (218). Unidentified temple with flanking towers.</a:t>
            </a:r>
            <a:endParaRPr lang="en-US" sz="2000" dirty="0"/>
          </a:p>
        </p:txBody>
      </p:sp>
      <p:pic>
        <p:nvPicPr>
          <p:cNvPr id="4" name="Content Placeholder 3">
            <a:extLst>
              <a:ext uri="{FF2B5EF4-FFF2-40B4-BE49-F238E27FC236}">
                <a16:creationId xmlns:a16="http://schemas.microsoft.com/office/drawing/2014/main" id="{C8510378-C976-48A1-9120-920E0570B17F}"/>
              </a:ext>
            </a:extLst>
          </p:cNvPr>
          <p:cNvPicPr>
            <a:picLocks noGrp="1" noChangeAspect="1"/>
          </p:cNvPicPr>
          <p:nvPr>
            <p:ph idx="1"/>
          </p:nvPr>
        </p:nvPicPr>
        <p:blipFill>
          <a:blip r:embed="rId2"/>
          <a:stretch>
            <a:fillRect/>
          </a:stretch>
        </p:blipFill>
        <p:spPr>
          <a:xfrm>
            <a:off x="457200" y="1949799"/>
            <a:ext cx="8229600" cy="3826764"/>
          </a:xfrm>
        </p:spPr>
      </p:pic>
      <p:sp>
        <p:nvSpPr>
          <p:cNvPr id="5" name="TextBox 4">
            <a:extLst>
              <a:ext uri="{FF2B5EF4-FFF2-40B4-BE49-F238E27FC236}">
                <a16:creationId xmlns:a16="http://schemas.microsoft.com/office/drawing/2014/main" id="{DEE9A29C-3FFD-8806-6D15-79E54DFF1825}"/>
              </a:ext>
            </a:extLst>
          </p:cNvPr>
          <p:cNvSpPr txBox="1"/>
          <p:nvPr/>
        </p:nvSpPr>
        <p:spPr>
          <a:xfrm>
            <a:off x="593766" y="6163294"/>
            <a:ext cx="5142946" cy="369332"/>
          </a:xfrm>
          <a:prstGeom prst="rect">
            <a:avLst/>
          </a:prstGeom>
          <a:noFill/>
        </p:spPr>
        <p:txBody>
          <a:bodyPr wrap="none" rtlCol="0">
            <a:spAutoFit/>
          </a:bodyPr>
          <a:lstStyle/>
          <a:p>
            <a:r>
              <a:rPr lang="en-US" dirty="0"/>
              <a:t>RPC Online: https://</a:t>
            </a:r>
            <a:r>
              <a:rPr lang="en-US" dirty="0" err="1"/>
              <a:t>rpc.ashmus.ox.ac.uk</a:t>
            </a:r>
            <a:r>
              <a:rPr lang="en-US" dirty="0"/>
              <a:t>/type/50614</a:t>
            </a:r>
          </a:p>
        </p:txBody>
      </p:sp>
    </p:spTree>
    <p:extLst>
      <p:ext uri="{BB962C8B-B14F-4D97-AF65-F5344CB8AC3E}">
        <p14:creationId xmlns:p14="http://schemas.microsoft.com/office/powerpoint/2010/main" val="11699470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7DD28-3646-8118-89CD-0564B9BA80B8}"/>
              </a:ext>
            </a:extLst>
          </p:cNvPr>
          <p:cNvSpPr>
            <a:spLocks noGrp="1"/>
          </p:cNvSpPr>
          <p:nvPr>
            <p:ph type="title"/>
          </p:nvPr>
        </p:nvSpPr>
        <p:spPr/>
        <p:txBody>
          <a:bodyPr>
            <a:noAutofit/>
          </a:bodyPr>
          <a:lstStyle/>
          <a:p>
            <a:r>
              <a:rPr lang="en-GB" sz="2000" b="0" i="0" u="none" strike="noStrike" dirty="0" err="1">
                <a:solidFill>
                  <a:srgbClr val="383838"/>
                </a:solidFill>
                <a:effectLst/>
                <a:latin typeface="Lato" panose="020F0502020204030203" pitchFamily="34" charset="0"/>
              </a:rPr>
              <a:t>Dium</a:t>
            </a:r>
            <a:r>
              <a:rPr lang="en-GB" sz="2000" b="0" i="0" u="none" strike="noStrike" dirty="0">
                <a:solidFill>
                  <a:srgbClr val="383838"/>
                </a:solidFill>
                <a:effectLst/>
                <a:latin typeface="Lato" panose="020F0502020204030203" pitchFamily="34" charset="0"/>
              </a:rPr>
              <a:t>, Geta, son of Septimius Severus, as Caesar, 198-209. Deity holding a victory and eagle tipped sceptre, flanked by two bulls.</a:t>
            </a:r>
            <a:endParaRPr lang="en-US" sz="2000" dirty="0"/>
          </a:p>
        </p:txBody>
      </p:sp>
      <p:pic>
        <p:nvPicPr>
          <p:cNvPr id="4" name="Content Placeholder 3">
            <a:extLst>
              <a:ext uri="{FF2B5EF4-FFF2-40B4-BE49-F238E27FC236}">
                <a16:creationId xmlns:a16="http://schemas.microsoft.com/office/drawing/2014/main" id="{69C22610-FA23-AF65-CB50-F353B65EED9D}"/>
              </a:ext>
            </a:extLst>
          </p:cNvPr>
          <p:cNvPicPr>
            <a:picLocks noGrp="1" noChangeAspect="1"/>
          </p:cNvPicPr>
          <p:nvPr>
            <p:ph idx="1"/>
          </p:nvPr>
        </p:nvPicPr>
        <p:blipFill>
          <a:blip r:embed="rId2"/>
          <a:stretch>
            <a:fillRect/>
          </a:stretch>
        </p:blipFill>
        <p:spPr>
          <a:xfrm>
            <a:off x="457200" y="1754346"/>
            <a:ext cx="8229600" cy="4217670"/>
          </a:xfrm>
        </p:spPr>
      </p:pic>
      <p:sp>
        <p:nvSpPr>
          <p:cNvPr id="5" name="TextBox 4">
            <a:extLst>
              <a:ext uri="{FF2B5EF4-FFF2-40B4-BE49-F238E27FC236}">
                <a16:creationId xmlns:a16="http://schemas.microsoft.com/office/drawing/2014/main" id="{F0DADF05-72FD-BC35-B627-696D6D0F5274}"/>
              </a:ext>
            </a:extLst>
          </p:cNvPr>
          <p:cNvSpPr txBox="1"/>
          <p:nvPr/>
        </p:nvSpPr>
        <p:spPr>
          <a:xfrm>
            <a:off x="581891" y="6234545"/>
            <a:ext cx="2257413" cy="369332"/>
          </a:xfrm>
          <a:prstGeom prst="rect">
            <a:avLst/>
          </a:prstGeom>
          <a:noFill/>
        </p:spPr>
        <p:txBody>
          <a:bodyPr wrap="none" rtlCol="0">
            <a:spAutoFit/>
          </a:bodyPr>
          <a:lstStyle/>
          <a:p>
            <a:r>
              <a:rPr lang="en-US" dirty="0"/>
              <a:t>BMC Arabia, </a:t>
            </a:r>
            <a:r>
              <a:rPr lang="en-US" dirty="0" err="1"/>
              <a:t>Dium</a:t>
            </a:r>
            <a:r>
              <a:rPr lang="en-US" dirty="0"/>
              <a:t> 1-2</a:t>
            </a:r>
          </a:p>
        </p:txBody>
      </p:sp>
    </p:spTree>
    <p:extLst>
      <p:ext uri="{BB962C8B-B14F-4D97-AF65-F5344CB8AC3E}">
        <p14:creationId xmlns:p14="http://schemas.microsoft.com/office/powerpoint/2010/main" val="3559422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76F2F-7761-03C1-C535-49EA0FC86F41}"/>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Pella, Elagabalus (218-222). Unidentified building with columns and niches, perhaps a nymphaeum. Dated civic year 282 (218-219).</a:t>
            </a:r>
            <a:endParaRPr lang="en-US" sz="2000" dirty="0"/>
          </a:p>
        </p:txBody>
      </p:sp>
      <p:pic>
        <p:nvPicPr>
          <p:cNvPr id="4" name="Content Placeholder 3">
            <a:extLst>
              <a:ext uri="{FF2B5EF4-FFF2-40B4-BE49-F238E27FC236}">
                <a16:creationId xmlns:a16="http://schemas.microsoft.com/office/drawing/2014/main" id="{AF089689-AD43-8822-1FFA-448056381E48}"/>
              </a:ext>
            </a:extLst>
          </p:cNvPr>
          <p:cNvPicPr>
            <a:picLocks noGrp="1" noChangeAspect="1"/>
          </p:cNvPicPr>
          <p:nvPr>
            <p:ph idx="1"/>
          </p:nvPr>
        </p:nvPicPr>
        <p:blipFill>
          <a:blip r:embed="rId2"/>
          <a:stretch>
            <a:fillRect/>
          </a:stretch>
        </p:blipFill>
        <p:spPr>
          <a:xfrm>
            <a:off x="457200" y="1954943"/>
            <a:ext cx="8229600" cy="3816477"/>
          </a:xfrm>
        </p:spPr>
      </p:pic>
      <p:sp>
        <p:nvSpPr>
          <p:cNvPr id="5" name="TextBox 4">
            <a:extLst>
              <a:ext uri="{FF2B5EF4-FFF2-40B4-BE49-F238E27FC236}">
                <a16:creationId xmlns:a16="http://schemas.microsoft.com/office/drawing/2014/main" id="{F374785E-3259-6A1F-DC5B-EF624CF1F776}"/>
              </a:ext>
            </a:extLst>
          </p:cNvPr>
          <p:cNvSpPr txBox="1"/>
          <p:nvPr/>
        </p:nvSpPr>
        <p:spPr>
          <a:xfrm>
            <a:off x="558140" y="6080166"/>
            <a:ext cx="5142946" cy="369332"/>
          </a:xfrm>
          <a:prstGeom prst="rect">
            <a:avLst/>
          </a:prstGeom>
          <a:noFill/>
        </p:spPr>
        <p:txBody>
          <a:bodyPr wrap="none" rtlCol="0">
            <a:spAutoFit/>
          </a:bodyPr>
          <a:lstStyle/>
          <a:p>
            <a:r>
              <a:rPr lang="en-US" dirty="0"/>
              <a:t>RPC Online: https://</a:t>
            </a:r>
            <a:r>
              <a:rPr lang="en-US" dirty="0" err="1"/>
              <a:t>rpc.ashmus.ox.ac.uk</a:t>
            </a:r>
            <a:r>
              <a:rPr lang="en-US" dirty="0"/>
              <a:t>/type/52213</a:t>
            </a:r>
          </a:p>
        </p:txBody>
      </p:sp>
    </p:spTree>
    <p:extLst>
      <p:ext uri="{BB962C8B-B14F-4D97-AF65-F5344CB8AC3E}">
        <p14:creationId xmlns:p14="http://schemas.microsoft.com/office/powerpoint/2010/main" val="4991145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EC498-41FE-0FD8-E9DE-697CEE94D56C}"/>
              </a:ext>
            </a:extLst>
          </p:cNvPr>
          <p:cNvSpPr>
            <a:spLocks noGrp="1"/>
          </p:cNvSpPr>
          <p:nvPr>
            <p:ph type="title"/>
          </p:nvPr>
        </p:nvSpPr>
        <p:spPr/>
        <p:txBody>
          <a:bodyPr>
            <a:noAutofit/>
          </a:bodyPr>
          <a:lstStyle/>
          <a:p>
            <a:r>
              <a:rPr lang="en-GB" sz="2000" b="0" i="0" u="none" strike="noStrike" dirty="0">
                <a:solidFill>
                  <a:srgbClr val="383838"/>
                </a:solidFill>
                <a:effectLst/>
                <a:latin typeface="Lato" panose="020F0502020204030203" pitchFamily="34" charset="0"/>
              </a:rPr>
              <a:t>Gadara, Gordian III (AD 238-244), dated civic year 303 (AD 239-240). Galley. This perhaps refers to a </a:t>
            </a:r>
            <a:r>
              <a:rPr lang="en-GB" sz="2000" b="0" i="1" u="none" strike="noStrike" dirty="0">
                <a:solidFill>
                  <a:srgbClr val="383838"/>
                </a:solidFill>
                <a:effectLst/>
                <a:latin typeface="Lato" panose="020F0502020204030203" pitchFamily="34" charset="0"/>
              </a:rPr>
              <a:t>naumachia</a:t>
            </a:r>
            <a:r>
              <a:rPr lang="en-GB" sz="2000" b="0" i="0" u="none" strike="noStrike" dirty="0">
                <a:solidFill>
                  <a:srgbClr val="383838"/>
                </a:solidFill>
                <a:effectLst/>
                <a:latin typeface="Lato" panose="020F0502020204030203" pitchFamily="34" charset="0"/>
              </a:rPr>
              <a:t> (mock sea battle) performed on the nearby Sea of Galilee. The city’s titles include ‘</a:t>
            </a:r>
            <a:r>
              <a:rPr lang="en-GB" sz="2000" b="0" i="0" u="none" strike="noStrike" dirty="0" err="1">
                <a:solidFill>
                  <a:srgbClr val="383838"/>
                </a:solidFill>
                <a:effectLst/>
                <a:latin typeface="Lato" panose="020F0502020204030203" pitchFamily="34" charset="0"/>
              </a:rPr>
              <a:t>Pompeia</a:t>
            </a:r>
            <a:r>
              <a:rPr lang="en-GB" sz="2000" b="0" i="0" u="none" strike="noStrike" dirty="0">
                <a:solidFill>
                  <a:srgbClr val="383838"/>
                </a:solidFill>
                <a:effectLst/>
                <a:latin typeface="Lato" panose="020F0502020204030203" pitchFamily="34" charset="0"/>
              </a:rPr>
              <a:t>’, a reference to its re-foundation by Pompey.</a:t>
            </a:r>
            <a:endParaRPr lang="en-US" sz="2000" dirty="0"/>
          </a:p>
        </p:txBody>
      </p:sp>
      <p:pic>
        <p:nvPicPr>
          <p:cNvPr id="4" name="Content Placeholder 3">
            <a:extLst>
              <a:ext uri="{FF2B5EF4-FFF2-40B4-BE49-F238E27FC236}">
                <a16:creationId xmlns:a16="http://schemas.microsoft.com/office/drawing/2014/main" id="{77163317-CBCC-9472-0888-CA0BBA19583E}"/>
              </a:ext>
            </a:extLst>
          </p:cNvPr>
          <p:cNvPicPr>
            <a:picLocks noGrp="1" noChangeAspect="1"/>
          </p:cNvPicPr>
          <p:nvPr>
            <p:ph idx="1"/>
          </p:nvPr>
        </p:nvPicPr>
        <p:blipFill>
          <a:blip r:embed="rId2"/>
          <a:stretch>
            <a:fillRect/>
          </a:stretch>
        </p:blipFill>
        <p:spPr>
          <a:xfrm>
            <a:off x="457200" y="1924082"/>
            <a:ext cx="8229600" cy="3878199"/>
          </a:xfrm>
        </p:spPr>
      </p:pic>
      <p:sp>
        <p:nvSpPr>
          <p:cNvPr id="5" name="TextBox 4">
            <a:extLst>
              <a:ext uri="{FF2B5EF4-FFF2-40B4-BE49-F238E27FC236}">
                <a16:creationId xmlns:a16="http://schemas.microsoft.com/office/drawing/2014/main" id="{DC49C3FA-40E9-5B20-17E4-73E54BA4F1ED}"/>
              </a:ext>
            </a:extLst>
          </p:cNvPr>
          <p:cNvSpPr txBox="1"/>
          <p:nvPr/>
        </p:nvSpPr>
        <p:spPr>
          <a:xfrm>
            <a:off x="457200" y="6080166"/>
            <a:ext cx="1547218" cy="369332"/>
          </a:xfrm>
          <a:prstGeom prst="rect">
            <a:avLst/>
          </a:prstGeom>
          <a:noFill/>
        </p:spPr>
        <p:txBody>
          <a:bodyPr wrap="none" rtlCol="0">
            <a:spAutoFit/>
          </a:bodyPr>
          <a:lstStyle/>
          <a:p>
            <a:r>
              <a:rPr lang="en-US" dirty="0"/>
              <a:t>RPC VII.2 3625</a:t>
            </a:r>
          </a:p>
        </p:txBody>
      </p:sp>
    </p:spTree>
    <p:extLst>
      <p:ext uri="{BB962C8B-B14F-4D97-AF65-F5344CB8AC3E}">
        <p14:creationId xmlns:p14="http://schemas.microsoft.com/office/powerpoint/2010/main" val="3504140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 provincial coinage</a:t>
            </a:r>
          </a:p>
        </p:txBody>
      </p:sp>
      <p:sp>
        <p:nvSpPr>
          <p:cNvPr id="3" name="Content Placeholder 2"/>
          <p:cNvSpPr>
            <a:spLocks noGrp="1"/>
          </p:cNvSpPr>
          <p:nvPr>
            <p:ph idx="1"/>
          </p:nvPr>
        </p:nvSpPr>
        <p:spPr/>
        <p:txBody>
          <a:bodyPr>
            <a:normAutofit fontScale="85000" lnSpcReduction="20000"/>
          </a:bodyPr>
          <a:lstStyle/>
          <a:p>
            <a:r>
              <a:rPr lang="en-GB" b="0" i="0" u="none" strike="noStrike" dirty="0">
                <a:solidFill>
                  <a:srgbClr val="383838"/>
                </a:solidFill>
                <a:effectLst/>
                <a:latin typeface="Lato" panose="020F0502020204030203" pitchFamily="34" charset="0"/>
              </a:rPr>
              <a:t>Coinage struck by regional or local authorities. There are several categories (bear in mind that these categories are the product of modern attempts to classify the coins and do not necessarily reflect what people in antiquity thought about the coinage).</a:t>
            </a:r>
          </a:p>
          <a:p>
            <a:r>
              <a:rPr lang="en-US" dirty="0"/>
              <a:t>‘Provincial’ / ‘Civic’ / ‘Royal’</a:t>
            </a:r>
          </a:p>
          <a:p>
            <a:r>
              <a:rPr lang="en-US" dirty="0"/>
              <a:t>Mostly copper or copper alloy (e.g. bronze)</a:t>
            </a:r>
          </a:p>
          <a:p>
            <a:r>
              <a:rPr lang="en-US" dirty="0"/>
              <a:t>Bronze denominations generally uncertain</a:t>
            </a:r>
          </a:p>
          <a:p>
            <a:r>
              <a:rPr lang="en-US" dirty="0"/>
              <a:t>Silver coins struck in relatively few </a:t>
            </a:r>
            <a:r>
              <a:rPr lang="en-US" dirty="0" err="1"/>
              <a:t>centres</a:t>
            </a:r>
            <a:endParaRPr lang="en-US" dirty="0"/>
          </a:p>
          <a:p>
            <a:r>
              <a:rPr lang="en-US" dirty="0"/>
              <a:t>Silver denominations based on Greek coinage systems</a:t>
            </a:r>
          </a:p>
        </p:txBody>
      </p:sp>
    </p:spTree>
    <p:extLst>
      <p:ext uri="{BB962C8B-B14F-4D97-AF65-F5344CB8AC3E}">
        <p14:creationId xmlns:p14="http://schemas.microsoft.com/office/powerpoint/2010/main" val="20228389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E2B3F-A64E-2A8F-1A1B-BB2FEF493A0C}"/>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Petra, Commodus (177-192). City goddess (Tyche) of Petra, holding a military trophy over her shoulder.</a:t>
            </a:r>
            <a:endParaRPr lang="en-US" sz="2000" dirty="0"/>
          </a:p>
        </p:txBody>
      </p:sp>
      <p:pic>
        <p:nvPicPr>
          <p:cNvPr id="4" name="Content Placeholder 3">
            <a:extLst>
              <a:ext uri="{FF2B5EF4-FFF2-40B4-BE49-F238E27FC236}">
                <a16:creationId xmlns:a16="http://schemas.microsoft.com/office/drawing/2014/main" id="{3D9337D0-6FB2-DEA9-00A7-9AD769507197}"/>
              </a:ext>
            </a:extLst>
          </p:cNvPr>
          <p:cNvPicPr>
            <a:picLocks noGrp="1" noChangeAspect="1"/>
          </p:cNvPicPr>
          <p:nvPr>
            <p:ph idx="1"/>
          </p:nvPr>
        </p:nvPicPr>
        <p:blipFill>
          <a:blip r:embed="rId2"/>
          <a:stretch>
            <a:fillRect/>
          </a:stretch>
        </p:blipFill>
        <p:spPr>
          <a:xfrm>
            <a:off x="457200" y="1970373"/>
            <a:ext cx="8229600" cy="3785616"/>
          </a:xfrm>
        </p:spPr>
      </p:pic>
      <p:sp>
        <p:nvSpPr>
          <p:cNvPr id="5" name="TextBox 4">
            <a:extLst>
              <a:ext uri="{FF2B5EF4-FFF2-40B4-BE49-F238E27FC236}">
                <a16:creationId xmlns:a16="http://schemas.microsoft.com/office/drawing/2014/main" id="{D96C78E6-86E3-0332-F910-127FC68BD09A}"/>
              </a:ext>
            </a:extLst>
          </p:cNvPr>
          <p:cNvSpPr txBox="1"/>
          <p:nvPr/>
        </p:nvSpPr>
        <p:spPr>
          <a:xfrm>
            <a:off x="457200" y="6080166"/>
            <a:ext cx="5142946" cy="369332"/>
          </a:xfrm>
          <a:prstGeom prst="rect">
            <a:avLst/>
          </a:prstGeom>
          <a:noFill/>
        </p:spPr>
        <p:txBody>
          <a:bodyPr wrap="none" rtlCol="0">
            <a:spAutoFit/>
          </a:bodyPr>
          <a:lstStyle/>
          <a:p>
            <a:r>
              <a:rPr lang="en-US" dirty="0"/>
              <a:t>RPC Online: https://</a:t>
            </a:r>
            <a:r>
              <a:rPr lang="en-US" dirty="0" err="1"/>
              <a:t>rpc.ashmus.ox.ac.uk</a:t>
            </a:r>
            <a:r>
              <a:rPr lang="en-US" dirty="0"/>
              <a:t>/type/42478</a:t>
            </a:r>
          </a:p>
        </p:txBody>
      </p:sp>
    </p:spTree>
    <p:extLst>
      <p:ext uri="{BB962C8B-B14F-4D97-AF65-F5344CB8AC3E}">
        <p14:creationId xmlns:p14="http://schemas.microsoft.com/office/powerpoint/2010/main" val="37474535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91EF6-1BFA-04DE-C02B-FB66DB723DF6}"/>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Caesarea, Hadrian (117-138). The city goddess (Tyche) of Caesarea.</a:t>
            </a:r>
            <a:endParaRPr lang="en-US" sz="2000" dirty="0"/>
          </a:p>
        </p:txBody>
      </p:sp>
      <p:pic>
        <p:nvPicPr>
          <p:cNvPr id="4" name="Content Placeholder 3">
            <a:extLst>
              <a:ext uri="{FF2B5EF4-FFF2-40B4-BE49-F238E27FC236}">
                <a16:creationId xmlns:a16="http://schemas.microsoft.com/office/drawing/2014/main" id="{74496360-6A40-143D-7644-CAF16A1B8AD7}"/>
              </a:ext>
            </a:extLst>
          </p:cNvPr>
          <p:cNvPicPr>
            <a:picLocks noGrp="1" noChangeAspect="1"/>
          </p:cNvPicPr>
          <p:nvPr>
            <p:ph idx="1"/>
          </p:nvPr>
        </p:nvPicPr>
        <p:blipFill>
          <a:blip r:embed="rId2"/>
          <a:stretch>
            <a:fillRect/>
          </a:stretch>
        </p:blipFill>
        <p:spPr>
          <a:xfrm>
            <a:off x="457200" y="1903508"/>
            <a:ext cx="8229600" cy="3919347"/>
          </a:xfrm>
        </p:spPr>
      </p:pic>
      <p:sp>
        <p:nvSpPr>
          <p:cNvPr id="5" name="TextBox 4">
            <a:extLst>
              <a:ext uri="{FF2B5EF4-FFF2-40B4-BE49-F238E27FC236}">
                <a16:creationId xmlns:a16="http://schemas.microsoft.com/office/drawing/2014/main" id="{F57C7388-8CF7-9ACF-09C0-C4EB9A238627}"/>
              </a:ext>
            </a:extLst>
          </p:cNvPr>
          <p:cNvSpPr txBox="1"/>
          <p:nvPr/>
        </p:nvSpPr>
        <p:spPr>
          <a:xfrm>
            <a:off x="688769" y="6020790"/>
            <a:ext cx="1298753" cy="369332"/>
          </a:xfrm>
          <a:prstGeom prst="rect">
            <a:avLst/>
          </a:prstGeom>
          <a:noFill/>
        </p:spPr>
        <p:txBody>
          <a:bodyPr wrap="none" rtlCol="0">
            <a:spAutoFit/>
          </a:bodyPr>
          <a:lstStyle/>
          <a:p>
            <a:r>
              <a:rPr lang="en-US" dirty="0"/>
              <a:t>RPC III 3960</a:t>
            </a:r>
          </a:p>
        </p:txBody>
      </p:sp>
    </p:spTree>
    <p:extLst>
      <p:ext uri="{BB962C8B-B14F-4D97-AF65-F5344CB8AC3E}">
        <p14:creationId xmlns:p14="http://schemas.microsoft.com/office/powerpoint/2010/main" val="5066218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BFBF4-C1BF-CFF3-1919-EB007FF4F812}"/>
              </a:ext>
            </a:extLst>
          </p:cNvPr>
          <p:cNvSpPr>
            <a:spLocks noGrp="1"/>
          </p:cNvSpPr>
          <p:nvPr>
            <p:ph type="title"/>
          </p:nvPr>
        </p:nvSpPr>
        <p:spPr/>
        <p:txBody>
          <a:bodyPr>
            <a:normAutofit/>
          </a:bodyPr>
          <a:lstStyle/>
          <a:p>
            <a:r>
              <a:rPr lang="en-US" sz="2000" dirty="0"/>
              <a:t>Neapolis, </a:t>
            </a:r>
            <a:r>
              <a:rPr lang="en-US" sz="2000" dirty="0" err="1"/>
              <a:t>Antoninus</a:t>
            </a:r>
            <a:r>
              <a:rPr lang="en-US" sz="2000" dirty="0"/>
              <a:t> Pius; dated civic year 88 (159/160). Mount Gerizim with buildings</a:t>
            </a:r>
          </a:p>
        </p:txBody>
      </p:sp>
      <p:pic>
        <p:nvPicPr>
          <p:cNvPr id="4" name="Content Placeholder 3">
            <a:extLst>
              <a:ext uri="{FF2B5EF4-FFF2-40B4-BE49-F238E27FC236}">
                <a16:creationId xmlns:a16="http://schemas.microsoft.com/office/drawing/2014/main" id="{F85459CB-9A06-4051-87C5-301BE6047AF3}"/>
              </a:ext>
            </a:extLst>
          </p:cNvPr>
          <p:cNvPicPr>
            <a:picLocks noGrp="1" noChangeAspect="1"/>
          </p:cNvPicPr>
          <p:nvPr>
            <p:ph idx="1"/>
          </p:nvPr>
        </p:nvPicPr>
        <p:blipFill>
          <a:blip r:embed="rId2"/>
          <a:stretch>
            <a:fillRect/>
          </a:stretch>
        </p:blipFill>
        <p:spPr>
          <a:xfrm>
            <a:off x="457200" y="1922679"/>
            <a:ext cx="8229600" cy="3881004"/>
          </a:xfrm>
        </p:spPr>
      </p:pic>
      <p:sp>
        <p:nvSpPr>
          <p:cNvPr id="5" name="TextBox 4">
            <a:extLst>
              <a:ext uri="{FF2B5EF4-FFF2-40B4-BE49-F238E27FC236}">
                <a16:creationId xmlns:a16="http://schemas.microsoft.com/office/drawing/2014/main" id="{4DD1CFA7-4152-8629-9AF2-D8A1F38EF047}"/>
              </a:ext>
            </a:extLst>
          </p:cNvPr>
          <p:cNvSpPr txBox="1"/>
          <p:nvPr/>
        </p:nvSpPr>
        <p:spPr>
          <a:xfrm>
            <a:off x="736270" y="6068291"/>
            <a:ext cx="5142946" cy="369332"/>
          </a:xfrm>
          <a:prstGeom prst="rect">
            <a:avLst/>
          </a:prstGeom>
          <a:noFill/>
        </p:spPr>
        <p:txBody>
          <a:bodyPr wrap="none" rtlCol="0">
            <a:spAutoFit/>
          </a:bodyPr>
          <a:lstStyle/>
          <a:p>
            <a:r>
              <a:rPr lang="en-US" dirty="0"/>
              <a:t>RPC Online: https://</a:t>
            </a:r>
            <a:r>
              <a:rPr lang="en-US" dirty="0" err="1"/>
              <a:t>rpc.ashmus.ox.ac.uk</a:t>
            </a:r>
            <a:r>
              <a:rPr lang="en-US" dirty="0"/>
              <a:t>/type/41957</a:t>
            </a:r>
          </a:p>
        </p:txBody>
      </p:sp>
    </p:spTree>
    <p:extLst>
      <p:ext uri="{BB962C8B-B14F-4D97-AF65-F5344CB8AC3E}">
        <p14:creationId xmlns:p14="http://schemas.microsoft.com/office/powerpoint/2010/main" val="27695938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In addition, some coins were issued for or by the </a:t>
            </a:r>
            <a:r>
              <a:rPr lang="en-US" sz="2800" dirty="0" err="1"/>
              <a:t>koinon</a:t>
            </a:r>
            <a:r>
              <a:rPr lang="en-US" sz="2800" dirty="0"/>
              <a:t> of Syria and by kings</a:t>
            </a:r>
          </a:p>
        </p:txBody>
      </p:sp>
      <p:pic>
        <p:nvPicPr>
          <p:cNvPr id="4" name="Content Placeholder 3" descr="82000704.jpg"/>
          <p:cNvPicPr>
            <a:picLocks noGrp="1" noChangeAspect="1"/>
          </p:cNvPicPr>
          <p:nvPr>
            <p:ph idx="1"/>
          </p:nvPr>
        </p:nvPicPr>
        <p:blipFill>
          <a:blip r:embed="rId2" cstate="screen">
            <a:extLst>
              <a:ext uri="{28A0092B-C50C-407E-A947-70E740481C1C}">
                <a14:useLocalDpi xmlns:a14="http://schemas.microsoft.com/office/drawing/2010/main"/>
              </a:ext>
            </a:extLst>
          </a:blip>
          <a:srcRect t="-7106" b="-7106"/>
          <a:stretch>
            <a:fillRect/>
          </a:stretch>
        </p:blipFill>
        <p:spPr/>
      </p:pic>
      <p:sp>
        <p:nvSpPr>
          <p:cNvPr id="3" name="TextBox 2">
            <a:extLst>
              <a:ext uri="{FF2B5EF4-FFF2-40B4-BE49-F238E27FC236}">
                <a16:creationId xmlns:a16="http://schemas.microsoft.com/office/drawing/2014/main" id="{90143617-1E26-247A-DC7C-F54363EB87EC}"/>
              </a:ext>
            </a:extLst>
          </p:cNvPr>
          <p:cNvSpPr txBox="1"/>
          <p:nvPr/>
        </p:nvSpPr>
        <p:spPr>
          <a:xfrm>
            <a:off x="724395" y="6126163"/>
            <a:ext cx="4839786" cy="369332"/>
          </a:xfrm>
          <a:prstGeom prst="rect">
            <a:avLst/>
          </a:prstGeom>
          <a:noFill/>
        </p:spPr>
        <p:txBody>
          <a:bodyPr wrap="none" rtlCol="0">
            <a:spAutoFit/>
          </a:bodyPr>
          <a:lstStyle/>
          <a:p>
            <a:r>
              <a:rPr lang="en-GB" b="0" i="0" u="none" strike="noStrike" dirty="0" err="1">
                <a:solidFill>
                  <a:srgbClr val="383838"/>
                </a:solidFill>
                <a:effectLst/>
                <a:latin typeface="Lato" panose="020F0502020204030203" pitchFamily="34" charset="0"/>
              </a:rPr>
              <a:t>Commagene</a:t>
            </a:r>
            <a:r>
              <a:rPr lang="en-GB" b="0" i="0" u="none" strike="noStrike" dirty="0">
                <a:solidFill>
                  <a:srgbClr val="383838"/>
                </a:solidFill>
                <a:effectLst/>
                <a:latin typeface="Lato" panose="020F0502020204030203" pitchFamily="34" charset="0"/>
              </a:rPr>
              <a:t>, Antiochus I (c. 69-34 BCE). Lion.</a:t>
            </a:r>
            <a:endParaRPr lang="en-US" dirty="0"/>
          </a:p>
        </p:txBody>
      </p:sp>
    </p:spTree>
    <p:extLst>
      <p:ext uri="{BB962C8B-B14F-4D97-AF65-F5344CB8AC3E}">
        <p14:creationId xmlns:p14="http://schemas.microsoft.com/office/powerpoint/2010/main" val="5953667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ED738-75C3-4C04-3014-889ACF59D145}"/>
              </a:ext>
            </a:extLst>
          </p:cNvPr>
          <p:cNvSpPr>
            <a:spLocks noGrp="1"/>
          </p:cNvSpPr>
          <p:nvPr>
            <p:ph type="title"/>
          </p:nvPr>
        </p:nvSpPr>
        <p:spPr/>
        <p:txBody>
          <a:bodyPr>
            <a:normAutofit/>
          </a:bodyPr>
          <a:lstStyle/>
          <a:p>
            <a:r>
              <a:rPr lang="en-GB" sz="2000" b="0" i="0" u="none" strike="noStrike" dirty="0" err="1">
                <a:solidFill>
                  <a:srgbClr val="383838"/>
                </a:solidFill>
                <a:effectLst/>
                <a:latin typeface="Lato" panose="020F0502020204030203" pitchFamily="34" charset="0"/>
              </a:rPr>
              <a:t>Commagene</a:t>
            </a:r>
            <a:r>
              <a:rPr lang="en-GB" sz="2000" b="0" i="0" u="none" strike="noStrike" dirty="0">
                <a:solidFill>
                  <a:srgbClr val="383838"/>
                </a:solidFill>
                <a:effectLst/>
                <a:latin typeface="Lato" panose="020F0502020204030203" pitchFamily="34" charset="0"/>
              </a:rPr>
              <a:t>, Antiochus IV (38-72 CE). Scorpion in wreath.</a:t>
            </a:r>
            <a:endParaRPr lang="en-US" sz="2000" dirty="0"/>
          </a:p>
        </p:txBody>
      </p:sp>
      <p:pic>
        <p:nvPicPr>
          <p:cNvPr id="4" name="Content Placeholder 3">
            <a:extLst>
              <a:ext uri="{FF2B5EF4-FFF2-40B4-BE49-F238E27FC236}">
                <a16:creationId xmlns:a16="http://schemas.microsoft.com/office/drawing/2014/main" id="{CBCE3CE8-2389-DB2C-EE76-42B18FCDC48B}"/>
              </a:ext>
            </a:extLst>
          </p:cNvPr>
          <p:cNvPicPr>
            <a:picLocks noGrp="1" noChangeAspect="1"/>
          </p:cNvPicPr>
          <p:nvPr>
            <p:ph idx="1"/>
          </p:nvPr>
        </p:nvPicPr>
        <p:blipFill>
          <a:blip r:embed="rId2"/>
          <a:stretch>
            <a:fillRect/>
          </a:stretch>
        </p:blipFill>
        <p:spPr>
          <a:xfrm>
            <a:off x="457200" y="1888077"/>
            <a:ext cx="8229600" cy="3950208"/>
          </a:xfrm>
        </p:spPr>
      </p:pic>
      <p:sp>
        <p:nvSpPr>
          <p:cNvPr id="5" name="TextBox 4">
            <a:extLst>
              <a:ext uri="{FF2B5EF4-FFF2-40B4-BE49-F238E27FC236}">
                <a16:creationId xmlns:a16="http://schemas.microsoft.com/office/drawing/2014/main" id="{B042AEC1-CBC1-CBE3-A8AC-1A628DA9DBA0}"/>
              </a:ext>
            </a:extLst>
          </p:cNvPr>
          <p:cNvSpPr txBox="1"/>
          <p:nvPr/>
        </p:nvSpPr>
        <p:spPr>
          <a:xfrm>
            <a:off x="760021" y="6151418"/>
            <a:ext cx="1183337" cy="369332"/>
          </a:xfrm>
          <a:prstGeom prst="rect">
            <a:avLst/>
          </a:prstGeom>
          <a:noFill/>
        </p:spPr>
        <p:txBody>
          <a:bodyPr wrap="none" rtlCol="0">
            <a:spAutoFit/>
          </a:bodyPr>
          <a:lstStyle/>
          <a:p>
            <a:r>
              <a:rPr lang="en-US" dirty="0"/>
              <a:t>RPC I 3854</a:t>
            </a:r>
          </a:p>
        </p:txBody>
      </p:sp>
    </p:spTree>
    <p:extLst>
      <p:ext uri="{BB962C8B-B14F-4D97-AF65-F5344CB8AC3E}">
        <p14:creationId xmlns:p14="http://schemas.microsoft.com/office/powerpoint/2010/main" val="11095507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5BCAEA8-79EA-868B-DA23-60F9B0E57518}"/>
              </a:ext>
            </a:extLst>
          </p:cNvPr>
          <p:cNvPicPr>
            <a:picLocks noGrp="1" noChangeAspect="1"/>
          </p:cNvPicPr>
          <p:nvPr>
            <p:ph idx="1"/>
          </p:nvPr>
        </p:nvPicPr>
        <p:blipFill>
          <a:blip r:embed="rId2"/>
          <a:stretch>
            <a:fillRect/>
          </a:stretch>
        </p:blipFill>
        <p:spPr>
          <a:xfrm>
            <a:off x="1009403" y="2244436"/>
            <a:ext cx="7125194" cy="3562597"/>
          </a:xfrm>
        </p:spPr>
      </p:pic>
      <p:sp>
        <p:nvSpPr>
          <p:cNvPr id="8" name="TextBox 7">
            <a:extLst>
              <a:ext uri="{FF2B5EF4-FFF2-40B4-BE49-F238E27FC236}">
                <a16:creationId xmlns:a16="http://schemas.microsoft.com/office/drawing/2014/main" id="{286F8BB1-6D70-BD1A-6BB8-B883E0326BE3}"/>
              </a:ext>
            </a:extLst>
          </p:cNvPr>
          <p:cNvSpPr txBox="1"/>
          <p:nvPr/>
        </p:nvSpPr>
        <p:spPr>
          <a:xfrm>
            <a:off x="2286000" y="846138"/>
            <a:ext cx="4572000" cy="1477328"/>
          </a:xfrm>
          <a:prstGeom prst="rect">
            <a:avLst/>
          </a:prstGeom>
          <a:noFill/>
        </p:spPr>
        <p:txBody>
          <a:bodyPr wrap="square">
            <a:spAutoFit/>
          </a:bodyPr>
          <a:lstStyle/>
          <a:p>
            <a:pPr algn="l"/>
            <a:r>
              <a:rPr lang="en-GB" b="0" i="0" u="none" strike="noStrike" dirty="0">
                <a:solidFill>
                  <a:srgbClr val="383838"/>
                </a:solidFill>
                <a:effectLst/>
                <a:latin typeface="Lato" panose="020F0502020204030203" pitchFamily="34" charset="0"/>
              </a:rPr>
              <a:t>Chalcis, Cleopatra and Mark Antony, dated by Cleopatra’s 21st Egyptian regnal year and 6th regnal year in Chalcis, 32-31 BCE.</a:t>
            </a:r>
          </a:p>
          <a:p>
            <a:br>
              <a:rPr lang="en-GB" dirty="0"/>
            </a:br>
            <a:endParaRPr lang="en-US" dirty="0"/>
          </a:p>
        </p:txBody>
      </p:sp>
      <p:sp>
        <p:nvSpPr>
          <p:cNvPr id="9" name="TextBox 8">
            <a:extLst>
              <a:ext uri="{FF2B5EF4-FFF2-40B4-BE49-F238E27FC236}">
                <a16:creationId xmlns:a16="http://schemas.microsoft.com/office/drawing/2014/main" id="{74F18977-1E39-02ED-C144-DD0C3F64BE1B}"/>
              </a:ext>
            </a:extLst>
          </p:cNvPr>
          <p:cNvSpPr txBox="1"/>
          <p:nvPr/>
        </p:nvSpPr>
        <p:spPr>
          <a:xfrm>
            <a:off x="843148" y="6020790"/>
            <a:ext cx="1183337" cy="369332"/>
          </a:xfrm>
          <a:prstGeom prst="rect">
            <a:avLst/>
          </a:prstGeom>
          <a:noFill/>
        </p:spPr>
        <p:txBody>
          <a:bodyPr wrap="none" rtlCol="0">
            <a:spAutoFit/>
          </a:bodyPr>
          <a:lstStyle/>
          <a:p>
            <a:r>
              <a:rPr lang="en-US" dirty="0"/>
              <a:t>RPC I 4771</a:t>
            </a:r>
          </a:p>
        </p:txBody>
      </p:sp>
    </p:spTree>
    <p:extLst>
      <p:ext uri="{BB962C8B-B14F-4D97-AF65-F5344CB8AC3E}">
        <p14:creationId xmlns:p14="http://schemas.microsoft.com/office/powerpoint/2010/main" val="15745549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C1287-B6BF-4B68-ED34-0B0AB0B0835F}"/>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Herod the Great (40-4 BCE), dated regnal year 3 (37-36 BCE), minted in Samaria. Helmet / Tripod.</a:t>
            </a:r>
            <a:endParaRPr lang="en-US" sz="2000" dirty="0"/>
          </a:p>
        </p:txBody>
      </p:sp>
      <p:pic>
        <p:nvPicPr>
          <p:cNvPr id="4" name="Content Placeholder 3">
            <a:extLst>
              <a:ext uri="{FF2B5EF4-FFF2-40B4-BE49-F238E27FC236}">
                <a16:creationId xmlns:a16="http://schemas.microsoft.com/office/drawing/2014/main" id="{7A6FE040-397E-06F7-4CA8-09DEF50C4627}"/>
              </a:ext>
            </a:extLst>
          </p:cNvPr>
          <p:cNvPicPr>
            <a:picLocks noGrp="1" noChangeAspect="1"/>
          </p:cNvPicPr>
          <p:nvPr>
            <p:ph idx="1"/>
          </p:nvPr>
        </p:nvPicPr>
        <p:blipFill>
          <a:blip r:embed="rId2"/>
          <a:stretch>
            <a:fillRect/>
          </a:stretch>
        </p:blipFill>
        <p:spPr>
          <a:xfrm>
            <a:off x="457200" y="1893221"/>
            <a:ext cx="8229600" cy="3939921"/>
          </a:xfrm>
        </p:spPr>
      </p:pic>
      <p:sp>
        <p:nvSpPr>
          <p:cNvPr id="5" name="TextBox 4">
            <a:extLst>
              <a:ext uri="{FF2B5EF4-FFF2-40B4-BE49-F238E27FC236}">
                <a16:creationId xmlns:a16="http://schemas.microsoft.com/office/drawing/2014/main" id="{46B8EA2A-36E9-6FB5-FDEE-88BA315EDE10}"/>
              </a:ext>
            </a:extLst>
          </p:cNvPr>
          <p:cNvSpPr txBox="1"/>
          <p:nvPr/>
        </p:nvSpPr>
        <p:spPr>
          <a:xfrm>
            <a:off x="593766" y="6056416"/>
            <a:ext cx="1183337" cy="369332"/>
          </a:xfrm>
          <a:prstGeom prst="rect">
            <a:avLst/>
          </a:prstGeom>
          <a:noFill/>
        </p:spPr>
        <p:txBody>
          <a:bodyPr wrap="none" rtlCol="0">
            <a:spAutoFit/>
          </a:bodyPr>
          <a:lstStyle/>
          <a:p>
            <a:r>
              <a:rPr lang="en-US" dirty="0"/>
              <a:t>RPC I 4901</a:t>
            </a:r>
          </a:p>
        </p:txBody>
      </p:sp>
    </p:spTree>
    <p:extLst>
      <p:ext uri="{BB962C8B-B14F-4D97-AF65-F5344CB8AC3E}">
        <p14:creationId xmlns:p14="http://schemas.microsoft.com/office/powerpoint/2010/main" val="7360795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C98B0-86C6-0888-C2DF-87F0418DCB5E}"/>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Agrippa I (37-43 CE). </a:t>
            </a:r>
            <a:r>
              <a:rPr lang="en-GB" sz="2000" b="0" i="0" u="none" strike="noStrike" dirty="0" err="1">
                <a:solidFill>
                  <a:srgbClr val="383838"/>
                </a:solidFill>
                <a:effectLst/>
                <a:latin typeface="Lato" panose="020F0502020204030203" pitchFamily="34" charset="0"/>
              </a:rPr>
              <a:t>Paneas</a:t>
            </a:r>
            <a:r>
              <a:rPr lang="en-GB" sz="2000" b="0" i="0" u="none" strike="noStrike" dirty="0">
                <a:solidFill>
                  <a:srgbClr val="383838"/>
                </a:solidFill>
                <a:effectLst/>
                <a:latin typeface="Lato" panose="020F0502020204030203" pitchFamily="34" charset="0"/>
              </a:rPr>
              <a:t> (Caesarea Philippi). Bust of </a:t>
            </a:r>
            <a:r>
              <a:rPr lang="en-GB" sz="2000" b="0" i="0" u="none" strike="noStrike" dirty="0" err="1">
                <a:solidFill>
                  <a:srgbClr val="383838"/>
                </a:solidFill>
                <a:effectLst/>
                <a:latin typeface="Lato" panose="020F0502020204030203" pitchFamily="34" charset="0"/>
              </a:rPr>
              <a:t>Caesonia</a:t>
            </a:r>
            <a:r>
              <a:rPr lang="en-GB" sz="2000" b="0" i="0" u="none" strike="noStrike" dirty="0">
                <a:solidFill>
                  <a:srgbClr val="383838"/>
                </a:solidFill>
                <a:effectLst/>
                <a:latin typeface="Lato" panose="020F0502020204030203" pitchFamily="34" charset="0"/>
              </a:rPr>
              <a:t> (wife of Caligula) / figure of Drusilla (daughter of Caligula). These coins bear the only certainly identifiable portraits of </a:t>
            </a:r>
            <a:r>
              <a:rPr lang="en-GB" sz="2000" b="0" i="0" u="none" strike="noStrike" dirty="0" err="1">
                <a:solidFill>
                  <a:srgbClr val="383838"/>
                </a:solidFill>
                <a:effectLst/>
                <a:latin typeface="Lato" panose="020F0502020204030203" pitchFamily="34" charset="0"/>
              </a:rPr>
              <a:t>Caesonia</a:t>
            </a:r>
            <a:r>
              <a:rPr lang="en-GB" sz="2000" b="0" i="0" u="none" strike="noStrike" dirty="0">
                <a:solidFill>
                  <a:srgbClr val="383838"/>
                </a:solidFill>
                <a:effectLst/>
                <a:latin typeface="Lato" panose="020F0502020204030203" pitchFamily="34" charset="0"/>
              </a:rPr>
              <a:t>.</a:t>
            </a:r>
            <a:endParaRPr lang="en-US" sz="2000" dirty="0"/>
          </a:p>
        </p:txBody>
      </p:sp>
      <p:pic>
        <p:nvPicPr>
          <p:cNvPr id="4" name="Content Placeholder 3">
            <a:extLst>
              <a:ext uri="{FF2B5EF4-FFF2-40B4-BE49-F238E27FC236}">
                <a16:creationId xmlns:a16="http://schemas.microsoft.com/office/drawing/2014/main" id="{F82CA43A-0EF0-9134-4DD0-7B58B33E4797}"/>
              </a:ext>
            </a:extLst>
          </p:cNvPr>
          <p:cNvPicPr>
            <a:picLocks noGrp="1" noChangeAspect="1"/>
          </p:cNvPicPr>
          <p:nvPr>
            <p:ph idx="1"/>
          </p:nvPr>
        </p:nvPicPr>
        <p:blipFill>
          <a:blip r:embed="rId2"/>
          <a:stretch>
            <a:fillRect/>
          </a:stretch>
        </p:blipFill>
        <p:spPr>
          <a:xfrm>
            <a:off x="457200" y="2107837"/>
            <a:ext cx="8229600" cy="3510688"/>
          </a:xfrm>
        </p:spPr>
      </p:pic>
      <p:sp>
        <p:nvSpPr>
          <p:cNvPr id="5" name="TextBox 4">
            <a:extLst>
              <a:ext uri="{FF2B5EF4-FFF2-40B4-BE49-F238E27FC236}">
                <a16:creationId xmlns:a16="http://schemas.microsoft.com/office/drawing/2014/main" id="{8640D41E-FAD0-CF99-077C-5BD6BDE8DC06}"/>
              </a:ext>
            </a:extLst>
          </p:cNvPr>
          <p:cNvSpPr txBox="1"/>
          <p:nvPr/>
        </p:nvSpPr>
        <p:spPr>
          <a:xfrm>
            <a:off x="783771" y="6127668"/>
            <a:ext cx="1183337" cy="369332"/>
          </a:xfrm>
          <a:prstGeom prst="rect">
            <a:avLst/>
          </a:prstGeom>
          <a:noFill/>
        </p:spPr>
        <p:txBody>
          <a:bodyPr wrap="none" rtlCol="0">
            <a:spAutoFit/>
          </a:bodyPr>
          <a:lstStyle/>
          <a:p>
            <a:r>
              <a:rPr lang="en-US" dirty="0"/>
              <a:t>RPC I 4977</a:t>
            </a:r>
          </a:p>
        </p:txBody>
      </p:sp>
    </p:spTree>
    <p:extLst>
      <p:ext uri="{BB962C8B-B14F-4D97-AF65-F5344CB8AC3E}">
        <p14:creationId xmlns:p14="http://schemas.microsoft.com/office/powerpoint/2010/main" val="20859787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9AB5E-EF88-249A-8D72-C240FD18B184}"/>
              </a:ext>
            </a:extLst>
          </p:cNvPr>
          <p:cNvSpPr>
            <a:spLocks noGrp="1"/>
          </p:cNvSpPr>
          <p:nvPr>
            <p:ph type="title"/>
          </p:nvPr>
        </p:nvSpPr>
        <p:spPr/>
        <p:txBody>
          <a:bodyPr>
            <a:normAutofit/>
          </a:bodyPr>
          <a:lstStyle/>
          <a:p>
            <a:r>
              <a:rPr lang="en-GB" sz="2000" b="0" i="0" u="none" strike="noStrike" dirty="0">
                <a:solidFill>
                  <a:srgbClr val="383838"/>
                </a:solidFill>
                <a:effectLst/>
                <a:latin typeface="Lato" panose="020F0502020204030203" pitchFamily="34" charset="0"/>
              </a:rPr>
              <a:t>Agrippa I (37-43 CE). Caesarea, dated regnal year 7 (42-43 CE). Bust of Agrippa / Tyche of Caesarea.</a:t>
            </a:r>
            <a:endParaRPr lang="en-US" sz="2000" dirty="0"/>
          </a:p>
        </p:txBody>
      </p:sp>
      <p:pic>
        <p:nvPicPr>
          <p:cNvPr id="4" name="Content Placeholder 3">
            <a:extLst>
              <a:ext uri="{FF2B5EF4-FFF2-40B4-BE49-F238E27FC236}">
                <a16:creationId xmlns:a16="http://schemas.microsoft.com/office/drawing/2014/main" id="{78DB6DFF-C69F-B896-33DD-63F7D5DA3BB7}"/>
              </a:ext>
            </a:extLst>
          </p:cNvPr>
          <p:cNvPicPr>
            <a:picLocks noGrp="1" noChangeAspect="1"/>
          </p:cNvPicPr>
          <p:nvPr>
            <p:ph idx="1"/>
          </p:nvPr>
        </p:nvPicPr>
        <p:blipFill>
          <a:blip r:embed="rId2"/>
          <a:stretch>
            <a:fillRect/>
          </a:stretch>
        </p:blipFill>
        <p:spPr>
          <a:xfrm>
            <a:off x="457200" y="1990895"/>
            <a:ext cx="8229600" cy="3744573"/>
          </a:xfrm>
        </p:spPr>
      </p:pic>
      <p:sp>
        <p:nvSpPr>
          <p:cNvPr id="5" name="TextBox 4">
            <a:extLst>
              <a:ext uri="{FF2B5EF4-FFF2-40B4-BE49-F238E27FC236}">
                <a16:creationId xmlns:a16="http://schemas.microsoft.com/office/drawing/2014/main" id="{D1DC6A48-25E1-FE1C-5F41-78F510F8DD85}"/>
              </a:ext>
            </a:extLst>
          </p:cNvPr>
          <p:cNvSpPr txBox="1"/>
          <p:nvPr/>
        </p:nvSpPr>
        <p:spPr>
          <a:xfrm>
            <a:off x="760021" y="6044540"/>
            <a:ext cx="1183337" cy="369332"/>
          </a:xfrm>
          <a:prstGeom prst="rect">
            <a:avLst/>
          </a:prstGeom>
          <a:noFill/>
        </p:spPr>
        <p:txBody>
          <a:bodyPr wrap="none" rtlCol="0">
            <a:spAutoFit/>
          </a:bodyPr>
          <a:lstStyle/>
          <a:p>
            <a:r>
              <a:rPr lang="en-US" dirty="0"/>
              <a:t>RPC I 4986</a:t>
            </a:r>
          </a:p>
        </p:txBody>
      </p:sp>
    </p:spTree>
    <p:extLst>
      <p:ext uri="{BB962C8B-B14F-4D97-AF65-F5344CB8AC3E}">
        <p14:creationId xmlns:p14="http://schemas.microsoft.com/office/powerpoint/2010/main" val="41932014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3FE25-B86C-65E8-3D42-FAD0AFCB87B1}"/>
              </a:ext>
            </a:extLst>
          </p:cNvPr>
          <p:cNvSpPr>
            <a:spLocks noGrp="1"/>
          </p:cNvSpPr>
          <p:nvPr>
            <p:ph type="title"/>
          </p:nvPr>
        </p:nvSpPr>
        <p:spPr/>
        <p:txBody>
          <a:bodyPr/>
          <a:lstStyle/>
          <a:p>
            <a:r>
              <a:rPr lang="en-US" dirty="0"/>
              <a:t>Bibliography</a:t>
            </a:r>
          </a:p>
        </p:txBody>
      </p:sp>
      <p:sp>
        <p:nvSpPr>
          <p:cNvPr id="3" name="Content Placeholder 2">
            <a:extLst>
              <a:ext uri="{FF2B5EF4-FFF2-40B4-BE49-F238E27FC236}">
                <a16:creationId xmlns:a16="http://schemas.microsoft.com/office/drawing/2014/main" id="{0913213F-2C9E-040F-6933-DF256E0B210F}"/>
              </a:ext>
            </a:extLst>
          </p:cNvPr>
          <p:cNvSpPr>
            <a:spLocks noGrp="1"/>
          </p:cNvSpPr>
          <p:nvPr>
            <p:ph idx="1"/>
          </p:nvPr>
        </p:nvSpPr>
        <p:spPr/>
        <p:txBody>
          <a:bodyPr/>
          <a:lstStyle/>
          <a:p>
            <a:r>
              <a:rPr lang="en-US" sz="1800" dirty="0">
                <a:latin typeface="Cambria" panose="02040503050406030204" pitchFamily="18" charset="0"/>
                <a:ea typeface="MS Mincho" panose="02020609040205080304" pitchFamily="49" charset="-128"/>
                <a:cs typeface="Times New Roman" panose="02020603050405020304" pitchFamily="18" charset="0"/>
              </a:rPr>
              <a:t>My book</a:t>
            </a:r>
            <a:r>
              <a:rPr lang="en-US" sz="1800" dirty="0">
                <a:effectLst/>
                <a:latin typeface="Cambria" panose="02040503050406030204" pitchFamily="18" charset="0"/>
                <a:ea typeface="MS Mincho" panose="02020609040205080304" pitchFamily="49" charset="-128"/>
                <a:cs typeface="Times New Roman" panose="02020603050405020304" pitchFamily="18" charset="0"/>
              </a:rPr>
              <a:t>, chapter 6, has a brief overview.</a:t>
            </a:r>
          </a:p>
          <a:p>
            <a:r>
              <a:rPr lang="en-US" sz="1800" dirty="0">
                <a:latin typeface="Cambria" panose="02040503050406030204" pitchFamily="18" charset="0"/>
                <a:ea typeface="MS Mincho" panose="02020609040205080304" pitchFamily="49" charset="-128"/>
                <a:cs typeface="Times New Roman" panose="02020603050405020304" pitchFamily="18" charset="0"/>
              </a:rPr>
              <a:t>@K. Butcher, ‘Syria in the Roman period, 64 BC – AD 260’, in W Metcalf (ed.), </a:t>
            </a:r>
            <a:r>
              <a:rPr lang="en-US" sz="1800" i="1" dirty="0">
                <a:latin typeface="Cambria" panose="02040503050406030204" pitchFamily="18" charset="0"/>
                <a:ea typeface="MS Mincho" panose="02020609040205080304" pitchFamily="49" charset="-128"/>
                <a:cs typeface="Times New Roman" panose="02020603050405020304" pitchFamily="18" charset="0"/>
              </a:rPr>
              <a:t>Oxford Handbook of Greek and Roman Coinage</a:t>
            </a:r>
            <a:r>
              <a:rPr lang="en-US" sz="1800" dirty="0">
                <a:latin typeface="Cambria" panose="02040503050406030204" pitchFamily="18" charset="0"/>
                <a:ea typeface="MS Mincho" panose="02020609040205080304" pitchFamily="49" charset="-128"/>
                <a:cs typeface="Times New Roman" panose="02020603050405020304" pitchFamily="18" charset="0"/>
              </a:rPr>
              <a:t>, Oxford, 2012: 468-484.</a:t>
            </a: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r>
              <a:rPr lang="en-US" sz="1800" dirty="0">
                <a:latin typeface="Cambria" panose="02040503050406030204" pitchFamily="18" charset="0"/>
                <a:ea typeface="MS Mincho" panose="02020609040205080304" pitchFamily="49" charset="-128"/>
                <a:cs typeface="Times New Roman" panose="02020603050405020304" pitchFamily="18" charset="0"/>
              </a:rPr>
              <a:t>@K. Butcher, ‘Numismatics’, in T </a:t>
            </a:r>
            <a:r>
              <a:rPr lang="en-US" sz="1800" dirty="0" err="1">
                <a:latin typeface="Cambria" panose="02040503050406030204" pitchFamily="18" charset="0"/>
                <a:ea typeface="MS Mincho" panose="02020609040205080304" pitchFamily="49" charset="-128"/>
                <a:cs typeface="Times New Roman" panose="02020603050405020304" pitchFamily="18" charset="0"/>
              </a:rPr>
              <a:t>Kaizer</a:t>
            </a:r>
            <a:r>
              <a:rPr lang="en-US" sz="1800" dirty="0">
                <a:latin typeface="Cambria" panose="02040503050406030204" pitchFamily="18" charset="0"/>
                <a:ea typeface="MS Mincho" panose="02020609040205080304" pitchFamily="49" charset="-128"/>
                <a:cs typeface="Times New Roman" panose="02020603050405020304" pitchFamily="18" charset="0"/>
              </a:rPr>
              <a:t> (ed.), </a:t>
            </a:r>
            <a:r>
              <a:rPr lang="en-US" sz="1800" i="1" dirty="0">
                <a:latin typeface="Cambria" panose="02040503050406030204" pitchFamily="18" charset="0"/>
                <a:ea typeface="MS Mincho" panose="02020609040205080304" pitchFamily="49" charset="-128"/>
                <a:cs typeface="Times New Roman" panose="02020603050405020304" pitchFamily="18" charset="0"/>
              </a:rPr>
              <a:t>Blackwell Companion to the Hellenistic and Roman Near East</a:t>
            </a:r>
            <a:r>
              <a:rPr lang="en-US" sz="1800" dirty="0">
                <a:latin typeface="Cambria" panose="02040503050406030204" pitchFamily="18" charset="0"/>
                <a:ea typeface="MS Mincho" panose="02020609040205080304" pitchFamily="49" charset="-128"/>
                <a:cs typeface="Times New Roman" panose="02020603050405020304" pitchFamily="18" charset="0"/>
              </a:rPr>
              <a:t>, Oxford, 2021: 135-153.</a:t>
            </a: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r>
              <a:rPr lang="en-US" sz="1800" dirty="0">
                <a:latin typeface="Cambria" panose="02040503050406030204" pitchFamily="18" charset="0"/>
                <a:ea typeface="MS Mincho" panose="02020609040205080304" pitchFamily="49" charset="-128"/>
                <a:cs typeface="Times New Roman" panose="02020603050405020304" pitchFamily="18" charset="0"/>
              </a:rPr>
              <a:t>See also </a:t>
            </a:r>
            <a:r>
              <a:rPr lang="en-US" sz="1800" dirty="0">
                <a:latin typeface="Cambria" panose="02040503050406030204" pitchFamily="18" charset="0"/>
                <a:ea typeface="MS Mincho" panose="02020609040205080304" pitchFamily="49" charset="-128"/>
                <a:cs typeface="Times New Roman" panose="02020603050405020304" pitchFamily="18" charset="0"/>
                <a:hlinkClick r:id="rId2"/>
              </a:rPr>
              <a:t>https://warwick.ac.uk/fac/arts/classics/intranets/students/modules/romanneareast/resources/</a:t>
            </a:r>
            <a:r>
              <a:rPr lang="en-US" sz="1800" dirty="0">
                <a:latin typeface="Cambria" panose="02040503050406030204" pitchFamily="18" charset="0"/>
                <a:ea typeface="MS Mincho" panose="02020609040205080304" pitchFamily="49" charset="-128"/>
                <a:cs typeface="Times New Roman" panose="02020603050405020304" pitchFamily="18" charset="0"/>
              </a:rPr>
              <a:t> for more of these coins</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r>
              <a:rPr lang="en-US" sz="1800" dirty="0">
                <a:effectLst/>
                <a:latin typeface="Cambria" panose="02040503050406030204" pitchFamily="18" charset="0"/>
                <a:ea typeface="MS Mincho" panose="02020609040205080304" pitchFamily="49" charset="-128"/>
                <a:cs typeface="Times New Roman" panose="02020603050405020304" pitchFamily="18" charset="0"/>
              </a:rPr>
              <a:t>K. Butcher, </a:t>
            </a:r>
            <a:r>
              <a:rPr lang="en-US" sz="1800" i="1" dirty="0">
                <a:effectLst/>
                <a:latin typeface="Cambria" panose="02040503050406030204" pitchFamily="18" charset="0"/>
                <a:ea typeface="MS Mincho" panose="02020609040205080304" pitchFamily="49" charset="-128"/>
                <a:cs typeface="Times New Roman" panose="02020603050405020304" pitchFamily="18" charset="0"/>
              </a:rPr>
              <a:t>Roman Provincial Coins. An Introduction to the Greek Imperials</a:t>
            </a:r>
            <a:r>
              <a:rPr lang="en-US" sz="1800" dirty="0">
                <a:effectLst/>
                <a:latin typeface="Cambria" panose="02040503050406030204" pitchFamily="18" charset="0"/>
                <a:ea typeface="MS Mincho" panose="02020609040205080304" pitchFamily="49" charset="-128"/>
                <a:cs typeface="Times New Roman" panose="02020603050405020304" pitchFamily="18" charset="0"/>
              </a:rPr>
              <a:t>, London, 1988.</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r>
              <a:rPr lang="en-US" sz="1800" dirty="0">
                <a:effectLst/>
                <a:latin typeface="Cambria" panose="02040503050406030204" pitchFamily="18" charset="0"/>
                <a:ea typeface="MS Mincho" panose="02020609040205080304" pitchFamily="49" charset="-128"/>
                <a:cs typeface="Times New Roman" panose="02020603050405020304" pitchFamily="18" charset="0"/>
              </a:rPr>
              <a:t>K. Butcher, </a:t>
            </a:r>
            <a:r>
              <a:rPr lang="en-US" sz="1800" i="1" dirty="0">
                <a:effectLst/>
                <a:latin typeface="Cambria" panose="02040503050406030204" pitchFamily="18" charset="0"/>
                <a:ea typeface="MS Mincho" panose="02020609040205080304" pitchFamily="49" charset="-128"/>
                <a:cs typeface="Times New Roman" panose="02020603050405020304" pitchFamily="18" charset="0"/>
              </a:rPr>
              <a:t>Coinage in Roman Syria: </a:t>
            </a:r>
            <a:r>
              <a:rPr lang="en-US" sz="1800" i="1" dirty="0" err="1">
                <a:effectLst/>
                <a:latin typeface="Cambria" panose="02040503050406030204" pitchFamily="18" charset="0"/>
                <a:ea typeface="MS Mincho" panose="02020609040205080304" pitchFamily="49" charset="-128"/>
                <a:cs typeface="Times New Roman" panose="02020603050405020304" pitchFamily="18" charset="0"/>
              </a:rPr>
              <a:t>Northen</a:t>
            </a:r>
            <a:r>
              <a:rPr lang="en-US" sz="1800" i="1" dirty="0">
                <a:effectLst/>
                <a:latin typeface="Cambria" panose="02040503050406030204" pitchFamily="18" charset="0"/>
                <a:ea typeface="MS Mincho" panose="02020609040205080304" pitchFamily="49" charset="-128"/>
                <a:cs typeface="Times New Roman" panose="02020603050405020304" pitchFamily="18" charset="0"/>
              </a:rPr>
              <a:t> Syria, 64 BC – AD 253</a:t>
            </a:r>
            <a:r>
              <a:rPr lang="en-US" sz="1800" dirty="0">
                <a:effectLst/>
                <a:latin typeface="Cambria" panose="02040503050406030204" pitchFamily="18" charset="0"/>
                <a:ea typeface="MS Mincho" panose="02020609040205080304" pitchFamily="49" charset="-128"/>
                <a:cs typeface="Times New Roman" panose="02020603050405020304" pitchFamily="18" charset="0"/>
              </a:rPr>
              <a:t>, London, 2004.</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148020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0CB28-7977-CD83-05AB-DEF3758D9ADC}"/>
              </a:ext>
            </a:extLst>
          </p:cNvPr>
          <p:cNvSpPr>
            <a:spLocks noGrp="1"/>
          </p:cNvSpPr>
          <p:nvPr>
            <p:ph type="title"/>
          </p:nvPr>
        </p:nvSpPr>
        <p:spPr/>
        <p:txBody>
          <a:bodyPr/>
          <a:lstStyle/>
          <a:p>
            <a:r>
              <a:rPr lang="en-US" dirty="0"/>
              <a:t>‘Provincial’ issues</a:t>
            </a:r>
          </a:p>
        </p:txBody>
      </p:sp>
      <p:sp>
        <p:nvSpPr>
          <p:cNvPr id="3" name="Content Placeholder 2">
            <a:extLst>
              <a:ext uri="{FF2B5EF4-FFF2-40B4-BE49-F238E27FC236}">
                <a16:creationId xmlns:a16="http://schemas.microsoft.com/office/drawing/2014/main" id="{6DDCD227-FD5A-2D22-95EB-967D935BFEBD}"/>
              </a:ext>
            </a:extLst>
          </p:cNvPr>
          <p:cNvSpPr>
            <a:spLocks noGrp="1"/>
          </p:cNvSpPr>
          <p:nvPr>
            <p:ph idx="1"/>
          </p:nvPr>
        </p:nvSpPr>
        <p:spPr/>
        <p:txBody>
          <a:bodyPr>
            <a:normAutofit fontScale="92500" lnSpcReduction="20000"/>
          </a:bodyPr>
          <a:lstStyle/>
          <a:p>
            <a:r>
              <a:rPr lang="en-US" dirty="0">
                <a:latin typeface="+mj-lt"/>
              </a:rPr>
              <a:t>Issues in silver and base metal (no gold)</a:t>
            </a:r>
          </a:p>
          <a:p>
            <a:r>
              <a:rPr lang="en-GB" b="0" i="0" u="none" strike="noStrike" dirty="0">
                <a:effectLst/>
                <a:latin typeface="+mj-lt"/>
              </a:rPr>
              <a:t>The main silver unit was the tetradrachm, a four-drachm coin. Initially there were two main centres of production for tetradrachms: one based at Antioch; and the other at Tyre. </a:t>
            </a:r>
          </a:p>
          <a:p>
            <a:r>
              <a:rPr lang="en-GB" b="0" i="0" u="none" strike="noStrike" dirty="0">
                <a:effectLst/>
                <a:latin typeface="+mj-lt"/>
              </a:rPr>
              <a:t>The Antiochene tetradrachm was based on the Attic standard coinage of Alexander the Great, which had been adopted by the Seleucids (though its weight had declined under the Seleucids and continued to do so under the Romans, when it was a coin of about 14.7g). </a:t>
            </a:r>
          </a:p>
        </p:txBody>
      </p:sp>
    </p:spTree>
    <p:extLst>
      <p:ext uri="{BB962C8B-B14F-4D97-AF65-F5344CB8AC3E}">
        <p14:creationId xmlns:p14="http://schemas.microsoft.com/office/powerpoint/2010/main" val="20083361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Third century changes</a:t>
            </a:r>
          </a:p>
        </p:txBody>
      </p:sp>
      <p:sp>
        <p:nvSpPr>
          <p:cNvPr id="3" name="Content Placeholder 2"/>
          <p:cNvSpPr>
            <a:spLocks noGrp="1"/>
          </p:cNvSpPr>
          <p:nvPr>
            <p:ph idx="1"/>
          </p:nvPr>
        </p:nvSpPr>
        <p:spPr/>
        <p:txBody>
          <a:bodyPr>
            <a:normAutofit fontScale="85000" lnSpcReduction="10000"/>
          </a:bodyPr>
          <a:lstStyle/>
          <a:p>
            <a:r>
              <a:rPr lang="en-US" dirty="0"/>
              <a:t>Debasement of imperial silver in the third century, and less gold produced</a:t>
            </a:r>
          </a:p>
          <a:p>
            <a:r>
              <a:rPr lang="en-US" dirty="0"/>
              <a:t>Antioch began producing imperial coins, and was followed by some other important eastern cities (e.g. Alexandria in Egypt)</a:t>
            </a:r>
          </a:p>
          <a:p>
            <a:r>
              <a:rPr lang="en-US" dirty="0"/>
              <a:t>Gradually a single denomination for imperial coinage began to dominate</a:t>
            </a:r>
          </a:p>
          <a:p>
            <a:r>
              <a:rPr lang="en-US" dirty="0"/>
              <a:t>Its ancient name is unknown, but it is conventionally called an ‘antoninianus’ or ‘radiate’</a:t>
            </a:r>
          </a:p>
          <a:p>
            <a:r>
              <a:rPr lang="en-US" dirty="0"/>
              <a:t>Its value in relation to other denominations is also unknown</a:t>
            </a:r>
          </a:p>
        </p:txBody>
      </p:sp>
    </p:spTree>
    <p:extLst>
      <p:ext uri="{BB962C8B-B14F-4D97-AF65-F5344CB8AC3E}">
        <p14:creationId xmlns:p14="http://schemas.microsoft.com/office/powerpoint/2010/main" val="35125477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327B102-F427-D6C5-424F-78494C7E88F1}"/>
              </a:ext>
            </a:extLst>
          </p:cNvPr>
          <p:cNvPicPr>
            <a:picLocks noGrp="1" noChangeAspect="1"/>
          </p:cNvPicPr>
          <p:nvPr>
            <p:ph sz="half" idx="1"/>
          </p:nvPr>
        </p:nvPicPr>
        <p:blipFill>
          <a:blip r:embed="rId2"/>
          <a:stretch>
            <a:fillRect/>
          </a:stretch>
        </p:blipFill>
        <p:spPr>
          <a:xfrm>
            <a:off x="457200" y="2837469"/>
            <a:ext cx="4038600" cy="2051425"/>
          </a:xfrm>
        </p:spPr>
      </p:pic>
      <p:pic>
        <p:nvPicPr>
          <p:cNvPr id="8" name="Content Placeholder 7">
            <a:extLst>
              <a:ext uri="{FF2B5EF4-FFF2-40B4-BE49-F238E27FC236}">
                <a16:creationId xmlns:a16="http://schemas.microsoft.com/office/drawing/2014/main" id="{880DCE1C-D91F-337C-CBCC-D44E4D2EAE4E}"/>
              </a:ext>
            </a:extLst>
          </p:cNvPr>
          <p:cNvPicPr>
            <a:picLocks noGrp="1" noChangeAspect="1"/>
          </p:cNvPicPr>
          <p:nvPr>
            <p:ph sz="half" idx="2"/>
          </p:nvPr>
        </p:nvPicPr>
        <p:blipFill>
          <a:blip r:embed="rId3"/>
          <a:stretch>
            <a:fillRect/>
          </a:stretch>
        </p:blipFill>
        <p:spPr>
          <a:xfrm>
            <a:off x="4648200" y="2880101"/>
            <a:ext cx="4038600" cy="1966160"/>
          </a:xfrm>
        </p:spPr>
      </p:pic>
      <p:sp>
        <p:nvSpPr>
          <p:cNvPr id="9" name="TextBox 8">
            <a:extLst>
              <a:ext uri="{FF2B5EF4-FFF2-40B4-BE49-F238E27FC236}">
                <a16:creationId xmlns:a16="http://schemas.microsoft.com/office/drawing/2014/main" id="{597E7361-6908-E299-28FA-3FBFE86379A7}"/>
              </a:ext>
            </a:extLst>
          </p:cNvPr>
          <p:cNvSpPr txBox="1"/>
          <p:nvPr/>
        </p:nvSpPr>
        <p:spPr>
          <a:xfrm>
            <a:off x="5177642" y="5522026"/>
            <a:ext cx="1230786" cy="369332"/>
          </a:xfrm>
          <a:prstGeom prst="rect">
            <a:avLst/>
          </a:prstGeom>
          <a:noFill/>
        </p:spPr>
        <p:txBody>
          <a:bodyPr wrap="none" rtlCol="0">
            <a:spAutoFit/>
          </a:bodyPr>
          <a:lstStyle/>
          <a:p>
            <a:r>
              <a:rPr lang="en-US" dirty="0"/>
              <a:t>RIC V.1 618</a:t>
            </a:r>
          </a:p>
        </p:txBody>
      </p:sp>
      <p:sp>
        <p:nvSpPr>
          <p:cNvPr id="10" name="TextBox 9">
            <a:extLst>
              <a:ext uri="{FF2B5EF4-FFF2-40B4-BE49-F238E27FC236}">
                <a16:creationId xmlns:a16="http://schemas.microsoft.com/office/drawing/2014/main" id="{A1C53E68-AD22-8945-424C-0398F0EDBD7A}"/>
              </a:ext>
            </a:extLst>
          </p:cNvPr>
          <p:cNvSpPr txBox="1"/>
          <p:nvPr/>
        </p:nvSpPr>
        <p:spPr>
          <a:xfrm>
            <a:off x="712519" y="5522026"/>
            <a:ext cx="1258678" cy="369332"/>
          </a:xfrm>
          <a:prstGeom prst="rect">
            <a:avLst/>
          </a:prstGeom>
          <a:noFill/>
        </p:spPr>
        <p:txBody>
          <a:bodyPr wrap="none" rtlCol="0">
            <a:spAutoFit/>
          </a:bodyPr>
          <a:lstStyle/>
          <a:p>
            <a:r>
              <a:rPr lang="en-US" dirty="0"/>
              <a:t>RIC IV 257b</a:t>
            </a:r>
          </a:p>
        </p:txBody>
      </p:sp>
      <p:sp>
        <p:nvSpPr>
          <p:cNvPr id="11" name="TextBox 10">
            <a:extLst>
              <a:ext uri="{FF2B5EF4-FFF2-40B4-BE49-F238E27FC236}">
                <a16:creationId xmlns:a16="http://schemas.microsoft.com/office/drawing/2014/main" id="{DCBE1D72-751F-EF06-17DF-278BFC4772B8}"/>
              </a:ext>
            </a:extLst>
          </p:cNvPr>
          <p:cNvSpPr txBox="1"/>
          <p:nvPr/>
        </p:nvSpPr>
        <p:spPr>
          <a:xfrm>
            <a:off x="605641" y="1258785"/>
            <a:ext cx="3797322" cy="646331"/>
          </a:xfrm>
          <a:prstGeom prst="rect">
            <a:avLst/>
          </a:prstGeom>
          <a:noFill/>
        </p:spPr>
        <p:txBody>
          <a:bodyPr wrap="none" rtlCol="0">
            <a:spAutoFit/>
          </a:bodyPr>
          <a:lstStyle/>
          <a:p>
            <a:r>
              <a:rPr lang="en-US" dirty="0"/>
              <a:t>Radiate of Caracalla, issued at Rome in</a:t>
            </a:r>
          </a:p>
          <a:p>
            <a:r>
              <a:rPr lang="en-US" dirty="0"/>
              <a:t>215 CE</a:t>
            </a:r>
          </a:p>
        </p:txBody>
      </p:sp>
      <p:sp>
        <p:nvSpPr>
          <p:cNvPr id="12" name="TextBox 11">
            <a:extLst>
              <a:ext uri="{FF2B5EF4-FFF2-40B4-BE49-F238E27FC236}">
                <a16:creationId xmlns:a16="http://schemas.microsoft.com/office/drawing/2014/main" id="{56A19211-93F8-F9BF-AF90-AC3D3AD87352}"/>
              </a:ext>
            </a:extLst>
          </p:cNvPr>
          <p:cNvSpPr txBox="1"/>
          <p:nvPr/>
        </p:nvSpPr>
        <p:spPr>
          <a:xfrm>
            <a:off x="4913844" y="1248245"/>
            <a:ext cx="3981346" cy="646331"/>
          </a:xfrm>
          <a:prstGeom prst="rect">
            <a:avLst/>
          </a:prstGeom>
          <a:noFill/>
        </p:spPr>
        <p:txBody>
          <a:bodyPr wrap="none" rtlCol="0">
            <a:spAutoFit/>
          </a:bodyPr>
          <a:lstStyle/>
          <a:p>
            <a:r>
              <a:rPr lang="en-US" dirty="0"/>
              <a:t>Radiate of </a:t>
            </a:r>
            <a:r>
              <a:rPr lang="en-US" dirty="0" err="1"/>
              <a:t>Gallienus</a:t>
            </a:r>
            <a:r>
              <a:rPr lang="en-US" dirty="0"/>
              <a:t>, issued at Antioch c.</a:t>
            </a:r>
          </a:p>
          <a:p>
            <a:r>
              <a:rPr lang="en-US" dirty="0"/>
              <a:t>260-268 CE</a:t>
            </a:r>
          </a:p>
        </p:txBody>
      </p:sp>
    </p:spTree>
    <p:extLst>
      <p:ext uri="{BB962C8B-B14F-4D97-AF65-F5344CB8AC3E}">
        <p14:creationId xmlns:p14="http://schemas.microsoft.com/office/powerpoint/2010/main" val="34644957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Radiate of </a:t>
            </a:r>
            <a:r>
              <a:rPr lang="en-US" dirty="0" err="1"/>
              <a:t>Vaballathus</a:t>
            </a:r>
            <a:r>
              <a:rPr lang="en-US" dirty="0"/>
              <a:t> and Aurelian</a:t>
            </a:r>
          </a:p>
        </p:txBody>
      </p:sp>
      <p:pic>
        <p:nvPicPr>
          <p:cNvPr id="4" name="Content Placeholder 3" descr="882539.jpg"/>
          <p:cNvPicPr>
            <a:picLocks noGrp="1" noChangeAspect="1"/>
          </p:cNvPicPr>
          <p:nvPr>
            <p:ph idx="1"/>
          </p:nvPr>
        </p:nvPicPr>
        <p:blipFill>
          <a:blip r:embed="rId2" cstate="screen">
            <a:extLst>
              <a:ext uri="{28A0092B-C50C-407E-A947-70E740481C1C}">
                <a14:useLocalDpi xmlns:a14="http://schemas.microsoft.com/office/drawing/2010/main"/>
              </a:ext>
            </a:extLst>
          </a:blip>
          <a:srcRect t="-2754" b="-2754"/>
          <a:stretch>
            <a:fillRect/>
          </a:stretch>
        </p:blipFill>
        <p:spPr/>
      </p:pic>
      <p:sp>
        <p:nvSpPr>
          <p:cNvPr id="3" name="TextBox 2">
            <a:extLst>
              <a:ext uri="{FF2B5EF4-FFF2-40B4-BE49-F238E27FC236}">
                <a16:creationId xmlns:a16="http://schemas.microsoft.com/office/drawing/2014/main" id="{351D9242-B1A8-35C7-6E95-65DD76A05242}"/>
              </a:ext>
            </a:extLst>
          </p:cNvPr>
          <p:cNvSpPr txBox="1"/>
          <p:nvPr/>
        </p:nvSpPr>
        <p:spPr>
          <a:xfrm>
            <a:off x="653143" y="6210795"/>
            <a:ext cx="1079142" cy="369332"/>
          </a:xfrm>
          <a:prstGeom prst="rect">
            <a:avLst/>
          </a:prstGeom>
          <a:noFill/>
        </p:spPr>
        <p:txBody>
          <a:bodyPr wrap="none" rtlCol="0">
            <a:spAutoFit/>
          </a:bodyPr>
          <a:lstStyle/>
          <a:p>
            <a:r>
              <a:rPr lang="en-US" dirty="0"/>
              <a:t>RIC V 381</a:t>
            </a:r>
          </a:p>
        </p:txBody>
      </p:sp>
    </p:spTree>
    <p:extLst>
      <p:ext uri="{BB962C8B-B14F-4D97-AF65-F5344CB8AC3E}">
        <p14:creationId xmlns:p14="http://schemas.microsoft.com/office/powerpoint/2010/main" val="17254016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Civic coinage ceased to be produced altogether</a:t>
            </a:r>
          </a:p>
          <a:p>
            <a:r>
              <a:rPr lang="en-US" dirty="0"/>
              <a:t>At the end of the third century, Diocletian introduced some changes</a:t>
            </a:r>
          </a:p>
          <a:p>
            <a:r>
              <a:rPr lang="en-US" dirty="0"/>
              <a:t>A new silver ‘denarius’ was introduced, called the ‘</a:t>
            </a:r>
            <a:r>
              <a:rPr lang="en-US" dirty="0" err="1"/>
              <a:t>argenteus</a:t>
            </a:r>
            <a:r>
              <a:rPr lang="en-US" dirty="0"/>
              <a:t>’, but was soon abandoned</a:t>
            </a:r>
          </a:p>
          <a:p>
            <a:r>
              <a:rPr lang="en-US" dirty="0"/>
              <a:t>The </a:t>
            </a:r>
            <a:r>
              <a:rPr lang="en-US" dirty="0" err="1"/>
              <a:t>aureus</a:t>
            </a:r>
            <a:r>
              <a:rPr lang="en-US" dirty="0"/>
              <a:t> was once again produced in quantity</a:t>
            </a:r>
          </a:p>
          <a:p>
            <a:r>
              <a:rPr lang="en-US" dirty="0"/>
              <a:t>A new base metal coin, made of copper with a small amount of silver, was introduced</a:t>
            </a:r>
          </a:p>
          <a:p>
            <a:r>
              <a:rPr lang="en-US" dirty="0"/>
              <a:t>This coin was called a </a:t>
            </a:r>
            <a:r>
              <a:rPr lang="en-US" dirty="0" err="1"/>
              <a:t>nummus</a:t>
            </a:r>
            <a:r>
              <a:rPr lang="en-US" dirty="0"/>
              <a:t> and was worth a quarter of an </a:t>
            </a:r>
            <a:r>
              <a:rPr lang="en-US" dirty="0" err="1"/>
              <a:t>argenteus</a:t>
            </a:r>
            <a:r>
              <a:rPr lang="en-US" dirty="0"/>
              <a:t>, like the old </a:t>
            </a:r>
            <a:r>
              <a:rPr lang="en-US" dirty="0" err="1"/>
              <a:t>sestertius</a:t>
            </a:r>
            <a:endParaRPr lang="en-US" dirty="0"/>
          </a:p>
        </p:txBody>
      </p:sp>
    </p:spTree>
    <p:extLst>
      <p:ext uri="{BB962C8B-B14F-4D97-AF65-F5344CB8AC3E}">
        <p14:creationId xmlns:p14="http://schemas.microsoft.com/office/powerpoint/2010/main" val="27935854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Nummus</a:t>
            </a:r>
            <a:r>
              <a:rPr lang="en-US" dirty="0"/>
              <a:t> of Diocletian minted at Antioch: ANT</a:t>
            </a:r>
          </a:p>
        </p:txBody>
      </p:sp>
      <p:pic>
        <p:nvPicPr>
          <p:cNvPr id="4" name="Content Placeholder 3" descr="2340423.jpg"/>
          <p:cNvPicPr>
            <a:picLocks noGrp="1" noChangeAspect="1"/>
          </p:cNvPicPr>
          <p:nvPr>
            <p:ph idx="1"/>
          </p:nvPr>
        </p:nvPicPr>
        <p:blipFill>
          <a:blip r:embed="rId2" cstate="screen">
            <a:extLst>
              <a:ext uri="{28A0092B-C50C-407E-A947-70E740481C1C}">
                <a14:useLocalDpi xmlns:a14="http://schemas.microsoft.com/office/drawing/2010/main"/>
              </a:ext>
            </a:extLst>
          </a:blip>
          <a:srcRect t="-9295" b="-9295"/>
          <a:stretch>
            <a:fillRect/>
          </a:stretch>
        </p:blipFill>
        <p:spPr/>
      </p:pic>
      <p:sp>
        <p:nvSpPr>
          <p:cNvPr id="3" name="TextBox 2">
            <a:extLst>
              <a:ext uri="{FF2B5EF4-FFF2-40B4-BE49-F238E27FC236}">
                <a16:creationId xmlns:a16="http://schemas.microsoft.com/office/drawing/2014/main" id="{8DF54BFB-8F22-43D1-9706-A4739BDA17F8}"/>
              </a:ext>
            </a:extLst>
          </p:cNvPr>
          <p:cNvSpPr txBox="1"/>
          <p:nvPr/>
        </p:nvSpPr>
        <p:spPr>
          <a:xfrm>
            <a:off x="1330036" y="6126163"/>
            <a:ext cx="5999463" cy="369332"/>
          </a:xfrm>
          <a:prstGeom prst="rect">
            <a:avLst/>
          </a:prstGeom>
          <a:noFill/>
        </p:spPr>
        <p:txBody>
          <a:bodyPr wrap="none" rtlCol="0">
            <a:spAutoFit/>
          </a:bodyPr>
          <a:lstStyle/>
          <a:p>
            <a:r>
              <a:rPr lang="en-US" dirty="0"/>
              <a:t>Mintmarks were now normal to show where coins were made</a:t>
            </a:r>
          </a:p>
        </p:txBody>
      </p:sp>
      <p:cxnSp>
        <p:nvCxnSpPr>
          <p:cNvPr id="6" name="Straight Arrow Connector 5">
            <a:extLst>
              <a:ext uri="{FF2B5EF4-FFF2-40B4-BE49-F238E27FC236}">
                <a16:creationId xmlns:a16="http://schemas.microsoft.com/office/drawing/2014/main" id="{2E59C494-386D-AB6B-32C0-EF881BBBBD98}"/>
              </a:ext>
            </a:extLst>
          </p:cNvPr>
          <p:cNvCxnSpPr/>
          <p:nvPr/>
        </p:nvCxnSpPr>
        <p:spPr>
          <a:xfrm flipV="1">
            <a:off x="4940135" y="5462649"/>
            <a:ext cx="1306286" cy="5225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7903E4A-D96C-036C-1C9C-FF6CD8FEF647}"/>
              </a:ext>
            </a:extLst>
          </p:cNvPr>
          <p:cNvSpPr txBox="1"/>
          <p:nvPr/>
        </p:nvSpPr>
        <p:spPr>
          <a:xfrm>
            <a:off x="3728852" y="1600200"/>
            <a:ext cx="1907382" cy="369332"/>
          </a:xfrm>
          <a:prstGeom prst="rect">
            <a:avLst/>
          </a:prstGeom>
          <a:noFill/>
        </p:spPr>
        <p:txBody>
          <a:bodyPr wrap="none" rtlCol="0">
            <a:spAutoFit/>
          </a:bodyPr>
          <a:lstStyle/>
          <a:p>
            <a:r>
              <a:rPr lang="en-US" dirty="0"/>
              <a:t>RIC VI Antioch 52a</a:t>
            </a:r>
          </a:p>
        </p:txBody>
      </p:sp>
    </p:spTree>
    <p:extLst>
      <p:ext uri="{BB962C8B-B14F-4D97-AF65-F5344CB8AC3E}">
        <p14:creationId xmlns:p14="http://schemas.microsoft.com/office/powerpoint/2010/main" val="26080672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BDFC9-11A6-52F7-6E32-7A173AF1AD6C}"/>
              </a:ext>
            </a:extLst>
          </p:cNvPr>
          <p:cNvSpPr>
            <a:spLocks noGrp="1"/>
          </p:cNvSpPr>
          <p:nvPr>
            <p:ph type="title"/>
          </p:nvPr>
        </p:nvSpPr>
        <p:spPr/>
        <p:txBody>
          <a:bodyPr>
            <a:normAutofit/>
          </a:bodyPr>
          <a:lstStyle/>
          <a:p>
            <a:r>
              <a:rPr lang="en-US" sz="2000" dirty="0"/>
              <a:t>The types were now usually standardized, regardless of where they were minted, so during a given period, most </a:t>
            </a:r>
            <a:r>
              <a:rPr lang="en-US" sz="2000" dirty="0" err="1"/>
              <a:t>nummi</a:t>
            </a:r>
            <a:r>
              <a:rPr lang="en-US" sz="2000" dirty="0"/>
              <a:t> would bear the same design</a:t>
            </a:r>
          </a:p>
        </p:txBody>
      </p:sp>
      <p:pic>
        <p:nvPicPr>
          <p:cNvPr id="4" name="Content Placeholder 3">
            <a:extLst>
              <a:ext uri="{FF2B5EF4-FFF2-40B4-BE49-F238E27FC236}">
                <a16:creationId xmlns:a16="http://schemas.microsoft.com/office/drawing/2014/main" id="{D89CC095-6211-2529-CBC8-EEBDDBAA1181}"/>
              </a:ext>
            </a:extLst>
          </p:cNvPr>
          <p:cNvPicPr>
            <a:picLocks noGrp="1" noChangeAspect="1"/>
          </p:cNvPicPr>
          <p:nvPr>
            <p:ph sz="half" idx="1"/>
          </p:nvPr>
        </p:nvPicPr>
        <p:blipFill>
          <a:blip r:embed="rId2"/>
          <a:stretch>
            <a:fillRect/>
          </a:stretch>
        </p:blipFill>
        <p:spPr>
          <a:xfrm>
            <a:off x="457200" y="2896043"/>
            <a:ext cx="4038600" cy="1934276"/>
          </a:xfrm>
        </p:spPr>
      </p:pic>
      <p:pic>
        <p:nvPicPr>
          <p:cNvPr id="6" name="Content Placeholder 3" descr="2340423.jpg">
            <a:extLst>
              <a:ext uri="{FF2B5EF4-FFF2-40B4-BE49-F238E27FC236}">
                <a16:creationId xmlns:a16="http://schemas.microsoft.com/office/drawing/2014/main" id="{7BE966BF-8466-E259-4721-A4245775CDD5}"/>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rcRect t="-9295" b="-9295"/>
          <a:stretch>
            <a:fillRect/>
          </a:stretch>
        </p:blipFill>
        <p:spPr>
          <a:xfrm>
            <a:off x="4648200" y="2752645"/>
            <a:ext cx="4038600" cy="2221072"/>
          </a:xfrm>
        </p:spPr>
      </p:pic>
      <p:sp>
        <p:nvSpPr>
          <p:cNvPr id="7" name="TextBox 6">
            <a:extLst>
              <a:ext uri="{FF2B5EF4-FFF2-40B4-BE49-F238E27FC236}">
                <a16:creationId xmlns:a16="http://schemas.microsoft.com/office/drawing/2014/main" id="{269290F1-40D3-FE6E-B1D8-D422DDBA517F}"/>
              </a:ext>
            </a:extLst>
          </p:cNvPr>
          <p:cNvSpPr txBox="1"/>
          <p:nvPr/>
        </p:nvSpPr>
        <p:spPr>
          <a:xfrm>
            <a:off x="1745673" y="5427023"/>
            <a:ext cx="1739964" cy="369332"/>
          </a:xfrm>
          <a:prstGeom prst="rect">
            <a:avLst/>
          </a:prstGeom>
          <a:noFill/>
        </p:spPr>
        <p:txBody>
          <a:bodyPr wrap="none" rtlCol="0">
            <a:spAutoFit/>
          </a:bodyPr>
          <a:lstStyle/>
          <a:p>
            <a:r>
              <a:rPr lang="en-US" dirty="0"/>
              <a:t>ALE = Alexandria</a:t>
            </a:r>
          </a:p>
        </p:txBody>
      </p:sp>
      <p:sp>
        <p:nvSpPr>
          <p:cNvPr id="8" name="TextBox 7">
            <a:extLst>
              <a:ext uri="{FF2B5EF4-FFF2-40B4-BE49-F238E27FC236}">
                <a16:creationId xmlns:a16="http://schemas.microsoft.com/office/drawing/2014/main" id="{5D02A285-FA08-AB22-70C5-A3AF43AD70DC}"/>
              </a:ext>
            </a:extLst>
          </p:cNvPr>
          <p:cNvSpPr txBox="1"/>
          <p:nvPr/>
        </p:nvSpPr>
        <p:spPr>
          <a:xfrm>
            <a:off x="5783283" y="5427023"/>
            <a:ext cx="1524263" cy="369332"/>
          </a:xfrm>
          <a:prstGeom prst="rect">
            <a:avLst/>
          </a:prstGeom>
          <a:noFill/>
        </p:spPr>
        <p:txBody>
          <a:bodyPr wrap="none" rtlCol="0">
            <a:spAutoFit/>
          </a:bodyPr>
          <a:lstStyle/>
          <a:p>
            <a:r>
              <a:rPr lang="en-US" dirty="0"/>
              <a:t>ANT = Antioch</a:t>
            </a:r>
          </a:p>
        </p:txBody>
      </p:sp>
      <p:sp>
        <p:nvSpPr>
          <p:cNvPr id="9" name="TextBox 8">
            <a:extLst>
              <a:ext uri="{FF2B5EF4-FFF2-40B4-BE49-F238E27FC236}">
                <a16:creationId xmlns:a16="http://schemas.microsoft.com/office/drawing/2014/main" id="{85DFEC9A-5751-4313-EC4A-6D21AD6210A4}"/>
              </a:ext>
            </a:extLst>
          </p:cNvPr>
          <p:cNvSpPr txBox="1"/>
          <p:nvPr/>
        </p:nvSpPr>
        <p:spPr>
          <a:xfrm>
            <a:off x="1745673" y="5973288"/>
            <a:ext cx="2291397" cy="369332"/>
          </a:xfrm>
          <a:prstGeom prst="rect">
            <a:avLst/>
          </a:prstGeom>
          <a:noFill/>
        </p:spPr>
        <p:txBody>
          <a:bodyPr wrap="none" rtlCol="0">
            <a:spAutoFit/>
          </a:bodyPr>
          <a:lstStyle/>
          <a:p>
            <a:r>
              <a:rPr lang="en-US" dirty="0"/>
              <a:t>RIC VI Alexandria 101a</a:t>
            </a:r>
          </a:p>
        </p:txBody>
      </p:sp>
    </p:spTree>
    <p:extLst>
      <p:ext uri="{BB962C8B-B14F-4D97-AF65-F5344CB8AC3E}">
        <p14:creationId xmlns:p14="http://schemas.microsoft.com/office/powerpoint/2010/main" val="230071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E3294-3125-4C22-0D1B-76E987AE08B7}"/>
              </a:ext>
            </a:extLst>
          </p:cNvPr>
          <p:cNvSpPr>
            <a:spLocks noGrp="1"/>
          </p:cNvSpPr>
          <p:nvPr>
            <p:ph type="title"/>
          </p:nvPr>
        </p:nvSpPr>
        <p:spPr/>
        <p:txBody>
          <a:bodyPr>
            <a:normAutofit/>
          </a:bodyPr>
          <a:lstStyle/>
          <a:p>
            <a:r>
              <a:rPr lang="en-US" sz="2000" dirty="0"/>
              <a:t>However, in c. 310-313 CE the mint of Antioch produced types unique to that city</a:t>
            </a:r>
          </a:p>
        </p:txBody>
      </p:sp>
      <p:pic>
        <p:nvPicPr>
          <p:cNvPr id="4" name="Content Placeholder 3">
            <a:extLst>
              <a:ext uri="{FF2B5EF4-FFF2-40B4-BE49-F238E27FC236}">
                <a16:creationId xmlns:a16="http://schemas.microsoft.com/office/drawing/2014/main" id="{B2C00817-DFF9-D54C-6D1E-E40114B7E113}"/>
              </a:ext>
            </a:extLst>
          </p:cNvPr>
          <p:cNvPicPr>
            <a:picLocks noGrp="1" noChangeAspect="1"/>
          </p:cNvPicPr>
          <p:nvPr>
            <p:ph idx="1"/>
          </p:nvPr>
        </p:nvPicPr>
        <p:blipFill>
          <a:blip r:embed="rId2"/>
          <a:stretch>
            <a:fillRect/>
          </a:stretch>
        </p:blipFill>
        <p:spPr>
          <a:xfrm>
            <a:off x="457200" y="1674856"/>
            <a:ext cx="8229600" cy="4376650"/>
          </a:xfrm>
        </p:spPr>
      </p:pic>
      <p:sp>
        <p:nvSpPr>
          <p:cNvPr id="5" name="TextBox 4">
            <a:extLst>
              <a:ext uri="{FF2B5EF4-FFF2-40B4-BE49-F238E27FC236}">
                <a16:creationId xmlns:a16="http://schemas.microsoft.com/office/drawing/2014/main" id="{4F4433AF-E491-3E69-7EE6-12B4D7361794}"/>
              </a:ext>
            </a:extLst>
          </p:cNvPr>
          <p:cNvSpPr txBox="1"/>
          <p:nvPr/>
        </p:nvSpPr>
        <p:spPr>
          <a:xfrm>
            <a:off x="997527" y="5854535"/>
            <a:ext cx="2147254" cy="369332"/>
          </a:xfrm>
          <a:prstGeom prst="rect">
            <a:avLst/>
          </a:prstGeom>
          <a:noFill/>
        </p:spPr>
        <p:txBody>
          <a:bodyPr wrap="none" rtlCol="0">
            <a:spAutoFit/>
          </a:bodyPr>
          <a:lstStyle/>
          <a:p>
            <a:r>
              <a:rPr lang="en-US" dirty="0"/>
              <a:t>The Tyche of Antioch</a:t>
            </a:r>
          </a:p>
        </p:txBody>
      </p:sp>
      <p:sp>
        <p:nvSpPr>
          <p:cNvPr id="6" name="TextBox 5">
            <a:extLst>
              <a:ext uri="{FF2B5EF4-FFF2-40B4-BE49-F238E27FC236}">
                <a16:creationId xmlns:a16="http://schemas.microsoft.com/office/drawing/2014/main" id="{8DC8827F-AA85-6398-827C-CD58EE2CE147}"/>
              </a:ext>
            </a:extLst>
          </p:cNvPr>
          <p:cNvSpPr txBox="1"/>
          <p:nvPr/>
        </p:nvSpPr>
        <p:spPr>
          <a:xfrm>
            <a:off x="4936940" y="5854535"/>
            <a:ext cx="3209533" cy="646331"/>
          </a:xfrm>
          <a:prstGeom prst="rect">
            <a:avLst/>
          </a:prstGeom>
          <a:noFill/>
        </p:spPr>
        <p:txBody>
          <a:bodyPr wrap="none" rtlCol="0">
            <a:spAutoFit/>
          </a:bodyPr>
          <a:lstStyle/>
          <a:p>
            <a:r>
              <a:rPr lang="en-US" dirty="0"/>
              <a:t>The statue of Apollo at Daphne, </a:t>
            </a:r>
          </a:p>
          <a:p>
            <a:r>
              <a:rPr lang="en-US" dirty="0"/>
              <a:t>a suburb of Antioch</a:t>
            </a:r>
          </a:p>
        </p:txBody>
      </p:sp>
    </p:spTree>
    <p:extLst>
      <p:ext uri="{BB962C8B-B14F-4D97-AF65-F5344CB8AC3E}">
        <p14:creationId xmlns:p14="http://schemas.microsoft.com/office/powerpoint/2010/main" val="25023708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In the early fourth century Constantine introduced a new, lighter gold coin, the solidus, which became the main tax coin</a:t>
            </a:r>
          </a:p>
        </p:txBody>
      </p:sp>
      <p:pic>
        <p:nvPicPr>
          <p:cNvPr id="4" name="Content Placeholder 3" descr="85001221.jpg"/>
          <p:cNvPicPr>
            <a:picLocks noGrp="1" noChangeAspect="1"/>
          </p:cNvPicPr>
          <p:nvPr>
            <p:ph idx="1"/>
          </p:nvPr>
        </p:nvPicPr>
        <p:blipFill>
          <a:blip r:embed="rId2" cstate="screen">
            <a:extLst>
              <a:ext uri="{28A0092B-C50C-407E-A947-70E740481C1C}">
                <a14:useLocalDpi xmlns:a14="http://schemas.microsoft.com/office/drawing/2010/main"/>
              </a:ext>
            </a:extLst>
          </a:blip>
          <a:srcRect t="-9295" b="-9295"/>
          <a:stretch>
            <a:fillRect/>
          </a:stretch>
        </p:blipFill>
        <p:spPr/>
      </p:pic>
      <p:sp>
        <p:nvSpPr>
          <p:cNvPr id="5" name="TextBox 4"/>
          <p:cNvSpPr txBox="1"/>
          <p:nvPr/>
        </p:nvSpPr>
        <p:spPr>
          <a:xfrm>
            <a:off x="879844" y="5985390"/>
            <a:ext cx="7164910" cy="369332"/>
          </a:xfrm>
          <a:prstGeom prst="rect">
            <a:avLst/>
          </a:prstGeom>
          <a:noFill/>
        </p:spPr>
        <p:txBody>
          <a:bodyPr wrap="none" rtlCol="0">
            <a:spAutoFit/>
          </a:bodyPr>
          <a:lstStyle/>
          <a:p>
            <a:r>
              <a:rPr lang="en-US" dirty="0"/>
              <a:t>Solidus of </a:t>
            </a:r>
            <a:r>
              <a:rPr lang="en-US" dirty="0" err="1"/>
              <a:t>Constantius</a:t>
            </a:r>
            <a:r>
              <a:rPr lang="en-US" dirty="0"/>
              <a:t> II minted at Antioch, RIC VIII Antioch 81, 347-355 CE</a:t>
            </a:r>
          </a:p>
        </p:txBody>
      </p:sp>
    </p:spTree>
    <p:extLst>
      <p:ext uri="{BB962C8B-B14F-4D97-AF65-F5344CB8AC3E}">
        <p14:creationId xmlns:p14="http://schemas.microsoft.com/office/powerpoint/2010/main" val="3490312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a:t>A floating exchange rate developed between copper alloy coins and gold</a:t>
            </a:r>
          </a:p>
          <a:p>
            <a:r>
              <a:rPr lang="en-US" sz="2000" dirty="0"/>
              <a:t>During the fifth century the copper alloy coinage became increasingly degraded; old coinage circulated as long as it was the right size (very small) and lots of forgeries were produced</a:t>
            </a:r>
          </a:p>
        </p:txBody>
      </p:sp>
      <p:pic>
        <p:nvPicPr>
          <p:cNvPr id="4" name="Picture 3">
            <a:extLst>
              <a:ext uri="{FF2B5EF4-FFF2-40B4-BE49-F238E27FC236}">
                <a16:creationId xmlns:a16="http://schemas.microsoft.com/office/drawing/2014/main" id="{6B2A1700-2243-B0FB-B6A2-DAAC436A296F}"/>
              </a:ext>
            </a:extLst>
          </p:cNvPr>
          <p:cNvPicPr>
            <a:picLocks noChangeAspect="1"/>
          </p:cNvPicPr>
          <p:nvPr/>
        </p:nvPicPr>
        <p:blipFill>
          <a:blip r:embed="rId2"/>
          <a:stretch>
            <a:fillRect/>
          </a:stretch>
        </p:blipFill>
        <p:spPr>
          <a:xfrm>
            <a:off x="3238500" y="3617276"/>
            <a:ext cx="2667000" cy="1333500"/>
          </a:xfrm>
          <a:prstGeom prst="rect">
            <a:avLst/>
          </a:prstGeom>
        </p:spPr>
      </p:pic>
      <p:sp>
        <p:nvSpPr>
          <p:cNvPr id="5" name="TextBox 4">
            <a:extLst>
              <a:ext uri="{FF2B5EF4-FFF2-40B4-BE49-F238E27FC236}">
                <a16:creationId xmlns:a16="http://schemas.microsoft.com/office/drawing/2014/main" id="{63678B4E-BA2D-B461-B7F6-D87C55C8B4CA}"/>
              </a:ext>
            </a:extLst>
          </p:cNvPr>
          <p:cNvSpPr txBox="1"/>
          <p:nvPr/>
        </p:nvSpPr>
        <p:spPr>
          <a:xfrm>
            <a:off x="2125683" y="5438899"/>
            <a:ext cx="5348515" cy="646331"/>
          </a:xfrm>
          <a:prstGeom prst="rect">
            <a:avLst/>
          </a:prstGeom>
          <a:noFill/>
        </p:spPr>
        <p:txBody>
          <a:bodyPr wrap="none" rtlCol="0">
            <a:spAutoFit/>
          </a:bodyPr>
          <a:lstStyle/>
          <a:p>
            <a:r>
              <a:rPr lang="en-US" dirty="0"/>
              <a:t>Coin of the emperor Leo (457-474 CE), diameter 10mm</a:t>
            </a:r>
          </a:p>
          <a:p>
            <a:pPr algn="ctr"/>
            <a:r>
              <a:rPr lang="en-US" dirty="0"/>
              <a:t>RIC X Leo 714</a:t>
            </a:r>
          </a:p>
        </p:txBody>
      </p:sp>
    </p:spTree>
    <p:extLst>
      <p:ext uri="{BB962C8B-B14F-4D97-AF65-F5344CB8AC3E}">
        <p14:creationId xmlns:p14="http://schemas.microsoft.com/office/powerpoint/2010/main" val="13560568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B30C7-EF99-83EC-B72A-0268AE249600}"/>
              </a:ext>
            </a:extLst>
          </p:cNvPr>
          <p:cNvSpPr>
            <a:spLocks noGrp="1"/>
          </p:cNvSpPr>
          <p:nvPr>
            <p:ph type="title"/>
          </p:nvPr>
        </p:nvSpPr>
        <p:spPr/>
        <p:txBody>
          <a:bodyPr>
            <a:normAutofit/>
          </a:bodyPr>
          <a:lstStyle/>
          <a:p>
            <a:r>
              <a:rPr lang="en-US" sz="2000" dirty="0"/>
              <a:t>At the end of the fifth century (498 CE) the emperor </a:t>
            </a:r>
            <a:r>
              <a:rPr lang="en-US" sz="2000" dirty="0" err="1"/>
              <a:t>Anastasius</a:t>
            </a:r>
            <a:r>
              <a:rPr lang="en-US" sz="2000" dirty="0"/>
              <a:t> introduced a new base metal coinage, with value marks on it</a:t>
            </a:r>
          </a:p>
        </p:txBody>
      </p:sp>
      <p:pic>
        <p:nvPicPr>
          <p:cNvPr id="4" name="Content Placeholder 3">
            <a:extLst>
              <a:ext uri="{FF2B5EF4-FFF2-40B4-BE49-F238E27FC236}">
                <a16:creationId xmlns:a16="http://schemas.microsoft.com/office/drawing/2014/main" id="{CCCA1D2A-9382-B606-BE24-A32788218B05}"/>
              </a:ext>
            </a:extLst>
          </p:cNvPr>
          <p:cNvPicPr>
            <a:picLocks noGrp="1" noChangeAspect="1"/>
          </p:cNvPicPr>
          <p:nvPr>
            <p:ph idx="1"/>
          </p:nvPr>
        </p:nvPicPr>
        <p:blipFill>
          <a:blip r:embed="rId2"/>
          <a:stretch>
            <a:fillRect/>
          </a:stretch>
        </p:blipFill>
        <p:spPr>
          <a:xfrm>
            <a:off x="457200" y="1763698"/>
            <a:ext cx="8229600" cy="4198966"/>
          </a:xfrm>
        </p:spPr>
      </p:pic>
      <p:sp>
        <p:nvSpPr>
          <p:cNvPr id="5" name="TextBox 4">
            <a:extLst>
              <a:ext uri="{FF2B5EF4-FFF2-40B4-BE49-F238E27FC236}">
                <a16:creationId xmlns:a16="http://schemas.microsoft.com/office/drawing/2014/main" id="{E189069D-DEA5-A490-B39A-5714A461576F}"/>
              </a:ext>
            </a:extLst>
          </p:cNvPr>
          <p:cNvSpPr txBox="1"/>
          <p:nvPr/>
        </p:nvSpPr>
        <p:spPr>
          <a:xfrm>
            <a:off x="5427023" y="6124058"/>
            <a:ext cx="2800575" cy="369332"/>
          </a:xfrm>
          <a:prstGeom prst="rect">
            <a:avLst/>
          </a:prstGeom>
          <a:noFill/>
        </p:spPr>
        <p:txBody>
          <a:bodyPr wrap="none" rtlCol="0">
            <a:spAutoFit/>
          </a:bodyPr>
          <a:lstStyle/>
          <a:p>
            <a:r>
              <a:rPr lang="en-US" dirty="0"/>
              <a:t>W</a:t>
            </a:r>
            <a:r>
              <a:rPr lang="en-US" sz="1800" dirty="0"/>
              <a:t>ith the value mark M = 40</a:t>
            </a:r>
            <a:endParaRPr lang="en-US" dirty="0"/>
          </a:p>
        </p:txBody>
      </p:sp>
      <p:sp>
        <p:nvSpPr>
          <p:cNvPr id="6" name="TextBox 5">
            <a:extLst>
              <a:ext uri="{FF2B5EF4-FFF2-40B4-BE49-F238E27FC236}">
                <a16:creationId xmlns:a16="http://schemas.microsoft.com/office/drawing/2014/main" id="{A1607687-0FDF-065A-F4D1-7EDC3DADA894}"/>
              </a:ext>
            </a:extLst>
          </p:cNvPr>
          <p:cNvSpPr txBox="1"/>
          <p:nvPr/>
        </p:nvSpPr>
        <p:spPr>
          <a:xfrm>
            <a:off x="1245897" y="1261197"/>
            <a:ext cx="6652206" cy="369332"/>
          </a:xfrm>
          <a:prstGeom prst="rect">
            <a:avLst/>
          </a:prstGeom>
          <a:noFill/>
        </p:spPr>
        <p:txBody>
          <a:bodyPr wrap="none" rtlCol="0">
            <a:spAutoFit/>
          </a:bodyPr>
          <a:lstStyle/>
          <a:p>
            <a:r>
              <a:rPr lang="en-US" dirty="0"/>
              <a:t>Conventionally this is regarded as the beginning of Byzantine coinage</a:t>
            </a:r>
          </a:p>
        </p:txBody>
      </p:sp>
      <p:sp>
        <p:nvSpPr>
          <p:cNvPr id="7" name="TextBox 6">
            <a:extLst>
              <a:ext uri="{FF2B5EF4-FFF2-40B4-BE49-F238E27FC236}">
                <a16:creationId xmlns:a16="http://schemas.microsoft.com/office/drawing/2014/main" id="{EAC6C19A-0FE5-0ADC-13BC-B619384433EF}"/>
              </a:ext>
            </a:extLst>
          </p:cNvPr>
          <p:cNvSpPr txBox="1"/>
          <p:nvPr/>
        </p:nvSpPr>
        <p:spPr>
          <a:xfrm>
            <a:off x="665018" y="6124058"/>
            <a:ext cx="4204741" cy="646331"/>
          </a:xfrm>
          <a:prstGeom prst="rect">
            <a:avLst/>
          </a:prstGeom>
          <a:noFill/>
        </p:spPr>
        <p:txBody>
          <a:bodyPr wrap="none" rtlCol="0">
            <a:spAutoFit/>
          </a:bodyPr>
          <a:lstStyle/>
          <a:p>
            <a:r>
              <a:rPr lang="en-US" dirty="0"/>
              <a:t>Dumbarton Oaks Catalogue, </a:t>
            </a:r>
            <a:r>
              <a:rPr lang="en-US" dirty="0" err="1"/>
              <a:t>Anastasius</a:t>
            </a:r>
            <a:r>
              <a:rPr lang="en-US" dirty="0"/>
              <a:t> 23i</a:t>
            </a:r>
          </a:p>
          <a:p>
            <a:r>
              <a:rPr lang="en-US" dirty="0"/>
              <a:t>(Constantinople)</a:t>
            </a:r>
          </a:p>
        </p:txBody>
      </p:sp>
    </p:spTree>
    <p:extLst>
      <p:ext uri="{BB962C8B-B14F-4D97-AF65-F5344CB8AC3E}">
        <p14:creationId xmlns:p14="http://schemas.microsoft.com/office/powerpoint/2010/main" val="2666829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err="1"/>
              <a:t>Tetradrachm</a:t>
            </a:r>
            <a:r>
              <a:rPr lang="en-US" dirty="0"/>
              <a:t> = 4 drachms</a:t>
            </a:r>
          </a:p>
          <a:p>
            <a:r>
              <a:rPr lang="en-US" dirty="0"/>
              <a:t>1 </a:t>
            </a:r>
            <a:r>
              <a:rPr lang="en-US" dirty="0" err="1"/>
              <a:t>tetradrachm</a:t>
            </a:r>
            <a:r>
              <a:rPr lang="en-US" dirty="0"/>
              <a:t> = 4 drachms (but some </a:t>
            </a:r>
            <a:r>
              <a:rPr lang="en-US" dirty="0" err="1"/>
              <a:t>tetradrachms</a:t>
            </a:r>
            <a:r>
              <a:rPr lang="en-US" dirty="0"/>
              <a:t> with a lower silver content might have been worth 3 denarii)</a:t>
            </a:r>
          </a:p>
          <a:p>
            <a:r>
              <a:rPr lang="en-US" dirty="0" err="1"/>
              <a:t>Tetradrachms</a:t>
            </a:r>
            <a:r>
              <a:rPr lang="en-US" dirty="0"/>
              <a:t> circulated widely in Syria, Phoenicia, </a:t>
            </a:r>
            <a:r>
              <a:rPr lang="en-US" dirty="0" err="1"/>
              <a:t>Palestina</a:t>
            </a:r>
            <a:r>
              <a:rPr lang="en-US" dirty="0"/>
              <a:t>, Arabia and Mesopotamia, but did not circulate in other provinces</a:t>
            </a:r>
          </a:p>
          <a:p>
            <a:r>
              <a:rPr lang="en-US" dirty="0"/>
              <a:t>They were a kind of ‘provincial imperial’ coinage, but it isn’t certain who was responsible for producing them (the emperor? The cities?) </a:t>
            </a:r>
          </a:p>
        </p:txBody>
      </p:sp>
    </p:spTree>
    <p:extLst>
      <p:ext uri="{BB962C8B-B14F-4D97-AF65-F5344CB8AC3E}">
        <p14:creationId xmlns:p14="http://schemas.microsoft.com/office/powerpoint/2010/main" val="99277850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Byzantine follis of the emperor Maurice, minted at Antioch (re-named </a:t>
            </a:r>
            <a:r>
              <a:rPr lang="en-US" sz="2800" dirty="0" err="1"/>
              <a:t>Theupolis</a:t>
            </a:r>
            <a:r>
              <a:rPr lang="en-US" sz="2800" dirty="0"/>
              <a:t> after an earthquake in 527 CE)</a:t>
            </a:r>
          </a:p>
        </p:txBody>
      </p:sp>
      <p:pic>
        <p:nvPicPr>
          <p:cNvPr id="4" name="Content Placeholder 3" descr="796156.jpg"/>
          <p:cNvPicPr>
            <a:picLocks noGrp="1" noChangeAspect="1"/>
          </p:cNvPicPr>
          <p:nvPr>
            <p:ph idx="1"/>
          </p:nvPr>
        </p:nvPicPr>
        <p:blipFill>
          <a:blip r:embed="rId2" cstate="screen">
            <a:extLst>
              <a:ext uri="{28A0092B-C50C-407E-A947-70E740481C1C}">
                <a14:useLocalDpi xmlns:a14="http://schemas.microsoft.com/office/drawing/2010/main"/>
              </a:ext>
            </a:extLst>
          </a:blip>
          <a:srcRect t="-3918" b="-3918"/>
          <a:stretch>
            <a:fillRect/>
          </a:stretch>
        </p:blipFill>
        <p:spPr/>
      </p:pic>
      <p:sp>
        <p:nvSpPr>
          <p:cNvPr id="3" name="TextBox 2">
            <a:extLst>
              <a:ext uri="{FF2B5EF4-FFF2-40B4-BE49-F238E27FC236}">
                <a16:creationId xmlns:a16="http://schemas.microsoft.com/office/drawing/2014/main" id="{F8706C7F-4157-1AA7-12C3-23EEA324A9B2}"/>
              </a:ext>
            </a:extLst>
          </p:cNvPr>
          <p:cNvSpPr txBox="1"/>
          <p:nvPr/>
        </p:nvSpPr>
        <p:spPr>
          <a:xfrm>
            <a:off x="843148" y="6258296"/>
            <a:ext cx="6894131" cy="369332"/>
          </a:xfrm>
          <a:prstGeom prst="rect">
            <a:avLst/>
          </a:prstGeom>
          <a:noFill/>
        </p:spPr>
        <p:txBody>
          <a:bodyPr wrap="none" rtlCol="0">
            <a:spAutoFit/>
          </a:bodyPr>
          <a:lstStyle/>
          <a:p>
            <a:r>
              <a:rPr lang="en-US" dirty="0"/>
              <a:t>Dumbarton Oaks Catalogue, Maurice 167b, regnal year 15 (596/597 CE)</a:t>
            </a:r>
          </a:p>
        </p:txBody>
      </p:sp>
    </p:spTree>
    <p:extLst>
      <p:ext uri="{BB962C8B-B14F-4D97-AF65-F5344CB8AC3E}">
        <p14:creationId xmlns:p14="http://schemas.microsoft.com/office/powerpoint/2010/main" val="42269645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single monetary system?</a:t>
            </a:r>
          </a:p>
        </p:txBody>
      </p:sp>
      <p:sp>
        <p:nvSpPr>
          <p:cNvPr id="3" name="Content Placeholder 2"/>
          <p:cNvSpPr>
            <a:spLocks noGrp="1"/>
          </p:cNvSpPr>
          <p:nvPr>
            <p:ph idx="1"/>
          </p:nvPr>
        </p:nvSpPr>
        <p:spPr/>
        <p:txBody>
          <a:bodyPr>
            <a:normAutofit fontScale="77500" lnSpcReduction="20000"/>
          </a:bodyPr>
          <a:lstStyle/>
          <a:p>
            <a:r>
              <a:rPr lang="en-US" dirty="0"/>
              <a:t>Main model for the circulation of coinage developed by Keith Hopkins, a Cambridge academic</a:t>
            </a:r>
          </a:p>
          <a:p>
            <a:r>
              <a:rPr lang="en-US" dirty="0"/>
              <a:t>Requires a </a:t>
            </a:r>
            <a:r>
              <a:rPr lang="en-US" dirty="0" err="1"/>
              <a:t>standardised</a:t>
            </a:r>
            <a:r>
              <a:rPr lang="en-US" dirty="0"/>
              <a:t> coinage</a:t>
            </a:r>
          </a:p>
          <a:p>
            <a:r>
              <a:rPr lang="en-US" dirty="0"/>
              <a:t>As the Roman empire expanded, it imposed money taxes on conquered regions, and introduced its coinage to those regions</a:t>
            </a:r>
          </a:p>
          <a:p>
            <a:r>
              <a:rPr lang="en-US" dirty="0"/>
              <a:t>Taxes in coin flowed out of tax-producing provinces to the </a:t>
            </a:r>
            <a:r>
              <a:rPr lang="en-US" dirty="0" err="1"/>
              <a:t>centre</a:t>
            </a:r>
            <a:r>
              <a:rPr lang="en-US" dirty="0"/>
              <a:t> (Rome), and were redistributed to tax-consuming provinces (those where armies were stationed)</a:t>
            </a:r>
          </a:p>
          <a:p>
            <a:r>
              <a:rPr lang="en-US" dirty="0"/>
              <a:t>Tax-producing provinces earned to coin needed to pay tax by engaging in overseas export of produce</a:t>
            </a:r>
          </a:p>
          <a:p>
            <a:r>
              <a:rPr lang="en-US" dirty="0"/>
              <a:t>In this way, taxation stimulated trade</a:t>
            </a:r>
          </a:p>
        </p:txBody>
      </p:sp>
    </p:spTree>
    <p:extLst>
      <p:ext uri="{BB962C8B-B14F-4D97-AF65-F5344CB8AC3E}">
        <p14:creationId xmlns:p14="http://schemas.microsoft.com/office/powerpoint/2010/main" val="17269319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480486-8CEA-BB04-CC80-A8B23DAE40F7}"/>
              </a:ext>
            </a:extLst>
          </p:cNvPr>
          <p:cNvSpPr>
            <a:spLocks noGrp="1"/>
          </p:cNvSpPr>
          <p:nvPr>
            <p:ph idx="1"/>
          </p:nvPr>
        </p:nvSpPr>
        <p:spPr>
          <a:xfrm>
            <a:off x="457200" y="1166018"/>
            <a:ext cx="8229600" cy="4525963"/>
          </a:xfrm>
        </p:spPr>
        <p:txBody>
          <a:bodyPr/>
          <a:lstStyle/>
          <a:p>
            <a:r>
              <a:rPr lang="en-US" dirty="0"/>
              <a:t>@K Hopkins, ‘Taxes and Trade in the Roman Empire (200 BC – AD 400), </a:t>
            </a:r>
            <a:r>
              <a:rPr lang="en-US" i="1" dirty="0"/>
              <a:t>Journal of Roman Studies</a:t>
            </a:r>
            <a:r>
              <a:rPr lang="en-US" dirty="0"/>
              <a:t> 70 (1980): 101-125. </a:t>
            </a:r>
          </a:p>
        </p:txBody>
      </p:sp>
    </p:spTree>
    <p:extLst>
      <p:ext uri="{BB962C8B-B14F-4D97-AF65-F5344CB8AC3E}">
        <p14:creationId xmlns:p14="http://schemas.microsoft.com/office/powerpoint/2010/main" val="60926777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a:t>
            </a:r>
          </a:p>
        </p:txBody>
      </p:sp>
      <p:sp>
        <p:nvSpPr>
          <p:cNvPr id="3" name="Content Placeholder 2"/>
          <p:cNvSpPr>
            <a:spLocks noGrp="1"/>
          </p:cNvSpPr>
          <p:nvPr>
            <p:ph idx="1"/>
          </p:nvPr>
        </p:nvSpPr>
        <p:spPr/>
        <p:txBody>
          <a:bodyPr/>
          <a:lstStyle/>
          <a:p>
            <a:r>
              <a:rPr lang="en-US" dirty="0"/>
              <a:t>Main tax coin of the early empire is assumed to have been the silver denarius, but it did not circulate in every province of the east</a:t>
            </a:r>
          </a:p>
          <a:p>
            <a:r>
              <a:rPr lang="en-US" dirty="0"/>
              <a:t>The role of provincial silver in this system is not clear: if it was used for tax, it was not exported to Rome</a:t>
            </a:r>
          </a:p>
        </p:txBody>
      </p:sp>
    </p:spTree>
    <p:extLst>
      <p:ext uri="{BB962C8B-B14F-4D97-AF65-F5344CB8AC3E}">
        <p14:creationId xmlns:p14="http://schemas.microsoft.com/office/powerpoint/2010/main" val="7945475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How were coins put into circulation?</a:t>
            </a:r>
          </a:p>
          <a:p>
            <a:r>
              <a:rPr lang="en-US" dirty="0"/>
              <a:t>The minting authorities did not give away money for free</a:t>
            </a:r>
          </a:p>
          <a:p>
            <a:r>
              <a:rPr lang="en-US" dirty="0"/>
              <a:t>Payment for services</a:t>
            </a:r>
          </a:p>
          <a:p>
            <a:r>
              <a:rPr lang="en-US" dirty="0"/>
              <a:t>Civic coinages presumably made to meet local needs</a:t>
            </a:r>
          </a:p>
        </p:txBody>
      </p:sp>
    </p:spTree>
    <p:extLst>
      <p:ext uri="{BB962C8B-B14F-4D97-AF65-F5344CB8AC3E}">
        <p14:creationId xmlns:p14="http://schemas.microsoft.com/office/powerpoint/2010/main" val="5261908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Monetization</a:t>
            </a:r>
          </a:p>
        </p:txBody>
      </p:sp>
      <p:sp>
        <p:nvSpPr>
          <p:cNvPr id="3" name="Content Placeholder 2"/>
          <p:cNvSpPr>
            <a:spLocks noGrp="1"/>
          </p:cNvSpPr>
          <p:nvPr>
            <p:ph idx="1"/>
          </p:nvPr>
        </p:nvSpPr>
        <p:spPr/>
        <p:txBody>
          <a:bodyPr>
            <a:normAutofit fontScale="92500" lnSpcReduction="20000"/>
          </a:bodyPr>
          <a:lstStyle/>
          <a:p>
            <a:r>
              <a:rPr lang="en-US" dirty="0"/>
              <a:t>Finds of coins from ancient sites imply a high degree of monetization</a:t>
            </a:r>
          </a:p>
          <a:p>
            <a:r>
              <a:rPr lang="en-US" dirty="0"/>
              <a:t>Two basic categories of finds: hoards and single finds</a:t>
            </a:r>
          </a:p>
          <a:p>
            <a:r>
              <a:rPr lang="en-US" dirty="0"/>
              <a:t>Hoards are deliberately concealed and usually contain valuable coins</a:t>
            </a:r>
          </a:p>
          <a:p>
            <a:r>
              <a:rPr lang="en-US" dirty="0"/>
              <a:t>Single finds are probably the result of casual loss or deliberate discard</a:t>
            </a:r>
          </a:p>
          <a:p>
            <a:r>
              <a:rPr lang="en-US" dirty="0"/>
              <a:t>So site finds cannot tell us much about the circulation of silver or gold, and hoards cannot tell us much about the circulation of small change</a:t>
            </a:r>
          </a:p>
        </p:txBody>
      </p:sp>
    </p:spTree>
    <p:extLst>
      <p:ext uri="{BB962C8B-B14F-4D97-AF65-F5344CB8AC3E}">
        <p14:creationId xmlns:p14="http://schemas.microsoft.com/office/powerpoint/2010/main" val="1015852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5C9E9-DE63-B677-94F1-0CCBAB2E8B9C}"/>
              </a:ext>
            </a:extLst>
          </p:cNvPr>
          <p:cNvSpPr>
            <a:spLocks noGrp="1"/>
          </p:cNvSpPr>
          <p:nvPr>
            <p:ph type="title"/>
          </p:nvPr>
        </p:nvSpPr>
        <p:spPr/>
        <p:txBody>
          <a:bodyPr>
            <a:noAutofit/>
          </a:bodyPr>
          <a:lstStyle/>
          <a:p>
            <a:r>
              <a:rPr lang="en-GB" sz="2000" dirty="0">
                <a:solidFill>
                  <a:srgbClr val="383838"/>
                </a:solidFill>
                <a:latin typeface="Lato" panose="020F0502020204030203" pitchFamily="34" charset="0"/>
              </a:rPr>
              <a:t>Antiochene s</a:t>
            </a:r>
            <a:r>
              <a:rPr lang="en-GB" sz="2000" b="0" i="0" u="none" strike="noStrike" dirty="0">
                <a:solidFill>
                  <a:srgbClr val="383838"/>
                </a:solidFill>
                <a:effectLst/>
                <a:latin typeface="Lato" panose="020F0502020204030203" pitchFamily="34" charset="0"/>
              </a:rPr>
              <a:t>ilver tetradrachm copying the coinage of the Seleucid king Philip Philadelphus (98-83 BCE), dated year 5 of the Julian era of Antioch (46-45 BCE).</a:t>
            </a:r>
            <a:endParaRPr lang="en-US" sz="2000" dirty="0"/>
          </a:p>
        </p:txBody>
      </p:sp>
      <p:pic>
        <p:nvPicPr>
          <p:cNvPr id="4" name="Content Placeholder 3">
            <a:extLst>
              <a:ext uri="{FF2B5EF4-FFF2-40B4-BE49-F238E27FC236}">
                <a16:creationId xmlns:a16="http://schemas.microsoft.com/office/drawing/2014/main" id="{6491F63F-3EDC-485D-0245-DAB09F9611B6}"/>
              </a:ext>
            </a:extLst>
          </p:cNvPr>
          <p:cNvPicPr>
            <a:picLocks noGrp="1" noChangeAspect="1"/>
          </p:cNvPicPr>
          <p:nvPr>
            <p:ph idx="1"/>
          </p:nvPr>
        </p:nvPicPr>
        <p:blipFill>
          <a:blip r:embed="rId2"/>
          <a:stretch>
            <a:fillRect/>
          </a:stretch>
        </p:blipFill>
        <p:spPr>
          <a:xfrm>
            <a:off x="457200" y="1882934"/>
            <a:ext cx="8229600" cy="3960495"/>
          </a:xfrm>
        </p:spPr>
      </p:pic>
      <p:sp>
        <p:nvSpPr>
          <p:cNvPr id="5" name="TextBox 4">
            <a:extLst>
              <a:ext uri="{FF2B5EF4-FFF2-40B4-BE49-F238E27FC236}">
                <a16:creationId xmlns:a16="http://schemas.microsoft.com/office/drawing/2014/main" id="{B4D9A3BD-1F85-C977-5062-A39888B7070B}"/>
              </a:ext>
            </a:extLst>
          </p:cNvPr>
          <p:cNvSpPr txBox="1"/>
          <p:nvPr/>
        </p:nvSpPr>
        <p:spPr>
          <a:xfrm>
            <a:off x="676894" y="6103917"/>
            <a:ext cx="1183337" cy="369332"/>
          </a:xfrm>
          <a:prstGeom prst="rect">
            <a:avLst/>
          </a:prstGeom>
          <a:noFill/>
        </p:spPr>
        <p:txBody>
          <a:bodyPr wrap="none" rtlCol="0">
            <a:spAutoFit/>
          </a:bodyPr>
          <a:lstStyle/>
          <a:p>
            <a:r>
              <a:rPr lang="en-US" dirty="0"/>
              <a:t>RPC I 4129</a:t>
            </a:r>
          </a:p>
        </p:txBody>
      </p:sp>
    </p:spTree>
    <p:extLst>
      <p:ext uri="{BB962C8B-B14F-4D97-AF65-F5344CB8AC3E}">
        <p14:creationId xmlns:p14="http://schemas.microsoft.com/office/powerpoint/2010/main" val="397317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solidFill>
                  <a:srgbClr val="383838"/>
                </a:solidFill>
                <a:latin typeface="Lato" panose="020F0502020204030203" pitchFamily="34" charset="0"/>
              </a:rPr>
              <a:t>Antiochene s</a:t>
            </a:r>
            <a:r>
              <a:rPr lang="en-GB" sz="2000" b="0" i="0" u="none" strike="noStrike" dirty="0">
                <a:solidFill>
                  <a:srgbClr val="383838"/>
                </a:solidFill>
                <a:effectLst/>
                <a:latin typeface="Lato" panose="020F0502020204030203" pitchFamily="34" charset="0"/>
              </a:rPr>
              <a:t>ilver tetradrachm of Nero, dated Julian year 112 of Antioch and regnal year 10 (63-64 CE).</a:t>
            </a:r>
            <a:endParaRPr lang="en-US" sz="2000" dirty="0"/>
          </a:p>
        </p:txBody>
      </p:sp>
      <p:pic>
        <p:nvPicPr>
          <p:cNvPr id="4" name="Content Placeholder 3" descr="850187.jpg"/>
          <p:cNvPicPr>
            <a:picLocks noGrp="1" noChangeAspect="1"/>
          </p:cNvPicPr>
          <p:nvPr>
            <p:ph idx="1"/>
          </p:nvPr>
        </p:nvPicPr>
        <p:blipFill>
          <a:blip r:embed="rId2" cstate="screen">
            <a:extLst>
              <a:ext uri="{28A0092B-C50C-407E-A947-70E740481C1C}">
                <a14:useLocalDpi xmlns:a14="http://schemas.microsoft.com/office/drawing/2010/main"/>
              </a:ext>
            </a:extLst>
          </a:blip>
          <a:srcRect t="-6406" b="-6406"/>
          <a:stretch>
            <a:fillRect/>
          </a:stretch>
        </p:blipFill>
        <p:spPr/>
      </p:pic>
      <p:sp>
        <p:nvSpPr>
          <p:cNvPr id="3" name="TextBox 2">
            <a:extLst>
              <a:ext uri="{FF2B5EF4-FFF2-40B4-BE49-F238E27FC236}">
                <a16:creationId xmlns:a16="http://schemas.microsoft.com/office/drawing/2014/main" id="{10C13FE0-C6E6-C506-F26E-95C3ABACB988}"/>
              </a:ext>
            </a:extLst>
          </p:cNvPr>
          <p:cNvSpPr txBox="1"/>
          <p:nvPr/>
        </p:nvSpPr>
        <p:spPr>
          <a:xfrm>
            <a:off x="653143" y="6020790"/>
            <a:ext cx="1183337" cy="369332"/>
          </a:xfrm>
          <a:prstGeom prst="rect">
            <a:avLst/>
          </a:prstGeom>
          <a:noFill/>
        </p:spPr>
        <p:txBody>
          <a:bodyPr wrap="none" rtlCol="0">
            <a:spAutoFit/>
          </a:bodyPr>
          <a:lstStyle/>
          <a:p>
            <a:r>
              <a:rPr lang="en-US" dirty="0"/>
              <a:t>RPC I 4188</a:t>
            </a:r>
          </a:p>
        </p:txBody>
      </p:sp>
    </p:spTree>
    <p:extLst>
      <p:ext uri="{BB962C8B-B14F-4D97-AF65-F5344CB8AC3E}">
        <p14:creationId xmlns:p14="http://schemas.microsoft.com/office/powerpoint/2010/main" val="3785342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484</TotalTime>
  <Words>3532</Words>
  <Application>Microsoft Macintosh PowerPoint</Application>
  <PresentationFormat>On-screen Show (4:3)</PresentationFormat>
  <Paragraphs>221</Paragraphs>
  <Slides>75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75</vt:i4>
      </vt:variant>
    </vt:vector>
  </HeadingPairs>
  <TitlesOfParts>
    <vt:vector size="80" baseType="lpstr">
      <vt:lpstr>Arial</vt:lpstr>
      <vt:lpstr>Calibri</vt:lpstr>
      <vt:lpstr>Cambria</vt:lpstr>
      <vt:lpstr>Lato</vt:lpstr>
      <vt:lpstr>Office Theme</vt:lpstr>
      <vt:lpstr>Coinage</vt:lpstr>
      <vt:lpstr>Coinage in the Near East to the mid-third century</vt:lpstr>
      <vt:lpstr>Roman imperial coinage</vt:lpstr>
      <vt:lpstr>PowerPoint Presentation</vt:lpstr>
      <vt:lpstr>Roman provincial coinage</vt:lpstr>
      <vt:lpstr>‘Provincial’ issues</vt:lpstr>
      <vt:lpstr>PowerPoint Presentation</vt:lpstr>
      <vt:lpstr>Antiochene silver tetradrachm copying the coinage of the Seleucid king Philip Philadelphus (98-83 BCE), dated year 5 of the Julian era of Antioch (46-45 BCE).</vt:lpstr>
      <vt:lpstr>Antiochene silver tetradrachm of Nero, dated Julian year 112 of Antioch and regnal year 10 (63-64 CE).</vt:lpstr>
      <vt:lpstr>The Tyrian tetradrachm</vt:lpstr>
      <vt:lpstr>Silver tetradrachm (shekel) of Tyre, dated civic year 159 (33-34 CE). Head of Heracles - Melkart / Eagle.</vt:lpstr>
      <vt:lpstr>PowerPoint Presentation</vt:lpstr>
      <vt:lpstr>Antiochene silver tetradrachm of Trajan, dated by the 15th renewal of his tribunician power, 110-111.</vt:lpstr>
      <vt:lpstr>PowerPoint Presentation</vt:lpstr>
      <vt:lpstr>Base silver tetradrachm of Caracalla, dated by his fourth consulship, 212-217. The murex shell between the eagle’s legs is a symbol of the city of Tyre, and this issue is thought to have been struck there.</vt:lpstr>
      <vt:lpstr>Base silver tetradrachm of Philip (244-249), with the mint mark ANTIOXIA under the eagle, and dated to a fourth consulship (there is no other evidence that Philip held a fourth consulship, but the date is presumably 249).</vt:lpstr>
      <vt:lpstr>Base silver tetradrachm of the usurper Uranius Antoninus, 253-254, from Emesa. He was the last ruler to issue this denomination in Syria.</vt:lpstr>
      <vt:lpstr>Also some bronze coins circulated widely, and are categorized as ‘provincial’ rather than ‘civic’</vt:lpstr>
      <vt:lpstr>SC bronze of Tiberius (14-37), dated by his 23rd renewal of tribunician power, 31-32.</vt:lpstr>
      <vt:lpstr>From Augustus to Nerva (96-98) the inscriptions are in Latin, but under Trajan they switch to Greek (apart from the letters SC).</vt:lpstr>
      <vt:lpstr>The SC coinage circulated widely in the Near East, but not in other regions. In the third century the letters SC were transferred to the civic bronze coinage of Antioch (and to the silver tetradrachms), but small denominations were still produced with the SC in a wreath down to the reign of Philip (244-249).</vt:lpstr>
      <vt:lpstr>Other non-civic bronze coinage</vt:lpstr>
      <vt:lpstr>Coin issued for Judaea under Pontius Pilate</vt:lpstr>
      <vt:lpstr>Judaea capta coin of Titus, as Caesar, 69-79, possibly struck at Caesarea. Victory inscribing shield attached to palm.</vt:lpstr>
      <vt:lpstr>Civic coinage</vt:lpstr>
      <vt:lpstr>PowerPoint Presentation</vt:lpstr>
      <vt:lpstr>PowerPoint Presentation</vt:lpstr>
      <vt:lpstr>Antioch, civic bronze of Elagabalus (AD 218-222). The reverse type depicts the Tyche of Antioch, the river Orontes swimming at her feet, and what appears to be an astrological symbol (Aries) above. </vt:lpstr>
      <vt:lpstr>Zeugma, Philip II as Augustus, 246-249. A temple on a prominent hill. Note the astrological symbol Capricorn (a symbol of the legion stationed there?).</vt:lpstr>
      <vt:lpstr>Seleucia Pieria, Trajan (98-117). Stone or mountain image associated with Zeus Casius (a localmountain), in a shrine</vt:lpstr>
      <vt:lpstr>Laodicea, ‘pseudo-autonomous’ issue of the late first or early second century CE. Head of Dionysus / the lighthouse of Laodicea.</vt:lpstr>
      <vt:lpstr>Emesa, Antoninus Pius (AD 138-161). Eagle perched on cult stone of Elagabal.</vt:lpstr>
      <vt:lpstr>Septimius Severus (193-211), Heliopolis (Baalbek). The temple of Jupiter</vt:lpstr>
      <vt:lpstr>Heliopolis, Philip I (244-249). The temple of Mercury on a hilltop</vt:lpstr>
      <vt:lpstr>Byblus, Macrinus (AD 217-218). Temple with large conical or pyramidal cult object in colonnaded court.</vt:lpstr>
      <vt:lpstr>Colonia of Berytus, Elagabalus (218-222). Aeneas fleeing the destruction of Troy, carrying his father Anchises and holding his son Ascanius by the hand (message: we Berytians are Romans)</vt:lpstr>
      <vt:lpstr>Sidon, Julia Soaemias, mother of Elagabalus. Cult object (spherical stone?) in wheeled portable shrine. When Tyre rebelled against Elagabalus, Sidon remained faithful and was awarded the title Colonia Aurelia. It also gained the title Pia (‘faithful’).</vt:lpstr>
      <vt:lpstr>Tyre, Elagabalus (AD 218-222). The Ambrosial Rocks, the legendary origin of Tyre as two rocks floating in the sea. Beneath is a reference to the discovery of sea purple: Heracles’ dog found a murex on the beach and chewed it, producing a purple froth. </vt:lpstr>
      <vt:lpstr>Tyre, Otacilia Severa, wife of Philip I (244-249). Dido supervising the building of Carthage</vt:lpstr>
      <vt:lpstr>Tyre, Elagabalus. An unexplained scene that must be associated with the myth of Dido, queen of Carthage: Pygmalion, king of Tyre, holding four stags by the reins</vt:lpstr>
      <vt:lpstr>Tyre, Volusian (co-emperor with Trebonianus Gallus, 251-253 CE). Phoenician hero Cadmus giving a scroll to the Greeks (i.e. the Greeks owe the Phoenicians for the ability to write)</vt:lpstr>
      <vt:lpstr>Tyre, Trebonianus Gallus (251-253). River god and the water tanks at Ras al Ain?</vt:lpstr>
      <vt:lpstr>Damascus, Philip I (AD 244-249). Naked female figure clasping vine tendrils. This is probably a representation of the nymph Ambrosia, who turned herself into a vine plant when helping Dionysus fight Lycurgus. The battle was supposed to have taken place in this region (although an alternative tradition placed it in Thrace).</vt:lpstr>
      <vt:lpstr>Damascus, Otacilia Severa, wife of Philip (AD 244-249). Water emerging from a grotto, with river god reclining in it; above, temple. The inscriptions are in Latin (appropriate for a colonia), but beneath the spring is the Greek word pegai (‘springs’). This is almost certainly a representation of the temple at the source of the Barada river which flows through Damascus.</vt:lpstr>
      <vt:lpstr>Philippopolis, Divus Julius Marinus, father of the emperor Philip (244-249). A cult of Philip’s father seems to have existed at Philippopolis, the city thought to be Philip’s birthplace; this is the only known coinage in the name of the emperor’s father.</vt:lpstr>
      <vt:lpstr>Abila, Elagabalus (218-222), dated civic year 281 (218). Unidentified temple with flanking towers.</vt:lpstr>
      <vt:lpstr>Dium, Geta, son of Septimius Severus, as Caesar, 198-209. Deity holding a victory and eagle tipped sceptre, flanked by two bulls.</vt:lpstr>
      <vt:lpstr>Pella, Elagabalus (218-222). Unidentified building with columns and niches, perhaps a nymphaeum. Dated civic year 282 (218-219).</vt:lpstr>
      <vt:lpstr>Gadara, Gordian III (AD 238-244), dated civic year 303 (AD 239-240). Galley. This perhaps refers to a naumachia (mock sea battle) performed on the nearby Sea of Galilee. The city’s titles include ‘Pompeia’, a reference to its re-foundation by Pompey.</vt:lpstr>
      <vt:lpstr>Petra, Commodus (177-192). City goddess (Tyche) of Petra, holding a military trophy over her shoulder.</vt:lpstr>
      <vt:lpstr>Caesarea, Hadrian (117-138). The city goddess (Tyche) of Caesarea.</vt:lpstr>
      <vt:lpstr>Neapolis, Antoninus Pius; dated civic year 88 (159/160). Mount Gerizim with buildings</vt:lpstr>
      <vt:lpstr>In addition, some coins were issued for or by the koinon of Syria and by kings</vt:lpstr>
      <vt:lpstr>Commagene, Antiochus IV (38-72 CE). Scorpion in wreath.</vt:lpstr>
      <vt:lpstr>PowerPoint Presentation</vt:lpstr>
      <vt:lpstr>Herod the Great (40-4 BCE), dated regnal year 3 (37-36 BCE), minted in Samaria. Helmet / Tripod.</vt:lpstr>
      <vt:lpstr>Agrippa I (37-43 CE). Paneas (Caesarea Philippi). Bust of Caesonia (wife of Caligula) / figure of Drusilla (daughter of Caligula). These coins bear the only certainly identifiable portraits of Caesonia.</vt:lpstr>
      <vt:lpstr>Agrippa I (37-43 CE). Caesarea, dated regnal year 7 (42-43 CE). Bust of Agrippa / Tyche of Caesarea.</vt:lpstr>
      <vt:lpstr>Bibliography</vt:lpstr>
      <vt:lpstr>Third century changes</vt:lpstr>
      <vt:lpstr>PowerPoint Presentation</vt:lpstr>
      <vt:lpstr>Radiate of Vaballathus and Aurelian</vt:lpstr>
      <vt:lpstr>PowerPoint Presentation</vt:lpstr>
      <vt:lpstr>Nummus of Diocletian minted at Antioch: ANT</vt:lpstr>
      <vt:lpstr>The types were now usually standardized, regardless of where they were minted, so during a given period, most nummi would bear the same design</vt:lpstr>
      <vt:lpstr>However, in c. 310-313 CE the mint of Antioch produced types unique to that city</vt:lpstr>
      <vt:lpstr>In the early fourth century Constantine introduced a new, lighter gold coin, the solidus, which became the main tax coin</vt:lpstr>
      <vt:lpstr>PowerPoint Presentation</vt:lpstr>
      <vt:lpstr>At the end of the fifth century (498 CE) the emperor Anastasius introduced a new base metal coinage, with value marks on it</vt:lpstr>
      <vt:lpstr>Byzantine follis of the emperor Maurice, minted at Antioch (re-named Theupolis after an earthquake in 527 CE)</vt:lpstr>
      <vt:lpstr>A single monetary system?</vt:lpstr>
      <vt:lpstr>PowerPoint Presentation</vt:lpstr>
      <vt:lpstr>Problems</vt:lpstr>
      <vt:lpstr>PowerPoint Presentation</vt:lpstr>
      <vt:lpstr>Monetization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Coinage</dc:title>
  <dc:creator>Kevin Butcher</dc:creator>
  <cp:lastModifiedBy>Butcher, Kevin</cp:lastModifiedBy>
  <cp:revision>9</cp:revision>
  <dcterms:created xsi:type="dcterms:W3CDTF">2013-03-04T11:03:52Z</dcterms:created>
  <dcterms:modified xsi:type="dcterms:W3CDTF">2023-01-12T20:08:12Z</dcterms:modified>
</cp:coreProperties>
</file>