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74" r:id="rId3"/>
    <p:sldId id="257" r:id="rId4"/>
    <p:sldId id="258" r:id="rId5"/>
    <p:sldId id="260" r:id="rId6"/>
    <p:sldId id="259" r:id="rId7"/>
    <p:sldId id="261" r:id="rId8"/>
    <p:sldId id="263" r:id="rId9"/>
    <p:sldId id="264" r:id="rId10"/>
    <p:sldId id="262" r:id="rId11"/>
    <p:sldId id="265" r:id="rId12"/>
    <p:sldId id="266" r:id="rId13"/>
    <p:sldId id="269" r:id="rId14"/>
    <p:sldId id="267" r:id="rId15"/>
    <p:sldId id="268" r:id="rId16"/>
    <p:sldId id="271" r:id="rId17"/>
    <p:sldId id="270" r:id="rId18"/>
    <p:sldId id="272" r:id="rId19"/>
    <p:sldId id="273"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EE2C8B-21BF-B149-BE59-4592A3392AD7}" v="105" dt="2025-11-06T10:44:42.2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3"/>
    <p:restoredTop sz="94636"/>
  </p:normalViewPr>
  <p:slideViewPr>
    <p:cSldViewPr snapToGrid="0">
      <p:cViewPr>
        <p:scale>
          <a:sx n="105" d="100"/>
          <a:sy n="105" d="100"/>
        </p:scale>
        <p:origin x="208" y="6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RR, CHRISTOPHER (PGR)" userId="4652950a-d350-4626-af35-1c9135d78848" providerId="ADAL" clId="{7D0E18E9-8823-5703-87C4-226E3094B07E}"/>
    <pc:docChg chg="undo custSel addSld delSld modSld sldOrd">
      <pc:chgData name="PARR, CHRISTOPHER (PGR)" userId="4652950a-d350-4626-af35-1c9135d78848" providerId="ADAL" clId="{7D0E18E9-8823-5703-87C4-226E3094B07E}" dt="2025-11-06T10:48:53.338" v="14138" actId="20577"/>
      <pc:docMkLst>
        <pc:docMk/>
      </pc:docMkLst>
      <pc:sldChg chg="modSp new mod setBg">
        <pc:chgData name="PARR, CHRISTOPHER (PGR)" userId="4652950a-d350-4626-af35-1c9135d78848" providerId="ADAL" clId="{7D0E18E9-8823-5703-87C4-226E3094B07E}" dt="2025-10-29T17:17:19.518" v="907" actId="27636"/>
        <pc:sldMkLst>
          <pc:docMk/>
          <pc:sldMk cId="2292371200" sldId="257"/>
        </pc:sldMkLst>
        <pc:spChg chg="mod">
          <ac:chgData name="PARR, CHRISTOPHER (PGR)" userId="4652950a-d350-4626-af35-1c9135d78848" providerId="ADAL" clId="{7D0E18E9-8823-5703-87C4-226E3094B07E}" dt="2025-10-29T16:47:34.766" v="71" actId="20577"/>
          <ac:spMkLst>
            <pc:docMk/>
            <pc:sldMk cId="2292371200" sldId="257"/>
            <ac:spMk id="2" creationId="{EEB6664F-F3FE-83A2-A346-37BDD353D6D8}"/>
          </ac:spMkLst>
        </pc:spChg>
        <pc:spChg chg="mod">
          <ac:chgData name="PARR, CHRISTOPHER (PGR)" userId="4652950a-d350-4626-af35-1c9135d78848" providerId="ADAL" clId="{7D0E18E9-8823-5703-87C4-226E3094B07E}" dt="2025-10-29T17:17:19.518" v="907" actId="27636"/>
          <ac:spMkLst>
            <pc:docMk/>
            <pc:sldMk cId="2292371200" sldId="257"/>
            <ac:spMk id="3" creationId="{96F6765E-3956-4CE2-B599-F7A29D6BE4AC}"/>
          </ac:spMkLst>
        </pc:spChg>
      </pc:sldChg>
      <pc:sldChg chg="addSp delSp modSp new mod setBg">
        <pc:chgData name="PARR, CHRISTOPHER (PGR)" userId="4652950a-d350-4626-af35-1c9135d78848" providerId="ADAL" clId="{7D0E18E9-8823-5703-87C4-226E3094B07E}" dt="2025-10-29T17:31:24.358" v="997" actId="1076"/>
        <pc:sldMkLst>
          <pc:docMk/>
          <pc:sldMk cId="2180195573" sldId="258"/>
        </pc:sldMkLst>
        <pc:spChg chg="mod">
          <ac:chgData name="PARR, CHRISTOPHER (PGR)" userId="4652950a-d350-4626-af35-1c9135d78848" providerId="ADAL" clId="{7D0E18E9-8823-5703-87C4-226E3094B07E}" dt="2025-10-29T17:17:35.583" v="948" actId="20577"/>
          <ac:spMkLst>
            <pc:docMk/>
            <pc:sldMk cId="2180195573" sldId="258"/>
            <ac:spMk id="2" creationId="{74BCAB8A-9550-9277-6EA9-FE2D922DEF8A}"/>
          </ac:spMkLst>
        </pc:spChg>
        <pc:spChg chg="mod">
          <ac:chgData name="PARR, CHRISTOPHER (PGR)" userId="4652950a-d350-4626-af35-1c9135d78848" providerId="ADAL" clId="{7D0E18E9-8823-5703-87C4-226E3094B07E}" dt="2025-10-29T17:18:09.702" v="957" actId="14"/>
          <ac:spMkLst>
            <pc:docMk/>
            <pc:sldMk cId="2180195573" sldId="258"/>
            <ac:spMk id="3" creationId="{6E1B8070-8C04-BF8D-4C09-CEB8BC3B917D}"/>
          </ac:spMkLst>
        </pc:spChg>
        <pc:picChg chg="add mod">
          <ac:chgData name="PARR, CHRISTOPHER (PGR)" userId="4652950a-d350-4626-af35-1c9135d78848" providerId="ADAL" clId="{7D0E18E9-8823-5703-87C4-226E3094B07E}" dt="2025-10-29T17:31:20.621" v="996" actId="1076"/>
          <ac:picMkLst>
            <pc:docMk/>
            <pc:sldMk cId="2180195573" sldId="258"/>
            <ac:picMk id="5" creationId="{B426E484-9D36-C875-1A83-73D70490337F}"/>
          </ac:picMkLst>
        </pc:picChg>
        <pc:picChg chg="add mod">
          <ac:chgData name="PARR, CHRISTOPHER (PGR)" userId="4652950a-d350-4626-af35-1c9135d78848" providerId="ADAL" clId="{7D0E18E9-8823-5703-87C4-226E3094B07E}" dt="2025-10-29T17:31:20.621" v="996" actId="1076"/>
          <ac:picMkLst>
            <pc:docMk/>
            <pc:sldMk cId="2180195573" sldId="258"/>
            <ac:picMk id="1026" creationId="{338F1B02-EA2A-5A89-6B2E-00250C268E0F}"/>
          </ac:picMkLst>
        </pc:picChg>
        <pc:picChg chg="add mod">
          <ac:chgData name="PARR, CHRISTOPHER (PGR)" userId="4652950a-d350-4626-af35-1c9135d78848" providerId="ADAL" clId="{7D0E18E9-8823-5703-87C4-226E3094B07E}" dt="2025-10-29T17:31:20.621" v="996" actId="1076"/>
          <ac:picMkLst>
            <pc:docMk/>
            <pc:sldMk cId="2180195573" sldId="258"/>
            <ac:picMk id="1028" creationId="{99E941E1-D35C-8A1E-F810-660E2A86BBBC}"/>
          </ac:picMkLst>
        </pc:picChg>
        <pc:picChg chg="add mod">
          <ac:chgData name="PARR, CHRISTOPHER (PGR)" userId="4652950a-d350-4626-af35-1c9135d78848" providerId="ADAL" clId="{7D0E18E9-8823-5703-87C4-226E3094B07E}" dt="2025-10-29T17:31:24.358" v="997" actId="1076"/>
          <ac:picMkLst>
            <pc:docMk/>
            <pc:sldMk cId="2180195573" sldId="258"/>
            <ac:picMk id="1032" creationId="{24E4300D-1545-F674-816E-E70B22038547}"/>
          </ac:picMkLst>
        </pc:picChg>
      </pc:sldChg>
      <pc:sldChg chg="modSp new mod setBg">
        <pc:chgData name="PARR, CHRISTOPHER (PGR)" userId="4652950a-d350-4626-af35-1c9135d78848" providerId="ADAL" clId="{7D0E18E9-8823-5703-87C4-226E3094B07E}" dt="2025-10-30T15:43:36.026" v="3474" actId="27636"/>
        <pc:sldMkLst>
          <pc:docMk/>
          <pc:sldMk cId="71610297" sldId="259"/>
        </pc:sldMkLst>
        <pc:spChg chg="mod">
          <ac:chgData name="PARR, CHRISTOPHER (PGR)" userId="4652950a-d350-4626-af35-1c9135d78848" providerId="ADAL" clId="{7D0E18E9-8823-5703-87C4-226E3094B07E}" dt="2025-10-30T10:18:52.863" v="2318" actId="20577"/>
          <ac:spMkLst>
            <pc:docMk/>
            <pc:sldMk cId="71610297" sldId="259"/>
            <ac:spMk id="2" creationId="{B02A1018-D0AB-78DC-3981-E043970F0970}"/>
          </ac:spMkLst>
        </pc:spChg>
        <pc:spChg chg="mod">
          <ac:chgData name="PARR, CHRISTOPHER (PGR)" userId="4652950a-d350-4626-af35-1c9135d78848" providerId="ADAL" clId="{7D0E18E9-8823-5703-87C4-226E3094B07E}" dt="2025-10-30T15:43:36.026" v="3474" actId="27636"/>
          <ac:spMkLst>
            <pc:docMk/>
            <pc:sldMk cId="71610297" sldId="259"/>
            <ac:spMk id="3" creationId="{656AAB0F-5A1F-6089-A5E1-EE705F3B0A0A}"/>
          </ac:spMkLst>
        </pc:spChg>
      </pc:sldChg>
      <pc:sldChg chg="addSp modSp new mod ord setBg">
        <pc:chgData name="PARR, CHRISTOPHER (PGR)" userId="4652950a-d350-4626-af35-1c9135d78848" providerId="ADAL" clId="{7D0E18E9-8823-5703-87C4-226E3094B07E}" dt="2025-10-30T10:18:27.497" v="2301" actId="732"/>
        <pc:sldMkLst>
          <pc:docMk/>
          <pc:sldMk cId="1187077592" sldId="260"/>
        </pc:sldMkLst>
        <pc:spChg chg="mod">
          <ac:chgData name="PARR, CHRISTOPHER (PGR)" userId="4652950a-d350-4626-af35-1c9135d78848" providerId="ADAL" clId="{7D0E18E9-8823-5703-87C4-226E3094B07E}" dt="2025-10-30T10:16:53.640" v="2257" actId="20577"/>
          <ac:spMkLst>
            <pc:docMk/>
            <pc:sldMk cId="1187077592" sldId="260"/>
            <ac:spMk id="2" creationId="{3448B5BE-4896-5674-2A8F-0967C7C9F261}"/>
          </ac:spMkLst>
        </pc:spChg>
        <pc:spChg chg="mod">
          <ac:chgData name="PARR, CHRISTOPHER (PGR)" userId="4652950a-d350-4626-af35-1c9135d78848" providerId="ADAL" clId="{7D0E18E9-8823-5703-87C4-226E3094B07E}" dt="2025-10-30T10:18:03.211" v="2300" actId="1076"/>
          <ac:spMkLst>
            <pc:docMk/>
            <pc:sldMk cId="1187077592" sldId="260"/>
            <ac:spMk id="3" creationId="{B7AAF029-83A1-60CB-780B-B1B4FD538305}"/>
          </ac:spMkLst>
        </pc:spChg>
        <pc:picChg chg="add mod modCrop">
          <ac:chgData name="PARR, CHRISTOPHER (PGR)" userId="4652950a-d350-4626-af35-1c9135d78848" providerId="ADAL" clId="{7D0E18E9-8823-5703-87C4-226E3094B07E}" dt="2025-10-30T10:18:27.497" v="2301" actId="732"/>
          <ac:picMkLst>
            <pc:docMk/>
            <pc:sldMk cId="1187077592" sldId="260"/>
            <ac:picMk id="4" creationId="{6AA5FC3B-3103-80A3-E782-3BED143D1DC3}"/>
          </ac:picMkLst>
        </pc:picChg>
      </pc:sldChg>
      <pc:sldChg chg="modSp add mod">
        <pc:chgData name="PARR, CHRISTOPHER (PGR)" userId="4652950a-d350-4626-af35-1c9135d78848" providerId="ADAL" clId="{7D0E18E9-8823-5703-87C4-226E3094B07E}" dt="2025-10-30T17:58:51.758" v="4576" actId="20577"/>
        <pc:sldMkLst>
          <pc:docMk/>
          <pc:sldMk cId="1992554977" sldId="261"/>
        </pc:sldMkLst>
        <pc:spChg chg="mod">
          <ac:chgData name="PARR, CHRISTOPHER (PGR)" userId="4652950a-d350-4626-af35-1c9135d78848" providerId="ADAL" clId="{7D0E18E9-8823-5703-87C4-226E3094B07E}" dt="2025-10-30T17:35:03.988" v="3533" actId="20577"/>
          <ac:spMkLst>
            <pc:docMk/>
            <pc:sldMk cId="1992554977" sldId="261"/>
            <ac:spMk id="2" creationId="{59B73CF4-4139-526B-0D7C-07A5A0FBB551}"/>
          </ac:spMkLst>
        </pc:spChg>
        <pc:spChg chg="mod">
          <ac:chgData name="PARR, CHRISTOPHER (PGR)" userId="4652950a-d350-4626-af35-1c9135d78848" providerId="ADAL" clId="{7D0E18E9-8823-5703-87C4-226E3094B07E}" dt="2025-10-30T17:58:51.758" v="4576" actId="20577"/>
          <ac:spMkLst>
            <pc:docMk/>
            <pc:sldMk cId="1992554977" sldId="261"/>
            <ac:spMk id="3" creationId="{34D2DCF6-8F68-371B-AAD9-C09F4698D9AF}"/>
          </ac:spMkLst>
        </pc:spChg>
      </pc:sldChg>
      <pc:sldChg chg="modSp new mod setBg">
        <pc:chgData name="PARR, CHRISTOPHER (PGR)" userId="4652950a-d350-4626-af35-1c9135d78848" providerId="ADAL" clId="{7D0E18E9-8823-5703-87C4-226E3094B07E}" dt="2025-11-06T10:27:38.887" v="11953" actId="27636"/>
        <pc:sldMkLst>
          <pc:docMk/>
          <pc:sldMk cId="152452014" sldId="262"/>
        </pc:sldMkLst>
        <pc:spChg chg="mod">
          <ac:chgData name="PARR, CHRISTOPHER (PGR)" userId="4652950a-d350-4626-af35-1c9135d78848" providerId="ADAL" clId="{7D0E18E9-8823-5703-87C4-226E3094B07E}" dt="2025-10-31T09:00:30.953" v="4945" actId="20577"/>
          <ac:spMkLst>
            <pc:docMk/>
            <pc:sldMk cId="152452014" sldId="262"/>
            <ac:spMk id="2" creationId="{50611931-4AAF-474D-8EA4-23B25346F246}"/>
          </ac:spMkLst>
        </pc:spChg>
        <pc:spChg chg="mod">
          <ac:chgData name="PARR, CHRISTOPHER (PGR)" userId="4652950a-d350-4626-af35-1c9135d78848" providerId="ADAL" clId="{7D0E18E9-8823-5703-87C4-226E3094B07E}" dt="2025-11-06T10:27:38.887" v="11953" actId="27636"/>
          <ac:spMkLst>
            <pc:docMk/>
            <pc:sldMk cId="152452014" sldId="262"/>
            <ac:spMk id="3" creationId="{F36059D8-72AB-BBA9-DE37-92D27EDDCF99}"/>
          </ac:spMkLst>
        </pc:spChg>
      </pc:sldChg>
      <pc:sldChg chg="modSp add mod">
        <pc:chgData name="PARR, CHRISTOPHER (PGR)" userId="4652950a-d350-4626-af35-1c9135d78848" providerId="ADAL" clId="{7D0E18E9-8823-5703-87C4-226E3094B07E}" dt="2025-10-30T18:05:05.090" v="4918" actId="14100"/>
        <pc:sldMkLst>
          <pc:docMk/>
          <pc:sldMk cId="4052192228" sldId="263"/>
        </pc:sldMkLst>
        <pc:spChg chg="mod">
          <ac:chgData name="PARR, CHRISTOPHER (PGR)" userId="4652950a-d350-4626-af35-1c9135d78848" providerId="ADAL" clId="{7D0E18E9-8823-5703-87C4-226E3094B07E}" dt="2025-10-30T17:40:35.397" v="3684" actId="20577"/>
          <ac:spMkLst>
            <pc:docMk/>
            <pc:sldMk cId="4052192228" sldId="263"/>
            <ac:spMk id="2" creationId="{A0681690-BE92-8010-B75D-83C25D930702}"/>
          </ac:spMkLst>
        </pc:spChg>
        <pc:spChg chg="mod">
          <ac:chgData name="PARR, CHRISTOPHER (PGR)" userId="4652950a-d350-4626-af35-1c9135d78848" providerId="ADAL" clId="{7D0E18E9-8823-5703-87C4-226E3094B07E}" dt="2025-10-30T18:05:05.090" v="4918" actId="14100"/>
          <ac:spMkLst>
            <pc:docMk/>
            <pc:sldMk cId="4052192228" sldId="263"/>
            <ac:spMk id="3" creationId="{8B27C696-D70A-EBCD-E68C-34196414F44F}"/>
          </ac:spMkLst>
        </pc:spChg>
      </pc:sldChg>
      <pc:sldChg chg="modSp add mod">
        <pc:chgData name="PARR, CHRISTOPHER (PGR)" userId="4652950a-d350-4626-af35-1c9135d78848" providerId="ADAL" clId="{7D0E18E9-8823-5703-87C4-226E3094B07E}" dt="2025-11-06T10:21:55.264" v="11815" actId="20577"/>
        <pc:sldMkLst>
          <pc:docMk/>
          <pc:sldMk cId="973745958" sldId="264"/>
        </pc:sldMkLst>
        <pc:spChg chg="mod">
          <ac:chgData name="PARR, CHRISTOPHER (PGR)" userId="4652950a-d350-4626-af35-1c9135d78848" providerId="ADAL" clId="{7D0E18E9-8823-5703-87C4-226E3094B07E}" dt="2025-10-30T17:52:43.963" v="4083" actId="20577"/>
          <ac:spMkLst>
            <pc:docMk/>
            <pc:sldMk cId="973745958" sldId="264"/>
            <ac:spMk id="2" creationId="{B3C448E4-B0F6-E094-2158-F37C98FBB08E}"/>
          </ac:spMkLst>
        </pc:spChg>
        <pc:spChg chg="mod">
          <ac:chgData name="PARR, CHRISTOPHER (PGR)" userId="4652950a-d350-4626-af35-1c9135d78848" providerId="ADAL" clId="{7D0E18E9-8823-5703-87C4-226E3094B07E}" dt="2025-11-06T10:21:55.264" v="11815" actId="20577"/>
          <ac:spMkLst>
            <pc:docMk/>
            <pc:sldMk cId="973745958" sldId="264"/>
            <ac:spMk id="3" creationId="{D9575738-5E40-5275-008C-65854E8779A3}"/>
          </ac:spMkLst>
        </pc:spChg>
      </pc:sldChg>
      <pc:sldChg chg="modSp new mod setBg">
        <pc:chgData name="PARR, CHRISTOPHER (PGR)" userId="4652950a-d350-4626-af35-1c9135d78848" providerId="ADAL" clId="{7D0E18E9-8823-5703-87C4-226E3094B07E}" dt="2025-10-31T12:12:46.132" v="7082" actId="1076"/>
        <pc:sldMkLst>
          <pc:docMk/>
          <pc:sldMk cId="2233684653" sldId="265"/>
        </pc:sldMkLst>
        <pc:spChg chg="mod">
          <ac:chgData name="PARR, CHRISTOPHER (PGR)" userId="4652950a-d350-4626-af35-1c9135d78848" providerId="ADAL" clId="{7D0E18E9-8823-5703-87C4-226E3094B07E}" dt="2025-10-31T11:59:22.801" v="5920" actId="20577"/>
          <ac:spMkLst>
            <pc:docMk/>
            <pc:sldMk cId="2233684653" sldId="265"/>
            <ac:spMk id="2" creationId="{886A5E03-B9D3-ACBB-53B9-6B272613E81C}"/>
          </ac:spMkLst>
        </pc:spChg>
        <pc:spChg chg="mod">
          <ac:chgData name="PARR, CHRISTOPHER (PGR)" userId="4652950a-d350-4626-af35-1c9135d78848" providerId="ADAL" clId="{7D0E18E9-8823-5703-87C4-226E3094B07E}" dt="2025-10-31T12:12:46.132" v="7082" actId="1076"/>
          <ac:spMkLst>
            <pc:docMk/>
            <pc:sldMk cId="2233684653" sldId="265"/>
            <ac:spMk id="3" creationId="{4E618FA2-155F-C7BC-98D5-109AAAAFFDBE}"/>
          </ac:spMkLst>
        </pc:spChg>
      </pc:sldChg>
      <pc:sldChg chg="addSp delSp modSp new mod setBg">
        <pc:chgData name="PARR, CHRISTOPHER (PGR)" userId="4652950a-d350-4626-af35-1c9135d78848" providerId="ADAL" clId="{7D0E18E9-8823-5703-87C4-226E3094B07E}" dt="2025-11-04T11:43:10.255" v="7468" actId="20577"/>
        <pc:sldMkLst>
          <pc:docMk/>
          <pc:sldMk cId="790556141" sldId="266"/>
        </pc:sldMkLst>
        <pc:spChg chg="mod">
          <ac:chgData name="PARR, CHRISTOPHER (PGR)" userId="4652950a-d350-4626-af35-1c9135d78848" providerId="ADAL" clId="{7D0E18E9-8823-5703-87C4-226E3094B07E}" dt="2025-11-04T11:34:17.918" v="7114" actId="20577"/>
          <ac:spMkLst>
            <pc:docMk/>
            <pc:sldMk cId="790556141" sldId="266"/>
            <ac:spMk id="2" creationId="{7585BFD8-1AEB-15C5-BCB3-E8F0137F06CA}"/>
          </ac:spMkLst>
        </pc:spChg>
        <pc:spChg chg="add del mod">
          <ac:chgData name="PARR, CHRISTOPHER (PGR)" userId="4652950a-d350-4626-af35-1c9135d78848" providerId="ADAL" clId="{7D0E18E9-8823-5703-87C4-226E3094B07E}" dt="2025-11-04T11:43:10.255" v="7468" actId="20577"/>
          <ac:spMkLst>
            <pc:docMk/>
            <pc:sldMk cId="790556141" sldId="266"/>
            <ac:spMk id="3" creationId="{A376C4B8-1988-452C-6A64-8BE90CEF2B6E}"/>
          </ac:spMkLst>
        </pc:spChg>
      </pc:sldChg>
      <pc:sldChg chg="modSp new mod setBg">
        <pc:chgData name="PARR, CHRISTOPHER (PGR)" userId="4652950a-d350-4626-af35-1c9135d78848" providerId="ADAL" clId="{7D0E18E9-8823-5703-87C4-226E3094B07E}" dt="2025-11-06T10:26:33.285" v="11945" actId="27636"/>
        <pc:sldMkLst>
          <pc:docMk/>
          <pc:sldMk cId="962729181" sldId="267"/>
        </pc:sldMkLst>
        <pc:spChg chg="mod">
          <ac:chgData name="PARR, CHRISTOPHER (PGR)" userId="4652950a-d350-4626-af35-1c9135d78848" providerId="ADAL" clId="{7D0E18E9-8823-5703-87C4-226E3094B07E}" dt="2025-11-05T15:27:10.822" v="8274" actId="20577"/>
          <ac:spMkLst>
            <pc:docMk/>
            <pc:sldMk cId="962729181" sldId="267"/>
            <ac:spMk id="2" creationId="{5B285CA0-5D07-08DA-B20D-820CFDE3D731}"/>
          </ac:spMkLst>
        </pc:spChg>
        <pc:spChg chg="mod">
          <ac:chgData name="PARR, CHRISTOPHER (PGR)" userId="4652950a-d350-4626-af35-1c9135d78848" providerId="ADAL" clId="{7D0E18E9-8823-5703-87C4-226E3094B07E}" dt="2025-11-06T10:26:33.285" v="11945" actId="27636"/>
          <ac:spMkLst>
            <pc:docMk/>
            <pc:sldMk cId="962729181" sldId="267"/>
            <ac:spMk id="3" creationId="{2CC0B762-9A72-09FC-F513-9986C87EAB60}"/>
          </ac:spMkLst>
        </pc:spChg>
      </pc:sldChg>
      <pc:sldChg chg="modSp new mod setBg">
        <pc:chgData name="PARR, CHRISTOPHER (PGR)" userId="4652950a-d350-4626-af35-1c9135d78848" providerId="ADAL" clId="{7D0E18E9-8823-5703-87C4-226E3094B07E}" dt="2025-11-06T09:26:29.474" v="9275" actId="20577"/>
        <pc:sldMkLst>
          <pc:docMk/>
          <pc:sldMk cId="254905796" sldId="268"/>
        </pc:sldMkLst>
        <pc:spChg chg="mod">
          <ac:chgData name="PARR, CHRISTOPHER (PGR)" userId="4652950a-d350-4626-af35-1c9135d78848" providerId="ADAL" clId="{7D0E18E9-8823-5703-87C4-226E3094B07E}" dt="2025-11-05T15:35:13.432" v="8608" actId="20577"/>
          <ac:spMkLst>
            <pc:docMk/>
            <pc:sldMk cId="254905796" sldId="268"/>
            <ac:spMk id="2" creationId="{43DC76BD-1D44-E96C-2AE5-C73B446728A6}"/>
          </ac:spMkLst>
        </pc:spChg>
        <pc:spChg chg="mod">
          <ac:chgData name="PARR, CHRISTOPHER (PGR)" userId="4652950a-d350-4626-af35-1c9135d78848" providerId="ADAL" clId="{7D0E18E9-8823-5703-87C4-226E3094B07E}" dt="2025-11-06T09:26:29.474" v="9275" actId="20577"/>
          <ac:spMkLst>
            <pc:docMk/>
            <pc:sldMk cId="254905796" sldId="268"/>
            <ac:spMk id="3" creationId="{3993AAFD-578A-E1C8-E17A-65179414114C}"/>
          </ac:spMkLst>
        </pc:spChg>
      </pc:sldChg>
      <pc:sldChg chg="modSp new mod setBg">
        <pc:chgData name="PARR, CHRISTOPHER (PGR)" userId="4652950a-d350-4626-af35-1c9135d78848" providerId="ADAL" clId="{7D0E18E9-8823-5703-87C4-226E3094B07E}" dt="2025-11-05T15:49:42.749" v="9087" actId="20577"/>
        <pc:sldMkLst>
          <pc:docMk/>
          <pc:sldMk cId="2243984067" sldId="269"/>
        </pc:sldMkLst>
        <pc:spChg chg="mod">
          <ac:chgData name="PARR, CHRISTOPHER (PGR)" userId="4652950a-d350-4626-af35-1c9135d78848" providerId="ADAL" clId="{7D0E18E9-8823-5703-87C4-226E3094B07E}" dt="2025-11-05T15:38:29.105" v="8693" actId="20577"/>
          <ac:spMkLst>
            <pc:docMk/>
            <pc:sldMk cId="2243984067" sldId="269"/>
            <ac:spMk id="2" creationId="{8C8144DB-9B75-BE30-FC43-BE150F64893F}"/>
          </ac:spMkLst>
        </pc:spChg>
        <pc:spChg chg="mod">
          <ac:chgData name="PARR, CHRISTOPHER (PGR)" userId="4652950a-d350-4626-af35-1c9135d78848" providerId="ADAL" clId="{7D0E18E9-8823-5703-87C4-226E3094B07E}" dt="2025-11-05T15:49:42.749" v="9087" actId="20577"/>
          <ac:spMkLst>
            <pc:docMk/>
            <pc:sldMk cId="2243984067" sldId="269"/>
            <ac:spMk id="3" creationId="{9D0750F8-3630-A64C-2974-FC388D2DDFED}"/>
          </ac:spMkLst>
        </pc:spChg>
      </pc:sldChg>
      <pc:sldChg chg="modSp new mod setBg">
        <pc:chgData name="PARR, CHRISTOPHER (PGR)" userId="4652950a-d350-4626-af35-1c9135d78848" providerId="ADAL" clId="{7D0E18E9-8823-5703-87C4-226E3094B07E}" dt="2025-11-06T10:19:58.351" v="11655" actId="27636"/>
        <pc:sldMkLst>
          <pc:docMk/>
          <pc:sldMk cId="1568058659" sldId="270"/>
        </pc:sldMkLst>
        <pc:spChg chg="mod">
          <ac:chgData name="PARR, CHRISTOPHER (PGR)" userId="4652950a-d350-4626-af35-1c9135d78848" providerId="ADAL" clId="{7D0E18E9-8823-5703-87C4-226E3094B07E}" dt="2025-11-06T09:54:23.920" v="9304" actId="20577"/>
          <ac:spMkLst>
            <pc:docMk/>
            <pc:sldMk cId="1568058659" sldId="270"/>
            <ac:spMk id="2" creationId="{9B0FDA75-F095-8F11-02BC-311EBF3067A6}"/>
          </ac:spMkLst>
        </pc:spChg>
        <pc:spChg chg="mod">
          <ac:chgData name="PARR, CHRISTOPHER (PGR)" userId="4652950a-d350-4626-af35-1c9135d78848" providerId="ADAL" clId="{7D0E18E9-8823-5703-87C4-226E3094B07E}" dt="2025-11-06T10:19:58.351" v="11655" actId="27636"/>
          <ac:spMkLst>
            <pc:docMk/>
            <pc:sldMk cId="1568058659" sldId="270"/>
            <ac:spMk id="3" creationId="{5C8D5A8B-22E9-CF61-7FF0-8A52968EADAC}"/>
          </ac:spMkLst>
        </pc:spChg>
      </pc:sldChg>
      <pc:sldChg chg="modSp add mod">
        <pc:chgData name="PARR, CHRISTOPHER (PGR)" userId="4652950a-d350-4626-af35-1c9135d78848" providerId="ADAL" clId="{7D0E18E9-8823-5703-87C4-226E3094B07E}" dt="2025-11-06T10:26:46.471" v="11948" actId="27636"/>
        <pc:sldMkLst>
          <pc:docMk/>
          <pc:sldMk cId="760552726" sldId="271"/>
        </pc:sldMkLst>
        <pc:spChg chg="mod">
          <ac:chgData name="PARR, CHRISTOPHER (PGR)" userId="4652950a-d350-4626-af35-1c9135d78848" providerId="ADAL" clId="{7D0E18E9-8823-5703-87C4-226E3094B07E}" dt="2025-11-06T10:01:47.509" v="10170" actId="20577"/>
          <ac:spMkLst>
            <pc:docMk/>
            <pc:sldMk cId="760552726" sldId="271"/>
            <ac:spMk id="2" creationId="{6D0B85F8-BFA9-4CFD-0355-3BACF206E150}"/>
          </ac:spMkLst>
        </pc:spChg>
        <pc:spChg chg="mod">
          <ac:chgData name="PARR, CHRISTOPHER (PGR)" userId="4652950a-d350-4626-af35-1c9135d78848" providerId="ADAL" clId="{7D0E18E9-8823-5703-87C4-226E3094B07E}" dt="2025-11-06T10:26:46.471" v="11948" actId="27636"/>
          <ac:spMkLst>
            <pc:docMk/>
            <pc:sldMk cId="760552726" sldId="271"/>
            <ac:spMk id="3" creationId="{DAB1B53E-1B9E-983B-0F09-73EF450E6A1D}"/>
          </ac:spMkLst>
        </pc:spChg>
      </pc:sldChg>
      <pc:sldChg chg="modSp new mod setBg">
        <pc:chgData name="PARR, CHRISTOPHER (PGR)" userId="4652950a-d350-4626-af35-1c9135d78848" providerId="ADAL" clId="{7D0E18E9-8823-5703-87C4-226E3094B07E}" dt="2025-11-06T10:42:09.114" v="13180" actId="20577"/>
        <pc:sldMkLst>
          <pc:docMk/>
          <pc:sldMk cId="3845476715" sldId="272"/>
        </pc:sldMkLst>
        <pc:spChg chg="mod">
          <ac:chgData name="PARR, CHRISTOPHER (PGR)" userId="4652950a-d350-4626-af35-1c9135d78848" providerId="ADAL" clId="{7D0E18E9-8823-5703-87C4-226E3094B07E}" dt="2025-11-06T10:32:27.050" v="12086" actId="20577"/>
          <ac:spMkLst>
            <pc:docMk/>
            <pc:sldMk cId="3845476715" sldId="272"/>
            <ac:spMk id="2" creationId="{786EC91E-02C9-B31F-0C4A-F9CAC9648D11}"/>
          </ac:spMkLst>
        </pc:spChg>
        <pc:spChg chg="mod">
          <ac:chgData name="PARR, CHRISTOPHER (PGR)" userId="4652950a-d350-4626-af35-1c9135d78848" providerId="ADAL" clId="{7D0E18E9-8823-5703-87C4-226E3094B07E}" dt="2025-11-06T10:42:09.114" v="13180" actId="20577"/>
          <ac:spMkLst>
            <pc:docMk/>
            <pc:sldMk cId="3845476715" sldId="272"/>
            <ac:spMk id="3" creationId="{735D0221-D4D2-2070-9F50-97B1E9D4935C}"/>
          </ac:spMkLst>
        </pc:spChg>
      </pc:sldChg>
      <pc:sldChg chg="addSp delSp modSp new del mod setBg">
        <pc:chgData name="PARR, CHRISTOPHER (PGR)" userId="4652950a-d350-4626-af35-1c9135d78848" providerId="ADAL" clId="{7D0E18E9-8823-5703-87C4-226E3094B07E}" dt="2025-11-06T10:31:04.867" v="12017" actId="2696"/>
        <pc:sldMkLst>
          <pc:docMk/>
          <pc:sldMk cId="4055490574" sldId="272"/>
        </pc:sldMkLst>
        <pc:spChg chg="del">
          <ac:chgData name="PARR, CHRISTOPHER (PGR)" userId="4652950a-d350-4626-af35-1c9135d78848" providerId="ADAL" clId="{7D0E18E9-8823-5703-87C4-226E3094B07E}" dt="2025-11-06T10:28:49.382" v="11957" actId="478"/>
          <ac:spMkLst>
            <pc:docMk/>
            <pc:sldMk cId="4055490574" sldId="272"/>
            <ac:spMk id="2" creationId="{EB9EF9F3-10E1-6D69-4132-02FF9F4FC32C}"/>
          </ac:spMkLst>
        </pc:spChg>
        <pc:spChg chg="del">
          <ac:chgData name="PARR, CHRISTOPHER (PGR)" userId="4652950a-d350-4626-af35-1c9135d78848" providerId="ADAL" clId="{7D0E18E9-8823-5703-87C4-226E3094B07E}" dt="2025-11-06T10:28:47.558" v="11956" actId="478"/>
          <ac:spMkLst>
            <pc:docMk/>
            <pc:sldMk cId="4055490574" sldId="272"/>
            <ac:spMk id="3" creationId="{17C1F975-19B5-F8E4-7D65-A97DD47AA94F}"/>
          </ac:spMkLst>
        </pc:spChg>
        <pc:spChg chg="add mod">
          <ac:chgData name="PARR, CHRISTOPHER (PGR)" userId="4652950a-d350-4626-af35-1c9135d78848" providerId="ADAL" clId="{7D0E18E9-8823-5703-87C4-226E3094B07E}" dt="2025-11-06T10:30:37.908" v="11990" actId="20577"/>
          <ac:spMkLst>
            <pc:docMk/>
            <pc:sldMk cId="4055490574" sldId="272"/>
            <ac:spMk id="4" creationId="{F6926A25-E082-1FEB-A64B-C608431A3CAB}"/>
          </ac:spMkLst>
        </pc:spChg>
        <pc:spChg chg="add mod">
          <ac:chgData name="PARR, CHRISTOPHER (PGR)" userId="4652950a-d350-4626-af35-1c9135d78848" providerId="ADAL" clId="{7D0E18E9-8823-5703-87C4-226E3094B07E}" dt="2025-11-06T10:30:43.577" v="11998" actId="20577"/>
          <ac:spMkLst>
            <pc:docMk/>
            <pc:sldMk cId="4055490574" sldId="272"/>
            <ac:spMk id="5" creationId="{2CC9748F-654E-16D1-1B27-EA569E9D4B36}"/>
          </ac:spMkLst>
        </pc:spChg>
        <pc:spChg chg="add mod">
          <ac:chgData name="PARR, CHRISTOPHER (PGR)" userId="4652950a-d350-4626-af35-1c9135d78848" providerId="ADAL" clId="{7D0E18E9-8823-5703-87C4-226E3094B07E}" dt="2025-11-06T10:30:47.787" v="12008" actId="20577"/>
          <ac:spMkLst>
            <pc:docMk/>
            <pc:sldMk cId="4055490574" sldId="272"/>
            <ac:spMk id="6" creationId="{4C2741A7-F46B-B7FF-F201-25344A915B5E}"/>
          </ac:spMkLst>
        </pc:spChg>
        <pc:spChg chg="add mod">
          <ac:chgData name="PARR, CHRISTOPHER (PGR)" userId="4652950a-d350-4626-af35-1c9135d78848" providerId="ADAL" clId="{7D0E18E9-8823-5703-87C4-226E3094B07E}" dt="2025-11-06T10:30:51.018" v="12016" actId="20577"/>
          <ac:spMkLst>
            <pc:docMk/>
            <pc:sldMk cId="4055490574" sldId="272"/>
            <ac:spMk id="7" creationId="{FC8E85C8-5961-B4DF-2AA5-A53F4681ED43}"/>
          </ac:spMkLst>
        </pc:spChg>
      </pc:sldChg>
      <pc:sldChg chg="modSp add mod">
        <pc:chgData name="PARR, CHRISTOPHER (PGR)" userId="4652950a-d350-4626-af35-1c9135d78848" providerId="ADAL" clId="{7D0E18E9-8823-5703-87C4-226E3094B07E}" dt="2025-11-06T10:44:27.003" v="13467" actId="20577"/>
        <pc:sldMkLst>
          <pc:docMk/>
          <pc:sldMk cId="415443142" sldId="273"/>
        </pc:sldMkLst>
        <pc:spChg chg="mod">
          <ac:chgData name="PARR, CHRISTOPHER (PGR)" userId="4652950a-d350-4626-af35-1c9135d78848" providerId="ADAL" clId="{7D0E18E9-8823-5703-87C4-226E3094B07E}" dt="2025-11-06T10:44:27.003" v="13467" actId="20577"/>
          <ac:spMkLst>
            <pc:docMk/>
            <pc:sldMk cId="415443142" sldId="273"/>
            <ac:spMk id="3" creationId="{59FDD944-1EB2-9D7C-A6E0-1081564D2398}"/>
          </ac:spMkLst>
        </pc:spChg>
      </pc:sldChg>
      <pc:sldChg chg="modSp new mod setBg">
        <pc:chgData name="PARR, CHRISTOPHER (PGR)" userId="4652950a-d350-4626-af35-1c9135d78848" providerId="ADAL" clId="{7D0E18E9-8823-5703-87C4-226E3094B07E}" dt="2025-11-06T10:48:53.338" v="14138" actId="20577"/>
        <pc:sldMkLst>
          <pc:docMk/>
          <pc:sldMk cId="3838463951" sldId="274"/>
        </pc:sldMkLst>
        <pc:spChg chg="mod">
          <ac:chgData name="PARR, CHRISTOPHER (PGR)" userId="4652950a-d350-4626-af35-1c9135d78848" providerId="ADAL" clId="{7D0E18E9-8823-5703-87C4-226E3094B07E}" dt="2025-11-06T10:44:48.736" v="13494" actId="20577"/>
          <ac:spMkLst>
            <pc:docMk/>
            <pc:sldMk cId="3838463951" sldId="274"/>
            <ac:spMk id="2" creationId="{AA47E523-287E-FDCE-E128-E9CFA1218A33}"/>
          </ac:spMkLst>
        </pc:spChg>
        <pc:spChg chg="mod">
          <ac:chgData name="PARR, CHRISTOPHER (PGR)" userId="4652950a-d350-4626-af35-1c9135d78848" providerId="ADAL" clId="{7D0E18E9-8823-5703-87C4-226E3094B07E}" dt="2025-11-06T10:48:53.338" v="14138" actId="20577"/>
          <ac:spMkLst>
            <pc:docMk/>
            <pc:sldMk cId="3838463951" sldId="274"/>
            <ac:spMk id="3" creationId="{ACF81BEF-7EED-1E4B-F15A-BDBCF07D951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E7E29F-9C8E-6340-8670-7C562CD271A3}" type="datetimeFigureOut">
              <a:rPr lang="en-GB" smtClean="0"/>
              <a:t>05/11/2025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D60B4A-B7C4-FF49-A00A-2B67A5F5B35E}" type="slidenum">
              <a:rPr lang="en-GB" smtClean="0"/>
              <a:t>‹#›</a:t>
            </a:fld>
            <a:endParaRPr lang="en-GB"/>
          </a:p>
        </p:txBody>
      </p:sp>
    </p:spTree>
    <p:extLst>
      <p:ext uri="{BB962C8B-B14F-4D97-AF65-F5344CB8AC3E}">
        <p14:creationId xmlns:p14="http://schemas.microsoft.com/office/powerpoint/2010/main" val="2184457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1D60B4A-B7C4-FF49-A00A-2B67A5F5B35E}" type="slidenum">
              <a:rPr lang="en-GB" smtClean="0"/>
              <a:t>4</a:t>
            </a:fld>
            <a:endParaRPr lang="en-GB"/>
          </a:p>
        </p:txBody>
      </p:sp>
    </p:spTree>
    <p:extLst>
      <p:ext uri="{BB962C8B-B14F-4D97-AF65-F5344CB8AC3E}">
        <p14:creationId xmlns:p14="http://schemas.microsoft.com/office/powerpoint/2010/main" val="1176585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1D60B4A-B7C4-FF49-A00A-2B67A5F5B35E}" type="slidenum">
              <a:rPr lang="en-GB" smtClean="0"/>
              <a:t>16</a:t>
            </a:fld>
            <a:endParaRPr lang="en-GB"/>
          </a:p>
        </p:txBody>
      </p:sp>
    </p:spTree>
    <p:extLst>
      <p:ext uri="{BB962C8B-B14F-4D97-AF65-F5344CB8AC3E}">
        <p14:creationId xmlns:p14="http://schemas.microsoft.com/office/powerpoint/2010/main" val="454710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4BA71-2644-58B2-70FC-A4AF98E52CE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9C06FEF2-588C-3DCD-C832-7F50C36FF2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F998FCC5-DFC3-B83D-4702-0E00DD983221}"/>
              </a:ext>
            </a:extLst>
          </p:cNvPr>
          <p:cNvSpPr>
            <a:spLocks noGrp="1"/>
          </p:cNvSpPr>
          <p:nvPr>
            <p:ph type="dt" sz="half" idx="10"/>
          </p:nvPr>
        </p:nvSpPr>
        <p:spPr/>
        <p:txBody>
          <a:bodyPr/>
          <a:lstStyle/>
          <a:p>
            <a:fld id="{46C97733-8D23-D949-B09B-38BFF6022FA3}" type="datetimeFigureOut">
              <a:rPr lang="en-GB" smtClean="0"/>
              <a:t>05/11/2025</a:t>
            </a:fld>
            <a:endParaRPr lang="en-GB"/>
          </a:p>
        </p:txBody>
      </p:sp>
      <p:sp>
        <p:nvSpPr>
          <p:cNvPr id="5" name="Footer Placeholder 4">
            <a:extLst>
              <a:ext uri="{FF2B5EF4-FFF2-40B4-BE49-F238E27FC236}">
                <a16:creationId xmlns:a16="http://schemas.microsoft.com/office/drawing/2014/main" id="{088F4AF7-58F7-041C-6A44-0DD717F4DE7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A026459-EB6D-9A7C-D98C-14A9AE318018}"/>
              </a:ext>
            </a:extLst>
          </p:cNvPr>
          <p:cNvSpPr>
            <a:spLocks noGrp="1"/>
          </p:cNvSpPr>
          <p:nvPr>
            <p:ph type="sldNum" sz="quarter" idx="12"/>
          </p:nvPr>
        </p:nvSpPr>
        <p:spPr/>
        <p:txBody>
          <a:bodyPr/>
          <a:lstStyle/>
          <a:p>
            <a:fld id="{A651E1A2-F410-A149-8439-41CB56A70461}" type="slidenum">
              <a:rPr lang="en-GB" smtClean="0"/>
              <a:t>‹#›</a:t>
            </a:fld>
            <a:endParaRPr lang="en-GB"/>
          </a:p>
        </p:txBody>
      </p:sp>
    </p:spTree>
    <p:extLst>
      <p:ext uri="{BB962C8B-B14F-4D97-AF65-F5344CB8AC3E}">
        <p14:creationId xmlns:p14="http://schemas.microsoft.com/office/powerpoint/2010/main" val="2556499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D4AD9-57ED-533E-4DF7-00FD8C47AECA}"/>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C31F220F-C0A8-0ABA-A32A-9292ADA4B2C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FF4B64B-AFDE-34C3-E205-C5F05E3913C4}"/>
              </a:ext>
            </a:extLst>
          </p:cNvPr>
          <p:cNvSpPr>
            <a:spLocks noGrp="1"/>
          </p:cNvSpPr>
          <p:nvPr>
            <p:ph type="dt" sz="half" idx="10"/>
          </p:nvPr>
        </p:nvSpPr>
        <p:spPr/>
        <p:txBody>
          <a:bodyPr/>
          <a:lstStyle/>
          <a:p>
            <a:fld id="{46C97733-8D23-D949-B09B-38BFF6022FA3}" type="datetimeFigureOut">
              <a:rPr lang="en-GB" smtClean="0"/>
              <a:t>05/11/2025</a:t>
            </a:fld>
            <a:endParaRPr lang="en-GB"/>
          </a:p>
        </p:txBody>
      </p:sp>
      <p:sp>
        <p:nvSpPr>
          <p:cNvPr id="5" name="Footer Placeholder 4">
            <a:extLst>
              <a:ext uri="{FF2B5EF4-FFF2-40B4-BE49-F238E27FC236}">
                <a16:creationId xmlns:a16="http://schemas.microsoft.com/office/drawing/2014/main" id="{E8460702-27F1-09DE-CC8E-BC2EEF628D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27EC2C-6181-F763-302A-A70C7EEA47B5}"/>
              </a:ext>
            </a:extLst>
          </p:cNvPr>
          <p:cNvSpPr>
            <a:spLocks noGrp="1"/>
          </p:cNvSpPr>
          <p:nvPr>
            <p:ph type="sldNum" sz="quarter" idx="12"/>
          </p:nvPr>
        </p:nvSpPr>
        <p:spPr/>
        <p:txBody>
          <a:bodyPr/>
          <a:lstStyle/>
          <a:p>
            <a:fld id="{A651E1A2-F410-A149-8439-41CB56A70461}" type="slidenum">
              <a:rPr lang="en-GB" smtClean="0"/>
              <a:t>‹#›</a:t>
            </a:fld>
            <a:endParaRPr lang="en-GB"/>
          </a:p>
        </p:txBody>
      </p:sp>
    </p:spTree>
    <p:extLst>
      <p:ext uri="{BB962C8B-B14F-4D97-AF65-F5344CB8AC3E}">
        <p14:creationId xmlns:p14="http://schemas.microsoft.com/office/powerpoint/2010/main" val="726010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DFB61D-A69D-369F-077E-EBC802AFCC25}"/>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814FB1EE-1B9A-A1B0-0EB1-935FF49C42D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B70043C-C203-A02F-9F6B-15ED00C064DA}"/>
              </a:ext>
            </a:extLst>
          </p:cNvPr>
          <p:cNvSpPr>
            <a:spLocks noGrp="1"/>
          </p:cNvSpPr>
          <p:nvPr>
            <p:ph type="dt" sz="half" idx="10"/>
          </p:nvPr>
        </p:nvSpPr>
        <p:spPr/>
        <p:txBody>
          <a:bodyPr/>
          <a:lstStyle/>
          <a:p>
            <a:fld id="{46C97733-8D23-D949-B09B-38BFF6022FA3}" type="datetimeFigureOut">
              <a:rPr lang="en-GB" smtClean="0"/>
              <a:t>05/11/2025</a:t>
            </a:fld>
            <a:endParaRPr lang="en-GB"/>
          </a:p>
        </p:txBody>
      </p:sp>
      <p:sp>
        <p:nvSpPr>
          <p:cNvPr id="5" name="Footer Placeholder 4">
            <a:extLst>
              <a:ext uri="{FF2B5EF4-FFF2-40B4-BE49-F238E27FC236}">
                <a16:creationId xmlns:a16="http://schemas.microsoft.com/office/drawing/2014/main" id="{0ED51CC0-3D7B-2957-2E8C-DB433A467C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785567-C68B-99C6-4781-C845BCA7322A}"/>
              </a:ext>
            </a:extLst>
          </p:cNvPr>
          <p:cNvSpPr>
            <a:spLocks noGrp="1"/>
          </p:cNvSpPr>
          <p:nvPr>
            <p:ph type="sldNum" sz="quarter" idx="12"/>
          </p:nvPr>
        </p:nvSpPr>
        <p:spPr/>
        <p:txBody>
          <a:bodyPr/>
          <a:lstStyle/>
          <a:p>
            <a:fld id="{A651E1A2-F410-A149-8439-41CB56A70461}" type="slidenum">
              <a:rPr lang="en-GB" smtClean="0"/>
              <a:t>‹#›</a:t>
            </a:fld>
            <a:endParaRPr lang="en-GB"/>
          </a:p>
        </p:txBody>
      </p:sp>
    </p:spTree>
    <p:extLst>
      <p:ext uri="{BB962C8B-B14F-4D97-AF65-F5344CB8AC3E}">
        <p14:creationId xmlns:p14="http://schemas.microsoft.com/office/powerpoint/2010/main" val="1735467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99CC6-FB84-434A-5E7C-AE116F292D9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D5ADA69-1DDE-77B7-1D15-1EA21E4AFF4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3C772A9-ECD7-3E92-36AB-676B72C53673}"/>
              </a:ext>
            </a:extLst>
          </p:cNvPr>
          <p:cNvSpPr>
            <a:spLocks noGrp="1"/>
          </p:cNvSpPr>
          <p:nvPr>
            <p:ph type="dt" sz="half" idx="10"/>
          </p:nvPr>
        </p:nvSpPr>
        <p:spPr/>
        <p:txBody>
          <a:bodyPr/>
          <a:lstStyle/>
          <a:p>
            <a:fld id="{46C97733-8D23-D949-B09B-38BFF6022FA3}" type="datetimeFigureOut">
              <a:rPr lang="en-GB" smtClean="0"/>
              <a:t>05/11/2025</a:t>
            </a:fld>
            <a:endParaRPr lang="en-GB"/>
          </a:p>
        </p:txBody>
      </p:sp>
      <p:sp>
        <p:nvSpPr>
          <p:cNvPr id="5" name="Footer Placeholder 4">
            <a:extLst>
              <a:ext uri="{FF2B5EF4-FFF2-40B4-BE49-F238E27FC236}">
                <a16:creationId xmlns:a16="http://schemas.microsoft.com/office/drawing/2014/main" id="{E0E24341-5175-4E39-0C44-F1785E3764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8CBD94-F287-AFFD-D675-B2EF3755095C}"/>
              </a:ext>
            </a:extLst>
          </p:cNvPr>
          <p:cNvSpPr>
            <a:spLocks noGrp="1"/>
          </p:cNvSpPr>
          <p:nvPr>
            <p:ph type="sldNum" sz="quarter" idx="12"/>
          </p:nvPr>
        </p:nvSpPr>
        <p:spPr/>
        <p:txBody>
          <a:bodyPr/>
          <a:lstStyle/>
          <a:p>
            <a:fld id="{A651E1A2-F410-A149-8439-41CB56A70461}" type="slidenum">
              <a:rPr lang="en-GB" smtClean="0"/>
              <a:t>‹#›</a:t>
            </a:fld>
            <a:endParaRPr lang="en-GB"/>
          </a:p>
        </p:txBody>
      </p:sp>
    </p:spTree>
    <p:extLst>
      <p:ext uri="{BB962C8B-B14F-4D97-AF65-F5344CB8AC3E}">
        <p14:creationId xmlns:p14="http://schemas.microsoft.com/office/powerpoint/2010/main" val="3239535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B1A50-E01D-9DB3-36B2-4DDF1367F38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2BD96ED9-A312-9BA0-4F41-55EC8267394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E44D00F-BED4-F7B0-84BC-C7B7144B8F61}"/>
              </a:ext>
            </a:extLst>
          </p:cNvPr>
          <p:cNvSpPr>
            <a:spLocks noGrp="1"/>
          </p:cNvSpPr>
          <p:nvPr>
            <p:ph type="dt" sz="half" idx="10"/>
          </p:nvPr>
        </p:nvSpPr>
        <p:spPr/>
        <p:txBody>
          <a:bodyPr/>
          <a:lstStyle/>
          <a:p>
            <a:fld id="{46C97733-8D23-D949-B09B-38BFF6022FA3}" type="datetimeFigureOut">
              <a:rPr lang="en-GB" smtClean="0"/>
              <a:t>05/11/2025</a:t>
            </a:fld>
            <a:endParaRPr lang="en-GB"/>
          </a:p>
        </p:txBody>
      </p:sp>
      <p:sp>
        <p:nvSpPr>
          <p:cNvPr id="5" name="Footer Placeholder 4">
            <a:extLst>
              <a:ext uri="{FF2B5EF4-FFF2-40B4-BE49-F238E27FC236}">
                <a16:creationId xmlns:a16="http://schemas.microsoft.com/office/drawing/2014/main" id="{41E9B852-93FD-CC1D-6D40-EC097E4462C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D1BF49-E87E-5E22-332E-5D41C359E00F}"/>
              </a:ext>
            </a:extLst>
          </p:cNvPr>
          <p:cNvSpPr>
            <a:spLocks noGrp="1"/>
          </p:cNvSpPr>
          <p:nvPr>
            <p:ph type="sldNum" sz="quarter" idx="12"/>
          </p:nvPr>
        </p:nvSpPr>
        <p:spPr/>
        <p:txBody>
          <a:bodyPr/>
          <a:lstStyle/>
          <a:p>
            <a:fld id="{A651E1A2-F410-A149-8439-41CB56A70461}" type="slidenum">
              <a:rPr lang="en-GB" smtClean="0"/>
              <a:t>‹#›</a:t>
            </a:fld>
            <a:endParaRPr lang="en-GB"/>
          </a:p>
        </p:txBody>
      </p:sp>
    </p:spTree>
    <p:extLst>
      <p:ext uri="{BB962C8B-B14F-4D97-AF65-F5344CB8AC3E}">
        <p14:creationId xmlns:p14="http://schemas.microsoft.com/office/powerpoint/2010/main" val="3928267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00050-65EC-03CB-1123-210CAF21C15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CE29138-2FB9-B4C3-7BF9-CEECE8DDC80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2D31592B-6359-A64B-0B9E-896F87041BC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754792A4-95B7-4535-69A0-941964E8A732}"/>
              </a:ext>
            </a:extLst>
          </p:cNvPr>
          <p:cNvSpPr>
            <a:spLocks noGrp="1"/>
          </p:cNvSpPr>
          <p:nvPr>
            <p:ph type="dt" sz="half" idx="10"/>
          </p:nvPr>
        </p:nvSpPr>
        <p:spPr/>
        <p:txBody>
          <a:bodyPr/>
          <a:lstStyle/>
          <a:p>
            <a:fld id="{46C97733-8D23-D949-B09B-38BFF6022FA3}" type="datetimeFigureOut">
              <a:rPr lang="en-GB" smtClean="0"/>
              <a:t>05/11/2025</a:t>
            </a:fld>
            <a:endParaRPr lang="en-GB"/>
          </a:p>
        </p:txBody>
      </p:sp>
      <p:sp>
        <p:nvSpPr>
          <p:cNvPr id="6" name="Footer Placeholder 5">
            <a:extLst>
              <a:ext uri="{FF2B5EF4-FFF2-40B4-BE49-F238E27FC236}">
                <a16:creationId xmlns:a16="http://schemas.microsoft.com/office/drawing/2014/main" id="{35BA6272-7F74-71C6-C910-07758C0AA75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7CEA89C-A0D4-4493-7E9A-BD33BFAE5898}"/>
              </a:ext>
            </a:extLst>
          </p:cNvPr>
          <p:cNvSpPr>
            <a:spLocks noGrp="1"/>
          </p:cNvSpPr>
          <p:nvPr>
            <p:ph type="sldNum" sz="quarter" idx="12"/>
          </p:nvPr>
        </p:nvSpPr>
        <p:spPr/>
        <p:txBody>
          <a:bodyPr/>
          <a:lstStyle/>
          <a:p>
            <a:fld id="{A651E1A2-F410-A149-8439-41CB56A70461}" type="slidenum">
              <a:rPr lang="en-GB" smtClean="0"/>
              <a:t>‹#›</a:t>
            </a:fld>
            <a:endParaRPr lang="en-GB"/>
          </a:p>
        </p:txBody>
      </p:sp>
    </p:spTree>
    <p:extLst>
      <p:ext uri="{BB962C8B-B14F-4D97-AF65-F5344CB8AC3E}">
        <p14:creationId xmlns:p14="http://schemas.microsoft.com/office/powerpoint/2010/main" val="3798608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19CAD-0FE8-C299-F5C5-3D9ADDEE9448}"/>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4783D148-7364-6AB6-485D-FB71FB8427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8A983C3-185D-E8C7-9307-D5243E27966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EC66BF4-F17F-FDB1-9873-18325FDC83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20ADDCF-9D73-D7FD-CF1F-D91EF074AB1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2D54C396-FB6E-EDAF-8DAB-5FDDF8990057}"/>
              </a:ext>
            </a:extLst>
          </p:cNvPr>
          <p:cNvSpPr>
            <a:spLocks noGrp="1"/>
          </p:cNvSpPr>
          <p:nvPr>
            <p:ph type="dt" sz="half" idx="10"/>
          </p:nvPr>
        </p:nvSpPr>
        <p:spPr/>
        <p:txBody>
          <a:bodyPr/>
          <a:lstStyle/>
          <a:p>
            <a:fld id="{46C97733-8D23-D949-B09B-38BFF6022FA3}" type="datetimeFigureOut">
              <a:rPr lang="en-GB" smtClean="0"/>
              <a:t>05/11/2025</a:t>
            </a:fld>
            <a:endParaRPr lang="en-GB"/>
          </a:p>
        </p:txBody>
      </p:sp>
      <p:sp>
        <p:nvSpPr>
          <p:cNvPr id="8" name="Footer Placeholder 7">
            <a:extLst>
              <a:ext uri="{FF2B5EF4-FFF2-40B4-BE49-F238E27FC236}">
                <a16:creationId xmlns:a16="http://schemas.microsoft.com/office/drawing/2014/main" id="{E9E38365-7A55-0805-6A50-B5EAFE3D7E2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22096A9-1E4E-8F8F-9C9F-7C25F357FBDA}"/>
              </a:ext>
            </a:extLst>
          </p:cNvPr>
          <p:cNvSpPr>
            <a:spLocks noGrp="1"/>
          </p:cNvSpPr>
          <p:nvPr>
            <p:ph type="sldNum" sz="quarter" idx="12"/>
          </p:nvPr>
        </p:nvSpPr>
        <p:spPr/>
        <p:txBody>
          <a:bodyPr/>
          <a:lstStyle/>
          <a:p>
            <a:fld id="{A651E1A2-F410-A149-8439-41CB56A70461}" type="slidenum">
              <a:rPr lang="en-GB" smtClean="0"/>
              <a:t>‹#›</a:t>
            </a:fld>
            <a:endParaRPr lang="en-GB"/>
          </a:p>
        </p:txBody>
      </p:sp>
    </p:spTree>
    <p:extLst>
      <p:ext uri="{BB962C8B-B14F-4D97-AF65-F5344CB8AC3E}">
        <p14:creationId xmlns:p14="http://schemas.microsoft.com/office/powerpoint/2010/main" val="503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2D81D-5BB6-51C3-5B2C-CA472B18EBA4}"/>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B1D0829-C81B-341E-D925-4C49AACADADB}"/>
              </a:ext>
            </a:extLst>
          </p:cNvPr>
          <p:cNvSpPr>
            <a:spLocks noGrp="1"/>
          </p:cNvSpPr>
          <p:nvPr>
            <p:ph type="dt" sz="half" idx="10"/>
          </p:nvPr>
        </p:nvSpPr>
        <p:spPr/>
        <p:txBody>
          <a:bodyPr/>
          <a:lstStyle/>
          <a:p>
            <a:fld id="{46C97733-8D23-D949-B09B-38BFF6022FA3}" type="datetimeFigureOut">
              <a:rPr lang="en-GB" smtClean="0"/>
              <a:t>05/11/2025</a:t>
            </a:fld>
            <a:endParaRPr lang="en-GB"/>
          </a:p>
        </p:txBody>
      </p:sp>
      <p:sp>
        <p:nvSpPr>
          <p:cNvPr id="4" name="Footer Placeholder 3">
            <a:extLst>
              <a:ext uri="{FF2B5EF4-FFF2-40B4-BE49-F238E27FC236}">
                <a16:creationId xmlns:a16="http://schemas.microsoft.com/office/drawing/2014/main" id="{E36F1D9B-8E08-614B-1A7E-5BFFBCF9AA9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491B88E-5ABE-257C-5132-4A5975554856}"/>
              </a:ext>
            </a:extLst>
          </p:cNvPr>
          <p:cNvSpPr>
            <a:spLocks noGrp="1"/>
          </p:cNvSpPr>
          <p:nvPr>
            <p:ph type="sldNum" sz="quarter" idx="12"/>
          </p:nvPr>
        </p:nvSpPr>
        <p:spPr/>
        <p:txBody>
          <a:bodyPr/>
          <a:lstStyle/>
          <a:p>
            <a:fld id="{A651E1A2-F410-A149-8439-41CB56A70461}" type="slidenum">
              <a:rPr lang="en-GB" smtClean="0"/>
              <a:t>‹#›</a:t>
            </a:fld>
            <a:endParaRPr lang="en-GB"/>
          </a:p>
        </p:txBody>
      </p:sp>
    </p:spTree>
    <p:extLst>
      <p:ext uri="{BB962C8B-B14F-4D97-AF65-F5344CB8AC3E}">
        <p14:creationId xmlns:p14="http://schemas.microsoft.com/office/powerpoint/2010/main" val="466942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EEFB54-84D0-1682-3CC0-7944D2F1A3B7}"/>
              </a:ext>
            </a:extLst>
          </p:cNvPr>
          <p:cNvSpPr>
            <a:spLocks noGrp="1"/>
          </p:cNvSpPr>
          <p:nvPr>
            <p:ph type="dt" sz="half" idx="10"/>
          </p:nvPr>
        </p:nvSpPr>
        <p:spPr/>
        <p:txBody>
          <a:bodyPr/>
          <a:lstStyle/>
          <a:p>
            <a:fld id="{46C97733-8D23-D949-B09B-38BFF6022FA3}" type="datetimeFigureOut">
              <a:rPr lang="en-GB" smtClean="0"/>
              <a:t>05/11/2025</a:t>
            </a:fld>
            <a:endParaRPr lang="en-GB"/>
          </a:p>
        </p:txBody>
      </p:sp>
      <p:sp>
        <p:nvSpPr>
          <p:cNvPr id="3" name="Footer Placeholder 2">
            <a:extLst>
              <a:ext uri="{FF2B5EF4-FFF2-40B4-BE49-F238E27FC236}">
                <a16:creationId xmlns:a16="http://schemas.microsoft.com/office/drawing/2014/main" id="{1D5769E1-91CB-13A1-F599-1E56EAC0230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4B36125-1A57-2506-F8A5-4EE66B78C914}"/>
              </a:ext>
            </a:extLst>
          </p:cNvPr>
          <p:cNvSpPr>
            <a:spLocks noGrp="1"/>
          </p:cNvSpPr>
          <p:nvPr>
            <p:ph type="sldNum" sz="quarter" idx="12"/>
          </p:nvPr>
        </p:nvSpPr>
        <p:spPr/>
        <p:txBody>
          <a:bodyPr/>
          <a:lstStyle/>
          <a:p>
            <a:fld id="{A651E1A2-F410-A149-8439-41CB56A70461}" type="slidenum">
              <a:rPr lang="en-GB" smtClean="0"/>
              <a:t>‹#›</a:t>
            </a:fld>
            <a:endParaRPr lang="en-GB"/>
          </a:p>
        </p:txBody>
      </p:sp>
    </p:spTree>
    <p:extLst>
      <p:ext uri="{BB962C8B-B14F-4D97-AF65-F5344CB8AC3E}">
        <p14:creationId xmlns:p14="http://schemas.microsoft.com/office/powerpoint/2010/main" val="3547646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F95D2-9C89-9522-3FFA-3225363D551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43953B2D-CF44-5A55-C54C-C8F2794A8B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478622A5-225D-A314-3371-DB06B840DD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CDE1DF5-A9E0-DA90-1F85-190259180B9A}"/>
              </a:ext>
            </a:extLst>
          </p:cNvPr>
          <p:cNvSpPr>
            <a:spLocks noGrp="1"/>
          </p:cNvSpPr>
          <p:nvPr>
            <p:ph type="dt" sz="half" idx="10"/>
          </p:nvPr>
        </p:nvSpPr>
        <p:spPr/>
        <p:txBody>
          <a:bodyPr/>
          <a:lstStyle/>
          <a:p>
            <a:fld id="{46C97733-8D23-D949-B09B-38BFF6022FA3}" type="datetimeFigureOut">
              <a:rPr lang="en-GB" smtClean="0"/>
              <a:t>05/11/2025</a:t>
            </a:fld>
            <a:endParaRPr lang="en-GB"/>
          </a:p>
        </p:txBody>
      </p:sp>
      <p:sp>
        <p:nvSpPr>
          <p:cNvPr id="6" name="Footer Placeholder 5">
            <a:extLst>
              <a:ext uri="{FF2B5EF4-FFF2-40B4-BE49-F238E27FC236}">
                <a16:creationId xmlns:a16="http://schemas.microsoft.com/office/drawing/2014/main" id="{B9A35804-18C2-493D-D6C0-088AB336DD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7ACBCF-2110-1A19-DA48-E38ABF0126CC}"/>
              </a:ext>
            </a:extLst>
          </p:cNvPr>
          <p:cNvSpPr>
            <a:spLocks noGrp="1"/>
          </p:cNvSpPr>
          <p:nvPr>
            <p:ph type="sldNum" sz="quarter" idx="12"/>
          </p:nvPr>
        </p:nvSpPr>
        <p:spPr/>
        <p:txBody>
          <a:bodyPr/>
          <a:lstStyle/>
          <a:p>
            <a:fld id="{A651E1A2-F410-A149-8439-41CB56A70461}" type="slidenum">
              <a:rPr lang="en-GB" smtClean="0"/>
              <a:t>‹#›</a:t>
            </a:fld>
            <a:endParaRPr lang="en-GB"/>
          </a:p>
        </p:txBody>
      </p:sp>
    </p:spTree>
    <p:extLst>
      <p:ext uri="{BB962C8B-B14F-4D97-AF65-F5344CB8AC3E}">
        <p14:creationId xmlns:p14="http://schemas.microsoft.com/office/powerpoint/2010/main" val="2066082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884D7-A914-7A6B-1678-8CF7CC5A0A1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106DF1F2-E300-2DBA-303F-435D6F8CAF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E6ACE23-612B-E0B9-3110-6BC82F7443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A0A755C-295E-3EB2-D007-2DFA61D0C67A}"/>
              </a:ext>
            </a:extLst>
          </p:cNvPr>
          <p:cNvSpPr>
            <a:spLocks noGrp="1"/>
          </p:cNvSpPr>
          <p:nvPr>
            <p:ph type="dt" sz="half" idx="10"/>
          </p:nvPr>
        </p:nvSpPr>
        <p:spPr/>
        <p:txBody>
          <a:bodyPr/>
          <a:lstStyle/>
          <a:p>
            <a:fld id="{46C97733-8D23-D949-B09B-38BFF6022FA3}" type="datetimeFigureOut">
              <a:rPr lang="en-GB" smtClean="0"/>
              <a:t>05/11/2025</a:t>
            </a:fld>
            <a:endParaRPr lang="en-GB"/>
          </a:p>
        </p:txBody>
      </p:sp>
      <p:sp>
        <p:nvSpPr>
          <p:cNvPr id="6" name="Footer Placeholder 5">
            <a:extLst>
              <a:ext uri="{FF2B5EF4-FFF2-40B4-BE49-F238E27FC236}">
                <a16:creationId xmlns:a16="http://schemas.microsoft.com/office/drawing/2014/main" id="{2D05A93E-472E-6652-ECAE-82FF8790FE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57FA96D-AF90-F927-8375-3478D51F40B0}"/>
              </a:ext>
            </a:extLst>
          </p:cNvPr>
          <p:cNvSpPr>
            <a:spLocks noGrp="1"/>
          </p:cNvSpPr>
          <p:nvPr>
            <p:ph type="sldNum" sz="quarter" idx="12"/>
          </p:nvPr>
        </p:nvSpPr>
        <p:spPr/>
        <p:txBody>
          <a:bodyPr/>
          <a:lstStyle/>
          <a:p>
            <a:fld id="{A651E1A2-F410-A149-8439-41CB56A70461}" type="slidenum">
              <a:rPr lang="en-GB" smtClean="0"/>
              <a:t>‹#›</a:t>
            </a:fld>
            <a:endParaRPr lang="en-GB"/>
          </a:p>
        </p:txBody>
      </p:sp>
    </p:spTree>
    <p:extLst>
      <p:ext uri="{BB962C8B-B14F-4D97-AF65-F5344CB8AC3E}">
        <p14:creationId xmlns:p14="http://schemas.microsoft.com/office/powerpoint/2010/main" val="3517962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BA18E3-3550-2C51-DB7A-4C64DA597D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8D8589B-83E6-257E-E968-EACDE6711B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D16A6BB-D8C4-4492-5069-BD44F0CCD1B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6C97733-8D23-D949-B09B-38BFF6022FA3}" type="datetimeFigureOut">
              <a:rPr lang="en-GB" smtClean="0"/>
              <a:t>05/11/2025</a:t>
            </a:fld>
            <a:endParaRPr lang="en-GB"/>
          </a:p>
        </p:txBody>
      </p:sp>
      <p:sp>
        <p:nvSpPr>
          <p:cNvPr id="5" name="Footer Placeholder 4">
            <a:extLst>
              <a:ext uri="{FF2B5EF4-FFF2-40B4-BE49-F238E27FC236}">
                <a16:creationId xmlns:a16="http://schemas.microsoft.com/office/drawing/2014/main" id="{FF401922-8A8E-E2AD-6F9E-139F27DB3C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4763E559-B36B-673E-AF2A-56F6304E02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651E1A2-F410-A149-8439-41CB56A70461}" type="slidenum">
              <a:rPr lang="en-GB" smtClean="0"/>
              <a:t>‹#›</a:t>
            </a:fld>
            <a:endParaRPr lang="en-GB"/>
          </a:p>
        </p:txBody>
      </p:sp>
    </p:spTree>
    <p:extLst>
      <p:ext uri="{BB962C8B-B14F-4D97-AF65-F5344CB8AC3E}">
        <p14:creationId xmlns:p14="http://schemas.microsoft.com/office/powerpoint/2010/main" val="3383598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oxfordre.com/classic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orbis.stanford.edu/" TargetMode="External"/><Relationship Id="rId2" Type="http://schemas.openxmlformats.org/officeDocument/2006/relationships/hyperlink" Target="https://pleiades.stoa.org/" TargetMode="External"/><Relationship Id="rId1" Type="http://schemas.openxmlformats.org/officeDocument/2006/relationships/slideLayout" Target="../slideLayouts/slideLayout2.xml"/><Relationship Id="rId4" Type="http://schemas.openxmlformats.org/officeDocument/2006/relationships/hyperlink" Target="https://romanrepublic.ac.uk/"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www.webofscience.com/wos/woscc/smart-search" TargetMode="External"/><Relationship Id="rId3" Type="http://schemas.openxmlformats.org/officeDocument/2006/relationships/hyperlink" Target="https://www.oxfordbibliographies.com/" TargetMode="External"/><Relationship Id="rId7" Type="http://schemas.openxmlformats.org/officeDocument/2006/relationships/hyperlink" Target="https://www.theoi.com/" TargetMode="External"/><Relationship Id="rId2" Type="http://schemas.openxmlformats.org/officeDocument/2006/relationships/hyperlink" Target="https://warwick.rl.talis.com/departments/cx.html" TargetMode="External"/><Relationship Id="rId1" Type="http://schemas.openxmlformats.org/officeDocument/2006/relationships/slideLayout" Target="../slideLayouts/slideLayout2.xml"/><Relationship Id="rId6" Type="http://schemas.openxmlformats.org/officeDocument/2006/relationships/hyperlink" Target="https://referenceworks.brill.com/display/db/npoe" TargetMode="External"/><Relationship Id="rId5" Type="http://schemas.openxmlformats.org/officeDocument/2006/relationships/hyperlink" Target="https://oxfordre.com/classics" TargetMode="External"/><Relationship Id="rId4" Type="http://schemas.openxmlformats.org/officeDocument/2006/relationships/hyperlink" Target="https://apps-brepolis-net.eu1.proxy.openathens.net/brebiaph/?"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fulcrum.org/barpublishing?user_access=true" TargetMode="External"/><Relationship Id="rId2" Type="http://schemas.openxmlformats.org/officeDocument/2006/relationships/hyperlink" Target="https://archaeologydataservice.ac.uk/" TargetMode="External"/><Relationship Id="rId1" Type="http://schemas.openxmlformats.org/officeDocument/2006/relationships/slideLayout" Target="../slideLayouts/slideLayout2.xml"/><Relationship Id="rId5" Type="http://schemas.openxmlformats.org/officeDocument/2006/relationships/hyperlink" Target="https://www.digitalaugustanrome.org/" TargetMode="External"/><Relationship Id="rId4" Type="http://schemas.openxmlformats.org/officeDocument/2006/relationships/hyperlink" Target="https://www.fastionline.org/s/fasti/page/home"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bmcr.brynmawr.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arwick.ac.uk/services/library/using/get-it-for-m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arwick.libguides.com/classic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www.thelatinlibrary.com/" TargetMode="External"/><Relationship Id="rId3" Type="http://schemas.openxmlformats.org/officeDocument/2006/relationships/hyperlink" Target="https://sourcebooks.fordham.edu/ancient/asbook.asp" TargetMode="External"/><Relationship Id="rId7" Type="http://schemas.openxmlformats.org/officeDocument/2006/relationships/hyperlink" Target="https://www.perseus.tufts.edu/hopper/" TargetMode="External"/><Relationship Id="rId2" Type="http://schemas.openxmlformats.org/officeDocument/2006/relationships/hyperlink" Target="https://www.attalus.org/" TargetMode="External"/><Relationship Id="rId1" Type="http://schemas.openxmlformats.org/officeDocument/2006/relationships/slideLayout" Target="../slideLayouts/slideLayout2.xml"/><Relationship Id="rId6" Type="http://schemas.openxmlformats.org/officeDocument/2006/relationships/hyperlink" Target="https://www.loebclassics.com/" TargetMode="External"/><Relationship Id="rId5" Type="http://schemas.openxmlformats.org/officeDocument/2006/relationships/hyperlink" Target="https://penelope.uchicago.edu/Thayer/E/Roman/home.html" TargetMode="External"/><Relationship Id="rId10" Type="http://schemas.openxmlformats.org/officeDocument/2006/relationships/hyperlink" Target="https://guides.lib.uw.edu/research/ancient/primary" TargetMode="External"/><Relationship Id="rId4" Type="http://schemas.openxmlformats.org/officeDocument/2006/relationships/hyperlink" Target="https://www.intratext.com/latina/" TargetMode="External"/><Relationship Id="rId9" Type="http://schemas.openxmlformats.org/officeDocument/2006/relationships/hyperlink" Target="https://stephanus.tlg.uci.edu/"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numismatics.org/ocre/" TargetMode="External"/><Relationship Id="rId2" Type="http://schemas.openxmlformats.org/officeDocument/2006/relationships/hyperlink" Target="https://numismatics.org/crro/" TargetMode="External"/><Relationship Id="rId1" Type="http://schemas.openxmlformats.org/officeDocument/2006/relationships/slideLayout" Target="../slideLayouts/slideLayout2.xml"/><Relationship Id="rId6" Type="http://schemas.openxmlformats.org/officeDocument/2006/relationships/hyperlink" Target="http://www.sylloge-nummorum-graecorum.org/" TargetMode="External"/><Relationship Id="rId5" Type="http://schemas.openxmlformats.org/officeDocument/2006/relationships/hyperlink" Target="https://rpc.ashmus.ox.ac.uk/" TargetMode="External"/><Relationship Id="rId4" Type="http://schemas.openxmlformats.org/officeDocument/2006/relationships/hyperlink" Target="https://numismatics.org/search/"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romaninscriptionsofbritain.org/" TargetMode="External"/><Relationship Id="rId7" Type="http://schemas.openxmlformats.org/officeDocument/2006/relationships/hyperlink" Target="https://browzine.com/libraries/3907/journals/43942/issues/605254941" TargetMode="External"/><Relationship Id="rId2" Type="http://schemas.openxmlformats.org/officeDocument/2006/relationships/hyperlink" Target="https://db.edcs.eu/epigr/epi.php?s_sprache=en" TargetMode="External"/><Relationship Id="rId1" Type="http://schemas.openxmlformats.org/officeDocument/2006/relationships/slideLayout" Target="../slideLayouts/slideLayout2.xml"/><Relationship Id="rId6" Type="http://schemas.openxmlformats.org/officeDocument/2006/relationships/hyperlink" Target="https://0-scholarlyeditions-brill-com.pugwash.lib.warwick.ac.uk/sego/" TargetMode="External"/><Relationship Id="rId5" Type="http://schemas.openxmlformats.org/officeDocument/2006/relationships/hyperlink" Target="https://www.atticinscriptions.com/" TargetMode="External"/><Relationship Id="rId4" Type="http://schemas.openxmlformats.org/officeDocument/2006/relationships/hyperlink" Target="https://epigraphy.packhum.org/"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finds.org.uk/" TargetMode="External"/><Relationship Id="rId3" Type="http://schemas.openxmlformats.org/officeDocument/2006/relationships/hyperlink" Target="https://www.carc.ox.ac.uk/carc/pottery" TargetMode="External"/><Relationship Id="rId7" Type="http://schemas.openxmlformats.org/officeDocument/2006/relationships/hyperlink" Target="https://www.ashmolean.org/collections-online#/search" TargetMode="External"/><Relationship Id="rId2" Type="http://schemas.openxmlformats.org/officeDocument/2006/relationships/hyperlink" Target="https://pompeiiinpictures.com/pompeiiinpictures/index.htm" TargetMode="External"/><Relationship Id="rId1" Type="http://schemas.openxmlformats.org/officeDocument/2006/relationships/slideLayout" Target="../slideLayouts/slideLayout2.xml"/><Relationship Id="rId6" Type="http://schemas.openxmlformats.org/officeDocument/2006/relationships/hyperlink" Target="https://www.britishmuseum.org/collection/" TargetMode="External"/><Relationship Id="rId5" Type="http://schemas.openxmlformats.org/officeDocument/2006/relationships/hyperlink" Target="https://www.jstor.org/site/artstor/" TargetMode="External"/><Relationship Id="rId4" Type="http://schemas.openxmlformats.org/officeDocument/2006/relationships/hyperlink" Target="https://app.dasch.swiss/project/BRwvcfLLT72IN-fXzQkrdQ/dat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45760-D352-B27D-425C-E0BFEEF54F19}"/>
              </a:ext>
            </a:extLst>
          </p:cNvPr>
          <p:cNvSpPr>
            <a:spLocks noGrp="1"/>
          </p:cNvSpPr>
          <p:nvPr>
            <p:ph type="ctrTitle"/>
          </p:nvPr>
        </p:nvSpPr>
        <p:spPr/>
        <p:txBody>
          <a:bodyPr/>
          <a:lstStyle/>
          <a:p>
            <a:r>
              <a:rPr lang="en-GB" dirty="0"/>
              <a:t>2: Finding and Using Primary and Secondary Sources</a:t>
            </a:r>
          </a:p>
        </p:txBody>
      </p:sp>
      <p:sp>
        <p:nvSpPr>
          <p:cNvPr id="3" name="Subtitle 2">
            <a:extLst>
              <a:ext uri="{FF2B5EF4-FFF2-40B4-BE49-F238E27FC236}">
                <a16:creationId xmlns:a16="http://schemas.microsoft.com/office/drawing/2014/main" id="{2AF50052-3665-BA6A-A6E0-24006D9BD506}"/>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16985479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11931-4AAF-474D-8EA4-23B25346F246}"/>
              </a:ext>
            </a:extLst>
          </p:cNvPr>
          <p:cNvSpPr>
            <a:spLocks noGrp="1"/>
          </p:cNvSpPr>
          <p:nvPr>
            <p:ph type="title"/>
          </p:nvPr>
        </p:nvSpPr>
        <p:spPr/>
        <p:txBody>
          <a:bodyPr/>
          <a:lstStyle/>
          <a:p>
            <a:r>
              <a:rPr lang="en-GB" dirty="0"/>
              <a:t>Using Primary Sources</a:t>
            </a:r>
          </a:p>
        </p:txBody>
      </p:sp>
      <p:sp>
        <p:nvSpPr>
          <p:cNvPr id="3" name="Content Placeholder 2">
            <a:extLst>
              <a:ext uri="{FF2B5EF4-FFF2-40B4-BE49-F238E27FC236}">
                <a16:creationId xmlns:a16="http://schemas.microsoft.com/office/drawing/2014/main" id="{F36059D8-72AB-BBA9-DE37-92D27EDDCF99}"/>
              </a:ext>
            </a:extLst>
          </p:cNvPr>
          <p:cNvSpPr>
            <a:spLocks noGrp="1"/>
          </p:cNvSpPr>
          <p:nvPr>
            <p:ph idx="1"/>
          </p:nvPr>
        </p:nvSpPr>
        <p:spPr/>
        <p:txBody>
          <a:bodyPr>
            <a:normAutofit fontScale="92500" lnSpcReduction="10000"/>
          </a:bodyPr>
          <a:lstStyle/>
          <a:p>
            <a:pPr marL="0" indent="0">
              <a:buNone/>
            </a:pPr>
            <a:r>
              <a:rPr lang="en-GB" dirty="0"/>
              <a:t>What are the limitations we need to consider?</a:t>
            </a:r>
          </a:p>
          <a:p>
            <a:r>
              <a:rPr lang="en-GB" dirty="0"/>
              <a:t>Author, artist, designer, minter, etc. </a:t>
            </a:r>
          </a:p>
          <a:p>
            <a:pPr lvl="1"/>
            <a:r>
              <a:rPr lang="en-GB" dirty="0"/>
              <a:t>Can we learn more about this person/people? </a:t>
            </a:r>
          </a:p>
          <a:p>
            <a:r>
              <a:rPr lang="en-GB" dirty="0"/>
              <a:t>Date of creation</a:t>
            </a:r>
          </a:p>
          <a:p>
            <a:pPr lvl="1"/>
            <a:r>
              <a:rPr lang="en-GB" dirty="0"/>
              <a:t>Do we know exactly when it was produced? Why does it matter?</a:t>
            </a:r>
          </a:p>
          <a:p>
            <a:r>
              <a:rPr lang="en-GB" dirty="0"/>
              <a:t>Form/material</a:t>
            </a:r>
          </a:p>
          <a:p>
            <a:pPr lvl="1"/>
            <a:r>
              <a:rPr lang="en-GB" dirty="0"/>
              <a:t>What does this particular form not tell us? Is there something that cannot be communicated by the medium from which we have access to it? </a:t>
            </a:r>
          </a:p>
          <a:p>
            <a:r>
              <a:rPr lang="en-GB" dirty="0"/>
              <a:t>How has it survived? </a:t>
            </a:r>
          </a:p>
          <a:p>
            <a:pPr lvl="1"/>
            <a:r>
              <a:rPr lang="en-GB" dirty="0"/>
              <a:t>Do we have it in its entirety? What might be missing? Has something happened to it in its history that has changed it? Has it been restored? </a:t>
            </a:r>
          </a:p>
          <a:p>
            <a:endParaRPr lang="en-GB" dirty="0"/>
          </a:p>
          <a:p>
            <a:endParaRPr lang="en-GB" dirty="0"/>
          </a:p>
        </p:txBody>
      </p:sp>
    </p:spTree>
    <p:extLst>
      <p:ext uri="{BB962C8B-B14F-4D97-AF65-F5344CB8AC3E}">
        <p14:creationId xmlns:p14="http://schemas.microsoft.com/office/powerpoint/2010/main" val="1524520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A5E03-B9D3-ACBB-53B9-6B272613E81C}"/>
              </a:ext>
            </a:extLst>
          </p:cNvPr>
          <p:cNvSpPr>
            <a:spLocks noGrp="1"/>
          </p:cNvSpPr>
          <p:nvPr>
            <p:ph type="title"/>
          </p:nvPr>
        </p:nvSpPr>
        <p:spPr/>
        <p:txBody>
          <a:bodyPr/>
          <a:lstStyle/>
          <a:p>
            <a:r>
              <a:rPr lang="en-GB" dirty="0"/>
              <a:t>Using Primary Sources – Tips</a:t>
            </a:r>
          </a:p>
        </p:txBody>
      </p:sp>
      <p:sp>
        <p:nvSpPr>
          <p:cNvPr id="3" name="Content Placeholder 2">
            <a:extLst>
              <a:ext uri="{FF2B5EF4-FFF2-40B4-BE49-F238E27FC236}">
                <a16:creationId xmlns:a16="http://schemas.microsoft.com/office/drawing/2014/main" id="{4E618FA2-155F-C7BC-98D5-109AAAAFFDBE}"/>
              </a:ext>
            </a:extLst>
          </p:cNvPr>
          <p:cNvSpPr>
            <a:spLocks noGrp="1"/>
          </p:cNvSpPr>
          <p:nvPr>
            <p:ph idx="1"/>
          </p:nvPr>
        </p:nvSpPr>
        <p:spPr>
          <a:xfrm>
            <a:off x="733647" y="1690688"/>
            <a:ext cx="10620153" cy="4904785"/>
          </a:xfrm>
        </p:spPr>
        <p:txBody>
          <a:bodyPr>
            <a:normAutofit/>
          </a:bodyPr>
          <a:lstStyle/>
          <a:p>
            <a:r>
              <a:rPr lang="en-GB" dirty="0"/>
              <a:t>Keep a </a:t>
            </a:r>
            <a:r>
              <a:rPr lang="en-GB" dirty="0" err="1"/>
              <a:t>factfile</a:t>
            </a:r>
            <a:r>
              <a:rPr lang="en-GB" dirty="0"/>
              <a:t> on ancient authors.</a:t>
            </a:r>
          </a:p>
          <a:p>
            <a:pPr lvl="1"/>
            <a:r>
              <a:rPr lang="en-GB" dirty="0"/>
              <a:t>Include name, dates, works, place(s) lived, any interesting or relevant facts, etc. If you want a brief overview, look on </a:t>
            </a:r>
            <a:r>
              <a:rPr lang="en-GB" dirty="0">
                <a:hlinkClick r:id="rId2"/>
              </a:rPr>
              <a:t>Oxford Classical Dictionary</a:t>
            </a:r>
            <a:r>
              <a:rPr lang="en-GB" dirty="0"/>
              <a:t>.</a:t>
            </a:r>
          </a:p>
          <a:p>
            <a:r>
              <a:rPr lang="en-GB" dirty="0"/>
              <a:t>Keep a record of where you found something.</a:t>
            </a:r>
          </a:p>
          <a:p>
            <a:pPr lvl="1"/>
            <a:r>
              <a:rPr lang="en-GB" dirty="0"/>
              <a:t>Which website/book you saw it in so you can find it again in the future.</a:t>
            </a:r>
          </a:p>
          <a:p>
            <a:r>
              <a:rPr lang="en-GB" dirty="0"/>
              <a:t>Browse with purpose.</a:t>
            </a:r>
          </a:p>
          <a:p>
            <a:pPr lvl="1"/>
            <a:r>
              <a:rPr lang="en-GB" dirty="0"/>
              <a:t>Endlessly scrolling through pages of (e.g.) coins gets boring very quickly. If you look with something in mind, you can keep focused more easily. Also, use the advanced search functions for a more specific set of results.</a:t>
            </a:r>
          </a:p>
          <a:p>
            <a:r>
              <a:rPr lang="en-GB" dirty="0"/>
              <a:t>Use your secondary sources as a guide.</a:t>
            </a:r>
          </a:p>
          <a:p>
            <a:pPr lvl="1"/>
            <a:r>
              <a:rPr lang="en-GB" dirty="0"/>
              <a:t>What primary sources do they use? Look them up yourself and see if you agree with what the author says about them.</a:t>
            </a:r>
          </a:p>
        </p:txBody>
      </p:sp>
    </p:spTree>
    <p:extLst>
      <p:ext uri="{BB962C8B-B14F-4D97-AF65-F5344CB8AC3E}">
        <p14:creationId xmlns:p14="http://schemas.microsoft.com/office/powerpoint/2010/main" val="2233684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5BFD8-1AEB-15C5-BCB3-E8F0137F06CA}"/>
              </a:ext>
            </a:extLst>
          </p:cNvPr>
          <p:cNvSpPr>
            <a:spLocks noGrp="1"/>
          </p:cNvSpPr>
          <p:nvPr>
            <p:ph type="title"/>
          </p:nvPr>
        </p:nvSpPr>
        <p:spPr/>
        <p:txBody>
          <a:bodyPr/>
          <a:lstStyle/>
          <a:p>
            <a:r>
              <a:rPr lang="en-GB" dirty="0"/>
              <a:t>Useful Tools</a:t>
            </a:r>
          </a:p>
        </p:txBody>
      </p:sp>
      <p:sp>
        <p:nvSpPr>
          <p:cNvPr id="3" name="Content Placeholder 2">
            <a:extLst>
              <a:ext uri="{FF2B5EF4-FFF2-40B4-BE49-F238E27FC236}">
                <a16:creationId xmlns:a16="http://schemas.microsoft.com/office/drawing/2014/main" id="{A376C4B8-1988-452C-6A64-8BE90CEF2B6E}"/>
              </a:ext>
            </a:extLst>
          </p:cNvPr>
          <p:cNvSpPr>
            <a:spLocks noGrp="1"/>
          </p:cNvSpPr>
          <p:nvPr>
            <p:ph idx="1"/>
          </p:nvPr>
        </p:nvSpPr>
        <p:spPr/>
        <p:txBody>
          <a:bodyPr/>
          <a:lstStyle/>
          <a:p>
            <a:r>
              <a:rPr lang="en-GB" dirty="0">
                <a:hlinkClick r:id="rId2"/>
              </a:rPr>
              <a:t>Pleiades</a:t>
            </a:r>
            <a:r>
              <a:rPr lang="en-GB" dirty="0"/>
              <a:t> – map searchable by ancient place names.</a:t>
            </a:r>
          </a:p>
          <a:p>
            <a:r>
              <a:rPr lang="en-GB" dirty="0">
                <a:hlinkClick r:id="rId3"/>
              </a:rPr>
              <a:t>Orbis</a:t>
            </a:r>
            <a:r>
              <a:rPr lang="en-GB" dirty="0"/>
              <a:t> – calculates journey length and duration in the ancient world.</a:t>
            </a:r>
          </a:p>
          <a:p>
            <a:r>
              <a:rPr lang="en-GB" dirty="0">
                <a:hlinkClick r:id="rId4"/>
              </a:rPr>
              <a:t>Digital Prosopography of the Roman Republic </a:t>
            </a:r>
            <a:r>
              <a:rPr lang="en-GB" dirty="0"/>
              <a:t>– searchable database of main political figures of the Roman </a:t>
            </a:r>
            <a:r>
              <a:rPr lang="en-GB"/>
              <a:t>Republic (509 – 31 BC).</a:t>
            </a:r>
            <a:endParaRPr lang="en-GB" dirty="0"/>
          </a:p>
        </p:txBody>
      </p:sp>
    </p:spTree>
    <p:extLst>
      <p:ext uri="{BB962C8B-B14F-4D97-AF65-F5344CB8AC3E}">
        <p14:creationId xmlns:p14="http://schemas.microsoft.com/office/powerpoint/2010/main" val="790556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144DB-9B75-BE30-FC43-BE150F64893F}"/>
              </a:ext>
            </a:extLst>
          </p:cNvPr>
          <p:cNvSpPr>
            <a:spLocks noGrp="1"/>
          </p:cNvSpPr>
          <p:nvPr>
            <p:ph type="title"/>
          </p:nvPr>
        </p:nvSpPr>
        <p:spPr/>
        <p:txBody>
          <a:bodyPr/>
          <a:lstStyle/>
          <a:p>
            <a:r>
              <a:rPr lang="en-GB" dirty="0"/>
              <a:t>Secondary Sources</a:t>
            </a:r>
          </a:p>
        </p:txBody>
      </p:sp>
      <p:sp>
        <p:nvSpPr>
          <p:cNvPr id="3" name="Content Placeholder 2">
            <a:extLst>
              <a:ext uri="{FF2B5EF4-FFF2-40B4-BE49-F238E27FC236}">
                <a16:creationId xmlns:a16="http://schemas.microsoft.com/office/drawing/2014/main" id="{9D0750F8-3630-A64C-2974-FC388D2DDFED}"/>
              </a:ext>
            </a:extLst>
          </p:cNvPr>
          <p:cNvSpPr>
            <a:spLocks noGrp="1"/>
          </p:cNvSpPr>
          <p:nvPr>
            <p:ph idx="1"/>
          </p:nvPr>
        </p:nvSpPr>
        <p:spPr/>
        <p:txBody>
          <a:bodyPr/>
          <a:lstStyle/>
          <a:p>
            <a:r>
              <a:rPr lang="en-GB" dirty="0"/>
              <a:t>Anything written by scholars (books, articles, etc.).</a:t>
            </a:r>
          </a:p>
          <a:p>
            <a:pPr lvl="1"/>
            <a:r>
              <a:rPr lang="en-GB" dirty="0"/>
              <a:t>This also includes works that don’t refer to the ancient world (e.g. theoretical works). </a:t>
            </a:r>
          </a:p>
          <a:p>
            <a:r>
              <a:rPr lang="en-GB" dirty="0"/>
              <a:t>Archaeological reports, analysis of primary evidence. </a:t>
            </a:r>
          </a:p>
          <a:p>
            <a:endParaRPr lang="en-GB" dirty="0"/>
          </a:p>
        </p:txBody>
      </p:sp>
    </p:spTree>
    <p:extLst>
      <p:ext uri="{BB962C8B-B14F-4D97-AF65-F5344CB8AC3E}">
        <p14:creationId xmlns:p14="http://schemas.microsoft.com/office/powerpoint/2010/main" val="2243984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85CA0-5D07-08DA-B20D-820CFDE3D731}"/>
              </a:ext>
            </a:extLst>
          </p:cNvPr>
          <p:cNvSpPr>
            <a:spLocks noGrp="1"/>
          </p:cNvSpPr>
          <p:nvPr>
            <p:ph type="title"/>
          </p:nvPr>
        </p:nvSpPr>
        <p:spPr/>
        <p:txBody>
          <a:bodyPr/>
          <a:lstStyle/>
          <a:p>
            <a:r>
              <a:rPr lang="en-GB" dirty="0"/>
              <a:t>Finding Secondary Sources – General</a:t>
            </a:r>
          </a:p>
        </p:txBody>
      </p:sp>
      <p:sp>
        <p:nvSpPr>
          <p:cNvPr id="3" name="Content Placeholder 2">
            <a:extLst>
              <a:ext uri="{FF2B5EF4-FFF2-40B4-BE49-F238E27FC236}">
                <a16:creationId xmlns:a16="http://schemas.microsoft.com/office/drawing/2014/main" id="{2CC0B762-9A72-09FC-F513-9986C87EAB60}"/>
              </a:ext>
            </a:extLst>
          </p:cNvPr>
          <p:cNvSpPr>
            <a:spLocks noGrp="1"/>
          </p:cNvSpPr>
          <p:nvPr>
            <p:ph idx="1"/>
          </p:nvPr>
        </p:nvSpPr>
        <p:spPr>
          <a:xfrm>
            <a:off x="838200" y="1825625"/>
            <a:ext cx="10515600" cy="4667250"/>
          </a:xfrm>
        </p:spPr>
        <p:txBody>
          <a:bodyPr>
            <a:normAutofit fontScale="92500" lnSpcReduction="20000"/>
          </a:bodyPr>
          <a:lstStyle/>
          <a:p>
            <a:r>
              <a:rPr lang="en-GB" dirty="0">
                <a:hlinkClick r:id="rId2"/>
              </a:rPr>
              <a:t>Module Reading Lists </a:t>
            </a:r>
            <a:r>
              <a:rPr lang="en-GB" dirty="0"/>
              <a:t>– great for introductory reading for specific modules.</a:t>
            </a:r>
          </a:p>
          <a:p>
            <a:r>
              <a:rPr lang="en-GB" dirty="0">
                <a:hlinkClick r:id="rId3"/>
              </a:rPr>
              <a:t>Oxford Bibliographies Online</a:t>
            </a:r>
            <a:r>
              <a:rPr lang="en-GB" dirty="0"/>
              <a:t> – search for bibliographies on a variety of topics, ancient and otherwise (also helpful for finding the best editions of ancient texts). </a:t>
            </a:r>
          </a:p>
          <a:p>
            <a:r>
              <a:rPr lang="en-GB" dirty="0" err="1">
                <a:hlinkClick r:id="rId4"/>
              </a:rPr>
              <a:t>L’Année</a:t>
            </a:r>
            <a:r>
              <a:rPr lang="en-GB" dirty="0">
                <a:hlinkClick r:id="rId4"/>
              </a:rPr>
              <a:t> </a:t>
            </a:r>
            <a:r>
              <a:rPr lang="en-GB" dirty="0" err="1">
                <a:hlinkClick r:id="rId4"/>
              </a:rPr>
              <a:t>Philologique</a:t>
            </a:r>
            <a:r>
              <a:rPr lang="en-GB" dirty="0"/>
              <a:t> – similar to the above.</a:t>
            </a:r>
          </a:p>
          <a:p>
            <a:r>
              <a:rPr lang="en-GB" dirty="0">
                <a:hlinkClick r:id="rId5"/>
              </a:rPr>
              <a:t>Oxford Classical Dictionary</a:t>
            </a:r>
            <a:r>
              <a:rPr lang="en-GB" dirty="0"/>
              <a:t> – gives brief overview and some bibliography for ancient topics/people/terms.</a:t>
            </a:r>
          </a:p>
          <a:p>
            <a:r>
              <a:rPr lang="en-GB" dirty="0">
                <a:hlinkClick r:id="rId6"/>
              </a:rPr>
              <a:t>Brill’s New Pauly Online </a:t>
            </a:r>
            <a:r>
              <a:rPr lang="en-GB" dirty="0"/>
              <a:t>– similar to the above.</a:t>
            </a:r>
          </a:p>
          <a:p>
            <a:r>
              <a:rPr lang="en-GB" dirty="0" err="1">
                <a:hlinkClick r:id="rId7"/>
              </a:rPr>
              <a:t>Theoi</a:t>
            </a:r>
            <a:r>
              <a:rPr lang="en-GB" dirty="0">
                <a:hlinkClick r:id="rId7"/>
              </a:rPr>
              <a:t> Greek Mythology</a:t>
            </a:r>
            <a:r>
              <a:rPr lang="en-GB" dirty="0"/>
              <a:t> – encyclopaedic entries for mythological characters.</a:t>
            </a:r>
          </a:p>
          <a:p>
            <a:r>
              <a:rPr lang="en-GB" dirty="0">
                <a:hlinkClick r:id="rId8"/>
              </a:rPr>
              <a:t>Web of Science</a:t>
            </a:r>
            <a:r>
              <a:rPr lang="en-GB" dirty="0"/>
              <a:t> – search for keywords in titles of newly released articles/books.</a:t>
            </a:r>
          </a:p>
          <a:p>
            <a:endParaRPr lang="en-GB" dirty="0"/>
          </a:p>
        </p:txBody>
      </p:sp>
    </p:spTree>
    <p:extLst>
      <p:ext uri="{BB962C8B-B14F-4D97-AF65-F5344CB8AC3E}">
        <p14:creationId xmlns:p14="http://schemas.microsoft.com/office/powerpoint/2010/main" val="9627291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C76BD-1D44-E96C-2AE5-C73B446728A6}"/>
              </a:ext>
            </a:extLst>
          </p:cNvPr>
          <p:cNvSpPr>
            <a:spLocks noGrp="1"/>
          </p:cNvSpPr>
          <p:nvPr>
            <p:ph type="title"/>
          </p:nvPr>
        </p:nvSpPr>
        <p:spPr/>
        <p:txBody>
          <a:bodyPr/>
          <a:lstStyle/>
          <a:p>
            <a:r>
              <a:rPr lang="en-GB" dirty="0"/>
              <a:t>Finding Secondary Sources – Archaeology</a:t>
            </a:r>
          </a:p>
        </p:txBody>
      </p:sp>
      <p:sp>
        <p:nvSpPr>
          <p:cNvPr id="3" name="Content Placeholder 2">
            <a:extLst>
              <a:ext uri="{FF2B5EF4-FFF2-40B4-BE49-F238E27FC236}">
                <a16:creationId xmlns:a16="http://schemas.microsoft.com/office/drawing/2014/main" id="{3993AAFD-578A-E1C8-E17A-65179414114C}"/>
              </a:ext>
            </a:extLst>
          </p:cNvPr>
          <p:cNvSpPr>
            <a:spLocks noGrp="1"/>
          </p:cNvSpPr>
          <p:nvPr>
            <p:ph idx="1"/>
          </p:nvPr>
        </p:nvSpPr>
        <p:spPr/>
        <p:txBody>
          <a:bodyPr/>
          <a:lstStyle/>
          <a:p>
            <a:r>
              <a:rPr lang="en-GB" dirty="0">
                <a:hlinkClick r:id="rId2"/>
              </a:rPr>
              <a:t>Archaeology Data Service </a:t>
            </a:r>
            <a:r>
              <a:rPr lang="en-GB" dirty="0"/>
              <a:t>– repository of archaeological data.</a:t>
            </a:r>
          </a:p>
          <a:p>
            <a:r>
              <a:rPr lang="en-GB" dirty="0">
                <a:hlinkClick r:id="rId3"/>
              </a:rPr>
              <a:t>BAR Digital Collection</a:t>
            </a:r>
            <a:r>
              <a:rPr lang="en-GB" dirty="0"/>
              <a:t> – collection of archaeological reports published by BAR. </a:t>
            </a:r>
          </a:p>
          <a:p>
            <a:r>
              <a:rPr lang="en-GB" dirty="0">
                <a:hlinkClick r:id="rId4"/>
              </a:rPr>
              <a:t>Fasti Online</a:t>
            </a:r>
            <a:r>
              <a:rPr lang="en-GB" dirty="0"/>
              <a:t> – record of archaeological sites since 2000.</a:t>
            </a:r>
          </a:p>
          <a:p>
            <a:r>
              <a:rPr lang="en-GB" dirty="0">
                <a:hlinkClick r:id="rId5"/>
              </a:rPr>
              <a:t>Digital Augustan Rome</a:t>
            </a:r>
            <a:r>
              <a:rPr lang="en-GB" dirty="0"/>
              <a:t> – map of ancient Rome with information about topographical sites.</a:t>
            </a:r>
          </a:p>
        </p:txBody>
      </p:sp>
    </p:spTree>
    <p:extLst>
      <p:ext uri="{BB962C8B-B14F-4D97-AF65-F5344CB8AC3E}">
        <p14:creationId xmlns:p14="http://schemas.microsoft.com/office/powerpoint/2010/main" val="254905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a:extLst>
            <a:ext uri="{FF2B5EF4-FFF2-40B4-BE49-F238E27FC236}">
              <a16:creationId xmlns:a16="http://schemas.microsoft.com/office/drawing/2014/main" id="{3AD26372-5AE4-4EF3-0334-5E67B2E3DB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0B85F8-BFA9-4CFD-0355-3BACF206E150}"/>
              </a:ext>
            </a:extLst>
          </p:cNvPr>
          <p:cNvSpPr>
            <a:spLocks noGrp="1"/>
          </p:cNvSpPr>
          <p:nvPr>
            <p:ph type="title"/>
          </p:nvPr>
        </p:nvSpPr>
        <p:spPr/>
        <p:txBody>
          <a:bodyPr/>
          <a:lstStyle/>
          <a:p>
            <a:r>
              <a:rPr lang="en-GB" dirty="0"/>
              <a:t>Finding Secondary Sources</a:t>
            </a:r>
          </a:p>
        </p:txBody>
      </p:sp>
      <p:sp>
        <p:nvSpPr>
          <p:cNvPr id="3" name="Content Placeholder 2">
            <a:extLst>
              <a:ext uri="{FF2B5EF4-FFF2-40B4-BE49-F238E27FC236}">
                <a16:creationId xmlns:a16="http://schemas.microsoft.com/office/drawing/2014/main" id="{DAB1B53E-1B9E-983B-0F09-73EF450E6A1D}"/>
              </a:ext>
            </a:extLst>
          </p:cNvPr>
          <p:cNvSpPr>
            <a:spLocks noGrp="1"/>
          </p:cNvSpPr>
          <p:nvPr>
            <p:ph idx="1"/>
          </p:nvPr>
        </p:nvSpPr>
        <p:spPr>
          <a:xfrm>
            <a:off x="838200" y="1825624"/>
            <a:ext cx="10515600" cy="5032375"/>
          </a:xfrm>
        </p:spPr>
        <p:txBody>
          <a:bodyPr>
            <a:normAutofit lnSpcReduction="10000"/>
          </a:bodyPr>
          <a:lstStyle/>
          <a:p>
            <a:r>
              <a:rPr lang="en-GB" dirty="0"/>
              <a:t>Check the footnotes and bibliographies in articles/books you have already read.</a:t>
            </a:r>
          </a:p>
          <a:p>
            <a:pPr lvl="1"/>
            <a:r>
              <a:rPr lang="en-GB" dirty="0"/>
              <a:t>This will also help you to understand a bit more about the ideas that article/book was working with. </a:t>
            </a:r>
          </a:p>
          <a:p>
            <a:r>
              <a:rPr lang="en-GB" dirty="0"/>
              <a:t>You might find works in languages other than English…</a:t>
            </a:r>
          </a:p>
          <a:p>
            <a:pPr lvl="1"/>
            <a:r>
              <a:rPr lang="en-GB" dirty="0"/>
              <a:t>Don’t worry if you can’t speak that language!</a:t>
            </a:r>
          </a:p>
          <a:p>
            <a:pPr lvl="1"/>
            <a:r>
              <a:rPr lang="en-GB" dirty="0"/>
              <a:t>Look for review articles that summarise the arguments being made to give you an idea of what it is about (</a:t>
            </a:r>
            <a:r>
              <a:rPr lang="en-GB" dirty="0">
                <a:hlinkClick r:id="rId3"/>
              </a:rPr>
              <a:t>Bryn Mawr Classical Review</a:t>
            </a:r>
            <a:r>
              <a:rPr lang="en-GB" dirty="0"/>
              <a:t>, most journals will have a ‘reviews’ section). </a:t>
            </a:r>
          </a:p>
          <a:p>
            <a:r>
              <a:rPr lang="en-GB" dirty="0"/>
              <a:t>If you find a book/article that we don’t have in the library and can’t access online, use the library’s </a:t>
            </a:r>
            <a:r>
              <a:rPr lang="en-GB" dirty="0">
                <a:hlinkClick r:id="rId4"/>
              </a:rPr>
              <a:t>Get It For Me</a:t>
            </a:r>
            <a:r>
              <a:rPr lang="en-GB" dirty="0"/>
              <a:t> service.</a:t>
            </a:r>
          </a:p>
          <a:p>
            <a:pPr lvl="1"/>
            <a:r>
              <a:rPr lang="en-GB" dirty="0"/>
              <a:t>N.B.: this can take a few days, so make sure you order it well in advance of any deadlines!</a:t>
            </a:r>
          </a:p>
          <a:p>
            <a:pPr lvl="1"/>
            <a:endParaRPr lang="en-GB" dirty="0"/>
          </a:p>
        </p:txBody>
      </p:sp>
    </p:spTree>
    <p:extLst>
      <p:ext uri="{BB962C8B-B14F-4D97-AF65-F5344CB8AC3E}">
        <p14:creationId xmlns:p14="http://schemas.microsoft.com/office/powerpoint/2010/main" val="7605527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FDA75-F095-8F11-02BC-311EBF3067A6}"/>
              </a:ext>
            </a:extLst>
          </p:cNvPr>
          <p:cNvSpPr>
            <a:spLocks noGrp="1"/>
          </p:cNvSpPr>
          <p:nvPr>
            <p:ph type="title"/>
          </p:nvPr>
        </p:nvSpPr>
        <p:spPr/>
        <p:txBody>
          <a:bodyPr/>
          <a:lstStyle/>
          <a:p>
            <a:r>
              <a:rPr lang="en-GB" dirty="0"/>
              <a:t>Using Secondary Sources</a:t>
            </a:r>
          </a:p>
        </p:txBody>
      </p:sp>
      <p:sp>
        <p:nvSpPr>
          <p:cNvPr id="3" name="Content Placeholder 2">
            <a:extLst>
              <a:ext uri="{FF2B5EF4-FFF2-40B4-BE49-F238E27FC236}">
                <a16:creationId xmlns:a16="http://schemas.microsoft.com/office/drawing/2014/main" id="{5C8D5A8B-22E9-CF61-7FF0-8A52968EADAC}"/>
              </a:ext>
            </a:extLst>
          </p:cNvPr>
          <p:cNvSpPr>
            <a:spLocks noGrp="1"/>
          </p:cNvSpPr>
          <p:nvPr>
            <p:ph idx="1"/>
          </p:nvPr>
        </p:nvSpPr>
        <p:spPr>
          <a:xfrm>
            <a:off x="838200" y="1825624"/>
            <a:ext cx="10515600" cy="4916552"/>
          </a:xfrm>
        </p:spPr>
        <p:txBody>
          <a:bodyPr>
            <a:normAutofit lnSpcReduction="10000"/>
          </a:bodyPr>
          <a:lstStyle/>
          <a:p>
            <a:r>
              <a:rPr lang="en-GB" dirty="0"/>
              <a:t>What is the argument being made?</a:t>
            </a:r>
          </a:p>
          <a:p>
            <a:pPr lvl="1"/>
            <a:r>
              <a:rPr lang="en-GB" dirty="0"/>
              <a:t>How does it use primary sources? How does it refer to other scholarship?</a:t>
            </a:r>
          </a:p>
          <a:p>
            <a:pPr lvl="1"/>
            <a:r>
              <a:rPr lang="en-GB" dirty="0"/>
              <a:t>Do you find it convincing? What are the flaws in the argument? Has it oversimplified a concept that you think could be more nuanced?</a:t>
            </a:r>
          </a:p>
          <a:p>
            <a:r>
              <a:rPr lang="en-GB" dirty="0"/>
              <a:t>Question everything! Don’t just assume that this person knows more than you!</a:t>
            </a:r>
          </a:p>
          <a:p>
            <a:pPr lvl="1"/>
            <a:r>
              <a:rPr lang="en-GB" dirty="0"/>
              <a:t>Views change over time as new evidence/ideas emerge, so there’s a good chance you know something the author didn’t.</a:t>
            </a:r>
          </a:p>
          <a:p>
            <a:r>
              <a:rPr lang="en-GB" dirty="0"/>
              <a:t>Check the footnotes for the sources being used, make sure they are using them properly!</a:t>
            </a:r>
          </a:p>
          <a:p>
            <a:pPr lvl="1"/>
            <a:r>
              <a:rPr lang="en-GB" dirty="0"/>
              <a:t>Is the author skating over something you aren’t really familiar with? It might be worth having a skim read of the works they have cited. </a:t>
            </a:r>
          </a:p>
          <a:p>
            <a:pPr lvl="1"/>
            <a:r>
              <a:rPr lang="en-GB" dirty="0"/>
              <a:t>Is the author making any claims that aren’t backed up by evidence? </a:t>
            </a:r>
          </a:p>
        </p:txBody>
      </p:sp>
    </p:spTree>
    <p:extLst>
      <p:ext uri="{BB962C8B-B14F-4D97-AF65-F5344CB8AC3E}">
        <p14:creationId xmlns:p14="http://schemas.microsoft.com/office/powerpoint/2010/main" val="15680586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EC91E-02C9-B31F-0C4A-F9CAC9648D11}"/>
              </a:ext>
            </a:extLst>
          </p:cNvPr>
          <p:cNvSpPr>
            <a:spLocks noGrp="1"/>
          </p:cNvSpPr>
          <p:nvPr>
            <p:ph type="title"/>
          </p:nvPr>
        </p:nvSpPr>
        <p:spPr/>
        <p:txBody>
          <a:bodyPr/>
          <a:lstStyle/>
          <a:p>
            <a:r>
              <a:rPr lang="en-GB" dirty="0"/>
              <a:t>How to incorporate scholarship into your essays</a:t>
            </a:r>
          </a:p>
        </p:txBody>
      </p:sp>
      <p:sp>
        <p:nvSpPr>
          <p:cNvPr id="3" name="Content Placeholder 2">
            <a:extLst>
              <a:ext uri="{FF2B5EF4-FFF2-40B4-BE49-F238E27FC236}">
                <a16:creationId xmlns:a16="http://schemas.microsoft.com/office/drawing/2014/main" id="{735D0221-D4D2-2070-9F50-97B1E9D4935C}"/>
              </a:ext>
            </a:extLst>
          </p:cNvPr>
          <p:cNvSpPr>
            <a:spLocks noGrp="1"/>
          </p:cNvSpPr>
          <p:nvPr>
            <p:ph idx="1"/>
          </p:nvPr>
        </p:nvSpPr>
        <p:spPr/>
        <p:txBody>
          <a:bodyPr/>
          <a:lstStyle/>
          <a:p>
            <a:r>
              <a:rPr lang="en-GB" dirty="0"/>
              <a:t>Summarise</a:t>
            </a:r>
          </a:p>
          <a:p>
            <a:pPr lvl="1"/>
            <a:r>
              <a:rPr lang="en-GB" dirty="0"/>
              <a:t>(e.g.) As [author] explains, …</a:t>
            </a:r>
          </a:p>
          <a:p>
            <a:r>
              <a:rPr lang="en-GB" dirty="0"/>
              <a:t>Quote</a:t>
            </a:r>
          </a:p>
          <a:p>
            <a:pPr lvl="1"/>
            <a:r>
              <a:rPr lang="en-GB" dirty="0"/>
              <a:t>(e.g.) According to [author], “…”</a:t>
            </a:r>
          </a:p>
          <a:p>
            <a:r>
              <a:rPr lang="en-GB" dirty="0"/>
              <a:t>Footnotes</a:t>
            </a:r>
          </a:p>
          <a:p>
            <a:pPr lvl="1"/>
            <a:r>
              <a:rPr lang="en-GB" dirty="0"/>
              <a:t>(e.g.) </a:t>
            </a:r>
            <a:r>
              <a:rPr lang="en-GB" baseline="30000" dirty="0"/>
              <a:t>1</a:t>
            </a:r>
            <a:r>
              <a:rPr lang="en-GB" dirty="0"/>
              <a:t> Author (20xx) pp writes that …</a:t>
            </a:r>
          </a:p>
          <a:p>
            <a:pPr lvl="1"/>
            <a:endParaRPr lang="en-GB" dirty="0"/>
          </a:p>
          <a:p>
            <a:r>
              <a:rPr lang="en-GB" dirty="0"/>
              <a:t>Then analyse!</a:t>
            </a:r>
          </a:p>
          <a:p>
            <a:pPr lvl="1"/>
            <a:r>
              <a:rPr lang="en-GB" dirty="0"/>
              <a:t>Show the marker that you are aware of the debates at stake, then explain how your ideas fit with them.</a:t>
            </a:r>
          </a:p>
          <a:p>
            <a:endParaRPr lang="en-GB" dirty="0"/>
          </a:p>
        </p:txBody>
      </p:sp>
    </p:spTree>
    <p:extLst>
      <p:ext uri="{BB962C8B-B14F-4D97-AF65-F5344CB8AC3E}">
        <p14:creationId xmlns:p14="http://schemas.microsoft.com/office/powerpoint/2010/main" val="38454767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a:extLst>
            <a:ext uri="{FF2B5EF4-FFF2-40B4-BE49-F238E27FC236}">
              <a16:creationId xmlns:a16="http://schemas.microsoft.com/office/drawing/2014/main" id="{E5FEA306-5C5A-FEEB-1708-EBE0A01243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FEA6D3-3422-E9CE-1AB5-2820B496FACB}"/>
              </a:ext>
            </a:extLst>
          </p:cNvPr>
          <p:cNvSpPr>
            <a:spLocks noGrp="1"/>
          </p:cNvSpPr>
          <p:nvPr>
            <p:ph type="title"/>
          </p:nvPr>
        </p:nvSpPr>
        <p:spPr/>
        <p:txBody>
          <a:bodyPr/>
          <a:lstStyle/>
          <a:p>
            <a:r>
              <a:rPr lang="en-GB" dirty="0"/>
              <a:t>How to incorporate scholarship into your essays</a:t>
            </a:r>
          </a:p>
        </p:txBody>
      </p:sp>
      <p:sp>
        <p:nvSpPr>
          <p:cNvPr id="3" name="Content Placeholder 2">
            <a:extLst>
              <a:ext uri="{FF2B5EF4-FFF2-40B4-BE49-F238E27FC236}">
                <a16:creationId xmlns:a16="http://schemas.microsoft.com/office/drawing/2014/main" id="{59FDD944-1EB2-9D7C-A6E0-1081564D2398}"/>
              </a:ext>
            </a:extLst>
          </p:cNvPr>
          <p:cNvSpPr>
            <a:spLocks noGrp="1"/>
          </p:cNvSpPr>
          <p:nvPr>
            <p:ph idx="1"/>
          </p:nvPr>
        </p:nvSpPr>
        <p:spPr/>
        <p:txBody>
          <a:bodyPr/>
          <a:lstStyle/>
          <a:p>
            <a:r>
              <a:rPr lang="en-GB" dirty="0"/>
              <a:t>Highlight previous approaches in your introduction, then state how your approach is different.</a:t>
            </a:r>
          </a:p>
          <a:p>
            <a:pPr lvl="1"/>
            <a:r>
              <a:rPr lang="en-GB" dirty="0"/>
              <a:t>(e.g.) [Author 1]’s argument that … was rejected by [author 2], who proposed that … I will demonstrate that … by …</a:t>
            </a:r>
          </a:p>
          <a:p>
            <a:r>
              <a:rPr lang="en-GB" dirty="0"/>
              <a:t>Don’t just state what someone else says, analyse it!</a:t>
            </a:r>
          </a:p>
          <a:p>
            <a:pPr lvl="1"/>
            <a:r>
              <a:rPr lang="en-GB" dirty="0"/>
              <a:t>Do you agree or disagree? Why or why not?</a:t>
            </a:r>
          </a:p>
          <a:p>
            <a:pPr lvl="1"/>
            <a:r>
              <a:rPr lang="en-GB" dirty="0"/>
              <a:t>Can you add to/improve their argument? Can you think of any responses to shortcomings? </a:t>
            </a:r>
          </a:p>
          <a:p>
            <a:pPr lvl="1"/>
            <a:r>
              <a:rPr lang="en-GB" dirty="0"/>
              <a:t>Does it sufficiently respond to other scholarship?</a:t>
            </a:r>
          </a:p>
          <a:p>
            <a:pPr lvl="1"/>
            <a:r>
              <a:rPr lang="en-GB" dirty="0"/>
              <a:t>How does it relate to the question you are trying to answer?  </a:t>
            </a:r>
          </a:p>
        </p:txBody>
      </p:sp>
    </p:spTree>
    <p:extLst>
      <p:ext uri="{BB962C8B-B14F-4D97-AF65-F5344CB8AC3E}">
        <p14:creationId xmlns:p14="http://schemas.microsoft.com/office/powerpoint/2010/main" val="415443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7E523-287E-FDCE-E128-E9CFA1218A33}"/>
              </a:ext>
            </a:extLst>
          </p:cNvPr>
          <p:cNvSpPr>
            <a:spLocks noGrp="1"/>
          </p:cNvSpPr>
          <p:nvPr>
            <p:ph type="title"/>
          </p:nvPr>
        </p:nvSpPr>
        <p:spPr/>
        <p:txBody>
          <a:bodyPr/>
          <a:lstStyle/>
          <a:p>
            <a:r>
              <a:rPr lang="en-GB" dirty="0"/>
              <a:t>Aims and Objectives</a:t>
            </a:r>
          </a:p>
        </p:txBody>
      </p:sp>
      <p:sp>
        <p:nvSpPr>
          <p:cNvPr id="3" name="Content Placeholder 2">
            <a:extLst>
              <a:ext uri="{FF2B5EF4-FFF2-40B4-BE49-F238E27FC236}">
                <a16:creationId xmlns:a16="http://schemas.microsoft.com/office/drawing/2014/main" id="{ACF81BEF-7EED-1E4B-F15A-BDBCF07D9518}"/>
              </a:ext>
            </a:extLst>
          </p:cNvPr>
          <p:cNvSpPr>
            <a:spLocks noGrp="1"/>
          </p:cNvSpPr>
          <p:nvPr>
            <p:ph idx="1"/>
          </p:nvPr>
        </p:nvSpPr>
        <p:spPr/>
        <p:txBody>
          <a:bodyPr/>
          <a:lstStyle/>
          <a:p>
            <a:r>
              <a:rPr lang="en-GB" dirty="0"/>
              <a:t>Distinguish between primary and secondary sources.</a:t>
            </a:r>
          </a:p>
          <a:p>
            <a:r>
              <a:rPr lang="en-GB" dirty="0"/>
              <a:t>Discover resources to find primary sources relevant to what we are looking at.</a:t>
            </a:r>
          </a:p>
          <a:p>
            <a:r>
              <a:rPr lang="en-GB" dirty="0"/>
              <a:t>Discuss how to approach primary sources critically.</a:t>
            </a:r>
          </a:p>
          <a:p>
            <a:r>
              <a:rPr lang="en-GB" dirty="0"/>
              <a:t>Share tips on finding/using primary sources.</a:t>
            </a:r>
          </a:p>
          <a:p>
            <a:r>
              <a:rPr lang="en-GB" dirty="0"/>
              <a:t>Discover resources for finding scholarship relevant to our research.</a:t>
            </a:r>
          </a:p>
          <a:p>
            <a:r>
              <a:rPr lang="en-GB" dirty="0"/>
              <a:t>Discuss how to approach secondary literature and how to incorporate it into our essays.</a:t>
            </a:r>
          </a:p>
          <a:p>
            <a:endParaRPr lang="en-GB" dirty="0"/>
          </a:p>
        </p:txBody>
      </p:sp>
    </p:spTree>
    <p:extLst>
      <p:ext uri="{BB962C8B-B14F-4D97-AF65-F5344CB8AC3E}">
        <p14:creationId xmlns:p14="http://schemas.microsoft.com/office/powerpoint/2010/main" val="3838463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6664F-F3FE-83A2-A346-37BDD353D6D8}"/>
              </a:ext>
            </a:extLst>
          </p:cNvPr>
          <p:cNvSpPr>
            <a:spLocks noGrp="1"/>
          </p:cNvSpPr>
          <p:nvPr>
            <p:ph type="title"/>
          </p:nvPr>
        </p:nvSpPr>
        <p:spPr/>
        <p:txBody>
          <a:bodyPr/>
          <a:lstStyle/>
          <a:p>
            <a:r>
              <a:rPr lang="en-GB" dirty="0"/>
              <a:t>Primary or Secondary – what’s the difference?</a:t>
            </a:r>
          </a:p>
        </p:txBody>
      </p:sp>
      <p:sp>
        <p:nvSpPr>
          <p:cNvPr id="3" name="Content Placeholder 2">
            <a:extLst>
              <a:ext uri="{FF2B5EF4-FFF2-40B4-BE49-F238E27FC236}">
                <a16:creationId xmlns:a16="http://schemas.microsoft.com/office/drawing/2014/main" id="{96F6765E-3956-4CE2-B599-F7A29D6BE4AC}"/>
              </a:ext>
            </a:extLst>
          </p:cNvPr>
          <p:cNvSpPr>
            <a:spLocks noGrp="1"/>
          </p:cNvSpPr>
          <p:nvPr>
            <p:ph idx="1"/>
          </p:nvPr>
        </p:nvSpPr>
        <p:spPr/>
        <p:txBody>
          <a:bodyPr>
            <a:normAutofit/>
          </a:bodyPr>
          <a:lstStyle/>
          <a:p>
            <a:r>
              <a:rPr lang="en-GB" dirty="0"/>
              <a:t>Primary: immediate, first-hand account from people who had a direct connection.</a:t>
            </a:r>
          </a:p>
          <a:p>
            <a:pPr lvl="1"/>
            <a:endParaRPr lang="en-GB" dirty="0"/>
          </a:p>
          <a:p>
            <a:r>
              <a:rPr lang="en-GB" dirty="0"/>
              <a:t>Secondary: based on (multiple) primary sources, removed from the time, people who did not witness the events they describe.</a:t>
            </a:r>
          </a:p>
          <a:p>
            <a:pPr lvl="1"/>
            <a:r>
              <a:rPr lang="en-GB" dirty="0"/>
              <a:t>Scholarly works, histories (written in modernity), literary analysis, textbooks.</a:t>
            </a:r>
          </a:p>
          <a:p>
            <a:pPr lvl="1"/>
            <a:r>
              <a:rPr lang="en-GB" dirty="0"/>
              <a:t>Archaeological reports, reconstructions, documentaries.</a:t>
            </a:r>
          </a:p>
        </p:txBody>
      </p:sp>
    </p:spTree>
    <p:extLst>
      <p:ext uri="{BB962C8B-B14F-4D97-AF65-F5344CB8AC3E}">
        <p14:creationId xmlns:p14="http://schemas.microsoft.com/office/powerpoint/2010/main" val="2292371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BCAB8A-9550-9277-6EA9-FE2D922DEF8A}"/>
              </a:ext>
            </a:extLst>
          </p:cNvPr>
          <p:cNvSpPr>
            <a:spLocks noGrp="1"/>
          </p:cNvSpPr>
          <p:nvPr>
            <p:ph type="title"/>
          </p:nvPr>
        </p:nvSpPr>
        <p:spPr/>
        <p:txBody>
          <a:bodyPr/>
          <a:lstStyle/>
          <a:p>
            <a:r>
              <a:rPr lang="en-GB" dirty="0"/>
              <a:t>Primary Sources</a:t>
            </a:r>
          </a:p>
        </p:txBody>
      </p:sp>
      <p:sp>
        <p:nvSpPr>
          <p:cNvPr id="3" name="Content Placeholder 2">
            <a:extLst>
              <a:ext uri="{FF2B5EF4-FFF2-40B4-BE49-F238E27FC236}">
                <a16:creationId xmlns:a16="http://schemas.microsoft.com/office/drawing/2014/main" id="{6E1B8070-8C04-BF8D-4C09-CEB8BC3B917D}"/>
              </a:ext>
            </a:extLst>
          </p:cNvPr>
          <p:cNvSpPr>
            <a:spLocks noGrp="1"/>
          </p:cNvSpPr>
          <p:nvPr>
            <p:ph idx="1"/>
          </p:nvPr>
        </p:nvSpPr>
        <p:spPr/>
        <p:txBody>
          <a:bodyPr/>
          <a:lstStyle/>
          <a:p>
            <a:r>
              <a:rPr lang="en-GB" dirty="0"/>
              <a:t>Literature, poetry, plays, history (written in antiquity), letters, speeches, philosophy, papyri.</a:t>
            </a:r>
          </a:p>
          <a:p>
            <a:r>
              <a:rPr lang="en-GB" dirty="0"/>
              <a:t>Coins, inscriptions, statues, buildings, pottery, art, archaeological evidence.</a:t>
            </a:r>
          </a:p>
        </p:txBody>
      </p:sp>
      <p:pic>
        <p:nvPicPr>
          <p:cNvPr id="1026" name="Picture 2" descr="Book cover image.">
            <a:extLst>
              <a:ext uri="{FF2B5EF4-FFF2-40B4-BE49-F238E27FC236}">
                <a16:creationId xmlns:a16="http://schemas.microsoft.com/office/drawing/2014/main" id="{338F1B02-EA2A-5A89-6B2E-00250C268E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0360" y="3668241"/>
            <a:ext cx="1735437" cy="263786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Oxford Classical Texts: Euripidis: Fabulae, Vol. 3: Helena; Phoenissae; Orestes; Bacchae; Iphigenia Aulidensis; Rhesus">
            <a:extLst>
              <a:ext uri="{FF2B5EF4-FFF2-40B4-BE49-F238E27FC236}">
                <a16:creationId xmlns:a16="http://schemas.microsoft.com/office/drawing/2014/main" id="{99E941E1-D35C-8A1E-F810-660E2A86BB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0138" y="3668241"/>
            <a:ext cx="1758576" cy="263786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statue of a person in a robe&#10;&#10;AI-generated content may be incorrect.">
            <a:extLst>
              <a:ext uri="{FF2B5EF4-FFF2-40B4-BE49-F238E27FC236}">
                <a16:creationId xmlns:a16="http://schemas.microsoft.com/office/drawing/2014/main" id="{B426E484-9D36-C875-1A83-73D70490337F}"/>
              </a:ext>
            </a:extLst>
          </p:cNvPr>
          <p:cNvPicPr>
            <a:picLocks noChangeAspect="1"/>
          </p:cNvPicPr>
          <p:nvPr/>
        </p:nvPicPr>
        <p:blipFill>
          <a:blip r:embed="rId5"/>
          <a:stretch>
            <a:fillRect/>
          </a:stretch>
        </p:blipFill>
        <p:spPr>
          <a:xfrm rot="5400000">
            <a:off x="5992597" y="3998699"/>
            <a:ext cx="2643659" cy="1982744"/>
          </a:xfrm>
          <a:prstGeom prst="rect">
            <a:avLst/>
          </a:prstGeom>
        </p:spPr>
      </p:pic>
      <p:pic>
        <p:nvPicPr>
          <p:cNvPr id="1032" name="Picture 8" descr="Attica Athens 454-404BC Silver Tetradrachm Head of Athena / Owl - Silbury  Coins : Silbury Coins">
            <a:extLst>
              <a:ext uri="{FF2B5EF4-FFF2-40B4-BE49-F238E27FC236}">
                <a16:creationId xmlns:a16="http://schemas.microsoft.com/office/drawing/2014/main" id="{24E4300D-1545-F674-816E-E70B22038547}"/>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8436205" y="3662444"/>
            <a:ext cx="2643661" cy="2643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0195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8B5BE-4896-5674-2A8F-0967C7C9F261}"/>
              </a:ext>
            </a:extLst>
          </p:cNvPr>
          <p:cNvSpPr>
            <a:spLocks noGrp="1"/>
          </p:cNvSpPr>
          <p:nvPr>
            <p:ph type="title"/>
          </p:nvPr>
        </p:nvSpPr>
        <p:spPr/>
        <p:txBody>
          <a:bodyPr/>
          <a:lstStyle/>
          <a:p>
            <a:r>
              <a:rPr lang="en-GB" dirty="0"/>
              <a:t>Finding Sources – </a:t>
            </a:r>
            <a:r>
              <a:rPr lang="en-GB" dirty="0" err="1"/>
              <a:t>libguides</a:t>
            </a:r>
            <a:endParaRPr lang="en-GB" dirty="0"/>
          </a:p>
        </p:txBody>
      </p:sp>
      <p:sp>
        <p:nvSpPr>
          <p:cNvPr id="3" name="Content Placeholder 2">
            <a:extLst>
              <a:ext uri="{FF2B5EF4-FFF2-40B4-BE49-F238E27FC236}">
                <a16:creationId xmlns:a16="http://schemas.microsoft.com/office/drawing/2014/main" id="{B7AAF029-83A1-60CB-780B-B1B4FD538305}"/>
              </a:ext>
            </a:extLst>
          </p:cNvPr>
          <p:cNvSpPr>
            <a:spLocks noGrp="1"/>
          </p:cNvSpPr>
          <p:nvPr>
            <p:ph idx="1"/>
          </p:nvPr>
        </p:nvSpPr>
        <p:spPr>
          <a:xfrm>
            <a:off x="838200" y="1590847"/>
            <a:ext cx="10515600" cy="4351338"/>
          </a:xfrm>
        </p:spPr>
        <p:txBody>
          <a:bodyPr/>
          <a:lstStyle/>
          <a:p>
            <a:r>
              <a:rPr lang="en-GB" dirty="0" err="1">
                <a:hlinkClick r:id="rId2"/>
              </a:rPr>
              <a:t>UoW</a:t>
            </a:r>
            <a:r>
              <a:rPr lang="en-GB" dirty="0">
                <a:hlinkClick r:id="rId2"/>
              </a:rPr>
              <a:t> Library’s subject support guide </a:t>
            </a:r>
            <a:r>
              <a:rPr lang="en-GB" dirty="0"/>
              <a:t>– links to various useful resources for primary and secondary sources.</a:t>
            </a:r>
          </a:p>
        </p:txBody>
      </p:sp>
      <p:pic>
        <p:nvPicPr>
          <p:cNvPr id="4" name="Picture 3">
            <a:extLst>
              <a:ext uri="{FF2B5EF4-FFF2-40B4-BE49-F238E27FC236}">
                <a16:creationId xmlns:a16="http://schemas.microsoft.com/office/drawing/2014/main" id="{6AA5FC3B-3103-80A3-E782-3BED143D1DC3}"/>
              </a:ext>
            </a:extLst>
          </p:cNvPr>
          <p:cNvPicPr>
            <a:picLocks noChangeAspect="1"/>
          </p:cNvPicPr>
          <p:nvPr/>
        </p:nvPicPr>
        <p:blipFill>
          <a:blip r:embed="rId3"/>
          <a:srcRect b="2997"/>
          <a:stretch>
            <a:fillRect/>
          </a:stretch>
        </p:blipFill>
        <p:spPr>
          <a:xfrm>
            <a:off x="3362588" y="2669059"/>
            <a:ext cx="5466823" cy="3929449"/>
          </a:xfrm>
          <a:prstGeom prst="rect">
            <a:avLst/>
          </a:prstGeom>
        </p:spPr>
      </p:pic>
    </p:spTree>
    <p:extLst>
      <p:ext uri="{BB962C8B-B14F-4D97-AF65-F5344CB8AC3E}">
        <p14:creationId xmlns:p14="http://schemas.microsoft.com/office/powerpoint/2010/main" val="1187077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A1018-D0AB-78DC-3981-E043970F0970}"/>
              </a:ext>
            </a:extLst>
          </p:cNvPr>
          <p:cNvSpPr>
            <a:spLocks noGrp="1"/>
          </p:cNvSpPr>
          <p:nvPr>
            <p:ph type="title"/>
          </p:nvPr>
        </p:nvSpPr>
        <p:spPr/>
        <p:txBody>
          <a:bodyPr/>
          <a:lstStyle/>
          <a:p>
            <a:r>
              <a:rPr lang="en-GB" dirty="0"/>
              <a:t>Finding Primary Sources - Literature</a:t>
            </a:r>
          </a:p>
        </p:txBody>
      </p:sp>
      <p:sp>
        <p:nvSpPr>
          <p:cNvPr id="3" name="Content Placeholder 2">
            <a:extLst>
              <a:ext uri="{FF2B5EF4-FFF2-40B4-BE49-F238E27FC236}">
                <a16:creationId xmlns:a16="http://schemas.microsoft.com/office/drawing/2014/main" id="{656AAB0F-5A1F-6089-A5E1-EE705F3B0A0A}"/>
              </a:ext>
            </a:extLst>
          </p:cNvPr>
          <p:cNvSpPr>
            <a:spLocks noGrp="1"/>
          </p:cNvSpPr>
          <p:nvPr>
            <p:ph idx="1"/>
          </p:nvPr>
        </p:nvSpPr>
        <p:spPr>
          <a:xfrm>
            <a:off x="838200" y="1825625"/>
            <a:ext cx="10515600" cy="4667250"/>
          </a:xfrm>
        </p:spPr>
        <p:txBody>
          <a:bodyPr>
            <a:normAutofit fontScale="85000" lnSpcReduction="20000"/>
          </a:bodyPr>
          <a:lstStyle/>
          <a:p>
            <a:r>
              <a:rPr lang="en-GB" dirty="0">
                <a:hlinkClick r:id="rId2"/>
              </a:rPr>
              <a:t>Attalus.org</a:t>
            </a:r>
            <a:r>
              <a:rPr lang="en-GB" dirty="0"/>
              <a:t> – gives lists of events by year and ancient sources, runs from 323 – 20 BC.</a:t>
            </a:r>
          </a:p>
          <a:p>
            <a:r>
              <a:rPr lang="en-GB" dirty="0">
                <a:hlinkClick r:id="rId3"/>
              </a:rPr>
              <a:t>Internet Ancient History Sourcebook </a:t>
            </a:r>
            <a:r>
              <a:rPr lang="en-GB" dirty="0"/>
              <a:t>– gives thematic lists linked to place/period of study (N.B.: not all links work properly).</a:t>
            </a:r>
          </a:p>
          <a:p>
            <a:r>
              <a:rPr lang="en-GB" dirty="0">
                <a:hlinkClick r:id="rId4"/>
              </a:rPr>
              <a:t>IntraText</a:t>
            </a:r>
            <a:r>
              <a:rPr lang="en-GB" dirty="0"/>
              <a:t> – full-text versions of several Latin works.</a:t>
            </a:r>
          </a:p>
          <a:p>
            <a:r>
              <a:rPr lang="en-GB" dirty="0">
                <a:hlinkClick r:id="rId5"/>
              </a:rPr>
              <a:t>LacusCurtius</a:t>
            </a:r>
            <a:r>
              <a:rPr lang="en-GB" dirty="0"/>
              <a:t> – full-text versions of several ancient sources and translations.</a:t>
            </a:r>
          </a:p>
          <a:p>
            <a:r>
              <a:rPr lang="en-GB" dirty="0">
                <a:hlinkClick r:id="rId6"/>
              </a:rPr>
              <a:t>Loeb Classical Library </a:t>
            </a:r>
            <a:r>
              <a:rPr lang="en-GB" dirty="0"/>
              <a:t>– online access to Loeb texts with facing translations.</a:t>
            </a:r>
          </a:p>
          <a:p>
            <a:r>
              <a:rPr lang="en-GB" dirty="0">
                <a:hlinkClick r:id="rId7"/>
              </a:rPr>
              <a:t>Perseus</a:t>
            </a:r>
            <a:r>
              <a:rPr lang="en-GB" dirty="0"/>
              <a:t> – catalogue of ancient texts (both in original language and in translation) with parsing tool (to be used with caution) and database searching.</a:t>
            </a:r>
          </a:p>
          <a:p>
            <a:r>
              <a:rPr lang="en-GB" dirty="0">
                <a:hlinkClick r:id="rId8"/>
              </a:rPr>
              <a:t>The Latin Library</a:t>
            </a:r>
            <a:r>
              <a:rPr lang="en-GB" dirty="0"/>
              <a:t> – online collection of Latin texts.</a:t>
            </a:r>
          </a:p>
          <a:p>
            <a:r>
              <a:rPr lang="en-GB" dirty="0">
                <a:hlinkClick r:id="rId9"/>
              </a:rPr>
              <a:t>Thesaurus Linguae Graecae (TLG)</a:t>
            </a:r>
            <a:r>
              <a:rPr lang="en-GB" dirty="0"/>
              <a:t> – online collection of Greek literature.</a:t>
            </a:r>
          </a:p>
          <a:p>
            <a:r>
              <a:rPr lang="en-GB" dirty="0">
                <a:hlinkClick r:id="rId10"/>
              </a:rPr>
              <a:t>University of Washington Research Guide</a:t>
            </a:r>
            <a:r>
              <a:rPr lang="en-GB" dirty="0"/>
              <a:t> – links to other databases.</a:t>
            </a:r>
          </a:p>
        </p:txBody>
      </p:sp>
    </p:spTree>
    <p:extLst>
      <p:ext uri="{BB962C8B-B14F-4D97-AF65-F5344CB8AC3E}">
        <p14:creationId xmlns:p14="http://schemas.microsoft.com/office/powerpoint/2010/main" val="71610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a:extLst>
            <a:ext uri="{FF2B5EF4-FFF2-40B4-BE49-F238E27FC236}">
              <a16:creationId xmlns:a16="http://schemas.microsoft.com/office/drawing/2014/main" id="{F16EE677-7A2E-7C82-5D69-68FD47046E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B73CF4-4139-526B-0D7C-07A5A0FBB551}"/>
              </a:ext>
            </a:extLst>
          </p:cNvPr>
          <p:cNvSpPr>
            <a:spLocks noGrp="1"/>
          </p:cNvSpPr>
          <p:nvPr>
            <p:ph type="title"/>
          </p:nvPr>
        </p:nvSpPr>
        <p:spPr/>
        <p:txBody>
          <a:bodyPr/>
          <a:lstStyle/>
          <a:p>
            <a:r>
              <a:rPr lang="en-GB" dirty="0"/>
              <a:t>Finding Primary Sources - Coins</a:t>
            </a:r>
          </a:p>
        </p:txBody>
      </p:sp>
      <p:sp>
        <p:nvSpPr>
          <p:cNvPr id="3" name="Content Placeholder 2">
            <a:extLst>
              <a:ext uri="{FF2B5EF4-FFF2-40B4-BE49-F238E27FC236}">
                <a16:creationId xmlns:a16="http://schemas.microsoft.com/office/drawing/2014/main" id="{34D2DCF6-8F68-371B-AAD9-C09F4698D9AF}"/>
              </a:ext>
            </a:extLst>
          </p:cNvPr>
          <p:cNvSpPr>
            <a:spLocks noGrp="1"/>
          </p:cNvSpPr>
          <p:nvPr>
            <p:ph idx="1"/>
          </p:nvPr>
        </p:nvSpPr>
        <p:spPr/>
        <p:txBody>
          <a:bodyPr>
            <a:normAutofit lnSpcReduction="10000"/>
          </a:bodyPr>
          <a:lstStyle/>
          <a:p>
            <a:r>
              <a:rPr lang="en-GB" dirty="0">
                <a:hlinkClick r:id="rId2"/>
              </a:rPr>
              <a:t>Coinage of the Roman Republic Online (CRRO) </a:t>
            </a:r>
            <a:r>
              <a:rPr lang="en-GB" dirty="0"/>
              <a:t>and </a:t>
            </a:r>
            <a:r>
              <a:rPr lang="en-GB" dirty="0">
                <a:hlinkClick r:id="rId3"/>
              </a:rPr>
              <a:t>Online Coinage of the Roman Empire (OCRE)</a:t>
            </a:r>
            <a:r>
              <a:rPr lang="en-GB" dirty="0"/>
              <a:t> – browsable and searchable catalogue of Roman coinage. </a:t>
            </a:r>
          </a:p>
          <a:p>
            <a:r>
              <a:rPr lang="en-GB" dirty="0">
                <a:hlinkClick r:id="rId4"/>
              </a:rPr>
              <a:t>MANTIS</a:t>
            </a:r>
            <a:r>
              <a:rPr lang="en-GB" dirty="0"/>
              <a:t> – Greek, Roman, and Byzantine coins from the American Numismatic Society database.</a:t>
            </a:r>
          </a:p>
          <a:p>
            <a:r>
              <a:rPr lang="en-GB" dirty="0">
                <a:hlinkClick r:id="rId5"/>
              </a:rPr>
              <a:t>Roman Provincial Coinage (RPC) Online</a:t>
            </a:r>
            <a:r>
              <a:rPr lang="en-GB" dirty="0"/>
              <a:t>.</a:t>
            </a:r>
          </a:p>
          <a:p>
            <a:r>
              <a:rPr lang="en-GB" dirty="0">
                <a:hlinkClick r:id="rId6"/>
              </a:rPr>
              <a:t>Sylloge Nummorum Graecorum </a:t>
            </a:r>
            <a:r>
              <a:rPr lang="en-GB" dirty="0"/>
              <a:t>– records and images of 25,000+ coins from the Sylloge </a:t>
            </a:r>
            <a:r>
              <a:rPr lang="en-GB" dirty="0" err="1"/>
              <a:t>Nummorum</a:t>
            </a:r>
            <a:r>
              <a:rPr lang="en-GB" dirty="0"/>
              <a:t> </a:t>
            </a:r>
            <a:r>
              <a:rPr lang="en-GB" dirty="0" err="1"/>
              <a:t>Graecorum</a:t>
            </a:r>
            <a:r>
              <a:rPr lang="en-GB" dirty="0"/>
              <a:t> in British collections.</a:t>
            </a:r>
          </a:p>
          <a:p>
            <a:r>
              <a:rPr lang="en-GB" dirty="0"/>
              <a:t>Physical coin catalogues are also available in the library.</a:t>
            </a:r>
          </a:p>
        </p:txBody>
      </p:sp>
    </p:spTree>
    <p:extLst>
      <p:ext uri="{BB962C8B-B14F-4D97-AF65-F5344CB8AC3E}">
        <p14:creationId xmlns:p14="http://schemas.microsoft.com/office/powerpoint/2010/main" val="1992554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a:extLst>
            <a:ext uri="{FF2B5EF4-FFF2-40B4-BE49-F238E27FC236}">
              <a16:creationId xmlns:a16="http://schemas.microsoft.com/office/drawing/2014/main" id="{5C993CFB-4C02-7A55-E4BE-84AA4DEC8A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681690-BE92-8010-B75D-83C25D930702}"/>
              </a:ext>
            </a:extLst>
          </p:cNvPr>
          <p:cNvSpPr>
            <a:spLocks noGrp="1"/>
          </p:cNvSpPr>
          <p:nvPr>
            <p:ph type="title"/>
          </p:nvPr>
        </p:nvSpPr>
        <p:spPr/>
        <p:txBody>
          <a:bodyPr/>
          <a:lstStyle/>
          <a:p>
            <a:r>
              <a:rPr lang="en-GB" dirty="0"/>
              <a:t>Finding Primary Sources - Inscriptions</a:t>
            </a:r>
          </a:p>
        </p:txBody>
      </p:sp>
      <p:sp>
        <p:nvSpPr>
          <p:cNvPr id="3" name="Content Placeholder 2">
            <a:extLst>
              <a:ext uri="{FF2B5EF4-FFF2-40B4-BE49-F238E27FC236}">
                <a16:creationId xmlns:a16="http://schemas.microsoft.com/office/drawing/2014/main" id="{8B27C696-D70A-EBCD-E68C-34196414F44F}"/>
              </a:ext>
            </a:extLst>
          </p:cNvPr>
          <p:cNvSpPr>
            <a:spLocks noGrp="1"/>
          </p:cNvSpPr>
          <p:nvPr>
            <p:ph idx="1"/>
          </p:nvPr>
        </p:nvSpPr>
        <p:spPr>
          <a:xfrm>
            <a:off x="838199" y="1825625"/>
            <a:ext cx="10634331" cy="4667250"/>
          </a:xfrm>
        </p:spPr>
        <p:txBody>
          <a:bodyPr>
            <a:normAutofit fontScale="85000" lnSpcReduction="20000"/>
          </a:bodyPr>
          <a:lstStyle/>
          <a:p>
            <a:r>
              <a:rPr lang="en-GB" dirty="0">
                <a:hlinkClick r:id="rId2"/>
              </a:rPr>
              <a:t>Epigraphik-Datenbank Clauss/Slaby (EDCS)</a:t>
            </a:r>
            <a:r>
              <a:rPr lang="en-GB" dirty="0"/>
              <a:t> – searchable database for Latin inscriptions.</a:t>
            </a:r>
          </a:p>
          <a:p>
            <a:r>
              <a:rPr lang="en-GB" dirty="0">
                <a:hlinkClick r:id="rId3"/>
              </a:rPr>
              <a:t>Roman Inscriptions of Britain (RIB)</a:t>
            </a:r>
            <a:r>
              <a:rPr lang="en-GB" dirty="0"/>
              <a:t> – searchable and browsable online database of the printed RIB. </a:t>
            </a:r>
          </a:p>
          <a:p>
            <a:r>
              <a:rPr lang="en-GB" dirty="0">
                <a:hlinkClick r:id="rId4"/>
              </a:rPr>
              <a:t>PHI Searchable Greek Inscriptions</a:t>
            </a:r>
            <a:r>
              <a:rPr lang="en-GB" dirty="0"/>
              <a:t> – searchable and browsable database of Greek inscriptions, sorted by region.</a:t>
            </a:r>
          </a:p>
          <a:p>
            <a:r>
              <a:rPr lang="en-GB" dirty="0">
                <a:hlinkClick r:id="rId5"/>
              </a:rPr>
              <a:t>Attic Inscriptions Online (AIO)</a:t>
            </a:r>
            <a:r>
              <a:rPr lang="en-GB" dirty="0"/>
              <a:t> – English translations of inscriptions from Athens and Attica.</a:t>
            </a:r>
          </a:p>
          <a:p>
            <a:r>
              <a:rPr lang="en-GB" dirty="0">
                <a:hlinkClick r:id="rId6"/>
              </a:rPr>
              <a:t>Supplementum Epigraphicum Graecum (SEG)</a:t>
            </a:r>
            <a:r>
              <a:rPr lang="en-GB" dirty="0"/>
              <a:t> – online version of the SEG, published annually. </a:t>
            </a:r>
          </a:p>
          <a:p>
            <a:r>
              <a:rPr lang="en-GB" dirty="0" err="1"/>
              <a:t>L’Année</a:t>
            </a:r>
            <a:r>
              <a:rPr lang="en-GB" dirty="0"/>
              <a:t> </a:t>
            </a:r>
            <a:r>
              <a:rPr lang="en-GB" dirty="0" err="1"/>
              <a:t>Épigraphique</a:t>
            </a:r>
            <a:r>
              <a:rPr lang="en-GB" dirty="0"/>
              <a:t> – journal published annually, available </a:t>
            </a:r>
            <a:r>
              <a:rPr lang="en-GB" dirty="0">
                <a:hlinkClick r:id="rId7"/>
              </a:rPr>
              <a:t>online</a:t>
            </a:r>
            <a:r>
              <a:rPr lang="en-GB" dirty="0"/>
              <a:t>.</a:t>
            </a:r>
          </a:p>
          <a:p>
            <a:r>
              <a:rPr lang="en-GB" dirty="0"/>
              <a:t>Physical inscription catalogues are available in the library, e.g. Corpus </a:t>
            </a:r>
            <a:r>
              <a:rPr lang="en-GB" dirty="0" err="1"/>
              <a:t>Inscriptionum</a:t>
            </a:r>
            <a:r>
              <a:rPr lang="en-GB" dirty="0"/>
              <a:t> </a:t>
            </a:r>
            <a:r>
              <a:rPr lang="en-GB" dirty="0" err="1"/>
              <a:t>Latinarum</a:t>
            </a:r>
            <a:r>
              <a:rPr lang="en-GB" dirty="0"/>
              <a:t> (CIL), </a:t>
            </a:r>
            <a:r>
              <a:rPr lang="en-GB" dirty="0" err="1"/>
              <a:t>Inscriptiones</a:t>
            </a:r>
            <a:r>
              <a:rPr lang="en-GB" dirty="0"/>
              <a:t> </a:t>
            </a:r>
            <a:r>
              <a:rPr lang="en-GB" dirty="0" err="1"/>
              <a:t>Latinae</a:t>
            </a:r>
            <a:r>
              <a:rPr lang="en-GB" dirty="0"/>
              <a:t> </a:t>
            </a:r>
            <a:r>
              <a:rPr lang="en-GB" dirty="0" err="1"/>
              <a:t>Selectae</a:t>
            </a:r>
            <a:r>
              <a:rPr lang="en-GB" dirty="0"/>
              <a:t> (ILS).</a:t>
            </a:r>
          </a:p>
        </p:txBody>
      </p:sp>
    </p:spTree>
    <p:extLst>
      <p:ext uri="{BB962C8B-B14F-4D97-AF65-F5344CB8AC3E}">
        <p14:creationId xmlns:p14="http://schemas.microsoft.com/office/powerpoint/2010/main" val="4052192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a:extLst>
            <a:ext uri="{FF2B5EF4-FFF2-40B4-BE49-F238E27FC236}">
              <a16:creationId xmlns:a16="http://schemas.microsoft.com/office/drawing/2014/main" id="{23F4965F-0EE2-5609-1F8B-79DC3ADD7C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C448E4-B0F6-E094-2158-F37C98FBB08E}"/>
              </a:ext>
            </a:extLst>
          </p:cNvPr>
          <p:cNvSpPr>
            <a:spLocks noGrp="1"/>
          </p:cNvSpPr>
          <p:nvPr>
            <p:ph type="title"/>
          </p:nvPr>
        </p:nvSpPr>
        <p:spPr/>
        <p:txBody>
          <a:bodyPr/>
          <a:lstStyle/>
          <a:p>
            <a:r>
              <a:rPr lang="en-GB" dirty="0"/>
              <a:t>Finding Primary Sources – Art</a:t>
            </a:r>
          </a:p>
        </p:txBody>
      </p:sp>
      <p:sp>
        <p:nvSpPr>
          <p:cNvPr id="3" name="Content Placeholder 2">
            <a:extLst>
              <a:ext uri="{FF2B5EF4-FFF2-40B4-BE49-F238E27FC236}">
                <a16:creationId xmlns:a16="http://schemas.microsoft.com/office/drawing/2014/main" id="{D9575738-5E40-5275-008C-65854E8779A3}"/>
              </a:ext>
            </a:extLst>
          </p:cNvPr>
          <p:cNvSpPr>
            <a:spLocks noGrp="1"/>
          </p:cNvSpPr>
          <p:nvPr>
            <p:ph idx="1"/>
          </p:nvPr>
        </p:nvSpPr>
        <p:spPr/>
        <p:txBody>
          <a:bodyPr>
            <a:normAutofit fontScale="92500"/>
          </a:bodyPr>
          <a:lstStyle/>
          <a:p>
            <a:r>
              <a:rPr lang="en-GB" dirty="0">
                <a:hlinkClick r:id="rId2"/>
              </a:rPr>
              <a:t>PompeiiinPictures</a:t>
            </a:r>
            <a:r>
              <a:rPr lang="en-GB" dirty="0"/>
              <a:t> – database of images from Pompeii and Campania.</a:t>
            </a:r>
          </a:p>
          <a:p>
            <a:r>
              <a:rPr lang="en-GB" dirty="0">
                <a:hlinkClick r:id="rId3"/>
              </a:rPr>
              <a:t>Beazley Archive Pottery Database (BAPD)</a:t>
            </a:r>
            <a:r>
              <a:rPr lang="en-GB" dirty="0"/>
              <a:t> – largest database of ancient Greek vases.</a:t>
            </a:r>
          </a:p>
          <a:p>
            <a:r>
              <a:rPr lang="en-GB" dirty="0">
                <a:hlinkClick r:id="rId4"/>
              </a:rPr>
              <a:t>Lexicon </a:t>
            </a:r>
            <a:r>
              <a:rPr lang="en-GB" dirty="0" err="1">
                <a:hlinkClick r:id="rId4"/>
              </a:rPr>
              <a:t>Iconographicum</a:t>
            </a:r>
            <a:r>
              <a:rPr lang="en-GB" dirty="0">
                <a:hlinkClick r:id="rId4"/>
              </a:rPr>
              <a:t> </a:t>
            </a:r>
            <a:r>
              <a:rPr lang="en-GB" dirty="0" err="1">
                <a:hlinkClick r:id="rId4"/>
              </a:rPr>
              <a:t>Mythologiae</a:t>
            </a:r>
            <a:r>
              <a:rPr lang="en-GB" dirty="0">
                <a:hlinkClick r:id="rId4"/>
              </a:rPr>
              <a:t> </a:t>
            </a:r>
            <a:r>
              <a:rPr lang="en-GB" dirty="0" err="1">
                <a:hlinkClick r:id="rId4"/>
              </a:rPr>
              <a:t>Classicae</a:t>
            </a:r>
            <a:r>
              <a:rPr lang="en-GB" dirty="0">
                <a:hlinkClick r:id="rId4"/>
              </a:rPr>
              <a:t> (LIMC) online</a:t>
            </a:r>
            <a:r>
              <a:rPr lang="en-GB" dirty="0"/>
              <a:t> – searchable database of depictions of mythical figures in ancient art. </a:t>
            </a:r>
          </a:p>
          <a:p>
            <a:r>
              <a:rPr lang="en-GB" dirty="0">
                <a:hlinkClick r:id="rId5"/>
              </a:rPr>
              <a:t>Artstor</a:t>
            </a:r>
            <a:r>
              <a:rPr lang="en-GB" dirty="0"/>
              <a:t> – searchable database of images from museums around the world. </a:t>
            </a:r>
          </a:p>
          <a:p>
            <a:r>
              <a:rPr lang="en-GB" dirty="0"/>
              <a:t>Museum collections: </a:t>
            </a:r>
            <a:r>
              <a:rPr lang="en-GB" dirty="0">
                <a:hlinkClick r:id="rId6"/>
              </a:rPr>
              <a:t>British Museum</a:t>
            </a:r>
            <a:r>
              <a:rPr lang="en-GB" dirty="0"/>
              <a:t> or </a:t>
            </a:r>
            <a:r>
              <a:rPr lang="en-GB" dirty="0">
                <a:hlinkClick r:id="rId7"/>
              </a:rPr>
              <a:t>Ashmolean Museum</a:t>
            </a:r>
            <a:r>
              <a:rPr lang="en-GB" dirty="0"/>
              <a:t>.</a:t>
            </a:r>
          </a:p>
          <a:p>
            <a:r>
              <a:rPr lang="en-GB" dirty="0">
                <a:hlinkClick r:id="rId8"/>
              </a:rPr>
              <a:t>Portable Antiquities Scheme</a:t>
            </a:r>
            <a:r>
              <a:rPr lang="en-GB" dirty="0"/>
              <a:t>: archaeological small finds from Britain.</a:t>
            </a:r>
          </a:p>
        </p:txBody>
      </p:sp>
    </p:spTree>
    <p:extLst>
      <p:ext uri="{BB962C8B-B14F-4D97-AF65-F5344CB8AC3E}">
        <p14:creationId xmlns:p14="http://schemas.microsoft.com/office/powerpoint/2010/main" val="9737459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3572</TotalTime>
  <Words>1630</Words>
  <Application>Microsoft Macintosh PowerPoint</Application>
  <PresentationFormat>Widescreen</PresentationFormat>
  <Paragraphs>127</Paragraphs>
  <Slides>19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Aptos</vt:lpstr>
      <vt:lpstr>Aptos Display</vt:lpstr>
      <vt:lpstr>Arial</vt:lpstr>
      <vt:lpstr>Office Theme</vt:lpstr>
      <vt:lpstr>2: Finding and Using Primary and Secondary Sources</vt:lpstr>
      <vt:lpstr>Aims and Objectives</vt:lpstr>
      <vt:lpstr>Primary or Secondary – what’s the difference?</vt:lpstr>
      <vt:lpstr>Primary Sources</vt:lpstr>
      <vt:lpstr>Finding Sources – libguides</vt:lpstr>
      <vt:lpstr>Finding Primary Sources - Literature</vt:lpstr>
      <vt:lpstr>Finding Primary Sources - Coins</vt:lpstr>
      <vt:lpstr>Finding Primary Sources - Inscriptions</vt:lpstr>
      <vt:lpstr>Finding Primary Sources – Art</vt:lpstr>
      <vt:lpstr>Using Primary Sources</vt:lpstr>
      <vt:lpstr>Using Primary Sources – Tips</vt:lpstr>
      <vt:lpstr>Useful Tools</vt:lpstr>
      <vt:lpstr>Secondary Sources</vt:lpstr>
      <vt:lpstr>Finding Secondary Sources – General</vt:lpstr>
      <vt:lpstr>Finding Secondary Sources – Archaeology</vt:lpstr>
      <vt:lpstr>Finding Secondary Sources</vt:lpstr>
      <vt:lpstr>Using Secondary Sources</vt:lpstr>
      <vt:lpstr>How to incorporate scholarship into your essays</vt:lpstr>
      <vt:lpstr>How to incorporate scholarship into your essays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PARR, CHRISTOPHER (PGR)</dc:creator>
  <cp:lastModifiedBy>PARR, CHRISTOPHER (PGR)</cp:lastModifiedBy>
  <cp:revision>1</cp:revision>
  <dcterms:created xsi:type="dcterms:W3CDTF">2025-10-29T16:39:39Z</dcterms:created>
  <dcterms:modified xsi:type="dcterms:W3CDTF">2025-11-06T10:48:58Z</dcterms:modified>
</cp:coreProperties>
</file>