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19E158-7E9B-1E4F-A040-A80535359861}" v="5" dt="2026-01-15T11:40:35.7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/>
    <p:restoredTop sz="94694"/>
  </p:normalViewPr>
  <p:slideViewPr>
    <p:cSldViewPr snapToGrid="0">
      <p:cViewPr varScale="1">
        <p:scale>
          <a:sx n="106" d="100"/>
          <a:sy n="106" d="100"/>
        </p:scale>
        <p:origin x="19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R, CHRISTOPHER (PGR)" userId="4652950a-d350-4626-af35-1c9135d78848" providerId="ADAL" clId="{7D0E18E9-8823-5703-87C4-226E3094B07E}"/>
    <pc:docChg chg="custSel addSld modSld">
      <pc:chgData name="PARR, CHRISTOPHER (PGR)" userId="4652950a-d350-4626-af35-1c9135d78848" providerId="ADAL" clId="{7D0E18E9-8823-5703-87C4-226E3094B07E}" dt="2026-01-15T11:40:35.777" v="373" actId="1076"/>
      <pc:docMkLst>
        <pc:docMk/>
      </pc:docMkLst>
      <pc:sldChg chg="modSp mod">
        <pc:chgData name="PARR, CHRISTOPHER (PGR)" userId="4652950a-d350-4626-af35-1c9135d78848" providerId="ADAL" clId="{7D0E18E9-8823-5703-87C4-226E3094B07E}" dt="2026-01-14T18:35:53.053" v="93" actId="1076"/>
        <pc:sldMkLst>
          <pc:docMk/>
          <pc:sldMk cId="1711434839" sldId="264"/>
        </pc:sldMkLst>
        <pc:spChg chg="mod">
          <ac:chgData name="PARR, CHRISTOPHER (PGR)" userId="4652950a-d350-4626-af35-1c9135d78848" providerId="ADAL" clId="{7D0E18E9-8823-5703-87C4-226E3094B07E}" dt="2026-01-14T18:35:53.053" v="93" actId="1076"/>
          <ac:spMkLst>
            <pc:docMk/>
            <pc:sldMk cId="1711434839" sldId="264"/>
            <ac:spMk id="3" creationId="{BE3BDCCF-AF76-5E3E-4D8A-033C540AE3DD}"/>
          </ac:spMkLst>
        </pc:spChg>
      </pc:sldChg>
      <pc:sldChg chg="addSp delSp modSp new mod">
        <pc:chgData name="PARR, CHRISTOPHER (PGR)" userId="4652950a-d350-4626-af35-1c9135d78848" providerId="ADAL" clId="{7D0E18E9-8823-5703-87C4-226E3094B07E}" dt="2026-01-15T11:40:35.777" v="373" actId="1076"/>
        <pc:sldMkLst>
          <pc:docMk/>
          <pc:sldMk cId="3005713780" sldId="266"/>
        </pc:sldMkLst>
        <pc:spChg chg="mod">
          <ac:chgData name="PARR, CHRISTOPHER (PGR)" userId="4652950a-d350-4626-af35-1c9135d78848" providerId="ADAL" clId="{7D0E18E9-8823-5703-87C4-226E3094B07E}" dt="2026-01-15T11:30:59.684" v="133" actId="20577"/>
          <ac:spMkLst>
            <pc:docMk/>
            <pc:sldMk cId="3005713780" sldId="266"/>
            <ac:spMk id="2" creationId="{7554A242-3313-AB74-E24F-2644B4604D55}"/>
          </ac:spMkLst>
        </pc:spChg>
        <pc:spChg chg="mod">
          <ac:chgData name="PARR, CHRISTOPHER (PGR)" userId="4652950a-d350-4626-af35-1c9135d78848" providerId="ADAL" clId="{7D0E18E9-8823-5703-87C4-226E3094B07E}" dt="2026-01-15T11:34:22.378" v="367" actId="20577"/>
          <ac:spMkLst>
            <pc:docMk/>
            <pc:sldMk cId="3005713780" sldId="266"/>
            <ac:spMk id="3" creationId="{27F0B093-C6BA-D2B0-C06D-016FE031D721}"/>
          </ac:spMkLst>
        </pc:spChg>
        <pc:picChg chg="add del mod">
          <ac:chgData name="PARR, CHRISTOPHER (PGR)" userId="4652950a-d350-4626-af35-1c9135d78848" providerId="ADAL" clId="{7D0E18E9-8823-5703-87C4-226E3094B07E}" dt="2026-01-15T11:39:32.458" v="369" actId="478"/>
          <ac:picMkLst>
            <pc:docMk/>
            <pc:sldMk cId="3005713780" sldId="266"/>
            <ac:picMk id="5" creationId="{79C87631-300A-F934-28F6-A0A42652E069}"/>
          </ac:picMkLst>
        </pc:picChg>
        <pc:picChg chg="add mod">
          <ac:chgData name="PARR, CHRISTOPHER (PGR)" userId="4652950a-d350-4626-af35-1c9135d78848" providerId="ADAL" clId="{7D0E18E9-8823-5703-87C4-226E3094B07E}" dt="2026-01-15T11:40:35.777" v="373" actId="1076"/>
          <ac:picMkLst>
            <pc:docMk/>
            <pc:sldMk cId="3005713780" sldId="266"/>
            <ac:picMk id="1026" creationId="{96C88E26-2568-25A5-7955-FB036E3D1802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3CF758-08C3-4948-9FE2-42E66E7CC284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5B76205-1292-4C2B-93D8-1D5FFA79ED5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dirty="0"/>
            <a:t>Opportunity to receive feedback on work before submitting/publishing in an informal and friendly way.</a:t>
          </a:r>
          <a:endParaRPr lang="en-US" sz="1800" dirty="0"/>
        </a:p>
      </dgm:t>
    </dgm:pt>
    <dgm:pt modelId="{6E2DE233-0837-4961-8A3B-17390B5B3E23}" type="parTrans" cxnId="{32037044-B01F-49C8-A9A9-FBC5145287BE}">
      <dgm:prSet/>
      <dgm:spPr/>
      <dgm:t>
        <a:bodyPr/>
        <a:lstStyle/>
        <a:p>
          <a:endParaRPr lang="en-US"/>
        </a:p>
      </dgm:t>
    </dgm:pt>
    <dgm:pt modelId="{EDBB9E49-0C09-4AD7-B581-DE5B07C7E3E4}" type="sibTrans" cxnId="{32037044-B01F-49C8-A9A9-FBC5145287BE}">
      <dgm:prSet/>
      <dgm:spPr/>
      <dgm:t>
        <a:bodyPr/>
        <a:lstStyle/>
        <a:p>
          <a:endParaRPr lang="en-US"/>
        </a:p>
      </dgm:t>
    </dgm:pt>
    <dgm:pt modelId="{EEB80B0F-50CE-4D71-9779-08590DF0B88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Gather your thoughts into something (sort of) coherent at an early stage.</a:t>
          </a:r>
          <a:endParaRPr lang="en-US"/>
        </a:p>
      </dgm:t>
    </dgm:pt>
    <dgm:pt modelId="{C8FE23D1-4745-41BC-BDF1-041BE06D89D2}" type="parTrans" cxnId="{DB3F558F-2ED5-4A66-8969-5AEAD8DD9281}">
      <dgm:prSet/>
      <dgm:spPr/>
      <dgm:t>
        <a:bodyPr/>
        <a:lstStyle/>
        <a:p>
          <a:endParaRPr lang="en-US"/>
        </a:p>
      </dgm:t>
    </dgm:pt>
    <dgm:pt modelId="{44DF085D-1626-4505-85A5-EFB3C135F1D9}" type="sibTrans" cxnId="{DB3F558F-2ED5-4A66-8969-5AEAD8DD9281}">
      <dgm:prSet/>
      <dgm:spPr/>
      <dgm:t>
        <a:bodyPr/>
        <a:lstStyle/>
        <a:p>
          <a:endParaRPr lang="en-US"/>
        </a:p>
      </dgm:t>
    </dgm:pt>
    <dgm:pt modelId="{2FE6317C-E393-48FD-8B7D-8E47E142FFE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Practice communicating complex ideas to others in a clear and coherent way.</a:t>
          </a:r>
          <a:endParaRPr lang="en-US" dirty="0"/>
        </a:p>
      </dgm:t>
    </dgm:pt>
    <dgm:pt modelId="{0D8BE91B-AC28-4761-A50C-DB8D0FA81E5C}" type="parTrans" cxnId="{995C4801-FCC5-4AF9-BF2C-AB61D046C5C4}">
      <dgm:prSet/>
      <dgm:spPr/>
      <dgm:t>
        <a:bodyPr/>
        <a:lstStyle/>
        <a:p>
          <a:endParaRPr lang="en-US"/>
        </a:p>
      </dgm:t>
    </dgm:pt>
    <dgm:pt modelId="{DDCDFFAB-F993-4DFD-8A29-C4F4D7F2BD9F}" type="sibTrans" cxnId="{995C4801-FCC5-4AF9-BF2C-AB61D046C5C4}">
      <dgm:prSet/>
      <dgm:spPr/>
      <dgm:t>
        <a:bodyPr/>
        <a:lstStyle/>
        <a:p>
          <a:endParaRPr lang="en-US"/>
        </a:p>
      </dgm:t>
    </dgm:pt>
    <dgm:pt modelId="{1C8D26FF-DF16-4643-8CF9-54EC18E3861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Learn about what others are researching and broaden your horizons by sharing ideas.</a:t>
          </a:r>
          <a:endParaRPr lang="en-US"/>
        </a:p>
      </dgm:t>
    </dgm:pt>
    <dgm:pt modelId="{F2D04768-6FB6-44F5-BB5F-579D5D03A6F0}" type="parTrans" cxnId="{21E8B376-C97D-436B-8AC7-936DA61DEABC}">
      <dgm:prSet/>
      <dgm:spPr/>
      <dgm:t>
        <a:bodyPr/>
        <a:lstStyle/>
        <a:p>
          <a:endParaRPr lang="en-US"/>
        </a:p>
      </dgm:t>
    </dgm:pt>
    <dgm:pt modelId="{A2B95257-0D9B-4B07-BDD2-AA4B10BFABDE}" type="sibTrans" cxnId="{21E8B376-C97D-436B-8AC7-936DA61DEABC}">
      <dgm:prSet/>
      <dgm:spPr/>
      <dgm:t>
        <a:bodyPr/>
        <a:lstStyle/>
        <a:p>
          <a:endParaRPr lang="en-US"/>
        </a:p>
      </dgm:t>
    </dgm:pt>
    <dgm:pt modelId="{D5E63018-7DA3-45C4-90DC-175C782FECC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Practise reacting to new information and develop real-time critical thinking.</a:t>
          </a:r>
          <a:endParaRPr lang="en-US" dirty="0"/>
        </a:p>
      </dgm:t>
    </dgm:pt>
    <dgm:pt modelId="{01A715F5-E614-40C7-93FD-69D64A7C7186}" type="parTrans" cxnId="{5F69A8B0-A1FE-4D00-9255-93971EE58FE1}">
      <dgm:prSet/>
      <dgm:spPr/>
      <dgm:t>
        <a:bodyPr/>
        <a:lstStyle/>
        <a:p>
          <a:endParaRPr lang="en-US"/>
        </a:p>
      </dgm:t>
    </dgm:pt>
    <dgm:pt modelId="{C0D5C94E-4B81-4A7A-A881-3E323A09ABBE}" type="sibTrans" cxnId="{5F69A8B0-A1FE-4D00-9255-93971EE58FE1}">
      <dgm:prSet/>
      <dgm:spPr/>
      <dgm:t>
        <a:bodyPr/>
        <a:lstStyle/>
        <a:p>
          <a:endParaRPr lang="en-US"/>
        </a:p>
      </dgm:t>
    </dgm:pt>
    <dgm:pt modelId="{3B7DE4EE-5E83-441D-82B0-65009B3BB14F}" type="pres">
      <dgm:prSet presAssocID="{8A3CF758-08C3-4948-9FE2-42E66E7CC284}" presName="root" presStyleCnt="0">
        <dgm:presLayoutVars>
          <dgm:dir/>
          <dgm:resizeHandles val="exact"/>
        </dgm:presLayoutVars>
      </dgm:prSet>
      <dgm:spPr/>
    </dgm:pt>
    <dgm:pt modelId="{B8609702-9BDA-4E69-8EAF-CD6C0A4656B7}" type="pres">
      <dgm:prSet presAssocID="{E5B76205-1292-4C2B-93D8-1D5FFA79ED54}" presName="compNode" presStyleCnt="0"/>
      <dgm:spPr/>
    </dgm:pt>
    <dgm:pt modelId="{676DB45F-FD52-49E6-8D8C-99D9157DFA20}" type="pres">
      <dgm:prSet presAssocID="{E5B76205-1292-4C2B-93D8-1D5FFA79ED5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477051F4-6399-49F6-9DD8-380C7CDAC727}" type="pres">
      <dgm:prSet presAssocID="{E5B76205-1292-4C2B-93D8-1D5FFA79ED54}" presName="spaceRect" presStyleCnt="0"/>
      <dgm:spPr/>
    </dgm:pt>
    <dgm:pt modelId="{6E77B618-EB2E-4431-8018-4255E27D762C}" type="pres">
      <dgm:prSet presAssocID="{E5B76205-1292-4C2B-93D8-1D5FFA79ED54}" presName="textRect" presStyleLbl="revTx" presStyleIdx="0" presStyleCnt="5">
        <dgm:presLayoutVars>
          <dgm:chMax val="1"/>
          <dgm:chPref val="1"/>
        </dgm:presLayoutVars>
      </dgm:prSet>
      <dgm:spPr/>
    </dgm:pt>
    <dgm:pt modelId="{7A0CE588-2D28-4AAA-818D-5EDC4BB65EEA}" type="pres">
      <dgm:prSet presAssocID="{EDBB9E49-0C09-4AD7-B581-DE5B07C7E3E4}" presName="sibTrans" presStyleCnt="0"/>
      <dgm:spPr/>
    </dgm:pt>
    <dgm:pt modelId="{064EB2DD-FDAC-4A20-B2A8-C6E7B3EF2B0B}" type="pres">
      <dgm:prSet presAssocID="{EEB80B0F-50CE-4D71-9779-08590DF0B888}" presName="compNode" presStyleCnt="0"/>
      <dgm:spPr/>
    </dgm:pt>
    <dgm:pt modelId="{0638D880-8196-4009-892D-FBF9B8361A88}" type="pres">
      <dgm:prSet presAssocID="{EEB80B0F-50CE-4D71-9779-08590DF0B88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F9497782-E459-4876-B9F8-3A62F48FB059}" type="pres">
      <dgm:prSet presAssocID="{EEB80B0F-50CE-4D71-9779-08590DF0B888}" presName="spaceRect" presStyleCnt="0"/>
      <dgm:spPr/>
    </dgm:pt>
    <dgm:pt modelId="{0249C5B5-0B16-4E59-A57C-0AB20E7E66E8}" type="pres">
      <dgm:prSet presAssocID="{EEB80B0F-50CE-4D71-9779-08590DF0B888}" presName="textRect" presStyleLbl="revTx" presStyleIdx="1" presStyleCnt="5">
        <dgm:presLayoutVars>
          <dgm:chMax val="1"/>
          <dgm:chPref val="1"/>
        </dgm:presLayoutVars>
      </dgm:prSet>
      <dgm:spPr/>
    </dgm:pt>
    <dgm:pt modelId="{CF8F5FDC-8FBD-4FCC-B508-00E6C3C83239}" type="pres">
      <dgm:prSet presAssocID="{44DF085D-1626-4505-85A5-EFB3C135F1D9}" presName="sibTrans" presStyleCnt="0"/>
      <dgm:spPr/>
    </dgm:pt>
    <dgm:pt modelId="{C014A970-2356-4075-9620-4199DF2854FD}" type="pres">
      <dgm:prSet presAssocID="{2FE6317C-E393-48FD-8B7D-8E47E142FFEB}" presName="compNode" presStyleCnt="0"/>
      <dgm:spPr/>
    </dgm:pt>
    <dgm:pt modelId="{E5D99E2C-BA78-4AA1-81DB-127C71F6CE6A}" type="pres">
      <dgm:prSet presAssocID="{2FE6317C-E393-48FD-8B7D-8E47E142FFE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son with Idea"/>
        </a:ext>
      </dgm:extLst>
    </dgm:pt>
    <dgm:pt modelId="{9CC193E5-BD0C-4343-8B1B-0963889B1D0D}" type="pres">
      <dgm:prSet presAssocID="{2FE6317C-E393-48FD-8B7D-8E47E142FFEB}" presName="spaceRect" presStyleCnt="0"/>
      <dgm:spPr/>
    </dgm:pt>
    <dgm:pt modelId="{3F0CBFFB-8145-491B-B44F-C0965444B86C}" type="pres">
      <dgm:prSet presAssocID="{2FE6317C-E393-48FD-8B7D-8E47E142FFEB}" presName="textRect" presStyleLbl="revTx" presStyleIdx="2" presStyleCnt="5">
        <dgm:presLayoutVars>
          <dgm:chMax val="1"/>
          <dgm:chPref val="1"/>
        </dgm:presLayoutVars>
      </dgm:prSet>
      <dgm:spPr/>
    </dgm:pt>
    <dgm:pt modelId="{A0415DDF-AB6B-4D71-AD5A-A30E35FA9C6C}" type="pres">
      <dgm:prSet presAssocID="{DDCDFFAB-F993-4DFD-8A29-C4F4D7F2BD9F}" presName="sibTrans" presStyleCnt="0"/>
      <dgm:spPr/>
    </dgm:pt>
    <dgm:pt modelId="{6CB0C07C-36B0-40B5-B694-AD2AB47688FA}" type="pres">
      <dgm:prSet presAssocID="{1C8D26FF-DF16-4643-8CF9-54EC18E38610}" presName="compNode" presStyleCnt="0"/>
      <dgm:spPr/>
    </dgm:pt>
    <dgm:pt modelId="{21F9C1BA-2589-4367-91F8-A9E91C6B4DFF}" type="pres">
      <dgm:prSet presAssocID="{1C8D26FF-DF16-4643-8CF9-54EC18E3861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75E2FE6C-084E-4EC1-B4E2-355F7F15579E}" type="pres">
      <dgm:prSet presAssocID="{1C8D26FF-DF16-4643-8CF9-54EC18E38610}" presName="spaceRect" presStyleCnt="0"/>
      <dgm:spPr/>
    </dgm:pt>
    <dgm:pt modelId="{F012012E-FFDD-4326-BF42-FBA490A07388}" type="pres">
      <dgm:prSet presAssocID="{1C8D26FF-DF16-4643-8CF9-54EC18E38610}" presName="textRect" presStyleLbl="revTx" presStyleIdx="3" presStyleCnt="5">
        <dgm:presLayoutVars>
          <dgm:chMax val="1"/>
          <dgm:chPref val="1"/>
        </dgm:presLayoutVars>
      </dgm:prSet>
      <dgm:spPr/>
    </dgm:pt>
    <dgm:pt modelId="{ADE52EC7-47D2-4FFC-8BCD-90B46A262AE6}" type="pres">
      <dgm:prSet presAssocID="{A2B95257-0D9B-4B07-BDD2-AA4B10BFABDE}" presName="sibTrans" presStyleCnt="0"/>
      <dgm:spPr/>
    </dgm:pt>
    <dgm:pt modelId="{05D191D2-D321-413F-8BB2-1521100348EB}" type="pres">
      <dgm:prSet presAssocID="{D5E63018-7DA3-45C4-90DC-175C782FECCB}" presName="compNode" presStyleCnt="0"/>
      <dgm:spPr/>
    </dgm:pt>
    <dgm:pt modelId="{D854103B-4AB2-4162-B02D-A41291FEED46}" type="pres">
      <dgm:prSet presAssocID="{D5E63018-7DA3-45C4-90DC-175C782FECC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E0CDDB7-E06B-4A2E-BAAB-CB23B8C32D9A}" type="pres">
      <dgm:prSet presAssocID="{D5E63018-7DA3-45C4-90DC-175C782FECCB}" presName="spaceRect" presStyleCnt="0"/>
      <dgm:spPr/>
    </dgm:pt>
    <dgm:pt modelId="{CF3A122B-C173-4EE3-ACB3-83253B1B111D}" type="pres">
      <dgm:prSet presAssocID="{D5E63018-7DA3-45C4-90DC-175C782FECCB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95C4801-FCC5-4AF9-BF2C-AB61D046C5C4}" srcId="{8A3CF758-08C3-4948-9FE2-42E66E7CC284}" destId="{2FE6317C-E393-48FD-8B7D-8E47E142FFEB}" srcOrd="2" destOrd="0" parTransId="{0D8BE91B-AC28-4761-A50C-DB8D0FA81E5C}" sibTransId="{DDCDFFAB-F993-4DFD-8A29-C4F4D7F2BD9F}"/>
    <dgm:cxn modelId="{024F060C-289B-4324-8E35-F7A968EBAED1}" type="presOf" srcId="{2FE6317C-E393-48FD-8B7D-8E47E142FFEB}" destId="{3F0CBFFB-8145-491B-B44F-C0965444B86C}" srcOrd="0" destOrd="0" presId="urn:microsoft.com/office/officeart/2018/2/layout/IconLabelList"/>
    <dgm:cxn modelId="{DCFCD72F-B034-4E19-BC81-63FCC7BCCD90}" type="presOf" srcId="{8A3CF758-08C3-4948-9FE2-42E66E7CC284}" destId="{3B7DE4EE-5E83-441D-82B0-65009B3BB14F}" srcOrd="0" destOrd="0" presId="urn:microsoft.com/office/officeart/2018/2/layout/IconLabelList"/>
    <dgm:cxn modelId="{DFB49038-E21D-46E8-993A-4CED0A172427}" type="presOf" srcId="{1C8D26FF-DF16-4643-8CF9-54EC18E38610}" destId="{F012012E-FFDD-4326-BF42-FBA490A07388}" srcOrd="0" destOrd="0" presId="urn:microsoft.com/office/officeart/2018/2/layout/IconLabelList"/>
    <dgm:cxn modelId="{ACFD3539-9E98-4875-815B-8CEEBA323AF5}" type="presOf" srcId="{D5E63018-7DA3-45C4-90DC-175C782FECCB}" destId="{CF3A122B-C173-4EE3-ACB3-83253B1B111D}" srcOrd="0" destOrd="0" presId="urn:microsoft.com/office/officeart/2018/2/layout/IconLabelList"/>
    <dgm:cxn modelId="{32037044-B01F-49C8-A9A9-FBC5145287BE}" srcId="{8A3CF758-08C3-4948-9FE2-42E66E7CC284}" destId="{E5B76205-1292-4C2B-93D8-1D5FFA79ED54}" srcOrd="0" destOrd="0" parTransId="{6E2DE233-0837-4961-8A3B-17390B5B3E23}" sibTransId="{EDBB9E49-0C09-4AD7-B581-DE5B07C7E3E4}"/>
    <dgm:cxn modelId="{2125904C-A091-4F59-8789-75E88078905D}" type="presOf" srcId="{EEB80B0F-50CE-4D71-9779-08590DF0B888}" destId="{0249C5B5-0B16-4E59-A57C-0AB20E7E66E8}" srcOrd="0" destOrd="0" presId="urn:microsoft.com/office/officeart/2018/2/layout/IconLabelList"/>
    <dgm:cxn modelId="{7788C358-798C-4F88-84A4-6C321015DE04}" type="presOf" srcId="{E5B76205-1292-4C2B-93D8-1D5FFA79ED54}" destId="{6E77B618-EB2E-4431-8018-4255E27D762C}" srcOrd="0" destOrd="0" presId="urn:microsoft.com/office/officeart/2018/2/layout/IconLabelList"/>
    <dgm:cxn modelId="{21E8B376-C97D-436B-8AC7-936DA61DEABC}" srcId="{8A3CF758-08C3-4948-9FE2-42E66E7CC284}" destId="{1C8D26FF-DF16-4643-8CF9-54EC18E38610}" srcOrd="3" destOrd="0" parTransId="{F2D04768-6FB6-44F5-BB5F-579D5D03A6F0}" sibTransId="{A2B95257-0D9B-4B07-BDD2-AA4B10BFABDE}"/>
    <dgm:cxn modelId="{DB3F558F-2ED5-4A66-8969-5AEAD8DD9281}" srcId="{8A3CF758-08C3-4948-9FE2-42E66E7CC284}" destId="{EEB80B0F-50CE-4D71-9779-08590DF0B888}" srcOrd="1" destOrd="0" parTransId="{C8FE23D1-4745-41BC-BDF1-041BE06D89D2}" sibTransId="{44DF085D-1626-4505-85A5-EFB3C135F1D9}"/>
    <dgm:cxn modelId="{5F69A8B0-A1FE-4D00-9255-93971EE58FE1}" srcId="{8A3CF758-08C3-4948-9FE2-42E66E7CC284}" destId="{D5E63018-7DA3-45C4-90DC-175C782FECCB}" srcOrd="4" destOrd="0" parTransId="{01A715F5-E614-40C7-93FD-69D64A7C7186}" sibTransId="{C0D5C94E-4B81-4A7A-A881-3E323A09ABBE}"/>
    <dgm:cxn modelId="{82415336-B2F3-4755-BA1D-D4733362BCD8}" type="presParOf" srcId="{3B7DE4EE-5E83-441D-82B0-65009B3BB14F}" destId="{B8609702-9BDA-4E69-8EAF-CD6C0A4656B7}" srcOrd="0" destOrd="0" presId="urn:microsoft.com/office/officeart/2018/2/layout/IconLabelList"/>
    <dgm:cxn modelId="{6C971A24-0ED7-4839-9E29-6DEC90987DA8}" type="presParOf" srcId="{B8609702-9BDA-4E69-8EAF-CD6C0A4656B7}" destId="{676DB45F-FD52-49E6-8D8C-99D9157DFA20}" srcOrd="0" destOrd="0" presId="urn:microsoft.com/office/officeart/2018/2/layout/IconLabelList"/>
    <dgm:cxn modelId="{49C16802-BD1C-41A5-BB60-A8EA4E03A13D}" type="presParOf" srcId="{B8609702-9BDA-4E69-8EAF-CD6C0A4656B7}" destId="{477051F4-6399-49F6-9DD8-380C7CDAC727}" srcOrd="1" destOrd="0" presId="urn:microsoft.com/office/officeart/2018/2/layout/IconLabelList"/>
    <dgm:cxn modelId="{EC5F93BB-6442-492F-8219-8A7100621EF9}" type="presParOf" srcId="{B8609702-9BDA-4E69-8EAF-CD6C0A4656B7}" destId="{6E77B618-EB2E-4431-8018-4255E27D762C}" srcOrd="2" destOrd="0" presId="urn:microsoft.com/office/officeart/2018/2/layout/IconLabelList"/>
    <dgm:cxn modelId="{4F45B3E6-8333-4F78-AC8E-7946EE0DAEBA}" type="presParOf" srcId="{3B7DE4EE-5E83-441D-82B0-65009B3BB14F}" destId="{7A0CE588-2D28-4AAA-818D-5EDC4BB65EEA}" srcOrd="1" destOrd="0" presId="urn:microsoft.com/office/officeart/2018/2/layout/IconLabelList"/>
    <dgm:cxn modelId="{12967991-1A42-47F9-9A83-A66DB8263CFA}" type="presParOf" srcId="{3B7DE4EE-5E83-441D-82B0-65009B3BB14F}" destId="{064EB2DD-FDAC-4A20-B2A8-C6E7B3EF2B0B}" srcOrd="2" destOrd="0" presId="urn:microsoft.com/office/officeart/2018/2/layout/IconLabelList"/>
    <dgm:cxn modelId="{2CA7810E-8BC2-4C2B-84F5-24BDEC90854C}" type="presParOf" srcId="{064EB2DD-FDAC-4A20-B2A8-C6E7B3EF2B0B}" destId="{0638D880-8196-4009-892D-FBF9B8361A88}" srcOrd="0" destOrd="0" presId="urn:microsoft.com/office/officeart/2018/2/layout/IconLabelList"/>
    <dgm:cxn modelId="{52CD91D6-0C6A-49D6-8819-92A3B8908E41}" type="presParOf" srcId="{064EB2DD-FDAC-4A20-B2A8-C6E7B3EF2B0B}" destId="{F9497782-E459-4876-B9F8-3A62F48FB059}" srcOrd="1" destOrd="0" presId="urn:microsoft.com/office/officeart/2018/2/layout/IconLabelList"/>
    <dgm:cxn modelId="{A80EA6CF-F91E-4087-A85A-9E86BAEB2229}" type="presParOf" srcId="{064EB2DD-FDAC-4A20-B2A8-C6E7B3EF2B0B}" destId="{0249C5B5-0B16-4E59-A57C-0AB20E7E66E8}" srcOrd="2" destOrd="0" presId="urn:microsoft.com/office/officeart/2018/2/layout/IconLabelList"/>
    <dgm:cxn modelId="{32131F33-4E65-4278-ADA4-2FBB7624F07E}" type="presParOf" srcId="{3B7DE4EE-5E83-441D-82B0-65009B3BB14F}" destId="{CF8F5FDC-8FBD-4FCC-B508-00E6C3C83239}" srcOrd="3" destOrd="0" presId="urn:microsoft.com/office/officeart/2018/2/layout/IconLabelList"/>
    <dgm:cxn modelId="{0267C3CA-5BAB-417E-AFDB-20EC04667260}" type="presParOf" srcId="{3B7DE4EE-5E83-441D-82B0-65009B3BB14F}" destId="{C014A970-2356-4075-9620-4199DF2854FD}" srcOrd="4" destOrd="0" presId="urn:microsoft.com/office/officeart/2018/2/layout/IconLabelList"/>
    <dgm:cxn modelId="{3B8E05BF-ABD1-4888-8AE2-84950E6F9B2C}" type="presParOf" srcId="{C014A970-2356-4075-9620-4199DF2854FD}" destId="{E5D99E2C-BA78-4AA1-81DB-127C71F6CE6A}" srcOrd="0" destOrd="0" presId="urn:microsoft.com/office/officeart/2018/2/layout/IconLabelList"/>
    <dgm:cxn modelId="{DCB07E24-78AD-4E03-8CF4-A9B6C8C749B1}" type="presParOf" srcId="{C014A970-2356-4075-9620-4199DF2854FD}" destId="{9CC193E5-BD0C-4343-8B1B-0963889B1D0D}" srcOrd="1" destOrd="0" presId="urn:microsoft.com/office/officeart/2018/2/layout/IconLabelList"/>
    <dgm:cxn modelId="{DF162D6E-19A8-48E4-B3FD-D6BC945BE908}" type="presParOf" srcId="{C014A970-2356-4075-9620-4199DF2854FD}" destId="{3F0CBFFB-8145-491B-B44F-C0965444B86C}" srcOrd="2" destOrd="0" presId="urn:microsoft.com/office/officeart/2018/2/layout/IconLabelList"/>
    <dgm:cxn modelId="{B385B508-07F0-4A57-9C76-C4ED2A30E1BF}" type="presParOf" srcId="{3B7DE4EE-5E83-441D-82B0-65009B3BB14F}" destId="{A0415DDF-AB6B-4D71-AD5A-A30E35FA9C6C}" srcOrd="5" destOrd="0" presId="urn:microsoft.com/office/officeart/2018/2/layout/IconLabelList"/>
    <dgm:cxn modelId="{FD9F605B-0B96-410B-B9CC-E8914D453DA2}" type="presParOf" srcId="{3B7DE4EE-5E83-441D-82B0-65009B3BB14F}" destId="{6CB0C07C-36B0-40B5-B694-AD2AB47688FA}" srcOrd="6" destOrd="0" presId="urn:microsoft.com/office/officeart/2018/2/layout/IconLabelList"/>
    <dgm:cxn modelId="{3E501A68-86FC-431E-800D-9BFB7001139A}" type="presParOf" srcId="{6CB0C07C-36B0-40B5-B694-AD2AB47688FA}" destId="{21F9C1BA-2589-4367-91F8-A9E91C6B4DFF}" srcOrd="0" destOrd="0" presId="urn:microsoft.com/office/officeart/2018/2/layout/IconLabelList"/>
    <dgm:cxn modelId="{FAFFEE7F-1BB8-4FDF-9B35-A2B5F59040C6}" type="presParOf" srcId="{6CB0C07C-36B0-40B5-B694-AD2AB47688FA}" destId="{75E2FE6C-084E-4EC1-B4E2-355F7F15579E}" srcOrd="1" destOrd="0" presId="urn:microsoft.com/office/officeart/2018/2/layout/IconLabelList"/>
    <dgm:cxn modelId="{0E13E72F-04EF-4945-A280-02659A973E57}" type="presParOf" srcId="{6CB0C07C-36B0-40B5-B694-AD2AB47688FA}" destId="{F012012E-FFDD-4326-BF42-FBA490A07388}" srcOrd="2" destOrd="0" presId="urn:microsoft.com/office/officeart/2018/2/layout/IconLabelList"/>
    <dgm:cxn modelId="{E05F56A7-7B78-47DD-8F72-872DFF3634E5}" type="presParOf" srcId="{3B7DE4EE-5E83-441D-82B0-65009B3BB14F}" destId="{ADE52EC7-47D2-4FFC-8BCD-90B46A262AE6}" srcOrd="7" destOrd="0" presId="urn:microsoft.com/office/officeart/2018/2/layout/IconLabelList"/>
    <dgm:cxn modelId="{7DDB350B-7B5E-42EC-AA45-E2B3E4D4AA0C}" type="presParOf" srcId="{3B7DE4EE-5E83-441D-82B0-65009B3BB14F}" destId="{05D191D2-D321-413F-8BB2-1521100348EB}" srcOrd="8" destOrd="0" presId="urn:microsoft.com/office/officeart/2018/2/layout/IconLabelList"/>
    <dgm:cxn modelId="{DA0B4BF6-6C91-4F89-9DED-1DC70DF12516}" type="presParOf" srcId="{05D191D2-D321-413F-8BB2-1521100348EB}" destId="{D854103B-4AB2-4162-B02D-A41291FEED46}" srcOrd="0" destOrd="0" presId="urn:microsoft.com/office/officeart/2018/2/layout/IconLabelList"/>
    <dgm:cxn modelId="{4F3731B9-F0E2-409A-B8CC-9F17ED979EB2}" type="presParOf" srcId="{05D191D2-D321-413F-8BB2-1521100348EB}" destId="{5E0CDDB7-E06B-4A2E-BAAB-CB23B8C32D9A}" srcOrd="1" destOrd="0" presId="urn:microsoft.com/office/officeart/2018/2/layout/IconLabelList"/>
    <dgm:cxn modelId="{9CF9F979-F3D9-4401-90D8-65F807A9F8D4}" type="presParOf" srcId="{05D191D2-D321-413F-8BB2-1521100348EB}" destId="{CF3A122B-C173-4EE3-ACB3-83253B1B111D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3847A3-7D40-4325-B018-117ADFB41831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71308E-AFB3-4F7C-8B07-45669C22EF67}">
      <dgm:prSet/>
      <dgm:spPr/>
      <dgm:t>
        <a:bodyPr/>
        <a:lstStyle/>
        <a:p>
          <a:r>
            <a:rPr lang="en-GB"/>
            <a:t>Introduction</a:t>
          </a:r>
          <a:endParaRPr lang="en-US"/>
        </a:p>
      </dgm:t>
    </dgm:pt>
    <dgm:pt modelId="{C7726BB6-B751-4D09-A987-96CE95AA18C6}" type="parTrans" cxnId="{65798FCD-E187-4E14-B378-BFC5AAF6F717}">
      <dgm:prSet/>
      <dgm:spPr/>
      <dgm:t>
        <a:bodyPr/>
        <a:lstStyle/>
        <a:p>
          <a:endParaRPr lang="en-US"/>
        </a:p>
      </dgm:t>
    </dgm:pt>
    <dgm:pt modelId="{9C2DDAB8-99C6-4D40-9240-1C9BECD312DF}" type="sibTrans" cxnId="{65798FCD-E187-4E14-B378-BFC5AAF6F717}">
      <dgm:prSet/>
      <dgm:spPr/>
      <dgm:t>
        <a:bodyPr/>
        <a:lstStyle/>
        <a:p>
          <a:endParaRPr lang="en-US"/>
        </a:p>
      </dgm:t>
    </dgm:pt>
    <dgm:pt modelId="{C4D355F9-CD7E-44BC-8E22-D171B96DD4FE}">
      <dgm:prSet custT="1"/>
      <dgm:spPr/>
      <dgm:t>
        <a:bodyPr/>
        <a:lstStyle/>
        <a:p>
          <a:r>
            <a:rPr lang="en-GB" sz="1800" dirty="0"/>
            <a:t>Brief background to your topic, give your ‘mission statement’ so people know where you’re heading with it.</a:t>
          </a:r>
          <a:endParaRPr lang="en-US" sz="1800" dirty="0"/>
        </a:p>
      </dgm:t>
    </dgm:pt>
    <dgm:pt modelId="{775BBCDC-6C08-4B60-AF7C-710EA83D7F32}" type="parTrans" cxnId="{B9F114A5-CC4C-405D-BB9D-C193D56BCDDB}">
      <dgm:prSet/>
      <dgm:spPr/>
      <dgm:t>
        <a:bodyPr/>
        <a:lstStyle/>
        <a:p>
          <a:endParaRPr lang="en-US"/>
        </a:p>
      </dgm:t>
    </dgm:pt>
    <dgm:pt modelId="{F7CAA9B9-7F77-4377-938A-0278AFFE4009}" type="sibTrans" cxnId="{B9F114A5-CC4C-405D-BB9D-C193D56BCDDB}">
      <dgm:prSet/>
      <dgm:spPr/>
      <dgm:t>
        <a:bodyPr/>
        <a:lstStyle/>
        <a:p>
          <a:endParaRPr lang="en-US"/>
        </a:p>
      </dgm:t>
    </dgm:pt>
    <dgm:pt modelId="{0B2B489E-7DC5-415C-B5F4-6EC7CB30C474}">
      <dgm:prSet custT="1"/>
      <dgm:spPr/>
      <dgm:t>
        <a:bodyPr/>
        <a:lstStyle/>
        <a:p>
          <a:r>
            <a:rPr lang="en-GB" sz="1800" dirty="0"/>
            <a:t>Define any complex terms/theory (think about whether these deserve a slide of their own).</a:t>
          </a:r>
          <a:endParaRPr lang="en-US" sz="1800" dirty="0"/>
        </a:p>
      </dgm:t>
    </dgm:pt>
    <dgm:pt modelId="{A7314980-F0A4-43D7-87FB-1BBB9FC58029}" type="parTrans" cxnId="{3A6EDE11-2B9A-4E41-A27E-930F27D5DB46}">
      <dgm:prSet/>
      <dgm:spPr/>
      <dgm:t>
        <a:bodyPr/>
        <a:lstStyle/>
        <a:p>
          <a:endParaRPr lang="en-US"/>
        </a:p>
      </dgm:t>
    </dgm:pt>
    <dgm:pt modelId="{25F31440-68D9-4F02-8A3F-EF77C3BB56FD}" type="sibTrans" cxnId="{3A6EDE11-2B9A-4E41-A27E-930F27D5DB46}">
      <dgm:prSet/>
      <dgm:spPr/>
      <dgm:t>
        <a:bodyPr/>
        <a:lstStyle/>
        <a:p>
          <a:endParaRPr lang="en-US"/>
        </a:p>
      </dgm:t>
    </dgm:pt>
    <dgm:pt modelId="{36DC9F8E-913C-4289-8931-7454D38F4976}">
      <dgm:prSet/>
      <dgm:spPr/>
      <dgm:t>
        <a:bodyPr/>
        <a:lstStyle/>
        <a:p>
          <a:r>
            <a:rPr lang="en-GB"/>
            <a:t>Main points</a:t>
          </a:r>
          <a:endParaRPr lang="en-US"/>
        </a:p>
      </dgm:t>
    </dgm:pt>
    <dgm:pt modelId="{AAD488EA-2B5D-4577-9AB8-7B5E668B337D}" type="parTrans" cxnId="{067ED2A5-25CC-4928-B3FE-BD95DDEE3CB7}">
      <dgm:prSet/>
      <dgm:spPr/>
      <dgm:t>
        <a:bodyPr/>
        <a:lstStyle/>
        <a:p>
          <a:endParaRPr lang="en-US"/>
        </a:p>
      </dgm:t>
    </dgm:pt>
    <dgm:pt modelId="{EBFF282A-A800-4182-BFEB-341AC1C162A9}" type="sibTrans" cxnId="{067ED2A5-25CC-4928-B3FE-BD95DDEE3CB7}">
      <dgm:prSet/>
      <dgm:spPr/>
      <dgm:t>
        <a:bodyPr/>
        <a:lstStyle/>
        <a:p>
          <a:endParaRPr lang="en-US"/>
        </a:p>
      </dgm:t>
    </dgm:pt>
    <dgm:pt modelId="{3629A40C-07A4-4E20-BAEB-B7704D1AAF23}">
      <dgm:prSet/>
      <dgm:spPr/>
      <dgm:t>
        <a:bodyPr/>
        <a:lstStyle/>
        <a:p>
          <a:r>
            <a:rPr lang="en-GB"/>
            <a:t>A couple of slides for each of your paragraphs/sections. Show any important evidence on screen as you talk about it (images, texts with translation, quotes from scholarship, etc.).</a:t>
          </a:r>
          <a:endParaRPr lang="en-US"/>
        </a:p>
      </dgm:t>
    </dgm:pt>
    <dgm:pt modelId="{B968D4A9-3991-4584-9FE5-608460B2438D}" type="parTrans" cxnId="{2438935C-0ABC-4838-91D2-7782025401A8}">
      <dgm:prSet/>
      <dgm:spPr/>
      <dgm:t>
        <a:bodyPr/>
        <a:lstStyle/>
        <a:p>
          <a:endParaRPr lang="en-US"/>
        </a:p>
      </dgm:t>
    </dgm:pt>
    <dgm:pt modelId="{4B2B87AC-82DC-45E7-A2E7-AC581301B0C6}" type="sibTrans" cxnId="{2438935C-0ABC-4838-91D2-7782025401A8}">
      <dgm:prSet/>
      <dgm:spPr/>
      <dgm:t>
        <a:bodyPr/>
        <a:lstStyle/>
        <a:p>
          <a:endParaRPr lang="en-US"/>
        </a:p>
      </dgm:t>
    </dgm:pt>
    <dgm:pt modelId="{39A69374-1DCC-42A4-A5EF-C3C815CF65DB}">
      <dgm:prSet/>
      <dgm:spPr/>
      <dgm:t>
        <a:bodyPr/>
        <a:lstStyle/>
        <a:p>
          <a:r>
            <a:rPr lang="en-GB"/>
            <a:t>Next steps/future plans</a:t>
          </a:r>
          <a:endParaRPr lang="en-US"/>
        </a:p>
      </dgm:t>
    </dgm:pt>
    <dgm:pt modelId="{57734584-914B-4326-A987-194C509D1EE5}" type="parTrans" cxnId="{DE937A96-04F9-4AC8-AC5A-2C7644447880}">
      <dgm:prSet/>
      <dgm:spPr/>
      <dgm:t>
        <a:bodyPr/>
        <a:lstStyle/>
        <a:p>
          <a:endParaRPr lang="en-US"/>
        </a:p>
      </dgm:t>
    </dgm:pt>
    <dgm:pt modelId="{08115107-36A0-4BFB-80A9-756681E194E6}" type="sibTrans" cxnId="{DE937A96-04F9-4AC8-AC5A-2C7644447880}">
      <dgm:prSet/>
      <dgm:spPr/>
      <dgm:t>
        <a:bodyPr/>
        <a:lstStyle/>
        <a:p>
          <a:endParaRPr lang="en-US"/>
        </a:p>
      </dgm:t>
    </dgm:pt>
    <dgm:pt modelId="{CDA0FC45-381D-4B71-84E0-CB6D9F271DE3}">
      <dgm:prSet/>
      <dgm:spPr/>
      <dgm:t>
        <a:bodyPr/>
        <a:lstStyle/>
        <a:p>
          <a:r>
            <a:rPr lang="en-GB"/>
            <a:t>You might not have everything figured out, so give an indication of where you think you will go with it.</a:t>
          </a:r>
          <a:endParaRPr lang="en-US"/>
        </a:p>
      </dgm:t>
    </dgm:pt>
    <dgm:pt modelId="{3EC11A85-8284-463E-9245-0BB35604FF69}" type="parTrans" cxnId="{FB1FEA83-37FC-4F02-989C-9C5A0E0CAA8B}">
      <dgm:prSet/>
      <dgm:spPr/>
      <dgm:t>
        <a:bodyPr/>
        <a:lstStyle/>
        <a:p>
          <a:endParaRPr lang="en-US"/>
        </a:p>
      </dgm:t>
    </dgm:pt>
    <dgm:pt modelId="{010F7D84-85BB-4999-98E8-2BFEEDA864A1}" type="sibTrans" cxnId="{FB1FEA83-37FC-4F02-989C-9C5A0E0CAA8B}">
      <dgm:prSet/>
      <dgm:spPr/>
      <dgm:t>
        <a:bodyPr/>
        <a:lstStyle/>
        <a:p>
          <a:endParaRPr lang="en-US"/>
        </a:p>
      </dgm:t>
    </dgm:pt>
    <dgm:pt modelId="{5A84E23C-9AEB-4B76-A0E5-65DBFF1F223A}">
      <dgm:prSet/>
      <dgm:spPr/>
      <dgm:t>
        <a:bodyPr/>
        <a:lstStyle/>
        <a:p>
          <a:r>
            <a:rPr lang="en-GB"/>
            <a:t>Ask for ideas/input from the audience.</a:t>
          </a:r>
          <a:endParaRPr lang="en-US"/>
        </a:p>
      </dgm:t>
    </dgm:pt>
    <dgm:pt modelId="{CD9C35B1-E295-46CB-BB4B-9BD5B6742887}" type="parTrans" cxnId="{A83B2138-726E-4F5B-AC67-EC8B42183A37}">
      <dgm:prSet/>
      <dgm:spPr/>
      <dgm:t>
        <a:bodyPr/>
        <a:lstStyle/>
        <a:p>
          <a:endParaRPr lang="en-US"/>
        </a:p>
      </dgm:t>
    </dgm:pt>
    <dgm:pt modelId="{E4CB3D46-5D0C-49DF-836C-033934029630}" type="sibTrans" cxnId="{A83B2138-726E-4F5B-AC67-EC8B42183A37}">
      <dgm:prSet/>
      <dgm:spPr/>
      <dgm:t>
        <a:bodyPr/>
        <a:lstStyle/>
        <a:p>
          <a:endParaRPr lang="en-US"/>
        </a:p>
      </dgm:t>
    </dgm:pt>
    <dgm:pt modelId="{9D3E0899-8276-49D3-86D8-F5ED64652B02}">
      <dgm:prSet/>
      <dgm:spPr/>
      <dgm:t>
        <a:bodyPr/>
        <a:lstStyle/>
        <a:p>
          <a:r>
            <a:rPr lang="en-GB" dirty="0"/>
            <a:t>Conclusion</a:t>
          </a:r>
          <a:endParaRPr lang="en-US" dirty="0"/>
        </a:p>
      </dgm:t>
    </dgm:pt>
    <dgm:pt modelId="{A520E9B9-D967-457C-82E2-62000836831D}" type="parTrans" cxnId="{71AE6271-B197-4914-AEB3-DCE3819A4854}">
      <dgm:prSet/>
      <dgm:spPr/>
      <dgm:t>
        <a:bodyPr/>
        <a:lstStyle/>
        <a:p>
          <a:endParaRPr lang="en-US"/>
        </a:p>
      </dgm:t>
    </dgm:pt>
    <dgm:pt modelId="{EAA17F22-1C81-44B3-AE67-BE4A74DA3E48}" type="sibTrans" cxnId="{71AE6271-B197-4914-AEB3-DCE3819A4854}">
      <dgm:prSet/>
      <dgm:spPr/>
      <dgm:t>
        <a:bodyPr/>
        <a:lstStyle/>
        <a:p>
          <a:endParaRPr lang="en-US"/>
        </a:p>
      </dgm:t>
    </dgm:pt>
    <dgm:pt modelId="{8B27E5FC-DE5C-CF49-BD0B-205AF40A5E5B}">
      <dgm:prSet/>
      <dgm:spPr/>
      <dgm:t>
        <a:bodyPr/>
        <a:lstStyle/>
        <a:p>
          <a:r>
            <a:rPr lang="en-US" dirty="0"/>
            <a:t>Brief recap of your overall argument and main points.</a:t>
          </a:r>
        </a:p>
      </dgm:t>
    </dgm:pt>
    <dgm:pt modelId="{0EDAF8D4-D3DD-CE4A-802D-D603EFBC190D}" type="parTrans" cxnId="{EFA4B7E2-AA31-2A44-A3A9-B805F063E1A4}">
      <dgm:prSet/>
      <dgm:spPr/>
      <dgm:t>
        <a:bodyPr/>
        <a:lstStyle/>
        <a:p>
          <a:endParaRPr lang="en-GB"/>
        </a:p>
      </dgm:t>
    </dgm:pt>
    <dgm:pt modelId="{F7FAC5A0-FF41-5D4C-B4AC-A9D709556B4C}" type="sibTrans" cxnId="{EFA4B7E2-AA31-2A44-A3A9-B805F063E1A4}">
      <dgm:prSet/>
      <dgm:spPr/>
      <dgm:t>
        <a:bodyPr/>
        <a:lstStyle/>
        <a:p>
          <a:endParaRPr lang="en-GB"/>
        </a:p>
      </dgm:t>
    </dgm:pt>
    <dgm:pt modelId="{E7F8EE73-D01A-044E-A803-D5547714EF1F}">
      <dgm:prSet/>
      <dgm:spPr/>
      <dgm:t>
        <a:bodyPr/>
        <a:lstStyle/>
        <a:p>
          <a:r>
            <a:rPr lang="en-US" dirty="0"/>
            <a:t>The big picture: how does your work contribute to scholarship?</a:t>
          </a:r>
        </a:p>
      </dgm:t>
    </dgm:pt>
    <dgm:pt modelId="{42AC714A-6CAF-124A-B71A-11EAF5BF2FC5}" type="parTrans" cxnId="{CB80D6C6-7308-9F4A-8068-74630210D59D}">
      <dgm:prSet/>
      <dgm:spPr/>
      <dgm:t>
        <a:bodyPr/>
        <a:lstStyle/>
        <a:p>
          <a:endParaRPr lang="en-GB"/>
        </a:p>
      </dgm:t>
    </dgm:pt>
    <dgm:pt modelId="{03369D65-3520-734A-964E-D0641629CD54}" type="sibTrans" cxnId="{CB80D6C6-7308-9F4A-8068-74630210D59D}">
      <dgm:prSet/>
      <dgm:spPr/>
      <dgm:t>
        <a:bodyPr/>
        <a:lstStyle/>
        <a:p>
          <a:endParaRPr lang="en-GB"/>
        </a:p>
      </dgm:t>
    </dgm:pt>
    <dgm:pt modelId="{71A65376-E488-9F49-B45D-23F283A8B0A1}" type="pres">
      <dgm:prSet presAssocID="{0E3847A3-7D40-4325-B018-117ADFB41831}" presName="Name0" presStyleCnt="0">
        <dgm:presLayoutVars>
          <dgm:dir/>
          <dgm:animLvl val="lvl"/>
          <dgm:resizeHandles val="exact"/>
        </dgm:presLayoutVars>
      </dgm:prSet>
      <dgm:spPr/>
    </dgm:pt>
    <dgm:pt modelId="{3CD9D19F-4C94-CA46-85AE-C67C7760515E}" type="pres">
      <dgm:prSet presAssocID="{5971308E-AFB3-4F7C-8B07-45669C22EF67}" presName="composite" presStyleCnt="0"/>
      <dgm:spPr/>
    </dgm:pt>
    <dgm:pt modelId="{0674B2CD-9252-6A4A-9AD1-520446B75B1E}" type="pres">
      <dgm:prSet presAssocID="{5971308E-AFB3-4F7C-8B07-45669C22EF67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A1CD599-F079-5E46-A5DD-94AAC2B61404}" type="pres">
      <dgm:prSet presAssocID="{5971308E-AFB3-4F7C-8B07-45669C22EF67}" presName="desTx" presStyleLbl="alignAccFollowNode1" presStyleIdx="0" presStyleCnt="4">
        <dgm:presLayoutVars>
          <dgm:bulletEnabled val="1"/>
        </dgm:presLayoutVars>
      </dgm:prSet>
      <dgm:spPr/>
    </dgm:pt>
    <dgm:pt modelId="{8E1AD595-839F-0943-A297-A67EC5C9B9A9}" type="pres">
      <dgm:prSet presAssocID="{9C2DDAB8-99C6-4D40-9240-1C9BECD312DF}" presName="space" presStyleCnt="0"/>
      <dgm:spPr/>
    </dgm:pt>
    <dgm:pt modelId="{4D2F356B-C9F0-AA49-89BB-71EB5A1C55D8}" type="pres">
      <dgm:prSet presAssocID="{36DC9F8E-913C-4289-8931-7454D38F4976}" presName="composite" presStyleCnt="0"/>
      <dgm:spPr/>
    </dgm:pt>
    <dgm:pt modelId="{984FEB21-84F5-B345-975A-13A924DD80E9}" type="pres">
      <dgm:prSet presAssocID="{36DC9F8E-913C-4289-8931-7454D38F497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C84D5C3-D9A9-584D-9A97-AA4C3CC924E1}" type="pres">
      <dgm:prSet presAssocID="{36DC9F8E-913C-4289-8931-7454D38F4976}" presName="desTx" presStyleLbl="alignAccFollowNode1" presStyleIdx="1" presStyleCnt="4">
        <dgm:presLayoutVars>
          <dgm:bulletEnabled val="1"/>
        </dgm:presLayoutVars>
      </dgm:prSet>
      <dgm:spPr/>
    </dgm:pt>
    <dgm:pt modelId="{AF9A7AD5-462E-D347-8E25-A791FD3FB0AD}" type="pres">
      <dgm:prSet presAssocID="{EBFF282A-A800-4182-BFEB-341AC1C162A9}" presName="space" presStyleCnt="0"/>
      <dgm:spPr/>
    </dgm:pt>
    <dgm:pt modelId="{90A59129-5C7F-D144-985B-3CE9BCEF85EF}" type="pres">
      <dgm:prSet presAssocID="{39A69374-1DCC-42A4-A5EF-C3C815CF65DB}" presName="composite" presStyleCnt="0"/>
      <dgm:spPr/>
    </dgm:pt>
    <dgm:pt modelId="{6217C3F7-0348-6748-98B9-34BB8E1351B6}" type="pres">
      <dgm:prSet presAssocID="{39A69374-1DCC-42A4-A5EF-C3C815CF65DB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F80A302-B4D2-994C-80BB-BDBE22F8DD1C}" type="pres">
      <dgm:prSet presAssocID="{39A69374-1DCC-42A4-A5EF-C3C815CF65DB}" presName="desTx" presStyleLbl="alignAccFollowNode1" presStyleIdx="2" presStyleCnt="4">
        <dgm:presLayoutVars>
          <dgm:bulletEnabled val="1"/>
        </dgm:presLayoutVars>
      </dgm:prSet>
      <dgm:spPr/>
    </dgm:pt>
    <dgm:pt modelId="{88ECCE74-9805-3946-A0AB-B63E9F978A15}" type="pres">
      <dgm:prSet presAssocID="{08115107-36A0-4BFB-80A9-756681E194E6}" presName="space" presStyleCnt="0"/>
      <dgm:spPr/>
    </dgm:pt>
    <dgm:pt modelId="{5D26FEEB-4649-9845-B161-D3F0386FF5CE}" type="pres">
      <dgm:prSet presAssocID="{9D3E0899-8276-49D3-86D8-F5ED64652B02}" presName="composite" presStyleCnt="0"/>
      <dgm:spPr/>
    </dgm:pt>
    <dgm:pt modelId="{F8B43212-1B35-4947-9BB2-6743BB1CF09A}" type="pres">
      <dgm:prSet presAssocID="{9D3E0899-8276-49D3-86D8-F5ED64652B0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A91E1CBE-20F4-1545-A412-E23B4C9AF07D}" type="pres">
      <dgm:prSet presAssocID="{9D3E0899-8276-49D3-86D8-F5ED64652B02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1ACECC02-1BCE-2A47-96B6-BA911994F008}" type="presOf" srcId="{9D3E0899-8276-49D3-86D8-F5ED64652B02}" destId="{F8B43212-1B35-4947-9BB2-6743BB1CF09A}" srcOrd="0" destOrd="0" presId="urn:microsoft.com/office/officeart/2005/8/layout/hList1"/>
    <dgm:cxn modelId="{CFAD0B04-F28E-0C4E-8F08-CAFC13096C96}" type="presOf" srcId="{0B2B489E-7DC5-415C-B5F4-6EC7CB30C474}" destId="{4A1CD599-F079-5E46-A5DD-94AAC2B61404}" srcOrd="0" destOrd="1" presId="urn:microsoft.com/office/officeart/2005/8/layout/hList1"/>
    <dgm:cxn modelId="{90FBE20C-F20B-544A-ABAA-1E39A94467C5}" type="presOf" srcId="{0E3847A3-7D40-4325-B018-117ADFB41831}" destId="{71A65376-E488-9F49-B45D-23F283A8B0A1}" srcOrd="0" destOrd="0" presId="urn:microsoft.com/office/officeart/2005/8/layout/hList1"/>
    <dgm:cxn modelId="{3A6EDE11-2B9A-4E41-A27E-930F27D5DB46}" srcId="{5971308E-AFB3-4F7C-8B07-45669C22EF67}" destId="{0B2B489E-7DC5-415C-B5F4-6EC7CB30C474}" srcOrd="1" destOrd="0" parTransId="{A7314980-F0A4-43D7-87FB-1BBB9FC58029}" sibTransId="{25F31440-68D9-4F02-8A3F-EF77C3BB56FD}"/>
    <dgm:cxn modelId="{D7592E13-E237-A942-98C3-013BA408DDA8}" type="presOf" srcId="{39A69374-1DCC-42A4-A5EF-C3C815CF65DB}" destId="{6217C3F7-0348-6748-98B9-34BB8E1351B6}" srcOrd="0" destOrd="0" presId="urn:microsoft.com/office/officeart/2005/8/layout/hList1"/>
    <dgm:cxn modelId="{2597B926-B01A-DF4F-963B-108AEEA569C5}" type="presOf" srcId="{8B27E5FC-DE5C-CF49-BD0B-205AF40A5E5B}" destId="{A91E1CBE-20F4-1545-A412-E23B4C9AF07D}" srcOrd="0" destOrd="0" presId="urn:microsoft.com/office/officeart/2005/8/layout/hList1"/>
    <dgm:cxn modelId="{A83B2138-726E-4F5B-AC67-EC8B42183A37}" srcId="{39A69374-1DCC-42A4-A5EF-C3C815CF65DB}" destId="{5A84E23C-9AEB-4B76-A0E5-65DBFF1F223A}" srcOrd="1" destOrd="0" parTransId="{CD9C35B1-E295-46CB-BB4B-9BD5B6742887}" sibTransId="{E4CB3D46-5D0C-49DF-836C-033934029630}"/>
    <dgm:cxn modelId="{3F54A446-1407-D44A-A964-1CF9B4173D4E}" type="presOf" srcId="{5971308E-AFB3-4F7C-8B07-45669C22EF67}" destId="{0674B2CD-9252-6A4A-9AD1-520446B75B1E}" srcOrd="0" destOrd="0" presId="urn:microsoft.com/office/officeart/2005/8/layout/hList1"/>
    <dgm:cxn modelId="{2438935C-0ABC-4838-91D2-7782025401A8}" srcId="{36DC9F8E-913C-4289-8931-7454D38F4976}" destId="{3629A40C-07A4-4E20-BAEB-B7704D1AAF23}" srcOrd="0" destOrd="0" parTransId="{B968D4A9-3991-4584-9FE5-608460B2438D}" sibTransId="{4B2B87AC-82DC-45E7-A2E7-AC581301B0C6}"/>
    <dgm:cxn modelId="{8FD59265-A77A-1B43-87C3-F285EC7D1B02}" type="presOf" srcId="{CDA0FC45-381D-4B71-84E0-CB6D9F271DE3}" destId="{7F80A302-B4D2-994C-80BB-BDBE22F8DD1C}" srcOrd="0" destOrd="0" presId="urn:microsoft.com/office/officeart/2005/8/layout/hList1"/>
    <dgm:cxn modelId="{ABA9716D-3AC1-7743-8421-491D81F25C1A}" type="presOf" srcId="{E7F8EE73-D01A-044E-A803-D5547714EF1F}" destId="{A91E1CBE-20F4-1545-A412-E23B4C9AF07D}" srcOrd="0" destOrd="1" presId="urn:microsoft.com/office/officeart/2005/8/layout/hList1"/>
    <dgm:cxn modelId="{FABC766E-1D24-9C46-8571-8CC18B5E52EF}" type="presOf" srcId="{36DC9F8E-913C-4289-8931-7454D38F4976}" destId="{984FEB21-84F5-B345-975A-13A924DD80E9}" srcOrd="0" destOrd="0" presId="urn:microsoft.com/office/officeart/2005/8/layout/hList1"/>
    <dgm:cxn modelId="{71AE6271-B197-4914-AEB3-DCE3819A4854}" srcId="{0E3847A3-7D40-4325-B018-117ADFB41831}" destId="{9D3E0899-8276-49D3-86D8-F5ED64652B02}" srcOrd="3" destOrd="0" parTransId="{A520E9B9-D967-457C-82E2-62000836831D}" sibTransId="{EAA17F22-1C81-44B3-AE67-BE4A74DA3E48}"/>
    <dgm:cxn modelId="{38161183-3624-EA4C-8CEC-CFE0F96F306F}" type="presOf" srcId="{C4D355F9-CD7E-44BC-8E22-D171B96DD4FE}" destId="{4A1CD599-F079-5E46-A5DD-94AAC2B61404}" srcOrd="0" destOrd="0" presId="urn:microsoft.com/office/officeart/2005/8/layout/hList1"/>
    <dgm:cxn modelId="{FB1FEA83-37FC-4F02-989C-9C5A0E0CAA8B}" srcId="{39A69374-1DCC-42A4-A5EF-C3C815CF65DB}" destId="{CDA0FC45-381D-4B71-84E0-CB6D9F271DE3}" srcOrd="0" destOrd="0" parTransId="{3EC11A85-8284-463E-9245-0BB35604FF69}" sibTransId="{010F7D84-85BB-4999-98E8-2BFEEDA864A1}"/>
    <dgm:cxn modelId="{DE937A96-04F9-4AC8-AC5A-2C7644447880}" srcId="{0E3847A3-7D40-4325-B018-117ADFB41831}" destId="{39A69374-1DCC-42A4-A5EF-C3C815CF65DB}" srcOrd="2" destOrd="0" parTransId="{57734584-914B-4326-A987-194C509D1EE5}" sibTransId="{08115107-36A0-4BFB-80A9-756681E194E6}"/>
    <dgm:cxn modelId="{B9F114A5-CC4C-405D-BB9D-C193D56BCDDB}" srcId="{5971308E-AFB3-4F7C-8B07-45669C22EF67}" destId="{C4D355F9-CD7E-44BC-8E22-D171B96DD4FE}" srcOrd="0" destOrd="0" parTransId="{775BBCDC-6C08-4B60-AF7C-710EA83D7F32}" sibTransId="{F7CAA9B9-7F77-4377-938A-0278AFFE4009}"/>
    <dgm:cxn modelId="{067ED2A5-25CC-4928-B3FE-BD95DDEE3CB7}" srcId="{0E3847A3-7D40-4325-B018-117ADFB41831}" destId="{36DC9F8E-913C-4289-8931-7454D38F4976}" srcOrd="1" destOrd="0" parTransId="{AAD488EA-2B5D-4577-9AB8-7B5E668B337D}" sibTransId="{EBFF282A-A800-4182-BFEB-341AC1C162A9}"/>
    <dgm:cxn modelId="{CB80D6C6-7308-9F4A-8068-74630210D59D}" srcId="{9D3E0899-8276-49D3-86D8-F5ED64652B02}" destId="{E7F8EE73-D01A-044E-A803-D5547714EF1F}" srcOrd="1" destOrd="0" parTransId="{42AC714A-6CAF-124A-B71A-11EAF5BF2FC5}" sibTransId="{03369D65-3520-734A-964E-D0641629CD54}"/>
    <dgm:cxn modelId="{AC9193CB-4DAE-4747-A738-B05785AA7700}" type="presOf" srcId="{5A84E23C-9AEB-4B76-A0E5-65DBFF1F223A}" destId="{7F80A302-B4D2-994C-80BB-BDBE22F8DD1C}" srcOrd="0" destOrd="1" presId="urn:microsoft.com/office/officeart/2005/8/layout/hList1"/>
    <dgm:cxn modelId="{65798FCD-E187-4E14-B378-BFC5AAF6F717}" srcId="{0E3847A3-7D40-4325-B018-117ADFB41831}" destId="{5971308E-AFB3-4F7C-8B07-45669C22EF67}" srcOrd="0" destOrd="0" parTransId="{C7726BB6-B751-4D09-A987-96CE95AA18C6}" sibTransId="{9C2DDAB8-99C6-4D40-9240-1C9BECD312DF}"/>
    <dgm:cxn modelId="{F1808FD5-3436-BF43-A5CF-C6D27495390F}" type="presOf" srcId="{3629A40C-07A4-4E20-BAEB-B7704D1AAF23}" destId="{3C84D5C3-D9A9-584D-9A97-AA4C3CC924E1}" srcOrd="0" destOrd="0" presId="urn:microsoft.com/office/officeart/2005/8/layout/hList1"/>
    <dgm:cxn modelId="{EFA4B7E2-AA31-2A44-A3A9-B805F063E1A4}" srcId="{9D3E0899-8276-49D3-86D8-F5ED64652B02}" destId="{8B27E5FC-DE5C-CF49-BD0B-205AF40A5E5B}" srcOrd="0" destOrd="0" parTransId="{0EDAF8D4-D3DD-CE4A-802D-D603EFBC190D}" sibTransId="{F7FAC5A0-FF41-5D4C-B4AC-A9D709556B4C}"/>
    <dgm:cxn modelId="{545F9CA1-DDA3-DE40-80D0-E8277F7254E6}" type="presParOf" srcId="{71A65376-E488-9F49-B45D-23F283A8B0A1}" destId="{3CD9D19F-4C94-CA46-85AE-C67C7760515E}" srcOrd="0" destOrd="0" presId="urn:microsoft.com/office/officeart/2005/8/layout/hList1"/>
    <dgm:cxn modelId="{32C8A492-C034-E446-9945-5A5048F7A9D1}" type="presParOf" srcId="{3CD9D19F-4C94-CA46-85AE-C67C7760515E}" destId="{0674B2CD-9252-6A4A-9AD1-520446B75B1E}" srcOrd="0" destOrd="0" presId="urn:microsoft.com/office/officeart/2005/8/layout/hList1"/>
    <dgm:cxn modelId="{86FC7891-2772-B646-A3EF-AA2EF53E027B}" type="presParOf" srcId="{3CD9D19F-4C94-CA46-85AE-C67C7760515E}" destId="{4A1CD599-F079-5E46-A5DD-94AAC2B61404}" srcOrd="1" destOrd="0" presId="urn:microsoft.com/office/officeart/2005/8/layout/hList1"/>
    <dgm:cxn modelId="{28A8D1F4-BC1E-FC45-B976-A2B6DE0EA513}" type="presParOf" srcId="{71A65376-E488-9F49-B45D-23F283A8B0A1}" destId="{8E1AD595-839F-0943-A297-A67EC5C9B9A9}" srcOrd="1" destOrd="0" presId="urn:microsoft.com/office/officeart/2005/8/layout/hList1"/>
    <dgm:cxn modelId="{A86DE7CE-714E-904B-B4C5-614CC545F405}" type="presParOf" srcId="{71A65376-E488-9F49-B45D-23F283A8B0A1}" destId="{4D2F356B-C9F0-AA49-89BB-71EB5A1C55D8}" srcOrd="2" destOrd="0" presId="urn:microsoft.com/office/officeart/2005/8/layout/hList1"/>
    <dgm:cxn modelId="{8F2495A3-04F8-B943-9134-3408E741EE18}" type="presParOf" srcId="{4D2F356B-C9F0-AA49-89BB-71EB5A1C55D8}" destId="{984FEB21-84F5-B345-975A-13A924DD80E9}" srcOrd="0" destOrd="0" presId="urn:microsoft.com/office/officeart/2005/8/layout/hList1"/>
    <dgm:cxn modelId="{2275E7EA-AE9C-544B-8CA6-93AB3DFE1C65}" type="presParOf" srcId="{4D2F356B-C9F0-AA49-89BB-71EB5A1C55D8}" destId="{3C84D5C3-D9A9-584D-9A97-AA4C3CC924E1}" srcOrd="1" destOrd="0" presId="urn:microsoft.com/office/officeart/2005/8/layout/hList1"/>
    <dgm:cxn modelId="{470CB4B2-8547-2F4F-A9F9-C159DE7B0467}" type="presParOf" srcId="{71A65376-E488-9F49-B45D-23F283A8B0A1}" destId="{AF9A7AD5-462E-D347-8E25-A791FD3FB0AD}" srcOrd="3" destOrd="0" presId="urn:microsoft.com/office/officeart/2005/8/layout/hList1"/>
    <dgm:cxn modelId="{05B7E96C-0D94-614B-B4B1-A83BD1C46F06}" type="presParOf" srcId="{71A65376-E488-9F49-B45D-23F283A8B0A1}" destId="{90A59129-5C7F-D144-985B-3CE9BCEF85EF}" srcOrd="4" destOrd="0" presId="urn:microsoft.com/office/officeart/2005/8/layout/hList1"/>
    <dgm:cxn modelId="{741961BE-12F6-CB42-BDF3-965B87867984}" type="presParOf" srcId="{90A59129-5C7F-D144-985B-3CE9BCEF85EF}" destId="{6217C3F7-0348-6748-98B9-34BB8E1351B6}" srcOrd="0" destOrd="0" presId="urn:microsoft.com/office/officeart/2005/8/layout/hList1"/>
    <dgm:cxn modelId="{8F06D2A2-7FA0-E248-950A-0AE2A395091B}" type="presParOf" srcId="{90A59129-5C7F-D144-985B-3CE9BCEF85EF}" destId="{7F80A302-B4D2-994C-80BB-BDBE22F8DD1C}" srcOrd="1" destOrd="0" presId="urn:microsoft.com/office/officeart/2005/8/layout/hList1"/>
    <dgm:cxn modelId="{2BC0C714-487E-9643-B6EE-00AC07024A8D}" type="presParOf" srcId="{71A65376-E488-9F49-B45D-23F283A8B0A1}" destId="{88ECCE74-9805-3946-A0AB-B63E9F978A15}" srcOrd="5" destOrd="0" presId="urn:microsoft.com/office/officeart/2005/8/layout/hList1"/>
    <dgm:cxn modelId="{2309A0AF-6CAB-C04B-AF1F-5EAD0AF6BF99}" type="presParOf" srcId="{71A65376-E488-9F49-B45D-23F283A8B0A1}" destId="{5D26FEEB-4649-9845-B161-D3F0386FF5CE}" srcOrd="6" destOrd="0" presId="urn:microsoft.com/office/officeart/2005/8/layout/hList1"/>
    <dgm:cxn modelId="{B7049D7F-0FB7-6543-BE69-8674275A9418}" type="presParOf" srcId="{5D26FEEB-4649-9845-B161-D3F0386FF5CE}" destId="{F8B43212-1B35-4947-9BB2-6743BB1CF09A}" srcOrd="0" destOrd="0" presId="urn:microsoft.com/office/officeart/2005/8/layout/hList1"/>
    <dgm:cxn modelId="{2E2DB8F3-026E-D24E-AFE4-6C43BBA0C219}" type="presParOf" srcId="{5D26FEEB-4649-9845-B161-D3F0386FF5CE}" destId="{A91E1CBE-20F4-1545-A412-E23B4C9AF07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A4E5D8-9A7E-4EC9-9857-71250BE0249E}" type="doc">
      <dgm:prSet loTypeId="urn:microsoft.com/office/officeart/2005/8/layout/hList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3872628-BBA7-423E-B7B9-473516A392C6}">
      <dgm:prSet/>
      <dgm:spPr/>
      <dgm:t>
        <a:bodyPr/>
        <a:lstStyle/>
        <a:p>
          <a:r>
            <a:rPr lang="en-GB"/>
            <a:t>Fully scripted</a:t>
          </a:r>
          <a:endParaRPr lang="en-US"/>
        </a:p>
      </dgm:t>
    </dgm:pt>
    <dgm:pt modelId="{E8B2F0F2-2408-47D0-A48E-1AF3E2D84AA4}" type="parTrans" cxnId="{5129FA31-AD12-411B-9A95-FABDC09658E7}">
      <dgm:prSet/>
      <dgm:spPr/>
      <dgm:t>
        <a:bodyPr/>
        <a:lstStyle/>
        <a:p>
          <a:endParaRPr lang="en-US"/>
        </a:p>
      </dgm:t>
    </dgm:pt>
    <dgm:pt modelId="{E902D547-8ECA-4472-9AFC-7E32BD1E4F40}" type="sibTrans" cxnId="{5129FA31-AD12-411B-9A95-FABDC09658E7}">
      <dgm:prSet/>
      <dgm:spPr/>
      <dgm:t>
        <a:bodyPr/>
        <a:lstStyle/>
        <a:p>
          <a:endParaRPr lang="en-US"/>
        </a:p>
      </dgm:t>
    </dgm:pt>
    <dgm:pt modelId="{8A3FE161-BEDB-46B0-8068-5F2C7CFC6C2B}">
      <dgm:prSet/>
      <dgm:spPr/>
      <dgm:t>
        <a:bodyPr/>
        <a:lstStyle/>
        <a:p>
          <a:r>
            <a:rPr lang="en-GB" dirty="0"/>
            <a:t>Can be practised/rehearsed, so more confidence and more likely to keep to time; safety net so you won’t get lost and don’t need to remember facts.</a:t>
          </a:r>
          <a:endParaRPr lang="en-US" dirty="0"/>
        </a:p>
      </dgm:t>
    </dgm:pt>
    <dgm:pt modelId="{1E6B7072-3117-409E-AFC3-8CB70E85DF75}" type="parTrans" cxnId="{2BBCAABA-F0D1-4221-87FF-7B79ACEBBA83}">
      <dgm:prSet/>
      <dgm:spPr/>
      <dgm:t>
        <a:bodyPr/>
        <a:lstStyle/>
        <a:p>
          <a:endParaRPr lang="en-US"/>
        </a:p>
      </dgm:t>
    </dgm:pt>
    <dgm:pt modelId="{0AC8D80E-D7DA-42F1-9C6B-66CD1DE7EBAC}" type="sibTrans" cxnId="{2BBCAABA-F0D1-4221-87FF-7B79ACEBBA83}">
      <dgm:prSet/>
      <dgm:spPr/>
      <dgm:t>
        <a:bodyPr/>
        <a:lstStyle/>
        <a:p>
          <a:endParaRPr lang="en-US"/>
        </a:p>
      </dgm:t>
    </dgm:pt>
    <dgm:pt modelId="{5A2D59B0-4031-498F-8EDC-11DF053499DC}">
      <dgm:prSet/>
      <dgm:spPr/>
      <dgm:t>
        <a:bodyPr/>
        <a:lstStyle/>
        <a:p>
          <a:r>
            <a:rPr lang="en-GB"/>
            <a:t>Can seem wooden/boring if you read monotonously.</a:t>
          </a:r>
          <a:endParaRPr lang="en-US"/>
        </a:p>
      </dgm:t>
    </dgm:pt>
    <dgm:pt modelId="{8CE6049F-C188-475D-BEE3-9E6137565E3D}" type="parTrans" cxnId="{573ECC35-5388-446D-838D-5EC25B2FDE4D}">
      <dgm:prSet/>
      <dgm:spPr/>
      <dgm:t>
        <a:bodyPr/>
        <a:lstStyle/>
        <a:p>
          <a:endParaRPr lang="en-US"/>
        </a:p>
      </dgm:t>
    </dgm:pt>
    <dgm:pt modelId="{7B6C4272-C568-475A-ADF9-D5D48924C5D4}" type="sibTrans" cxnId="{573ECC35-5388-446D-838D-5EC25B2FDE4D}">
      <dgm:prSet/>
      <dgm:spPr/>
      <dgm:t>
        <a:bodyPr/>
        <a:lstStyle/>
        <a:p>
          <a:endParaRPr lang="en-US"/>
        </a:p>
      </dgm:t>
    </dgm:pt>
    <dgm:pt modelId="{08AA5A58-F7A3-42A7-AAF1-8670C6B2E59F}">
      <dgm:prSet/>
      <dgm:spPr/>
      <dgm:t>
        <a:bodyPr/>
        <a:lstStyle/>
        <a:p>
          <a:r>
            <a:rPr lang="en-GB"/>
            <a:t>Partially scripted</a:t>
          </a:r>
          <a:endParaRPr lang="en-US"/>
        </a:p>
      </dgm:t>
    </dgm:pt>
    <dgm:pt modelId="{8DFB6A77-4BEF-455D-8E8E-DDD0B6F0588F}" type="parTrans" cxnId="{9C5893CC-B461-47F5-BBD8-A71B0D1D455F}">
      <dgm:prSet/>
      <dgm:spPr/>
      <dgm:t>
        <a:bodyPr/>
        <a:lstStyle/>
        <a:p>
          <a:endParaRPr lang="en-US"/>
        </a:p>
      </dgm:t>
    </dgm:pt>
    <dgm:pt modelId="{1B8CB9C6-B918-428A-A8BF-348AB87D0196}" type="sibTrans" cxnId="{9C5893CC-B461-47F5-BBD8-A71B0D1D455F}">
      <dgm:prSet/>
      <dgm:spPr/>
      <dgm:t>
        <a:bodyPr/>
        <a:lstStyle/>
        <a:p>
          <a:endParaRPr lang="en-US"/>
        </a:p>
      </dgm:t>
    </dgm:pt>
    <dgm:pt modelId="{401836AC-94E4-41BA-BD32-FF4E58C2D2A1}">
      <dgm:prSet/>
      <dgm:spPr/>
      <dgm:t>
        <a:bodyPr/>
        <a:lstStyle/>
        <a:p>
          <a:r>
            <a:rPr lang="en-GB"/>
            <a:t>Useful for explaining complex ideas, helps with delivery when you aren’t just reading everything, you can cut/add material if needs be.</a:t>
          </a:r>
          <a:endParaRPr lang="en-US"/>
        </a:p>
      </dgm:t>
    </dgm:pt>
    <dgm:pt modelId="{7A5B03FF-9F8F-47C4-9F25-FCFDF9ACDFE1}" type="parTrans" cxnId="{3A98AF4B-5D9B-457E-A499-FF44120CAC61}">
      <dgm:prSet/>
      <dgm:spPr/>
      <dgm:t>
        <a:bodyPr/>
        <a:lstStyle/>
        <a:p>
          <a:endParaRPr lang="en-US"/>
        </a:p>
      </dgm:t>
    </dgm:pt>
    <dgm:pt modelId="{28E19BB6-43E2-4454-AA4C-CEAC6EF0A53B}" type="sibTrans" cxnId="{3A98AF4B-5D9B-457E-A499-FF44120CAC61}">
      <dgm:prSet/>
      <dgm:spPr/>
      <dgm:t>
        <a:bodyPr/>
        <a:lstStyle/>
        <a:p>
          <a:endParaRPr lang="en-US"/>
        </a:p>
      </dgm:t>
    </dgm:pt>
    <dgm:pt modelId="{63E190AD-2D37-4427-8C76-3A705D0350F2}">
      <dgm:prSet/>
      <dgm:spPr/>
      <dgm:t>
        <a:bodyPr/>
        <a:lstStyle/>
        <a:p>
          <a:r>
            <a:rPr lang="en-GB"/>
            <a:t>Might end up waffling and running over time, can be difficult to remember what you wanted to say.</a:t>
          </a:r>
          <a:endParaRPr lang="en-US"/>
        </a:p>
      </dgm:t>
    </dgm:pt>
    <dgm:pt modelId="{C34CEB68-3715-48DF-B2FC-43FE888840BB}" type="parTrans" cxnId="{E4F9D921-6D96-4B43-8FD6-10F1260B3F50}">
      <dgm:prSet/>
      <dgm:spPr/>
      <dgm:t>
        <a:bodyPr/>
        <a:lstStyle/>
        <a:p>
          <a:endParaRPr lang="en-US"/>
        </a:p>
      </dgm:t>
    </dgm:pt>
    <dgm:pt modelId="{6FCE63BE-131B-4635-B1B9-E3A9659CB69F}" type="sibTrans" cxnId="{E4F9D921-6D96-4B43-8FD6-10F1260B3F50}">
      <dgm:prSet/>
      <dgm:spPr/>
      <dgm:t>
        <a:bodyPr/>
        <a:lstStyle/>
        <a:p>
          <a:endParaRPr lang="en-US"/>
        </a:p>
      </dgm:t>
    </dgm:pt>
    <dgm:pt modelId="{660F7ED7-C996-467F-B93F-D651FB85149E}">
      <dgm:prSet/>
      <dgm:spPr/>
      <dgm:t>
        <a:bodyPr/>
        <a:lstStyle/>
        <a:p>
          <a:r>
            <a:rPr lang="en-GB"/>
            <a:t>Cue cards</a:t>
          </a:r>
          <a:endParaRPr lang="en-US"/>
        </a:p>
      </dgm:t>
    </dgm:pt>
    <dgm:pt modelId="{64CD88E2-60F5-43D8-B4B8-C64F80FC6346}" type="parTrans" cxnId="{DEE395D3-C9F3-4D82-B09B-7C99437B8109}">
      <dgm:prSet/>
      <dgm:spPr/>
      <dgm:t>
        <a:bodyPr/>
        <a:lstStyle/>
        <a:p>
          <a:endParaRPr lang="en-US"/>
        </a:p>
      </dgm:t>
    </dgm:pt>
    <dgm:pt modelId="{0ABC658E-88E8-4001-9C62-C30AE722C695}" type="sibTrans" cxnId="{DEE395D3-C9F3-4D82-B09B-7C99437B8109}">
      <dgm:prSet/>
      <dgm:spPr/>
      <dgm:t>
        <a:bodyPr/>
        <a:lstStyle/>
        <a:p>
          <a:endParaRPr lang="en-US"/>
        </a:p>
      </dgm:t>
    </dgm:pt>
    <dgm:pt modelId="{B1F59F9B-EE5E-4B8F-B269-A7E465B3C803}">
      <dgm:prSet/>
      <dgm:spPr/>
      <dgm:t>
        <a:bodyPr/>
        <a:lstStyle/>
        <a:p>
          <a:r>
            <a:rPr lang="en-GB"/>
            <a:t>Keeps you on task but with freedom to chop and change if you think you need to.</a:t>
          </a:r>
          <a:endParaRPr lang="en-US"/>
        </a:p>
      </dgm:t>
    </dgm:pt>
    <dgm:pt modelId="{D623A365-36D2-4643-B547-E317E833DCAE}" type="parTrans" cxnId="{78F4FACC-3E5B-4E8D-B078-F3D6E1BBFF7A}">
      <dgm:prSet/>
      <dgm:spPr/>
      <dgm:t>
        <a:bodyPr/>
        <a:lstStyle/>
        <a:p>
          <a:endParaRPr lang="en-US"/>
        </a:p>
      </dgm:t>
    </dgm:pt>
    <dgm:pt modelId="{5B2E9709-45F4-495B-B618-A40D4CA02409}" type="sibTrans" cxnId="{78F4FACC-3E5B-4E8D-B078-F3D6E1BBFF7A}">
      <dgm:prSet/>
      <dgm:spPr/>
      <dgm:t>
        <a:bodyPr/>
        <a:lstStyle/>
        <a:p>
          <a:endParaRPr lang="en-US"/>
        </a:p>
      </dgm:t>
    </dgm:pt>
    <dgm:pt modelId="{0FA9AA21-D3E1-44F2-A59B-8C3F93AB0001}">
      <dgm:prSet/>
      <dgm:spPr/>
      <dgm:t>
        <a:bodyPr/>
        <a:lstStyle/>
        <a:p>
          <a:r>
            <a:rPr lang="en-GB"/>
            <a:t>Can be easy to get lost and forget what the cue card was referring to, requires confidence and very close familiarity with the material.</a:t>
          </a:r>
          <a:endParaRPr lang="en-US"/>
        </a:p>
      </dgm:t>
    </dgm:pt>
    <dgm:pt modelId="{50B98270-5D4F-4049-B249-D7F0CC627819}" type="parTrans" cxnId="{B4D94AD4-DC1C-433D-B297-53D61FF7392D}">
      <dgm:prSet/>
      <dgm:spPr/>
      <dgm:t>
        <a:bodyPr/>
        <a:lstStyle/>
        <a:p>
          <a:endParaRPr lang="en-US"/>
        </a:p>
      </dgm:t>
    </dgm:pt>
    <dgm:pt modelId="{B890E501-4D4A-494F-BD82-8FCBDECAB315}" type="sibTrans" cxnId="{B4D94AD4-DC1C-433D-B297-53D61FF7392D}">
      <dgm:prSet/>
      <dgm:spPr/>
      <dgm:t>
        <a:bodyPr/>
        <a:lstStyle/>
        <a:p>
          <a:endParaRPr lang="en-US"/>
        </a:p>
      </dgm:t>
    </dgm:pt>
    <dgm:pt modelId="{19E0AD0E-8725-224A-B5D6-E425BE34FBCC}" type="pres">
      <dgm:prSet presAssocID="{49A4E5D8-9A7E-4EC9-9857-71250BE0249E}" presName="Name0" presStyleCnt="0">
        <dgm:presLayoutVars>
          <dgm:dir/>
          <dgm:animLvl val="lvl"/>
          <dgm:resizeHandles val="exact"/>
        </dgm:presLayoutVars>
      </dgm:prSet>
      <dgm:spPr/>
    </dgm:pt>
    <dgm:pt modelId="{FD6CF631-E410-2844-A416-90180D0FBAB4}" type="pres">
      <dgm:prSet presAssocID="{A3872628-BBA7-423E-B7B9-473516A392C6}" presName="composite" presStyleCnt="0"/>
      <dgm:spPr/>
    </dgm:pt>
    <dgm:pt modelId="{92A1F44D-CCEA-634D-B9BB-99F55ED4C837}" type="pres">
      <dgm:prSet presAssocID="{A3872628-BBA7-423E-B7B9-473516A392C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DBFDDC9-5AC0-9344-B4C3-83842E946904}" type="pres">
      <dgm:prSet presAssocID="{A3872628-BBA7-423E-B7B9-473516A392C6}" presName="desTx" presStyleLbl="alignAccFollowNode1" presStyleIdx="0" presStyleCnt="3">
        <dgm:presLayoutVars>
          <dgm:bulletEnabled val="1"/>
        </dgm:presLayoutVars>
      </dgm:prSet>
      <dgm:spPr/>
    </dgm:pt>
    <dgm:pt modelId="{6C035496-3DE5-3640-AFE9-E5DC09035F55}" type="pres">
      <dgm:prSet presAssocID="{E902D547-8ECA-4472-9AFC-7E32BD1E4F40}" presName="space" presStyleCnt="0"/>
      <dgm:spPr/>
    </dgm:pt>
    <dgm:pt modelId="{654A33AC-F8A8-7E45-B394-AD2710C82B44}" type="pres">
      <dgm:prSet presAssocID="{08AA5A58-F7A3-42A7-AAF1-8670C6B2E59F}" presName="composite" presStyleCnt="0"/>
      <dgm:spPr/>
    </dgm:pt>
    <dgm:pt modelId="{126D1732-8FA8-A44D-9992-AA56B3CB33F4}" type="pres">
      <dgm:prSet presAssocID="{08AA5A58-F7A3-42A7-AAF1-8670C6B2E59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F60919B-5486-B24F-957E-5158872A0090}" type="pres">
      <dgm:prSet presAssocID="{08AA5A58-F7A3-42A7-AAF1-8670C6B2E59F}" presName="desTx" presStyleLbl="alignAccFollowNode1" presStyleIdx="1" presStyleCnt="3">
        <dgm:presLayoutVars>
          <dgm:bulletEnabled val="1"/>
        </dgm:presLayoutVars>
      </dgm:prSet>
      <dgm:spPr/>
    </dgm:pt>
    <dgm:pt modelId="{49442041-DE1A-7140-A90C-9D9D9522A406}" type="pres">
      <dgm:prSet presAssocID="{1B8CB9C6-B918-428A-A8BF-348AB87D0196}" presName="space" presStyleCnt="0"/>
      <dgm:spPr/>
    </dgm:pt>
    <dgm:pt modelId="{B63C02DA-1944-DD47-AB56-D8F05E2091C4}" type="pres">
      <dgm:prSet presAssocID="{660F7ED7-C996-467F-B93F-D651FB85149E}" presName="composite" presStyleCnt="0"/>
      <dgm:spPr/>
    </dgm:pt>
    <dgm:pt modelId="{722C71D7-5591-0D49-A04C-A99E713AD5D3}" type="pres">
      <dgm:prSet presAssocID="{660F7ED7-C996-467F-B93F-D651FB85149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5EAA49F-ED4B-4343-A907-27C818258794}" type="pres">
      <dgm:prSet presAssocID="{660F7ED7-C996-467F-B93F-D651FB85149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2E38AC08-E807-874C-AAB5-257B04F4C129}" type="presOf" srcId="{401836AC-94E4-41BA-BD32-FF4E58C2D2A1}" destId="{AF60919B-5486-B24F-957E-5158872A0090}" srcOrd="0" destOrd="0" presId="urn:microsoft.com/office/officeart/2005/8/layout/hList1"/>
    <dgm:cxn modelId="{E4F9D921-6D96-4B43-8FD6-10F1260B3F50}" srcId="{08AA5A58-F7A3-42A7-AAF1-8670C6B2E59F}" destId="{63E190AD-2D37-4427-8C76-3A705D0350F2}" srcOrd="1" destOrd="0" parTransId="{C34CEB68-3715-48DF-B2FC-43FE888840BB}" sibTransId="{6FCE63BE-131B-4635-B1B9-E3A9659CB69F}"/>
    <dgm:cxn modelId="{5129FA31-AD12-411B-9A95-FABDC09658E7}" srcId="{49A4E5D8-9A7E-4EC9-9857-71250BE0249E}" destId="{A3872628-BBA7-423E-B7B9-473516A392C6}" srcOrd="0" destOrd="0" parTransId="{E8B2F0F2-2408-47D0-A48E-1AF3E2D84AA4}" sibTransId="{E902D547-8ECA-4472-9AFC-7E32BD1E4F40}"/>
    <dgm:cxn modelId="{573ECC35-5388-446D-838D-5EC25B2FDE4D}" srcId="{A3872628-BBA7-423E-B7B9-473516A392C6}" destId="{5A2D59B0-4031-498F-8EDC-11DF053499DC}" srcOrd="1" destOrd="0" parTransId="{8CE6049F-C188-475D-BEE3-9E6137565E3D}" sibTransId="{7B6C4272-C568-475A-ADF9-D5D48924C5D4}"/>
    <dgm:cxn modelId="{EFB24237-EE46-E341-B822-BBC71A97D7C7}" type="presOf" srcId="{63E190AD-2D37-4427-8C76-3A705D0350F2}" destId="{AF60919B-5486-B24F-957E-5158872A0090}" srcOrd="0" destOrd="1" presId="urn:microsoft.com/office/officeart/2005/8/layout/hList1"/>
    <dgm:cxn modelId="{2EA83940-288C-444F-B062-571E8438B4D9}" type="presOf" srcId="{5A2D59B0-4031-498F-8EDC-11DF053499DC}" destId="{8DBFDDC9-5AC0-9344-B4C3-83842E946904}" srcOrd="0" destOrd="1" presId="urn:microsoft.com/office/officeart/2005/8/layout/hList1"/>
    <dgm:cxn modelId="{B8B42F46-E5D6-3045-A28A-5BC8DBE3E748}" type="presOf" srcId="{49A4E5D8-9A7E-4EC9-9857-71250BE0249E}" destId="{19E0AD0E-8725-224A-B5D6-E425BE34FBCC}" srcOrd="0" destOrd="0" presId="urn:microsoft.com/office/officeart/2005/8/layout/hList1"/>
    <dgm:cxn modelId="{3A98AF4B-5D9B-457E-A499-FF44120CAC61}" srcId="{08AA5A58-F7A3-42A7-AAF1-8670C6B2E59F}" destId="{401836AC-94E4-41BA-BD32-FF4E58C2D2A1}" srcOrd="0" destOrd="0" parTransId="{7A5B03FF-9F8F-47C4-9F25-FCFDF9ACDFE1}" sibTransId="{28E19BB6-43E2-4454-AA4C-CEAC6EF0A53B}"/>
    <dgm:cxn modelId="{2EC4714F-B976-D04B-A851-9363A9EA4FD2}" type="presOf" srcId="{0FA9AA21-D3E1-44F2-A59B-8C3F93AB0001}" destId="{F5EAA49F-ED4B-4343-A907-27C818258794}" srcOrd="0" destOrd="1" presId="urn:microsoft.com/office/officeart/2005/8/layout/hList1"/>
    <dgm:cxn modelId="{9553FB61-6E81-E540-AB9C-EA811D1C2607}" type="presOf" srcId="{08AA5A58-F7A3-42A7-AAF1-8670C6B2E59F}" destId="{126D1732-8FA8-A44D-9992-AA56B3CB33F4}" srcOrd="0" destOrd="0" presId="urn:microsoft.com/office/officeart/2005/8/layout/hList1"/>
    <dgm:cxn modelId="{6325F484-AF3B-DA46-B139-7079E6812D11}" type="presOf" srcId="{B1F59F9B-EE5E-4B8F-B269-A7E465B3C803}" destId="{F5EAA49F-ED4B-4343-A907-27C818258794}" srcOrd="0" destOrd="0" presId="urn:microsoft.com/office/officeart/2005/8/layout/hList1"/>
    <dgm:cxn modelId="{2BBCAABA-F0D1-4221-87FF-7B79ACEBBA83}" srcId="{A3872628-BBA7-423E-B7B9-473516A392C6}" destId="{8A3FE161-BEDB-46B0-8068-5F2C7CFC6C2B}" srcOrd="0" destOrd="0" parTransId="{1E6B7072-3117-409E-AFC3-8CB70E85DF75}" sibTransId="{0AC8D80E-D7DA-42F1-9C6B-66CD1DE7EBAC}"/>
    <dgm:cxn modelId="{9C5893CC-B461-47F5-BBD8-A71B0D1D455F}" srcId="{49A4E5D8-9A7E-4EC9-9857-71250BE0249E}" destId="{08AA5A58-F7A3-42A7-AAF1-8670C6B2E59F}" srcOrd="1" destOrd="0" parTransId="{8DFB6A77-4BEF-455D-8E8E-DDD0B6F0588F}" sibTransId="{1B8CB9C6-B918-428A-A8BF-348AB87D0196}"/>
    <dgm:cxn modelId="{78F4FACC-3E5B-4E8D-B078-F3D6E1BBFF7A}" srcId="{660F7ED7-C996-467F-B93F-D651FB85149E}" destId="{B1F59F9B-EE5E-4B8F-B269-A7E465B3C803}" srcOrd="0" destOrd="0" parTransId="{D623A365-36D2-4643-B547-E317E833DCAE}" sibTransId="{5B2E9709-45F4-495B-B618-A40D4CA02409}"/>
    <dgm:cxn modelId="{DEE395D3-C9F3-4D82-B09B-7C99437B8109}" srcId="{49A4E5D8-9A7E-4EC9-9857-71250BE0249E}" destId="{660F7ED7-C996-467F-B93F-D651FB85149E}" srcOrd="2" destOrd="0" parTransId="{64CD88E2-60F5-43D8-B4B8-C64F80FC6346}" sibTransId="{0ABC658E-88E8-4001-9C62-C30AE722C695}"/>
    <dgm:cxn modelId="{B079E9D3-B60C-D946-A8B7-AE0F0D226924}" type="presOf" srcId="{660F7ED7-C996-467F-B93F-D651FB85149E}" destId="{722C71D7-5591-0D49-A04C-A99E713AD5D3}" srcOrd="0" destOrd="0" presId="urn:microsoft.com/office/officeart/2005/8/layout/hList1"/>
    <dgm:cxn modelId="{B4D94AD4-DC1C-433D-B297-53D61FF7392D}" srcId="{660F7ED7-C996-467F-B93F-D651FB85149E}" destId="{0FA9AA21-D3E1-44F2-A59B-8C3F93AB0001}" srcOrd="1" destOrd="0" parTransId="{50B98270-5D4F-4049-B249-D7F0CC627819}" sibTransId="{B890E501-4D4A-494F-BD82-8FCBDECAB315}"/>
    <dgm:cxn modelId="{545AFCE6-95BF-764E-86FB-268423CF6AA5}" type="presOf" srcId="{A3872628-BBA7-423E-B7B9-473516A392C6}" destId="{92A1F44D-CCEA-634D-B9BB-99F55ED4C837}" srcOrd="0" destOrd="0" presId="urn:microsoft.com/office/officeart/2005/8/layout/hList1"/>
    <dgm:cxn modelId="{21923DF0-688B-3743-AE08-A6651AD8D369}" type="presOf" srcId="{8A3FE161-BEDB-46B0-8068-5F2C7CFC6C2B}" destId="{8DBFDDC9-5AC0-9344-B4C3-83842E946904}" srcOrd="0" destOrd="0" presId="urn:microsoft.com/office/officeart/2005/8/layout/hList1"/>
    <dgm:cxn modelId="{423F6C7C-5EEF-5B4E-838B-A9C680C77AC5}" type="presParOf" srcId="{19E0AD0E-8725-224A-B5D6-E425BE34FBCC}" destId="{FD6CF631-E410-2844-A416-90180D0FBAB4}" srcOrd="0" destOrd="0" presId="urn:microsoft.com/office/officeart/2005/8/layout/hList1"/>
    <dgm:cxn modelId="{99E99AD9-E026-8745-BBB1-95E7B975E2CD}" type="presParOf" srcId="{FD6CF631-E410-2844-A416-90180D0FBAB4}" destId="{92A1F44D-CCEA-634D-B9BB-99F55ED4C837}" srcOrd="0" destOrd="0" presId="urn:microsoft.com/office/officeart/2005/8/layout/hList1"/>
    <dgm:cxn modelId="{91BF773F-575C-204B-936B-07AD8D5117F1}" type="presParOf" srcId="{FD6CF631-E410-2844-A416-90180D0FBAB4}" destId="{8DBFDDC9-5AC0-9344-B4C3-83842E946904}" srcOrd="1" destOrd="0" presId="urn:microsoft.com/office/officeart/2005/8/layout/hList1"/>
    <dgm:cxn modelId="{8A0C50DD-F2CB-8147-BC37-72EC80444C82}" type="presParOf" srcId="{19E0AD0E-8725-224A-B5D6-E425BE34FBCC}" destId="{6C035496-3DE5-3640-AFE9-E5DC09035F55}" srcOrd="1" destOrd="0" presId="urn:microsoft.com/office/officeart/2005/8/layout/hList1"/>
    <dgm:cxn modelId="{FF5CA20F-F23F-3243-9090-5F7C395083FE}" type="presParOf" srcId="{19E0AD0E-8725-224A-B5D6-E425BE34FBCC}" destId="{654A33AC-F8A8-7E45-B394-AD2710C82B44}" srcOrd="2" destOrd="0" presId="urn:microsoft.com/office/officeart/2005/8/layout/hList1"/>
    <dgm:cxn modelId="{FE8E8BB4-7EEC-374C-ABA0-21BE99D56061}" type="presParOf" srcId="{654A33AC-F8A8-7E45-B394-AD2710C82B44}" destId="{126D1732-8FA8-A44D-9992-AA56B3CB33F4}" srcOrd="0" destOrd="0" presId="urn:microsoft.com/office/officeart/2005/8/layout/hList1"/>
    <dgm:cxn modelId="{4CB38A43-904A-864F-B2EF-D3D0E98C1691}" type="presParOf" srcId="{654A33AC-F8A8-7E45-B394-AD2710C82B44}" destId="{AF60919B-5486-B24F-957E-5158872A0090}" srcOrd="1" destOrd="0" presId="urn:microsoft.com/office/officeart/2005/8/layout/hList1"/>
    <dgm:cxn modelId="{69E652F8-DF38-6D4C-B735-655942095B65}" type="presParOf" srcId="{19E0AD0E-8725-224A-B5D6-E425BE34FBCC}" destId="{49442041-DE1A-7140-A90C-9D9D9522A406}" srcOrd="3" destOrd="0" presId="urn:microsoft.com/office/officeart/2005/8/layout/hList1"/>
    <dgm:cxn modelId="{113365B4-315F-3E40-B428-E9AEFFAF26AE}" type="presParOf" srcId="{19E0AD0E-8725-224A-B5D6-E425BE34FBCC}" destId="{B63C02DA-1944-DD47-AB56-D8F05E2091C4}" srcOrd="4" destOrd="0" presId="urn:microsoft.com/office/officeart/2005/8/layout/hList1"/>
    <dgm:cxn modelId="{5309FAE4-D1BB-E74E-83C4-A054528A3E2F}" type="presParOf" srcId="{B63C02DA-1944-DD47-AB56-D8F05E2091C4}" destId="{722C71D7-5591-0D49-A04C-A99E713AD5D3}" srcOrd="0" destOrd="0" presId="urn:microsoft.com/office/officeart/2005/8/layout/hList1"/>
    <dgm:cxn modelId="{E443EAA1-49D1-694B-9BA0-9C7C278251B3}" type="presParOf" srcId="{B63C02DA-1944-DD47-AB56-D8F05E2091C4}" destId="{F5EAA49F-ED4B-4343-A907-27C81825879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6DB45F-FD52-49E6-8D8C-99D9157DFA20}">
      <dsp:nvSpPr>
        <dsp:cNvPr id="0" name=""/>
        <dsp:cNvSpPr/>
      </dsp:nvSpPr>
      <dsp:spPr>
        <a:xfrm>
          <a:off x="624768" y="1062285"/>
          <a:ext cx="956137" cy="9561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77B618-EB2E-4431-8018-4255E27D762C}">
      <dsp:nvSpPr>
        <dsp:cNvPr id="0" name=""/>
        <dsp:cNvSpPr/>
      </dsp:nvSpPr>
      <dsp:spPr>
        <a:xfrm>
          <a:off x="40462" y="2473037"/>
          <a:ext cx="2124750" cy="16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Opportunity to receive feedback on work before submitting/publishing in an informal and friendly way.</a:t>
          </a:r>
          <a:endParaRPr lang="en-US" sz="1800" kern="1200" dirty="0"/>
        </a:p>
      </dsp:txBody>
      <dsp:txXfrm>
        <a:off x="40462" y="2473037"/>
        <a:ext cx="2124750" cy="1620000"/>
      </dsp:txXfrm>
    </dsp:sp>
    <dsp:sp modelId="{0638D880-8196-4009-892D-FBF9B8361A88}">
      <dsp:nvSpPr>
        <dsp:cNvPr id="0" name=""/>
        <dsp:cNvSpPr/>
      </dsp:nvSpPr>
      <dsp:spPr>
        <a:xfrm>
          <a:off x="3121350" y="1062285"/>
          <a:ext cx="956137" cy="9561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9C5B5-0B16-4E59-A57C-0AB20E7E66E8}">
      <dsp:nvSpPr>
        <dsp:cNvPr id="0" name=""/>
        <dsp:cNvSpPr/>
      </dsp:nvSpPr>
      <dsp:spPr>
        <a:xfrm>
          <a:off x="2537043" y="2473037"/>
          <a:ext cx="2124750" cy="16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Gather your thoughts into something (sort of) coherent at an early stage.</a:t>
          </a:r>
          <a:endParaRPr lang="en-US" sz="1800" kern="1200"/>
        </a:p>
      </dsp:txBody>
      <dsp:txXfrm>
        <a:off x="2537043" y="2473037"/>
        <a:ext cx="2124750" cy="1620000"/>
      </dsp:txXfrm>
    </dsp:sp>
    <dsp:sp modelId="{E5D99E2C-BA78-4AA1-81DB-127C71F6CE6A}">
      <dsp:nvSpPr>
        <dsp:cNvPr id="0" name=""/>
        <dsp:cNvSpPr/>
      </dsp:nvSpPr>
      <dsp:spPr>
        <a:xfrm>
          <a:off x="5617931" y="1062285"/>
          <a:ext cx="956137" cy="9561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0CBFFB-8145-491B-B44F-C0965444B86C}">
      <dsp:nvSpPr>
        <dsp:cNvPr id="0" name=""/>
        <dsp:cNvSpPr/>
      </dsp:nvSpPr>
      <dsp:spPr>
        <a:xfrm>
          <a:off x="5033625" y="2473037"/>
          <a:ext cx="2124750" cy="16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Practice communicating complex ideas to others in a clear and coherent way.</a:t>
          </a:r>
          <a:endParaRPr lang="en-US" sz="1800" kern="1200" dirty="0"/>
        </a:p>
      </dsp:txBody>
      <dsp:txXfrm>
        <a:off x="5033625" y="2473037"/>
        <a:ext cx="2124750" cy="1620000"/>
      </dsp:txXfrm>
    </dsp:sp>
    <dsp:sp modelId="{21F9C1BA-2589-4367-91F8-A9E91C6B4DFF}">
      <dsp:nvSpPr>
        <dsp:cNvPr id="0" name=""/>
        <dsp:cNvSpPr/>
      </dsp:nvSpPr>
      <dsp:spPr>
        <a:xfrm>
          <a:off x="8114512" y="1062285"/>
          <a:ext cx="956137" cy="95613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2012E-FFDD-4326-BF42-FBA490A07388}">
      <dsp:nvSpPr>
        <dsp:cNvPr id="0" name=""/>
        <dsp:cNvSpPr/>
      </dsp:nvSpPr>
      <dsp:spPr>
        <a:xfrm>
          <a:off x="7530206" y="2473037"/>
          <a:ext cx="2124750" cy="16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Learn about what others are researching and broaden your horizons by sharing ideas.</a:t>
          </a:r>
          <a:endParaRPr lang="en-US" sz="1800" kern="1200"/>
        </a:p>
      </dsp:txBody>
      <dsp:txXfrm>
        <a:off x="7530206" y="2473037"/>
        <a:ext cx="2124750" cy="1620000"/>
      </dsp:txXfrm>
    </dsp:sp>
    <dsp:sp modelId="{D854103B-4AB2-4162-B02D-A41291FEED46}">
      <dsp:nvSpPr>
        <dsp:cNvPr id="0" name=""/>
        <dsp:cNvSpPr/>
      </dsp:nvSpPr>
      <dsp:spPr>
        <a:xfrm>
          <a:off x="10611093" y="1062285"/>
          <a:ext cx="956137" cy="956137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3A122B-C173-4EE3-ACB3-83253B1B111D}">
      <dsp:nvSpPr>
        <dsp:cNvPr id="0" name=""/>
        <dsp:cNvSpPr/>
      </dsp:nvSpPr>
      <dsp:spPr>
        <a:xfrm>
          <a:off x="10026787" y="2473037"/>
          <a:ext cx="2124750" cy="16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Practise reacting to new information and develop real-time critical thinking.</a:t>
          </a:r>
          <a:endParaRPr lang="en-US" sz="1800" kern="1200" dirty="0"/>
        </a:p>
      </dsp:txBody>
      <dsp:txXfrm>
        <a:off x="10026787" y="2473037"/>
        <a:ext cx="2124750" cy="16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74B2CD-9252-6A4A-9AD1-520446B75B1E}">
      <dsp:nvSpPr>
        <dsp:cNvPr id="0" name=""/>
        <dsp:cNvSpPr/>
      </dsp:nvSpPr>
      <dsp:spPr>
        <a:xfrm>
          <a:off x="3929" y="50445"/>
          <a:ext cx="2363075" cy="62510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Introduction</a:t>
          </a:r>
          <a:endParaRPr lang="en-US" sz="1800" kern="1200"/>
        </a:p>
      </dsp:txBody>
      <dsp:txXfrm>
        <a:off x="3929" y="50445"/>
        <a:ext cx="2363075" cy="625107"/>
      </dsp:txXfrm>
    </dsp:sp>
    <dsp:sp modelId="{4A1CD599-F079-5E46-A5DD-94AAC2B61404}">
      <dsp:nvSpPr>
        <dsp:cNvPr id="0" name=""/>
        <dsp:cNvSpPr/>
      </dsp:nvSpPr>
      <dsp:spPr>
        <a:xfrm>
          <a:off x="3929" y="675553"/>
          <a:ext cx="2363075" cy="291518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Brief background to your topic, give your ‘mission statement’ so people know where you’re heading with it.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Define any complex terms/theory (think about whether these deserve a slide of their own).</a:t>
          </a:r>
          <a:endParaRPr lang="en-US" sz="1800" kern="1200" dirty="0"/>
        </a:p>
      </dsp:txBody>
      <dsp:txXfrm>
        <a:off x="3929" y="675553"/>
        <a:ext cx="2363075" cy="2915189"/>
      </dsp:txXfrm>
    </dsp:sp>
    <dsp:sp modelId="{984FEB21-84F5-B345-975A-13A924DD80E9}">
      <dsp:nvSpPr>
        <dsp:cNvPr id="0" name=""/>
        <dsp:cNvSpPr/>
      </dsp:nvSpPr>
      <dsp:spPr>
        <a:xfrm>
          <a:off x="2697836" y="50445"/>
          <a:ext cx="2363075" cy="62510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Main points</a:t>
          </a:r>
          <a:endParaRPr lang="en-US" sz="1800" kern="1200"/>
        </a:p>
      </dsp:txBody>
      <dsp:txXfrm>
        <a:off x="2697836" y="50445"/>
        <a:ext cx="2363075" cy="625107"/>
      </dsp:txXfrm>
    </dsp:sp>
    <dsp:sp modelId="{3C84D5C3-D9A9-584D-9A97-AA4C3CC924E1}">
      <dsp:nvSpPr>
        <dsp:cNvPr id="0" name=""/>
        <dsp:cNvSpPr/>
      </dsp:nvSpPr>
      <dsp:spPr>
        <a:xfrm>
          <a:off x="2697836" y="675553"/>
          <a:ext cx="2363075" cy="291518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A couple of slides for each of your paragraphs/sections. Show any important evidence on screen as you talk about it (images, texts with translation, quotes from scholarship, etc.).</a:t>
          </a:r>
          <a:endParaRPr lang="en-US" sz="1800" kern="1200"/>
        </a:p>
      </dsp:txBody>
      <dsp:txXfrm>
        <a:off x="2697836" y="675553"/>
        <a:ext cx="2363075" cy="2915189"/>
      </dsp:txXfrm>
    </dsp:sp>
    <dsp:sp modelId="{6217C3F7-0348-6748-98B9-34BB8E1351B6}">
      <dsp:nvSpPr>
        <dsp:cNvPr id="0" name=""/>
        <dsp:cNvSpPr/>
      </dsp:nvSpPr>
      <dsp:spPr>
        <a:xfrm>
          <a:off x="5391742" y="50445"/>
          <a:ext cx="2363075" cy="62510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Next steps/future plans</a:t>
          </a:r>
          <a:endParaRPr lang="en-US" sz="1800" kern="1200"/>
        </a:p>
      </dsp:txBody>
      <dsp:txXfrm>
        <a:off x="5391742" y="50445"/>
        <a:ext cx="2363075" cy="625107"/>
      </dsp:txXfrm>
    </dsp:sp>
    <dsp:sp modelId="{7F80A302-B4D2-994C-80BB-BDBE22F8DD1C}">
      <dsp:nvSpPr>
        <dsp:cNvPr id="0" name=""/>
        <dsp:cNvSpPr/>
      </dsp:nvSpPr>
      <dsp:spPr>
        <a:xfrm>
          <a:off x="5391742" y="675553"/>
          <a:ext cx="2363075" cy="291518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You might not have everything figured out, so give an indication of where you think you will go with it.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Ask for ideas/input from the audience.</a:t>
          </a:r>
          <a:endParaRPr lang="en-US" sz="1800" kern="1200"/>
        </a:p>
      </dsp:txBody>
      <dsp:txXfrm>
        <a:off x="5391742" y="675553"/>
        <a:ext cx="2363075" cy="2915189"/>
      </dsp:txXfrm>
    </dsp:sp>
    <dsp:sp modelId="{F8B43212-1B35-4947-9BB2-6743BB1CF09A}">
      <dsp:nvSpPr>
        <dsp:cNvPr id="0" name=""/>
        <dsp:cNvSpPr/>
      </dsp:nvSpPr>
      <dsp:spPr>
        <a:xfrm>
          <a:off x="8085648" y="50445"/>
          <a:ext cx="2363075" cy="62510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Conclusion</a:t>
          </a:r>
          <a:endParaRPr lang="en-US" sz="1800" kern="1200" dirty="0"/>
        </a:p>
      </dsp:txBody>
      <dsp:txXfrm>
        <a:off x="8085648" y="50445"/>
        <a:ext cx="2363075" cy="625107"/>
      </dsp:txXfrm>
    </dsp:sp>
    <dsp:sp modelId="{A91E1CBE-20F4-1545-A412-E23B4C9AF07D}">
      <dsp:nvSpPr>
        <dsp:cNvPr id="0" name=""/>
        <dsp:cNvSpPr/>
      </dsp:nvSpPr>
      <dsp:spPr>
        <a:xfrm>
          <a:off x="8085648" y="675553"/>
          <a:ext cx="2363075" cy="291518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Brief recap of your overall argument and main points.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The big picture: how does your work contribute to scholarship?</a:t>
          </a:r>
        </a:p>
      </dsp:txBody>
      <dsp:txXfrm>
        <a:off x="8085648" y="675553"/>
        <a:ext cx="2363075" cy="29151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1F44D-CCEA-634D-B9BB-99F55ED4C837}">
      <dsp:nvSpPr>
        <dsp:cNvPr id="0" name=""/>
        <dsp:cNvSpPr/>
      </dsp:nvSpPr>
      <dsp:spPr>
        <a:xfrm>
          <a:off x="3218" y="75838"/>
          <a:ext cx="3137682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Fully scripted</a:t>
          </a:r>
          <a:endParaRPr lang="en-US" sz="1800" kern="1200"/>
        </a:p>
      </dsp:txBody>
      <dsp:txXfrm>
        <a:off x="3218" y="75838"/>
        <a:ext cx="3137682" cy="518400"/>
      </dsp:txXfrm>
    </dsp:sp>
    <dsp:sp modelId="{8DBFDDC9-5AC0-9344-B4C3-83842E946904}">
      <dsp:nvSpPr>
        <dsp:cNvPr id="0" name=""/>
        <dsp:cNvSpPr/>
      </dsp:nvSpPr>
      <dsp:spPr>
        <a:xfrm>
          <a:off x="3218" y="594238"/>
          <a:ext cx="3137682" cy="243189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Can be practised/rehearsed, so more confidence and more likely to keep to time; safety net so you won’t get lost and don’t need to remember facts.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Can seem wooden/boring if you read monotonously.</a:t>
          </a:r>
          <a:endParaRPr lang="en-US" sz="1800" kern="1200"/>
        </a:p>
      </dsp:txBody>
      <dsp:txXfrm>
        <a:off x="3218" y="594238"/>
        <a:ext cx="3137682" cy="2431898"/>
      </dsp:txXfrm>
    </dsp:sp>
    <dsp:sp modelId="{126D1732-8FA8-A44D-9992-AA56B3CB33F4}">
      <dsp:nvSpPr>
        <dsp:cNvPr id="0" name=""/>
        <dsp:cNvSpPr/>
      </dsp:nvSpPr>
      <dsp:spPr>
        <a:xfrm>
          <a:off x="3580175" y="75838"/>
          <a:ext cx="3137682" cy="518400"/>
        </a:xfrm>
        <a:prstGeom prst="rect">
          <a:avLst/>
        </a:prstGeom>
        <a:solidFill>
          <a:schemeClr val="accent2">
            <a:hueOff val="-441348"/>
            <a:satOff val="2109"/>
            <a:lumOff val="2941"/>
            <a:alphaOff val="0"/>
          </a:schemeClr>
        </a:solidFill>
        <a:ln w="12700" cap="flat" cmpd="sng" algn="ctr">
          <a:solidFill>
            <a:schemeClr val="accent2">
              <a:hueOff val="-441348"/>
              <a:satOff val="2109"/>
              <a:lumOff val="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Partially scripted</a:t>
          </a:r>
          <a:endParaRPr lang="en-US" sz="1800" kern="1200"/>
        </a:p>
      </dsp:txBody>
      <dsp:txXfrm>
        <a:off x="3580175" y="75838"/>
        <a:ext cx="3137682" cy="518400"/>
      </dsp:txXfrm>
    </dsp:sp>
    <dsp:sp modelId="{AF60919B-5486-B24F-957E-5158872A0090}">
      <dsp:nvSpPr>
        <dsp:cNvPr id="0" name=""/>
        <dsp:cNvSpPr/>
      </dsp:nvSpPr>
      <dsp:spPr>
        <a:xfrm>
          <a:off x="3580175" y="594238"/>
          <a:ext cx="3137682" cy="2431898"/>
        </a:xfrm>
        <a:prstGeom prst="rect">
          <a:avLst/>
        </a:prstGeom>
        <a:solidFill>
          <a:schemeClr val="accent2">
            <a:tint val="40000"/>
            <a:alpha val="90000"/>
            <a:hueOff val="-597220"/>
            <a:satOff val="6985"/>
            <a:lumOff val="76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597220"/>
              <a:satOff val="6985"/>
              <a:lumOff val="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Useful for explaining complex ideas, helps with delivery when you aren’t just reading everything, you can cut/add material if needs be.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Might end up waffling and running over time, can be difficult to remember what you wanted to say.</a:t>
          </a:r>
          <a:endParaRPr lang="en-US" sz="1800" kern="1200"/>
        </a:p>
      </dsp:txBody>
      <dsp:txXfrm>
        <a:off x="3580175" y="594238"/>
        <a:ext cx="3137682" cy="2431898"/>
      </dsp:txXfrm>
    </dsp:sp>
    <dsp:sp modelId="{722C71D7-5591-0D49-A04C-A99E713AD5D3}">
      <dsp:nvSpPr>
        <dsp:cNvPr id="0" name=""/>
        <dsp:cNvSpPr/>
      </dsp:nvSpPr>
      <dsp:spPr>
        <a:xfrm>
          <a:off x="7157133" y="75838"/>
          <a:ext cx="3137682" cy="518400"/>
        </a:xfrm>
        <a:prstGeom prst="rect">
          <a:avLst/>
        </a:prstGeom>
        <a:solidFill>
          <a:schemeClr val="accent2">
            <a:hueOff val="-882696"/>
            <a:satOff val="4218"/>
            <a:lumOff val="5883"/>
            <a:alphaOff val="0"/>
          </a:schemeClr>
        </a:solidFill>
        <a:ln w="12700" cap="flat" cmpd="sng" algn="ctr">
          <a:solidFill>
            <a:schemeClr val="accent2">
              <a:hueOff val="-882696"/>
              <a:satOff val="4218"/>
              <a:lumOff val="5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Cue cards</a:t>
          </a:r>
          <a:endParaRPr lang="en-US" sz="1800" kern="1200"/>
        </a:p>
      </dsp:txBody>
      <dsp:txXfrm>
        <a:off x="7157133" y="75838"/>
        <a:ext cx="3137682" cy="518400"/>
      </dsp:txXfrm>
    </dsp:sp>
    <dsp:sp modelId="{F5EAA49F-ED4B-4343-A907-27C818258794}">
      <dsp:nvSpPr>
        <dsp:cNvPr id="0" name=""/>
        <dsp:cNvSpPr/>
      </dsp:nvSpPr>
      <dsp:spPr>
        <a:xfrm>
          <a:off x="7157133" y="594238"/>
          <a:ext cx="3137682" cy="2431898"/>
        </a:xfrm>
        <a:prstGeom prst="rect">
          <a:avLst/>
        </a:prstGeom>
        <a:solidFill>
          <a:schemeClr val="accent2">
            <a:tint val="40000"/>
            <a:alpha val="90000"/>
            <a:hueOff val="-1194440"/>
            <a:satOff val="13969"/>
            <a:lumOff val="153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194440"/>
              <a:satOff val="13969"/>
              <a:lumOff val="15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Keeps you on task but with freedom to chop and change if you think you need to.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/>
            <a:t>Can be easy to get lost and forget what the cue card was referring to, requires confidence and very close familiarity with the material.</a:t>
          </a:r>
          <a:endParaRPr lang="en-US" sz="1800" kern="1200"/>
        </a:p>
      </dsp:txBody>
      <dsp:txXfrm>
        <a:off x="7157133" y="594238"/>
        <a:ext cx="3137682" cy="2431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603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97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625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4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396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12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25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51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1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334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325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B40EEE3-F9E9-364D-91E8-4192F60E065B}" type="datetimeFigureOut">
              <a:rPr lang="en-GB" smtClean="0"/>
              <a:t>15/01/2026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4864771-987F-F540-B07F-2EE8AD8BA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39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CF0B4-0DC7-705E-5077-BC9246606E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Presentations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B786D-C814-0365-8FF7-3FC34DB1ED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Getting the most out of presentations at university and beyond</a:t>
            </a:r>
          </a:p>
        </p:txBody>
      </p:sp>
    </p:spTree>
    <p:extLst>
      <p:ext uri="{BB962C8B-B14F-4D97-AF65-F5344CB8AC3E}">
        <p14:creationId xmlns:p14="http://schemas.microsoft.com/office/powerpoint/2010/main" val="189511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6B4C3-BE84-ED8D-A2F4-7CF5DA209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Listening to 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BDCCF-AF76-5E3E-4D8A-033C540AE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854" y="2264819"/>
            <a:ext cx="8648358" cy="4070666"/>
          </a:xfrm>
        </p:spPr>
        <p:txBody>
          <a:bodyPr>
            <a:noAutofit/>
          </a:bodyPr>
          <a:lstStyle/>
          <a:p>
            <a:r>
              <a:rPr lang="en-GB" dirty="0"/>
              <a:t>Practise active listening.</a:t>
            </a:r>
          </a:p>
          <a:p>
            <a:pPr lvl="1"/>
            <a:r>
              <a:rPr lang="en-GB" dirty="0"/>
              <a:t>Imagine you are in a lecture: make notes about the key points and evidence used.</a:t>
            </a:r>
          </a:p>
          <a:p>
            <a:pPr lvl="1"/>
            <a:r>
              <a:rPr lang="en-GB" dirty="0"/>
              <a:t>Do you think the evidence supports this? Does the argument track or is it disjointed/make leaps? Do you understand everything? Are you convinced? </a:t>
            </a:r>
          </a:p>
          <a:p>
            <a:pPr lvl="1"/>
            <a:r>
              <a:rPr lang="en-GB" dirty="0"/>
              <a:t>Does this relate to your work? Does it change anything you thought?</a:t>
            </a:r>
          </a:p>
          <a:p>
            <a:r>
              <a:rPr lang="en-GB" dirty="0"/>
              <a:t>Don’t be afraid to ask questions!</a:t>
            </a:r>
          </a:p>
          <a:p>
            <a:pPr lvl="1"/>
            <a:r>
              <a:rPr lang="en-GB" dirty="0"/>
              <a:t>Somebody else is probably thinking the same thing.</a:t>
            </a:r>
          </a:p>
          <a:p>
            <a:pPr lvl="1"/>
            <a:r>
              <a:rPr lang="en-GB" dirty="0"/>
              <a:t>Your perspective is really valuable, help out your classmates!</a:t>
            </a:r>
          </a:p>
          <a:p>
            <a:r>
              <a:rPr lang="en-GB" dirty="0"/>
              <a:t>Do you have something to add to their argument? </a:t>
            </a:r>
          </a:p>
          <a:p>
            <a:pPr lvl="1"/>
            <a:r>
              <a:rPr lang="en-GB" dirty="0"/>
              <a:t>Propose a different interpretation of the evidence or explain evidence/theory that challenges their argument.</a:t>
            </a:r>
          </a:p>
          <a:p>
            <a:pPr lvl="1"/>
            <a:r>
              <a:rPr lang="en-GB" dirty="0"/>
              <a:t>Explain evidence/theory that might support/strengthen their argument even further.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1434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C65EA-78BE-85DF-402F-768D41E98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Dissertation 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02D2E-DBA1-191C-0893-A27434230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6385" y="2313991"/>
            <a:ext cx="7979229" cy="433873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10 minutes max.</a:t>
            </a:r>
          </a:p>
          <a:p>
            <a:pPr lvl="1"/>
            <a:r>
              <a:rPr lang="en-GB" dirty="0"/>
              <a:t>Not very long, so keep to the big ideas (save details for questions)</a:t>
            </a:r>
          </a:p>
          <a:p>
            <a:pPr lvl="1"/>
            <a:r>
              <a:rPr lang="en-GB" dirty="0"/>
              <a:t>Consider a script to stay to time with all the ideas you want to discuss.</a:t>
            </a:r>
          </a:p>
          <a:p>
            <a:r>
              <a:rPr lang="en-GB" dirty="0"/>
              <a:t>Overall aim</a:t>
            </a:r>
          </a:p>
          <a:p>
            <a:pPr lvl="1"/>
            <a:r>
              <a:rPr lang="en-GB" dirty="0"/>
              <a:t>Think about the ‘mission statement’ – what is the gap in scholarship? What is your solution? </a:t>
            </a:r>
          </a:p>
          <a:p>
            <a:r>
              <a:rPr lang="en-GB" dirty="0"/>
              <a:t>One case study from sample chapter</a:t>
            </a:r>
          </a:p>
          <a:p>
            <a:pPr lvl="1"/>
            <a:r>
              <a:rPr lang="en-GB" dirty="0"/>
              <a:t>Briefly explain key evidence and theories (be prepared to answer questions for further details).</a:t>
            </a:r>
          </a:p>
          <a:p>
            <a:pPr lvl="1"/>
            <a:r>
              <a:rPr lang="en-GB" dirty="0"/>
              <a:t>How does this relate to your overall aim? </a:t>
            </a:r>
          </a:p>
          <a:p>
            <a:r>
              <a:rPr lang="en-GB" dirty="0"/>
              <a:t>Plans/next steps</a:t>
            </a:r>
          </a:p>
          <a:p>
            <a:pPr lvl="1"/>
            <a:r>
              <a:rPr lang="en-GB" dirty="0"/>
              <a:t>What else are you going to write about? How does this chapter relate to that? </a:t>
            </a:r>
          </a:p>
          <a:p>
            <a:pPr lvl="1"/>
            <a:r>
              <a:rPr lang="en-GB" dirty="0"/>
              <a:t>What are you not sure about?</a:t>
            </a:r>
          </a:p>
          <a:p>
            <a:r>
              <a:rPr lang="en-GB" dirty="0"/>
              <a:t>Use this opportunity to try new ideas – nothing ventured, nothing gained!</a:t>
            </a:r>
          </a:p>
          <a:p>
            <a:pPr lvl="1"/>
            <a:r>
              <a:rPr lang="en-GB" dirty="0"/>
              <a:t>Ask for input and find new directions.</a:t>
            </a:r>
          </a:p>
        </p:txBody>
      </p:sp>
    </p:spTree>
    <p:extLst>
      <p:ext uri="{BB962C8B-B14F-4D97-AF65-F5344CB8AC3E}">
        <p14:creationId xmlns:p14="http://schemas.microsoft.com/office/powerpoint/2010/main" val="1679397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ECF9-4116-942E-C5C1-32EC832BE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39794-CF70-75D0-4E86-0303079EF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is the purpose of presenting academic work at university? </a:t>
            </a:r>
          </a:p>
          <a:p>
            <a:r>
              <a:rPr lang="en-GB" dirty="0"/>
              <a:t>How to prepare for a presentation.</a:t>
            </a:r>
          </a:p>
          <a:p>
            <a:r>
              <a:rPr lang="en-GB" dirty="0"/>
              <a:t>Getting the most out of presentations (delivering and listening!)</a:t>
            </a:r>
          </a:p>
        </p:txBody>
      </p:sp>
    </p:spTree>
    <p:extLst>
      <p:ext uri="{BB962C8B-B14F-4D97-AF65-F5344CB8AC3E}">
        <p14:creationId xmlns:p14="http://schemas.microsoft.com/office/powerpoint/2010/main" val="396571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13752-4DFD-145B-CD81-B50332C1C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GB" dirty="0"/>
              <a:t>Purpose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7FA15CE-4A9E-FB7E-7526-927B4ED5BF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014832"/>
              </p:ext>
            </p:extLst>
          </p:nvPr>
        </p:nvGraphicFramePr>
        <p:xfrm>
          <a:off x="0" y="1702675"/>
          <a:ext cx="12192000" cy="5155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686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4A242-3313-AB74-E24F-2644B4604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makes a good presentation?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0B093-C6BA-D2B0-C06D-016FE031D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Think of a bad presentation you saw (or gave) – what made it bad?</a:t>
            </a:r>
          </a:p>
          <a:p>
            <a:r>
              <a:rPr lang="en-GB" dirty="0"/>
              <a:t>Think of a good presentation you saw (or gave) – what made it good? What did you enjoy about it? </a:t>
            </a:r>
          </a:p>
        </p:txBody>
      </p:sp>
      <p:pic>
        <p:nvPicPr>
          <p:cNvPr id="1026" name="Picture 2" descr="Presenting in the Rough - Managerial and Organizational Cognition Division">
            <a:extLst>
              <a:ext uri="{FF2B5EF4-FFF2-40B4-BE49-F238E27FC236}">
                <a16:creationId xmlns:a16="http://schemas.microsoft.com/office/drawing/2014/main" id="{96C88E26-2568-25A5-7955-FB036E3D1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31" y="4068719"/>
            <a:ext cx="4624137" cy="242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71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31AC4-58CB-317A-6837-FB1F39E04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Preparing your 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2338-FBF9-D0CF-BF68-D8F73ABF3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405" y="2426661"/>
            <a:ext cx="9377189" cy="4219956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Get your ideas straight in your own head: what is the big idea/answer I am trying to explain? </a:t>
            </a:r>
          </a:p>
          <a:p>
            <a:pPr lvl="1"/>
            <a:r>
              <a:rPr lang="en-GB" sz="1800" dirty="0"/>
              <a:t>Write down a couple of sentences or a short paragraph to briefly summarise what your point is. This can act as your ‘mission statement’.</a:t>
            </a:r>
          </a:p>
          <a:p>
            <a:r>
              <a:rPr lang="en-GB" sz="2000" dirty="0"/>
              <a:t>What are the main points? </a:t>
            </a:r>
          </a:p>
          <a:p>
            <a:pPr lvl="1"/>
            <a:r>
              <a:rPr lang="en-GB" sz="1800" dirty="0"/>
              <a:t>What is the key evidence for this? </a:t>
            </a:r>
          </a:p>
          <a:p>
            <a:pPr lvl="1"/>
            <a:r>
              <a:rPr lang="en-GB" sz="1800" dirty="0"/>
              <a:t>Is it ordered in a logical way?</a:t>
            </a:r>
          </a:p>
          <a:p>
            <a:pPr lvl="1"/>
            <a:r>
              <a:rPr lang="en-GB" sz="1800" dirty="0"/>
              <a:t>Are there any specialist ideas/terms that I need to explain?</a:t>
            </a:r>
          </a:p>
          <a:p>
            <a:r>
              <a:rPr lang="en-GB" sz="2000" dirty="0"/>
              <a:t>Try to stay quite broad, avoid too much detail in the planning stage.</a:t>
            </a:r>
          </a:p>
          <a:p>
            <a:r>
              <a:rPr lang="en-GB" sz="2000" dirty="0"/>
              <a:t>What are you not so sure about? </a:t>
            </a:r>
          </a:p>
          <a:p>
            <a:pPr lvl="1"/>
            <a:r>
              <a:rPr lang="en-GB" sz="1800" dirty="0"/>
              <a:t>Do you have any theories you’re still working on that you want feedback on?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869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F6174-E9B6-C54E-D47A-25ACA77DB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Designing your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89598-CC7C-A194-15BA-4594526C8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739" y="2388637"/>
            <a:ext cx="10161037" cy="4429335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Decide which format to give your presentation in (usually PowerPoint because everyone uses it, but you can be more creative, e.g. Canva, </a:t>
            </a:r>
            <a:r>
              <a:rPr lang="en-GB" sz="2000" dirty="0" err="1"/>
              <a:t>Prezzi</a:t>
            </a:r>
            <a:r>
              <a:rPr lang="en-GB" sz="2000" dirty="0"/>
              <a:t>, etc.).</a:t>
            </a:r>
          </a:p>
          <a:p>
            <a:pPr lvl="1"/>
            <a:r>
              <a:rPr lang="en-GB" sz="1800" dirty="0"/>
              <a:t>Aesthetics help, but what you are actually saying is the most important thing…</a:t>
            </a:r>
          </a:p>
          <a:p>
            <a:r>
              <a:rPr lang="en-GB" sz="2000" dirty="0"/>
              <a:t>Limit the content on screen – don’t just give a wall of text!</a:t>
            </a:r>
          </a:p>
          <a:p>
            <a:pPr lvl="1"/>
            <a:r>
              <a:rPr lang="en-GB" sz="1800" dirty="0"/>
              <a:t>Use a few bullet points with key ideas/evidence or relevant images of your evidence (if applicable).  Avoid clutter.</a:t>
            </a:r>
          </a:p>
          <a:p>
            <a:pPr lvl="1"/>
            <a:r>
              <a:rPr lang="en-GB" sz="1800" dirty="0"/>
              <a:t>Animations can add a sense of ideas building, but use them sparingly or they become distracting.</a:t>
            </a:r>
          </a:p>
          <a:p>
            <a:r>
              <a:rPr lang="en-GB" sz="2000" dirty="0"/>
              <a:t>Stay consistent with your theme.</a:t>
            </a:r>
          </a:p>
          <a:p>
            <a:pPr lvl="1"/>
            <a:r>
              <a:rPr lang="en-GB" sz="1800" dirty="0"/>
              <a:t>Usually stick to a light colour scheme with a dark, simple font – this is normally easier to read.</a:t>
            </a:r>
          </a:p>
          <a:p>
            <a:r>
              <a:rPr lang="en-GB" sz="2000" dirty="0"/>
              <a:t>Using a handout is optional!</a:t>
            </a:r>
          </a:p>
          <a:p>
            <a:pPr lvl="1"/>
            <a:r>
              <a:rPr lang="en-GB" sz="1800" dirty="0"/>
              <a:t>Do you have a lot of evidence/diagrams you refer back to? Would it help to have something always visible to your audience?</a:t>
            </a:r>
          </a:p>
        </p:txBody>
      </p:sp>
    </p:spTree>
    <p:extLst>
      <p:ext uri="{BB962C8B-B14F-4D97-AF65-F5344CB8AC3E}">
        <p14:creationId xmlns:p14="http://schemas.microsoft.com/office/powerpoint/2010/main" val="601941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663DF-9114-83D0-A532-EFB51F21C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GB" dirty="0"/>
              <a:t>Structuring your presentation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01FB2C-7E3C-5418-868D-8D3C1966FB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552445"/>
              </p:ext>
            </p:extLst>
          </p:nvPr>
        </p:nvGraphicFramePr>
        <p:xfrm>
          <a:off x="869673" y="2649441"/>
          <a:ext cx="10452654" cy="364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1847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DDD01-F495-FE7F-27CB-ECAAC4B05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en-GB"/>
              <a:t>Delivering your presentation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FA6DE84-6D70-DADE-641E-3D516E4E4A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543101"/>
              </p:ext>
            </p:extLst>
          </p:nvPr>
        </p:nvGraphicFramePr>
        <p:xfrm>
          <a:off x="946984" y="2638425"/>
          <a:ext cx="10298034" cy="3101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774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45BBE-F91A-50C0-C9D0-B533E7051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Responding to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FA429-8AB2-7358-B4AE-DC626B6FF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9968" y="2628713"/>
            <a:ext cx="8132064" cy="3594805"/>
          </a:xfrm>
        </p:spPr>
        <p:txBody>
          <a:bodyPr>
            <a:normAutofit/>
          </a:bodyPr>
          <a:lstStyle/>
          <a:p>
            <a:r>
              <a:rPr lang="en-GB" dirty="0"/>
              <a:t>It’s perfectly fine to not know the answer to someone’s question!</a:t>
            </a:r>
          </a:p>
          <a:p>
            <a:pPr lvl="1"/>
            <a:r>
              <a:rPr lang="en-GB" dirty="0"/>
              <a:t>What would your best guess be? </a:t>
            </a:r>
          </a:p>
          <a:p>
            <a:pPr lvl="1"/>
            <a:r>
              <a:rPr lang="en-GB" dirty="0"/>
              <a:t>Make a note to look it up later. Is it worth adding to your work?</a:t>
            </a:r>
          </a:p>
          <a:p>
            <a:r>
              <a:rPr lang="en-GB" dirty="0"/>
              <a:t>You don’t have time to explain everything, so expect questions about things you might have written about but didn’t include in your presentation. </a:t>
            </a:r>
          </a:p>
          <a:p>
            <a:pPr lvl="1"/>
            <a:r>
              <a:rPr lang="en-GB" dirty="0"/>
              <a:t>Make a note of questions you are asked – do you need to explain anything more clearly in your writing? Is there an angle you might have missed?</a:t>
            </a:r>
          </a:p>
          <a:p>
            <a:r>
              <a:rPr lang="en-GB" dirty="0"/>
              <a:t>Don’t feel like you have to defend every idea, it’s okay to change your mind!</a:t>
            </a:r>
          </a:p>
          <a:p>
            <a:pPr lvl="1"/>
            <a:r>
              <a:rPr lang="en-GB" dirty="0"/>
              <a:t>Accept challenges that you don’t have the answer to right now and think about if you can respond to them in your writing.</a:t>
            </a:r>
          </a:p>
        </p:txBody>
      </p:sp>
    </p:spTree>
    <p:extLst>
      <p:ext uri="{BB962C8B-B14F-4D97-AF65-F5344CB8AC3E}">
        <p14:creationId xmlns:p14="http://schemas.microsoft.com/office/powerpoint/2010/main" val="115032082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Custom 1">
      <a:dk1>
        <a:srgbClr val="000000"/>
      </a:dk1>
      <a:lt1>
        <a:srgbClr val="FFFFFF"/>
      </a:lt1>
      <a:dk2>
        <a:srgbClr val="455F51"/>
      </a:dk2>
      <a:lt2>
        <a:srgbClr val="C4E3A2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164</TotalTime>
  <Words>1140</Words>
  <Application>Microsoft Macintosh PowerPoint</Application>
  <PresentationFormat>Widescreen</PresentationFormat>
  <Paragraphs>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Gill Sans MT</vt:lpstr>
      <vt:lpstr>Parcel</vt:lpstr>
      <vt:lpstr>Presentations</vt:lpstr>
      <vt:lpstr>Aims</vt:lpstr>
      <vt:lpstr>Purpose</vt:lpstr>
      <vt:lpstr>What makes a good presentation?</vt:lpstr>
      <vt:lpstr>Preparing your presentation</vt:lpstr>
      <vt:lpstr>Designing your presentation</vt:lpstr>
      <vt:lpstr>Structuring your presentation</vt:lpstr>
      <vt:lpstr>Delivering your presentation</vt:lpstr>
      <vt:lpstr>Responding to questions</vt:lpstr>
      <vt:lpstr>Listening to presentations</vt:lpstr>
      <vt:lpstr>Dissertation Presentations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PARR, CHRISTOPHER (PGR)</dc:creator>
  <cp:lastModifiedBy>PARR, CHRISTOPHER (PGR)</cp:lastModifiedBy>
  <cp:revision>1</cp:revision>
  <dcterms:created xsi:type="dcterms:W3CDTF">2026-01-14T16:01:32Z</dcterms:created>
  <dcterms:modified xsi:type="dcterms:W3CDTF">2026-01-15T11:40:45Z</dcterms:modified>
</cp:coreProperties>
</file>