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21388388" cy="15124113"/>
  <p:notesSz cx="6858000" cy="9144000"/>
  <p:defaultTextStyle>
    <a:defPPr>
      <a:defRPr lang="en-US"/>
    </a:defPPr>
    <a:lvl1pPr marL="0" algn="l" defTabSz="1043193" rtl="0" eaLnBrk="1" latinLnBrk="0" hangingPunct="1">
      <a:defRPr sz="4100" kern="1200">
        <a:solidFill>
          <a:schemeClr val="tx1"/>
        </a:solidFill>
        <a:latin typeface="+mn-lt"/>
        <a:ea typeface="+mn-ea"/>
        <a:cs typeface="+mn-cs"/>
      </a:defRPr>
    </a:lvl1pPr>
    <a:lvl2pPr marL="1043193" algn="l" defTabSz="1043193" rtl="0" eaLnBrk="1" latinLnBrk="0" hangingPunct="1">
      <a:defRPr sz="4100" kern="1200">
        <a:solidFill>
          <a:schemeClr val="tx1"/>
        </a:solidFill>
        <a:latin typeface="+mn-lt"/>
        <a:ea typeface="+mn-ea"/>
        <a:cs typeface="+mn-cs"/>
      </a:defRPr>
    </a:lvl2pPr>
    <a:lvl3pPr marL="2086386" algn="l" defTabSz="1043193" rtl="0" eaLnBrk="1" latinLnBrk="0" hangingPunct="1">
      <a:defRPr sz="4100" kern="1200">
        <a:solidFill>
          <a:schemeClr val="tx1"/>
        </a:solidFill>
        <a:latin typeface="+mn-lt"/>
        <a:ea typeface="+mn-ea"/>
        <a:cs typeface="+mn-cs"/>
      </a:defRPr>
    </a:lvl3pPr>
    <a:lvl4pPr marL="3129580" algn="l" defTabSz="1043193" rtl="0" eaLnBrk="1" latinLnBrk="0" hangingPunct="1">
      <a:defRPr sz="4100" kern="1200">
        <a:solidFill>
          <a:schemeClr val="tx1"/>
        </a:solidFill>
        <a:latin typeface="+mn-lt"/>
        <a:ea typeface="+mn-ea"/>
        <a:cs typeface="+mn-cs"/>
      </a:defRPr>
    </a:lvl4pPr>
    <a:lvl5pPr marL="4172773" algn="l" defTabSz="1043193" rtl="0" eaLnBrk="1" latinLnBrk="0" hangingPunct="1">
      <a:defRPr sz="4100" kern="1200">
        <a:solidFill>
          <a:schemeClr val="tx1"/>
        </a:solidFill>
        <a:latin typeface="+mn-lt"/>
        <a:ea typeface="+mn-ea"/>
        <a:cs typeface="+mn-cs"/>
      </a:defRPr>
    </a:lvl5pPr>
    <a:lvl6pPr marL="5215966" algn="l" defTabSz="1043193" rtl="0" eaLnBrk="1" latinLnBrk="0" hangingPunct="1">
      <a:defRPr sz="4100" kern="1200">
        <a:solidFill>
          <a:schemeClr val="tx1"/>
        </a:solidFill>
        <a:latin typeface="+mn-lt"/>
        <a:ea typeface="+mn-ea"/>
        <a:cs typeface="+mn-cs"/>
      </a:defRPr>
    </a:lvl6pPr>
    <a:lvl7pPr marL="6259159" algn="l" defTabSz="1043193" rtl="0" eaLnBrk="1" latinLnBrk="0" hangingPunct="1">
      <a:defRPr sz="4100" kern="1200">
        <a:solidFill>
          <a:schemeClr val="tx1"/>
        </a:solidFill>
        <a:latin typeface="+mn-lt"/>
        <a:ea typeface="+mn-ea"/>
        <a:cs typeface="+mn-cs"/>
      </a:defRPr>
    </a:lvl7pPr>
    <a:lvl8pPr marL="7302353" algn="l" defTabSz="1043193" rtl="0" eaLnBrk="1" latinLnBrk="0" hangingPunct="1">
      <a:defRPr sz="4100" kern="1200">
        <a:solidFill>
          <a:schemeClr val="tx1"/>
        </a:solidFill>
        <a:latin typeface="+mn-lt"/>
        <a:ea typeface="+mn-ea"/>
        <a:cs typeface="+mn-cs"/>
      </a:defRPr>
    </a:lvl8pPr>
    <a:lvl9pPr marL="8345546" algn="l" defTabSz="1043193" rtl="0" eaLnBrk="1" latinLnBrk="0" hangingPunct="1">
      <a:defRPr sz="4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093" autoAdjust="0"/>
  </p:normalViewPr>
  <p:slideViewPr>
    <p:cSldViewPr snapToGrid="0" snapToObjects="1">
      <p:cViewPr>
        <p:scale>
          <a:sx n="54" d="100"/>
          <a:sy n="54" d="100"/>
        </p:scale>
        <p:origin x="66" y="498"/>
      </p:cViewPr>
      <p:guideLst>
        <p:guide orient="horz" pos="4764"/>
        <p:guide pos="673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4129" y="4698279"/>
            <a:ext cx="18180130" cy="3241882"/>
          </a:xfrm>
        </p:spPr>
        <p:txBody>
          <a:bodyPr/>
          <a:lstStyle/>
          <a:p>
            <a:r>
              <a:rPr lang="en-GB" smtClean="0"/>
              <a:t>Click to edit Master title style</a:t>
            </a:r>
            <a:endParaRPr lang="en-US"/>
          </a:p>
        </p:txBody>
      </p:sp>
      <p:sp>
        <p:nvSpPr>
          <p:cNvPr id="3" name="Subtitle 2"/>
          <p:cNvSpPr>
            <a:spLocks noGrp="1"/>
          </p:cNvSpPr>
          <p:nvPr>
            <p:ph type="subTitle" idx="1"/>
          </p:nvPr>
        </p:nvSpPr>
        <p:spPr>
          <a:xfrm>
            <a:off x="3208258" y="8570331"/>
            <a:ext cx="14971872" cy="3865051"/>
          </a:xfrm>
        </p:spPr>
        <p:txBody>
          <a:bodyPr/>
          <a:lstStyle>
            <a:lvl1pPr marL="0" indent="0" algn="ctr">
              <a:buNone/>
              <a:defRPr>
                <a:solidFill>
                  <a:schemeClr val="tx1">
                    <a:tint val="75000"/>
                  </a:schemeClr>
                </a:solidFill>
              </a:defRPr>
            </a:lvl1pPr>
            <a:lvl2pPr marL="1043193" indent="0" algn="ctr">
              <a:buNone/>
              <a:defRPr>
                <a:solidFill>
                  <a:schemeClr val="tx1">
                    <a:tint val="75000"/>
                  </a:schemeClr>
                </a:solidFill>
              </a:defRPr>
            </a:lvl2pPr>
            <a:lvl3pPr marL="2086386" indent="0" algn="ctr">
              <a:buNone/>
              <a:defRPr>
                <a:solidFill>
                  <a:schemeClr val="tx1">
                    <a:tint val="75000"/>
                  </a:schemeClr>
                </a:solidFill>
              </a:defRPr>
            </a:lvl3pPr>
            <a:lvl4pPr marL="3129580" indent="0" algn="ctr">
              <a:buNone/>
              <a:defRPr>
                <a:solidFill>
                  <a:schemeClr val="tx1">
                    <a:tint val="75000"/>
                  </a:schemeClr>
                </a:solidFill>
              </a:defRPr>
            </a:lvl4pPr>
            <a:lvl5pPr marL="4172773" indent="0" algn="ctr">
              <a:buNone/>
              <a:defRPr>
                <a:solidFill>
                  <a:schemeClr val="tx1">
                    <a:tint val="75000"/>
                  </a:schemeClr>
                </a:solidFill>
              </a:defRPr>
            </a:lvl5pPr>
            <a:lvl6pPr marL="5215966" indent="0" algn="ctr">
              <a:buNone/>
              <a:defRPr>
                <a:solidFill>
                  <a:schemeClr val="tx1">
                    <a:tint val="75000"/>
                  </a:schemeClr>
                </a:solidFill>
              </a:defRPr>
            </a:lvl6pPr>
            <a:lvl7pPr marL="6259159" indent="0" algn="ctr">
              <a:buNone/>
              <a:defRPr>
                <a:solidFill>
                  <a:schemeClr val="tx1">
                    <a:tint val="75000"/>
                  </a:schemeClr>
                </a:solidFill>
              </a:defRPr>
            </a:lvl7pPr>
            <a:lvl8pPr marL="7302353" indent="0" algn="ctr">
              <a:buNone/>
              <a:defRPr>
                <a:solidFill>
                  <a:schemeClr val="tx1">
                    <a:tint val="75000"/>
                  </a:schemeClr>
                </a:solidFill>
              </a:defRPr>
            </a:lvl8pPr>
            <a:lvl9pPr marL="8345546"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F706FAE0-3FEC-E34E-9230-FA8F570C4618}" type="datetimeFigureOut">
              <a:rPr lang="en-US" smtClean="0"/>
              <a:t>5/13/2013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BC74AE-F16C-8C41-8216-62CF4B892454}" type="slidenum">
              <a:rPr lang="en-US" smtClean="0"/>
              <a:t>‹#›</a:t>
            </a:fld>
            <a:endParaRPr lang="en-US"/>
          </a:p>
        </p:txBody>
      </p:sp>
    </p:spTree>
    <p:extLst>
      <p:ext uri="{BB962C8B-B14F-4D97-AF65-F5344CB8AC3E}">
        <p14:creationId xmlns:p14="http://schemas.microsoft.com/office/powerpoint/2010/main" val="1566036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706FAE0-3FEC-E34E-9230-FA8F570C4618}" type="datetimeFigureOut">
              <a:rPr lang="en-US" smtClean="0"/>
              <a:t>5/13/2013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BC74AE-F16C-8C41-8216-62CF4B892454}" type="slidenum">
              <a:rPr lang="en-US" smtClean="0"/>
              <a:t>‹#›</a:t>
            </a:fld>
            <a:endParaRPr lang="en-US"/>
          </a:p>
        </p:txBody>
      </p:sp>
    </p:spTree>
    <p:extLst>
      <p:ext uri="{BB962C8B-B14F-4D97-AF65-F5344CB8AC3E}">
        <p14:creationId xmlns:p14="http://schemas.microsoft.com/office/powerpoint/2010/main" val="16452392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506581" y="605667"/>
            <a:ext cx="4812387" cy="12904509"/>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1069419" y="605667"/>
            <a:ext cx="14080689" cy="12904509"/>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706FAE0-3FEC-E34E-9230-FA8F570C4618}" type="datetimeFigureOut">
              <a:rPr lang="en-US" smtClean="0"/>
              <a:t>5/13/2013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BC74AE-F16C-8C41-8216-62CF4B892454}" type="slidenum">
              <a:rPr lang="en-US" smtClean="0"/>
              <a:t>‹#›</a:t>
            </a:fld>
            <a:endParaRPr lang="en-US"/>
          </a:p>
        </p:txBody>
      </p:sp>
    </p:spTree>
    <p:extLst>
      <p:ext uri="{BB962C8B-B14F-4D97-AF65-F5344CB8AC3E}">
        <p14:creationId xmlns:p14="http://schemas.microsoft.com/office/powerpoint/2010/main" val="276568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706FAE0-3FEC-E34E-9230-FA8F570C4618}" type="datetimeFigureOut">
              <a:rPr lang="en-US" smtClean="0"/>
              <a:t>5/13/2013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BC74AE-F16C-8C41-8216-62CF4B892454}" type="slidenum">
              <a:rPr lang="en-US" smtClean="0"/>
              <a:t>‹#›</a:t>
            </a:fld>
            <a:endParaRPr lang="en-US"/>
          </a:p>
        </p:txBody>
      </p:sp>
    </p:spTree>
    <p:extLst>
      <p:ext uri="{BB962C8B-B14F-4D97-AF65-F5344CB8AC3E}">
        <p14:creationId xmlns:p14="http://schemas.microsoft.com/office/powerpoint/2010/main" val="3841752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535" y="9718644"/>
            <a:ext cx="18180130" cy="3003817"/>
          </a:xfrm>
        </p:spPr>
        <p:txBody>
          <a:bodyPr anchor="t"/>
          <a:lstStyle>
            <a:lvl1pPr algn="l">
              <a:defRPr sz="9100" b="1" cap="all"/>
            </a:lvl1pPr>
          </a:lstStyle>
          <a:p>
            <a:r>
              <a:rPr lang="en-GB" smtClean="0"/>
              <a:t>Click to edit Master title style</a:t>
            </a:r>
            <a:endParaRPr lang="en-US"/>
          </a:p>
        </p:txBody>
      </p:sp>
      <p:sp>
        <p:nvSpPr>
          <p:cNvPr id="3" name="Text Placeholder 2"/>
          <p:cNvSpPr>
            <a:spLocks noGrp="1"/>
          </p:cNvSpPr>
          <p:nvPr>
            <p:ph type="body" idx="1"/>
          </p:nvPr>
        </p:nvSpPr>
        <p:spPr>
          <a:xfrm>
            <a:off x="1689535" y="6410245"/>
            <a:ext cx="18180130" cy="3308399"/>
          </a:xfrm>
        </p:spPr>
        <p:txBody>
          <a:bodyPr anchor="b"/>
          <a:lstStyle>
            <a:lvl1pPr marL="0" indent="0">
              <a:buNone/>
              <a:defRPr sz="4600">
                <a:solidFill>
                  <a:schemeClr val="tx1">
                    <a:tint val="75000"/>
                  </a:schemeClr>
                </a:solidFill>
              </a:defRPr>
            </a:lvl1pPr>
            <a:lvl2pPr marL="1043193" indent="0">
              <a:buNone/>
              <a:defRPr sz="4100">
                <a:solidFill>
                  <a:schemeClr val="tx1">
                    <a:tint val="75000"/>
                  </a:schemeClr>
                </a:solidFill>
              </a:defRPr>
            </a:lvl2pPr>
            <a:lvl3pPr marL="2086386" indent="0">
              <a:buNone/>
              <a:defRPr sz="3700">
                <a:solidFill>
                  <a:schemeClr val="tx1">
                    <a:tint val="75000"/>
                  </a:schemeClr>
                </a:solidFill>
              </a:defRPr>
            </a:lvl3pPr>
            <a:lvl4pPr marL="3129580" indent="0">
              <a:buNone/>
              <a:defRPr sz="3200">
                <a:solidFill>
                  <a:schemeClr val="tx1">
                    <a:tint val="75000"/>
                  </a:schemeClr>
                </a:solidFill>
              </a:defRPr>
            </a:lvl4pPr>
            <a:lvl5pPr marL="4172773" indent="0">
              <a:buNone/>
              <a:defRPr sz="3200">
                <a:solidFill>
                  <a:schemeClr val="tx1">
                    <a:tint val="75000"/>
                  </a:schemeClr>
                </a:solidFill>
              </a:defRPr>
            </a:lvl5pPr>
            <a:lvl6pPr marL="5215966" indent="0">
              <a:buNone/>
              <a:defRPr sz="3200">
                <a:solidFill>
                  <a:schemeClr val="tx1">
                    <a:tint val="75000"/>
                  </a:schemeClr>
                </a:solidFill>
              </a:defRPr>
            </a:lvl6pPr>
            <a:lvl7pPr marL="6259159" indent="0">
              <a:buNone/>
              <a:defRPr sz="3200">
                <a:solidFill>
                  <a:schemeClr val="tx1">
                    <a:tint val="75000"/>
                  </a:schemeClr>
                </a:solidFill>
              </a:defRPr>
            </a:lvl7pPr>
            <a:lvl8pPr marL="7302353" indent="0">
              <a:buNone/>
              <a:defRPr sz="3200">
                <a:solidFill>
                  <a:schemeClr val="tx1">
                    <a:tint val="75000"/>
                  </a:schemeClr>
                </a:solidFill>
              </a:defRPr>
            </a:lvl8pPr>
            <a:lvl9pPr marL="8345546" indent="0">
              <a:buNone/>
              <a:defRPr sz="32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F706FAE0-3FEC-E34E-9230-FA8F570C4618}" type="datetimeFigureOut">
              <a:rPr lang="en-US" smtClean="0"/>
              <a:t>5/13/2013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BC74AE-F16C-8C41-8216-62CF4B892454}" type="slidenum">
              <a:rPr lang="en-US" smtClean="0"/>
              <a:t>‹#›</a:t>
            </a:fld>
            <a:endParaRPr lang="en-US"/>
          </a:p>
        </p:txBody>
      </p:sp>
    </p:spTree>
    <p:extLst>
      <p:ext uri="{BB962C8B-B14F-4D97-AF65-F5344CB8AC3E}">
        <p14:creationId xmlns:p14="http://schemas.microsoft.com/office/powerpoint/2010/main" val="3810474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1069419" y="3528961"/>
            <a:ext cx="9446538" cy="9981215"/>
          </a:xfrm>
        </p:spPr>
        <p:txBody>
          <a:bodyPr/>
          <a:lstStyle>
            <a:lvl1pPr>
              <a:defRPr sz="6400"/>
            </a:lvl1pPr>
            <a:lvl2pPr>
              <a:defRPr sz="5500"/>
            </a:lvl2pPr>
            <a:lvl3pPr>
              <a:defRPr sz="4600"/>
            </a:lvl3pPr>
            <a:lvl4pPr>
              <a:defRPr sz="4100"/>
            </a:lvl4pPr>
            <a:lvl5pPr>
              <a:defRPr sz="4100"/>
            </a:lvl5pPr>
            <a:lvl6pPr>
              <a:defRPr sz="4100"/>
            </a:lvl6pPr>
            <a:lvl7pPr>
              <a:defRPr sz="4100"/>
            </a:lvl7pPr>
            <a:lvl8pPr>
              <a:defRPr sz="4100"/>
            </a:lvl8pPr>
            <a:lvl9pPr>
              <a:defRPr sz="41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10872431" y="3528961"/>
            <a:ext cx="9446538" cy="9981215"/>
          </a:xfrm>
        </p:spPr>
        <p:txBody>
          <a:bodyPr/>
          <a:lstStyle>
            <a:lvl1pPr>
              <a:defRPr sz="6400"/>
            </a:lvl1pPr>
            <a:lvl2pPr>
              <a:defRPr sz="5500"/>
            </a:lvl2pPr>
            <a:lvl3pPr>
              <a:defRPr sz="4600"/>
            </a:lvl3pPr>
            <a:lvl4pPr>
              <a:defRPr sz="4100"/>
            </a:lvl4pPr>
            <a:lvl5pPr>
              <a:defRPr sz="4100"/>
            </a:lvl5pPr>
            <a:lvl6pPr>
              <a:defRPr sz="4100"/>
            </a:lvl6pPr>
            <a:lvl7pPr>
              <a:defRPr sz="4100"/>
            </a:lvl7pPr>
            <a:lvl8pPr>
              <a:defRPr sz="4100"/>
            </a:lvl8pPr>
            <a:lvl9pPr>
              <a:defRPr sz="41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F706FAE0-3FEC-E34E-9230-FA8F570C4618}" type="datetimeFigureOut">
              <a:rPr lang="en-US" smtClean="0"/>
              <a:t>5/13/2013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BC74AE-F16C-8C41-8216-62CF4B892454}" type="slidenum">
              <a:rPr lang="en-US" smtClean="0"/>
              <a:t>‹#›</a:t>
            </a:fld>
            <a:endParaRPr lang="en-US"/>
          </a:p>
        </p:txBody>
      </p:sp>
    </p:spTree>
    <p:extLst>
      <p:ext uri="{BB962C8B-B14F-4D97-AF65-F5344CB8AC3E}">
        <p14:creationId xmlns:p14="http://schemas.microsoft.com/office/powerpoint/2010/main" val="42019825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1069420" y="3385422"/>
            <a:ext cx="9450252" cy="1410883"/>
          </a:xfrm>
        </p:spPr>
        <p:txBody>
          <a:bodyPr anchor="b"/>
          <a:lstStyle>
            <a:lvl1pPr marL="0" indent="0">
              <a:buNone/>
              <a:defRPr sz="5500" b="1"/>
            </a:lvl1pPr>
            <a:lvl2pPr marL="1043193" indent="0">
              <a:buNone/>
              <a:defRPr sz="4600" b="1"/>
            </a:lvl2pPr>
            <a:lvl3pPr marL="2086386" indent="0">
              <a:buNone/>
              <a:defRPr sz="4100" b="1"/>
            </a:lvl3pPr>
            <a:lvl4pPr marL="3129580" indent="0">
              <a:buNone/>
              <a:defRPr sz="3700" b="1"/>
            </a:lvl4pPr>
            <a:lvl5pPr marL="4172773" indent="0">
              <a:buNone/>
              <a:defRPr sz="3700" b="1"/>
            </a:lvl5pPr>
            <a:lvl6pPr marL="5215966" indent="0">
              <a:buNone/>
              <a:defRPr sz="3700" b="1"/>
            </a:lvl6pPr>
            <a:lvl7pPr marL="6259159" indent="0">
              <a:buNone/>
              <a:defRPr sz="3700" b="1"/>
            </a:lvl7pPr>
            <a:lvl8pPr marL="7302353" indent="0">
              <a:buNone/>
              <a:defRPr sz="3700" b="1"/>
            </a:lvl8pPr>
            <a:lvl9pPr marL="8345546" indent="0">
              <a:buNone/>
              <a:defRPr sz="3700" b="1"/>
            </a:lvl9pPr>
          </a:lstStyle>
          <a:p>
            <a:pPr lvl="0"/>
            <a:r>
              <a:rPr lang="en-GB" smtClean="0"/>
              <a:t>Click to edit Master text styles</a:t>
            </a:r>
          </a:p>
        </p:txBody>
      </p:sp>
      <p:sp>
        <p:nvSpPr>
          <p:cNvPr id="4" name="Content Placeholder 3"/>
          <p:cNvSpPr>
            <a:spLocks noGrp="1"/>
          </p:cNvSpPr>
          <p:nvPr>
            <p:ph sz="half" idx="2"/>
          </p:nvPr>
        </p:nvSpPr>
        <p:spPr>
          <a:xfrm>
            <a:off x="1069420" y="4796304"/>
            <a:ext cx="9450252" cy="8713871"/>
          </a:xfrm>
        </p:spPr>
        <p:txBody>
          <a:bodyPr/>
          <a:lstStyle>
            <a:lvl1pPr>
              <a:defRPr sz="5500"/>
            </a:lvl1pPr>
            <a:lvl2pPr>
              <a:defRPr sz="4600"/>
            </a:lvl2pPr>
            <a:lvl3pPr>
              <a:defRPr sz="4100"/>
            </a:lvl3pPr>
            <a:lvl4pPr>
              <a:defRPr sz="3700"/>
            </a:lvl4pPr>
            <a:lvl5pPr>
              <a:defRPr sz="3700"/>
            </a:lvl5pPr>
            <a:lvl6pPr>
              <a:defRPr sz="3700"/>
            </a:lvl6pPr>
            <a:lvl7pPr>
              <a:defRPr sz="3700"/>
            </a:lvl7pPr>
            <a:lvl8pPr>
              <a:defRPr sz="3700"/>
            </a:lvl8pPr>
            <a:lvl9pPr>
              <a:defRPr sz="37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10865005" y="3385422"/>
            <a:ext cx="9453965" cy="1410883"/>
          </a:xfrm>
        </p:spPr>
        <p:txBody>
          <a:bodyPr anchor="b"/>
          <a:lstStyle>
            <a:lvl1pPr marL="0" indent="0">
              <a:buNone/>
              <a:defRPr sz="5500" b="1"/>
            </a:lvl1pPr>
            <a:lvl2pPr marL="1043193" indent="0">
              <a:buNone/>
              <a:defRPr sz="4600" b="1"/>
            </a:lvl2pPr>
            <a:lvl3pPr marL="2086386" indent="0">
              <a:buNone/>
              <a:defRPr sz="4100" b="1"/>
            </a:lvl3pPr>
            <a:lvl4pPr marL="3129580" indent="0">
              <a:buNone/>
              <a:defRPr sz="3700" b="1"/>
            </a:lvl4pPr>
            <a:lvl5pPr marL="4172773" indent="0">
              <a:buNone/>
              <a:defRPr sz="3700" b="1"/>
            </a:lvl5pPr>
            <a:lvl6pPr marL="5215966" indent="0">
              <a:buNone/>
              <a:defRPr sz="3700" b="1"/>
            </a:lvl6pPr>
            <a:lvl7pPr marL="6259159" indent="0">
              <a:buNone/>
              <a:defRPr sz="3700" b="1"/>
            </a:lvl7pPr>
            <a:lvl8pPr marL="7302353" indent="0">
              <a:buNone/>
              <a:defRPr sz="3700" b="1"/>
            </a:lvl8pPr>
            <a:lvl9pPr marL="8345546" indent="0">
              <a:buNone/>
              <a:defRPr sz="3700" b="1"/>
            </a:lvl9pPr>
          </a:lstStyle>
          <a:p>
            <a:pPr lvl="0"/>
            <a:r>
              <a:rPr lang="en-GB" smtClean="0"/>
              <a:t>Click to edit Master text styles</a:t>
            </a:r>
          </a:p>
        </p:txBody>
      </p:sp>
      <p:sp>
        <p:nvSpPr>
          <p:cNvPr id="6" name="Content Placeholder 5"/>
          <p:cNvSpPr>
            <a:spLocks noGrp="1"/>
          </p:cNvSpPr>
          <p:nvPr>
            <p:ph sz="quarter" idx="4"/>
          </p:nvPr>
        </p:nvSpPr>
        <p:spPr>
          <a:xfrm>
            <a:off x="10865005" y="4796304"/>
            <a:ext cx="9453965" cy="8713871"/>
          </a:xfrm>
        </p:spPr>
        <p:txBody>
          <a:bodyPr/>
          <a:lstStyle>
            <a:lvl1pPr>
              <a:defRPr sz="5500"/>
            </a:lvl1pPr>
            <a:lvl2pPr>
              <a:defRPr sz="4600"/>
            </a:lvl2pPr>
            <a:lvl3pPr>
              <a:defRPr sz="4100"/>
            </a:lvl3pPr>
            <a:lvl4pPr>
              <a:defRPr sz="3700"/>
            </a:lvl4pPr>
            <a:lvl5pPr>
              <a:defRPr sz="3700"/>
            </a:lvl5pPr>
            <a:lvl6pPr>
              <a:defRPr sz="3700"/>
            </a:lvl6pPr>
            <a:lvl7pPr>
              <a:defRPr sz="3700"/>
            </a:lvl7pPr>
            <a:lvl8pPr>
              <a:defRPr sz="3700"/>
            </a:lvl8pPr>
            <a:lvl9pPr>
              <a:defRPr sz="37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F706FAE0-3FEC-E34E-9230-FA8F570C4618}" type="datetimeFigureOut">
              <a:rPr lang="en-US" smtClean="0"/>
              <a:t>5/13/2013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BC74AE-F16C-8C41-8216-62CF4B892454}" type="slidenum">
              <a:rPr lang="en-US" smtClean="0"/>
              <a:t>‹#›</a:t>
            </a:fld>
            <a:endParaRPr lang="en-US"/>
          </a:p>
        </p:txBody>
      </p:sp>
    </p:spTree>
    <p:extLst>
      <p:ext uri="{BB962C8B-B14F-4D97-AF65-F5344CB8AC3E}">
        <p14:creationId xmlns:p14="http://schemas.microsoft.com/office/powerpoint/2010/main" val="197843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F706FAE0-3FEC-E34E-9230-FA8F570C4618}" type="datetimeFigureOut">
              <a:rPr lang="en-US" smtClean="0"/>
              <a:t>5/13/2013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BC74AE-F16C-8C41-8216-62CF4B892454}" type="slidenum">
              <a:rPr lang="en-US" smtClean="0"/>
              <a:t>‹#›</a:t>
            </a:fld>
            <a:endParaRPr lang="en-US"/>
          </a:p>
        </p:txBody>
      </p:sp>
    </p:spTree>
    <p:extLst>
      <p:ext uri="{BB962C8B-B14F-4D97-AF65-F5344CB8AC3E}">
        <p14:creationId xmlns:p14="http://schemas.microsoft.com/office/powerpoint/2010/main" val="11063018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06FAE0-3FEC-E34E-9230-FA8F570C4618}" type="datetimeFigureOut">
              <a:rPr lang="en-US" smtClean="0"/>
              <a:t>5/13/2013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BC74AE-F16C-8C41-8216-62CF4B892454}" type="slidenum">
              <a:rPr lang="en-US" smtClean="0"/>
              <a:t>‹#›</a:t>
            </a:fld>
            <a:endParaRPr lang="en-US"/>
          </a:p>
        </p:txBody>
      </p:sp>
    </p:spTree>
    <p:extLst>
      <p:ext uri="{BB962C8B-B14F-4D97-AF65-F5344CB8AC3E}">
        <p14:creationId xmlns:p14="http://schemas.microsoft.com/office/powerpoint/2010/main" val="1302666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421" y="602164"/>
            <a:ext cx="7036632" cy="2562697"/>
          </a:xfrm>
        </p:spPr>
        <p:txBody>
          <a:bodyPr anchor="b"/>
          <a:lstStyle>
            <a:lvl1pPr algn="l">
              <a:defRPr sz="4600" b="1"/>
            </a:lvl1pPr>
          </a:lstStyle>
          <a:p>
            <a:r>
              <a:rPr lang="en-GB" smtClean="0"/>
              <a:t>Click to edit Master title style</a:t>
            </a:r>
            <a:endParaRPr lang="en-US"/>
          </a:p>
        </p:txBody>
      </p:sp>
      <p:sp>
        <p:nvSpPr>
          <p:cNvPr id="3" name="Content Placeholder 2"/>
          <p:cNvSpPr>
            <a:spLocks noGrp="1"/>
          </p:cNvSpPr>
          <p:nvPr>
            <p:ph idx="1"/>
          </p:nvPr>
        </p:nvSpPr>
        <p:spPr>
          <a:xfrm>
            <a:off x="8362266" y="602165"/>
            <a:ext cx="11956703" cy="12908011"/>
          </a:xfrm>
        </p:spPr>
        <p:txBody>
          <a:bodyPr/>
          <a:lstStyle>
            <a:lvl1pPr>
              <a:defRPr sz="7300"/>
            </a:lvl1pPr>
            <a:lvl2pPr>
              <a:defRPr sz="6400"/>
            </a:lvl2pPr>
            <a:lvl3pPr>
              <a:defRPr sz="5500"/>
            </a:lvl3pPr>
            <a:lvl4pPr>
              <a:defRPr sz="4600"/>
            </a:lvl4pPr>
            <a:lvl5pPr>
              <a:defRPr sz="4600"/>
            </a:lvl5pPr>
            <a:lvl6pPr>
              <a:defRPr sz="4600"/>
            </a:lvl6pPr>
            <a:lvl7pPr>
              <a:defRPr sz="4600"/>
            </a:lvl7pPr>
            <a:lvl8pPr>
              <a:defRPr sz="4600"/>
            </a:lvl8pPr>
            <a:lvl9pPr>
              <a:defRPr sz="4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1069421" y="3164862"/>
            <a:ext cx="7036632" cy="10345315"/>
          </a:xfrm>
        </p:spPr>
        <p:txBody>
          <a:bodyPr/>
          <a:lstStyle>
            <a:lvl1pPr marL="0" indent="0">
              <a:buNone/>
              <a:defRPr sz="3200"/>
            </a:lvl1pPr>
            <a:lvl2pPr marL="1043193" indent="0">
              <a:buNone/>
              <a:defRPr sz="2700"/>
            </a:lvl2pPr>
            <a:lvl3pPr marL="2086386" indent="0">
              <a:buNone/>
              <a:defRPr sz="2300"/>
            </a:lvl3pPr>
            <a:lvl4pPr marL="3129580" indent="0">
              <a:buNone/>
              <a:defRPr sz="2100"/>
            </a:lvl4pPr>
            <a:lvl5pPr marL="4172773" indent="0">
              <a:buNone/>
              <a:defRPr sz="2100"/>
            </a:lvl5pPr>
            <a:lvl6pPr marL="5215966" indent="0">
              <a:buNone/>
              <a:defRPr sz="2100"/>
            </a:lvl6pPr>
            <a:lvl7pPr marL="6259159" indent="0">
              <a:buNone/>
              <a:defRPr sz="2100"/>
            </a:lvl7pPr>
            <a:lvl8pPr marL="7302353" indent="0">
              <a:buNone/>
              <a:defRPr sz="2100"/>
            </a:lvl8pPr>
            <a:lvl9pPr marL="8345546" indent="0">
              <a:buNone/>
              <a:defRPr sz="21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706FAE0-3FEC-E34E-9230-FA8F570C4618}" type="datetimeFigureOut">
              <a:rPr lang="en-US" smtClean="0"/>
              <a:t>5/13/2013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BC74AE-F16C-8C41-8216-62CF4B892454}" type="slidenum">
              <a:rPr lang="en-US" smtClean="0"/>
              <a:t>‹#›</a:t>
            </a:fld>
            <a:endParaRPr lang="en-US"/>
          </a:p>
        </p:txBody>
      </p:sp>
    </p:spTree>
    <p:extLst>
      <p:ext uri="{BB962C8B-B14F-4D97-AF65-F5344CB8AC3E}">
        <p14:creationId xmlns:p14="http://schemas.microsoft.com/office/powerpoint/2010/main" val="1399967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2274" y="10586879"/>
            <a:ext cx="12833033" cy="1249841"/>
          </a:xfrm>
        </p:spPr>
        <p:txBody>
          <a:bodyPr anchor="b"/>
          <a:lstStyle>
            <a:lvl1pPr algn="l">
              <a:defRPr sz="4600" b="1"/>
            </a:lvl1pPr>
          </a:lstStyle>
          <a:p>
            <a:r>
              <a:rPr lang="en-GB" smtClean="0"/>
              <a:t>Click to edit Master title style</a:t>
            </a:r>
            <a:endParaRPr lang="en-US"/>
          </a:p>
        </p:txBody>
      </p:sp>
      <p:sp>
        <p:nvSpPr>
          <p:cNvPr id="3" name="Picture Placeholder 2"/>
          <p:cNvSpPr>
            <a:spLocks noGrp="1"/>
          </p:cNvSpPr>
          <p:nvPr>
            <p:ph type="pic" idx="1"/>
          </p:nvPr>
        </p:nvSpPr>
        <p:spPr>
          <a:xfrm>
            <a:off x="4192274" y="1351367"/>
            <a:ext cx="12833033" cy="9074468"/>
          </a:xfrm>
        </p:spPr>
        <p:txBody>
          <a:bodyPr/>
          <a:lstStyle>
            <a:lvl1pPr marL="0" indent="0">
              <a:buNone/>
              <a:defRPr sz="7300"/>
            </a:lvl1pPr>
            <a:lvl2pPr marL="1043193" indent="0">
              <a:buNone/>
              <a:defRPr sz="6400"/>
            </a:lvl2pPr>
            <a:lvl3pPr marL="2086386" indent="0">
              <a:buNone/>
              <a:defRPr sz="5500"/>
            </a:lvl3pPr>
            <a:lvl4pPr marL="3129580" indent="0">
              <a:buNone/>
              <a:defRPr sz="4600"/>
            </a:lvl4pPr>
            <a:lvl5pPr marL="4172773" indent="0">
              <a:buNone/>
              <a:defRPr sz="4600"/>
            </a:lvl5pPr>
            <a:lvl6pPr marL="5215966" indent="0">
              <a:buNone/>
              <a:defRPr sz="4600"/>
            </a:lvl6pPr>
            <a:lvl7pPr marL="6259159" indent="0">
              <a:buNone/>
              <a:defRPr sz="4600"/>
            </a:lvl7pPr>
            <a:lvl8pPr marL="7302353" indent="0">
              <a:buNone/>
              <a:defRPr sz="4600"/>
            </a:lvl8pPr>
            <a:lvl9pPr marL="8345546" indent="0">
              <a:buNone/>
              <a:defRPr sz="4600"/>
            </a:lvl9pPr>
          </a:lstStyle>
          <a:p>
            <a:endParaRPr lang="en-US"/>
          </a:p>
        </p:txBody>
      </p:sp>
      <p:sp>
        <p:nvSpPr>
          <p:cNvPr id="4" name="Text Placeholder 3"/>
          <p:cNvSpPr>
            <a:spLocks noGrp="1"/>
          </p:cNvSpPr>
          <p:nvPr>
            <p:ph type="body" sz="half" idx="2"/>
          </p:nvPr>
        </p:nvSpPr>
        <p:spPr>
          <a:xfrm>
            <a:off x="4192274" y="11836720"/>
            <a:ext cx="12833033" cy="1774982"/>
          </a:xfrm>
        </p:spPr>
        <p:txBody>
          <a:bodyPr/>
          <a:lstStyle>
            <a:lvl1pPr marL="0" indent="0">
              <a:buNone/>
              <a:defRPr sz="3200"/>
            </a:lvl1pPr>
            <a:lvl2pPr marL="1043193" indent="0">
              <a:buNone/>
              <a:defRPr sz="2700"/>
            </a:lvl2pPr>
            <a:lvl3pPr marL="2086386" indent="0">
              <a:buNone/>
              <a:defRPr sz="2300"/>
            </a:lvl3pPr>
            <a:lvl4pPr marL="3129580" indent="0">
              <a:buNone/>
              <a:defRPr sz="2100"/>
            </a:lvl4pPr>
            <a:lvl5pPr marL="4172773" indent="0">
              <a:buNone/>
              <a:defRPr sz="2100"/>
            </a:lvl5pPr>
            <a:lvl6pPr marL="5215966" indent="0">
              <a:buNone/>
              <a:defRPr sz="2100"/>
            </a:lvl6pPr>
            <a:lvl7pPr marL="6259159" indent="0">
              <a:buNone/>
              <a:defRPr sz="2100"/>
            </a:lvl7pPr>
            <a:lvl8pPr marL="7302353" indent="0">
              <a:buNone/>
              <a:defRPr sz="2100"/>
            </a:lvl8pPr>
            <a:lvl9pPr marL="8345546" indent="0">
              <a:buNone/>
              <a:defRPr sz="21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706FAE0-3FEC-E34E-9230-FA8F570C4618}" type="datetimeFigureOut">
              <a:rPr lang="en-US" smtClean="0"/>
              <a:t>5/13/2013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BC74AE-F16C-8C41-8216-62CF4B892454}" type="slidenum">
              <a:rPr lang="en-US" smtClean="0"/>
              <a:t>‹#›</a:t>
            </a:fld>
            <a:endParaRPr lang="en-US"/>
          </a:p>
        </p:txBody>
      </p:sp>
    </p:spTree>
    <p:extLst>
      <p:ext uri="{BB962C8B-B14F-4D97-AF65-F5344CB8AC3E}">
        <p14:creationId xmlns:p14="http://schemas.microsoft.com/office/powerpoint/2010/main" val="3368951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420" y="605666"/>
            <a:ext cx="19249549" cy="2520686"/>
          </a:xfrm>
          <a:prstGeom prst="rect">
            <a:avLst/>
          </a:prstGeom>
        </p:spPr>
        <p:txBody>
          <a:bodyPr vert="horz" lIns="208639" tIns="104319" rIns="208639" bIns="104319"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1069420" y="3528961"/>
            <a:ext cx="19249549" cy="9981215"/>
          </a:xfrm>
          <a:prstGeom prst="rect">
            <a:avLst/>
          </a:prstGeom>
        </p:spPr>
        <p:txBody>
          <a:bodyPr vert="horz" lIns="208639" tIns="104319" rIns="208639" bIns="104319"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1069419" y="14017813"/>
            <a:ext cx="4990624" cy="805219"/>
          </a:xfrm>
          <a:prstGeom prst="rect">
            <a:avLst/>
          </a:prstGeom>
        </p:spPr>
        <p:txBody>
          <a:bodyPr vert="horz" lIns="208639" tIns="104319" rIns="208639" bIns="104319" rtlCol="0" anchor="ctr"/>
          <a:lstStyle>
            <a:lvl1pPr algn="l">
              <a:defRPr sz="2700">
                <a:solidFill>
                  <a:schemeClr val="tx1">
                    <a:tint val="75000"/>
                  </a:schemeClr>
                </a:solidFill>
              </a:defRPr>
            </a:lvl1pPr>
          </a:lstStyle>
          <a:p>
            <a:fld id="{F706FAE0-3FEC-E34E-9230-FA8F570C4618}" type="datetimeFigureOut">
              <a:rPr lang="en-US" smtClean="0"/>
              <a:t>5/13/2013</a:t>
            </a:fld>
            <a:endParaRPr lang="en-US"/>
          </a:p>
        </p:txBody>
      </p:sp>
      <p:sp>
        <p:nvSpPr>
          <p:cNvPr id="5" name="Footer Placeholder 4"/>
          <p:cNvSpPr>
            <a:spLocks noGrp="1"/>
          </p:cNvSpPr>
          <p:nvPr>
            <p:ph type="ftr" sz="quarter" idx="3"/>
          </p:nvPr>
        </p:nvSpPr>
        <p:spPr>
          <a:xfrm>
            <a:off x="7307699" y="14017813"/>
            <a:ext cx="6772990" cy="805219"/>
          </a:xfrm>
          <a:prstGeom prst="rect">
            <a:avLst/>
          </a:prstGeom>
        </p:spPr>
        <p:txBody>
          <a:bodyPr vert="horz" lIns="208639" tIns="104319" rIns="208639" bIns="104319" rtlCol="0" anchor="ctr"/>
          <a:lstStyle>
            <a:lvl1pPr algn="ctr">
              <a:defRPr sz="27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5328345" y="14017813"/>
            <a:ext cx="4990624" cy="805219"/>
          </a:xfrm>
          <a:prstGeom prst="rect">
            <a:avLst/>
          </a:prstGeom>
        </p:spPr>
        <p:txBody>
          <a:bodyPr vert="horz" lIns="208639" tIns="104319" rIns="208639" bIns="104319" rtlCol="0" anchor="ctr"/>
          <a:lstStyle>
            <a:lvl1pPr algn="r">
              <a:defRPr sz="2700">
                <a:solidFill>
                  <a:schemeClr val="tx1">
                    <a:tint val="75000"/>
                  </a:schemeClr>
                </a:solidFill>
              </a:defRPr>
            </a:lvl1pPr>
          </a:lstStyle>
          <a:p>
            <a:fld id="{E9BC74AE-F16C-8C41-8216-62CF4B892454}" type="slidenum">
              <a:rPr lang="en-US" smtClean="0"/>
              <a:t>‹#›</a:t>
            </a:fld>
            <a:endParaRPr lang="en-US"/>
          </a:p>
        </p:txBody>
      </p:sp>
    </p:spTree>
    <p:extLst>
      <p:ext uri="{BB962C8B-B14F-4D97-AF65-F5344CB8AC3E}">
        <p14:creationId xmlns:p14="http://schemas.microsoft.com/office/powerpoint/2010/main" val="6669711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43193" rtl="0" eaLnBrk="1" latinLnBrk="0" hangingPunct="1">
        <a:spcBef>
          <a:spcPct val="0"/>
        </a:spcBef>
        <a:buNone/>
        <a:defRPr sz="10000" kern="1200">
          <a:solidFill>
            <a:schemeClr val="tx1"/>
          </a:solidFill>
          <a:latin typeface="+mj-lt"/>
          <a:ea typeface="+mj-ea"/>
          <a:cs typeface="+mj-cs"/>
        </a:defRPr>
      </a:lvl1pPr>
    </p:titleStyle>
    <p:bodyStyle>
      <a:lvl1pPr marL="782395" indent="-782395" algn="l" defTabSz="1043193" rtl="0" eaLnBrk="1" latinLnBrk="0" hangingPunct="1">
        <a:spcBef>
          <a:spcPct val="20000"/>
        </a:spcBef>
        <a:buFont typeface="Arial"/>
        <a:buChar char="•"/>
        <a:defRPr sz="7300" kern="1200">
          <a:solidFill>
            <a:schemeClr val="tx1"/>
          </a:solidFill>
          <a:latin typeface="+mn-lt"/>
          <a:ea typeface="+mn-ea"/>
          <a:cs typeface="+mn-cs"/>
        </a:defRPr>
      </a:lvl1pPr>
      <a:lvl2pPr marL="1695189" indent="-651996" algn="l" defTabSz="1043193" rtl="0" eaLnBrk="1" latinLnBrk="0" hangingPunct="1">
        <a:spcBef>
          <a:spcPct val="20000"/>
        </a:spcBef>
        <a:buFont typeface="Arial"/>
        <a:buChar char="–"/>
        <a:defRPr sz="6400" kern="1200">
          <a:solidFill>
            <a:schemeClr val="tx1"/>
          </a:solidFill>
          <a:latin typeface="+mn-lt"/>
          <a:ea typeface="+mn-ea"/>
          <a:cs typeface="+mn-cs"/>
        </a:defRPr>
      </a:lvl2pPr>
      <a:lvl3pPr marL="2607983" indent="-521597" algn="l" defTabSz="1043193" rtl="0" eaLnBrk="1" latinLnBrk="0" hangingPunct="1">
        <a:spcBef>
          <a:spcPct val="20000"/>
        </a:spcBef>
        <a:buFont typeface="Arial"/>
        <a:buChar char="•"/>
        <a:defRPr sz="5500" kern="1200">
          <a:solidFill>
            <a:schemeClr val="tx1"/>
          </a:solidFill>
          <a:latin typeface="+mn-lt"/>
          <a:ea typeface="+mn-ea"/>
          <a:cs typeface="+mn-cs"/>
        </a:defRPr>
      </a:lvl3pPr>
      <a:lvl4pPr marL="3651176" indent="-521597" algn="l" defTabSz="1043193" rtl="0" eaLnBrk="1" latinLnBrk="0" hangingPunct="1">
        <a:spcBef>
          <a:spcPct val="20000"/>
        </a:spcBef>
        <a:buFont typeface="Arial"/>
        <a:buChar char="–"/>
        <a:defRPr sz="4600" kern="1200">
          <a:solidFill>
            <a:schemeClr val="tx1"/>
          </a:solidFill>
          <a:latin typeface="+mn-lt"/>
          <a:ea typeface="+mn-ea"/>
          <a:cs typeface="+mn-cs"/>
        </a:defRPr>
      </a:lvl4pPr>
      <a:lvl5pPr marL="4694370" indent="-521597" algn="l" defTabSz="1043193" rtl="0" eaLnBrk="1" latinLnBrk="0" hangingPunct="1">
        <a:spcBef>
          <a:spcPct val="20000"/>
        </a:spcBef>
        <a:buFont typeface="Arial"/>
        <a:buChar char="»"/>
        <a:defRPr sz="4600" kern="1200">
          <a:solidFill>
            <a:schemeClr val="tx1"/>
          </a:solidFill>
          <a:latin typeface="+mn-lt"/>
          <a:ea typeface="+mn-ea"/>
          <a:cs typeface="+mn-cs"/>
        </a:defRPr>
      </a:lvl5pPr>
      <a:lvl6pPr marL="5737563" indent="-521597" algn="l" defTabSz="1043193" rtl="0" eaLnBrk="1" latinLnBrk="0" hangingPunct="1">
        <a:spcBef>
          <a:spcPct val="20000"/>
        </a:spcBef>
        <a:buFont typeface="Arial"/>
        <a:buChar char="•"/>
        <a:defRPr sz="4600" kern="1200">
          <a:solidFill>
            <a:schemeClr val="tx1"/>
          </a:solidFill>
          <a:latin typeface="+mn-lt"/>
          <a:ea typeface="+mn-ea"/>
          <a:cs typeface="+mn-cs"/>
        </a:defRPr>
      </a:lvl6pPr>
      <a:lvl7pPr marL="6780756" indent="-521597" algn="l" defTabSz="1043193" rtl="0" eaLnBrk="1" latinLnBrk="0" hangingPunct="1">
        <a:spcBef>
          <a:spcPct val="20000"/>
        </a:spcBef>
        <a:buFont typeface="Arial"/>
        <a:buChar char="•"/>
        <a:defRPr sz="4600" kern="1200">
          <a:solidFill>
            <a:schemeClr val="tx1"/>
          </a:solidFill>
          <a:latin typeface="+mn-lt"/>
          <a:ea typeface="+mn-ea"/>
          <a:cs typeface="+mn-cs"/>
        </a:defRPr>
      </a:lvl7pPr>
      <a:lvl8pPr marL="7823949" indent="-521597" algn="l" defTabSz="1043193" rtl="0" eaLnBrk="1" latinLnBrk="0" hangingPunct="1">
        <a:spcBef>
          <a:spcPct val="20000"/>
        </a:spcBef>
        <a:buFont typeface="Arial"/>
        <a:buChar char="•"/>
        <a:defRPr sz="4600" kern="1200">
          <a:solidFill>
            <a:schemeClr val="tx1"/>
          </a:solidFill>
          <a:latin typeface="+mn-lt"/>
          <a:ea typeface="+mn-ea"/>
          <a:cs typeface="+mn-cs"/>
        </a:defRPr>
      </a:lvl8pPr>
      <a:lvl9pPr marL="8867143" indent="-521597" algn="l" defTabSz="1043193" rtl="0" eaLnBrk="1" latinLnBrk="0" hangingPunct="1">
        <a:spcBef>
          <a:spcPct val="20000"/>
        </a:spcBef>
        <a:buFont typeface="Arial"/>
        <a:buChar char="•"/>
        <a:defRPr sz="4600" kern="1200">
          <a:solidFill>
            <a:schemeClr val="tx1"/>
          </a:solidFill>
          <a:latin typeface="+mn-lt"/>
          <a:ea typeface="+mn-ea"/>
          <a:cs typeface="+mn-cs"/>
        </a:defRPr>
      </a:lvl9pPr>
    </p:bodyStyle>
    <p:otherStyle>
      <a:defPPr>
        <a:defRPr lang="en-US"/>
      </a:defPPr>
      <a:lvl1pPr marL="0" algn="l" defTabSz="1043193" rtl="0" eaLnBrk="1" latinLnBrk="0" hangingPunct="1">
        <a:defRPr sz="4100" kern="1200">
          <a:solidFill>
            <a:schemeClr val="tx1"/>
          </a:solidFill>
          <a:latin typeface="+mn-lt"/>
          <a:ea typeface="+mn-ea"/>
          <a:cs typeface="+mn-cs"/>
        </a:defRPr>
      </a:lvl1pPr>
      <a:lvl2pPr marL="1043193" algn="l" defTabSz="1043193" rtl="0" eaLnBrk="1" latinLnBrk="0" hangingPunct="1">
        <a:defRPr sz="4100" kern="1200">
          <a:solidFill>
            <a:schemeClr val="tx1"/>
          </a:solidFill>
          <a:latin typeface="+mn-lt"/>
          <a:ea typeface="+mn-ea"/>
          <a:cs typeface="+mn-cs"/>
        </a:defRPr>
      </a:lvl2pPr>
      <a:lvl3pPr marL="2086386" algn="l" defTabSz="1043193" rtl="0" eaLnBrk="1" latinLnBrk="0" hangingPunct="1">
        <a:defRPr sz="4100" kern="1200">
          <a:solidFill>
            <a:schemeClr val="tx1"/>
          </a:solidFill>
          <a:latin typeface="+mn-lt"/>
          <a:ea typeface="+mn-ea"/>
          <a:cs typeface="+mn-cs"/>
        </a:defRPr>
      </a:lvl3pPr>
      <a:lvl4pPr marL="3129580" algn="l" defTabSz="1043193" rtl="0" eaLnBrk="1" latinLnBrk="0" hangingPunct="1">
        <a:defRPr sz="4100" kern="1200">
          <a:solidFill>
            <a:schemeClr val="tx1"/>
          </a:solidFill>
          <a:latin typeface="+mn-lt"/>
          <a:ea typeface="+mn-ea"/>
          <a:cs typeface="+mn-cs"/>
        </a:defRPr>
      </a:lvl4pPr>
      <a:lvl5pPr marL="4172773" algn="l" defTabSz="1043193" rtl="0" eaLnBrk="1" latinLnBrk="0" hangingPunct="1">
        <a:defRPr sz="4100" kern="1200">
          <a:solidFill>
            <a:schemeClr val="tx1"/>
          </a:solidFill>
          <a:latin typeface="+mn-lt"/>
          <a:ea typeface="+mn-ea"/>
          <a:cs typeface="+mn-cs"/>
        </a:defRPr>
      </a:lvl5pPr>
      <a:lvl6pPr marL="5215966" algn="l" defTabSz="1043193" rtl="0" eaLnBrk="1" latinLnBrk="0" hangingPunct="1">
        <a:defRPr sz="4100" kern="1200">
          <a:solidFill>
            <a:schemeClr val="tx1"/>
          </a:solidFill>
          <a:latin typeface="+mn-lt"/>
          <a:ea typeface="+mn-ea"/>
          <a:cs typeface="+mn-cs"/>
        </a:defRPr>
      </a:lvl6pPr>
      <a:lvl7pPr marL="6259159" algn="l" defTabSz="1043193" rtl="0" eaLnBrk="1" latinLnBrk="0" hangingPunct="1">
        <a:defRPr sz="4100" kern="1200">
          <a:solidFill>
            <a:schemeClr val="tx1"/>
          </a:solidFill>
          <a:latin typeface="+mn-lt"/>
          <a:ea typeface="+mn-ea"/>
          <a:cs typeface="+mn-cs"/>
        </a:defRPr>
      </a:lvl7pPr>
      <a:lvl8pPr marL="7302353" algn="l" defTabSz="1043193" rtl="0" eaLnBrk="1" latinLnBrk="0" hangingPunct="1">
        <a:defRPr sz="4100" kern="1200">
          <a:solidFill>
            <a:schemeClr val="tx1"/>
          </a:solidFill>
          <a:latin typeface="+mn-lt"/>
          <a:ea typeface="+mn-ea"/>
          <a:cs typeface="+mn-cs"/>
        </a:defRPr>
      </a:lvl8pPr>
      <a:lvl9pPr marL="8345546" algn="l" defTabSz="1043193" rtl="0" eaLnBrk="1" latinLnBrk="0" hangingPunct="1">
        <a:defRPr sz="4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hyperlink" Target="http://www.flickr.com/photos/55397833@N00/8566394950/"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hyperlink" Target="http://www.flickr.com/photos/fogey03/6950104752/" TargetMode="External"/><Relationship Id="rId4" Type="http://schemas.openxmlformats.org/officeDocument/2006/relationships/image" Target="../media/image3.png"/><Relationship Id="rId9" Type="http://schemas.openxmlformats.org/officeDocument/2006/relationships/hyperlink" Target="http://www.artstor.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145549" y="12272292"/>
            <a:ext cx="2029045" cy="1813291"/>
            <a:chOff x="635264" y="11701022"/>
            <a:chExt cx="3593218" cy="2878145"/>
          </a:xfrm>
        </p:grpSpPr>
        <p:pic>
          <p:nvPicPr>
            <p:cNvPr id="15" name="Picture 14"/>
            <p:cNvPicPr>
              <a:picLocks noChangeAspect="1"/>
            </p:cNvPicPr>
            <p:nvPr/>
          </p:nvPicPr>
          <p:blipFill>
            <a:blip r:embed="rId2"/>
            <a:stretch>
              <a:fillRect/>
            </a:stretch>
          </p:blipFill>
          <p:spPr>
            <a:xfrm>
              <a:off x="635264" y="13097874"/>
              <a:ext cx="3301444" cy="1481293"/>
            </a:xfrm>
            <a:prstGeom prst="rect">
              <a:avLst/>
            </a:prstGeom>
          </p:spPr>
        </p:pic>
        <p:pic>
          <p:nvPicPr>
            <p:cNvPr id="16" name="Picture 15"/>
            <p:cNvPicPr>
              <a:picLocks noChangeAspect="1"/>
            </p:cNvPicPr>
            <p:nvPr/>
          </p:nvPicPr>
          <p:blipFill>
            <a:blip r:embed="rId3"/>
            <a:stretch>
              <a:fillRect/>
            </a:stretch>
          </p:blipFill>
          <p:spPr>
            <a:xfrm>
              <a:off x="635264" y="11701022"/>
              <a:ext cx="3593218" cy="1396852"/>
            </a:xfrm>
            <a:prstGeom prst="rect">
              <a:avLst/>
            </a:prstGeom>
          </p:spPr>
        </p:pic>
      </p:grpSp>
      <p:sp>
        <p:nvSpPr>
          <p:cNvPr id="6" name="TextBox 5"/>
          <p:cNvSpPr txBox="1"/>
          <p:nvPr/>
        </p:nvSpPr>
        <p:spPr>
          <a:xfrm>
            <a:off x="7953807" y="216383"/>
            <a:ext cx="5130421" cy="212365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3200" u="sng" dirty="0" smtClean="0">
                <a:latin typeface="Herculanum"/>
                <a:cs typeface="Herculanum"/>
              </a:rPr>
              <a:t>FRESCO OF BACCHUS</a:t>
            </a:r>
            <a:r>
              <a:rPr lang="en-US" sz="3200" u="sng" dirty="0" smtClean="0">
                <a:latin typeface="Arial"/>
                <a:cs typeface="Arial"/>
              </a:rPr>
              <a:t>:</a:t>
            </a:r>
            <a:endParaRPr lang="en-US" sz="3200" u="sng" dirty="0">
              <a:latin typeface="Arial"/>
              <a:cs typeface="Arial"/>
            </a:endParaRPr>
          </a:p>
          <a:p>
            <a:pPr algn="ctr"/>
            <a:r>
              <a:rPr lang="en-US" sz="2000" b="1" dirty="0" smtClean="0">
                <a:latin typeface="Arial"/>
                <a:cs typeface="Arial"/>
              </a:rPr>
              <a:t>Where: </a:t>
            </a:r>
            <a:r>
              <a:rPr lang="en-US" sz="2000" dirty="0" smtClean="0">
                <a:latin typeface="Arial"/>
                <a:cs typeface="Arial"/>
              </a:rPr>
              <a:t>Lararium in the slave quarters of the House of the Centenary, Pompeii</a:t>
            </a:r>
          </a:p>
          <a:p>
            <a:pPr algn="ctr"/>
            <a:r>
              <a:rPr lang="en-US" sz="2000" b="1" dirty="0" smtClean="0">
                <a:latin typeface="Arial"/>
                <a:cs typeface="Arial"/>
              </a:rPr>
              <a:t>What: </a:t>
            </a:r>
            <a:r>
              <a:rPr lang="en-US" sz="2000" dirty="0" smtClean="0">
                <a:latin typeface="Arial"/>
                <a:cs typeface="Arial"/>
              </a:rPr>
              <a:t>Painted Fresco on the side of a domestic shrine</a:t>
            </a:r>
          </a:p>
          <a:p>
            <a:pPr algn="ctr"/>
            <a:r>
              <a:rPr lang="en-US" sz="2000" b="1" dirty="0" smtClean="0">
                <a:latin typeface="Arial"/>
                <a:cs typeface="Arial"/>
              </a:rPr>
              <a:t>Date: </a:t>
            </a:r>
            <a:r>
              <a:rPr lang="en-US" sz="2000" dirty="0" smtClean="0">
                <a:latin typeface="Arial"/>
                <a:cs typeface="Arial"/>
              </a:rPr>
              <a:t>55-79AD</a:t>
            </a:r>
            <a:endParaRPr lang="en-US" sz="2000" dirty="0">
              <a:latin typeface="Arial"/>
              <a:cs typeface="Arial"/>
            </a:endParaRPr>
          </a:p>
        </p:txBody>
      </p:sp>
      <p:sp>
        <p:nvSpPr>
          <p:cNvPr id="8" name="TextBox 7"/>
          <p:cNvSpPr txBox="1"/>
          <p:nvPr/>
        </p:nvSpPr>
        <p:spPr>
          <a:xfrm>
            <a:off x="310309" y="117949"/>
            <a:ext cx="7309974" cy="34778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2000" b="1" dirty="0" smtClean="0">
                <a:latin typeface="Herculanum"/>
                <a:cs typeface="Herculanum"/>
              </a:rPr>
              <a:t>Making a mountain out of a molehill?</a:t>
            </a:r>
          </a:p>
          <a:p>
            <a:pPr algn="ctr"/>
            <a:endParaRPr lang="en-US" sz="2000" dirty="0" smtClean="0">
              <a:latin typeface="Arial"/>
              <a:cs typeface="Arial"/>
            </a:endParaRPr>
          </a:p>
          <a:p>
            <a:pPr algn="ctr"/>
            <a:r>
              <a:rPr lang="en-US" sz="2000" dirty="0" smtClean="0">
                <a:latin typeface="Arial"/>
                <a:cs typeface="Arial"/>
              </a:rPr>
              <a:t>Is the mountain depicted Vesuvius or Mount </a:t>
            </a:r>
            <a:r>
              <a:rPr lang="en-US" sz="2000" dirty="0" err="1" smtClean="0">
                <a:latin typeface="Arial"/>
                <a:cs typeface="Arial"/>
              </a:rPr>
              <a:t>Nysa</a:t>
            </a:r>
            <a:r>
              <a:rPr lang="en-US" sz="2000" dirty="0" smtClean="0">
                <a:latin typeface="Arial"/>
                <a:cs typeface="Arial"/>
              </a:rPr>
              <a:t>? Mount </a:t>
            </a:r>
            <a:r>
              <a:rPr lang="en-US" sz="2000" dirty="0" err="1" smtClean="0">
                <a:latin typeface="Arial"/>
                <a:cs typeface="Arial"/>
              </a:rPr>
              <a:t>Nysa</a:t>
            </a:r>
            <a:r>
              <a:rPr lang="en-US" sz="2000" dirty="0" smtClean="0">
                <a:latin typeface="Arial"/>
                <a:cs typeface="Arial"/>
              </a:rPr>
              <a:t> is the Mountain attributed to being Bacchus’ home, and is single peaked, like the Mountain in the Fresco. Vesuvius however, has two peaks. This has led some scholars to question whether it is indeed Vesuvius or not. We would argue that it is Vesuvius, as </a:t>
            </a:r>
            <a:r>
              <a:rPr lang="en-US" sz="2000" i="1" dirty="0" err="1" smtClean="0">
                <a:latin typeface="Arial"/>
                <a:cs typeface="Arial"/>
              </a:rPr>
              <a:t>lararia</a:t>
            </a:r>
            <a:r>
              <a:rPr lang="en-US" sz="2000" dirty="0" smtClean="0">
                <a:latin typeface="Arial"/>
                <a:cs typeface="Arial"/>
              </a:rPr>
              <a:t> were primarily concerned with worshipping gods on a local scale, and so the inclusion of the focal point of the Pompeian landscape would make more sense.</a:t>
            </a:r>
          </a:p>
        </p:txBody>
      </p:sp>
      <p:sp>
        <p:nvSpPr>
          <p:cNvPr id="9" name="TextBox 8"/>
          <p:cNvSpPr txBox="1"/>
          <p:nvPr/>
        </p:nvSpPr>
        <p:spPr>
          <a:xfrm>
            <a:off x="14940296" y="3694258"/>
            <a:ext cx="6070150" cy="470898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2000" b="1" dirty="0" smtClean="0">
                <a:latin typeface="Herculanum"/>
                <a:cs typeface="Herculanum"/>
              </a:rPr>
              <a:t>Bacchus in Roman Religion:</a:t>
            </a:r>
          </a:p>
          <a:p>
            <a:pPr algn="ctr"/>
            <a:endParaRPr lang="en-US" sz="2000" dirty="0">
              <a:latin typeface="Arial"/>
              <a:cs typeface="Arial"/>
            </a:endParaRPr>
          </a:p>
          <a:p>
            <a:pPr algn="ctr"/>
            <a:r>
              <a:rPr lang="en-US" sz="2000" dirty="0" smtClean="0">
                <a:latin typeface="Arial"/>
                <a:cs typeface="Arial"/>
              </a:rPr>
              <a:t>The lararium as a domestic shrine was very personal to each specific  family and can therefore we can </a:t>
            </a:r>
            <a:r>
              <a:rPr lang="en-US" sz="2000" dirty="0" err="1" smtClean="0">
                <a:latin typeface="Arial"/>
                <a:cs typeface="Arial"/>
              </a:rPr>
              <a:t>analyse</a:t>
            </a:r>
            <a:r>
              <a:rPr lang="en-US" sz="2000" dirty="0" smtClean="0">
                <a:latin typeface="Arial"/>
                <a:cs typeface="Arial"/>
              </a:rPr>
              <a:t> their chosen gods to build a more personal picture of their lives. It has been suggested that the family at the House of the Centenary were involved in the wine trade because the fresco shows Bacchus as important to them. Their worship of Bacchus as a deity indicates that he was a form of protector to their family business. The House of the </a:t>
            </a:r>
            <a:r>
              <a:rPr lang="en-US" sz="2000" dirty="0" err="1" smtClean="0">
                <a:latin typeface="Arial"/>
                <a:cs typeface="Arial"/>
              </a:rPr>
              <a:t>Vettii’s</a:t>
            </a:r>
            <a:r>
              <a:rPr lang="en-US" sz="2000" dirty="0" smtClean="0">
                <a:latin typeface="Arial"/>
                <a:cs typeface="Arial"/>
              </a:rPr>
              <a:t> lararium also contained frescoes depicting serpentine imagery but their frescoes instead have images of smaller, often locally invented, deities called lares.</a:t>
            </a:r>
          </a:p>
        </p:txBody>
      </p:sp>
      <p:sp>
        <p:nvSpPr>
          <p:cNvPr id="11" name="TextBox 10"/>
          <p:cNvSpPr txBox="1"/>
          <p:nvPr/>
        </p:nvSpPr>
        <p:spPr>
          <a:xfrm>
            <a:off x="13477465" y="216383"/>
            <a:ext cx="7532981" cy="317009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2000" b="1" dirty="0" smtClean="0">
                <a:latin typeface="Herculanum"/>
                <a:cs typeface="Herculanum"/>
              </a:rPr>
              <a:t>Fresco in Focus:</a:t>
            </a:r>
          </a:p>
          <a:p>
            <a:pPr algn="ctr"/>
            <a:endParaRPr lang="en-US" sz="2000" dirty="0" smtClean="0">
              <a:latin typeface="Arial"/>
              <a:cs typeface="Arial"/>
            </a:endParaRPr>
          </a:p>
          <a:p>
            <a:pPr algn="ctr"/>
            <a:r>
              <a:rPr lang="en-US" sz="2000" dirty="0">
                <a:latin typeface="Arial"/>
                <a:cs typeface="Arial"/>
              </a:rPr>
              <a:t>Bacchus, the god of wine, is depicted standing next to Vesuvius, his whole body covered with grapes (which is very unusual), holding his </a:t>
            </a:r>
            <a:r>
              <a:rPr lang="en-US" sz="2000" dirty="0" smtClean="0">
                <a:latin typeface="Arial"/>
                <a:cs typeface="Arial"/>
              </a:rPr>
              <a:t>Thyrsus </a:t>
            </a:r>
            <a:r>
              <a:rPr lang="en-US" sz="2000" dirty="0">
                <a:latin typeface="Arial"/>
                <a:cs typeface="Arial"/>
              </a:rPr>
              <a:t>in one hand and proffering a </a:t>
            </a:r>
            <a:r>
              <a:rPr lang="en-US" sz="2000" i="1" dirty="0" err="1">
                <a:latin typeface="Arial"/>
                <a:cs typeface="Arial"/>
              </a:rPr>
              <a:t>kantharos</a:t>
            </a:r>
            <a:r>
              <a:rPr lang="en-US" sz="2000" dirty="0">
                <a:latin typeface="Arial"/>
                <a:cs typeface="Arial"/>
              </a:rPr>
              <a:t> to a panther at his feet. The lower slopes of the volcano are covered with vine trellises. The serpent depicted is known as </a:t>
            </a:r>
            <a:r>
              <a:rPr lang="en-US" sz="2000" dirty="0" err="1">
                <a:latin typeface="Arial"/>
                <a:cs typeface="Arial"/>
              </a:rPr>
              <a:t>Agathodaemon</a:t>
            </a:r>
            <a:r>
              <a:rPr lang="en-US" sz="2000" dirty="0">
                <a:latin typeface="Arial"/>
                <a:cs typeface="Arial"/>
              </a:rPr>
              <a:t>, which was the “good spirit” of vineyards and grain fields, and snakes in general were also a symbol of protection. </a:t>
            </a:r>
            <a:endParaRPr lang="en-US" sz="2000" dirty="0" smtClean="0">
              <a:latin typeface="Arial"/>
              <a:cs typeface="Arial"/>
            </a:endParaRPr>
          </a:p>
        </p:txBody>
      </p:sp>
      <p:sp>
        <p:nvSpPr>
          <p:cNvPr id="12" name="TextBox 11"/>
          <p:cNvSpPr txBox="1"/>
          <p:nvPr/>
        </p:nvSpPr>
        <p:spPr>
          <a:xfrm>
            <a:off x="4143665" y="8413660"/>
            <a:ext cx="10438626" cy="255454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2000" b="1" dirty="0" smtClean="0">
                <a:latin typeface="Herculanum"/>
                <a:cs typeface="Herculanum"/>
              </a:rPr>
              <a:t>Is it unique in the context of other </a:t>
            </a:r>
            <a:r>
              <a:rPr lang="en-US" sz="2000" b="1" i="1" dirty="0" err="1">
                <a:latin typeface="Herculanum"/>
                <a:cs typeface="Herculanum"/>
              </a:rPr>
              <a:t>l</a:t>
            </a:r>
            <a:r>
              <a:rPr lang="en-US" sz="2000" b="1" i="1" dirty="0" err="1" smtClean="0">
                <a:latin typeface="Herculanum"/>
                <a:cs typeface="Herculanum"/>
              </a:rPr>
              <a:t>araria</a:t>
            </a:r>
            <a:r>
              <a:rPr lang="en-US" sz="2000" b="1" dirty="0" smtClean="0">
                <a:latin typeface="Herculanum"/>
                <a:cs typeface="Herculanum"/>
              </a:rPr>
              <a:t>?</a:t>
            </a:r>
          </a:p>
          <a:p>
            <a:pPr algn="ctr"/>
            <a:r>
              <a:rPr lang="en-US" sz="2000" dirty="0" smtClean="0">
                <a:latin typeface="Arial"/>
                <a:cs typeface="Arial"/>
              </a:rPr>
              <a:t>This </a:t>
            </a:r>
            <a:r>
              <a:rPr lang="en-US" sz="2000" dirty="0">
                <a:latin typeface="Arial"/>
                <a:cs typeface="Arial"/>
              </a:rPr>
              <a:t>painting is interesting because it differs from the other things usually found in a domestic shrine. For instance, the mini-altar (Pompeii ad79 SAP 3217) was used in domestic worship for giving offerings; things such as fruit, nuts, incense, flowers and meat would be burned on them. This contrasts the painting because it is very small in comparison, although some houses did have full size altars. Similarly, the lares figures made of terracotta and bronze (Pompeii SAP 5050 and Pompeii MANN 133261-2) were also very </a:t>
            </a:r>
            <a:r>
              <a:rPr lang="en-US" sz="2000" dirty="0" smtClean="0">
                <a:latin typeface="Arial"/>
                <a:cs typeface="Arial"/>
              </a:rPr>
              <a:t>small but nonetheless vital to worship. </a:t>
            </a:r>
            <a:endParaRPr lang="en-US" sz="2000" dirty="0">
              <a:latin typeface="Arial"/>
              <a:cs typeface="Arial"/>
            </a:endParaRPr>
          </a:p>
        </p:txBody>
      </p:sp>
      <p:sp>
        <p:nvSpPr>
          <p:cNvPr id="14" name="Rectangle 13"/>
          <p:cNvSpPr/>
          <p:nvPr/>
        </p:nvSpPr>
        <p:spPr>
          <a:xfrm>
            <a:off x="2174594" y="11372962"/>
            <a:ext cx="14548271" cy="3477875"/>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ctr"/>
            <a:r>
              <a:rPr lang="en-GB" sz="2000" b="1" dirty="0" smtClean="0">
                <a:latin typeface="Herculanum"/>
                <a:cs typeface="Herculanum"/>
              </a:rPr>
              <a:t>Exhibition in spotlight:</a:t>
            </a:r>
          </a:p>
          <a:p>
            <a:pPr algn="ctr"/>
            <a:endParaRPr lang="en-GB" sz="2000" dirty="0">
              <a:latin typeface="Arial"/>
              <a:cs typeface="Arial"/>
            </a:endParaRPr>
          </a:p>
          <a:p>
            <a:pPr algn="ctr"/>
            <a:r>
              <a:rPr lang="en-GB" sz="2000" dirty="0" smtClean="0">
                <a:latin typeface="Arial"/>
                <a:cs typeface="Arial"/>
              </a:rPr>
              <a:t>Our object stood </a:t>
            </a:r>
            <a:r>
              <a:rPr lang="en-GB" sz="2000" dirty="0">
                <a:latin typeface="Arial"/>
                <a:cs typeface="Arial"/>
              </a:rPr>
              <a:t>out due to its size, despite not being focal point of the room. </a:t>
            </a:r>
            <a:r>
              <a:rPr lang="en-GB" sz="2000" dirty="0" smtClean="0">
                <a:latin typeface="Arial"/>
                <a:cs typeface="Arial"/>
              </a:rPr>
              <a:t>Y</a:t>
            </a:r>
            <a:r>
              <a:rPr lang="en-GB" sz="2000" dirty="0">
                <a:latin typeface="Arial"/>
                <a:cs typeface="Arial"/>
              </a:rPr>
              <a:t>o</a:t>
            </a:r>
            <a:r>
              <a:rPr lang="en-GB" sz="2000" dirty="0" smtClean="0">
                <a:latin typeface="Arial"/>
                <a:cs typeface="Arial"/>
              </a:rPr>
              <a:t>u could get close enough to see individual </a:t>
            </a:r>
            <a:r>
              <a:rPr lang="en-GB" sz="2000" dirty="0">
                <a:latin typeface="Arial"/>
                <a:cs typeface="Arial"/>
              </a:rPr>
              <a:t>brushstrokes and get a feel for the artist’s individual style. </a:t>
            </a:r>
            <a:r>
              <a:rPr lang="en-GB" sz="2000" dirty="0" smtClean="0">
                <a:latin typeface="Arial"/>
                <a:cs typeface="Arial"/>
              </a:rPr>
              <a:t>We would however have appreciated some </a:t>
            </a:r>
            <a:r>
              <a:rPr lang="en-GB" sz="2000" dirty="0">
                <a:latin typeface="Arial"/>
                <a:cs typeface="Arial"/>
              </a:rPr>
              <a:t>form of miniature accompanying booklet to </a:t>
            </a:r>
            <a:r>
              <a:rPr lang="en-GB" sz="2000" dirty="0" smtClean="0">
                <a:latin typeface="Arial"/>
                <a:cs typeface="Arial"/>
              </a:rPr>
              <a:t>the exhibition with more details of each artefact. </a:t>
            </a:r>
            <a:r>
              <a:rPr lang="en-GB" sz="2000" dirty="0">
                <a:latin typeface="Arial"/>
                <a:cs typeface="Arial"/>
              </a:rPr>
              <a:t>The small excerpts of writing on the wall did not go into as much detail on our particular object as it did on some others. </a:t>
            </a:r>
          </a:p>
          <a:p>
            <a:pPr algn="ctr"/>
            <a:r>
              <a:rPr lang="en-GB" sz="2000" dirty="0">
                <a:latin typeface="Arial"/>
                <a:cs typeface="Arial"/>
              </a:rPr>
              <a:t> </a:t>
            </a:r>
          </a:p>
          <a:p>
            <a:pPr algn="ctr"/>
            <a:r>
              <a:rPr lang="en-GB" sz="2000" dirty="0" smtClean="0">
                <a:latin typeface="Arial"/>
                <a:cs typeface="Arial"/>
              </a:rPr>
              <a:t>Room-by-room organisation of exhibition meant that you </a:t>
            </a:r>
            <a:r>
              <a:rPr lang="en-GB" sz="2000" dirty="0">
                <a:latin typeface="Arial"/>
                <a:cs typeface="Arial"/>
              </a:rPr>
              <a:t>could easily build a mental picture of a </a:t>
            </a:r>
            <a:r>
              <a:rPr lang="en-GB" sz="2000" dirty="0" smtClean="0">
                <a:latin typeface="Arial"/>
                <a:cs typeface="Arial"/>
              </a:rPr>
              <a:t>Pompeian </a:t>
            </a:r>
            <a:r>
              <a:rPr lang="en-GB" sz="2000" dirty="0">
                <a:latin typeface="Arial"/>
                <a:cs typeface="Arial"/>
              </a:rPr>
              <a:t>house as you walked through the exhibition. The inclusion of an </a:t>
            </a:r>
            <a:r>
              <a:rPr lang="en-GB" sz="2000" i="1" dirty="0" err="1">
                <a:latin typeface="Arial"/>
                <a:cs typeface="Arial"/>
              </a:rPr>
              <a:t>impluvium</a:t>
            </a:r>
            <a:r>
              <a:rPr lang="en-GB" sz="2000" dirty="0">
                <a:latin typeface="Arial"/>
                <a:cs typeface="Arial"/>
              </a:rPr>
              <a:t> was clever and added to the atmosphere. </a:t>
            </a:r>
            <a:r>
              <a:rPr lang="en-GB" sz="2000" dirty="0" smtClean="0">
                <a:latin typeface="Arial"/>
                <a:cs typeface="Arial"/>
              </a:rPr>
              <a:t>We </a:t>
            </a:r>
            <a:r>
              <a:rPr lang="en-GB" sz="2000" dirty="0">
                <a:latin typeface="Arial"/>
                <a:cs typeface="Arial"/>
              </a:rPr>
              <a:t>r</a:t>
            </a:r>
            <a:r>
              <a:rPr lang="en-GB" sz="2000" dirty="0" smtClean="0">
                <a:latin typeface="Arial"/>
                <a:cs typeface="Arial"/>
              </a:rPr>
              <a:t>eally </a:t>
            </a:r>
            <a:r>
              <a:rPr lang="en-GB" sz="2000" dirty="0">
                <a:latin typeface="Arial"/>
                <a:cs typeface="Arial"/>
              </a:rPr>
              <a:t>liked </a:t>
            </a:r>
            <a:r>
              <a:rPr lang="en-GB" sz="2000" dirty="0" smtClean="0">
                <a:latin typeface="Arial"/>
                <a:cs typeface="Arial"/>
              </a:rPr>
              <a:t>how they had sponge-painted the </a:t>
            </a:r>
            <a:r>
              <a:rPr lang="en-GB" sz="2000" dirty="0">
                <a:latin typeface="Arial"/>
                <a:cs typeface="Arial"/>
              </a:rPr>
              <a:t>walls of the exhibition </a:t>
            </a:r>
            <a:r>
              <a:rPr lang="en-GB" sz="2000" dirty="0" smtClean="0">
                <a:latin typeface="Arial"/>
                <a:cs typeface="Arial"/>
              </a:rPr>
              <a:t>to make them look authentic. </a:t>
            </a:r>
            <a:r>
              <a:rPr lang="en-GB" sz="2000" dirty="0">
                <a:latin typeface="Arial"/>
                <a:cs typeface="Arial"/>
              </a:rPr>
              <a:t>This was particularly well employed in the bedroom section of the exhibit.</a:t>
            </a:r>
            <a:r>
              <a:rPr lang="en-GB" sz="2000" dirty="0" smtClean="0">
                <a:effectLst/>
                <a:latin typeface="Arial"/>
                <a:cs typeface="Arial"/>
              </a:rPr>
              <a:t> </a:t>
            </a:r>
            <a:endParaRPr lang="en-US" sz="2000" dirty="0">
              <a:latin typeface="Arial"/>
              <a:cs typeface="Arial"/>
            </a:endParaRPr>
          </a:p>
        </p:txBody>
      </p:sp>
      <p:grpSp>
        <p:nvGrpSpPr>
          <p:cNvPr id="22" name="Group 21"/>
          <p:cNvGrpSpPr/>
          <p:nvPr/>
        </p:nvGrpSpPr>
        <p:grpSpPr>
          <a:xfrm>
            <a:off x="16842885" y="8688635"/>
            <a:ext cx="4167561" cy="5107911"/>
            <a:chOff x="16303320" y="9844526"/>
            <a:chExt cx="4167561" cy="5107911"/>
          </a:xfrm>
        </p:grpSpPr>
        <p:pic>
          <p:nvPicPr>
            <p:cNvPr id="20" name="Picture 19"/>
            <p:cNvPicPr>
              <a:picLocks noChangeAspect="1"/>
            </p:cNvPicPr>
            <p:nvPr/>
          </p:nvPicPr>
          <p:blipFill>
            <a:blip r:embed="rId4"/>
            <a:stretch>
              <a:fillRect/>
            </a:stretch>
          </p:blipFill>
          <p:spPr>
            <a:xfrm>
              <a:off x="16303320" y="9844526"/>
              <a:ext cx="4167561" cy="3353584"/>
            </a:xfrm>
            <a:prstGeom prst="rect">
              <a:avLst/>
            </a:prstGeom>
            <a:ln>
              <a:solidFill>
                <a:schemeClr val="tx1"/>
              </a:solidFill>
            </a:ln>
          </p:spPr>
        </p:pic>
        <p:sp>
          <p:nvSpPr>
            <p:cNvPr id="21" name="TextBox 20"/>
            <p:cNvSpPr txBox="1"/>
            <p:nvPr/>
          </p:nvSpPr>
          <p:spPr>
            <a:xfrm>
              <a:off x="16303320" y="13198110"/>
              <a:ext cx="4167561" cy="1754327"/>
            </a:xfrm>
            <a:prstGeom prst="rect">
              <a:avLst/>
            </a:prstGeom>
            <a:noFill/>
            <a:ln>
              <a:solidFill>
                <a:schemeClr val="tx1"/>
              </a:solidFill>
            </a:ln>
          </p:spPr>
          <p:txBody>
            <a:bodyPr wrap="square" rtlCol="0">
              <a:spAutoFit/>
            </a:bodyPr>
            <a:lstStyle/>
            <a:p>
              <a:r>
                <a:rPr lang="en-US" sz="1800" i="1" dirty="0" smtClean="0">
                  <a:latin typeface="Arial"/>
                  <a:cs typeface="Arial"/>
                </a:rPr>
                <a:t>Image: </a:t>
              </a:r>
              <a:r>
                <a:rPr lang="en-US" sz="1800" i="1" dirty="0" err="1" smtClean="0">
                  <a:latin typeface="Arial"/>
                  <a:cs typeface="Arial"/>
                </a:rPr>
                <a:t>Mr</a:t>
              </a:r>
              <a:r>
                <a:rPr lang="en-US" sz="1800" i="1" dirty="0" smtClean="0">
                  <a:latin typeface="Arial"/>
                  <a:cs typeface="Arial"/>
                </a:rPr>
                <a:t> Fogey, 2012,Pompeii: House of the </a:t>
              </a:r>
              <a:r>
                <a:rPr lang="en-US" sz="1800" i="1" dirty="0" err="1" smtClean="0">
                  <a:latin typeface="Arial"/>
                  <a:cs typeface="Arial"/>
                </a:rPr>
                <a:t>Vettii</a:t>
              </a:r>
              <a:r>
                <a:rPr lang="en-US" sz="1800" i="1" dirty="0" smtClean="0">
                  <a:latin typeface="Arial"/>
                  <a:cs typeface="Arial"/>
                </a:rPr>
                <a:t>.</a:t>
              </a:r>
              <a:r>
                <a:rPr lang="en-US" sz="1800" dirty="0" smtClean="0">
                  <a:latin typeface="Arial"/>
                  <a:cs typeface="Arial"/>
                </a:rPr>
                <a:t> [photograph] Available at: </a:t>
              </a:r>
              <a:r>
                <a:rPr lang="en-US" sz="1800" dirty="0" smtClean="0">
                  <a:latin typeface="Arial"/>
                  <a:cs typeface="Arial"/>
                  <a:hlinkClick r:id="rId5"/>
                </a:rPr>
                <a:t>http://www.flickr.com/photos/fogey03/6950104752/</a:t>
              </a:r>
              <a:r>
                <a:rPr lang="en-US" sz="1800" dirty="0" smtClean="0">
                  <a:latin typeface="Arial"/>
                  <a:cs typeface="Arial"/>
                </a:rPr>
                <a:t> [Accessed 2</a:t>
              </a:r>
              <a:r>
                <a:rPr lang="en-US" sz="1800" baseline="30000" dirty="0" smtClean="0">
                  <a:latin typeface="Arial"/>
                  <a:cs typeface="Arial"/>
                </a:rPr>
                <a:t>nd</a:t>
              </a:r>
              <a:r>
                <a:rPr lang="en-US" sz="1800" dirty="0" smtClean="0">
                  <a:latin typeface="Arial"/>
                  <a:cs typeface="Arial"/>
                </a:rPr>
                <a:t> May 2013]</a:t>
              </a:r>
              <a:endParaRPr lang="en-US" sz="1800" i="1" dirty="0">
                <a:latin typeface="Arial"/>
                <a:cs typeface="Arial"/>
              </a:endParaRPr>
            </a:p>
          </p:txBody>
        </p:sp>
      </p:grpSp>
      <p:sp>
        <p:nvSpPr>
          <p:cNvPr id="23" name="TextBox 22"/>
          <p:cNvSpPr txBox="1"/>
          <p:nvPr/>
        </p:nvSpPr>
        <p:spPr>
          <a:xfrm>
            <a:off x="3540393" y="3814338"/>
            <a:ext cx="4079890" cy="4401205"/>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2000" b="1" dirty="0" smtClean="0">
                <a:latin typeface="Herculanum"/>
                <a:cs typeface="Herculanum"/>
              </a:rPr>
              <a:t>Context in </a:t>
            </a:r>
            <a:r>
              <a:rPr lang="en-US" sz="2000" b="1" dirty="0" err="1" smtClean="0">
                <a:latin typeface="Herculanum"/>
                <a:cs typeface="Herculanum"/>
              </a:rPr>
              <a:t>Vesuvian</a:t>
            </a:r>
            <a:r>
              <a:rPr lang="en-US" sz="2000" b="1" dirty="0" smtClean="0">
                <a:latin typeface="Herculanum"/>
                <a:cs typeface="Herculanum"/>
              </a:rPr>
              <a:t> archaeology:</a:t>
            </a:r>
          </a:p>
          <a:p>
            <a:pPr algn="ctr"/>
            <a:endParaRPr lang="en-US" sz="2000" dirty="0">
              <a:latin typeface="Arial"/>
              <a:cs typeface="Arial"/>
            </a:endParaRPr>
          </a:p>
          <a:p>
            <a:pPr algn="ctr"/>
            <a:r>
              <a:rPr lang="en-US" sz="2000" dirty="0" smtClean="0">
                <a:latin typeface="Arial"/>
                <a:cs typeface="Arial"/>
              </a:rPr>
              <a:t>Frescoes throughout Pompeii and Herculaneum are incredibly well preserved. Artifacts such as leather and wood were instead turned to charcoal, but frescoes on the other hand have remained intact and still exhibit their </a:t>
            </a:r>
            <a:r>
              <a:rPr lang="en-US" sz="2000" dirty="0" err="1" smtClean="0">
                <a:latin typeface="Arial"/>
                <a:cs typeface="Arial"/>
              </a:rPr>
              <a:t>colour</a:t>
            </a:r>
            <a:r>
              <a:rPr lang="en-US" sz="2000" dirty="0" smtClean="0">
                <a:latin typeface="Arial"/>
                <a:cs typeface="Arial"/>
              </a:rPr>
              <a:t>. A good example of this is the vividly </a:t>
            </a:r>
            <a:r>
              <a:rPr lang="en-US" sz="2000" dirty="0" err="1" smtClean="0">
                <a:latin typeface="Arial"/>
                <a:cs typeface="Arial"/>
              </a:rPr>
              <a:t>coloured</a:t>
            </a:r>
            <a:r>
              <a:rPr lang="en-US" sz="2000" dirty="0" smtClean="0">
                <a:latin typeface="Arial"/>
                <a:cs typeface="Arial"/>
              </a:rPr>
              <a:t> Garden Fresco at the House of the Gold Bracelets in Pompeii.</a:t>
            </a:r>
            <a:endParaRPr lang="en-US" sz="2000" dirty="0">
              <a:latin typeface="Arial"/>
              <a:cs typeface="Arial"/>
            </a:endParaRPr>
          </a:p>
        </p:txBody>
      </p:sp>
      <p:grpSp>
        <p:nvGrpSpPr>
          <p:cNvPr id="25" name="Group 24"/>
          <p:cNvGrpSpPr/>
          <p:nvPr/>
        </p:nvGrpSpPr>
        <p:grpSpPr>
          <a:xfrm>
            <a:off x="310309" y="3814338"/>
            <a:ext cx="2960062" cy="7428253"/>
            <a:chOff x="5892725" y="1033545"/>
            <a:chExt cx="2914857" cy="7428253"/>
          </a:xfrm>
        </p:grpSpPr>
        <p:pic>
          <p:nvPicPr>
            <p:cNvPr id="26" name="Picture 25"/>
            <p:cNvPicPr>
              <a:picLocks noChangeAspect="1"/>
            </p:cNvPicPr>
            <p:nvPr/>
          </p:nvPicPr>
          <p:blipFill>
            <a:blip r:embed="rId6"/>
            <a:stretch>
              <a:fillRect/>
            </a:stretch>
          </p:blipFill>
          <p:spPr>
            <a:xfrm>
              <a:off x="5892725" y="1033545"/>
              <a:ext cx="2914857" cy="5047517"/>
            </a:xfrm>
            <a:prstGeom prst="rect">
              <a:avLst/>
            </a:prstGeom>
            <a:ln>
              <a:solidFill>
                <a:srgbClr val="000000"/>
              </a:solidFill>
            </a:ln>
          </p:spPr>
        </p:pic>
        <p:sp>
          <p:nvSpPr>
            <p:cNvPr id="27" name="TextBox 26"/>
            <p:cNvSpPr txBox="1"/>
            <p:nvPr/>
          </p:nvSpPr>
          <p:spPr>
            <a:xfrm>
              <a:off x="5892725" y="6153474"/>
              <a:ext cx="2914857" cy="2308324"/>
            </a:xfrm>
            <a:prstGeom prst="rect">
              <a:avLst/>
            </a:prstGeom>
            <a:noFill/>
            <a:ln>
              <a:solidFill>
                <a:srgbClr val="000000"/>
              </a:solidFill>
            </a:ln>
          </p:spPr>
          <p:txBody>
            <a:bodyPr wrap="square" rtlCol="0">
              <a:spAutoFit/>
            </a:bodyPr>
            <a:lstStyle/>
            <a:p>
              <a:r>
                <a:rPr lang="en-GB" sz="1800" dirty="0" smtClean="0">
                  <a:latin typeface="Arial"/>
                  <a:cs typeface="Arial"/>
                </a:rPr>
                <a:t>Imago, </a:t>
              </a:r>
              <a:r>
                <a:rPr lang="en-GB" sz="1800" i="1" dirty="0" smtClean="0">
                  <a:latin typeface="Arial"/>
                  <a:cs typeface="Arial"/>
                </a:rPr>
                <a:t>2013, Perfect Garden [photograph] Available at: </a:t>
              </a:r>
              <a:r>
                <a:rPr lang="en-GB" sz="1800" dirty="0" smtClean="0">
                  <a:latin typeface="Arial"/>
                  <a:cs typeface="Arial"/>
                  <a:hlinkClick r:id="rId7"/>
                </a:rPr>
                <a:t>http://www.flickr.com/photos/55397833@N00/8566394950/</a:t>
              </a:r>
              <a:r>
                <a:rPr lang="en-GB" sz="1800" dirty="0" smtClean="0">
                  <a:latin typeface="Arial"/>
                  <a:cs typeface="Arial"/>
                </a:rPr>
                <a:t> [Accessed 2nd May 2013]</a:t>
              </a:r>
            </a:p>
          </p:txBody>
        </p:sp>
      </p:grpSp>
      <p:grpSp>
        <p:nvGrpSpPr>
          <p:cNvPr id="2" name="Group 1"/>
          <p:cNvGrpSpPr/>
          <p:nvPr/>
        </p:nvGrpSpPr>
        <p:grpSpPr>
          <a:xfrm>
            <a:off x="7953807" y="2573709"/>
            <a:ext cx="6402754" cy="5626540"/>
            <a:chOff x="7953807" y="2573709"/>
            <a:chExt cx="6402754" cy="5626540"/>
          </a:xfrm>
        </p:grpSpPr>
        <p:pic>
          <p:nvPicPr>
            <p:cNvPr id="18" name="Picture 17"/>
            <p:cNvPicPr>
              <a:picLocks noChangeAspect="1"/>
            </p:cNvPicPr>
            <p:nvPr/>
          </p:nvPicPr>
          <p:blipFill>
            <a:blip r:embed="rId8"/>
            <a:stretch>
              <a:fillRect/>
            </a:stretch>
          </p:blipFill>
          <p:spPr>
            <a:xfrm>
              <a:off x="7953807" y="2573709"/>
              <a:ext cx="4114685" cy="5626540"/>
            </a:xfrm>
            <a:prstGeom prst="rect">
              <a:avLst/>
            </a:prstGeom>
          </p:spPr>
        </p:pic>
        <p:sp>
          <p:nvSpPr>
            <p:cNvPr id="19" name="Rectangle 18"/>
            <p:cNvSpPr/>
            <p:nvPr/>
          </p:nvSpPr>
          <p:spPr>
            <a:xfrm>
              <a:off x="12068492" y="4042046"/>
              <a:ext cx="2288069" cy="3170099"/>
            </a:xfrm>
            <a:prstGeom prst="rect">
              <a:avLst/>
            </a:prstGeom>
            <a:ln>
              <a:solidFill>
                <a:schemeClr val="tx1"/>
              </a:solidFill>
            </a:ln>
          </p:spPr>
          <p:txBody>
            <a:bodyPr wrap="square">
              <a:spAutoFit/>
            </a:bodyPr>
            <a:lstStyle/>
            <a:p>
              <a:r>
                <a:rPr lang="en-US" sz="2000" i="1" dirty="0">
                  <a:latin typeface="Arial"/>
                  <a:cs typeface="Arial"/>
                </a:rPr>
                <a:t>Image: </a:t>
              </a:r>
              <a:r>
                <a:rPr lang="en-US" sz="2000" i="1" dirty="0" smtClean="0">
                  <a:latin typeface="Arial"/>
                  <a:cs typeface="Arial"/>
                </a:rPr>
                <a:t>Erich Lessing, </a:t>
              </a:r>
              <a:r>
                <a:rPr lang="en-US" sz="2000" dirty="0" smtClean="0">
                  <a:latin typeface="Arial"/>
                  <a:cs typeface="Arial"/>
                </a:rPr>
                <a:t>House </a:t>
              </a:r>
              <a:r>
                <a:rPr lang="en-US" sz="2000" dirty="0">
                  <a:latin typeface="Arial"/>
                  <a:cs typeface="Arial"/>
                </a:rPr>
                <a:t>of the Centaur; Bacchus on Mount Vesuvius</a:t>
              </a:r>
              <a:r>
                <a:rPr lang="en-US" sz="2000" dirty="0" smtClean="0">
                  <a:latin typeface="Arial"/>
                  <a:cs typeface="Arial"/>
                </a:rPr>
                <a:t> </a:t>
              </a:r>
              <a:r>
                <a:rPr lang="en-US" sz="2000" dirty="0">
                  <a:latin typeface="Arial"/>
                  <a:cs typeface="Arial"/>
                </a:rPr>
                <a:t>[photograph] Available at: </a:t>
              </a:r>
              <a:r>
                <a:rPr lang="en-US" sz="2000" dirty="0" smtClean="0">
                  <a:latin typeface="Arial"/>
                  <a:cs typeface="Arial"/>
                  <a:hlinkClick r:id="rId9"/>
                </a:rPr>
                <a:t>www.artstor.org</a:t>
              </a:r>
              <a:r>
                <a:rPr lang="en-US" sz="2000" dirty="0" smtClean="0">
                  <a:latin typeface="Arial"/>
                  <a:cs typeface="Arial"/>
                </a:rPr>
                <a:t> [</a:t>
              </a:r>
              <a:r>
                <a:rPr lang="en-US" sz="2000" dirty="0">
                  <a:latin typeface="Arial"/>
                  <a:cs typeface="Arial"/>
                </a:rPr>
                <a:t>Accessed </a:t>
              </a:r>
              <a:r>
                <a:rPr lang="en-US" sz="2000" dirty="0" smtClean="0">
                  <a:latin typeface="Arial"/>
                  <a:cs typeface="Arial"/>
                </a:rPr>
                <a:t>8</a:t>
              </a:r>
              <a:r>
                <a:rPr lang="en-US" sz="2000" baseline="30000" dirty="0" smtClean="0">
                  <a:latin typeface="Arial"/>
                  <a:cs typeface="Arial"/>
                </a:rPr>
                <a:t>th</a:t>
              </a:r>
              <a:r>
                <a:rPr lang="en-US" sz="2000" dirty="0" smtClean="0">
                  <a:latin typeface="Arial"/>
                  <a:cs typeface="Arial"/>
                </a:rPr>
                <a:t> May </a:t>
              </a:r>
              <a:r>
                <a:rPr lang="en-US" sz="2000" dirty="0">
                  <a:latin typeface="Arial"/>
                  <a:cs typeface="Arial"/>
                </a:rPr>
                <a:t>2013]</a:t>
              </a:r>
              <a:endParaRPr lang="en-US" sz="2000" i="1" dirty="0">
                <a:latin typeface="Arial"/>
                <a:cs typeface="Arial"/>
              </a:endParaRPr>
            </a:p>
          </p:txBody>
        </p:sp>
      </p:grpSp>
      <p:sp>
        <p:nvSpPr>
          <p:cNvPr id="3" name="TextBox 2"/>
          <p:cNvSpPr txBox="1"/>
          <p:nvPr/>
        </p:nvSpPr>
        <p:spPr>
          <a:xfrm>
            <a:off x="18166396" y="14015463"/>
            <a:ext cx="1276611" cy="830997"/>
          </a:xfrm>
          <a:prstGeom prst="rect">
            <a:avLst/>
          </a:prstGeom>
          <a:noFill/>
        </p:spPr>
        <p:txBody>
          <a:bodyPr wrap="none" rtlCol="0">
            <a:spAutoFit/>
          </a:bodyPr>
          <a:lstStyle/>
          <a:p>
            <a:r>
              <a:rPr lang="en-US" sz="2400" dirty="0" smtClean="0"/>
              <a:t>1225116</a:t>
            </a:r>
          </a:p>
          <a:p>
            <a:r>
              <a:rPr lang="en-US" sz="2400" dirty="0" smtClean="0"/>
              <a:t>1210644</a:t>
            </a:r>
            <a:endParaRPr lang="en-US" sz="2400" dirty="0"/>
          </a:p>
        </p:txBody>
      </p:sp>
    </p:spTree>
    <p:extLst>
      <p:ext uri="{BB962C8B-B14F-4D97-AF65-F5344CB8AC3E}">
        <p14:creationId xmlns:p14="http://schemas.microsoft.com/office/powerpoint/2010/main" val="13723505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1383</TotalTime>
  <Words>686</Words>
  <Application>Microsoft Office PowerPoint</Application>
  <PresentationFormat>Custom</PresentationFormat>
  <Paragraphs>28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University of Leeds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Elly Lee</dc:creator>
  <cp:lastModifiedBy>Sian Prosser</cp:lastModifiedBy>
  <cp:revision>32</cp:revision>
  <dcterms:created xsi:type="dcterms:W3CDTF">2013-05-02T14:17:42Z</dcterms:created>
  <dcterms:modified xsi:type="dcterms:W3CDTF">2013-05-13T18:45:45Z</dcterms:modified>
</cp:coreProperties>
</file>