
<file path=[Content_Types].xml><?xml version="1.0" encoding="utf-8"?>
<Types xmlns="http://schemas.openxmlformats.org/package/2006/content-types">
  <Default Extension="jpeg" ContentType="image/jpeg"/>
  <Default Extension="webp"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60" r:id="rId5"/>
    <p:sldId id="261" r:id="rId6"/>
    <p:sldId id="263" r:id="rId7"/>
    <p:sldId id="264" r:id="rId8"/>
    <p:sldId id="265" r:id="rId9"/>
    <p:sldId id="266" r:id="rId10"/>
    <p:sldId id="267" r:id="rId11"/>
    <p:sldId id="296" r:id="rId12"/>
    <p:sldId id="268" r:id="rId13"/>
    <p:sldId id="269" r:id="rId14"/>
    <p:sldId id="270" r:id="rId15"/>
    <p:sldId id="272" r:id="rId16"/>
    <p:sldId id="273" r:id="rId17"/>
    <p:sldId id="295" r:id="rId18"/>
    <p:sldId id="274" r:id="rId19"/>
    <p:sldId id="275" r:id="rId20"/>
    <p:sldId id="276" r:id="rId21"/>
    <p:sldId id="277" r:id="rId22"/>
    <p:sldId id="271" r:id="rId23"/>
    <p:sldId id="278" r:id="rId24"/>
    <p:sldId id="279" r:id="rId25"/>
    <p:sldId id="280" r:id="rId26"/>
    <p:sldId id="281" r:id="rId27"/>
    <p:sldId id="284" r:id="rId28"/>
    <p:sldId id="282" r:id="rId29"/>
    <p:sldId id="285" r:id="rId30"/>
    <p:sldId id="287" r:id="rId31"/>
    <p:sldId id="294" r:id="rId32"/>
    <p:sldId id="288" r:id="rId33"/>
    <p:sldId id="289" r:id="rId34"/>
    <p:sldId id="290" r:id="rId35"/>
    <p:sldId id="291" r:id="rId36"/>
    <p:sldId id="286" r:id="rId37"/>
    <p:sldId id="292" r:id="rId38"/>
    <p:sldId id="293"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07"/>
    <p:restoredTop sz="94745"/>
  </p:normalViewPr>
  <p:slideViewPr>
    <p:cSldViewPr snapToGrid="0" snapToObjects="1">
      <p:cViewPr varScale="1">
        <p:scale>
          <a:sx n="82" d="100"/>
          <a:sy n="82" d="100"/>
        </p:scale>
        <p:origin x="176" y="6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B35D56F-8ACA-5E4E-87A3-E4C9C04D0268}" type="datetimeFigureOut">
              <a:rPr lang="en-US" smtClean="0"/>
              <a:t>11/21/19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F11F72-FEE3-9E47-AF4D-B2EC56DA4FE6}" type="slidenum">
              <a:rPr lang="en-US" smtClean="0"/>
              <a:t>‹#›</a:t>
            </a:fld>
            <a:endParaRPr lang="en-US"/>
          </a:p>
        </p:txBody>
      </p:sp>
    </p:spTree>
    <p:extLst>
      <p:ext uri="{BB962C8B-B14F-4D97-AF65-F5344CB8AC3E}">
        <p14:creationId xmlns:p14="http://schemas.microsoft.com/office/powerpoint/2010/main" val="2262448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35D56F-8ACA-5E4E-87A3-E4C9C04D0268}" type="datetimeFigureOut">
              <a:rPr lang="en-US" smtClean="0"/>
              <a:t>11/21/19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F11F72-FEE3-9E47-AF4D-B2EC56DA4FE6}" type="slidenum">
              <a:rPr lang="en-US" smtClean="0"/>
              <a:t>‹#›</a:t>
            </a:fld>
            <a:endParaRPr lang="en-US"/>
          </a:p>
        </p:txBody>
      </p:sp>
    </p:spTree>
    <p:extLst>
      <p:ext uri="{BB962C8B-B14F-4D97-AF65-F5344CB8AC3E}">
        <p14:creationId xmlns:p14="http://schemas.microsoft.com/office/powerpoint/2010/main" val="3435616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35D56F-8ACA-5E4E-87A3-E4C9C04D0268}" type="datetimeFigureOut">
              <a:rPr lang="en-US" smtClean="0"/>
              <a:t>11/21/19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F11F72-FEE3-9E47-AF4D-B2EC56DA4FE6}" type="slidenum">
              <a:rPr lang="en-US" smtClean="0"/>
              <a:t>‹#›</a:t>
            </a:fld>
            <a:endParaRPr lang="en-US"/>
          </a:p>
        </p:txBody>
      </p:sp>
    </p:spTree>
    <p:extLst>
      <p:ext uri="{BB962C8B-B14F-4D97-AF65-F5344CB8AC3E}">
        <p14:creationId xmlns:p14="http://schemas.microsoft.com/office/powerpoint/2010/main" val="2579141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35D56F-8ACA-5E4E-87A3-E4C9C04D0268}" type="datetimeFigureOut">
              <a:rPr lang="en-US" smtClean="0"/>
              <a:t>11/21/19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F11F72-FEE3-9E47-AF4D-B2EC56DA4FE6}" type="slidenum">
              <a:rPr lang="en-US" smtClean="0"/>
              <a:t>‹#›</a:t>
            </a:fld>
            <a:endParaRPr lang="en-US"/>
          </a:p>
        </p:txBody>
      </p:sp>
    </p:spTree>
    <p:extLst>
      <p:ext uri="{BB962C8B-B14F-4D97-AF65-F5344CB8AC3E}">
        <p14:creationId xmlns:p14="http://schemas.microsoft.com/office/powerpoint/2010/main" val="3337332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B35D56F-8ACA-5E4E-87A3-E4C9C04D0268}" type="datetimeFigureOut">
              <a:rPr lang="en-US" smtClean="0"/>
              <a:t>11/21/19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F11F72-FEE3-9E47-AF4D-B2EC56DA4FE6}" type="slidenum">
              <a:rPr lang="en-US" smtClean="0"/>
              <a:t>‹#›</a:t>
            </a:fld>
            <a:endParaRPr lang="en-US"/>
          </a:p>
        </p:txBody>
      </p:sp>
    </p:spTree>
    <p:extLst>
      <p:ext uri="{BB962C8B-B14F-4D97-AF65-F5344CB8AC3E}">
        <p14:creationId xmlns:p14="http://schemas.microsoft.com/office/powerpoint/2010/main" val="755450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B35D56F-8ACA-5E4E-87A3-E4C9C04D0268}" type="datetimeFigureOut">
              <a:rPr lang="en-US" smtClean="0"/>
              <a:t>11/21/19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F11F72-FEE3-9E47-AF4D-B2EC56DA4FE6}" type="slidenum">
              <a:rPr lang="en-US" smtClean="0"/>
              <a:t>‹#›</a:t>
            </a:fld>
            <a:endParaRPr lang="en-US"/>
          </a:p>
        </p:txBody>
      </p:sp>
    </p:spTree>
    <p:extLst>
      <p:ext uri="{BB962C8B-B14F-4D97-AF65-F5344CB8AC3E}">
        <p14:creationId xmlns:p14="http://schemas.microsoft.com/office/powerpoint/2010/main" val="2562048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B35D56F-8ACA-5E4E-87A3-E4C9C04D0268}" type="datetimeFigureOut">
              <a:rPr lang="en-US" smtClean="0"/>
              <a:t>11/21/19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F11F72-FEE3-9E47-AF4D-B2EC56DA4FE6}" type="slidenum">
              <a:rPr lang="en-US" smtClean="0"/>
              <a:t>‹#›</a:t>
            </a:fld>
            <a:endParaRPr lang="en-US"/>
          </a:p>
        </p:txBody>
      </p:sp>
    </p:spTree>
    <p:extLst>
      <p:ext uri="{BB962C8B-B14F-4D97-AF65-F5344CB8AC3E}">
        <p14:creationId xmlns:p14="http://schemas.microsoft.com/office/powerpoint/2010/main" val="2660339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B35D56F-8ACA-5E4E-87A3-E4C9C04D0268}" type="datetimeFigureOut">
              <a:rPr lang="en-US" smtClean="0"/>
              <a:t>11/21/19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F11F72-FEE3-9E47-AF4D-B2EC56DA4FE6}" type="slidenum">
              <a:rPr lang="en-US" smtClean="0"/>
              <a:t>‹#›</a:t>
            </a:fld>
            <a:endParaRPr lang="en-US"/>
          </a:p>
        </p:txBody>
      </p:sp>
    </p:spTree>
    <p:extLst>
      <p:ext uri="{BB962C8B-B14F-4D97-AF65-F5344CB8AC3E}">
        <p14:creationId xmlns:p14="http://schemas.microsoft.com/office/powerpoint/2010/main" val="605786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35D56F-8ACA-5E4E-87A3-E4C9C04D0268}" type="datetimeFigureOut">
              <a:rPr lang="en-US" smtClean="0"/>
              <a:t>11/21/19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F11F72-FEE3-9E47-AF4D-B2EC56DA4FE6}" type="slidenum">
              <a:rPr lang="en-US" smtClean="0"/>
              <a:t>‹#›</a:t>
            </a:fld>
            <a:endParaRPr lang="en-US"/>
          </a:p>
        </p:txBody>
      </p:sp>
    </p:spTree>
    <p:extLst>
      <p:ext uri="{BB962C8B-B14F-4D97-AF65-F5344CB8AC3E}">
        <p14:creationId xmlns:p14="http://schemas.microsoft.com/office/powerpoint/2010/main" val="692619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B35D56F-8ACA-5E4E-87A3-E4C9C04D0268}" type="datetimeFigureOut">
              <a:rPr lang="en-US" smtClean="0"/>
              <a:t>11/21/19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F11F72-FEE3-9E47-AF4D-B2EC56DA4FE6}" type="slidenum">
              <a:rPr lang="en-US" smtClean="0"/>
              <a:t>‹#›</a:t>
            </a:fld>
            <a:endParaRPr lang="en-US"/>
          </a:p>
        </p:txBody>
      </p:sp>
    </p:spTree>
    <p:extLst>
      <p:ext uri="{BB962C8B-B14F-4D97-AF65-F5344CB8AC3E}">
        <p14:creationId xmlns:p14="http://schemas.microsoft.com/office/powerpoint/2010/main" val="3660004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B35D56F-8ACA-5E4E-87A3-E4C9C04D0268}" type="datetimeFigureOut">
              <a:rPr lang="en-US" smtClean="0"/>
              <a:t>11/21/19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F11F72-FEE3-9E47-AF4D-B2EC56DA4FE6}" type="slidenum">
              <a:rPr lang="en-US" smtClean="0"/>
              <a:t>‹#›</a:t>
            </a:fld>
            <a:endParaRPr lang="en-US"/>
          </a:p>
        </p:txBody>
      </p:sp>
    </p:spTree>
    <p:extLst>
      <p:ext uri="{BB962C8B-B14F-4D97-AF65-F5344CB8AC3E}">
        <p14:creationId xmlns:p14="http://schemas.microsoft.com/office/powerpoint/2010/main" val="2915129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35D56F-8ACA-5E4E-87A3-E4C9C04D0268}" type="datetimeFigureOut">
              <a:rPr lang="en-US" smtClean="0"/>
              <a:t>11/21/19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F11F72-FEE3-9E47-AF4D-B2EC56DA4FE6}" type="slidenum">
              <a:rPr lang="en-US" smtClean="0"/>
              <a:t>‹#›</a:t>
            </a:fld>
            <a:endParaRPr lang="en-US"/>
          </a:p>
        </p:txBody>
      </p:sp>
    </p:spTree>
    <p:extLst>
      <p:ext uri="{BB962C8B-B14F-4D97-AF65-F5344CB8AC3E}">
        <p14:creationId xmlns:p14="http://schemas.microsoft.com/office/powerpoint/2010/main" val="88947207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webp"/><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webp"/><Relationship Id="rId2" Type="http://schemas.openxmlformats.org/officeDocument/2006/relationships/image" Target="../media/image5.gif"/><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0.xml.rels><?xml version="1.0" encoding="UTF-8" standalone="yes"?>
<Relationships xmlns="http://schemas.openxmlformats.org/package/2006/relationships"><Relationship Id="rId3" Type="http://schemas.openxmlformats.org/officeDocument/2006/relationships/image" Target="../media/image30.webp"/><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4B5A4-7174-9E44-A242-BE771F8AB7D2}"/>
              </a:ext>
            </a:extLst>
          </p:cNvPr>
          <p:cNvSpPr>
            <a:spLocks noGrp="1"/>
          </p:cNvSpPr>
          <p:nvPr>
            <p:ph type="ctrTitle"/>
          </p:nvPr>
        </p:nvSpPr>
        <p:spPr/>
        <p:txBody>
          <a:bodyPr/>
          <a:lstStyle/>
          <a:p>
            <a:r>
              <a:rPr lang="en-US" dirty="0"/>
              <a:t>Heracles – he does get around!</a:t>
            </a:r>
          </a:p>
        </p:txBody>
      </p:sp>
      <p:sp>
        <p:nvSpPr>
          <p:cNvPr id="3" name="Subtitle 2">
            <a:extLst>
              <a:ext uri="{FF2B5EF4-FFF2-40B4-BE49-F238E27FC236}">
                <a16:creationId xmlns:a16="http://schemas.microsoft.com/office/drawing/2014/main" id="{9C14A511-1027-B947-A30D-58300E5CFF51}"/>
              </a:ext>
            </a:extLst>
          </p:cNvPr>
          <p:cNvSpPr>
            <a:spLocks noGrp="1"/>
          </p:cNvSpPr>
          <p:nvPr>
            <p:ph type="subTitle" idx="1"/>
          </p:nvPr>
        </p:nvSpPr>
        <p:spPr>
          <a:xfrm>
            <a:off x="1089764" y="3614564"/>
            <a:ext cx="10012471" cy="2698554"/>
          </a:xfrm>
        </p:spPr>
        <p:txBody>
          <a:bodyPr>
            <a:normAutofit/>
          </a:bodyPr>
          <a:lstStyle/>
          <a:p>
            <a:r>
              <a:rPr lang="en-US" dirty="0"/>
              <a:t>Warwick Classics Network and A. G. </a:t>
            </a:r>
            <a:r>
              <a:rPr lang="en-US" dirty="0" err="1"/>
              <a:t>Leventis</a:t>
            </a:r>
            <a:r>
              <a:rPr lang="en-US" dirty="0"/>
              <a:t> Study Day ‘Ancient Worlds’</a:t>
            </a:r>
          </a:p>
          <a:p>
            <a:endParaRPr lang="en-US" dirty="0"/>
          </a:p>
          <a:p>
            <a:r>
              <a:rPr lang="en-US" dirty="0"/>
              <a:t>University of Warwick</a:t>
            </a:r>
          </a:p>
          <a:p>
            <a:r>
              <a:rPr lang="en-US" dirty="0"/>
              <a:t>Professor Michael Scott</a:t>
            </a:r>
          </a:p>
          <a:p>
            <a:r>
              <a:rPr lang="en-US" dirty="0" err="1"/>
              <a:t>m.c.scott@warwick.ac.uk</a:t>
            </a:r>
            <a:endParaRPr lang="en-US" dirty="0"/>
          </a:p>
        </p:txBody>
      </p:sp>
    </p:spTree>
    <p:extLst>
      <p:ext uri="{BB962C8B-B14F-4D97-AF65-F5344CB8AC3E}">
        <p14:creationId xmlns:p14="http://schemas.microsoft.com/office/powerpoint/2010/main" val="37919757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9C046-8E6B-C245-A054-52F730A0EBD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C8B394A-66F4-1044-9C5A-F78D654C5EC5}"/>
              </a:ext>
            </a:extLst>
          </p:cNvPr>
          <p:cNvPicPr>
            <a:picLocks noGrp="1" noChangeAspect="1"/>
          </p:cNvPicPr>
          <p:nvPr>
            <p:ph idx="1"/>
          </p:nvPr>
        </p:nvPicPr>
        <p:blipFill>
          <a:blip r:embed="rId2"/>
          <a:stretch>
            <a:fillRect/>
          </a:stretch>
        </p:blipFill>
        <p:spPr>
          <a:xfrm>
            <a:off x="1098331" y="-815680"/>
            <a:ext cx="9995337" cy="7956288"/>
          </a:xfrm>
        </p:spPr>
      </p:pic>
      <p:sp>
        <p:nvSpPr>
          <p:cNvPr id="6" name="Triangle 5">
            <a:extLst>
              <a:ext uri="{FF2B5EF4-FFF2-40B4-BE49-F238E27FC236}">
                <a16:creationId xmlns:a16="http://schemas.microsoft.com/office/drawing/2014/main" id="{BBA38C1A-00C2-8A49-BC9B-C1302E949801}"/>
              </a:ext>
            </a:extLst>
          </p:cNvPr>
          <p:cNvSpPr/>
          <p:nvPr/>
        </p:nvSpPr>
        <p:spPr>
          <a:xfrm flipH="1">
            <a:off x="5024695" y="328204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riangle 6">
            <a:extLst>
              <a:ext uri="{FF2B5EF4-FFF2-40B4-BE49-F238E27FC236}">
                <a16:creationId xmlns:a16="http://schemas.microsoft.com/office/drawing/2014/main" id="{C62B7916-7E39-B642-82F6-F1D57F53DAF3}"/>
              </a:ext>
            </a:extLst>
          </p:cNvPr>
          <p:cNvSpPr/>
          <p:nvPr/>
        </p:nvSpPr>
        <p:spPr>
          <a:xfrm flipH="1">
            <a:off x="5263711"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A26B1551-52D7-4545-B3F6-CF469C53AAEF}"/>
              </a:ext>
            </a:extLst>
          </p:cNvPr>
          <p:cNvSpPr/>
          <p:nvPr/>
        </p:nvSpPr>
        <p:spPr>
          <a:xfrm flipH="1">
            <a:off x="5179253" y="3910941"/>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54E8E2A2-C5C9-E14F-BF8C-473E202637F2}"/>
              </a:ext>
            </a:extLst>
          </p:cNvPr>
          <p:cNvSpPr/>
          <p:nvPr/>
        </p:nvSpPr>
        <p:spPr>
          <a:xfrm flipH="1">
            <a:off x="5094796"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63F8A1E9-B4F4-1346-9D3C-5092EB0B959F}"/>
              </a:ext>
            </a:extLst>
          </p:cNvPr>
          <p:cNvSpPr/>
          <p:nvPr/>
        </p:nvSpPr>
        <p:spPr>
          <a:xfrm flipH="1">
            <a:off x="5179253" y="437139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48EFCFF6-6CFC-D940-86FA-766BE7FC9089}"/>
              </a:ext>
            </a:extLst>
          </p:cNvPr>
          <p:cNvSpPr/>
          <p:nvPr/>
        </p:nvSpPr>
        <p:spPr>
          <a:xfrm flipH="1">
            <a:off x="4956565" y="469677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D5483A8F-232F-8C4E-8BBF-F60BC1D15CC9}"/>
              </a:ext>
            </a:extLst>
          </p:cNvPr>
          <p:cNvSpPr/>
          <p:nvPr/>
        </p:nvSpPr>
        <p:spPr>
          <a:xfrm flipH="1">
            <a:off x="4688270" y="449167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B1449312-3FDF-8C44-B435-6C4C83F7C7BB}"/>
              </a:ext>
            </a:extLst>
          </p:cNvPr>
          <p:cNvPicPr>
            <a:picLocks noChangeAspect="1"/>
          </p:cNvPicPr>
          <p:nvPr/>
        </p:nvPicPr>
        <p:blipFill>
          <a:blip r:embed="rId3"/>
          <a:stretch>
            <a:fillRect/>
          </a:stretch>
        </p:blipFill>
        <p:spPr>
          <a:xfrm>
            <a:off x="6897914" y="-54562"/>
            <a:ext cx="5294086" cy="4133738"/>
          </a:xfrm>
          <a:prstGeom prst="rect">
            <a:avLst/>
          </a:prstGeom>
        </p:spPr>
      </p:pic>
    </p:spTree>
    <p:extLst>
      <p:ext uri="{BB962C8B-B14F-4D97-AF65-F5344CB8AC3E}">
        <p14:creationId xmlns:p14="http://schemas.microsoft.com/office/powerpoint/2010/main" val="4073939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9C046-8E6B-C245-A054-52F730A0EBD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C8B394A-66F4-1044-9C5A-F78D654C5EC5}"/>
              </a:ext>
            </a:extLst>
          </p:cNvPr>
          <p:cNvPicPr>
            <a:picLocks noGrp="1" noChangeAspect="1"/>
          </p:cNvPicPr>
          <p:nvPr>
            <p:ph idx="1"/>
          </p:nvPr>
        </p:nvPicPr>
        <p:blipFill>
          <a:blip r:embed="rId2"/>
          <a:stretch>
            <a:fillRect/>
          </a:stretch>
        </p:blipFill>
        <p:spPr>
          <a:xfrm>
            <a:off x="1098331" y="-815680"/>
            <a:ext cx="9995337" cy="7956288"/>
          </a:xfrm>
        </p:spPr>
      </p:pic>
      <p:sp>
        <p:nvSpPr>
          <p:cNvPr id="6" name="Triangle 5">
            <a:extLst>
              <a:ext uri="{FF2B5EF4-FFF2-40B4-BE49-F238E27FC236}">
                <a16:creationId xmlns:a16="http://schemas.microsoft.com/office/drawing/2014/main" id="{BBA38C1A-00C2-8A49-BC9B-C1302E949801}"/>
              </a:ext>
            </a:extLst>
          </p:cNvPr>
          <p:cNvSpPr/>
          <p:nvPr/>
        </p:nvSpPr>
        <p:spPr>
          <a:xfrm flipH="1">
            <a:off x="5024695" y="328204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riangle 6">
            <a:extLst>
              <a:ext uri="{FF2B5EF4-FFF2-40B4-BE49-F238E27FC236}">
                <a16:creationId xmlns:a16="http://schemas.microsoft.com/office/drawing/2014/main" id="{C62B7916-7E39-B642-82F6-F1D57F53DAF3}"/>
              </a:ext>
            </a:extLst>
          </p:cNvPr>
          <p:cNvSpPr/>
          <p:nvPr/>
        </p:nvSpPr>
        <p:spPr>
          <a:xfrm flipH="1">
            <a:off x="5263711"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A26B1551-52D7-4545-B3F6-CF469C53AAEF}"/>
              </a:ext>
            </a:extLst>
          </p:cNvPr>
          <p:cNvSpPr/>
          <p:nvPr/>
        </p:nvSpPr>
        <p:spPr>
          <a:xfrm flipH="1">
            <a:off x="5179253" y="3910941"/>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54E8E2A2-C5C9-E14F-BF8C-473E202637F2}"/>
              </a:ext>
            </a:extLst>
          </p:cNvPr>
          <p:cNvSpPr/>
          <p:nvPr/>
        </p:nvSpPr>
        <p:spPr>
          <a:xfrm flipH="1">
            <a:off x="5094796"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63F8A1E9-B4F4-1346-9D3C-5092EB0B959F}"/>
              </a:ext>
            </a:extLst>
          </p:cNvPr>
          <p:cNvSpPr/>
          <p:nvPr/>
        </p:nvSpPr>
        <p:spPr>
          <a:xfrm flipH="1">
            <a:off x="5179253" y="437139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48EFCFF6-6CFC-D940-86FA-766BE7FC9089}"/>
              </a:ext>
            </a:extLst>
          </p:cNvPr>
          <p:cNvSpPr/>
          <p:nvPr/>
        </p:nvSpPr>
        <p:spPr>
          <a:xfrm flipH="1">
            <a:off x="4956565" y="469677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D5483A8F-232F-8C4E-8BBF-F60BC1D15CC9}"/>
              </a:ext>
            </a:extLst>
          </p:cNvPr>
          <p:cNvSpPr/>
          <p:nvPr/>
        </p:nvSpPr>
        <p:spPr>
          <a:xfrm flipH="1">
            <a:off x="4688270" y="449167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B6D3072B-2133-B345-9B8A-688C2E91ED1B}"/>
              </a:ext>
            </a:extLst>
          </p:cNvPr>
          <p:cNvSpPr/>
          <p:nvPr/>
        </p:nvSpPr>
        <p:spPr>
          <a:xfrm flipH="1">
            <a:off x="4465582" y="4034924"/>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0BF1599-246A-0B46-B954-FC7925C9FFF3}"/>
              </a:ext>
            </a:extLst>
          </p:cNvPr>
          <p:cNvPicPr>
            <a:picLocks noChangeAspect="1"/>
          </p:cNvPicPr>
          <p:nvPr/>
        </p:nvPicPr>
        <p:blipFill>
          <a:blip r:embed="rId3"/>
          <a:stretch>
            <a:fillRect/>
          </a:stretch>
        </p:blipFill>
        <p:spPr>
          <a:xfrm>
            <a:off x="7671661" y="-1"/>
            <a:ext cx="4488087" cy="4453563"/>
          </a:xfrm>
          <a:prstGeom prst="rect">
            <a:avLst/>
          </a:prstGeom>
        </p:spPr>
      </p:pic>
    </p:spTree>
    <p:extLst>
      <p:ext uri="{BB962C8B-B14F-4D97-AF65-F5344CB8AC3E}">
        <p14:creationId xmlns:p14="http://schemas.microsoft.com/office/powerpoint/2010/main" val="1356955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9C046-8E6B-C245-A054-52F730A0EBD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C8B394A-66F4-1044-9C5A-F78D654C5EC5}"/>
              </a:ext>
            </a:extLst>
          </p:cNvPr>
          <p:cNvPicPr>
            <a:picLocks noGrp="1" noChangeAspect="1"/>
          </p:cNvPicPr>
          <p:nvPr>
            <p:ph idx="1"/>
          </p:nvPr>
        </p:nvPicPr>
        <p:blipFill>
          <a:blip r:embed="rId2"/>
          <a:stretch>
            <a:fillRect/>
          </a:stretch>
        </p:blipFill>
        <p:spPr>
          <a:xfrm>
            <a:off x="1098331" y="-815680"/>
            <a:ext cx="9995337" cy="7956288"/>
          </a:xfrm>
        </p:spPr>
      </p:pic>
      <p:sp>
        <p:nvSpPr>
          <p:cNvPr id="6" name="Triangle 5">
            <a:extLst>
              <a:ext uri="{FF2B5EF4-FFF2-40B4-BE49-F238E27FC236}">
                <a16:creationId xmlns:a16="http://schemas.microsoft.com/office/drawing/2014/main" id="{BBA38C1A-00C2-8A49-BC9B-C1302E949801}"/>
              </a:ext>
            </a:extLst>
          </p:cNvPr>
          <p:cNvSpPr/>
          <p:nvPr/>
        </p:nvSpPr>
        <p:spPr>
          <a:xfrm flipH="1">
            <a:off x="5024695" y="328204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riangle 6">
            <a:extLst>
              <a:ext uri="{FF2B5EF4-FFF2-40B4-BE49-F238E27FC236}">
                <a16:creationId xmlns:a16="http://schemas.microsoft.com/office/drawing/2014/main" id="{C62B7916-7E39-B642-82F6-F1D57F53DAF3}"/>
              </a:ext>
            </a:extLst>
          </p:cNvPr>
          <p:cNvSpPr/>
          <p:nvPr/>
        </p:nvSpPr>
        <p:spPr>
          <a:xfrm flipH="1">
            <a:off x="5263711"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A26B1551-52D7-4545-B3F6-CF469C53AAEF}"/>
              </a:ext>
            </a:extLst>
          </p:cNvPr>
          <p:cNvSpPr/>
          <p:nvPr/>
        </p:nvSpPr>
        <p:spPr>
          <a:xfrm flipH="1">
            <a:off x="5179253" y="3910941"/>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54E8E2A2-C5C9-E14F-BF8C-473E202637F2}"/>
              </a:ext>
            </a:extLst>
          </p:cNvPr>
          <p:cNvSpPr/>
          <p:nvPr/>
        </p:nvSpPr>
        <p:spPr>
          <a:xfrm flipH="1">
            <a:off x="5094796"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63F8A1E9-B4F4-1346-9D3C-5092EB0B959F}"/>
              </a:ext>
            </a:extLst>
          </p:cNvPr>
          <p:cNvSpPr/>
          <p:nvPr/>
        </p:nvSpPr>
        <p:spPr>
          <a:xfrm flipH="1">
            <a:off x="5179253" y="437139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48EFCFF6-6CFC-D940-86FA-766BE7FC9089}"/>
              </a:ext>
            </a:extLst>
          </p:cNvPr>
          <p:cNvSpPr/>
          <p:nvPr/>
        </p:nvSpPr>
        <p:spPr>
          <a:xfrm flipH="1">
            <a:off x="4956565" y="469677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D5483A8F-232F-8C4E-8BBF-F60BC1D15CC9}"/>
              </a:ext>
            </a:extLst>
          </p:cNvPr>
          <p:cNvSpPr/>
          <p:nvPr/>
        </p:nvSpPr>
        <p:spPr>
          <a:xfrm flipH="1">
            <a:off x="4688270" y="449167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B6D3072B-2133-B345-9B8A-688C2E91ED1B}"/>
              </a:ext>
            </a:extLst>
          </p:cNvPr>
          <p:cNvSpPr/>
          <p:nvPr/>
        </p:nvSpPr>
        <p:spPr>
          <a:xfrm flipH="1">
            <a:off x="4465582" y="4034924"/>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D33ED8F-6E7D-9B4C-8BC6-34E263C86CBB}"/>
              </a:ext>
            </a:extLst>
          </p:cNvPr>
          <p:cNvSpPr/>
          <p:nvPr/>
        </p:nvSpPr>
        <p:spPr>
          <a:xfrm flipH="1">
            <a:off x="7707248" y="6249718"/>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068FB617-559F-A64F-845F-E9B4038FEF33}"/>
              </a:ext>
            </a:extLst>
          </p:cNvPr>
          <p:cNvPicPr>
            <a:picLocks noChangeAspect="1"/>
          </p:cNvPicPr>
          <p:nvPr/>
        </p:nvPicPr>
        <p:blipFill>
          <a:blip r:embed="rId3"/>
          <a:stretch>
            <a:fillRect/>
          </a:stretch>
        </p:blipFill>
        <p:spPr>
          <a:xfrm>
            <a:off x="7259307" y="0"/>
            <a:ext cx="4932693" cy="3517576"/>
          </a:xfrm>
          <a:prstGeom prst="rect">
            <a:avLst/>
          </a:prstGeom>
        </p:spPr>
      </p:pic>
    </p:spTree>
    <p:extLst>
      <p:ext uri="{BB962C8B-B14F-4D97-AF65-F5344CB8AC3E}">
        <p14:creationId xmlns:p14="http://schemas.microsoft.com/office/powerpoint/2010/main" val="3688560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9C046-8E6B-C245-A054-52F730A0EBD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C8B394A-66F4-1044-9C5A-F78D654C5EC5}"/>
              </a:ext>
            </a:extLst>
          </p:cNvPr>
          <p:cNvPicPr>
            <a:picLocks noGrp="1" noChangeAspect="1"/>
          </p:cNvPicPr>
          <p:nvPr>
            <p:ph idx="1"/>
          </p:nvPr>
        </p:nvPicPr>
        <p:blipFill>
          <a:blip r:embed="rId2"/>
          <a:stretch>
            <a:fillRect/>
          </a:stretch>
        </p:blipFill>
        <p:spPr>
          <a:xfrm>
            <a:off x="1098331" y="-815680"/>
            <a:ext cx="9995337" cy="7956288"/>
          </a:xfrm>
        </p:spPr>
      </p:pic>
      <p:sp>
        <p:nvSpPr>
          <p:cNvPr id="6" name="Triangle 5">
            <a:extLst>
              <a:ext uri="{FF2B5EF4-FFF2-40B4-BE49-F238E27FC236}">
                <a16:creationId xmlns:a16="http://schemas.microsoft.com/office/drawing/2014/main" id="{BBA38C1A-00C2-8A49-BC9B-C1302E949801}"/>
              </a:ext>
            </a:extLst>
          </p:cNvPr>
          <p:cNvSpPr/>
          <p:nvPr/>
        </p:nvSpPr>
        <p:spPr>
          <a:xfrm flipH="1">
            <a:off x="5024695" y="328204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riangle 6">
            <a:extLst>
              <a:ext uri="{FF2B5EF4-FFF2-40B4-BE49-F238E27FC236}">
                <a16:creationId xmlns:a16="http://schemas.microsoft.com/office/drawing/2014/main" id="{C62B7916-7E39-B642-82F6-F1D57F53DAF3}"/>
              </a:ext>
            </a:extLst>
          </p:cNvPr>
          <p:cNvSpPr/>
          <p:nvPr/>
        </p:nvSpPr>
        <p:spPr>
          <a:xfrm flipH="1">
            <a:off x="5263711"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A26B1551-52D7-4545-B3F6-CF469C53AAEF}"/>
              </a:ext>
            </a:extLst>
          </p:cNvPr>
          <p:cNvSpPr/>
          <p:nvPr/>
        </p:nvSpPr>
        <p:spPr>
          <a:xfrm flipH="1">
            <a:off x="5179253" y="3910941"/>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54E8E2A2-C5C9-E14F-BF8C-473E202637F2}"/>
              </a:ext>
            </a:extLst>
          </p:cNvPr>
          <p:cNvSpPr/>
          <p:nvPr/>
        </p:nvSpPr>
        <p:spPr>
          <a:xfrm flipH="1">
            <a:off x="5094796"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63F8A1E9-B4F4-1346-9D3C-5092EB0B959F}"/>
              </a:ext>
            </a:extLst>
          </p:cNvPr>
          <p:cNvSpPr/>
          <p:nvPr/>
        </p:nvSpPr>
        <p:spPr>
          <a:xfrm flipH="1">
            <a:off x="5179253" y="437139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48EFCFF6-6CFC-D940-86FA-766BE7FC9089}"/>
              </a:ext>
            </a:extLst>
          </p:cNvPr>
          <p:cNvSpPr/>
          <p:nvPr/>
        </p:nvSpPr>
        <p:spPr>
          <a:xfrm flipH="1">
            <a:off x="4956565" y="469677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D5483A8F-232F-8C4E-8BBF-F60BC1D15CC9}"/>
              </a:ext>
            </a:extLst>
          </p:cNvPr>
          <p:cNvSpPr/>
          <p:nvPr/>
        </p:nvSpPr>
        <p:spPr>
          <a:xfrm flipH="1">
            <a:off x="4688270" y="449167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B6D3072B-2133-B345-9B8A-688C2E91ED1B}"/>
              </a:ext>
            </a:extLst>
          </p:cNvPr>
          <p:cNvSpPr/>
          <p:nvPr/>
        </p:nvSpPr>
        <p:spPr>
          <a:xfrm flipH="1">
            <a:off x="4465582" y="4034924"/>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D33ED8F-6E7D-9B4C-8BC6-34E263C86CBB}"/>
              </a:ext>
            </a:extLst>
          </p:cNvPr>
          <p:cNvSpPr/>
          <p:nvPr/>
        </p:nvSpPr>
        <p:spPr>
          <a:xfrm flipH="1">
            <a:off x="7707248" y="6249718"/>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8864D868-47FF-C74F-A668-5F2B5C1E4E35}"/>
              </a:ext>
            </a:extLst>
          </p:cNvPr>
          <p:cNvSpPr/>
          <p:nvPr/>
        </p:nvSpPr>
        <p:spPr>
          <a:xfrm flipH="1">
            <a:off x="8152624" y="-42039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F0DB7E13-48D8-6743-AEE6-81B1AEF58B70}"/>
              </a:ext>
            </a:extLst>
          </p:cNvPr>
          <p:cNvPicPr>
            <a:picLocks noChangeAspect="1"/>
          </p:cNvPicPr>
          <p:nvPr/>
        </p:nvPicPr>
        <p:blipFill>
          <a:blip r:embed="rId3"/>
          <a:stretch>
            <a:fillRect/>
          </a:stretch>
        </p:blipFill>
        <p:spPr>
          <a:xfrm>
            <a:off x="8197668" y="1077233"/>
            <a:ext cx="4087586" cy="3703283"/>
          </a:xfrm>
          <a:prstGeom prst="rect">
            <a:avLst/>
          </a:prstGeom>
        </p:spPr>
      </p:pic>
    </p:spTree>
    <p:extLst>
      <p:ext uri="{BB962C8B-B14F-4D97-AF65-F5344CB8AC3E}">
        <p14:creationId xmlns:p14="http://schemas.microsoft.com/office/powerpoint/2010/main" val="7836743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9C046-8E6B-C245-A054-52F730A0EBD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C8B394A-66F4-1044-9C5A-F78D654C5EC5}"/>
              </a:ext>
            </a:extLst>
          </p:cNvPr>
          <p:cNvPicPr>
            <a:picLocks noGrp="1" noChangeAspect="1"/>
          </p:cNvPicPr>
          <p:nvPr>
            <p:ph idx="1"/>
          </p:nvPr>
        </p:nvPicPr>
        <p:blipFill>
          <a:blip r:embed="rId2"/>
          <a:stretch>
            <a:fillRect/>
          </a:stretch>
        </p:blipFill>
        <p:spPr>
          <a:xfrm>
            <a:off x="1098331" y="-815680"/>
            <a:ext cx="9995337" cy="7956288"/>
          </a:xfrm>
        </p:spPr>
      </p:pic>
      <p:sp>
        <p:nvSpPr>
          <p:cNvPr id="6" name="Triangle 5">
            <a:extLst>
              <a:ext uri="{FF2B5EF4-FFF2-40B4-BE49-F238E27FC236}">
                <a16:creationId xmlns:a16="http://schemas.microsoft.com/office/drawing/2014/main" id="{BBA38C1A-00C2-8A49-BC9B-C1302E949801}"/>
              </a:ext>
            </a:extLst>
          </p:cNvPr>
          <p:cNvSpPr/>
          <p:nvPr/>
        </p:nvSpPr>
        <p:spPr>
          <a:xfrm flipH="1">
            <a:off x="5024695" y="328204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riangle 6">
            <a:extLst>
              <a:ext uri="{FF2B5EF4-FFF2-40B4-BE49-F238E27FC236}">
                <a16:creationId xmlns:a16="http://schemas.microsoft.com/office/drawing/2014/main" id="{C62B7916-7E39-B642-82F6-F1D57F53DAF3}"/>
              </a:ext>
            </a:extLst>
          </p:cNvPr>
          <p:cNvSpPr/>
          <p:nvPr/>
        </p:nvSpPr>
        <p:spPr>
          <a:xfrm flipH="1">
            <a:off x="5263711"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A26B1551-52D7-4545-B3F6-CF469C53AAEF}"/>
              </a:ext>
            </a:extLst>
          </p:cNvPr>
          <p:cNvSpPr/>
          <p:nvPr/>
        </p:nvSpPr>
        <p:spPr>
          <a:xfrm flipH="1">
            <a:off x="5179253" y="3910941"/>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54E8E2A2-C5C9-E14F-BF8C-473E202637F2}"/>
              </a:ext>
            </a:extLst>
          </p:cNvPr>
          <p:cNvSpPr/>
          <p:nvPr/>
        </p:nvSpPr>
        <p:spPr>
          <a:xfrm flipH="1">
            <a:off x="5094796"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63F8A1E9-B4F4-1346-9D3C-5092EB0B959F}"/>
              </a:ext>
            </a:extLst>
          </p:cNvPr>
          <p:cNvSpPr/>
          <p:nvPr/>
        </p:nvSpPr>
        <p:spPr>
          <a:xfrm flipH="1">
            <a:off x="5179253" y="437139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48EFCFF6-6CFC-D940-86FA-766BE7FC9089}"/>
              </a:ext>
            </a:extLst>
          </p:cNvPr>
          <p:cNvSpPr/>
          <p:nvPr/>
        </p:nvSpPr>
        <p:spPr>
          <a:xfrm flipH="1">
            <a:off x="4956565" y="469677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D5483A8F-232F-8C4E-8BBF-F60BC1D15CC9}"/>
              </a:ext>
            </a:extLst>
          </p:cNvPr>
          <p:cNvSpPr/>
          <p:nvPr/>
        </p:nvSpPr>
        <p:spPr>
          <a:xfrm flipH="1">
            <a:off x="4688270" y="449167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B6D3072B-2133-B345-9B8A-688C2E91ED1B}"/>
              </a:ext>
            </a:extLst>
          </p:cNvPr>
          <p:cNvSpPr/>
          <p:nvPr/>
        </p:nvSpPr>
        <p:spPr>
          <a:xfrm flipH="1">
            <a:off x="4465582" y="4034924"/>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D33ED8F-6E7D-9B4C-8BC6-34E263C86CBB}"/>
              </a:ext>
            </a:extLst>
          </p:cNvPr>
          <p:cNvSpPr/>
          <p:nvPr/>
        </p:nvSpPr>
        <p:spPr>
          <a:xfrm flipH="1">
            <a:off x="7707248" y="6249718"/>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8864D868-47FF-C74F-A668-5F2B5C1E4E35}"/>
              </a:ext>
            </a:extLst>
          </p:cNvPr>
          <p:cNvSpPr/>
          <p:nvPr/>
        </p:nvSpPr>
        <p:spPr>
          <a:xfrm flipH="1">
            <a:off x="8152624" y="-42039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351FF436-0D50-7740-9EE5-4FC3F0393AD6}"/>
              </a:ext>
            </a:extLst>
          </p:cNvPr>
          <p:cNvSpPr/>
          <p:nvPr/>
        </p:nvSpPr>
        <p:spPr>
          <a:xfrm flipH="1">
            <a:off x="10778358" y="544740"/>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B2EC6317-3E7D-7349-BC57-8BD1FACF7886}"/>
              </a:ext>
            </a:extLst>
          </p:cNvPr>
          <p:cNvPicPr>
            <a:picLocks noChangeAspect="1"/>
          </p:cNvPicPr>
          <p:nvPr/>
        </p:nvPicPr>
        <p:blipFill>
          <a:blip r:embed="rId3"/>
          <a:stretch>
            <a:fillRect/>
          </a:stretch>
        </p:blipFill>
        <p:spPr>
          <a:xfrm>
            <a:off x="0" y="0"/>
            <a:ext cx="4483100" cy="3479800"/>
          </a:xfrm>
          <a:prstGeom prst="rect">
            <a:avLst/>
          </a:prstGeom>
        </p:spPr>
      </p:pic>
    </p:spTree>
    <p:extLst>
      <p:ext uri="{BB962C8B-B14F-4D97-AF65-F5344CB8AC3E}">
        <p14:creationId xmlns:p14="http://schemas.microsoft.com/office/powerpoint/2010/main" val="2929544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F42B2-EAFE-9141-92D5-98AF2E098EAA}"/>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0A423CB9-ADF6-9B44-BCB4-CBEFE91CFCC7}"/>
              </a:ext>
            </a:extLst>
          </p:cNvPr>
          <p:cNvPicPr>
            <a:picLocks noChangeAspect="1"/>
          </p:cNvPicPr>
          <p:nvPr/>
        </p:nvPicPr>
        <p:blipFill>
          <a:blip r:embed="rId2"/>
          <a:stretch>
            <a:fillRect/>
          </a:stretch>
        </p:blipFill>
        <p:spPr>
          <a:xfrm>
            <a:off x="168166" y="365125"/>
            <a:ext cx="11855668" cy="5927834"/>
          </a:xfrm>
          <a:prstGeom prst="rect">
            <a:avLst/>
          </a:prstGeom>
        </p:spPr>
      </p:pic>
      <p:pic>
        <p:nvPicPr>
          <p:cNvPr id="5" name="Content Placeholder 4">
            <a:extLst>
              <a:ext uri="{FF2B5EF4-FFF2-40B4-BE49-F238E27FC236}">
                <a16:creationId xmlns:a16="http://schemas.microsoft.com/office/drawing/2014/main" id="{599A6454-747E-E943-ACE3-AD5D9BB719A9}"/>
              </a:ext>
            </a:extLst>
          </p:cNvPr>
          <p:cNvPicPr>
            <a:picLocks noGrp="1" noChangeAspect="1"/>
          </p:cNvPicPr>
          <p:nvPr>
            <p:ph idx="1"/>
          </p:nvPr>
        </p:nvPicPr>
        <p:blipFill>
          <a:blip r:embed="rId3"/>
          <a:stretch>
            <a:fillRect/>
          </a:stretch>
        </p:blipFill>
        <p:spPr>
          <a:xfrm>
            <a:off x="0" y="4408714"/>
            <a:ext cx="6168572" cy="2449286"/>
          </a:xfrm>
        </p:spPr>
      </p:pic>
      <p:sp>
        <p:nvSpPr>
          <p:cNvPr id="6" name="Triangle 5">
            <a:extLst>
              <a:ext uri="{FF2B5EF4-FFF2-40B4-BE49-F238E27FC236}">
                <a16:creationId xmlns:a16="http://schemas.microsoft.com/office/drawing/2014/main" id="{2AE6EB05-6B30-854D-9F62-FE2A177D85CF}"/>
              </a:ext>
            </a:extLst>
          </p:cNvPr>
          <p:cNvSpPr/>
          <p:nvPr/>
        </p:nvSpPr>
        <p:spPr>
          <a:xfrm flipH="1">
            <a:off x="7367752" y="310101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CC87E02F-7551-7E4F-9F67-B41BC28D000E}"/>
              </a:ext>
            </a:extLst>
          </p:cNvPr>
          <p:cNvSpPr/>
          <p:nvPr/>
        </p:nvSpPr>
        <p:spPr>
          <a:xfrm flipH="1">
            <a:off x="8205952" y="193980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EBC5AD52-F412-A84F-B5C9-0133A46A69B2}"/>
              </a:ext>
            </a:extLst>
          </p:cNvPr>
          <p:cNvSpPr/>
          <p:nvPr/>
        </p:nvSpPr>
        <p:spPr>
          <a:xfrm flipH="1">
            <a:off x="9169338" y="264496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5618E012-3455-9F4F-9162-9512A5B2557F}"/>
              </a:ext>
            </a:extLst>
          </p:cNvPr>
          <p:cNvSpPr/>
          <p:nvPr/>
        </p:nvSpPr>
        <p:spPr>
          <a:xfrm flipH="1">
            <a:off x="1298966" y="264496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8364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F42B2-EAFE-9141-92D5-98AF2E098EAA}"/>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0A423CB9-ADF6-9B44-BCB4-CBEFE91CFCC7}"/>
              </a:ext>
            </a:extLst>
          </p:cNvPr>
          <p:cNvPicPr>
            <a:picLocks noChangeAspect="1"/>
          </p:cNvPicPr>
          <p:nvPr/>
        </p:nvPicPr>
        <p:blipFill>
          <a:blip r:embed="rId2"/>
          <a:stretch>
            <a:fillRect/>
          </a:stretch>
        </p:blipFill>
        <p:spPr>
          <a:xfrm>
            <a:off x="168166" y="365125"/>
            <a:ext cx="11855668" cy="5927834"/>
          </a:xfrm>
          <a:prstGeom prst="rect">
            <a:avLst/>
          </a:prstGeom>
        </p:spPr>
      </p:pic>
      <p:pic>
        <p:nvPicPr>
          <p:cNvPr id="5" name="Content Placeholder 4">
            <a:extLst>
              <a:ext uri="{FF2B5EF4-FFF2-40B4-BE49-F238E27FC236}">
                <a16:creationId xmlns:a16="http://schemas.microsoft.com/office/drawing/2014/main" id="{599A6454-747E-E943-ACE3-AD5D9BB719A9}"/>
              </a:ext>
            </a:extLst>
          </p:cNvPr>
          <p:cNvPicPr>
            <a:picLocks noGrp="1" noChangeAspect="1"/>
          </p:cNvPicPr>
          <p:nvPr>
            <p:ph idx="1"/>
          </p:nvPr>
        </p:nvPicPr>
        <p:blipFill>
          <a:blip r:embed="rId3"/>
          <a:stretch>
            <a:fillRect/>
          </a:stretch>
        </p:blipFill>
        <p:spPr>
          <a:xfrm>
            <a:off x="0" y="4408714"/>
            <a:ext cx="6168572" cy="2449286"/>
          </a:xfrm>
        </p:spPr>
      </p:pic>
      <p:sp>
        <p:nvSpPr>
          <p:cNvPr id="6" name="Triangle 5">
            <a:extLst>
              <a:ext uri="{FF2B5EF4-FFF2-40B4-BE49-F238E27FC236}">
                <a16:creationId xmlns:a16="http://schemas.microsoft.com/office/drawing/2014/main" id="{2AE6EB05-6B30-854D-9F62-FE2A177D85CF}"/>
              </a:ext>
            </a:extLst>
          </p:cNvPr>
          <p:cNvSpPr/>
          <p:nvPr/>
        </p:nvSpPr>
        <p:spPr>
          <a:xfrm flipH="1">
            <a:off x="7367752" y="310101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CC87E02F-7551-7E4F-9F67-B41BC28D000E}"/>
              </a:ext>
            </a:extLst>
          </p:cNvPr>
          <p:cNvSpPr/>
          <p:nvPr/>
        </p:nvSpPr>
        <p:spPr>
          <a:xfrm flipH="1">
            <a:off x="8205952" y="193980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EBC5AD52-F412-A84F-B5C9-0133A46A69B2}"/>
              </a:ext>
            </a:extLst>
          </p:cNvPr>
          <p:cNvSpPr/>
          <p:nvPr/>
        </p:nvSpPr>
        <p:spPr>
          <a:xfrm flipH="1">
            <a:off x="9169338" y="264496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5618E012-3455-9F4F-9162-9512A5B2557F}"/>
              </a:ext>
            </a:extLst>
          </p:cNvPr>
          <p:cNvSpPr/>
          <p:nvPr/>
        </p:nvSpPr>
        <p:spPr>
          <a:xfrm flipH="1">
            <a:off x="1298966" y="264496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AE9BEFB9-AAB3-DC43-B3FA-B90F5DCB4C8A}"/>
              </a:ext>
            </a:extLst>
          </p:cNvPr>
          <p:cNvSpPr/>
          <p:nvPr/>
        </p:nvSpPr>
        <p:spPr>
          <a:xfrm flipH="1">
            <a:off x="4156467" y="12320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1447EC1B-6E68-134A-9039-F33BAA0BE25F}"/>
              </a:ext>
            </a:extLst>
          </p:cNvPr>
          <p:cNvSpPr/>
          <p:nvPr/>
        </p:nvSpPr>
        <p:spPr>
          <a:xfrm flipH="1">
            <a:off x="5029201" y="19427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E386A196-4363-244F-8AEA-3501D11E059D}"/>
              </a:ext>
            </a:extLst>
          </p:cNvPr>
          <p:cNvSpPr/>
          <p:nvPr/>
        </p:nvSpPr>
        <p:spPr>
          <a:xfrm flipH="1">
            <a:off x="5670332" y="2542335"/>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02BDBD3D-D7D2-4645-8BA7-BA7A7FDA3A97}"/>
              </a:ext>
            </a:extLst>
          </p:cNvPr>
          <p:cNvPicPr>
            <a:picLocks noChangeAspect="1"/>
          </p:cNvPicPr>
          <p:nvPr/>
        </p:nvPicPr>
        <p:blipFill>
          <a:blip r:embed="rId4"/>
          <a:stretch>
            <a:fillRect/>
          </a:stretch>
        </p:blipFill>
        <p:spPr>
          <a:xfrm rot="5400000">
            <a:off x="6165161" y="856988"/>
            <a:ext cx="6858000" cy="5143500"/>
          </a:xfrm>
          <a:prstGeom prst="rect">
            <a:avLst/>
          </a:prstGeom>
        </p:spPr>
      </p:pic>
    </p:spTree>
    <p:extLst>
      <p:ext uri="{BB962C8B-B14F-4D97-AF65-F5344CB8AC3E}">
        <p14:creationId xmlns:p14="http://schemas.microsoft.com/office/powerpoint/2010/main" val="302612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E9C7D-B0BD-4E42-9EE1-D4E238DA6013}"/>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B4639DA6-D124-064C-ACE4-7FF2E12F5C7E}"/>
              </a:ext>
            </a:extLst>
          </p:cNvPr>
          <p:cNvPicPr>
            <a:picLocks noGrp="1" noChangeAspect="1"/>
          </p:cNvPicPr>
          <p:nvPr>
            <p:ph idx="1"/>
          </p:nvPr>
        </p:nvPicPr>
        <p:blipFill>
          <a:blip r:embed="rId2"/>
          <a:stretch>
            <a:fillRect/>
          </a:stretch>
        </p:blipFill>
        <p:spPr>
          <a:xfrm rot="5400000">
            <a:off x="2655375" y="860157"/>
            <a:ext cx="6881250" cy="5160936"/>
          </a:xfrm>
        </p:spPr>
      </p:pic>
    </p:spTree>
    <p:extLst>
      <p:ext uri="{BB962C8B-B14F-4D97-AF65-F5344CB8AC3E}">
        <p14:creationId xmlns:p14="http://schemas.microsoft.com/office/powerpoint/2010/main" val="26286445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F42B2-EAFE-9141-92D5-98AF2E098EAA}"/>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0A423CB9-ADF6-9B44-BCB4-CBEFE91CFCC7}"/>
              </a:ext>
            </a:extLst>
          </p:cNvPr>
          <p:cNvPicPr>
            <a:picLocks noChangeAspect="1"/>
          </p:cNvPicPr>
          <p:nvPr/>
        </p:nvPicPr>
        <p:blipFill>
          <a:blip r:embed="rId2"/>
          <a:stretch>
            <a:fillRect/>
          </a:stretch>
        </p:blipFill>
        <p:spPr>
          <a:xfrm>
            <a:off x="168166" y="365125"/>
            <a:ext cx="11855668" cy="5927834"/>
          </a:xfrm>
          <a:prstGeom prst="rect">
            <a:avLst/>
          </a:prstGeom>
        </p:spPr>
      </p:pic>
      <p:sp>
        <p:nvSpPr>
          <p:cNvPr id="6" name="Triangle 5">
            <a:extLst>
              <a:ext uri="{FF2B5EF4-FFF2-40B4-BE49-F238E27FC236}">
                <a16:creationId xmlns:a16="http://schemas.microsoft.com/office/drawing/2014/main" id="{2AE6EB05-6B30-854D-9F62-FE2A177D85CF}"/>
              </a:ext>
            </a:extLst>
          </p:cNvPr>
          <p:cNvSpPr/>
          <p:nvPr/>
        </p:nvSpPr>
        <p:spPr>
          <a:xfrm flipH="1">
            <a:off x="7367752" y="310101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CC87E02F-7551-7E4F-9F67-B41BC28D000E}"/>
              </a:ext>
            </a:extLst>
          </p:cNvPr>
          <p:cNvSpPr/>
          <p:nvPr/>
        </p:nvSpPr>
        <p:spPr>
          <a:xfrm flipH="1">
            <a:off x="8205952" y="193980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EBC5AD52-F412-A84F-B5C9-0133A46A69B2}"/>
              </a:ext>
            </a:extLst>
          </p:cNvPr>
          <p:cNvSpPr/>
          <p:nvPr/>
        </p:nvSpPr>
        <p:spPr>
          <a:xfrm flipH="1">
            <a:off x="9169338" y="264496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5618E012-3455-9F4F-9162-9512A5B2557F}"/>
              </a:ext>
            </a:extLst>
          </p:cNvPr>
          <p:cNvSpPr/>
          <p:nvPr/>
        </p:nvSpPr>
        <p:spPr>
          <a:xfrm flipH="1">
            <a:off x="1298966" y="264496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AE9BEFB9-AAB3-DC43-B3FA-B90F5DCB4C8A}"/>
              </a:ext>
            </a:extLst>
          </p:cNvPr>
          <p:cNvSpPr/>
          <p:nvPr/>
        </p:nvSpPr>
        <p:spPr>
          <a:xfrm flipH="1">
            <a:off x="4156467" y="12320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1447EC1B-6E68-134A-9039-F33BAA0BE25F}"/>
              </a:ext>
            </a:extLst>
          </p:cNvPr>
          <p:cNvSpPr/>
          <p:nvPr/>
        </p:nvSpPr>
        <p:spPr>
          <a:xfrm flipH="1">
            <a:off x="5029201" y="19427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E386A196-4363-244F-8AEA-3501D11E059D}"/>
              </a:ext>
            </a:extLst>
          </p:cNvPr>
          <p:cNvSpPr/>
          <p:nvPr/>
        </p:nvSpPr>
        <p:spPr>
          <a:xfrm flipH="1">
            <a:off x="5670332" y="2542335"/>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Content Placeholder 14">
            <a:extLst>
              <a:ext uri="{FF2B5EF4-FFF2-40B4-BE49-F238E27FC236}">
                <a16:creationId xmlns:a16="http://schemas.microsoft.com/office/drawing/2014/main" id="{B7C27B4D-3A4B-CC48-9942-ED7D38F134E8}"/>
              </a:ext>
            </a:extLst>
          </p:cNvPr>
          <p:cNvPicPr>
            <a:picLocks noGrp="1" noChangeAspect="1"/>
          </p:cNvPicPr>
          <p:nvPr>
            <p:ph idx="1"/>
          </p:nvPr>
        </p:nvPicPr>
        <p:blipFill>
          <a:blip r:embed="rId3"/>
          <a:stretch>
            <a:fillRect/>
          </a:stretch>
        </p:blipFill>
        <p:spPr>
          <a:xfrm>
            <a:off x="8205274" y="4055297"/>
            <a:ext cx="4083509" cy="2802704"/>
          </a:xfrm>
        </p:spPr>
      </p:pic>
      <p:sp>
        <p:nvSpPr>
          <p:cNvPr id="16" name="Triangle 15">
            <a:extLst>
              <a:ext uri="{FF2B5EF4-FFF2-40B4-BE49-F238E27FC236}">
                <a16:creationId xmlns:a16="http://schemas.microsoft.com/office/drawing/2014/main" id="{6B8CD376-1BDA-324E-9888-9BFD5929854A}"/>
              </a:ext>
            </a:extLst>
          </p:cNvPr>
          <p:cNvSpPr/>
          <p:nvPr/>
        </p:nvSpPr>
        <p:spPr>
          <a:xfrm flipH="1">
            <a:off x="7882383" y="38967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AB3F109D-949D-0C4B-9A9D-0C7A72D682C8}"/>
              </a:ext>
            </a:extLst>
          </p:cNvPr>
          <p:cNvSpPr/>
          <p:nvPr/>
        </p:nvSpPr>
        <p:spPr>
          <a:xfrm flipH="1">
            <a:off x="1940097" y="43513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16710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F42B2-EAFE-9141-92D5-98AF2E098EAA}"/>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0A423CB9-ADF6-9B44-BCB4-CBEFE91CFCC7}"/>
              </a:ext>
            </a:extLst>
          </p:cNvPr>
          <p:cNvPicPr>
            <a:picLocks noChangeAspect="1"/>
          </p:cNvPicPr>
          <p:nvPr/>
        </p:nvPicPr>
        <p:blipFill>
          <a:blip r:embed="rId2"/>
          <a:stretch>
            <a:fillRect/>
          </a:stretch>
        </p:blipFill>
        <p:spPr>
          <a:xfrm>
            <a:off x="168166" y="365125"/>
            <a:ext cx="11855668" cy="5927834"/>
          </a:xfrm>
          <a:prstGeom prst="rect">
            <a:avLst/>
          </a:prstGeom>
        </p:spPr>
      </p:pic>
      <p:sp>
        <p:nvSpPr>
          <p:cNvPr id="6" name="Triangle 5">
            <a:extLst>
              <a:ext uri="{FF2B5EF4-FFF2-40B4-BE49-F238E27FC236}">
                <a16:creationId xmlns:a16="http://schemas.microsoft.com/office/drawing/2014/main" id="{2AE6EB05-6B30-854D-9F62-FE2A177D85CF}"/>
              </a:ext>
            </a:extLst>
          </p:cNvPr>
          <p:cNvSpPr/>
          <p:nvPr/>
        </p:nvSpPr>
        <p:spPr>
          <a:xfrm flipH="1">
            <a:off x="7367752" y="310101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CC87E02F-7551-7E4F-9F67-B41BC28D000E}"/>
              </a:ext>
            </a:extLst>
          </p:cNvPr>
          <p:cNvSpPr/>
          <p:nvPr/>
        </p:nvSpPr>
        <p:spPr>
          <a:xfrm flipH="1">
            <a:off x="8205952" y="193980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EBC5AD52-F412-A84F-B5C9-0133A46A69B2}"/>
              </a:ext>
            </a:extLst>
          </p:cNvPr>
          <p:cNvSpPr/>
          <p:nvPr/>
        </p:nvSpPr>
        <p:spPr>
          <a:xfrm flipH="1">
            <a:off x="9169338" y="264496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5618E012-3455-9F4F-9162-9512A5B2557F}"/>
              </a:ext>
            </a:extLst>
          </p:cNvPr>
          <p:cNvSpPr/>
          <p:nvPr/>
        </p:nvSpPr>
        <p:spPr>
          <a:xfrm flipH="1">
            <a:off x="1298966" y="264496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AE9BEFB9-AAB3-DC43-B3FA-B90F5DCB4C8A}"/>
              </a:ext>
            </a:extLst>
          </p:cNvPr>
          <p:cNvSpPr/>
          <p:nvPr/>
        </p:nvSpPr>
        <p:spPr>
          <a:xfrm flipH="1">
            <a:off x="4156467" y="12320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1447EC1B-6E68-134A-9039-F33BAA0BE25F}"/>
              </a:ext>
            </a:extLst>
          </p:cNvPr>
          <p:cNvSpPr/>
          <p:nvPr/>
        </p:nvSpPr>
        <p:spPr>
          <a:xfrm flipH="1">
            <a:off x="5029201" y="19427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E386A196-4363-244F-8AEA-3501D11E059D}"/>
              </a:ext>
            </a:extLst>
          </p:cNvPr>
          <p:cNvSpPr/>
          <p:nvPr/>
        </p:nvSpPr>
        <p:spPr>
          <a:xfrm flipH="1">
            <a:off x="5670332" y="2542335"/>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6B8CD376-1BDA-324E-9888-9BFD5929854A}"/>
              </a:ext>
            </a:extLst>
          </p:cNvPr>
          <p:cNvSpPr/>
          <p:nvPr/>
        </p:nvSpPr>
        <p:spPr>
          <a:xfrm flipH="1">
            <a:off x="7882383" y="38967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AB3F109D-949D-0C4B-9A9D-0C7A72D682C8}"/>
              </a:ext>
            </a:extLst>
          </p:cNvPr>
          <p:cNvSpPr/>
          <p:nvPr/>
        </p:nvSpPr>
        <p:spPr>
          <a:xfrm flipH="1">
            <a:off x="1940097" y="43513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5165B238-7DD0-4041-A963-81A162377425}"/>
              </a:ext>
            </a:extLst>
          </p:cNvPr>
          <p:cNvSpPr/>
          <p:nvPr/>
        </p:nvSpPr>
        <p:spPr>
          <a:xfrm flipH="1">
            <a:off x="7299194" y="361156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4D983FDB-4D18-EF40-9DC9-6A1AAF723DEB}"/>
              </a:ext>
            </a:extLst>
          </p:cNvPr>
          <p:cNvSpPr/>
          <p:nvPr/>
        </p:nvSpPr>
        <p:spPr>
          <a:xfrm flipH="1">
            <a:off x="9815318" y="193980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Content Placeholder 18">
            <a:extLst>
              <a:ext uri="{FF2B5EF4-FFF2-40B4-BE49-F238E27FC236}">
                <a16:creationId xmlns:a16="http://schemas.microsoft.com/office/drawing/2014/main" id="{023DD1D9-74B3-7B4F-B5CC-85957D8870B4}"/>
              </a:ext>
            </a:extLst>
          </p:cNvPr>
          <p:cNvPicPr>
            <a:picLocks noGrp="1" noChangeAspect="1"/>
          </p:cNvPicPr>
          <p:nvPr>
            <p:ph idx="1"/>
          </p:nvPr>
        </p:nvPicPr>
        <p:blipFill>
          <a:blip r:embed="rId3"/>
          <a:stretch>
            <a:fillRect/>
          </a:stretch>
        </p:blipFill>
        <p:spPr>
          <a:xfrm>
            <a:off x="7882383" y="4071544"/>
            <a:ext cx="4339366" cy="2825271"/>
          </a:xfrm>
        </p:spPr>
      </p:pic>
    </p:spTree>
    <p:extLst>
      <p:ext uri="{BB962C8B-B14F-4D97-AF65-F5344CB8AC3E}">
        <p14:creationId xmlns:p14="http://schemas.microsoft.com/office/powerpoint/2010/main" val="1016849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F214C-8E62-8145-ABB6-1FD4A4BDA3FD}"/>
              </a:ext>
            </a:extLst>
          </p:cNvPr>
          <p:cNvSpPr>
            <a:spLocks noGrp="1"/>
          </p:cNvSpPr>
          <p:nvPr>
            <p:ph type="title"/>
          </p:nvPr>
        </p:nvSpPr>
        <p:spPr/>
        <p:txBody>
          <a:bodyPr/>
          <a:lstStyle/>
          <a:p>
            <a:endParaRPr lang="en-US"/>
          </a:p>
        </p:txBody>
      </p:sp>
      <p:pic>
        <p:nvPicPr>
          <p:cNvPr id="7" name="Picture 6">
            <a:extLst>
              <a:ext uri="{FF2B5EF4-FFF2-40B4-BE49-F238E27FC236}">
                <a16:creationId xmlns:a16="http://schemas.microsoft.com/office/drawing/2014/main" id="{3E5F5B42-8C33-5246-8824-501CA7D76C2A}"/>
              </a:ext>
            </a:extLst>
          </p:cNvPr>
          <p:cNvPicPr>
            <a:picLocks noChangeAspect="1"/>
          </p:cNvPicPr>
          <p:nvPr/>
        </p:nvPicPr>
        <p:blipFill>
          <a:blip r:embed="rId2"/>
          <a:stretch>
            <a:fillRect/>
          </a:stretch>
        </p:blipFill>
        <p:spPr>
          <a:xfrm>
            <a:off x="4218984" y="0"/>
            <a:ext cx="4188416" cy="6928792"/>
          </a:xfrm>
          <a:prstGeom prst="rect">
            <a:avLst/>
          </a:prstGeom>
        </p:spPr>
      </p:pic>
      <p:sp>
        <p:nvSpPr>
          <p:cNvPr id="8" name="Content Placeholder 7">
            <a:extLst>
              <a:ext uri="{FF2B5EF4-FFF2-40B4-BE49-F238E27FC236}">
                <a16:creationId xmlns:a16="http://schemas.microsoft.com/office/drawing/2014/main" id="{E0793342-E391-6F44-94EF-98840B433576}"/>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36394081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F42B2-EAFE-9141-92D5-98AF2E098EAA}"/>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0A423CB9-ADF6-9B44-BCB4-CBEFE91CFCC7}"/>
              </a:ext>
            </a:extLst>
          </p:cNvPr>
          <p:cNvPicPr>
            <a:picLocks noChangeAspect="1"/>
          </p:cNvPicPr>
          <p:nvPr/>
        </p:nvPicPr>
        <p:blipFill>
          <a:blip r:embed="rId2"/>
          <a:stretch>
            <a:fillRect/>
          </a:stretch>
        </p:blipFill>
        <p:spPr>
          <a:xfrm>
            <a:off x="168166" y="365125"/>
            <a:ext cx="11855668" cy="5927834"/>
          </a:xfrm>
          <a:prstGeom prst="rect">
            <a:avLst/>
          </a:prstGeom>
        </p:spPr>
      </p:pic>
      <p:sp>
        <p:nvSpPr>
          <p:cNvPr id="6" name="Triangle 5">
            <a:extLst>
              <a:ext uri="{FF2B5EF4-FFF2-40B4-BE49-F238E27FC236}">
                <a16:creationId xmlns:a16="http://schemas.microsoft.com/office/drawing/2014/main" id="{2AE6EB05-6B30-854D-9F62-FE2A177D85CF}"/>
              </a:ext>
            </a:extLst>
          </p:cNvPr>
          <p:cNvSpPr/>
          <p:nvPr/>
        </p:nvSpPr>
        <p:spPr>
          <a:xfrm flipH="1">
            <a:off x="7367752" y="310101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CC87E02F-7551-7E4F-9F67-B41BC28D000E}"/>
              </a:ext>
            </a:extLst>
          </p:cNvPr>
          <p:cNvSpPr/>
          <p:nvPr/>
        </p:nvSpPr>
        <p:spPr>
          <a:xfrm flipH="1">
            <a:off x="8205952" y="193980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EBC5AD52-F412-A84F-B5C9-0133A46A69B2}"/>
              </a:ext>
            </a:extLst>
          </p:cNvPr>
          <p:cNvSpPr/>
          <p:nvPr/>
        </p:nvSpPr>
        <p:spPr>
          <a:xfrm flipH="1">
            <a:off x="9169338" y="264496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5618E012-3455-9F4F-9162-9512A5B2557F}"/>
              </a:ext>
            </a:extLst>
          </p:cNvPr>
          <p:cNvSpPr/>
          <p:nvPr/>
        </p:nvSpPr>
        <p:spPr>
          <a:xfrm flipH="1">
            <a:off x="1298966" y="264496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AE9BEFB9-AAB3-DC43-B3FA-B90F5DCB4C8A}"/>
              </a:ext>
            </a:extLst>
          </p:cNvPr>
          <p:cNvSpPr/>
          <p:nvPr/>
        </p:nvSpPr>
        <p:spPr>
          <a:xfrm flipH="1">
            <a:off x="4156467" y="12320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1447EC1B-6E68-134A-9039-F33BAA0BE25F}"/>
              </a:ext>
            </a:extLst>
          </p:cNvPr>
          <p:cNvSpPr/>
          <p:nvPr/>
        </p:nvSpPr>
        <p:spPr>
          <a:xfrm flipH="1">
            <a:off x="5029201" y="19427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E386A196-4363-244F-8AEA-3501D11E059D}"/>
              </a:ext>
            </a:extLst>
          </p:cNvPr>
          <p:cNvSpPr/>
          <p:nvPr/>
        </p:nvSpPr>
        <p:spPr>
          <a:xfrm flipH="1">
            <a:off x="5670332" y="2542335"/>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6B8CD376-1BDA-324E-9888-9BFD5929854A}"/>
              </a:ext>
            </a:extLst>
          </p:cNvPr>
          <p:cNvSpPr/>
          <p:nvPr/>
        </p:nvSpPr>
        <p:spPr>
          <a:xfrm flipH="1">
            <a:off x="7882383" y="38967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AB3F109D-949D-0C4B-9A9D-0C7A72D682C8}"/>
              </a:ext>
            </a:extLst>
          </p:cNvPr>
          <p:cNvSpPr/>
          <p:nvPr/>
        </p:nvSpPr>
        <p:spPr>
          <a:xfrm flipH="1">
            <a:off x="1940097" y="43513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5165B238-7DD0-4041-A963-81A162377425}"/>
              </a:ext>
            </a:extLst>
          </p:cNvPr>
          <p:cNvSpPr/>
          <p:nvPr/>
        </p:nvSpPr>
        <p:spPr>
          <a:xfrm flipH="1">
            <a:off x="7299194" y="361156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4D983FDB-4D18-EF40-9DC9-6A1AAF723DEB}"/>
              </a:ext>
            </a:extLst>
          </p:cNvPr>
          <p:cNvSpPr/>
          <p:nvPr/>
        </p:nvSpPr>
        <p:spPr>
          <a:xfrm flipH="1">
            <a:off x="9815318" y="193980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Content Placeholder 14">
            <a:extLst>
              <a:ext uri="{FF2B5EF4-FFF2-40B4-BE49-F238E27FC236}">
                <a16:creationId xmlns:a16="http://schemas.microsoft.com/office/drawing/2014/main" id="{F4CBD247-32F1-9C40-A6CE-BB0759C672A6}"/>
              </a:ext>
            </a:extLst>
          </p:cNvPr>
          <p:cNvPicPr>
            <a:picLocks noGrp="1" noChangeAspect="1"/>
          </p:cNvPicPr>
          <p:nvPr>
            <p:ph idx="1"/>
          </p:nvPr>
        </p:nvPicPr>
        <p:blipFill>
          <a:blip r:embed="rId3"/>
          <a:stretch>
            <a:fillRect/>
          </a:stretch>
        </p:blipFill>
        <p:spPr>
          <a:xfrm>
            <a:off x="-51988" y="4070801"/>
            <a:ext cx="3986048" cy="2787199"/>
          </a:xfrm>
        </p:spPr>
      </p:pic>
      <p:sp>
        <p:nvSpPr>
          <p:cNvPr id="20" name="Triangle 19">
            <a:extLst>
              <a:ext uri="{FF2B5EF4-FFF2-40B4-BE49-F238E27FC236}">
                <a16:creationId xmlns:a16="http://schemas.microsoft.com/office/drawing/2014/main" id="{E2529EC5-C48B-634B-8848-D40B8EFCD13D}"/>
              </a:ext>
            </a:extLst>
          </p:cNvPr>
          <p:cNvSpPr/>
          <p:nvPr/>
        </p:nvSpPr>
        <p:spPr>
          <a:xfrm flipH="1">
            <a:off x="7151352" y="249056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20">
            <a:extLst>
              <a:ext uri="{FF2B5EF4-FFF2-40B4-BE49-F238E27FC236}">
                <a16:creationId xmlns:a16="http://schemas.microsoft.com/office/drawing/2014/main" id="{78ECBDC5-341F-F84A-B015-263AFADE8DA5}"/>
              </a:ext>
            </a:extLst>
          </p:cNvPr>
          <p:cNvSpPr/>
          <p:nvPr/>
        </p:nvSpPr>
        <p:spPr>
          <a:xfrm flipH="1">
            <a:off x="4293477" y="261034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iangle 21">
            <a:extLst>
              <a:ext uri="{FF2B5EF4-FFF2-40B4-BE49-F238E27FC236}">
                <a16:creationId xmlns:a16="http://schemas.microsoft.com/office/drawing/2014/main" id="{5502AE02-2F12-344F-AA21-5C62DB1E6171}"/>
              </a:ext>
            </a:extLst>
          </p:cNvPr>
          <p:cNvSpPr/>
          <p:nvPr/>
        </p:nvSpPr>
        <p:spPr>
          <a:xfrm flipH="1">
            <a:off x="9020383" y="315551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1928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F42B2-EAFE-9141-92D5-98AF2E098EAA}"/>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0A423CB9-ADF6-9B44-BCB4-CBEFE91CFCC7}"/>
              </a:ext>
            </a:extLst>
          </p:cNvPr>
          <p:cNvPicPr>
            <a:picLocks noChangeAspect="1"/>
          </p:cNvPicPr>
          <p:nvPr/>
        </p:nvPicPr>
        <p:blipFill>
          <a:blip r:embed="rId2"/>
          <a:stretch>
            <a:fillRect/>
          </a:stretch>
        </p:blipFill>
        <p:spPr>
          <a:xfrm>
            <a:off x="168166" y="365125"/>
            <a:ext cx="11855668" cy="5927834"/>
          </a:xfrm>
          <a:prstGeom prst="rect">
            <a:avLst/>
          </a:prstGeom>
        </p:spPr>
      </p:pic>
      <p:sp>
        <p:nvSpPr>
          <p:cNvPr id="6" name="Triangle 5">
            <a:extLst>
              <a:ext uri="{FF2B5EF4-FFF2-40B4-BE49-F238E27FC236}">
                <a16:creationId xmlns:a16="http://schemas.microsoft.com/office/drawing/2014/main" id="{2AE6EB05-6B30-854D-9F62-FE2A177D85CF}"/>
              </a:ext>
            </a:extLst>
          </p:cNvPr>
          <p:cNvSpPr/>
          <p:nvPr/>
        </p:nvSpPr>
        <p:spPr>
          <a:xfrm flipH="1">
            <a:off x="7367752" y="310101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CC87E02F-7551-7E4F-9F67-B41BC28D000E}"/>
              </a:ext>
            </a:extLst>
          </p:cNvPr>
          <p:cNvSpPr/>
          <p:nvPr/>
        </p:nvSpPr>
        <p:spPr>
          <a:xfrm flipH="1">
            <a:off x="8205952" y="193980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EBC5AD52-F412-A84F-B5C9-0133A46A69B2}"/>
              </a:ext>
            </a:extLst>
          </p:cNvPr>
          <p:cNvSpPr/>
          <p:nvPr/>
        </p:nvSpPr>
        <p:spPr>
          <a:xfrm flipH="1">
            <a:off x="9169338" y="264496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5618E012-3455-9F4F-9162-9512A5B2557F}"/>
              </a:ext>
            </a:extLst>
          </p:cNvPr>
          <p:cNvSpPr/>
          <p:nvPr/>
        </p:nvSpPr>
        <p:spPr>
          <a:xfrm flipH="1">
            <a:off x="1298966" y="264496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AE9BEFB9-AAB3-DC43-B3FA-B90F5DCB4C8A}"/>
              </a:ext>
            </a:extLst>
          </p:cNvPr>
          <p:cNvSpPr/>
          <p:nvPr/>
        </p:nvSpPr>
        <p:spPr>
          <a:xfrm flipH="1">
            <a:off x="4156467" y="12320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1447EC1B-6E68-134A-9039-F33BAA0BE25F}"/>
              </a:ext>
            </a:extLst>
          </p:cNvPr>
          <p:cNvSpPr/>
          <p:nvPr/>
        </p:nvSpPr>
        <p:spPr>
          <a:xfrm flipH="1">
            <a:off x="5029201" y="19427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E386A196-4363-244F-8AEA-3501D11E059D}"/>
              </a:ext>
            </a:extLst>
          </p:cNvPr>
          <p:cNvSpPr/>
          <p:nvPr/>
        </p:nvSpPr>
        <p:spPr>
          <a:xfrm flipH="1">
            <a:off x="5670332" y="2542335"/>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6B8CD376-1BDA-324E-9888-9BFD5929854A}"/>
              </a:ext>
            </a:extLst>
          </p:cNvPr>
          <p:cNvSpPr/>
          <p:nvPr/>
        </p:nvSpPr>
        <p:spPr>
          <a:xfrm flipH="1">
            <a:off x="7882383" y="38967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AB3F109D-949D-0C4B-9A9D-0C7A72D682C8}"/>
              </a:ext>
            </a:extLst>
          </p:cNvPr>
          <p:cNvSpPr/>
          <p:nvPr/>
        </p:nvSpPr>
        <p:spPr>
          <a:xfrm flipH="1">
            <a:off x="1940097" y="43513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5165B238-7DD0-4041-A963-81A162377425}"/>
              </a:ext>
            </a:extLst>
          </p:cNvPr>
          <p:cNvSpPr/>
          <p:nvPr/>
        </p:nvSpPr>
        <p:spPr>
          <a:xfrm flipH="1">
            <a:off x="7299194" y="361156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4D983FDB-4D18-EF40-9DC9-6A1AAF723DEB}"/>
              </a:ext>
            </a:extLst>
          </p:cNvPr>
          <p:cNvSpPr/>
          <p:nvPr/>
        </p:nvSpPr>
        <p:spPr>
          <a:xfrm flipH="1">
            <a:off x="9815318" y="193980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E2529EC5-C48B-634B-8848-D40B8EFCD13D}"/>
              </a:ext>
            </a:extLst>
          </p:cNvPr>
          <p:cNvSpPr/>
          <p:nvPr/>
        </p:nvSpPr>
        <p:spPr>
          <a:xfrm flipH="1">
            <a:off x="7151352" y="249056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20">
            <a:extLst>
              <a:ext uri="{FF2B5EF4-FFF2-40B4-BE49-F238E27FC236}">
                <a16:creationId xmlns:a16="http://schemas.microsoft.com/office/drawing/2014/main" id="{78ECBDC5-341F-F84A-B015-263AFADE8DA5}"/>
              </a:ext>
            </a:extLst>
          </p:cNvPr>
          <p:cNvSpPr/>
          <p:nvPr/>
        </p:nvSpPr>
        <p:spPr>
          <a:xfrm flipH="1">
            <a:off x="4293477" y="261034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iangle 21">
            <a:extLst>
              <a:ext uri="{FF2B5EF4-FFF2-40B4-BE49-F238E27FC236}">
                <a16:creationId xmlns:a16="http://schemas.microsoft.com/office/drawing/2014/main" id="{5502AE02-2F12-344F-AA21-5C62DB1E6171}"/>
              </a:ext>
            </a:extLst>
          </p:cNvPr>
          <p:cNvSpPr/>
          <p:nvPr/>
        </p:nvSpPr>
        <p:spPr>
          <a:xfrm flipH="1">
            <a:off x="9020383" y="315551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23">
            <a:extLst>
              <a:ext uri="{FF2B5EF4-FFF2-40B4-BE49-F238E27FC236}">
                <a16:creationId xmlns:a16="http://schemas.microsoft.com/office/drawing/2014/main" id="{86F8AD33-1DCD-2A44-A693-7476D166836C}"/>
              </a:ext>
            </a:extLst>
          </p:cNvPr>
          <p:cNvSpPr>
            <a:spLocks noGrp="1"/>
          </p:cNvSpPr>
          <p:nvPr>
            <p:ph idx="1"/>
          </p:nvPr>
        </p:nvSpPr>
        <p:spPr/>
        <p:txBody>
          <a:bodyPr/>
          <a:lstStyle/>
          <a:p>
            <a:endParaRPr lang="en-US" dirty="0"/>
          </a:p>
        </p:txBody>
      </p:sp>
      <p:sp>
        <p:nvSpPr>
          <p:cNvPr id="25" name="Triangle 24">
            <a:extLst>
              <a:ext uri="{FF2B5EF4-FFF2-40B4-BE49-F238E27FC236}">
                <a16:creationId xmlns:a16="http://schemas.microsoft.com/office/drawing/2014/main" id="{12A3FB10-A1A5-3A46-9D0A-7593212125B5}"/>
              </a:ext>
            </a:extLst>
          </p:cNvPr>
          <p:cNvSpPr/>
          <p:nvPr/>
        </p:nvSpPr>
        <p:spPr>
          <a:xfrm flipH="1">
            <a:off x="11481910" y="168812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riangle 25">
            <a:extLst>
              <a:ext uri="{FF2B5EF4-FFF2-40B4-BE49-F238E27FC236}">
                <a16:creationId xmlns:a16="http://schemas.microsoft.com/office/drawing/2014/main" id="{061C0F9C-2AB8-FE46-8CED-D372F7A21384}"/>
              </a:ext>
            </a:extLst>
          </p:cNvPr>
          <p:cNvSpPr/>
          <p:nvPr/>
        </p:nvSpPr>
        <p:spPr>
          <a:xfrm flipH="1">
            <a:off x="10606629" y="249056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Content Placeholder 18">
            <a:extLst>
              <a:ext uri="{FF2B5EF4-FFF2-40B4-BE49-F238E27FC236}">
                <a16:creationId xmlns:a16="http://schemas.microsoft.com/office/drawing/2014/main" id="{4A58C499-8752-D14D-B412-98FCE2A6C46B}"/>
              </a:ext>
            </a:extLst>
          </p:cNvPr>
          <p:cNvPicPr>
            <a:picLocks noChangeAspect="1"/>
          </p:cNvPicPr>
          <p:nvPr/>
        </p:nvPicPr>
        <p:blipFill>
          <a:blip r:embed="rId3"/>
          <a:stretch>
            <a:fillRect/>
          </a:stretch>
        </p:blipFill>
        <p:spPr>
          <a:xfrm>
            <a:off x="107277" y="3222730"/>
            <a:ext cx="2765149" cy="3702488"/>
          </a:xfrm>
          <a:prstGeom prst="rect">
            <a:avLst/>
          </a:prstGeom>
        </p:spPr>
      </p:pic>
      <p:sp>
        <p:nvSpPr>
          <p:cNvPr id="28" name="Triangle 27">
            <a:extLst>
              <a:ext uri="{FF2B5EF4-FFF2-40B4-BE49-F238E27FC236}">
                <a16:creationId xmlns:a16="http://schemas.microsoft.com/office/drawing/2014/main" id="{556CE00C-1883-A041-99CE-4033EC3C8C3C}"/>
              </a:ext>
            </a:extLst>
          </p:cNvPr>
          <p:cNvSpPr/>
          <p:nvPr/>
        </p:nvSpPr>
        <p:spPr>
          <a:xfrm flipH="1">
            <a:off x="8321192" y="268103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7288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DE032-CFA4-5649-8A10-6F77C9444EE5}"/>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D14C2ECD-74B9-D94F-81D0-D267FAEE9060}"/>
              </a:ext>
            </a:extLst>
          </p:cNvPr>
          <p:cNvPicPr>
            <a:picLocks noGrp="1" noChangeAspect="1"/>
          </p:cNvPicPr>
          <p:nvPr>
            <p:ph idx="1"/>
          </p:nvPr>
        </p:nvPicPr>
        <p:blipFill>
          <a:blip r:embed="rId2"/>
          <a:stretch>
            <a:fillRect/>
          </a:stretch>
        </p:blipFill>
        <p:spPr>
          <a:xfrm>
            <a:off x="838200" y="150785"/>
            <a:ext cx="10842171" cy="7051696"/>
          </a:xfrm>
        </p:spPr>
      </p:pic>
      <p:sp>
        <p:nvSpPr>
          <p:cNvPr id="9" name="Triangle 8">
            <a:extLst>
              <a:ext uri="{FF2B5EF4-FFF2-40B4-BE49-F238E27FC236}">
                <a16:creationId xmlns:a16="http://schemas.microsoft.com/office/drawing/2014/main" id="{31198CCB-39F4-844C-902E-C82B3D6AB477}"/>
              </a:ext>
            </a:extLst>
          </p:cNvPr>
          <p:cNvSpPr/>
          <p:nvPr/>
        </p:nvSpPr>
        <p:spPr>
          <a:xfrm flipH="1">
            <a:off x="2556267" y="16906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4F41A5EF-0381-4E41-9BB3-D49543DE3D1A}"/>
              </a:ext>
            </a:extLst>
          </p:cNvPr>
          <p:cNvSpPr/>
          <p:nvPr/>
        </p:nvSpPr>
        <p:spPr>
          <a:xfrm flipH="1">
            <a:off x="511629"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8640D782-1E07-4B41-BF12-8A7C09CFC373}"/>
              </a:ext>
            </a:extLst>
          </p:cNvPr>
          <p:cNvSpPr/>
          <p:nvPr/>
        </p:nvSpPr>
        <p:spPr>
          <a:xfrm flipH="1">
            <a:off x="1909130" y="124405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B2CA6BE3-9EDD-2948-8C0B-8532C8545043}"/>
              </a:ext>
            </a:extLst>
          </p:cNvPr>
          <p:cNvSpPr/>
          <p:nvPr/>
        </p:nvSpPr>
        <p:spPr>
          <a:xfrm flipH="1">
            <a:off x="832194" y="199609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9E8BF7B0-0F1D-074D-88A3-0B57AF33EAFF}"/>
              </a:ext>
            </a:extLst>
          </p:cNvPr>
          <p:cNvSpPr/>
          <p:nvPr/>
        </p:nvSpPr>
        <p:spPr>
          <a:xfrm flipH="1">
            <a:off x="1431285" y="144897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4BE9D23C-85C0-4F4B-81D6-67FEEA39E057}"/>
              </a:ext>
            </a:extLst>
          </p:cNvPr>
          <p:cNvSpPr/>
          <p:nvPr/>
        </p:nvSpPr>
        <p:spPr>
          <a:xfrm flipH="1">
            <a:off x="4123810"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A6F75788-98F8-C64B-A2E4-95255805CAEF}"/>
              </a:ext>
            </a:extLst>
          </p:cNvPr>
          <p:cNvSpPr/>
          <p:nvPr/>
        </p:nvSpPr>
        <p:spPr>
          <a:xfrm flipH="1">
            <a:off x="3224426" y="154004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4BE6214-7B35-4A48-8910-912616244A64}"/>
              </a:ext>
            </a:extLst>
          </p:cNvPr>
          <p:cNvSpPr/>
          <p:nvPr/>
        </p:nvSpPr>
        <p:spPr>
          <a:xfrm flipH="1">
            <a:off x="4444375" y="29465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FD9EEFDE-B99C-D546-A0B1-D5A3E3B633EB}"/>
              </a:ext>
            </a:extLst>
          </p:cNvPr>
          <p:cNvSpPr/>
          <p:nvPr/>
        </p:nvSpPr>
        <p:spPr>
          <a:xfrm flipH="1">
            <a:off x="2903860" y="259336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FA1865B4-B7E9-8D4E-BFAD-ABEEAFB488AC}"/>
              </a:ext>
            </a:extLst>
          </p:cNvPr>
          <p:cNvSpPr/>
          <p:nvPr/>
        </p:nvSpPr>
        <p:spPr>
          <a:xfrm flipH="1">
            <a:off x="2032440" y="157454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A4F2EB47-1F0E-D74E-9858-1C635D7849F9}"/>
              </a:ext>
            </a:extLst>
          </p:cNvPr>
          <p:cNvSpPr/>
          <p:nvPr/>
        </p:nvSpPr>
        <p:spPr>
          <a:xfrm flipH="1">
            <a:off x="4254438" y="70121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4546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F42B2-EAFE-9141-92D5-98AF2E098EAA}"/>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0A423CB9-ADF6-9B44-BCB4-CBEFE91CFCC7}"/>
              </a:ext>
            </a:extLst>
          </p:cNvPr>
          <p:cNvPicPr>
            <a:picLocks noChangeAspect="1"/>
          </p:cNvPicPr>
          <p:nvPr/>
        </p:nvPicPr>
        <p:blipFill>
          <a:blip r:embed="rId2"/>
          <a:stretch>
            <a:fillRect/>
          </a:stretch>
        </p:blipFill>
        <p:spPr>
          <a:xfrm>
            <a:off x="168166" y="365125"/>
            <a:ext cx="11855668" cy="5927834"/>
          </a:xfrm>
          <a:prstGeom prst="rect">
            <a:avLst/>
          </a:prstGeom>
        </p:spPr>
      </p:pic>
      <p:sp>
        <p:nvSpPr>
          <p:cNvPr id="6" name="Triangle 5">
            <a:extLst>
              <a:ext uri="{FF2B5EF4-FFF2-40B4-BE49-F238E27FC236}">
                <a16:creationId xmlns:a16="http://schemas.microsoft.com/office/drawing/2014/main" id="{2AE6EB05-6B30-854D-9F62-FE2A177D85CF}"/>
              </a:ext>
            </a:extLst>
          </p:cNvPr>
          <p:cNvSpPr/>
          <p:nvPr/>
        </p:nvSpPr>
        <p:spPr>
          <a:xfrm flipH="1">
            <a:off x="7367752" y="310101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CC87E02F-7551-7E4F-9F67-B41BC28D000E}"/>
              </a:ext>
            </a:extLst>
          </p:cNvPr>
          <p:cNvSpPr/>
          <p:nvPr/>
        </p:nvSpPr>
        <p:spPr>
          <a:xfrm flipH="1">
            <a:off x="8205952" y="193980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EBC5AD52-F412-A84F-B5C9-0133A46A69B2}"/>
              </a:ext>
            </a:extLst>
          </p:cNvPr>
          <p:cNvSpPr/>
          <p:nvPr/>
        </p:nvSpPr>
        <p:spPr>
          <a:xfrm flipH="1">
            <a:off x="9169338" y="264496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5618E012-3455-9F4F-9162-9512A5B2557F}"/>
              </a:ext>
            </a:extLst>
          </p:cNvPr>
          <p:cNvSpPr/>
          <p:nvPr/>
        </p:nvSpPr>
        <p:spPr>
          <a:xfrm flipH="1">
            <a:off x="1298966" y="264496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AE9BEFB9-AAB3-DC43-B3FA-B90F5DCB4C8A}"/>
              </a:ext>
            </a:extLst>
          </p:cNvPr>
          <p:cNvSpPr/>
          <p:nvPr/>
        </p:nvSpPr>
        <p:spPr>
          <a:xfrm flipH="1">
            <a:off x="4156467" y="12320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1447EC1B-6E68-134A-9039-F33BAA0BE25F}"/>
              </a:ext>
            </a:extLst>
          </p:cNvPr>
          <p:cNvSpPr/>
          <p:nvPr/>
        </p:nvSpPr>
        <p:spPr>
          <a:xfrm flipH="1">
            <a:off x="5029201" y="19427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E386A196-4363-244F-8AEA-3501D11E059D}"/>
              </a:ext>
            </a:extLst>
          </p:cNvPr>
          <p:cNvSpPr/>
          <p:nvPr/>
        </p:nvSpPr>
        <p:spPr>
          <a:xfrm flipH="1">
            <a:off x="5670332" y="2542335"/>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6B8CD376-1BDA-324E-9888-9BFD5929854A}"/>
              </a:ext>
            </a:extLst>
          </p:cNvPr>
          <p:cNvSpPr/>
          <p:nvPr/>
        </p:nvSpPr>
        <p:spPr>
          <a:xfrm flipH="1">
            <a:off x="7882383" y="38967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AB3F109D-949D-0C4B-9A9D-0C7A72D682C8}"/>
              </a:ext>
            </a:extLst>
          </p:cNvPr>
          <p:cNvSpPr/>
          <p:nvPr/>
        </p:nvSpPr>
        <p:spPr>
          <a:xfrm flipH="1">
            <a:off x="1940097" y="43513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5165B238-7DD0-4041-A963-81A162377425}"/>
              </a:ext>
            </a:extLst>
          </p:cNvPr>
          <p:cNvSpPr/>
          <p:nvPr/>
        </p:nvSpPr>
        <p:spPr>
          <a:xfrm flipH="1">
            <a:off x="7299194" y="361156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4D983FDB-4D18-EF40-9DC9-6A1AAF723DEB}"/>
              </a:ext>
            </a:extLst>
          </p:cNvPr>
          <p:cNvSpPr/>
          <p:nvPr/>
        </p:nvSpPr>
        <p:spPr>
          <a:xfrm flipH="1">
            <a:off x="9815318" y="193980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E2529EC5-C48B-634B-8848-D40B8EFCD13D}"/>
              </a:ext>
            </a:extLst>
          </p:cNvPr>
          <p:cNvSpPr/>
          <p:nvPr/>
        </p:nvSpPr>
        <p:spPr>
          <a:xfrm flipH="1">
            <a:off x="7151352" y="249056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20">
            <a:extLst>
              <a:ext uri="{FF2B5EF4-FFF2-40B4-BE49-F238E27FC236}">
                <a16:creationId xmlns:a16="http://schemas.microsoft.com/office/drawing/2014/main" id="{78ECBDC5-341F-F84A-B015-263AFADE8DA5}"/>
              </a:ext>
            </a:extLst>
          </p:cNvPr>
          <p:cNvSpPr/>
          <p:nvPr/>
        </p:nvSpPr>
        <p:spPr>
          <a:xfrm flipH="1">
            <a:off x="4293477" y="261034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iangle 21">
            <a:extLst>
              <a:ext uri="{FF2B5EF4-FFF2-40B4-BE49-F238E27FC236}">
                <a16:creationId xmlns:a16="http://schemas.microsoft.com/office/drawing/2014/main" id="{5502AE02-2F12-344F-AA21-5C62DB1E6171}"/>
              </a:ext>
            </a:extLst>
          </p:cNvPr>
          <p:cNvSpPr/>
          <p:nvPr/>
        </p:nvSpPr>
        <p:spPr>
          <a:xfrm flipH="1">
            <a:off x="9020383" y="315551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iangle 24">
            <a:extLst>
              <a:ext uri="{FF2B5EF4-FFF2-40B4-BE49-F238E27FC236}">
                <a16:creationId xmlns:a16="http://schemas.microsoft.com/office/drawing/2014/main" id="{12A3FB10-A1A5-3A46-9D0A-7593212125B5}"/>
              </a:ext>
            </a:extLst>
          </p:cNvPr>
          <p:cNvSpPr/>
          <p:nvPr/>
        </p:nvSpPr>
        <p:spPr>
          <a:xfrm flipH="1">
            <a:off x="11481910" y="168812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riangle 25">
            <a:extLst>
              <a:ext uri="{FF2B5EF4-FFF2-40B4-BE49-F238E27FC236}">
                <a16:creationId xmlns:a16="http://schemas.microsoft.com/office/drawing/2014/main" id="{061C0F9C-2AB8-FE46-8CED-D372F7A21384}"/>
              </a:ext>
            </a:extLst>
          </p:cNvPr>
          <p:cNvSpPr/>
          <p:nvPr/>
        </p:nvSpPr>
        <p:spPr>
          <a:xfrm flipH="1">
            <a:off x="10606629" y="249056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riangle 27">
            <a:extLst>
              <a:ext uri="{FF2B5EF4-FFF2-40B4-BE49-F238E27FC236}">
                <a16:creationId xmlns:a16="http://schemas.microsoft.com/office/drawing/2014/main" id="{556CE00C-1883-A041-99CE-4033EC3C8C3C}"/>
              </a:ext>
            </a:extLst>
          </p:cNvPr>
          <p:cNvSpPr/>
          <p:nvPr/>
        </p:nvSpPr>
        <p:spPr>
          <a:xfrm flipH="1">
            <a:off x="8321192" y="268103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iangle 22">
            <a:extLst>
              <a:ext uri="{FF2B5EF4-FFF2-40B4-BE49-F238E27FC236}">
                <a16:creationId xmlns:a16="http://schemas.microsoft.com/office/drawing/2014/main" id="{B28CF881-9A0A-4A49-B4CD-9A5AC72419EB}"/>
              </a:ext>
            </a:extLst>
          </p:cNvPr>
          <p:cNvSpPr/>
          <p:nvPr/>
        </p:nvSpPr>
        <p:spPr>
          <a:xfrm flipH="1">
            <a:off x="978400" y="38395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iangle 28">
            <a:extLst>
              <a:ext uri="{FF2B5EF4-FFF2-40B4-BE49-F238E27FC236}">
                <a16:creationId xmlns:a16="http://schemas.microsoft.com/office/drawing/2014/main" id="{0B600712-D38B-8048-84A5-E1703F19B580}"/>
              </a:ext>
            </a:extLst>
          </p:cNvPr>
          <p:cNvSpPr/>
          <p:nvPr/>
        </p:nvSpPr>
        <p:spPr>
          <a:xfrm flipH="1">
            <a:off x="3629074" y="153013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14">
            <a:extLst>
              <a:ext uri="{FF2B5EF4-FFF2-40B4-BE49-F238E27FC236}">
                <a16:creationId xmlns:a16="http://schemas.microsoft.com/office/drawing/2014/main" id="{FBD8E358-7BB0-1444-AED9-95FE18C90616}"/>
              </a:ext>
            </a:extLst>
          </p:cNvPr>
          <p:cNvSpPr>
            <a:spLocks noGrp="1"/>
          </p:cNvSpPr>
          <p:nvPr>
            <p:ph idx="1"/>
          </p:nvPr>
        </p:nvSpPr>
        <p:spPr>
          <a:xfrm>
            <a:off x="5286342" y="5568511"/>
            <a:ext cx="6067458" cy="608452"/>
          </a:xfrm>
        </p:spPr>
        <p:txBody>
          <a:bodyPr/>
          <a:lstStyle/>
          <a:p>
            <a:endParaRPr lang="en-US" dirty="0"/>
          </a:p>
        </p:txBody>
      </p:sp>
    </p:spTree>
    <p:extLst>
      <p:ext uri="{BB962C8B-B14F-4D97-AF65-F5344CB8AC3E}">
        <p14:creationId xmlns:p14="http://schemas.microsoft.com/office/powerpoint/2010/main" val="1114939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DE032-CFA4-5649-8A10-6F77C9444EE5}"/>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D14C2ECD-74B9-D94F-81D0-D267FAEE9060}"/>
              </a:ext>
            </a:extLst>
          </p:cNvPr>
          <p:cNvPicPr>
            <a:picLocks noGrp="1" noChangeAspect="1"/>
          </p:cNvPicPr>
          <p:nvPr>
            <p:ph idx="1"/>
          </p:nvPr>
        </p:nvPicPr>
        <p:blipFill>
          <a:blip r:embed="rId2"/>
          <a:stretch>
            <a:fillRect/>
          </a:stretch>
        </p:blipFill>
        <p:spPr>
          <a:xfrm>
            <a:off x="838200" y="150785"/>
            <a:ext cx="10842171" cy="7051696"/>
          </a:xfrm>
        </p:spPr>
      </p:pic>
      <p:sp>
        <p:nvSpPr>
          <p:cNvPr id="9" name="Triangle 8">
            <a:extLst>
              <a:ext uri="{FF2B5EF4-FFF2-40B4-BE49-F238E27FC236}">
                <a16:creationId xmlns:a16="http://schemas.microsoft.com/office/drawing/2014/main" id="{31198CCB-39F4-844C-902E-C82B3D6AB477}"/>
              </a:ext>
            </a:extLst>
          </p:cNvPr>
          <p:cNvSpPr/>
          <p:nvPr/>
        </p:nvSpPr>
        <p:spPr>
          <a:xfrm flipH="1">
            <a:off x="2556267" y="16906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4F41A5EF-0381-4E41-9BB3-D49543DE3D1A}"/>
              </a:ext>
            </a:extLst>
          </p:cNvPr>
          <p:cNvSpPr/>
          <p:nvPr/>
        </p:nvSpPr>
        <p:spPr>
          <a:xfrm flipH="1">
            <a:off x="511629"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8640D782-1E07-4B41-BF12-8A7C09CFC373}"/>
              </a:ext>
            </a:extLst>
          </p:cNvPr>
          <p:cNvSpPr/>
          <p:nvPr/>
        </p:nvSpPr>
        <p:spPr>
          <a:xfrm flipH="1">
            <a:off x="1909130" y="124405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B2CA6BE3-9EDD-2948-8C0B-8532C8545043}"/>
              </a:ext>
            </a:extLst>
          </p:cNvPr>
          <p:cNvSpPr/>
          <p:nvPr/>
        </p:nvSpPr>
        <p:spPr>
          <a:xfrm flipH="1">
            <a:off x="832194" y="199609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9E8BF7B0-0F1D-074D-88A3-0B57AF33EAFF}"/>
              </a:ext>
            </a:extLst>
          </p:cNvPr>
          <p:cNvSpPr/>
          <p:nvPr/>
        </p:nvSpPr>
        <p:spPr>
          <a:xfrm flipH="1">
            <a:off x="1431285" y="144897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4BE9D23C-85C0-4F4B-81D6-67FEEA39E057}"/>
              </a:ext>
            </a:extLst>
          </p:cNvPr>
          <p:cNvSpPr/>
          <p:nvPr/>
        </p:nvSpPr>
        <p:spPr>
          <a:xfrm flipH="1">
            <a:off x="4123810"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A6F75788-98F8-C64B-A2E4-95255805CAEF}"/>
              </a:ext>
            </a:extLst>
          </p:cNvPr>
          <p:cNvSpPr/>
          <p:nvPr/>
        </p:nvSpPr>
        <p:spPr>
          <a:xfrm flipH="1">
            <a:off x="3224426" y="154004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4BE6214-7B35-4A48-8910-912616244A64}"/>
              </a:ext>
            </a:extLst>
          </p:cNvPr>
          <p:cNvSpPr/>
          <p:nvPr/>
        </p:nvSpPr>
        <p:spPr>
          <a:xfrm flipH="1">
            <a:off x="4444375" y="29465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riangle 16">
            <a:extLst>
              <a:ext uri="{FF2B5EF4-FFF2-40B4-BE49-F238E27FC236}">
                <a16:creationId xmlns:a16="http://schemas.microsoft.com/office/drawing/2014/main" id="{FD9EEFDE-B99C-D546-A0B1-D5A3E3B633EB}"/>
              </a:ext>
            </a:extLst>
          </p:cNvPr>
          <p:cNvSpPr/>
          <p:nvPr/>
        </p:nvSpPr>
        <p:spPr>
          <a:xfrm flipH="1">
            <a:off x="2903860" y="259336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FA1865B4-B7E9-8D4E-BFAD-ABEEAFB488AC}"/>
              </a:ext>
            </a:extLst>
          </p:cNvPr>
          <p:cNvSpPr/>
          <p:nvPr/>
        </p:nvSpPr>
        <p:spPr>
          <a:xfrm flipH="1">
            <a:off x="2032440" y="157454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A4F2EB47-1F0E-D74E-9858-1C635D7849F9}"/>
              </a:ext>
            </a:extLst>
          </p:cNvPr>
          <p:cNvSpPr/>
          <p:nvPr/>
        </p:nvSpPr>
        <p:spPr>
          <a:xfrm flipH="1">
            <a:off x="4254438" y="70121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1B142689-2B7D-9043-92F9-72E92FD25AE8}"/>
              </a:ext>
            </a:extLst>
          </p:cNvPr>
          <p:cNvSpPr/>
          <p:nvPr/>
        </p:nvSpPr>
        <p:spPr>
          <a:xfrm flipH="1">
            <a:off x="5220449"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334290D-90F0-F345-9B9F-B683656D9E0F}"/>
              </a:ext>
            </a:extLst>
          </p:cNvPr>
          <p:cNvPicPr>
            <a:picLocks noChangeAspect="1"/>
          </p:cNvPicPr>
          <p:nvPr/>
        </p:nvPicPr>
        <p:blipFill>
          <a:blip r:embed="rId3"/>
          <a:stretch>
            <a:fillRect/>
          </a:stretch>
        </p:blipFill>
        <p:spPr>
          <a:xfrm>
            <a:off x="6817280" y="3402626"/>
            <a:ext cx="5374720" cy="3455374"/>
          </a:xfrm>
          <a:prstGeom prst="rect">
            <a:avLst/>
          </a:prstGeom>
        </p:spPr>
      </p:pic>
    </p:spTree>
    <p:extLst>
      <p:ext uri="{BB962C8B-B14F-4D97-AF65-F5344CB8AC3E}">
        <p14:creationId xmlns:p14="http://schemas.microsoft.com/office/powerpoint/2010/main" val="10157744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DE032-CFA4-5649-8A10-6F77C9444EE5}"/>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D14C2ECD-74B9-D94F-81D0-D267FAEE9060}"/>
              </a:ext>
            </a:extLst>
          </p:cNvPr>
          <p:cNvPicPr>
            <a:picLocks noGrp="1" noChangeAspect="1"/>
          </p:cNvPicPr>
          <p:nvPr>
            <p:ph idx="1"/>
          </p:nvPr>
        </p:nvPicPr>
        <p:blipFill>
          <a:blip r:embed="rId2"/>
          <a:stretch>
            <a:fillRect/>
          </a:stretch>
        </p:blipFill>
        <p:spPr>
          <a:xfrm>
            <a:off x="838200" y="150785"/>
            <a:ext cx="10842171" cy="7051696"/>
          </a:xfrm>
        </p:spPr>
      </p:pic>
      <p:sp>
        <p:nvSpPr>
          <p:cNvPr id="9" name="Triangle 8">
            <a:extLst>
              <a:ext uri="{FF2B5EF4-FFF2-40B4-BE49-F238E27FC236}">
                <a16:creationId xmlns:a16="http://schemas.microsoft.com/office/drawing/2014/main" id="{31198CCB-39F4-844C-902E-C82B3D6AB477}"/>
              </a:ext>
            </a:extLst>
          </p:cNvPr>
          <p:cNvSpPr/>
          <p:nvPr/>
        </p:nvSpPr>
        <p:spPr>
          <a:xfrm flipH="1">
            <a:off x="2556267" y="16906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4F41A5EF-0381-4E41-9BB3-D49543DE3D1A}"/>
              </a:ext>
            </a:extLst>
          </p:cNvPr>
          <p:cNvSpPr/>
          <p:nvPr/>
        </p:nvSpPr>
        <p:spPr>
          <a:xfrm flipH="1">
            <a:off x="511629"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8640D782-1E07-4B41-BF12-8A7C09CFC373}"/>
              </a:ext>
            </a:extLst>
          </p:cNvPr>
          <p:cNvSpPr/>
          <p:nvPr/>
        </p:nvSpPr>
        <p:spPr>
          <a:xfrm flipH="1">
            <a:off x="1909130" y="124405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B2CA6BE3-9EDD-2948-8C0B-8532C8545043}"/>
              </a:ext>
            </a:extLst>
          </p:cNvPr>
          <p:cNvSpPr/>
          <p:nvPr/>
        </p:nvSpPr>
        <p:spPr>
          <a:xfrm flipH="1">
            <a:off x="832194" y="199609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9E8BF7B0-0F1D-074D-88A3-0B57AF33EAFF}"/>
              </a:ext>
            </a:extLst>
          </p:cNvPr>
          <p:cNvSpPr/>
          <p:nvPr/>
        </p:nvSpPr>
        <p:spPr>
          <a:xfrm flipH="1">
            <a:off x="1431285" y="144897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4BE9D23C-85C0-4F4B-81D6-67FEEA39E057}"/>
              </a:ext>
            </a:extLst>
          </p:cNvPr>
          <p:cNvSpPr/>
          <p:nvPr/>
        </p:nvSpPr>
        <p:spPr>
          <a:xfrm flipH="1">
            <a:off x="4123810"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A6F75788-98F8-C64B-A2E4-95255805CAEF}"/>
              </a:ext>
            </a:extLst>
          </p:cNvPr>
          <p:cNvSpPr/>
          <p:nvPr/>
        </p:nvSpPr>
        <p:spPr>
          <a:xfrm flipH="1">
            <a:off x="3224426" y="154004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4BE6214-7B35-4A48-8910-912616244A64}"/>
              </a:ext>
            </a:extLst>
          </p:cNvPr>
          <p:cNvSpPr/>
          <p:nvPr/>
        </p:nvSpPr>
        <p:spPr>
          <a:xfrm flipH="1">
            <a:off x="4444375" y="29465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riangle 16">
            <a:extLst>
              <a:ext uri="{FF2B5EF4-FFF2-40B4-BE49-F238E27FC236}">
                <a16:creationId xmlns:a16="http://schemas.microsoft.com/office/drawing/2014/main" id="{FD9EEFDE-B99C-D546-A0B1-D5A3E3B633EB}"/>
              </a:ext>
            </a:extLst>
          </p:cNvPr>
          <p:cNvSpPr/>
          <p:nvPr/>
        </p:nvSpPr>
        <p:spPr>
          <a:xfrm flipH="1">
            <a:off x="2903860" y="259336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FA1865B4-B7E9-8D4E-BFAD-ABEEAFB488AC}"/>
              </a:ext>
            </a:extLst>
          </p:cNvPr>
          <p:cNvSpPr/>
          <p:nvPr/>
        </p:nvSpPr>
        <p:spPr>
          <a:xfrm flipH="1">
            <a:off x="2032440" y="157454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A4F2EB47-1F0E-D74E-9858-1C635D7849F9}"/>
              </a:ext>
            </a:extLst>
          </p:cNvPr>
          <p:cNvSpPr/>
          <p:nvPr/>
        </p:nvSpPr>
        <p:spPr>
          <a:xfrm flipH="1">
            <a:off x="4254438" y="70121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1B142689-2B7D-9043-92F9-72E92FD25AE8}"/>
              </a:ext>
            </a:extLst>
          </p:cNvPr>
          <p:cNvSpPr/>
          <p:nvPr/>
        </p:nvSpPr>
        <p:spPr>
          <a:xfrm flipH="1">
            <a:off x="5220449"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20">
            <a:extLst>
              <a:ext uri="{FF2B5EF4-FFF2-40B4-BE49-F238E27FC236}">
                <a16:creationId xmlns:a16="http://schemas.microsoft.com/office/drawing/2014/main" id="{C913F204-1EC2-794F-8B0A-E21B0F04C5FE}"/>
              </a:ext>
            </a:extLst>
          </p:cNvPr>
          <p:cNvSpPr/>
          <p:nvPr/>
        </p:nvSpPr>
        <p:spPr>
          <a:xfrm flipH="1">
            <a:off x="4780891" y="207854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669A3C82-4D6F-2147-9584-42AE5A40FCF1}"/>
              </a:ext>
            </a:extLst>
          </p:cNvPr>
          <p:cNvPicPr>
            <a:picLocks noChangeAspect="1"/>
          </p:cNvPicPr>
          <p:nvPr/>
        </p:nvPicPr>
        <p:blipFill>
          <a:blip r:embed="rId3"/>
          <a:stretch>
            <a:fillRect/>
          </a:stretch>
        </p:blipFill>
        <p:spPr>
          <a:xfrm>
            <a:off x="6417129" y="3033952"/>
            <a:ext cx="5774871" cy="3824048"/>
          </a:xfrm>
          <a:prstGeom prst="rect">
            <a:avLst/>
          </a:prstGeom>
        </p:spPr>
      </p:pic>
    </p:spTree>
    <p:extLst>
      <p:ext uri="{BB962C8B-B14F-4D97-AF65-F5344CB8AC3E}">
        <p14:creationId xmlns:p14="http://schemas.microsoft.com/office/powerpoint/2010/main" val="27942568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DE032-CFA4-5649-8A10-6F77C9444EE5}"/>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D14C2ECD-74B9-D94F-81D0-D267FAEE9060}"/>
              </a:ext>
            </a:extLst>
          </p:cNvPr>
          <p:cNvPicPr>
            <a:picLocks noGrp="1" noChangeAspect="1"/>
          </p:cNvPicPr>
          <p:nvPr>
            <p:ph idx="1"/>
          </p:nvPr>
        </p:nvPicPr>
        <p:blipFill>
          <a:blip r:embed="rId2"/>
          <a:stretch>
            <a:fillRect/>
          </a:stretch>
        </p:blipFill>
        <p:spPr>
          <a:xfrm>
            <a:off x="838200" y="150785"/>
            <a:ext cx="10842171" cy="7051696"/>
          </a:xfrm>
        </p:spPr>
      </p:pic>
      <p:sp>
        <p:nvSpPr>
          <p:cNvPr id="9" name="Triangle 8">
            <a:extLst>
              <a:ext uri="{FF2B5EF4-FFF2-40B4-BE49-F238E27FC236}">
                <a16:creationId xmlns:a16="http://schemas.microsoft.com/office/drawing/2014/main" id="{31198CCB-39F4-844C-902E-C82B3D6AB477}"/>
              </a:ext>
            </a:extLst>
          </p:cNvPr>
          <p:cNvSpPr/>
          <p:nvPr/>
        </p:nvSpPr>
        <p:spPr>
          <a:xfrm flipH="1">
            <a:off x="2556267" y="16906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4F41A5EF-0381-4E41-9BB3-D49543DE3D1A}"/>
              </a:ext>
            </a:extLst>
          </p:cNvPr>
          <p:cNvSpPr/>
          <p:nvPr/>
        </p:nvSpPr>
        <p:spPr>
          <a:xfrm flipH="1">
            <a:off x="511629"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8640D782-1E07-4B41-BF12-8A7C09CFC373}"/>
              </a:ext>
            </a:extLst>
          </p:cNvPr>
          <p:cNvSpPr/>
          <p:nvPr/>
        </p:nvSpPr>
        <p:spPr>
          <a:xfrm flipH="1">
            <a:off x="1909130" y="124405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B2CA6BE3-9EDD-2948-8C0B-8532C8545043}"/>
              </a:ext>
            </a:extLst>
          </p:cNvPr>
          <p:cNvSpPr/>
          <p:nvPr/>
        </p:nvSpPr>
        <p:spPr>
          <a:xfrm flipH="1">
            <a:off x="832194" y="199609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9E8BF7B0-0F1D-074D-88A3-0B57AF33EAFF}"/>
              </a:ext>
            </a:extLst>
          </p:cNvPr>
          <p:cNvSpPr/>
          <p:nvPr/>
        </p:nvSpPr>
        <p:spPr>
          <a:xfrm flipH="1">
            <a:off x="1431285" y="144897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4BE9D23C-85C0-4F4B-81D6-67FEEA39E057}"/>
              </a:ext>
            </a:extLst>
          </p:cNvPr>
          <p:cNvSpPr/>
          <p:nvPr/>
        </p:nvSpPr>
        <p:spPr>
          <a:xfrm flipH="1">
            <a:off x="4123810"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A6F75788-98F8-C64B-A2E4-95255805CAEF}"/>
              </a:ext>
            </a:extLst>
          </p:cNvPr>
          <p:cNvSpPr/>
          <p:nvPr/>
        </p:nvSpPr>
        <p:spPr>
          <a:xfrm flipH="1">
            <a:off x="3224426" y="154004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4BE6214-7B35-4A48-8910-912616244A64}"/>
              </a:ext>
            </a:extLst>
          </p:cNvPr>
          <p:cNvSpPr/>
          <p:nvPr/>
        </p:nvSpPr>
        <p:spPr>
          <a:xfrm flipH="1">
            <a:off x="4444375" y="29465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riangle 16">
            <a:extLst>
              <a:ext uri="{FF2B5EF4-FFF2-40B4-BE49-F238E27FC236}">
                <a16:creationId xmlns:a16="http://schemas.microsoft.com/office/drawing/2014/main" id="{FD9EEFDE-B99C-D546-A0B1-D5A3E3B633EB}"/>
              </a:ext>
            </a:extLst>
          </p:cNvPr>
          <p:cNvSpPr/>
          <p:nvPr/>
        </p:nvSpPr>
        <p:spPr>
          <a:xfrm flipH="1">
            <a:off x="2903860" y="259336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FA1865B4-B7E9-8D4E-BFAD-ABEEAFB488AC}"/>
              </a:ext>
            </a:extLst>
          </p:cNvPr>
          <p:cNvSpPr/>
          <p:nvPr/>
        </p:nvSpPr>
        <p:spPr>
          <a:xfrm flipH="1">
            <a:off x="2032440" y="157454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A4F2EB47-1F0E-D74E-9858-1C635D7849F9}"/>
              </a:ext>
            </a:extLst>
          </p:cNvPr>
          <p:cNvSpPr/>
          <p:nvPr/>
        </p:nvSpPr>
        <p:spPr>
          <a:xfrm flipH="1">
            <a:off x="4254438" y="70121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1B142689-2B7D-9043-92F9-72E92FD25AE8}"/>
              </a:ext>
            </a:extLst>
          </p:cNvPr>
          <p:cNvSpPr/>
          <p:nvPr/>
        </p:nvSpPr>
        <p:spPr>
          <a:xfrm flipH="1">
            <a:off x="5220449"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20">
            <a:extLst>
              <a:ext uri="{FF2B5EF4-FFF2-40B4-BE49-F238E27FC236}">
                <a16:creationId xmlns:a16="http://schemas.microsoft.com/office/drawing/2014/main" id="{C913F204-1EC2-794F-8B0A-E21B0F04C5FE}"/>
              </a:ext>
            </a:extLst>
          </p:cNvPr>
          <p:cNvSpPr/>
          <p:nvPr/>
        </p:nvSpPr>
        <p:spPr>
          <a:xfrm flipH="1">
            <a:off x="4780891" y="207854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iangle 21">
            <a:extLst>
              <a:ext uri="{FF2B5EF4-FFF2-40B4-BE49-F238E27FC236}">
                <a16:creationId xmlns:a16="http://schemas.microsoft.com/office/drawing/2014/main" id="{F1C2FF39-F4FD-AA4D-8017-50BC39C92E6E}"/>
              </a:ext>
            </a:extLst>
          </p:cNvPr>
          <p:cNvSpPr/>
          <p:nvPr/>
        </p:nvSpPr>
        <p:spPr>
          <a:xfrm flipH="1">
            <a:off x="4038974" y="172937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78C7868-0DB0-2A48-ADEB-4428CD973DD3}"/>
              </a:ext>
            </a:extLst>
          </p:cNvPr>
          <p:cNvPicPr>
            <a:picLocks noChangeAspect="1"/>
          </p:cNvPicPr>
          <p:nvPr/>
        </p:nvPicPr>
        <p:blipFill>
          <a:blip r:embed="rId3"/>
          <a:stretch>
            <a:fillRect/>
          </a:stretch>
        </p:blipFill>
        <p:spPr>
          <a:xfrm>
            <a:off x="7567198" y="2030593"/>
            <a:ext cx="4672288" cy="4779451"/>
          </a:xfrm>
          <a:prstGeom prst="rect">
            <a:avLst/>
          </a:prstGeom>
        </p:spPr>
      </p:pic>
    </p:spTree>
    <p:extLst>
      <p:ext uri="{BB962C8B-B14F-4D97-AF65-F5344CB8AC3E}">
        <p14:creationId xmlns:p14="http://schemas.microsoft.com/office/powerpoint/2010/main" val="12746034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DE032-CFA4-5649-8A10-6F77C9444EE5}"/>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D14C2ECD-74B9-D94F-81D0-D267FAEE9060}"/>
              </a:ext>
            </a:extLst>
          </p:cNvPr>
          <p:cNvPicPr>
            <a:picLocks noGrp="1" noChangeAspect="1"/>
          </p:cNvPicPr>
          <p:nvPr>
            <p:ph idx="1"/>
          </p:nvPr>
        </p:nvPicPr>
        <p:blipFill>
          <a:blip r:embed="rId2"/>
          <a:stretch>
            <a:fillRect/>
          </a:stretch>
        </p:blipFill>
        <p:spPr>
          <a:xfrm>
            <a:off x="838200" y="150785"/>
            <a:ext cx="10842171" cy="7051696"/>
          </a:xfrm>
        </p:spPr>
      </p:pic>
      <p:sp>
        <p:nvSpPr>
          <p:cNvPr id="9" name="Triangle 8">
            <a:extLst>
              <a:ext uri="{FF2B5EF4-FFF2-40B4-BE49-F238E27FC236}">
                <a16:creationId xmlns:a16="http://schemas.microsoft.com/office/drawing/2014/main" id="{31198CCB-39F4-844C-902E-C82B3D6AB477}"/>
              </a:ext>
            </a:extLst>
          </p:cNvPr>
          <p:cNvSpPr/>
          <p:nvPr/>
        </p:nvSpPr>
        <p:spPr>
          <a:xfrm flipH="1">
            <a:off x="2556267" y="16906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4F41A5EF-0381-4E41-9BB3-D49543DE3D1A}"/>
              </a:ext>
            </a:extLst>
          </p:cNvPr>
          <p:cNvSpPr/>
          <p:nvPr/>
        </p:nvSpPr>
        <p:spPr>
          <a:xfrm flipH="1">
            <a:off x="511629"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8640D782-1E07-4B41-BF12-8A7C09CFC373}"/>
              </a:ext>
            </a:extLst>
          </p:cNvPr>
          <p:cNvSpPr/>
          <p:nvPr/>
        </p:nvSpPr>
        <p:spPr>
          <a:xfrm flipH="1">
            <a:off x="1909130" y="124405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B2CA6BE3-9EDD-2948-8C0B-8532C8545043}"/>
              </a:ext>
            </a:extLst>
          </p:cNvPr>
          <p:cNvSpPr/>
          <p:nvPr/>
        </p:nvSpPr>
        <p:spPr>
          <a:xfrm flipH="1">
            <a:off x="832194" y="199609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9E8BF7B0-0F1D-074D-88A3-0B57AF33EAFF}"/>
              </a:ext>
            </a:extLst>
          </p:cNvPr>
          <p:cNvSpPr/>
          <p:nvPr/>
        </p:nvSpPr>
        <p:spPr>
          <a:xfrm flipH="1">
            <a:off x="1431285" y="144897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4BE9D23C-85C0-4F4B-81D6-67FEEA39E057}"/>
              </a:ext>
            </a:extLst>
          </p:cNvPr>
          <p:cNvSpPr/>
          <p:nvPr/>
        </p:nvSpPr>
        <p:spPr>
          <a:xfrm flipH="1">
            <a:off x="4123810"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A6F75788-98F8-C64B-A2E4-95255805CAEF}"/>
              </a:ext>
            </a:extLst>
          </p:cNvPr>
          <p:cNvSpPr/>
          <p:nvPr/>
        </p:nvSpPr>
        <p:spPr>
          <a:xfrm flipH="1">
            <a:off x="3224426" y="154004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4BE6214-7B35-4A48-8910-912616244A64}"/>
              </a:ext>
            </a:extLst>
          </p:cNvPr>
          <p:cNvSpPr/>
          <p:nvPr/>
        </p:nvSpPr>
        <p:spPr>
          <a:xfrm flipH="1">
            <a:off x="4444375" y="29465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riangle 16">
            <a:extLst>
              <a:ext uri="{FF2B5EF4-FFF2-40B4-BE49-F238E27FC236}">
                <a16:creationId xmlns:a16="http://schemas.microsoft.com/office/drawing/2014/main" id="{FD9EEFDE-B99C-D546-A0B1-D5A3E3B633EB}"/>
              </a:ext>
            </a:extLst>
          </p:cNvPr>
          <p:cNvSpPr/>
          <p:nvPr/>
        </p:nvSpPr>
        <p:spPr>
          <a:xfrm flipH="1">
            <a:off x="2903860" y="259336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FA1865B4-B7E9-8D4E-BFAD-ABEEAFB488AC}"/>
              </a:ext>
            </a:extLst>
          </p:cNvPr>
          <p:cNvSpPr/>
          <p:nvPr/>
        </p:nvSpPr>
        <p:spPr>
          <a:xfrm flipH="1">
            <a:off x="2032440" y="157454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A4F2EB47-1F0E-D74E-9858-1C635D7849F9}"/>
              </a:ext>
            </a:extLst>
          </p:cNvPr>
          <p:cNvSpPr/>
          <p:nvPr/>
        </p:nvSpPr>
        <p:spPr>
          <a:xfrm flipH="1">
            <a:off x="4254438" y="70121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1B142689-2B7D-9043-92F9-72E92FD25AE8}"/>
              </a:ext>
            </a:extLst>
          </p:cNvPr>
          <p:cNvSpPr/>
          <p:nvPr/>
        </p:nvSpPr>
        <p:spPr>
          <a:xfrm flipH="1">
            <a:off x="5220449"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20">
            <a:extLst>
              <a:ext uri="{FF2B5EF4-FFF2-40B4-BE49-F238E27FC236}">
                <a16:creationId xmlns:a16="http://schemas.microsoft.com/office/drawing/2014/main" id="{C913F204-1EC2-794F-8B0A-E21B0F04C5FE}"/>
              </a:ext>
            </a:extLst>
          </p:cNvPr>
          <p:cNvSpPr/>
          <p:nvPr/>
        </p:nvSpPr>
        <p:spPr>
          <a:xfrm flipH="1">
            <a:off x="4780891" y="207854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iangle 21">
            <a:extLst>
              <a:ext uri="{FF2B5EF4-FFF2-40B4-BE49-F238E27FC236}">
                <a16:creationId xmlns:a16="http://schemas.microsoft.com/office/drawing/2014/main" id="{F1C2FF39-F4FD-AA4D-8017-50BC39C92E6E}"/>
              </a:ext>
            </a:extLst>
          </p:cNvPr>
          <p:cNvSpPr/>
          <p:nvPr/>
        </p:nvSpPr>
        <p:spPr>
          <a:xfrm flipH="1">
            <a:off x="4038974" y="172937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riangle 24">
            <a:extLst>
              <a:ext uri="{FF2B5EF4-FFF2-40B4-BE49-F238E27FC236}">
                <a16:creationId xmlns:a16="http://schemas.microsoft.com/office/drawing/2014/main" id="{87F745A8-1305-9342-8527-8D3821CAAC6B}"/>
              </a:ext>
            </a:extLst>
          </p:cNvPr>
          <p:cNvSpPr/>
          <p:nvPr/>
        </p:nvSpPr>
        <p:spPr>
          <a:xfrm flipH="1">
            <a:off x="6555214" y="203059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590743B-52F1-B348-BFBB-948947A8A40C}"/>
              </a:ext>
            </a:extLst>
          </p:cNvPr>
          <p:cNvPicPr>
            <a:picLocks noChangeAspect="1"/>
          </p:cNvPicPr>
          <p:nvPr/>
        </p:nvPicPr>
        <p:blipFill>
          <a:blip r:embed="rId3"/>
          <a:stretch>
            <a:fillRect/>
          </a:stretch>
        </p:blipFill>
        <p:spPr>
          <a:xfrm>
            <a:off x="8769095" y="2487503"/>
            <a:ext cx="3422905" cy="4370497"/>
          </a:xfrm>
          <a:prstGeom prst="rect">
            <a:avLst/>
          </a:prstGeom>
        </p:spPr>
      </p:pic>
    </p:spTree>
    <p:extLst>
      <p:ext uri="{BB962C8B-B14F-4D97-AF65-F5344CB8AC3E}">
        <p14:creationId xmlns:p14="http://schemas.microsoft.com/office/powerpoint/2010/main" val="38713519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DE032-CFA4-5649-8A10-6F77C9444EE5}"/>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D14C2ECD-74B9-D94F-81D0-D267FAEE9060}"/>
              </a:ext>
            </a:extLst>
          </p:cNvPr>
          <p:cNvPicPr>
            <a:picLocks noGrp="1" noChangeAspect="1"/>
          </p:cNvPicPr>
          <p:nvPr>
            <p:ph idx="1"/>
          </p:nvPr>
        </p:nvPicPr>
        <p:blipFill>
          <a:blip r:embed="rId2"/>
          <a:stretch>
            <a:fillRect/>
          </a:stretch>
        </p:blipFill>
        <p:spPr>
          <a:xfrm>
            <a:off x="838200" y="150785"/>
            <a:ext cx="10842171" cy="7051696"/>
          </a:xfrm>
        </p:spPr>
      </p:pic>
      <p:sp>
        <p:nvSpPr>
          <p:cNvPr id="9" name="Triangle 8">
            <a:extLst>
              <a:ext uri="{FF2B5EF4-FFF2-40B4-BE49-F238E27FC236}">
                <a16:creationId xmlns:a16="http://schemas.microsoft.com/office/drawing/2014/main" id="{31198CCB-39F4-844C-902E-C82B3D6AB477}"/>
              </a:ext>
            </a:extLst>
          </p:cNvPr>
          <p:cNvSpPr/>
          <p:nvPr/>
        </p:nvSpPr>
        <p:spPr>
          <a:xfrm flipH="1">
            <a:off x="2556267" y="16906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4F41A5EF-0381-4E41-9BB3-D49543DE3D1A}"/>
              </a:ext>
            </a:extLst>
          </p:cNvPr>
          <p:cNvSpPr/>
          <p:nvPr/>
        </p:nvSpPr>
        <p:spPr>
          <a:xfrm flipH="1">
            <a:off x="511629"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8640D782-1E07-4B41-BF12-8A7C09CFC373}"/>
              </a:ext>
            </a:extLst>
          </p:cNvPr>
          <p:cNvSpPr/>
          <p:nvPr/>
        </p:nvSpPr>
        <p:spPr>
          <a:xfrm flipH="1">
            <a:off x="1909130" y="124405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B2CA6BE3-9EDD-2948-8C0B-8532C8545043}"/>
              </a:ext>
            </a:extLst>
          </p:cNvPr>
          <p:cNvSpPr/>
          <p:nvPr/>
        </p:nvSpPr>
        <p:spPr>
          <a:xfrm flipH="1">
            <a:off x="832194" y="199609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9E8BF7B0-0F1D-074D-88A3-0B57AF33EAFF}"/>
              </a:ext>
            </a:extLst>
          </p:cNvPr>
          <p:cNvSpPr/>
          <p:nvPr/>
        </p:nvSpPr>
        <p:spPr>
          <a:xfrm flipH="1">
            <a:off x="1431285" y="144897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4BE9D23C-85C0-4F4B-81D6-67FEEA39E057}"/>
              </a:ext>
            </a:extLst>
          </p:cNvPr>
          <p:cNvSpPr/>
          <p:nvPr/>
        </p:nvSpPr>
        <p:spPr>
          <a:xfrm flipH="1">
            <a:off x="4123810"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A6F75788-98F8-C64B-A2E4-95255805CAEF}"/>
              </a:ext>
            </a:extLst>
          </p:cNvPr>
          <p:cNvSpPr/>
          <p:nvPr/>
        </p:nvSpPr>
        <p:spPr>
          <a:xfrm flipH="1">
            <a:off x="3224426" y="154004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4BE6214-7B35-4A48-8910-912616244A64}"/>
              </a:ext>
            </a:extLst>
          </p:cNvPr>
          <p:cNvSpPr/>
          <p:nvPr/>
        </p:nvSpPr>
        <p:spPr>
          <a:xfrm flipH="1">
            <a:off x="4444375" y="29465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riangle 16">
            <a:extLst>
              <a:ext uri="{FF2B5EF4-FFF2-40B4-BE49-F238E27FC236}">
                <a16:creationId xmlns:a16="http://schemas.microsoft.com/office/drawing/2014/main" id="{FD9EEFDE-B99C-D546-A0B1-D5A3E3B633EB}"/>
              </a:ext>
            </a:extLst>
          </p:cNvPr>
          <p:cNvSpPr/>
          <p:nvPr/>
        </p:nvSpPr>
        <p:spPr>
          <a:xfrm flipH="1">
            <a:off x="2903860" y="259336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FA1865B4-B7E9-8D4E-BFAD-ABEEAFB488AC}"/>
              </a:ext>
            </a:extLst>
          </p:cNvPr>
          <p:cNvSpPr/>
          <p:nvPr/>
        </p:nvSpPr>
        <p:spPr>
          <a:xfrm flipH="1">
            <a:off x="2032440" y="157454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A4F2EB47-1F0E-D74E-9858-1C635D7849F9}"/>
              </a:ext>
            </a:extLst>
          </p:cNvPr>
          <p:cNvSpPr/>
          <p:nvPr/>
        </p:nvSpPr>
        <p:spPr>
          <a:xfrm flipH="1">
            <a:off x="4254438" y="70121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1B142689-2B7D-9043-92F9-72E92FD25AE8}"/>
              </a:ext>
            </a:extLst>
          </p:cNvPr>
          <p:cNvSpPr/>
          <p:nvPr/>
        </p:nvSpPr>
        <p:spPr>
          <a:xfrm flipH="1">
            <a:off x="5220449"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20">
            <a:extLst>
              <a:ext uri="{FF2B5EF4-FFF2-40B4-BE49-F238E27FC236}">
                <a16:creationId xmlns:a16="http://schemas.microsoft.com/office/drawing/2014/main" id="{C913F204-1EC2-794F-8B0A-E21B0F04C5FE}"/>
              </a:ext>
            </a:extLst>
          </p:cNvPr>
          <p:cNvSpPr/>
          <p:nvPr/>
        </p:nvSpPr>
        <p:spPr>
          <a:xfrm flipH="1">
            <a:off x="4780891" y="207854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iangle 21">
            <a:extLst>
              <a:ext uri="{FF2B5EF4-FFF2-40B4-BE49-F238E27FC236}">
                <a16:creationId xmlns:a16="http://schemas.microsoft.com/office/drawing/2014/main" id="{F1C2FF39-F4FD-AA4D-8017-50BC39C92E6E}"/>
              </a:ext>
            </a:extLst>
          </p:cNvPr>
          <p:cNvSpPr/>
          <p:nvPr/>
        </p:nvSpPr>
        <p:spPr>
          <a:xfrm flipH="1">
            <a:off x="4038974" y="172937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riangle 22">
            <a:extLst>
              <a:ext uri="{FF2B5EF4-FFF2-40B4-BE49-F238E27FC236}">
                <a16:creationId xmlns:a16="http://schemas.microsoft.com/office/drawing/2014/main" id="{DA2E7F17-F2DB-C249-A9E7-04E4CB7AAA5F}"/>
              </a:ext>
            </a:extLst>
          </p:cNvPr>
          <p:cNvSpPr/>
          <p:nvPr/>
        </p:nvSpPr>
        <p:spPr>
          <a:xfrm flipH="1">
            <a:off x="5970347" y="175802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3F5995-7C80-3E4D-83AC-3654F0020CA6}"/>
              </a:ext>
            </a:extLst>
          </p:cNvPr>
          <p:cNvPicPr>
            <a:picLocks noChangeAspect="1"/>
          </p:cNvPicPr>
          <p:nvPr/>
        </p:nvPicPr>
        <p:blipFill>
          <a:blip r:embed="rId3"/>
          <a:stretch>
            <a:fillRect/>
          </a:stretch>
        </p:blipFill>
        <p:spPr>
          <a:xfrm>
            <a:off x="7272504" y="2034590"/>
            <a:ext cx="4897726" cy="4823410"/>
          </a:xfrm>
          <a:prstGeom prst="rect">
            <a:avLst/>
          </a:prstGeom>
        </p:spPr>
      </p:pic>
      <p:sp>
        <p:nvSpPr>
          <p:cNvPr id="24" name="Triangle 23">
            <a:extLst>
              <a:ext uri="{FF2B5EF4-FFF2-40B4-BE49-F238E27FC236}">
                <a16:creationId xmlns:a16="http://schemas.microsoft.com/office/drawing/2014/main" id="{55A9685C-6EE4-534B-BAF3-BC2EDEADD768}"/>
              </a:ext>
            </a:extLst>
          </p:cNvPr>
          <p:cNvSpPr/>
          <p:nvPr/>
        </p:nvSpPr>
        <p:spPr>
          <a:xfrm flipH="1">
            <a:off x="6579007" y="20076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695830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DE032-CFA4-5649-8A10-6F77C9444EE5}"/>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D14C2ECD-74B9-D94F-81D0-D267FAEE9060}"/>
              </a:ext>
            </a:extLst>
          </p:cNvPr>
          <p:cNvPicPr>
            <a:picLocks noGrp="1" noChangeAspect="1"/>
          </p:cNvPicPr>
          <p:nvPr>
            <p:ph idx="1"/>
          </p:nvPr>
        </p:nvPicPr>
        <p:blipFill>
          <a:blip r:embed="rId2"/>
          <a:stretch>
            <a:fillRect/>
          </a:stretch>
        </p:blipFill>
        <p:spPr>
          <a:xfrm>
            <a:off x="838200" y="150785"/>
            <a:ext cx="10842171" cy="7051696"/>
          </a:xfrm>
        </p:spPr>
      </p:pic>
      <p:sp>
        <p:nvSpPr>
          <p:cNvPr id="9" name="Triangle 8">
            <a:extLst>
              <a:ext uri="{FF2B5EF4-FFF2-40B4-BE49-F238E27FC236}">
                <a16:creationId xmlns:a16="http://schemas.microsoft.com/office/drawing/2014/main" id="{31198CCB-39F4-844C-902E-C82B3D6AB477}"/>
              </a:ext>
            </a:extLst>
          </p:cNvPr>
          <p:cNvSpPr/>
          <p:nvPr/>
        </p:nvSpPr>
        <p:spPr>
          <a:xfrm flipH="1">
            <a:off x="2556267" y="16906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4F41A5EF-0381-4E41-9BB3-D49543DE3D1A}"/>
              </a:ext>
            </a:extLst>
          </p:cNvPr>
          <p:cNvSpPr/>
          <p:nvPr/>
        </p:nvSpPr>
        <p:spPr>
          <a:xfrm flipH="1">
            <a:off x="511629"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8640D782-1E07-4B41-BF12-8A7C09CFC373}"/>
              </a:ext>
            </a:extLst>
          </p:cNvPr>
          <p:cNvSpPr/>
          <p:nvPr/>
        </p:nvSpPr>
        <p:spPr>
          <a:xfrm flipH="1">
            <a:off x="1909130" y="124405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B2CA6BE3-9EDD-2948-8C0B-8532C8545043}"/>
              </a:ext>
            </a:extLst>
          </p:cNvPr>
          <p:cNvSpPr/>
          <p:nvPr/>
        </p:nvSpPr>
        <p:spPr>
          <a:xfrm flipH="1">
            <a:off x="832194" y="199609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9E8BF7B0-0F1D-074D-88A3-0B57AF33EAFF}"/>
              </a:ext>
            </a:extLst>
          </p:cNvPr>
          <p:cNvSpPr/>
          <p:nvPr/>
        </p:nvSpPr>
        <p:spPr>
          <a:xfrm flipH="1">
            <a:off x="1431285" y="144897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4BE9D23C-85C0-4F4B-81D6-67FEEA39E057}"/>
              </a:ext>
            </a:extLst>
          </p:cNvPr>
          <p:cNvSpPr/>
          <p:nvPr/>
        </p:nvSpPr>
        <p:spPr>
          <a:xfrm flipH="1">
            <a:off x="4123810"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A6F75788-98F8-C64B-A2E4-95255805CAEF}"/>
              </a:ext>
            </a:extLst>
          </p:cNvPr>
          <p:cNvSpPr/>
          <p:nvPr/>
        </p:nvSpPr>
        <p:spPr>
          <a:xfrm flipH="1">
            <a:off x="3224426" y="154004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4BE6214-7B35-4A48-8910-912616244A64}"/>
              </a:ext>
            </a:extLst>
          </p:cNvPr>
          <p:cNvSpPr/>
          <p:nvPr/>
        </p:nvSpPr>
        <p:spPr>
          <a:xfrm flipH="1">
            <a:off x="4444375" y="29465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riangle 16">
            <a:extLst>
              <a:ext uri="{FF2B5EF4-FFF2-40B4-BE49-F238E27FC236}">
                <a16:creationId xmlns:a16="http://schemas.microsoft.com/office/drawing/2014/main" id="{FD9EEFDE-B99C-D546-A0B1-D5A3E3B633EB}"/>
              </a:ext>
            </a:extLst>
          </p:cNvPr>
          <p:cNvSpPr/>
          <p:nvPr/>
        </p:nvSpPr>
        <p:spPr>
          <a:xfrm flipH="1">
            <a:off x="2903860" y="259336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FA1865B4-B7E9-8D4E-BFAD-ABEEAFB488AC}"/>
              </a:ext>
            </a:extLst>
          </p:cNvPr>
          <p:cNvSpPr/>
          <p:nvPr/>
        </p:nvSpPr>
        <p:spPr>
          <a:xfrm flipH="1">
            <a:off x="2032440" y="157454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A4F2EB47-1F0E-D74E-9858-1C635D7849F9}"/>
              </a:ext>
            </a:extLst>
          </p:cNvPr>
          <p:cNvSpPr/>
          <p:nvPr/>
        </p:nvSpPr>
        <p:spPr>
          <a:xfrm flipH="1">
            <a:off x="4254438" y="70121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1B142689-2B7D-9043-92F9-72E92FD25AE8}"/>
              </a:ext>
            </a:extLst>
          </p:cNvPr>
          <p:cNvSpPr/>
          <p:nvPr/>
        </p:nvSpPr>
        <p:spPr>
          <a:xfrm flipH="1">
            <a:off x="5220449"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20">
            <a:extLst>
              <a:ext uri="{FF2B5EF4-FFF2-40B4-BE49-F238E27FC236}">
                <a16:creationId xmlns:a16="http://schemas.microsoft.com/office/drawing/2014/main" id="{C913F204-1EC2-794F-8B0A-E21B0F04C5FE}"/>
              </a:ext>
            </a:extLst>
          </p:cNvPr>
          <p:cNvSpPr/>
          <p:nvPr/>
        </p:nvSpPr>
        <p:spPr>
          <a:xfrm flipH="1">
            <a:off x="4780891" y="207854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iangle 21">
            <a:extLst>
              <a:ext uri="{FF2B5EF4-FFF2-40B4-BE49-F238E27FC236}">
                <a16:creationId xmlns:a16="http://schemas.microsoft.com/office/drawing/2014/main" id="{F1C2FF39-F4FD-AA4D-8017-50BC39C92E6E}"/>
              </a:ext>
            </a:extLst>
          </p:cNvPr>
          <p:cNvSpPr/>
          <p:nvPr/>
        </p:nvSpPr>
        <p:spPr>
          <a:xfrm flipH="1">
            <a:off x="4038974" y="172937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riangle 22">
            <a:extLst>
              <a:ext uri="{FF2B5EF4-FFF2-40B4-BE49-F238E27FC236}">
                <a16:creationId xmlns:a16="http://schemas.microsoft.com/office/drawing/2014/main" id="{DA2E7F17-F2DB-C249-A9E7-04E4CB7AAA5F}"/>
              </a:ext>
            </a:extLst>
          </p:cNvPr>
          <p:cNvSpPr/>
          <p:nvPr/>
        </p:nvSpPr>
        <p:spPr>
          <a:xfrm flipH="1">
            <a:off x="5970347" y="175802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riangle 23">
            <a:extLst>
              <a:ext uri="{FF2B5EF4-FFF2-40B4-BE49-F238E27FC236}">
                <a16:creationId xmlns:a16="http://schemas.microsoft.com/office/drawing/2014/main" id="{55A9685C-6EE4-534B-BAF3-BC2EDEADD768}"/>
              </a:ext>
            </a:extLst>
          </p:cNvPr>
          <p:cNvSpPr/>
          <p:nvPr/>
        </p:nvSpPr>
        <p:spPr>
          <a:xfrm flipH="1">
            <a:off x="6579007" y="20076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riangle 24">
            <a:extLst>
              <a:ext uri="{FF2B5EF4-FFF2-40B4-BE49-F238E27FC236}">
                <a16:creationId xmlns:a16="http://schemas.microsoft.com/office/drawing/2014/main" id="{E4D884A9-EE55-9648-A221-6946BF20FF0A}"/>
              </a:ext>
            </a:extLst>
          </p:cNvPr>
          <p:cNvSpPr/>
          <p:nvPr/>
        </p:nvSpPr>
        <p:spPr>
          <a:xfrm flipH="1">
            <a:off x="7097480" y="241757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1929740-50C5-234B-97DF-832E9811D99E}"/>
              </a:ext>
            </a:extLst>
          </p:cNvPr>
          <p:cNvPicPr>
            <a:picLocks noChangeAspect="1"/>
          </p:cNvPicPr>
          <p:nvPr/>
        </p:nvPicPr>
        <p:blipFill>
          <a:blip r:embed="rId3"/>
          <a:stretch>
            <a:fillRect/>
          </a:stretch>
        </p:blipFill>
        <p:spPr>
          <a:xfrm>
            <a:off x="5374957" y="3429000"/>
            <a:ext cx="6866965" cy="6858000"/>
          </a:xfrm>
          <a:prstGeom prst="rect">
            <a:avLst/>
          </a:prstGeom>
        </p:spPr>
      </p:pic>
    </p:spTree>
    <p:extLst>
      <p:ext uri="{BB962C8B-B14F-4D97-AF65-F5344CB8AC3E}">
        <p14:creationId xmlns:p14="http://schemas.microsoft.com/office/powerpoint/2010/main" val="4212413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DF0CD-651A-5241-B3D7-33F20AF0EADA}"/>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55E00EE6-6BC7-FE49-A63A-5CC18E5207B7}"/>
              </a:ext>
            </a:extLst>
          </p:cNvPr>
          <p:cNvPicPr>
            <a:picLocks noGrp="1" noChangeAspect="1"/>
          </p:cNvPicPr>
          <p:nvPr>
            <p:ph idx="1"/>
          </p:nvPr>
        </p:nvPicPr>
        <p:blipFill>
          <a:blip r:embed="rId2"/>
          <a:stretch>
            <a:fillRect/>
          </a:stretch>
        </p:blipFill>
        <p:spPr>
          <a:xfrm>
            <a:off x="0" y="0"/>
            <a:ext cx="5069306" cy="2822575"/>
          </a:xfrm>
        </p:spPr>
      </p:pic>
      <p:pic>
        <p:nvPicPr>
          <p:cNvPr id="7" name="Picture 6">
            <a:extLst>
              <a:ext uri="{FF2B5EF4-FFF2-40B4-BE49-F238E27FC236}">
                <a16:creationId xmlns:a16="http://schemas.microsoft.com/office/drawing/2014/main" id="{C90A04EA-D779-934B-AF86-DC7D9DA225F3}"/>
              </a:ext>
            </a:extLst>
          </p:cNvPr>
          <p:cNvPicPr>
            <a:picLocks noChangeAspect="1"/>
          </p:cNvPicPr>
          <p:nvPr/>
        </p:nvPicPr>
        <p:blipFill>
          <a:blip r:embed="rId3"/>
          <a:stretch>
            <a:fillRect/>
          </a:stretch>
        </p:blipFill>
        <p:spPr>
          <a:xfrm>
            <a:off x="533400" y="2822575"/>
            <a:ext cx="6502400" cy="3657600"/>
          </a:xfrm>
          <a:prstGeom prst="rect">
            <a:avLst/>
          </a:prstGeom>
        </p:spPr>
      </p:pic>
      <p:pic>
        <p:nvPicPr>
          <p:cNvPr id="9" name="Picture 8">
            <a:extLst>
              <a:ext uri="{FF2B5EF4-FFF2-40B4-BE49-F238E27FC236}">
                <a16:creationId xmlns:a16="http://schemas.microsoft.com/office/drawing/2014/main" id="{18B18DF6-6C2E-2341-A578-471C8F1D2091}"/>
              </a:ext>
            </a:extLst>
          </p:cNvPr>
          <p:cNvPicPr>
            <a:picLocks noChangeAspect="1"/>
          </p:cNvPicPr>
          <p:nvPr/>
        </p:nvPicPr>
        <p:blipFill>
          <a:blip r:embed="rId4"/>
          <a:stretch>
            <a:fillRect/>
          </a:stretch>
        </p:blipFill>
        <p:spPr>
          <a:xfrm>
            <a:off x="5907506" y="1027906"/>
            <a:ext cx="6027030" cy="4368800"/>
          </a:xfrm>
          <a:prstGeom prst="rect">
            <a:avLst/>
          </a:prstGeom>
        </p:spPr>
      </p:pic>
    </p:spTree>
    <p:extLst>
      <p:ext uri="{BB962C8B-B14F-4D97-AF65-F5344CB8AC3E}">
        <p14:creationId xmlns:p14="http://schemas.microsoft.com/office/powerpoint/2010/main" val="11669465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DE032-CFA4-5649-8A10-6F77C9444EE5}"/>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D14C2ECD-74B9-D94F-81D0-D267FAEE9060}"/>
              </a:ext>
            </a:extLst>
          </p:cNvPr>
          <p:cNvPicPr>
            <a:picLocks noGrp="1" noChangeAspect="1"/>
          </p:cNvPicPr>
          <p:nvPr>
            <p:ph idx="1"/>
          </p:nvPr>
        </p:nvPicPr>
        <p:blipFill>
          <a:blip r:embed="rId2"/>
          <a:stretch>
            <a:fillRect/>
          </a:stretch>
        </p:blipFill>
        <p:spPr>
          <a:xfrm>
            <a:off x="838200" y="150785"/>
            <a:ext cx="10842171" cy="7051696"/>
          </a:xfrm>
        </p:spPr>
      </p:pic>
      <p:sp>
        <p:nvSpPr>
          <p:cNvPr id="9" name="Triangle 8">
            <a:extLst>
              <a:ext uri="{FF2B5EF4-FFF2-40B4-BE49-F238E27FC236}">
                <a16:creationId xmlns:a16="http://schemas.microsoft.com/office/drawing/2014/main" id="{31198CCB-39F4-844C-902E-C82B3D6AB477}"/>
              </a:ext>
            </a:extLst>
          </p:cNvPr>
          <p:cNvSpPr/>
          <p:nvPr/>
        </p:nvSpPr>
        <p:spPr>
          <a:xfrm flipH="1">
            <a:off x="2556267" y="16906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4F41A5EF-0381-4E41-9BB3-D49543DE3D1A}"/>
              </a:ext>
            </a:extLst>
          </p:cNvPr>
          <p:cNvSpPr/>
          <p:nvPr/>
        </p:nvSpPr>
        <p:spPr>
          <a:xfrm flipH="1">
            <a:off x="511629"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8640D782-1E07-4B41-BF12-8A7C09CFC373}"/>
              </a:ext>
            </a:extLst>
          </p:cNvPr>
          <p:cNvSpPr/>
          <p:nvPr/>
        </p:nvSpPr>
        <p:spPr>
          <a:xfrm flipH="1">
            <a:off x="1909130" y="124405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B2CA6BE3-9EDD-2948-8C0B-8532C8545043}"/>
              </a:ext>
            </a:extLst>
          </p:cNvPr>
          <p:cNvSpPr/>
          <p:nvPr/>
        </p:nvSpPr>
        <p:spPr>
          <a:xfrm flipH="1">
            <a:off x="832194" y="199609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9E8BF7B0-0F1D-074D-88A3-0B57AF33EAFF}"/>
              </a:ext>
            </a:extLst>
          </p:cNvPr>
          <p:cNvSpPr/>
          <p:nvPr/>
        </p:nvSpPr>
        <p:spPr>
          <a:xfrm flipH="1">
            <a:off x="1431285" y="144897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4BE9D23C-85C0-4F4B-81D6-67FEEA39E057}"/>
              </a:ext>
            </a:extLst>
          </p:cNvPr>
          <p:cNvSpPr/>
          <p:nvPr/>
        </p:nvSpPr>
        <p:spPr>
          <a:xfrm flipH="1">
            <a:off x="4123810"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A6F75788-98F8-C64B-A2E4-95255805CAEF}"/>
              </a:ext>
            </a:extLst>
          </p:cNvPr>
          <p:cNvSpPr/>
          <p:nvPr/>
        </p:nvSpPr>
        <p:spPr>
          <a:xfrm flipH="1">
            <a:off x="3224426" y="154004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4BE6214-7B35-4A48-8910-912616244A64}"/>
              </a:ext>
            </a:extLst>
          </p:cNvPr>
          <p:cNvSpPr/>
          <p:nvPr/>
        </p:nvSpPr>
        <p:spPr>
          <a:xfrm flipH="1">
            <a:off x="4444375" y="29465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riangle 16">
            <a:extLst>
              <a:ext uri="{FF2B5EF4-FFF2-40B4-BE49-F238E27FC236}">
                <a16:creationId xmlns:a16="http://schemas.microsoft.com/office/drawing/2014/main" id="{FD9EEFDE-B99C-D546-A0B1-D5A3E3B633EB}"/>
              </a:ext>
            </a:extLst>
          </p:cNvPr>
          <p:cNvSpPr/>
          <p:nvPr/>
        </p:nvSpPr>
        <p:spPr>
          <a:xfrm flipH="1">
            <a:off x="2903860" y="259336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FA1865B4-B7E9-8D4E-BFAD-ABEEAFB488AC}"/>
              </a:ext>
            </a:extLst>
          </p:cNvPr>
          <p:cNvSpPr/>
          <p:nvPr/>
        </p:nvSpPr>
        <p:spPr>
          <a:xfrm flipH="1">
            <a:off x="2032440" y="157454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A4F2EB47-1F0E-D74E-9858-1C635D7849F9}"/>
              </a:ext>
            </a:extLst>
          </p:cNvPr>
          <p:cNvSpPr/>
          <p:nvPr/>
        </p:nvSpPr>
        <p:spPr>
          <a:xfrm flipH="1">
            <a:off x="4254438" y="70121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1B142689-2B7D-9043-92F9-72E92FD25AE8}"/>
              </a:ext>
            </a:extLst>
          </p:cNvPr>
          <p:cNvSpPr/>
          <p:nvPr/>
        </p:nvSpPr>
        <p:spPr>
          <a:xfrm flipH="1">
            <a:off x="5220449"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20">
            <a:extLst>
              <a:ext uri="{FF2B5EF4-FFF2-40B4-BE49-F238E27FC236}">
                <a16:creationId xmlns:a16="http://schemas.microsoft.com/office/drawing/2014/main" id="{C913F204-1EC2-794F-8B0A-E21B0F04C5FE}"/>
              </a:ext>
            </a:extLst>
          </p:cNvPr>
          <p:cNvSpPr/>
          <p:nvPr/>
        </p:nvSpPr>
        <p:spPr>
          <a:xfrm flipH="1">
            <a:off x="4780891" y="207854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iangle 21">
            <a:extLst>
              <a:ext uri="{FF2B5EF4-FFF2-40B4-BE49-F238E27FC236}">
                <a16:creationId xmlns:a16="http://schemas.microsoft.com/office/drawing/2014/main" id="{F1C2FF39-F4FD-AA4D-8017-50BC39C92E6E}"/>
              </a:ext>
            </a:extLst>
          </p:cNvPr>
          <p:cNvSpPr/>
          <p:nvPr/>
        </p:nvSpPr>
        <p:spPr>
          <a:xfrm flipH="1">
            <a:off x="4038974" y="172937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riangle 22">
            <a:extLst>
              <a:ext uri="{FF2B5EF4-FFF2-40B4-BE49-F238E27FC236}">
                <a16:creationId xmlns:a16="http://schemas.microsoft.com/office/drawing/2014/main" id="{DA2E7F17-F2DB-C249-A9E7-04E4CB7AAA5F}"/>
              </a:ext>
            </a:extLst>
          </p:cNvPr>
          <p:cNvSpPr/>
          <p:nvPr/>
        </p:nvSpPr>
        <p:spPr>
          <a:xfrm flipH="1">
            <a:off x="5970347" y="175802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riangle 23">
            <a:extLst>
              <a:ext uri="{FF2B5EF4-FFF2-40B4-BE49-F238E27FC236}">
                <a16:creationId xmlns:a16="http://schemas.microsoft.com/office/drawing/2014/main" id="{55A9685C-6EE4-534B-BAF3-BC2EDEADD768}"/>
              </a:ext>
            </a:extLst>
          </p:cNvPr>
          <p:cNvSpPr/>
          <p:nvPr/>
        </p:nvSpPr>
        <p:spPr>
          <a:xfrm flipH="1">
            <a:off x="6579007" y="20076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riangle 24">
            <a:extLst>
              <a:ext uri="{FF2B5EF4-FFF2-40B4-BE49-F238E27FC236}">
                <a16:creationId xmlns:a16="http://schemas.microsoft.com/office/drawing/2014/main" id="{E4D884A9-EE55-9648-A221-6946BF20FF0A}"/>
              </a:ext>
            </a:extLst>
          </p:cNvPr>
          <p:cNvSpPr/>
          <p:nvPr/>
        </p:nvSpPr>
        <p:spPr>
          <a:xfrm flipH="1">
            <a:off x="7097480" y="241757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riangle 25">
            <a:extLst>
              <a:ext uri="{FF2B5EF4-FFF2-40B4-BE49-F238E27FC236}">
                <a16:creationId xmlns:a16="http://schemas.microsoft.com/office/drawing/2014/main" id="{08CE423B-2128-0649-9376-0AB1A2A5CB5D}"/>
              </a:ext>
            </a:extLst>
          </p:cNvPr>
          <p:cNvSpPr/>
          <p:nvPr/>
        </p:nvSpPr>
        <p:spPr>
          <a:xfrm flipH="1">
            <a:off x="7936518" y="278852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DD5400D-5D82-FE40-8AD0-2FF834D4778B}"/>
              </a:ext>
            </a:extLst>
          </p:cNvPr>
          <p:cNvPicPr>
            <a:picLocks noChangeAspect="1"/>
          </p:cNvPicPr>
          <p:nvPr/>
        </p:nvPicPr>
        <p:blipFill>
          <a:blip r:embed="rId3"/>
          <a:stretch>
            <a:fillRect/>
          </a:stretch>
        </p:blipFill>
        <p:spPr>
          <a:xfrm>
            <a:off x="-45168" y="2584362"/>
            <a:ext cx="3065954" cy="4275197"/>
          </a:xfrm>
          <a:prstGeom prst="rect">
            <a:avLst/>
          </a:prstGeom>
        </p:spPr>
      </p:pic>
    </p:spTree>
    <p:extLst>
      <p:ext uri="{BB962C8B-B14F-4D97-AF65-F5344CB8AC3E}">
        <p14:creationId xmlns:p14="http://schemas.microsoft.com/office/powerpoint/2010/main" val="31823550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724BD-970F-1745-B8C6-10A6F974A3A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CD52C47-986B-CA40-B9AB-5950758EA127}"/>
              </a:ext>
            </a:extLst>
          </p:cNvPr>
          <p:cNvSpPr>
            <a:spLocks noGrp="1"/>
          </p:cNvSpPr>
          <p:nvPr>
            <p:ph idx="1"/>
          </p:nvPr>
        </p:nvSpPr>
        <p:spPr>
          <a:xfrm>
            <a:off x="356461" y="365125"/>
            <a:ext cx="11437749" cy="6066672"/>
          </a:xfrm>
        </p:spPr>
        <p:txBody>
          <a:bodyPr>
            <a:normAutofit fontScale="92500" lnSpcReduction="10000"/>
          </a:bodyPr>
          <a:lstStyle/>
          <a:p>
            <a:pPr marL="0" indent="0">
              <a:buNone/>
            </a:pPr>
            <a:r>
              <a:rPr lang="en-GB" dirty="0"/>
              <a:t>Such, then are the traditions regarding Dionysus and his descendants current among the Indians who inhabit the hill-country. They further assert that Herakles also was born among them. They assign to him like Greeks, the clubs and the lion's skin. He far surpassed other men in personal strength and prowess, and cleared sea and land of evil beasts. Marrying many wives he begot many sons, but one daughter only. The sons having reached man's estate, he divided all India into equal portions for his children, whom he made kings in different parts of his dominion. He provided similarly for his daughter, whom he reared up and made a queen. He was the founder, also, of no small number of cities, the most renowned and greatest of which he called </a:t>
            </a:r>
            <a:r>
              <a:rPr lang="en-GB" dirty="0" err="1"/>
              <a:t>Palibothra</a:t>
            </a:r>
            <a:r>
              <a:rPr lang="en-GB" dirty="0"/>
              <a:t> (Pataliputra). He built therein many sumptuous palaces, and settled within its walls a numerous population. The city he fortified with trenches of notable dimensions, which were filled with water introduced from the river. Herakles, accordingly, after his removal from among the men, obtained immortal </a:t>
            </a:r>
            <a:r>
              <a:rPr lang="en-GB" dirty="0" err="1"/>
              <a:t>honor</a:t>
            </a:r>
            <a:r>
              <a:rPr lang="en-GB" dirty="0"/>
              <a:t>; and his descendants, having reigned for many generations and signalized themselves by great achievements, neither made any expedition beyond the confines of India, nor sent out any colony abroad.</a:t>
            </a:r>
          </a:p>
          <a:p>
            <a:pPr marL="0" indent="0">
              <a:buNone/>
            </a:pPr>
            <a:r>
              <a:rPr lang="en-GB" dirty="0" err="1"/>
              <a:t>Megasthenes</a:t>
            </a:r>
            <a:r>
              <a:rPr lang="en-GB" dirty="0"/>
              <a:t> Fragment 1 (</a:t>
            </a:r>
            <a:r>
              <a:rPr lang="en-GB" dirty="0" err="1"/>
              <a:t>Diodorus</a:t>
            </a:r>
            <a:r>
              <a:rPr lang="en-GB" dirty="0"/>
              <a:t> II.39-40) </a:t>
            </a:r>
            <a:endParaRPr lang="en-US" dirty="0"/>
          </a:p>
        </p:txBody>
      </p:sp>
    </p:spTree>
    <p:extLst>
      <p:ext uri="{BB962C8B-B14F-4D97-AF65-F5344CB8AC3E}">
        <p14:creationId xmlns:p14="http://schemas.microsoft.com/office/powerpoint/2010/main" val="8098893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DE032-CFA4-5649-8A10-6F77C9444EE5}"/>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D14C2ECD-74B9-D94F-81D0-D267FAEE9060}"/>
              </a:ext>
            </a:extLst>
          </p:cNvPr>
          <p:cNvPicPr>
            <a:picLocks noGrp="1" noChangeAspect="1"/>
          </p:cNvPicPr>
          <p:nvPr>
            <p:ph idx="1"/>
          </p:nvPr>
        </p:nvPicPr>
        <p:blipFill>
          <a:blip r:embed="rId2"/>
          <a:stretch>
            <a:fillRect/>
          </a:stretch>
        </p:blipFill>
        <p:spPr>
          <a:xfrm>
            <a:off x="838200" y="150785"/>
            <a:ext cx="10842171" cy="7051696"/>
          </a:xfrm>
        </p:spPr>
      </p:pic>
      <p:sp>
        <p:nvSpPr>
          <p:cNvPr id="9" name="Triangle 8">
            <a:extLst>
              <a:ext uri="{FF2B5EF4-FFF2-40B4-BE49-F238E27FC236}">
                <a16:creationId xmlns:a16="http://schemas.microsoft.com/office/drawing/2014/main" id="{31198CCB-39F4-844C-902E-C82B3D6AB477}"/>
              </a:ext>
            </a:extLst>
          </p:cNvPr>
          <p:cNvSpPr/>
          <p:nvPr/>
        </p:nvSpPr>
        <p:spPr>
          <a:xfrm flipH="1">
            <a:off x="2556267" y="16906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4F41A5EF-0381-4E41-9BB3-D49543DE3D1A}"/>
              </a:ext>
            </a:extLst>
          </p:cNvPr>
          <p:cNvSpPr/>
          <p:nvPr/>
        </p:nvSpPr>
        <p:spPr>
          <a:xfrm flipH="1">
            <a:off x="511629"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8640D782-1E07-4B41-BF12-8A7C09CFC373}"/>
              </a:ext>
            </a:extLst>
          </p:cNvPr>
          <p:cNvSpPr/>
          <p:nvPr/>
        </p:nvSpPr>
        <p:spPr>
          <a:xfrm flipH="1">
            <a:off x="1909130" y="124405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B2CA6BE3-9EDD-2948-8C0B-8532C8545043}"/>
              </a:ext>
            </a:extLst>
          </p:cNvPr>
          <p:cNvSpPr/>
          <p:nvPr/>
        </p:nvSpPr>
        <p:spPr>
          <a:xfrm flipH="1">
            <a:off x="832194" y="199609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9E8BF7B0-0F1D-074D-88A3-0B57AF33EAFF}"/>
              </a:ext>
            </a:extLst>
          </p:cNvPr>
          <p:cNvSpPr/>
          <p:nvPr/>
        </p:nvSpPr>
        <p:spPr>
          <a:xfrm flipH="1">
            <a:off x="1431285" y="144897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4BE9D23C-85C0-4F4B-81D6-67FEEA39E057}"/>
              </a:ext>
            </a:extLst>
          </p:cNvPr>
          <p:cNvSpPr/>
          <p:nvPr/>
        </p:nvSpPr>
        <p:spPr>
          <a:xfrm flipH="1">
            <a:off x="4123810"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A6F75788-98F8-C64B-A2E4-95255805CAEF}"/>
              </a:ext>
            </a:extLst>
          </p:cNvPr>
          <p:cNvSpPr/>
          <p:nvPr/>
        </p:nvSpPr>
        <p:spPr>
          <a:xfrm flipH="1">
            <a:off x="3224426" y="154004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4BE6214-7B35-4A48-8910-912616244A64}"/>
              </a:ext>
            </a:extLst>
          </p:cNvPr>
          <p:cNvSpPr/>
          <p:nvPr/>
        </p:nvSpPr>
        <p:spPr>
          <a:xfrm flipH="1">
            <a:off x="4444375" y="29465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riangle 16">
            <a:extLst>
              <a:ext uri="{FF2B5EF4-FFF2-40B4-BE49-F238E27FC236}">
                <a16:creationId xmlns:a16="http://schemas.microsoft.com/office/drawing/2014/main" id="{FD9EEFDE-B99C-D546-A0B1-D5A3E3B633EB}"/>
              </a:ext>
            </a:extLst>
          </p:cNvPr>
          <p:cNvSpPr/>
          <p:nvPr/>
        </p:nvSpPr>
        <p:spPr>
          <a:xfrm flipH="1">
            <a:off x="2903860" y="259336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FA1865B4-B7E9-8D4E-BFAD-ABEEAFB488AC}"/>
              </a:ext>
            </a:extLst>
          </p:cNvPr>
          <p:cNvSpPr/>
          <p:nvPr/>
        </p:nvSpPr>
        <p:spPr>
          <a:xfrm flipH="1">
            <a:off x="2032440" y="157454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A4F2EB47-1F0E-D74E-9858-1C635D7849F9}"/>
              </a:ext>
            </a:extLst>
          </p:cNvPr>
          <p:cNvSpPr/>
          <p:nvPr/>
        </p:nvSpPr>
        <p:spPr>
          <a:xfrm flipH="1">
            <a:off x="4254438" y="70121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1B142689-2B7D-9043-92F9-72E92FD25AE8}"/>
              </a:ext>
            </a:extLst>
          </p:cNvPr>
          <p:cNvSpPr/>
          <p:nvPr/>
        </p:nvSpPr>
        <p:spPr>
          <a:xfrm flipH="1">
            <a:off x="5220449"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20">
            <a:extLst>
              <a:ext uri="{FF2B5EF4-FFF2-40B4-BE49-F238E27FC236}">
                <a16:creationId xmlns:a16="http://schemas.microsoft.com/office/drawing/2014/main" id="{C913F204-1EC2-794F-8B0A-E21B0F04C5FE}"/>
              </a:ext>
            </a:extLst>
          </p:cNvPr>
          <p:cNvSpPr/>
          <p:nvPr/>
        </p:nvSpPr>
        <p:spPr>
          <a:xfrm flipH="1">
            <a:off x="4780891" y="207854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iangle 21">
            <a:extLst>
              <a:ext uri="{FF2B5EF4-FFF2-40B4-BE49-F238E27FC236}">
                <a16:creationId xmlns:a16="http://schemas.microsoft.com/office/drawing/2014/main" id="{F1C2FF39-F4FD-AA4D-8017-50BC39C92E6E}"/>
              </a:ext>
            </a:extLst>
          </p:cNvPr>
          <p:cNvSpPr/>
          <p:nvPr/>
        </p:nvSpPr>
        <p:spPr>
          <a:xfrm flipH="1">
            <a:off x="4038974" y="172937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riangle 22">
            <a:extLst>
              <a:ext uri="{FF2B5EF4-FFF2-40B4-BE49-F238E27FC236}">
                <a16:creationId xmlns:a16="http://schemas.microsoft.com/office/drawing/2014/main" id="{DA2E7F17-F2DB-C249-A9E7-04E4CB7AAA5F}"/>
              </a:ext>
            </a:extLst>
          </p:cNvPr>
          <p:cNvSpPr/>
          <p:nvPr/>
        </p:nvSpPr>
        <p:spPr>
          <a:xfrm flipH="1">
            <a:off x="5970347" y="175802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riangle 23">
            <a:extLst>
              <a:ext uri="{FF2B5EF4-FFF2-40B4-BE49-F238E27FC236}">
                <a16:creationId xmlns:a16="http://schemas.microsoft.com/office/drawing/2014/main" id="{55A9685C-6EE4-534B-BAF3-BC2EDEADD768}"/>
              </a:ext>
            </a:extLst>
          </p:cNvPr>
          <p:cNvSpPr/>
          <p:nvPr/>
        </p:nvSpPr>
        <p:spPr>
          <a:xfrm flipH="1">
            <a:off x="6579007" y="20076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riangle 24">
            <a:extLst>
              <a:ext uri="{FF2B5EF4-FFF2-40B4-BE49-F238E27FC236}">
                <a16:creationId xmlns:a16="http://schemas.microsoft.com/office/drawing/2014/main" id="{E4D884A9-EE55-9648-A221-6946BF20FF0A}"/>
              </a:ext>
            </a:extLst>
          </p:cNvPr>
          <p:cNvSpPr/>
          <p:nvPr/>
        </p:nvSpPr>
        <p:spPr>
          <a:xfrm flipH="1">
            <a:off x="7097480" y="241757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riangle 25">
            <a:extLst>
              <a:ext uri="{FF2B5EF4-FFF2-40B4-BE49-F238E27FC236}">
                <a16:creationId xmlns:a16="http://schemas.microsoft.com/office/drawing/2014/main" id="{08CE423B-2128-0649-9376-0AB1A2A5CB5D}"/>
              </a:ext>
            </a:extLst>
          </p:cNvPr>
          <p:cNvSpPr/>
          <p:nvPr/>
        </p:nvSpPr>
        <p:spPr>
          <a:xfrm flipH="1">
            <a:off x="7936518" y="278852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7" name="Picture 26">
            <a:extLst>
              <a:ext uri="{FF2B5EF4-FFF2-40B4-BE49-F238E27FC236}">
                <a16:creationId xmlns:a16="http://schemas.microsoft.com/office/drawing/2014/main" id="{70964CCF-0527-E245-97AC-73A141E60A15}"/>
              </a:ext>
            </a:extLst>
          </p:cNvPr>
          <p:cNvPicPr>
            <a:picLocks noChangeAspect="1"/>
          </p:cNvPicPr>
          <p:nvPr/>
        </p:nvPicPr>
        <p:blipFill>
          <a:blip r:embed="rId3"/>
          <a:stretch>
            <a:fillRect/>
          </a:stretch>
        </p:blipFill>
        <p:spPr>
          <a:xfrm>
            <a:off x="0" y="3272289"/>
            <a:ext cx="4895569" cy="3736928"/>
          </a:xfrm>
          <a:prstGeom prst="rect">
            <a:avLst/>
          </a:prstGeom>
        </p:spPr>
      </p:pic>
      <p:sp>
        <p:nvSpPr>
          <p:cNvPr id="28" name="Triangle 27">
            <a:extLst>
              <a:ext uri="{FF2B5EF4-FFF2-40B4-BE49-F238E27FC236}">
                <a16:creationId xmlns:a16="http://schemas.microsoft.com/office/drawing/2014/main" id="{6A03143F-B839-CD40-87DC-824860502420}"/>
              </a:ext>
            </a:extLst>
          </p:cNvPr>
          <p:cNvSpPr/>
          <p:nvPr/>
        </p:nvSpPr>
        <p:spPr>
          <a:xfrm flipH="1">
            <a:off x="6959107"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348085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DE032-CFA4-5649-8A10-6F77C9444EE5}"/>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D14C2ECD-74B9-D94F-81D0-D267FAEE9060}"/>
              </a:ext>
            </a:extLst>
          </p:cNvPr>
          <p:cNvPicPr>
            <a:picLocks noGrp="1" noChangeAspect="1"/>
          </p:cNvPicPr>
          <p:nvPr>
            <p:ph idx="1"/>
          </p:nvPr>
        </p:nvPicPr>
        <p:blipFill>
          <a:blip r:embed="rId2"/>
          <a:stretch>
            <a:fillRect/>
          </a:stretch>
        </p:blipFill>
        <p:spPr>
          <a:xfrm>
            <a:off x="838200" y="150785"/>
            <a:ext cx="10842171" cy="7051696"/>
          </a:xfrm>
        </p:spPr>
      </p:pic>
      <p:sp>
        <p:nvSpPr>
          <p:cNvPr id="9" name="Triangle 8">
            <a:extLst>
              <a:ext uri="{FF2B5EF4-FFF2-40B4-BE49-F238E27FC236}">
                <a16:creationId xmlns:a16="http://schemas.microsoft.com/office/drawing/2014/main" id="{31198CCB-39F4-844C-902E-C82B3D6AB477}"/>
              </a:ext>
            </a:extLst>
          </p:cNvPr>
          <p:cNvSpPr/>
          <p:nvPr/>
        </p:nvSpPr>
        <p:spPr>
          <a:xfrm flipH="1">
            <a:off x="2556267" y="16906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4F41A5EF-0381-4E41-9BB3-D49543DE3D1A}"/>
              </a:ext>
            </a:extLst>
          </p:cNvPr>
          <p:cNvSpPr/>
          <p:nvPr/>
        </p:nvSpPr>
        <p:spPr>
          <a:xfrm flipH="1">
            <a:off x="511629"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8640D782-1E07-4B41-BF12-8A7C09CFC373}"/>
              </a:ext>
            </a:extLst>
          </p:cNvPr>
          <p:cNvSpPr/>
          <p:nvPr/>
        </p:nvSpPr>
        <p:spPr>
          <a:xfrm flipH="1">
            <a:off x="1909130" y="124405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B2CA6BE3-9EDD-2948-8C0B-8532C8545043}"/>
              </a:ext>
            </a:extLst>
          </p:cNvPr>
          <p:cNvSpPr/>
          <p:nvPr/>
        </p:nvSpPr>
        <p:spPr>
          <a:xfrm flipH="1">
            <a:off x="832194" y="199609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9E8BF7B0-0F1D-074D-88A3-0B57AF33EAFF}"/>
              </a:ext>
            </a:extLst>
          </p:cNvPr>
          <p:cNvSpPr/>
          <p:nvPr/>
        </p:nvSpPr>
        <p:spPr>
          <a:xfrm flipH="1">
            <a:off x="1431285" y="144897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4BE9D23C-85C0-4F4B-81D6-67FEEA39E057}"/>
              </a:ext>
            </a:extLst>
          </p:cNvPr>
          <p:cNvSpPr/>
          <p:nvPr/>
        </p:nvSpPr>
        <p:spPr>
          <a:xfrm flipH="1">
            <a:off x="4123810"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A6F75788-98F8-C64B-A2E4-95255805CAEF}"/>
              </a:ext>
            </a:extLst>
          </p:cNvPr>
          <p:cNvSpPr/>
          <p:nvPr/>
        </p:nvSpPr>
        <p:spPr>
          <a:xfrm flipH="1">
            <a:off x="3224426" y="154004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4BE6214-7B35-4A48-8910-912616244A64}"/>
              </a:ext>
            </a:extLst>
          </p:cNvPr>
          <p:cNvSpPr/>
          <p:nvPr/>
        </p:nvSpPr>
        <p:spPr>
          <a:xfrm flipH="1">
            <a:off x="4444375" y="29465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riangle 16">
            <a:extLst>
              <a:ext uri="{FF2B5EF4-FFF2-40B4-BE49-F238E27FC236}">
                <a16:creationId xmlns:a16="http://schemas.microsoft.com/office/drawing/2014/main" id="{FD9EEFDE-B99C-D546-A0B1-D5A3E3B633EB}"/>
              </a:ext>
            </a:extLst>
          </p:cNvPr>
          <p:cNvSpPr/>
          <p:nvPr/>
        </p:nvSpPr>
        <p:spPr>
          <a:xfrm flipH="1">
            <a:off x="2903860" y="259336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FA1865B4-B7E9-8D4E-BFAD-ABEEAFB488AC}"/>
              </a:ext>
            </a:extLst>
          </p:cNvPr>
          <p:cNvSpPr/>
          <p:nvPr/>
        </p:nvSpPr>
        <p:spPr>
          <a:xfrm flipH="1">
            <a:off x="2032440" y="157454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A4F2EB47-1F0E-D74E-9858-1C635D7849F9}"/>
              </a:ext>
            </a:extLst>
          </p:cNvPr>
          <p:cNvSpPr/>
          <p:nvPr/>
        </p:nvSpPr>
        <p:spPr>
          <a:xfrm flipH="1">
            <a:off x="4254438" y="70121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1B142689-2B7D-9043-92F9-72E92FD25AE8}"/>
              </a:ext>
            </a:extLst>
          </p:cNvPr>
          <p:cNvSpPr/>
          <p:nvPr/>
        </p:nvSpPr>
        <p:spPr>
          <a:xfrm flipH="1">
            <a:off x="5220449"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20">
            <a:extLst>
              <a:ext uri="{FF2B5EF4-FFF2-40B4-BE49-F238E27FC236}">
                <a16:creationId xmlns:a16="http://schemas.microsoft.com/office/drawing/2014/main" id="{C913F204-1EC2-794F-8B0A-E21B0F04C5FE}"/>
              </a:ext>
            </a:extLst>
          </p:cNvPr>
          <p:cNvSpPr/>
          <p:nvPr/>
        </p:nvSpPr>
        <p:spPr>
          <a:xfrm flipH="1">
            <a:off x="4780891" y="207854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iangle 21">
            <a:extLst>
              <a:ext uri="{FF2B5EF4-FFF2-40B4-BE49-F238E27FC236}">
                <a16:creationId xmlns:a16="http://schemas.microsoft.com/office/drawing/2014/main" id="{F1C2FF39-F4FD-AA4D-8017-50BC39C92E6E}"/>
              </a:ext>
            </a:extLst>
          </p:cNvPr>
          <p:cNvSpPr/>
          <p:nvPr/>
        </p:nvSpPr>
        <p:spPr>
          <a:xfrm flipH="1">
            <a:off x="4038974" y="172937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riangle 22">
            <a:extLst>
              <a:ext uri="{FF2B5EF4-FFF2-40B4-BE49-F238E27FC236}">
                <a16:creationId xmlns:a16="http://schemas.microsoft.com/office/drawing/2014/main" id="{DA2E7F17-F2DB-C249-A9E7-04E4CB7AAA5F}"/>
              </a:ext>
            </a:extLst>
          </p:cNvPr>
          <p:cNvSpPr/>
          <p:nvPr/>
        </p:nvSpPr>
        <p:spPr>
          <a:xfrm flipH="1">
            <a:off x="5970347" y="175802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riangle 23">
            <a:extLst>
              <a:ext uri="{FF2B5EF4-FFF2-40B4-BE49-F238E27FC236}">
                <a16:creationId xmlns:a16="http://schemas.microsoft.com/office/drawing/2014/main" id="{55A9685C-6EE4-534B-BAF3-BC2EDEADD768}"/>
              </a:ext>
            </a:extLst>
          </p:cNvPr>
          <p:cNvSpPr/>
          <p:nvPr/>
        </p:nvSpPr>
        <p:spPr>
          <a:xfrm flipH="1">
            <a:off x="6579007" y="20076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riangle 24">
            <a:extLst>
              <a:ext uri="{FF2B5EF4-FFF2-40B4-BE49-F238E27FC236}">
                <a16:creationId xmlns:a16="http://schemas.microsoft.com/office/drawing/2014/main" id="{E4D884A9-EE55-9648-A221-6946BF20FF0A}"/>
              </a:ext>
            </a:extLst>
          </p:cNvPr>
          <p:cNvSpPr/>
          <p:nvPr/>
        </p:nvSpPr>
        <p:spPr>
          <a:xfrm flipH="1">
            <a:off x="7097480" y="241757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riangle 25">
            <a:extLst>
              <a:ext uri="{FF2B5EF4-FFF2-40B4-BE49-F238E27FC236}">
                <a16:creationId xmlns:a16="http://schemas.microsoft.com/office/drawing/2014/main" id="{08CE423B-2128-0649-9376-0AB1A2A5CB5D}"/>
              </a:ext>
            </a:extLst>
          </p:cNvPr>
          <p:cNvSpPr/>
          <p:nvPr/>
        </p:nvSpPr>
        <p:spPr>
          <a:xfrm flipH="1">
            <a:off x="7936518" y="278852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riangle 27">
            <a:extLst>
              <a:ext uri="{FF2B5EF4-FFF2-40B4-BE49-F238E27FC236}">
                <a16:creationId xmlns:a16="http://schemas.microsoft.com/office/drawing/2014/main" id="{6A03143F-B839-CD40-87DC-824860502420}"/>
              </a:ext>
            </a:extLst>
          </p:cNvPr>
          <p:cNvSpPr/>
          <p:nvPr/>
        </p:nvSpPr>
        <p:spPr>
          <a:xfrm flipH="1">
            <a:off x="6959107"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BBE5A515-8BA3-DE46-94EB-E3AC3E0DD1F6}"/>
              </a:ext>
            </a:extLst>
          </p:cNvPr>
          <p:cNvPicPr>
            <a:picLocks noChangeAspect="1"/>
          </p:cNvPicPr>
          <p:nvPr/>
        </p:nvPicPr>
        <p:blipFill>
          <a:blip r:embed="rId3"/>
          <a:stretch>
            <a:fillRect/>
          </a:stretch>
        </p:blipFill>
        <p:spPr>
          <a:xfrm>
            <a:off x="8712592" y="1712400"/>
            <a:ext cx="3436809" cy="5163299"/>
          </a:xfrm>
          <a:prstGeom prst="rect">
            <a:avLst/>
          </a:prstGeom>
        </p:spPr>
      </p:pic>
      <p:sp>
        <p:nvSpPr>
          <p:cNvPr id="29" name="Triangle 28">
            <a:extLst>
              <a:ext uri="{FF2B5EF4-FFF2-40B4-BE49-F238E27FC236}">
                <a16:creationId xmlns:a16="http://schemas.microsoft.com/office/drawing/2014/main" id="{D2D28CB5-755A-4A42-9C2F-2C60B3C9F7D1}"/>
              </a:ext>
            </a:extLst>
          </p:cNvPr>
          <p:cNvSpPr/>
          <p:nvPr/>
        </p:nvSpPr>
        <p:spPr>
          <a:xfrm flipH="1">
            <a:off x="7028293" y="186258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026287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DE032-CFA4-5649-8A10-6F77C9444EE5}"/>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D14C2ECD-74B9-D94F-81D0-D267FAEE9060}"/>
              </a:ext>
            </a:extLst>
          </p:cNvPr>
          <p:cNvPicPr>
            <a:picLocks noGrp="1" noChangeAspect="1"/>
          </p:cNvPicPr>
          <p:nvPr>
            <p:ph idx="1"/>
          </p:nvPr>
        </p:nvPicPr>
        <p:blipFill>
          <a:blip r:embed="rId2"/>
          <a:stretch>
            <a:fillRect/>
          </a:stretch>
        </p:blipFill>
        <p:spPr>
          <a:xfrm>
            <a:off x="838200" y="150785"/>
            <a:ext cx="10842171" cy="7051696"/>
          </a:xfrm>
        </p:spPr>
      </p:pic>
      <p:sp>
        <p:nvSpPr>
          <p:cNvPr id="9" name="Triangle 8">
            <a:extLst>
              <a:ext uri="{FF2B5EF4-FFF2-40B4-BE49-F238E27FC236}">
                <a16:creationId xmlns:a16="http://schemas.microsoft.com/office/drawing/2014/main" id="{31198CCB-39F4-844C-902E-C82B3D6AB477}"/>
              </a:ext>
            </a:extLst>
          </p:cNvPr>
          <p:cNvSpPr/>
          <p:nvPr/>
        </p:nvSpPr>
        <p:spPr>
          <a:xfrm flipH="1">
            <a:off x="2556267" y="16906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4F41A5EF-0381-4E41-9BB3-D49543DE3D1A}"/>
              </a:ext>
            </a:extLst>
          </p:cNvPr>
          <p:cNvSpPr/>
          <p:nvPr/>
        </p:nvSpPr>
        <p:spPr>
          <a:xfrm flipH="1">
            <a:off x="511629"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8640D782-1E07-4B41-BF12-8A7C09CFC373}"/>
              </a:ext>
            </a:extLst>
          </p:cNvPr>
          <p:cNvSpPr/>
          <p:nvPr/>
        </p:nvSpPr>
        <p:spPr>
          <a:xfrm flipH="1">
            <a:off x="1909130" y="124405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B2CA6BE3-9EDD-2948-8C0B-8532C8545043}"/>
              </a:ext>
            </a:extLst>
          </p:cNvPr>
          <p:cNvSpPr/>
          <p:nvPr/>
        </p:nvSpPr>
        <p:spPr>
          <a:xfrm flipH="1">
            <a:off x="832194" y="199609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9E8BF7B0-0F1D-074D-88A3-0B57AF33EAFF}"/>
              </a:ext>
            </a:extLst>
          </p:cNvPr>
          <p:cNvSpPr/>
          <p:nvPr/>
        </p:nvSpPr>
        <p:spPr>
          <a:xfrm flipH="1">
            <a:off x="1431285" y="144897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4BE9D23C-85C0-4F4B-81D6-67FEEA39E057}"/>
              </a:ext>
            </a:extLst>
          </p:cNvPr>
          <p:cNvSpPr/>
          <p:nvPr/>
        </p:nvSpPr>
        <p:spPr>
          <a:xfrm flipH="1">
            <a:off x="4123810"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A6F75788-98F8-C64B-A2E4-95255805CAEF}"/>
              </a:ext>
            </a:extLst>
          </p:cNvPr>
          <p:cNvSpPr/>
          <p:nvPr/>
        </p:nvSpPr>
        <p:spPr>
          <a:xfrm flipH="1">
            <a:off x="3224426" y="154004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4BE6214-7B35-4A48-8910-912616244A64}"/>
              </a:ext>
            </a:extLst>
          </p:cNvPr>
          <p:cNvSpPr/>
          <p:nvPr/>
        </p:nvSpPr>
        <p:spPr>
          <a:xfrm flipH="1">
            <a:off x="4444375" y="29465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riangle 16">
            <a:extLst>
              <a:ext uri="{FF2B5EF4-FFF2-40B4-BE49-F238E27FC236}">
                <a16:creationId xmlns:a16="http://schemas.microsoft.com/office/drawing/2014/main" id="{FD9EEFDE-B99C-D546-A0B1-D5A3E3B633EB}"/>
              </a:ext>
            </a:extLst>
          </p:cNvPr>
          <p:cNvSpPr/>
          <p:nvPr/>
        </p:nvSpPr>
        <p:spPr>
          <a:xfrm flipH="1">
            <a:off x="2903860" y="259336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FA1865B4-B7E9-8D4E-BFAD-ABEEAFB488AC}"/>
              </a:ext>
            </a:extLst>
          </p:cNvPr>
          <p:cNvSpPr/>
          <p:nvPr/>
        </p:nvSpPr>
        <p:spPr>
          <a:xfrm flipH="1">
            <a:off x="2032440" y="157454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A4F2EB47-1F0E-D74E-9858-1C635D7849F9}"/>
              </a:ext>
            </a:extLst>
          </p:cNvPr>
          <p:cNvSpPr/>
          <p:nvPr/>
        </p:nvSpPr>
        <p:spPr>
          <a:xfrm flipH="1">
            <a:off x="4254438" y="70121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1B142689-2B7D-9043-92F9-72E92FD25AE8}"/>
              </a:ext>
            </a:extLst>
          </p:cNvPr>
          <p:cNvSpPr/>
          <p:nvPr/>
        </p:nvSpPr>
        <p:spPr>
          <a:xfrm flipH="1">
            <a:off x="5220449"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20">
            <a:extLst>
              <a:ext uri="{FF2B5EF4-FFF2-40B4-BE49-F238E27FC236}">
                <a16:creationId xmlns:a16="http://schemas.microsoft.com/office/drawing/2014/main" id="{C913F204-1EC2-794F-8B0A-E21B0F04C5FE}"/>
              </a:ext>
            </a:extLst>
          </p:cNvPr>
          <p:cNvSpPr/>
          <p:nvPr/>
        </p:nvSpPr>
        <p:spPr>
          <a:xfrm flipH="1">
            <a:off x="4780891" y="207854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iangle 21">
            <a:extLst>
              <a:ext uri="{FF2B5EF4-FFF2-40B4-BE49-F238E27FC236}">
                <a16:creationId xmlns:a16="http://schemas.microsoft.com/office/drawing/2014/main" id="{F1C2FF39-F4FD-AA4D-8017-50BC39C92E6E}"/>
              </a:ext>
            </a:extLst>
          </p:cNvPr>
          <p:cNvSpPr/>
          <p:nvPr/>
        </p:nvSpPr>
        <p:spPr>
          <a:xfrm flipH="1">
            <a:off x="4038974" y="172937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riangle 22">
            <a:extLst>
              <a:ext uri="{FF2B5EF4-FFF2-40B4-BE49-F238E27FC236}">
                <a16:creationId xmlns:a16="http://schemas.microsoft.com/office/drawing/2014/main" id="{DA2E7F17-F2DB-C249-A9E7-04E4CB7AAA5F}"/>
              </a:ext>
            </a:extLst>
          </p:cNvPr>
          <p:cNvSpPr/>
          <p:nvPr/>
        </p:nvSpPr>
        <p:spPr>
          <a:xfrm flipH="1">
            <a:off x="5970347" y="175802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riangle 23">
            <a:extLst>
              <a:ext uri="{FF2B5EF4-FFF2-40B4-BE49-F238E27FC236}">
                <a16:creationId xmlns:a16="http://schemas.microsoft.com/office/drawing/2014/main" id="{55A9685C-6EE4-534B-BAF3-BC2EDEADD768}"/>
              </a:ext>
            </a:extLst>
          </p:cNvPr>
          <p:cNvSpPr/>
          <p:nvPr/>
        </p:nvSpPr>
        <p:spPr>
          <a:xfrm flipH="1">
            <a:off x="6579007" y="20076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riangle 24">
            <a:extLst>
              <a:ext uri="{FF2B5EF4-FFF2-40B4-BE49-F238E27FC236}">
                <a16:creationId xmlns:a16="http://schemas.microsoft.com/office/drawing/2014/main" id="{E4D884A9-EE55-9648-A221-6946BF20FF0A}"/>
              </a:ext>
            </a:extLst>
          </p:cNvPr>
          <p:cNvSpPr/>
          <p:nvPr/>
        </p:nvSpPr>
        <p:spPr>
          <a:xfrm flipH="1">
            <a:off x="7097480" y="241757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riangle 25">
            <a:extLst>
              <a:ext uri="{FF2B5EF4-FFF2-40B4-BE49-F238E27FC236}">
                <a16:creationId xmlns:a16="http://schemas.microsoft.com/office/drawing/2014/main" id="{08CE423B-2128-0649-9376-0AB1A2A5CB5D}"/>
              </a:ext>
            </a:extLst>
          </p:cNvPr>
          <p:cNvSpPr/>
          <p:nvPr/>
        </p:nvSpPr>
        <p:spPr>
          <a:xfrm flipH="1">
            <a:off x="7936518" y="278852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riangle 27">
            <a:extLst>
              <a:ext uri="{FF2B5EF4-FFF2-40B4-BE49-F238E27FC236}">
                <a16:creationId xmlns:a16="http://schemas.microsoft.com/office/drawing/2014/main" id="{6A03143F-B839-CD40-87DC-824860502420}"/>
              </a:ext>
            </a:extLst>
          </p:cNvPr>
          <p:cNvSpPr/>
          <p:nvPr/>
        </p:nvSpPr>
        <p:spPr>
          <a:xfrm flipH="1">
            <a:off x="6959107"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riangle 28">
            <a:extLst>
              <a:ext uri="{FF2B5EF4-FFF2-40B4-BE49-F238E27FC236}">
                <a16:creationId xmlns:a16="http://schemas.microsoft.com/office/drawing/2014/main" id="{D2D28CB5-755A-4A42-9C2F-2C60B3C9F7D1}"/>
              </a:ext>
            </a:extLst>
          </p:cNvPr>
          <p:cNvSpPr/>
          <p:nvPr/>
        </p:nvSpPr>
        <p:spPr>
          <a:xfrm flipH="1">
            <a:off x="7028293" y="186258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D4D0A41-B5B1-3A46-85F3-05316806DF84}"/>
              </a:ext>
            </a:extLst>
          </p:cNvPr>
          <p:cNvPicPr>
            <a:picLocks noChangeAspect="1"/>
          </p:cNvPicPr>
          <p:nvPr/>
        </p:nvPicPr>
        <p:blipFill>
          <a:blip r:embed="rId3"/>
          <a:stretch>
            <a:fillRect/>
          </a:stretch>
        </p:blipFill>
        <p:spPr>
          <a:xfrm>
            <a:off x="9943833" y="0"/>
            <a:ext cx="2247696" cy="6858000"/>
          </a:xfrm>
          <a:prstGeom prst="rect">
            <a:avLst/>
          </a:prstGeom>
        </p:spPr>
      </p:pic>
      <p:sp>
        <p:nvSpPr>
          <p:cNvPr id="27" name="Triangle 26">
            <a:extLst>
              <a:ext uri="{FF2B5EF4-FFF2-40B4-BE49-F238E27FC236}">
                <a16:creationId xmlns:a16="http://schemas.microsoft.com/office/drawing/2014/main" id="{586967FA-ED8D-1442-9D9A-07FF3F8773DC}"/>
              </a:ext>
            </a:extLst>
          </p:cNvPr>
          <p:cNvSpPr/>
          <p:nvPr/>
        </p:nvSpPr>
        <p:spPr>
          <a:xfrm flipH="1">
            <a:off x="7354864" y="224761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809970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DE032-CFA4-5649-8A10-6F77C9444EE5}"/>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D14C2ECD-74B9-D94F-81D0-D267FAEE9060}"/>
              </a:ext>
            </a:extLst>
          </p:cNvPr>
          <p:cNvPicPr>
            <a:picLocks noGrp="1" noChangeAspect="1"/>
          </p:cNvPicPr>
          <p:nvPr>
            <p:ph idx="1"/>
          </p:nvPr>
        </p:nvPicPr>
        <p:blipFill>
          <a:blip r:embed="rId2"/>
          <a:stretch>
            <a:fillRect/>
          </a:stretch>
        </p:blipFill>
        <p:spPr>
          <a:xfrm>
            <a:off x="838200" y="150785"/>
            <a:ext cx="10842171" cy="7051696"/>
          </a:xfrm>
        </p:spPr>
      </p:pic>
      <p:sp>
        <p:nvSpPr>
          <p:cNvPr id="9" name="Triangle 8">
            <a:extLst>
              <a:ext uri="{FF2B5EF4-FFF2-40B4-BE49-F238E27FC236}">
                <a16:creationId xmlns:a16="http://schemas.microsoft.com/office/drawing/2014/main" id="{31198CCB-39F4-844C-902E-C82B3D6AB477}"/>
              </a:ext>
            </a:extLst>
          </p:cNvPr>
          <p:cNvSpPr/>
          <p:nvPr/>
        </p:nvSpPr>
        <p:spPr>
          <a:xfrm flipH="1">
            <a:off x="2556267" y="16906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4F41A5EF-0381-4E41-9BB3-D49543DE3D1A}"/>
              </a:ext>
            </a:extLst>
          </p:cNvPr>
          <p:cNvSpPr/>
          <p:nvPr/>
        </p:nvSpPr>
        <p:spPr>
          <a:xfrm flipH="1">
            <a:off x="511629"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8640D782-1E07-4B41-BF12-8A7C09CFC373}"/>
              </a:ext>
            </a:extLst>
          </p:cNvPr>
          <p:cNvSpPr/>
          <p:nvPr/>
        </p:nvSpPr>
        <p:spPr>
          <a:xfrm flipH="1">
            <a:off x="1909130" y="124405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B2CA6BE3-9EDD-2948-8C0B-8532C8545043}"/>
              </a:ext>
            </a:extLst>
          </p:cNvPr>
          <p:cNvSpPr/>
          <p:nvPr/>
        </p:nvSpPr>
        <p:spPr>
          <a:xfrm flipH="1">
            <a:off x="832194" y="199609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9E8BF7B0-0F1D-074D-88A3-0B57AF33EAFF}"/>
              </a:ext>
            </a:extLst>
          </p:cNvPr>
          <p:cNvSpPr/>
          <p:nvPr/>
        </p:nvSpPr>
        <p:spPr>
          <a:xfrm flipH="1">
            <a:off x="1431285" y="144897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4BE9D23C-85C0-4F4B-81D6-67FEEA39E057}"/>
              </a:ext>
            </a:extLst>
          </p:cNvPr>
          <p:cNvSpPr/>
          <p:nvPr/>
        </p:nvSpPr>
        <p:spPr>
          <a:xfrm flipH="1">
            <a:off x="4123810"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A6F75788-98F8-C64B-A2E4-95255805CAEF}"/>
              </a:ext>
            </a:extLst>
          </p:cNvPr>
          <p:cNvSpPr/>
          <p:nvPr/>
        </p:nvSpPr>
        <p:spPr>
          <a:xfrm flipH="1">
            <a:off x="3224426" y="154004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4BE6214-7B35-4A48-8910-912616244A64}"/>
              </a:ext>
            </a:extLst>
          </p:cNvPr>
          <p:cNvSpPr/>
          <p:nvPr/>
        </p:nvSpPr>
        <p:spPr>
          <a:xfrm flipH="1">
            <a:off x="4444375" y="29465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riangle 16">
            <a:extLst>
              <a:ext uri="{FF2B5EF4-FFF2-40B4-BE49-F238E27FC236}">
                <a16:creationId xmlns:a16="http://schemas.microsoft.com/office/drawing/2014/main" id="{FD9EEFDE-B99C-D546-A0B1-D5A3E3B633EB}"/>
              </a:ext>
            </a:extLst>
          </p:cNvPr>
          <p:cNvSpPr/>
          <p:nvPr/>
        </p:nvSpPr>
        <p:spPr>
          <a:xfrm flipH="1">
            <a:off x="2903860" y="259336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FA1865B4-B7E9-8D4E-BFAD-ABEEAFB488AC}"/>
              </a:ext>
            </a:extLst>
          </p:cNvPr>
          <p:cNvSpPr/>
          <p:nvPr/>
        </p:nvSpPr>
        <p:spPr>
          <a:xfrm flipH="1">
            <a:off x="2032440" y="157454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A4F2EB47-1F0E-D74E-9858-1C635D7849F9}"/>
              </a:ext>
            </a:extLst>
          </p:cNvPr>
          <p:cNvSpPr/>
          <p:nvPr/>
        </p:nvSpPr>
        <p:spPr>
          <a:xfrm flipH="1">
            <a:off x="4254438" y="70121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1B142689-2B7D-9043-92F9-72E92FD25AE8}"/>
              </a:ext>
            </a:extLst>
          </p:cNvPr>
          <p:cNvSpPr/>
          <p:nvPr/>
        </p:nvSpPr>
        <p:spPr>
          <a:xfrm flipH="1">
            <a:off x="5220449"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20">
            <a:extLst>
              <a:ext uri="{FF2B5EF4-FFF2-40B4-BE49-F238E27FC236}">
                <a16:creationId xmlns:a16="http://schemas.microsoft.com/office/drawing/2014/main" id="{C913F204-1EC2-794F-8B0A-E21B0F04C5FE}"/>
              </a:ext>
            </a:extLst>
          </p:cNvPr>
          <p:cNvSpPr/>
          <p:nvPr/>
        </p:nvSpPr>
        <p:spPr>
          <a:xfrm flipH="1">
            <a:off x="4780891" y="207854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iangle 21">
            <a:extLst>
              <a:ext uri="{FF2B5EF4-FFF2-40B4-BE49-F238E27FC236}">
                <a16:creationId xmlns:a16="http://schemas.microsoft.com/office/drawing/2014/main" id="{F1C2FF39-F4FD-AA4D-8017-50BC39C92E6E}"/>
              </a:ext>
            </a:extLst>
          </p:cNvPr>
          <p:cNvSpPr/>
          <p:nvPr/>
        </p:nvSpPr>
        <p:spPr>
          <a:xfrm flipH="1">
            <a:off x="4038974" y="172937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riangle 22">
            <a:extLst>
              <a:ext uri="{FF2B5EF4-FFF2-40B4-BE49-F238E27FC236}">
                <a16:creationId xmlns:a16="http://schemas.microsoft.com/office/drawing/2014/main" id="{DA2E7F17-F2DB-C249-A9E7-04E4CB7AAA5F}"/>
              </a:ext>
            </a:extLst>
          </p:cNvPr>
          <p:cNvSpPr/>
          <p:nvPr/>
        </p:nvSpPr>
        <p:spPr>
          <a:xfrm flipH="1">
            <a:off x="5970347" y="175802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riangle 23">
            <a:extLst>
              <a:ext uri="{FF2B5EF4-FFF2-40B4-BE49-F238E27FC236}">
                <a16:creationId xmlns:a16="http://schemas.microsoft.com/office/drawing/2014/main" id="{55A9685C-6EE4-534B-BAF3-BC2EDEADD768}"/>
              </a:ext>
            </a:extLst>
          </p:cNvPr>
          <p:cNvSpPr/>
          <p:nvPr/>
        </p:nvSpPr>
        <p:spPr>
          <a:xfrm flipH="1">
            <a:off x="6579007" y="20076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riangle 24">
            <a:extLst>
              <a:ext uri="{FF2B5EF4-FFF2-40B4-BE49-F238E27FC236}">
                <a16:creationId xmlns:a16="http://schemas.microsoft.com/office/drawing/2014/main" id="{E4D884A9-EE55-9648-A221-6946BF20FF0A}"/>
              </a:ext>
            </a:extLst>
          </p:cNvPr>
          <p:cNvSpPr/>
          <p:nvPr/>
        </p:nvSpPr>
        <p:spPr>
          <a:xfrm flipH="1">
            <a:off x="7097480" y="241757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riangle 25">
            <a:extLst>
              <a:ext uri="{FF2B5EF4-FFF2-40B4-BE49-F238E27FC236}">
                <a16:creationId xmlns:a16="http://schemas.microsoft.com/office/drawing/2014/main" id="{08CE423B-2128-0649-9376-0AB1A2A5CB5D}"/>
              </a:ext>
            </a:extLst>
          </p:cNvPr>
          <p:cNvSpPr/>
          <p:nvPr/>
        </p:nvSpPr>
        <p:spPr>
          <a:xfrm flipH="1">
            <a:off x="7936518" y="278852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riangle 27">
            <a:extLst>
              <a:ext uri="{FF2B5EF4-FFF2-40B4-BE49-F238E27FC236}">
                <a16:creationId xmlns:a16="http://schemas.microsoft.com/office/drawing/2014/main" id="{6A03143F-B839-CD40-87DC-824860502420}"/>
              </a:ext>
            </a:extLst>
          </p:cNvPr>
          <p:cNvSpPr/>
          <p:nvPr/>
        </p:nvSpPr>
        <p:spPr>
          <a:xfrm flipH="1">
            <a:off x="6959107"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riangle 28">
            <a:extLst>
              <a:ext uri="{FF2B5EF4-FFF2-40B4-BE49-F238E27FC236}">
                <a16:creationId xmlns:a16="http://schemas.microsoft.com/office/drawing/2014/main" id="{D2D28CB5-755A-4A42-9C2F-2C60B3C9F7D1}"/>
              </a:ext>
            </a:extLst>
          </p:cNvPr>
          <p:cNvSpPr/>
          <p:nvPr/>
        </p:nvSpPr>
        <p:spPr>
          <a:xfrm flipH="1">
            <a:off x="7028293" y="186258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riangle 26">
            <a:extLst>
              <a:ext uri="{FF2B5EF4-FFF2-40B4-BE49-F238E27FC236}">
                <a16:creationId xmlns:a16="http://schemas.microsoft.com/office/drawing/2014/main" id="{586967FA-ED8D-1442-9D9A-07FF3F8773DC}"/>
              </a:ext>
            </a:extLst>
          </p:cNvPr>
          <p:cNvSpPr/>
          <p:nvPr/>
        </p:nvSpPr>
        <p:spPr>
          <a:xfrm flipH="1">
            <a:off x="7354864" y="224761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1C4C5DAD-5523-1742-B5CE-2E5E314FF2C0}"/>
              </a:ext>
            </a:extLst>
          </p:cNvPr>
          <p:cNvPicPr>
            <a:picLocks noChangeAspect="1"/>
          </p:cNvPicPr>
          <p:nvPr/>
        </p:nvPicPr>
        <p:blipFill>
          <a:blip r:embed="rId3"/>
          <a:stretch>
            <a:fillRect/>
          </a:stretch>
        </p:blipFill>
        <p:spPr>
          <a:xfrm>
            <a:off x="0" y="365125"/>
            <a:ext cx="12192000" cy="6408299"/>
          </a:xfrm>
          <a:prstGeom prst="rect">
            <a:avLst/>
          </a:prstGeom>
        </p:spPr>
      </p:pic>
    </p:spTree>
    <p:extLst>
      <p:ext uri="{BB962C8B-B14F-4D97-AF65-F5344CB8AC3E}">
        <p14:creationId xmlns:p14="http://schemas.microsoft.com/office/powerpoint/2010/main" val="3180202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10B96-3794-7445-A89E-D932F43C088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019F47A-9C8A-5C4F-85C7-16C61930AA80}"/>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2725403A-BC75-7340-8157-395844FE093A}"/>
              </a:ext>
            </a:extLst>
          </p:cNvPr>
          <p:cNvPicPr>
            <a:picLocks noChangeAspect="1"/>
          </p:cNvPicPr>
          <p:nvPr/>
        </p:nvPicPr>
        <p:blipFill>
          <a:blip r:embed="rId2"/>
          <a:stretch>
            <a:fillRect/>
          </a:stretch>
        </p:blipFill>
        <p:spPr>
          <a:xfrm>
            <a:off x="1953484" y="0"/>
            <a:ext cx="7883071" cy="6858000"/>
          </a:xfrm>
          <a:prstGeom prst="rect">
            <a:avLst/>
          </a:prstGeom>
        </p:spPr>
      </p:pic>
    </p:spTree>
    <p:extLst>
      <p:ext uri="{BB962C8B-B14F-4D97-AF65-F5344CB8AC3E}">
        <p14:creationId xmlns:p14="http://schemas.microsoft.com/office/powerpoint/2010/main" val="29423435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93C4C-5107-BB42-B8DA-2A08D47F756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CEC4EBA-8DB1-2D4D-9006-618D8C7E5BBF}"/>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33CCCB6E-DE9E-784E-A868-AC22CFB54BAC}"/>
              </a:ext>
            </a:extLst>
          </p:cNvPr>
          <p:cNvPicPr>
            <a:picLocks noChangeAspect="1"/>
          </p:cNvPicPr>
          <p:nvPr/>
        </p:nvPicPr>
        <p:blipFill>
          <a:blip r:embed="rId2"/>
          <a:stretch>
            <a:fillRect/>
          </a:stretch>
        </p:blipFill>
        <p:spPr>
          <a:xfrm>
            <a:off x="0" y="201839"/>
            <a:ext cx="12192000" cy="6408299"/>
          </a:xfrm>
          <a:prstGeom prst="rect">
            <a:avLst/>
          </a:prstGeom>
        </p:spPr>
      </p:pic>
    </p:spTree>
    <p:extLst>
      <p:ext uri="{BB962C8B-B14F-4D97-AF65-F5344CB8AC3E}">
        <p14:creationId xmlns:p14="http://schemas.microsoft.com/office/powerpoint/2010/main" val="4095955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DE032-CFA4-5649-8A10-6F77C9444EE5}"/>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D14C2ECD-74B9-D94F-81D0-D267FAEE9060}"/>
              </a:ext>
            </a:extLst>
          </p:cNvPr>
          <p:cNvPicPr>
            <a:picLocks noGrp="1" noChangeAspect="1"/>
          </p:cNvPicPr>
          <p:nvPr>
            <p:ph idx="1"/>
          </p:nvPr>
        </p:nvPicPr>
        <p:blipFill>
          <a:blip r:embed="rId2"/>
          <a:stretch>
            <a:fillRect/>
          </a:stretch>
        </p:blipFill>
        <p:spPr>
          <a:xfrm>
            <a:off x="838200" y="150785"/>
            <a:ext cx="10842171" cy="7051696"/>
          </a:xfrm>
        </p:spPr>
      </p:pic>
      <p:sp>
        <p:nvSpPr>
          <p:cNvPr id="9" name="Triangle 8">
            <a:extLst>
              <a:ext uri="{FF2B5EF4-FFF2-40B4-BE49-F238E27FC236}">
                <a16:creationId xmlns:a16="http://schemas.microsoft.com/office/drawing/2014/main" id="{31198CCB-39F4-844C-902E-C82B3D6AB477}"/>
              </a:ext>
            </a:extLst>
          </p:cNvPr>
          <p:cNvSpPr/>
          <p:nvPr/>
        </p:nvSpPr>
        <p:spPr>
          <a:xfrm flipH="1">
            <a:off x="2556267" y="169068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4F41A5EF-0381-4E41-9BB3-D49543DE3D1A}"/>
              </a:ext>
            </a:extLst>
          </p:cNvPr>
          <p:cNvSpPr/>
          <p:nvPr/>
        </p:nvSpPr>
        <p:spPr>
          <a:xfrm flipH="1">
            <a:off x="511629"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iangle 10">
            <a:extLst>
              <a:ext uri="{FF2B5EF4-FFF2-40B4-BE49-F238E27FC236}">
                <a16:creationId xmlns:a16="http://schemas.microsoft.com/office/drawing/2014/main" id="{8640D782-1E07-4B41-BF12-8A7C09CFC373}"/>
              </a:ext>
            </a:extLst>
          </p:cNvPr>
          <p:cNvSpPr/>
          <p:nvPr/>
        </p:nvSpPr>
        <p:spPr>
          <a:xfrm flipH="1">
            <a:off x="1909130" y="124405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B2CA6BE3-9EDD-2948-8C0B-8532C8545043}"/>
              </a:ext>
            </a:extLst>
          </p:cNvPr>
          <p:cNvSpPr/>
          <p:nvPr/>
        </p:nvSpPr>
        <p:spPr>
          <a:xfrm flipH="1">
            <a:off x="832194" y="199609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9E8BF7B0-0F1D-074D-88A3-0B57AF33EAFF}"/>
              </a:ext>
            </a:extLst>
          </p:cNvPr>
          <p:cNvSpPr/>
          <p:nvPr/>
        </p:nvSpPr>
        <p:spPr>
          <a:xfrm flipH="1">
            <a:off x="1431285" y="144897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4BE9D23C-85C0-4F4B-81D6-67FEEA39E057}"/>
              </a:ext>
            </a:extLst>
          </p:cNvPr>
          <p:cNvSpPr/>
          <p:nvPr/>
        </p:nvSpPr>
        <p:spPr>
          <a:xfrm flipH="1">
            <a:off x="4123810" y="12346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A6F75788-98F8-C64B-A2E4-95255805CAEF}"/>
              </a:ext>
            </a:extLst>
          </p:cNvPr>
          <p:cNvSpPr/>
          <p:nvPr/>
        </p:nvSpPr>
        <p:spPr>
          <a:xfrm flipH="1">
            <a:off x="3224426" y="154004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4BE6214-7B35-4A48-8910-912616244A64}"/>
              </a:ext>
            </a:extLst>
          </p:cNvPr>
          <p:cNvSpPr/>
          <p:nvPr/>
        </p:nvSpPr>
        <p:spPr>
          <a:xfrm flipH="1">
            <a:off x="4444375" y="2946576"/>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riangle 16">
            <a:extLst>
              <a:ext uri="{FF2B5EF4-FFF2-40B4-BE49-F238E27FC236}">
                <a16:creationId xmlns:a16="http://schemas.microsoft.com/office/drawing/2014/main" id="{FD9EEFDE-B99C-D546-A0B1-D5A3E3B633EB}"/>
              </a:ext>
            </a:extLst>
          </p:cNvPr>
          <p:cNvSpPr/>
          <p:nvPr/>
        </p:nvSpPr>
        <p:spPr>
          <a:xfrm flipH="1">
            <a:off x="2903860" y="259336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iangle 17">
            <a:extLst>
              <a:ext uri="{FF2B5EF4-FFF2-40B4-BE49-F238E27FC236}">
                <a16:creationId xmlns:a16="http://schemas.microsoft.com/office/drawing/2014/main" id="{FA1865B4-B7E9-8D4E-BFAD-ABEEAFB488AC}"/>
              </a:ext>
            </a:extLst>
          </p:cNvPr>
          <p:cNvSpPr/>
          <p:nvPr/>
        </p:nvSpPr>
        <p:spPr>
          <a:xfrm flipH="1">
            <a:off x="2032440" y="157454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le 18">
            <a:extLst>
              <a:ext uri="{FF2B5EF4-FFF2-40B4-BE49-F238E27FC236}">
                <a16:creationId xmlns:a16="http://schemas.microsoft.com/office/drawing/2014/main" id="{A4F2EB47-1F0E-D74E-9858-1C635D7849F9}"/>
              </a:ext>
            </a:extLst>
          </p:cNvPr>
          <p:cNvSpPr/>
          <p:nvPr/>
        </p:nvSpPr>
        <p:spPr>
          <a:xfrm flipH="1">
            <a:off x="4254438" y="70121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iangle 19">
            <a:extLst>
              <a:ext uri="{FF2B5EF4-FFF2-40B4-BE49-F238E27FC236}">
                <a16:creationId xmlns:a16="http://schemas.microsoft.com/office/drawing/2014/main" id="{1B142689-2B7D-9043-92F9-72E92FD25AE8}"/>
              </a:ext>
            </a:extLst>
          </p:cNvPr>
          <p:cNvSpPr/>
          <p:nvPr/>
        </p:nvSpPr>
        <p:spPr>
          <a:xfrm flipH="1">
            <a:off x="5220449"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20">
            <a:extLst>
              <a:ext uri="{FF2B5EF4-FFF2-40B4-BE49-F238E27FC236}">
                <a16:creationId xmlns:a16="http://schemas.microsoft.com/office/drawing/2014/main" id="{C913F204-1EC2-794F-8B0A-E21B0F04C5FE}"/>
              </a:ext>
            </a:extLst>
          </p:cNvPr>
          <p:cNvSpPr/>
          <p:nvPr/>
        </p:nvSpPr>
        <p:spPr>
          <a:xfrm flipH="1">
            <a:off x="4780891" y="207854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iangle 21">
            <a:extLst>
              <a:ext uri="{FF2B5EF4-FFF2-40B4-BE49-F238E27FC236}">
                <a16:creationId xmlns:a16="http://schemas.microsoft.com/office/drawing/2014/main" id="{F1C2FF39-F4FD-AA4D-8017-50BC39C92E6E}"/>
              </a:ext>
            </a:extLst>
          </p:cNvPr>
          <p:cNvSpPr/>
          <p:nvPr/>
        </p:nvSpPr>
        <p:spPr>
          <a:xfrm flipH="1">
            <a:off x="4038974" y="172937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riangle 22">
            <a:extLst>
              <a:ext uri="{FF2B5EF4-FFF2-40B4-BE49-F238E27FC236}">
                <a16:creationId xmlns:a16="http://schemas.microsoft.com/office/drawing/2014/main" id="{DA2E7F17-F2DB-C249-A9E7-04E4CB7AAA5F}"/>
              </a:ext>
            </a:extLst>
          </p:cNvPr>
          <p:cNvSpPr/>
          <p:nvPr/>
        </p:nvSpPr>
        <p:spPr>
          <a:xfrm flipH="1">
            <a:off x="5970347" y="1758021"/>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riangle 23">
            <a:extLst>
              <a:ext uri="{FF2B5EF4-FFF2-40B4-BE49-F238E27FC236}">
                <a16:creationId xmlns:a16="http://schemas.microsoft.com/office/drawing/2014/main" id="{55A9685C-6EE4-534B-BAF3-BC2EDEADD768}"/>
              </a:ext>
            </a:extLst>
          </p:cNvPr>
          <p:cNvSpPr/>
          <p:nvPr/>
        </p:nvSpPr>
        <p:spPr>
          <a:xfrm flipH="1">
            <a:off x="6579007" y="200765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riangle 24">
            <a:extLst>
              <a:ext uri="{FF2B5EF4-FFF2-40B4-BE49-F238E27FC236}">
                <a16:creationId xmlns:a16="http://schemas.microsoft.com/office/drawing/2014/main" id="{E4D884A9-EE55-9648-A221-6946BF20FF0A}"/>
              </a:ext>
            </a:extLst>
          </p:cNvPr>
          <p:cNvSpPr/>
          <p:nvPr/>
        </p:nvSpPr>
        <p:spPr>
          <a:xfrm flipH="1">
            <a:off x="7097480" y="2417570"/>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riangle 25">
            <a:extLst>
              <a:ext uri="{FF2B5EF4-FFF2-40B4-BE49-F238E27FC236}">
                <a16:creationId xmlns:a16="http://schemas.microsoft.com/office/drawing/2014/main" id="{08CE423B-2128-0649-9376-0AB1A2A5CB5D}"/>
              </a:ext>
            </a:extLst>
          </p:cNvPr>
          <p:cNvSpPr/>
          <p:nvPr/>
        </p:nvSpPr>
        <p:spPr>
          <a:xfrm flipH="1">
            <a:off x="7936518" y="278852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riangle 27">
            <a:extLst>
              <a:ext uri="{FF2B5EF4-FFF2-40B4-BE49-F238E27FC236}">
                <a16:creationId xmlns:a16="http://schemas.microsoft.com/office/drawing/2014/main" id="{6A03143F-B839-CD40-87DC-824860502420}"/>
              </a:ext>
            </a:extLst>
          </p:cNvPr>
          <p:cNvSpPr/>
          <p:nvPr/>
        </p:nvSpPr>
        <p:spPr>
          <a:xfrm flipH="1">
            <a:off x="6959107" y="2146738"/>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riangle 28">
            <a:extLst>
              <a:ext uri="{FF2B5EF4-FFF2-40B4-BE49-F238E27FC236}">
                <a16:creationId xmlns:a16="http://schemas.microsoft.com/office/drawing/2014/main" id="{D2D28CB5-755A-4A42-9C2F-2C60B3C9F7D1}"/>
              </a:ext>
            </a:extLst>
          </p:cNvPr>
          <p:cNvSpPr/>
          <p:nvPr/>
        </p:nvSpPr>
        <p:spPr>
          <a:xfrm flipH="1">
            <a:off x="7028293" y="1862582"/>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riangle 26">
            <a:extLst>
              <a:ext uri="{FF2B5EF4-FFF2-40B4-BE49-F238E27FC236}">
                <a16:creationId xmlns:a16="http://schemas.microsoft.com/office/drawing/2014/main" id="{586967FA-ED8D-1442-9D9A-07FF3F8773DC}"/>
              </a:ext>
            </a:extLst>
          </p:cNvPr>
          <p:cNvSpPr/>
          <p:nvPr/>
        </p:nvSpPr>
        <p:spPr>
          <a:xfrm flipH="1">
            <a:off x="7354864" y="2247619"/>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riangle 29">
            <a:extLst>
              <a:ext uri="{FF2B5EF4-FFF2-40B4-BE49-F238E27FC236}">
                <a16:creationId xmlns:a16="http://schemas.microsoft.com/office/drawing/2014/main" id="{920172D4-2AF4-9B45-A210-40E481370860}"/>
              </a:ext>
            </a:extLst>
          </p:cNvPr>
          <p:cNvSpPr/>
          <p:nvPr/>
        </p:nvSpPr>
        <p:spPr>
          <a:xfrm flipH="1">
            <a:off x="7600238" y="4247863"/>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30405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F42B2-EAFE-9141-92D5-98AF2E098EAA}"/>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0A423CB9-ADF6-9B44-BCB4-CBEFE91CFCC7}"/>
              </a:ext>
            </a:extLst>
          </p:cNvPr>
          <p:cNvPicPr>
            <a:picLocks noChangeAspect="1"/>
          </p:cNvPicPr>
          <p:nvPr/>
        </p:nvPicPr>
        <p:blipFill>
          <a:blip r:embed="rId2"/>
          <a:stretch>
            <a:fillRect/>
          </a:stretch>
        </p:blipFill>
        <p:spPr>
          <a:xfrm>
            <a:off x="168166" y="365125"/>
            <a:ext cx="11855668" cy="5927834"/>
          </a:xfrm>
          <a:prstGeom prst="rect">
            <a:avLst/>
          </a:prstGeom>
        </p:spPr>
      </p:pic>
      <p:sp>
        <p:nvSpPr>
          <p:cNvPr id="7" name="Content Placeholder 6">
            <a:extLst>
              <a:ext uri="{FF2B5EF4-FFF2-40B4-BE49-F238E27FC236}">
                <a16:creationId xmlns:a16="http://schemas.microsoft.com/office/drawing/2014/main" id="{74AF0102-D06C-5B4A-892A-18797243A54A}"/>
              </a:ext>
            </a:extLst>
          </p:cNvPr>
          <p:cNvSpPr>
            <a:spLocks noGrp="1"/>
          </p:cNvSpPr>
          <p:nvPr>
            <p:ph idx="1"/>
          </p:nvPr>
        </p:nvSpPr>
        <p:spPr>
          <a:xfrm>
            <a:off x="838200" y="4067503"/>
            <a:ext cx="7170683" cy="2109460"/>
          </a:xfrm>
        </p:spPr>
        <p:txBody>
          <a:bodyPr/>
          <a:lstStyle/>
          <a:p>
            <a:endParaRPr lang="en-US" dirty="0"/>
          </a:p>
        </p:txBody>
      </p:sp>
      <p:sp>
        <p:nvSpPr>
          <p:cNvPr id="6" name="Triangle 5">
            <a:extLst>
              <a:ext uri="{FF2B5EF4-FFF2-40B4-BE49-F238E27FC236}">
                <a16:creationId xmlns:a16="http://schemas.microsoft.com/office/drawing/2014/main" id="{2AE6EB05-6B30-854D-9F62-FE2A177D85CF}"/>
              </a:ext>
            </a:extLst>
          </p:cNvPr>
          <p:cNvSpPr/>
          <p:nvPr/>
        </p:nvSpPr>
        <p:spPr>
          <a:xfrm flipH="1">
            <a:off x="7367752" y="310101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1577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F42B2-EAFE-9141-92D5-98AF2E098EAA}"/>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0A423CB9-ADF6-9B44-BCB4-CBEFE91CFCC7}"/>
              </a:ext>
            </a:extLst>
          </p:cNvPr>
          <p:cNvPicPr>
            <a:picLocks noChangeAspect="1"/>
          </p:cNvPicPr>
          <p:nvPr/>
        </p:nvPicPr>
        <p:blipFill>
          <a:blip r:embed="rId2"/>
          <a:stretch>
            <a:fillRect/>
          </a:stretch>
        </p:blipFill>
        <p:spPr>
          <a:xfrm>
            <a:off x="-8874838" y="-3024695"/>
            <a:ext cx="26327046" cy="13163523"/>
          </a:xfrm>
          <a:prstGeom prst="rect">
            <a:avLst/>
          </a:prstGeom>
        </p:spPr>
      </p:pic>
      <p:sp>
        <p:nvSpPr>
          <p:cNvPr id="7" name="Content Placeholder 6">
            <a:extLst>
              <a:ext uri="{FF2B5EF4-FFF2-40B4-BE49-F238E27FC236}">
                <a16:creationId xmlns:a16="http://schemas.microsoft.com/office/drawing/2014/main" id="{74AF0102-D06C-5B4A-892A-18797243A54A}"/>
              </a:ext>
            </a:extLst>
          </p:cNvPr>
          <p:cNvSpPr>
            <a:spLocks noGrp="1"/>
          </p:cNvSpPr>
          <p:nvPr>
            <p:ph idx="1"/>
          </p:nvPr>
        </p:nvSpPr>
        <p:spPr>
          <a:xfrm>
            <a:off x="838200" y="4067503"/>
            <a:ext cx="7170683" cy="2109460"/>
          </a:xfrm>
        </p:spPr>
        <p:txBody>
          <a:bodyPr/>
          <a:lstStyle/>
          <a:p>
            <a:endParaRPr lang="en-US" dirty="0"/>
          </a:p>
        </p:txBody>
      </p:sp>
      <p:sp>
        <p:nvSpPr>
          <p:cNvPr id="6" name="Triangle 5">
            <a:extLst>
              <a:ext uri="{FF2B5EF4-FFF2-40B4-BE49-F238E27FC236}">
                <a16:creationId xmlns:a16="http://schemas.microsoft.com/office/drawing/2014/main" id="{2AE6EB05-6B30-854D-9F62-FE2A177D85CF}"/>
              </a:ext>
            </a:extLst>
          </p:cNvPr>
          <p:cNvSpPr/>
          <p:nvPr/>
        </p:nvSpPr>
        <p:spPr>
          <a:xfrm flipH="1">
            <a:off x="7367752" y="3101017"/>
            <a:ext cx="641131" cy="45605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782B9C89-89AB-8341-A1C2-71936C88B5AA}"/>
              </a:ext>
            </a:extLst>
          </p:cNvPr>
          <p:cNvSpPr/>
          <p:nvPr/>
        </p:nvSpPr>
        <p:spPr>
          <a:xfrm flipH="1">
            <a:off x="7675179" y="3773788"/>
            <a:ext cx="667407" cy="587429"/>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0518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9C046-8E6B-C245-A054-52F730A0EBD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C8B394A-66F4-1044-9C5A-F78D654C5EC5}"/>
              </a:ext>
            </a:extLst>
          </p:cNvPr>
          <p:cNvPicPr>
            <a:picLocks noGrp="1" noChangeAspect="1"/>
          </p:cNvPicPr>
          <p:nvPr>
            <p:ph idx="1"/>
          </p:nvPr>
        </p:nvPicPr>
        <p:blipFill>
          <a:blip r:embed="rId2"/>
          <a:stretch>
            <a:fillRect/>
          </a:stretch>
        </p:blipFill>
        <p:spPr>
          <a:xfrm>
            <a:off x="1082002" y="-815680"/>
            <a:ext cx="9995337" cy="7956288"/>
          </a:xfrm>
        </p:spPr>
      </p:pic>
      <p:sp>
        <p:nvSpPr>
          <p:cNvPr id="6" name="Triangle 5">
            <a:extLst>
              <a:ext uri="{FF2B5EF4-FFF2-40B4-BE49-F238E27FC236}">
                <a16:creationId xmlns:a16="http://schemas.microsoft.com/office/drawing/2014/main" id="{BBA38C1A-00C2-8A49-BC9B-C1302E949801}"/>
              </a:ext>
            </a:extLst>
          </p:cNvPr>
          <p:cNvSpPr/>
          <p:nvPr/>
        </p:nvSpPr>
        <p:spPr>
          <a:xfrm flipH="1">
            <a:off x="5024695" y="328204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riangle 6">
            <a:extLst>
              <a:ext uri="{FF2B5EF4-FFF2-40B4-BE49-F238E27FC236}">
                <a16:creationId xmlns:a16="http://schemas.microsoft.com/office/drawing/2014/main" id="{C62B7916-7E39-B642-82F6-F1D57F53DAF3}"/>
              </a:ext>
            </a:extLst>
          </p:cNvPr>
          <p:cNvSpPr/>
          <p:nvPr/>
        </p:nvSpPr>
        <p:spPr>
          <a:xfrm flipH="1">
            <a:off x="5263711"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A26B1551-52D7-4545-B3F6-CF469C53AAEF}"/>
              </a:ext>
            </a:extLst>
          </p:cNvPr>
          <p:cNvSpPr/>
          <p:nvPr/>
        </p:nvSpPr>
        <p:spPr>
          <a:xfrm flipH="1">
            <a:off x="5179253" y="3910941"/>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65457DC-333F-F145-B6BC-1FC452173A32}"/>
              </a:ext>
            </a:extLst>
          </p:cNvPr>
          <p:cNvPicPr>
            <a:picLocks noChangeAspect="1"/>
          </p:cNvPicPr>
          <p:nvPr/>
        </p:nvPicPr>
        <p:blipFill>
          <a:blip r:embed="rId3"/>
          <a:stretch>
            <a:fillRect/>
          </a:stretch>
        </p:blipFill>
        <p:spPr>
          <a:xfrm>
            <a:off x="6251937" y="0"/>
            <a:ext cx="5940063" cy="2932906"/>
          </a:xfrm>
          <a:prstGeom prst="rect">
            <a:avLst/>
          </a:prstGeom>
        </p:spPr>
      </p:pic>
    </p:spTree>
    <p:extLst>
      <p:ext uri="{BB962C8B-B14F-4D97-AF65-F5344CB8AC3E}">
        <p14:creationId xmlns:p14="http://schemas.microsoft.com/office/powerpoint/2010/main" val="39377505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9C046-8E6B-C245-A054-52F730A0EBD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C8B394A-66F4-1044-9C5A-F78D654C5EC5}"/>
              </a:ext>
            </a:extLst>
          </p:cNvPr>
          <p:cNvPicPr>
            <a:picLocks noGrp="1" noChangeAspect="1"/>
          </p:cNvPicPr>
          <p:nvPr>
            <p:ph idx="1"/>
          </p:nvPr>
        </p:nvPicPr>
        <p:blipFill>
          <a:blip r:embed="rId2"/>
          <a:stretch>
            <a:fillRect/>
          </a:stretch>
        </p:blipFill>
        <p:spPr>
          <a:xfrm>
            <a:off x="1098331" y="-815680"/>
            <a:ext cx="9995337" cy="7956288"/>
          </a:xfrm>
        </p:spPr>
      </p:pic>
      <p:sp>
        <p:nvSpPr>
          <p:cNvPr id="6" name="Triangle 5">
            <a:extLst>
              <a:ext uri="{FF2B5EF4-FFF2-40B4-BE49-F238E27FC236}">
                <a16:creationId xmlns:a16="http://schemas.microsoft.com/office/drawing/2014/main" id="{BBA38C1A-00C2-8A49-BC9B-C1302E949801}"/>
              </a:ext>
            </a:extLst>
          </p:cNvPr>
          <p:cNvSpPr/>
          <p:nvPr/>
        </p:nvSpPr>
        <p:spPr>
          <a:xfrm flipH="1">
            <a:off x="5024695" y="328204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riangle 6">
            <a:extLst>
              <a:ext uri="{FF2B5EF4-FFF2-40B4-BE49-F238E27FC236}">
                <a16:creationId xmlns:a16="http://schemas.microsoft.com/office/drawing/2014/main" id="{C62B7916-7E39-B642-82F6-F1D57F53DAF3}"/>
              </a:ext>
            </a:extLst>
          </p:cNvPr>
          <p:cNvSpPr/>
          <p:nvPr/>
        </p:nvSpPr>
        <p:spPr>
          <a:xfrm flipH="1">
            <a:off x="5263711"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A26B1551-52D7-4545-B3F6-CF469C53AAEF}"/>
              </a:ext>
            </a:extLst>
          </p:cNvPr>
          <p:cNvSpPr/>
          <p:nvPr/>
        </p:nvSpPr>
        <p:spPr>
          <a:xfrm flipH="1">
            <a:off x="5179253" y="3910941"/>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54E8E2A2-C5C9-E14F-BF8C-473E202637F2}"/>
              </a:ext>
            </a:extLst>
          </p:cNvPr>
          <p:cNvSpPr/>
          <p:nvPr/>
        </p:nvSpPr>
        <p:spPr>
          <a:xfrm flipH="1">
            <a:off x="5094796"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1691466E-3BF7-E941-AB42-87B59C7DEA3D}"/>
              </a:ext>
            </a:extLst>
          </p:cNvPr>
          <p:cNvPicPr>
            <a:picLocks noChangeAspect="1"/>
          </p:cNvPicPr>
          <p:nvPr/>
        </p:nvPicPr>
        <p:blipFill>
          <a:blip r:embed="rId3"/>
          <a:stretch>
            <a:fillRect/>
          </a:stretch>
        </p:blipFill>
        <p:spPr>
          <a:xfrm>
            <a:off x="6275612" y="239486"/>
            <a:ext cx="5791202" cy="2585358"/>
          </a:xfrm>
          <a:prstGeom prst="rect">
            <a:avLst/>
          </a:prstGeom>
        </p:spPr>
      </p:pic>
    </p:spTree>
    <p:extLst>
      <p:ext uri="{BB962C8B-B14F-4D97-AF65-F5344CB8AC3E}">
        <p14:creationId xmlns:p14="http://schemas.microsoft.com/office/powerpoint/2010/main" val="1106062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9C046-8E6B-C245-A054-52F730A0EBD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C8B394A-66F4-1044-9C5A-F78D654C5EC5}"/>
              </a:ext>
            </a:extLst>
          </p:cNvPr>
          <p:cNvPicPr>
            <a:picLocks noGrp="1" noChangeAspect="1"/>
          </p:cNvPicPr>
          <p:nvPr>
            <p:ph idx="1"/>
          </p:nvPr>
        </p:nvPicPr>
        <p:blipFill>
          <a:blip r:embed="rId2"/>
          <a:stretch>
            <a:fillRect/>
          </a:stretch>
        </p:blipFill>
        <p:spPr>
          <a:xfrm>
            <a:off x="1098331" y="-815680"/>
            <a:ext cx="9995337" cy="7956288"/>
          </a:xfrm>
        </p:spPr>
      </p:pic>
      <p:sp>
        <p:nvSpPr>
          <p:cNvPr id="6" name="Triangle 5">
            <a:extLst>
              <a:ext uri="{FF2B5EF4-FFF2-40B4-BE49-F238E27FC236}">
                <a16:creationId xmlns:a16="http://schemas.microsoft.com/office/drawing/2014/main" id="{BBA38C1A-00C2-8A49-BC9B-C1302E949801}"/>
              </a:ext>
            </a:extLst>
          </p:cNvPr>
          <p:cNvSpPr/>
          <p:nvPr/>
        </p:nvSpPr>
        <p:spPr>
          <a:xfrm flipH="1">
            <a:off x="5024695" y="328204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riangle 6">
            <a:extLst>
              <a:ext uri="{FF2B5EF4-FFF2-40B4-BE49-F238E27FC236}">
                <a16:creationId xmlns:a16="http://schemas.microsoft.com/office/drawing/2014/main" id="{C62B7916-7E39-B642-82F6-F1D57F53DAF3}"/>
              </a:ext>
            </a:extLst>
          </p:cNvPr>
          <p:cNvSpPr/>
          <p:nvPr/>
        </p:nvSpPr>
        <p:spPr>
          <a:xfrm flipH="1">
            <a:off x="5263711"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A26B1551-52D7-4545-B3F6-CF469C53AAEF}"/>
              </a:ext>
            </a:extLst>
          </p:cNvPr>
          <p:cNvSpPr/>
          <p:nvPr/>
        </p:nvSpPr>
        <p:spPr>
          <a:xfrm flipH="1">
            <a:off x="5179253" y="3910941"/>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54E8E2A2-C5C9-E14F-BF8C-473E202637F2}"/>
              </a:ext>
            </a:extLst>
          </p:cNvPr>
          <p:cNvSpPr/>
          <p:nvPr/>
        </p:nvSpPr>
        <p:spPr>
          <a:xfrm flipH="1">
            <a:off x="5094796"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63F8A1E9-B4F4-1346-9D3C-5092EB0B959F}"/>
              </a:ext>
            </a:extLst>
          </p:cNvPr>
          <p:cNvSpPr/>
          <p:nvPr/>
        </p:nvSpPr>
        <p:spPr>
          <a:xfrm flipH="1">
            <a:off x="5179253" y="437139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7E11FC60-7F7B-8944-B992-5B16AC29751B}"/>
              </a:ext>
            </a:extLst>
          </p:cNvPr>
          <p:cNvPicPr>
            <a:picLocks noChangeAspect="1"/>
          </p:cNvPicPr>
          <p:nvPr/>
        </p:nvPicPr>
        <p:blipFill>
          <a:blip r:embed="rId3"/>
          <a:stretch>
            <a:fillRect/>
          </a:stretch>
        </p:blipFill>
        <p:spPr>
          <a:xfrm>
            <a:off x="7690757" y="-206830"/>
            <a:ext cx="3793109" cy="3913253"/>
          </a:xfrm>
          <a:prstGeom prst="rect">
            <a:avLst/>
          </a:prstGeom>
        </p:spPr>
      </p:pic>
    </p:spTree>
    <p:extLst>
      <p:ext uri="{BB962C8B-B14F-4D97-AF65-F5344CB8AC3E}">
        <p14:creationId xmlns:p14="http://schemas.microsoft.com/office/powerpoint/2010/main" val="4292202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9C046-8E6B-C245-A054-52F730A0EBD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C8B394A-66F4-1044-9C5A-F78D654C5EC5}"/>
              </a:ext>
            </a:extLst>
          </p:cNvPr>
          <p:cNvPicPr>
            <a:picLocks noGrp="1" noChangeAspect="1"/>
          </p:cNvPicPr>
          <p:nvPr>
            <p:ph idx="1"/>
          </p:nvPr>
        </p:nvPicPr>
        <p:blipFill>
          <a:blip r:embed="rId2"/>
          <a:stretch>
            <a:fillRect/>
          </a:stretch>
        </p:blipFill>
        <p:spPr>
          <a:xfrm>
            <a:off x="1098331" y="-815680"/>
            <a:ext cx="9995337" cy="7956288"/>
          </a:xfrm>
        </p:spPr>
      </p:pic>
      <p:sp>
        <p:nvSpPr>
          <p:cNvPr id="6" name="Triangle 5">
            <a:extLst>
              <a:ext uri="{FF2B5EF4-FFF2-40B4-BE49-F238E27FC236}">
                <a16:creationId xmlns:a16="http://schemas.microsoft.com/office/drawing/2014/main" id="{BBA38C1A-00C2-8A49-BC9B-C1302E949801}"/>
              </a:ext>
            </a:extLst>
          </p:cNvPr>
          <p:cNvSpPr/>
          <p:nvPr/>
        </p:nvSpPr>
        <p:spPr>
          <a:xfrm flipH="1">
            <a:off x="5024695" y="328204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riangle 6">
            <a:extLst>
              <a:ext uri="{FF2B5EF4-FFF2-40B4-BE49-F238E27FC236}">
                <a16:creationId xmlns:a16="http://schemas.microsoft.com/office/drawing/2014/main" id="{C62B7916-7E39-B642-82F6-F1D57F53DAF3}"/>
              </a:ext>
            </a:extLst>
          </p:cNvPr>
          <p:cNvSpPr/>
          <p:nvPr/>
        </p:nvSpPr>
        <p:spPr>
          <a:xfrm flipH="1">
            <a:off x="5263711"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iangle 7">
            <a:extLst>
              <a:ext uri="{FF2B5EF4-FFF2-40B4-BE49-F238E27FC236}">
                <a16:creationId xmlns:a16="http://schemas.microsoft.com/office/drawing/2014/main" id="{A26B1551-52D7-4545-B3F6-CF469C53AAEF}"/>
              </a:ext>
            </a:extLst>
          </p:cNvPr>
          <p:cNvSpPr/>
          <p:nvPr/>
        </p:nvSpPr>
        <p:spPr>
          <a:xfrm flipH="1">
            <a:off x="5179253" y="3910941"/>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54E8E2A2-C5C9-E14F-BF8C-473E202637F2}"/>
              </a:ext>
            </a:extLst>
          </p:cNvPr>
          <p:cNvSpPr/>
          <p:nvPr/>
        </p:nvSpPr>
        <p:spPr>
          <a:xfrm flipH="1">
            <a:off x="5094796" y="4247412"/>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63F8A1E9-B4F4-1346-9D3C-5092EB0B959F}"/>
              </a:ext>
            </a:extLst>
          </p:cNvPr>
          <p:cNvSpPr/>
          <p:nvPr/>
        </p:nvSpPr>
        <p:spPr>
          <a:xfrm flipH="1">
            <a:off x="5179253" y="437139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11">
            <a:extLst>
              <a:ext uri="{FF2B5EF4-FFF2-40B4-BE49-F238E27FC236}">
                <a16:creationId xmlns:a16="http://schemas.microsoft.com/office/drawing/2014/main" id="{48EFCFF6-6CFC-D940-86FA-766BE7FC9089}"/>
              </a:ext>
            </a:extLst>
          </p:cNvPr>
          <p:cNvSpPr/>
          <p:nvPr/>
        </p:nvSpPr>
        <p:spPr>
          <a:xfrm flipH="1">
            <a:off x="4956565" y="4696775"/>
            <a:ext cx="445376" cy="33647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38864B92-06F4-FF42-8820-02325EAACCB3}"/>
              </a:ext>
            </a:extLst>
          </p:cNvPr>
          <p:cNvPicPr>
            <a:picLocks noChangeAspect="1"/>
          </p:cNvPicPr>
          <p:nvPr/>
        </p:nvPicPr>
        <p:blipFill>
          <a:blip r:embed="rId3"/>
          <a:stretch>
            <a:fillRect/>
          </a:stretch>
        </p:blipFill>
        <p:spPr>
          <a:xfrm>
            <a:off x="7513708" y="241066"/>
            <a:ext cx="4045857" cy="4792180"/>
          </a:xfrm>
          <a:prstGeom prst="rect">
            <a:avLst/>
          </a:prstGeom>
        </p:spPr>
      </p:pic>
    </p:spTree>
    <p:extLst>
      <p:ext uri="{BB962C8B-B14F-4D97-AF65-F5344CB8AC3E}">
        <p14:creationId xmlns:p14="http://schemas.microsoft.com/office/powerpoint/2010/main" val="23459525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emplate>Office Theme</Template>
  <TotalTime>457</TotalTime>
  <Words>283</Words>
  <Application>Microsoft Macintosh PowerPoint</Application>
  <PresentationFormat>Widescreen</PresentationFormat>
  <Paragraphs>8</Paragraphs>
  <Slides>38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Calibri</vt:lpstr>
      <vt:lpstr>Calibri Light</vt:lpstr>
      <vt:lpstr>Office Theme</vt:lpstr>
      <vt:lpstr>Heracles – he does get around!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Heracles – he does get around!</dc:title>
  <dc:creator>Michael Scott</dc:creator>
  <cp:lastModifiedBy>Michael Scott</cp:lastModifiedBy>
  <cp:revision>20</cp:revision>
  <dcterms:created xsi:type="dcterms:W3CDTF">2019-11-18T15:09:55Z</dcterms:created>
  <dcterms:modified xsi:type="dcterms:W3CDTF">2019-11-21T08:32:40Z</dcterms:modified>
</cp:coreProperties>
</file>