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64" r:id="rId3"/>
    <p:sldId id="262" r:id="rId4"/>
    <p:sldId id="260" r:id="rId5"/>
    <p:sldId id="259" r:id="rId6"/>
    <p:sldId id="257" r:id="rId7"/>
    <p:sldId id="256" r:id="rId8"/>
    <p:sldId id="258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D2996-437A-1F46-8540-B3157E26CC8F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2E3F6-8AC8-0B40-AC53-04E72253F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28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9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43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1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44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85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62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456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09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89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65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F4731-A4DA-46F6-A8E7-704C3B0683E5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CF371-B277-4F14-8CC9-0AD67A8D72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64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aYZ31kjKDr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234140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OPTIONAL LESSONS</a:t>
            </a:r>
          </a:p>
          <a:p>
            <a:pPr>
              <a:defRPr/>
            </a:pPr>
            <a:r>
              <a:rPr lang="en-US" b="1" i="1" smtClean="0">
                <a:solidFill>
                  <a:srgbClr val="FFFFFF"/>
                </a:solidFill>
              </a:rPr>
              <a:t>1. Persian </a:t>
            </a:r>
            <a:r>
              <a:rPr lang="en-US" b="1" i="1" dirty="0" smtClean="0">
                <a:solidFill>
                  <a:srgbClr val="FFFFFF"/>
                </a:solidFill>
              </a:rPr>
              <a:t>Empire Into</a:t>
            </a:r>
          </a:p>
          <a:p>
            <a:pPr>
              <a:defRPr/>
            </a:pPr>
            <a:endParaRPr lang="en-US" b="1" i="1" dirty="0" smtClean="0">
              <a:solidFill>
                <a:srgbClr val="FFFFFF"/>
              </a:solidFill>
            </a:endParaRPr>
          </a:p>
          <a:p>
            <a:pPr>
              <a:defRPr/>
            </a:pP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49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5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771"/>
            <a:ext cx="2012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>
                <a:latin typeface="Arial" pitchFamily="34" charset="0"/>
                <a:cs typeface="Arial" pitchFamily="34" charset="0"/>
              </a:rPr>
              <a:t>Starter:</a:t>
            </a:r>
            <a:endParaRPr lang="en-GB" sz="4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870042"/>
            <a:ext cx="876534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Try to put the following years in the correct chronological order;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1066 AD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10BC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1500BC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896 BC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894 BC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56 AD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2013 BC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2013 AD</a:t>
            </a:r>
          </a:p>
        </p:txBody>
      </p:sp>
      <p:pic>
        <p:nvPicPr>
          <p:cNvPr id="1026" name="Picture 2" descr="C:\Users\User\AppData\Local\Microsoft\Windows\Temporary Internet Files\Content.IE5\2Z5FTX8I\MC90043438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717032"/>
            <a:ext cx="1862361" cy="293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5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49" y="592428"/>
            <a:ext cx="5790652" cy="3850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550" y="4443211"/>
            <a:ext cx="76500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LESSON OBJECTIVES: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know some more details about the different places within the Persian Empire.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evaluate the various rivals to the Persians in the Middle East.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87132" y="0"/>
            <a:ext cx="5242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What was the Middle East like in 600BC?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0251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Watch the </a:t>
            </a:r>
            <a:r>
              <a:rPr lang="en-GB" dirty="0" smtClean="0">
                <a:hlinkClick r:id="rId2"/>
              </a:rPr>
              <a:t>clip</a:t>
            </a:r>
            <a:r>
              <a:rPr lang="en-GB" dirty="0" smtClean="0"/>
              <a:t> about empires in the Ancient Middle East?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07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2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Paired discussion;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i="1" dirty="0" smtClean="0"/>
              <a:t>What do you need to carve out an empire?</a:t>
            </a:r>
          </a:p>
          <a:p>
            <a:pPr marL="0" indent="0" algn="ctr">
              <a:buNone/>
            </a:pPr>
            <a:endParaRPr lang="en-GB" b="1" i="1" dirty="0"/>
          </a:p>
          <a:p>
            <a:pPr marL="0" indent="0" algn="ctr">
              <a:buNone/>
            </a:pPr>
            <a:r>
              <a:rPr lang="en-GB" b="1" i="1" dirty="0" smtClean="0"/>
              <a:t>What do you need to be able to keep your empire?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898917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u="sng" dirty="0" smtClean="0"/>
              <a:t>Task 3</a:t>
            </a:r>
            <a:endParaRPr lang="en-GB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439259"/>
            <a:ext cx="7886700" cy="4351338"/>
          </a:xfrm>
        </p:spPr>
        <p:txBody>
          <a:bodyPr/>
          <a:lstStyle/>
          <a:p>
            <a:r>
              <a:rPr lang="en-GB" dirty="0" smtClean="0"/>
              <a:t>Use the Geography of the Persian Empire sheet. </a:t>
            </a:r>
          </a:p>
          <a:p>
            <a:r>
              <a:rPr lang="en-GB" dirty="0" smtClean="0"/>
              <a:t>Make brief notes on each of the following regions;</a:t>
            </a:r>
          </a:p>
          <a:p>
            <a:pPr marL="0" indent="0">
              <a:buNone/>
            </a:pPr>
            <a:r>
              <a:rPr lang="en-GB" dirty="0" smtClean="0"/>
              <a:t>The Levant</a:t>
            </a:r>
          </a:p>
          <a:p>
            <a:pPr marL="0" indent="0">
              <a:buNone/>
            </a:pPr>
            <a:r>
              <a:rPr lang="en-GB" dirty="0" smtClean="0"/>
              <a:t>Egypt</a:t>
            </a:r>
          </a:p>
          <a:p>
            <a:pPr marL="0" indent="0">
              <a:buNone/>
            </a:pPr>
            <a:r>
              <a:rPr lang="en-GB" dirty="0" smtClean="0"/>
              <a:t>Mesopotamia</a:t>
            </a:r>
          </a:p>
          <a:p>
            <a:pPr marL="0" indent="0">
              <a:buNone/>
            </a:pPr>
            <a:r>
              <a:rPr lang="en-GB" dirty="0" smtClean="0"/>
              <a:t>Phoenicia</a:t>
            </a:r>
          </a:p>
          <a:p>
            <a:pPr marL="0" indent="0">
              <a:buNone/>
            </a:pPr>
            <a:r>
              <a:rPr lang="en-GB" dirty="0" smtClean="0"/>
              <a:t>Asia Minor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7253" y="5098099"/>
            <a:ext cx="8449493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Focus your notes on;</a:t>
            </a:r>
          </a:p>
          <a:p>
            <a:pPr marL="457200" indent="-457200">
              <a:buAutoNum type="arabicParenR"/>
            </a:pPr>
            <a:r>
              <a:rPr lang="en-GB" sz="2800" dirty="0" smtClean="0"/>
              <a:t>What was in the region?</a:t>
            </a:r>
          </a:p>
          <a:p>
            <a:pPr marL="457200" indent="-457200">
              <a:buAutoNum type="arabicParenR"/>
            </a:pPr>
            <a:r>
              <a:rPr lang="en-GB" sz="2800" dirty="0" smtClean="0"/>
              <a:t>Why the Medes would want to conquer the territory.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07855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" t="2591" r="1690"/>
          <a:stretch/>
        </p:blipFill>
        <p:spPr>
          <a:xfrm>
            <a:off x="2160588" y="1931831"/>
            <a:ext cx="5154609" cy="31041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3011" y="0"/>
            <a:ext cx="428976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Geography of the Persian Empire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4362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Read the OCR textbook p6-7.</a:t>
            </a:r>
          </a:p>
          <a:p>
            <a:r>
              <a:rPr lang="en-GB" dirty="0" smtClean="0"/>
              <a:t>Who were the main rivals to the Medes (Persians) in 600BC?</a:t>
            </a:r>
          </a:p>
          <a:p>
            <a:r>
              <a:rPr lang="en-GB" dirty="0" smtClean="0"/>
              <a:t>Which rival posed the greatest threat? Why?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062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What kind of king would be needed to rule an empire like this?</a:t>
            </a:r>
          </a:p>
          <a:p>
            <a:pPr algn="just"/>
            <a:r>
              <a:rPr lang="en-GB" dirty="0" smtClean="0"/>
              <a:t>What qualities would they have to have?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62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225</Words>
  <Application>Microsoft Macintosh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Task 1</vt:lpstr>
      <vt:lpstr>Task 2</vt:lpstr>
      <vt:lpstr>Task 3</vt:lpstr>
      <vt:lpstr>PowerPoint Presentation</vt:lpstr>
      <vt:lpstr>Task 4</vt:lpstr>
      <vt:lpstr>Plenary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2</dc:title>
  <dc:creator>Anton and Angie</dc:creator>
  <cp:lastModifiedBy>Michael Scott</cp:lastModifiedBy>
  <cp:revision>12</cp:revision>
  <dcterms:created xsi:type="dcterms:W3CDTF">2017-09-07T18:29:51Z</dcterms:created>
  <dcterms:modified xsi:type="dcterms:W3CDTF">2020-02-27T11:49:52Z</dcterms:modified>
</cp:coreProperties>
</file>