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C24C1-60BF-7146-8874-B8E8093051F1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44266-9F98-7443-BE59-FB121CA2A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219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AFDDB-172E-6940-8D28-C3FFB09A09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36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55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396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70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08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27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10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596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39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628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437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13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927FF-ACB8-4759-9BD6-C65897956B22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39250-CE76-48E7-9408-DB7D962D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36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7988"/>
            <a:ext cx="9144000" cy="256265"/>
          </a:xfrm>
          <a:prstGeom prst="rect">
            <a:avLst/>
          </a:prstGeom>
        </p:spPr>
      </p:pic>
      <p:pic>
        <p:nvPicPr>
          <p:cNvPr id="10" name="Picture 9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1735"/>
            <a:ext cx="9144000" cy="2562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5254" y="4448955"/>
            <a:ext cx="4531721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 smtClean="0">
                <a:solidFill>
                  <a:srgbClr val="FFFFFF"/>
                </a:solidFill>
              </a:rPr>
              <a:t>OPTIONAL LESSONS</a:t>
            </a:r>
          </a:p>
          <a:p>
            <a:pPr>
              <a:defRPr/>
            </a:pPr>
            <a:r>
              <a:rPr lang="en-US" b="1" i="1" dirty="0">
                <a:solidFill>
                  <a:srgbClr val="FFFFFF"/>
                </a:solidFill>
              </a:rPr>
              <a:t>3</a:t>
            </a:r>
            <a:r>
              <a:rPr lang="en-US" b="1" i="1" dirty="0" smtClean="0">
                <a:solidFill>
                  <a:srgbClr val="FFFFFF"/>
                </a:solidFill>
              </a:rPr>
              <a:t>. Cyrus, Cambyses, Darius timeline activities</a:t>
            </a:r>
          </a:p>
          <a:p>
            <a:pPr>
              <a:defRPr/>
            </a:pPr>
            <a:endParaRPr lang="en-US" b="1" i="1" dirty="0" smtClean="0">
              <a:solidFill>
                <a:srgbClr val="FFFFFF"/>
              </a:solidFill>
            </a:endParaRPr>
          </a:p>
          <a:p>
            <a:pPr>
              <a:defRPr/>
            </a:pPr>
            <a:endParaRPr lang="en-US" b="1" i="1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20-02-27 at 11.50.3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37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66675"/>
            <a:ext cx="1789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Starter:</a:t>
            </a:r>
            <a:endParaRPr lang="en-GB" sz="4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42925"/>
            <a:ext cx="858209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en-GB" sz="2400" dirty="0" smtClean="0"/>
              <a:t>Who attempted to kill Cyrus as a child?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Which Mede advisor did Cyrus rely on?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How did Cyrus take the city of Babylon according to Herodotus?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Which royal city did Cyrus build?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What name was given to the Persian gardens?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According to Herodotus, which tribe was Cyrus killed fighting?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Which sea faring peoples did Cambyses bring into the empire?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At which major battle did Cambyses defeat the Egyptians?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Which Egyptian wrote positively about the reign of Cambyses?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Against which shrine did Cambyses send an army?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In what year did Darius become king of Persia?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How many “liar kings” are there on the </a:t>
            </a:r>
            <a:r>
              <a:rPr lang="en-GB" sz="2400" dirty="0" err="1" smtClean="0"/>
              <a:t>Bisitun</a:t>
            </a:r>
            <a:r>
              <a:rPr lang="en-GB" sz="2400" dirty="0" smtClean="0"/>
              <a:t> inscription?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Who led the Ionian revolt against the Persians?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In which sea battle were the Ionians defeated in 494BC?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What tokens of surrender did the Persians expect?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18739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6175" y="0"/>
            <a:ext cx="52211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Persian Kings - Timeline</a:t>
            </a:r>
            <a:endParaRPr lang="en-GB" sz="40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4314825"/>
            <a:ext cx="85439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Lesson Objectives:</a:t>
            </a:r>
          </a:p>
          <a:p>
            <a:pPr marL="457200" indent="-457200" algn="ctr">
              <a:buAutoNum type="arabicParenR"/>
            </a:pPr>
            <a:r>
              <a:rPr lang="en-GB" sz="2400" dirty="0" smtClean="0"/>
              <a:t>To test factual recall on the reigns of Cyrus, Cambyses and Darius.</a:t>
            </a:r>
          </a:p>
          <a:p>
            <a:pPr marL="457200" indent="-457200" algn="ctr">
              <a:buAutoNum type="arabicParenR"/>
            </a:pPr>
            <a:r>
              <a:rPr lang="en-GB" sz="2400" dirty="0" smtClean="0"/>
              <a:t>To construct a timeline on the 3 main themes of the Persian Empire unit. </a:t>
            </a:r>
            <a:endParaRPr lang="en-GB" sz="2400" dirty="0"/>
          </a:p>
        </p:txBody>
      </p:sp>
      <p:pic>
        <p:nvPicPr>
          <p:cNvPr id="1026" name="Picture 2" descr="Image result for persian empire k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23" y="787683"/>
            <a:ext cx="6061075" cy="344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752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301624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Revision Task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68349"/>
            <a:ext cx="7886700" cy="5280025"/>
          </a:xfrm>
        </p:spPr>
        <p:txBody>
          <a:bodyPr/>
          <a:lstStyle/>
          <a:p>
            <a:pPr algn="just"/>
            <a:r>
              <a:rPr lang="en-GB" dirty="0" smtClean="0"/>
              <a:t>Complete an A3 timeline of the 3 Persian Kings we have covered so far; CYRUS, CAMBYSES II and DARIUS.</a:t>
            </a:r>
          </a:p>
          <a:p>
            <a:pPr algn="just"/>
            <a:r>
              <a:rPr lang="en-GB" dirty="0" smtClean="0"/>
              <a:t>Use the timeline dates on p of the OCR textbook to help you.</a:t>
            </a:r>
          </a:p>
          <a:p>
            <a:pPr algn="just"/>
            <a:r>
              <a:rPr lang="en-GB" dirty="0" smtClean="0"/>
              <a:t>Colour code using the 4 main themes of the force;</a:t>
            </a:r>
          </a:p>
          <a:p>
            <a:pPr marL="514350" indent="-514350" algn="just">
              <a:buAutoNum type="arabicParenR"/>
            </a:pPr>
            <a:r>
              <a:rPr lang="en-GB" b="1" dirty="0" smtClean="0">
                <a:solidFill>
                  <a:srgbClr val="FF0000"/>
                </a:solidFill>
              </a:rPr>
              <a:t>Conquering and expanding the empire</a:t>
            </a:r>
          </a:p>
          <a:p>
            <a:pPr marL="514350" indent="-514350" algn="just">
              <a:buAutoNum type="arabicParenR"/>
            </a:pPr>
            <a:r>
              <a:rPr lang="en-GB" b="1" dirty="0" smtClean="0">
                <a:solidFill>
                  <a:srgbClr val="0070C0"/>
                </a:solidFill>
              </a:rPr>
              <a:t>Treatment of people they controlled</a:t>
            </a:r>
          </a:p>
          <a:p>
            <a:pPr marL="514350" indent="-514350" algn="just">
              <a:buAutoNum type="arabicParenR"/>
            </a:pPr>
            <a:r>
              <a:rPr lang="en-GB" b="1" dirty="0" smtClean="0">
                <a:solidFill>
                  <a:srgbClr val="7030A0"/>
                </a:solidFill>
              </a:rPr>
              <a:t>Attitudes to religion</a:t>
            </a:r>
          </a:p>
          <a:p>
            <a:pPr marL="514350" indent="-514350" algn="just">
              <a:buAutoNum type="arabicParenR"/>
            </a:pPr>
            <a:r>
              <a:rPr lang="en-GB" b="1" dirty="0" smtClean="0">
                <a:solidFill>
                  <a:srgbClr val="00B050"/>
                </a:solidFill>
              </a:rPr>
              <a:t>Building projects</a:t>
            </a:r>
          </a:p>
          <a:p>
            <a:pPr algn="just"/>
            <a:r>
              <a:rPr lang="en-GB" dirty="0" smtClean="0"/>
              <a:t>FINISH FOR HOMEWORK!</a:t>
            </a:r>
          </a:p>
          <a:p>
            <a:pPr marL="514350" indent="-514350" algn="just">
              <a:buAutoNum type="arabi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5165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6025" y="0"/>
            <a:ext cx="390786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b="1" u="sng" dirty="0" smtClean="0"/>
              <a:t>The Reigns of Cyrus, Cambyses II and Darius</a:t>
            </a:r>
            <a:endParaRPr lang="en-GB" sz="1600" b="1" u="sng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3390900"/>
            <a:ext cx="9144000" cy="9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25130" y="457200"/>
            <a:ext cx="11608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King Cyrus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99036" y="3581400"/>
            <a:ext cx="174592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King Cambyses II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93890" y="457200"/>
            <a:ext cx="12394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King Darius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5999" y="53646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algn="just">
              <a:buAutoNum type="arabicParenR"/>
            </a:pPr>
            <a:r>
              <a:rPr lang="en-GB" b="1" dirty="0" smtClean="0">
                <a:solidFill>
                  <a:srgbClr val="FF0000"/>
                </a:solidFill>
              </a:rPr>
              <a:t>Conquering and expanding the empire</a:t>
            </a:r>
          </a:p>
          <a:p>
            <a:pPr marL="514350" indent="-514350" algn="just">
              <a:buAutoNum type="arabicParenR"/>
            </a:pPr>
            <a:r>
              <a:rPr lang="en-GB" b="1" dirty="0" smtClean="0">
                <a:solidFill>
                  <a:srgbClr val="0070C0"/>
                </a:solidFill>
              </a:rPr>
              <a:t>Treatment of people they controlled</a:t>
            </a:r>
          </a:p>
          <a:p>
            <a:pPr marL="514350" indent="-514350" algn="just">
              <a:buAutoNum type="arabicParenR"/>
            </a:pPr>
            <a:r>
              <a:rPr lang="en-GB" b="1" dirty="0" smtClean="0">
                <a:solidFill>
                  <a:srgbClr val="7030A0"/>
                </a:solidFill>
              </a:rPr>
              <a:t>Attitudes to religion</a:t>
            </a:r>
          </a:p>
          <a:p>
            <a:pPr marL="514350" indent="-514350" algn="just">
              <a:buAutoNum type="arabicParenR"/>
            </a:pPr>
            <a:r>
              <a:rPr lang="en-GB" b="1" dirty="0" smtClean="0">
                <a:solidFill>
                  <a:srgbClr val="00B050"/>
                </a:solidFill>
              </a:rPr>
              <a:t>Building projects</a:t>
            </a:r>
          </a:p>
        </p:txBody>
      </p:sp>
    </p:spTree>
    <p:extLst>
      <p:ext uri="{BB962C8B-B14F-4D97-AF65-F5344CB8AC3E}">
        <p14:creationId xmlns:p14="http://schemas.microsoft.com/office/powerpoint/2010/main" val="3524609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297</Words>
  <Application>Microsoft Macintosh PowerPoint</Application>
  <PresentationFormat>On-screen Show (4:3)</PresentationFormat>
  <Paragraphs>40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Revision Task </vt:lpstr>
      <vt:lpstr>PowerPoint Presentation</vt:lpstr>
    </vt:vector>
  </TitlesOfParts>
  <Company>Aldridge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Kolaric A</dc:creator>
  <cp:lastModifiedBy>Michael Scott</cp:lastModifiedBy>
  <cp:revision>16</cp:revision>
  <dcterms:created xsi:type="dcterms:W3CDTF">2017-12-06T12:37:18Z</dcterms:created>
  <dcterms:modified xsi:type="dcterms:W3CDTF">2020-02-27T11:50:52Z</dcterms:modified>
</cp:coreProperties>
</file>