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59" r:id="rId6"/>
    <p:sldId id="262" r:id="rId7"/>
    <p:sldId id="260" r:id="rId8"/>
    <p:sldId id="261" r:id="rId9"/>
    <p:sldId id="265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EA1D6-5B70-B74D-909E-00BDCB69DDF6}" type="datetimeFigureOut">
              <a:rPr lang="en-US" smtClean="0"/>
              <a:t>27/02/20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8A9C6-B553-2A4A-89F6-95C64F280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17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AFDDB-172E-6940-8D28-C3FFB09A09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36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213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31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529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20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637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37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15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7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392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22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64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40093-AFE7-4666-8F44-1FC61D7C869A}" type="datetimeFigureOut">
              <a:rPr lang="en-GB" smtClean="0"/>
              <a:t>27/02/20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3F05F-FB5C-4BB5-BE12-E8E6B08DE9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921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7988"/>
            <a:ext cx="9144000" cy="256265"/>
          </a:xfrm>
          <a:prstGeom prst="rect">
            <a:avLst/>
          </a:prstGeom>
        </p:spPr>
      </p:pic>
      <p:pic>
        <p:nvPicPr>
          <p:cNvPr id="10" name="Picture 9" descr="Screen Shot 2020-02-14 at 18.01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01735"/>
            <a:ext cx="9144000" cy="2562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5254" y="4448955"/>
            <a:ext cx="2345802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 smtClean="0">
                <a:solidFill>
                  <a:srgbClr val="FFFFFF"/>
                </a:solidFill>
              </a:rPr>
              <a:t>OPTIONAL LESSONS</a:t>
            </a:r>
          </a:p>
          <a:p>
            <a:pPr>
              <a:defRPr/>
            </a:pPr>
            <a:r>
              <a:rPr lang="en-US" b="1" i="1" dirty="0">
                <a:solidFill>
                  <a:srgbClr val="FFFFFF"/>
                </a:solidFill>
              </a:rPr>
              <a:t>4</a:t>
            </a:r>
            <a:r>
              <a:rPr lang="en-US" b="1" i="1" dirty="0" smtClean="0">
                <a:solidFill>
                  <a:srgbClr val="FFFFFF"/>
                </a:solidFill>
              </a:rPr>
              <a:t>. Revision Mindmaps</a:t>
            </a:r>
          </a:p>
          <a:p>
            <a:pPr>
              <a:defRPr/>
            </a:pPr>
            <a:endParaRPr lang="en-US" b="1" i="1" dirty="0" smtClean="0">
              <a:solidFill>
                <a:srgbClr val="FFFFFF"/>
              </a:solidFill>
            </a:endParaRPr>
          </a:p>
          <a:p>
            <a:pPr>
              <a:defRPr/>
            </a:pPr>
            <a:endParaRPr lang="en-US" b="1" i="1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20-02-27 at 11.51.1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"/>
            <a:ext cx="9144000" cy="685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058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u="sng" dirty="0" smtClean="0"/>
              <a:t>Task 3</a:t>
            </a:r>
            <a:endParaRPr lang="en-GB" sz="44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1986"/>
            <a:ext cx="7886700" cy="5335028"/>
          </a:xfrm>
        </p:spPr>
        <p:txBody>
          <a:bodyPr>
            <a:normAutofit/>
          </a:bodyPr>
          <a:lstStyle/>
          <a:p>
            <a:pPr algn="just"/>
            <a:r>
              <a:rPr lang="en-GB" sz="3600" dirty="0" smtClean="0"/>
              <a:t>Pick a topic or a king that you feel you need to revise.</a:t>
            </a:r>
          </a:p>
          <a:p>
            <a:pPr algn="just"/>
            <a:r>
              <a:rPr lang="en-GB" sz="3600" dirty="0" smtClean="0"/>
              <a:t>Create a mind map on the topic or king.</a:t>
            </a:r>
          </a:p>
          <a:p>
            <a:pPr algn="just"/>
            <a:endParaRPr lang="en-GB" sz="3600" dirty="0"/>
          </a:p>
          <a:p>
            <a:pPr algn="just"/>
            <a:endParaRPr lang="en-GB" sz="3600" dirty="0" smtClean="0"/>
          </a:p>
          <a:p>
            <a:pPr algn="just"/>
            <a:endParaRPr lang="en-GB" sz="3600" dirty="0"/>
          </a:p>
          <a:p>
            <a:pPr algn="just"/>
            <a:endParaRPr lang="en-GB" sz="3600" dirty="0" smtClean="0"/>
          </a:p>
          <a:p>
            <a:pPr algn="just"/>
            <a:endParaRPr lang="en-GB" sz="3600" dirty="0"/>
          </a:p>
          <a:p>
            <a:pPr algn="just"/>
            <a:r>
              <a:rPr lang="en-GB" sz="3600" dirty="0" smtClean="0"/>
              <a:t>Finish mind map for H/W!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495" y="3265105"/>
            <a:ext cx="4345010" cy="2896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641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b="1" u="sng" dirty="0" smtClean="0"/>
              <a:t>Plenary</a:t>
            </a:r>
            <a:endParaRPr lang="en-GB" sz="4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Are mind maps a way of revising that you could use? Why?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495" y="3265105"/>
            <a:ext cx="4345010" cy="2896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81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789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/>
              <a:t>Starter:</a:t>
            </a:r>
            <a:endParaRPr lang="en-GB" sz="4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07886"/>
            <a:ext cx="6075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Which words are the ODD ONES OUT and why?</a:t>
            </a:r>
            <a:endParaRPr lang="en-GB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052607"/>
              </p:ext>
            </p:extLst>
          </p:nvPr>
        </p:nvGraphicFramePr>
        <p:xfrm>
          <a:off x="115910" y="1397000"/>
          <a:ext cx="8912179" cy="338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7408">
                  <a:extLst>
                    <a:ext uri="{9D8B030D-6E8A-4147-A177-3AD203B41FA5}">
                      <a16:colId xmlns="" xmlns:a16="http://schemas.microsoft.com/office/drawing/2014/main" val="723858172"/>
                    </a:ext>
                  </a:extLst>
                </a:gridCol>
                <a:gridCol w="2635996">
                  <a:extLst>
                    <a:ext uri="{9D8B030D-6E8A-4147-A177-3AD203B41FA5}">
                      <a16:colId xmlns="" xmlns:a16="http://schemas.microsoft.com/office/drawing/2014/main" val="3578119171"/>
                    </a:ext>
                  </a:extLst>
                </a:gridCol>
                <a:gridCol w="2880769">
                  <a:extLst>
                    <a:ext uri="{9D8B030D-6E8A-4147-A177-3AD203B41FA5}">
                      <a16:colId xmlns="" xmlns:a16="http://schemas.microsoft.com/office/drawing/2014/main" val="1726317142"/>
                    </a:ext>
                  </a:extLst>
                </a:gridCol>
                <a:gridCol w="2818006">
                  <a:extLst>
                    <a:ext uri="{9D8B030D-6E8A-4147-A177-3AD203B41FA5}">
                      <a16:colId xmlns="" xmlns:a16="http://schemas.microsoft.com/office/drawing/2014/main" val="16934491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1</a:t>
                      </a:r>
                      <a:endParaRPr lang="en-GB" sz="3200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err="1" smtClean="0"/>
                        <a:t>Apis</a:t>
                      </a:r>
                      <a:r>
                        <a:rPr lang="en-GB" sz="3200" baseline="0" dirty="0" smtClean="0"/>
                        <a:t> Bull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Cambyses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Cyrus</a:t>
                      </a:r>
                      <a:endParaRPr lang="en-GB" sz="3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59811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2</a:t>
                      </a:r>
                      <a:endParaRPr lang="en-GB" sz="3200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err="1" smtClean="0"/>
                        <a:t>Pelusium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err="1" smtClean="0"/>
                        <a:t>Pteria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Pasargadae</a:t>
                      </a:r>
                      <a:endParaRPr lang="en-GB" sz="3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0305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3</a:t>
                      </a:r>
                      <a:endParaRPr lang="en-GB" sz="3200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err="1" smtClean="0"/>
                        <a:t>Harpagus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Croesus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Darius</a:t>
                      </a:r>
                      <a:endParaRPr lang="en-GB" sz="3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15533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4</a:t>
                      </a:r>
                      <a:endParaRPr lang="en-GB" sz="3200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Cyrus Cylinder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err="1" smtClean="0"/>
                        <a:t>Bisitun</a:t>
                      </a:r>
                      <a:r>
                        <a:rPr lang="en-GB" sz="3200" dirty="0" smtClean="0"/>
                        <a:t> Inscription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err="1" smtClean="0"/>
                        <a:t>Nabonidus</a:t>
                      </a:r>
                      <a:r>
                        <a:rPr lang="en-GB" sz="3200" dirty="0" smtClean="0"/>
                        <a:t> Chronicle</a:t>
                      </a:r>
                      <a:endParaRPr lang="en-GB" sz="3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52666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5</a:t>
                      </a:r>
                      <a:endParaRPr lang="en-GB" sz="3200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err="1" smtClean="0"/>
                        <a:t>Drauga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err="1" smtClean="0"/>
                        <a:t>Ahuramazda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err="1" smtClean="0"/>
                        <a:t>Marduk</a:t>
                      </a:r>
                      <a:endParaRPr lang="en-GB" sz="3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0216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865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3341" y="0"/>
            <a:ext cx="69951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/>
              <a:t>Revision Techniques: </a:t>
            </a:r>
            <a:r>
              <a:rPr lang="en-GB" sz="4000" b="1" u="sng" dirty="0" err="1" smtClean="0"/>
              <a:t>Mindmaps</a:t>
            </a:r>
            <a:endParaRPr lang="en-GB" sz="40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663" y="707886"/>
            <a:ext cx="2072295" cy="36580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704" y="1088575"/>
            <a:ext cx="4345010" cy="28966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01663" y="4437533"/>
            <a:ext cx="66220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Lesson Objectives: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To understand what </a:t>
            </a:r>
            <a:r>
              <a:rPr lang="en-GB" sz="2400" dirty="0" err="1" smtClean="0"/>
              <a:t>mindmaps</a:t>
            </a:r>
            <a:r>
              <a:rPr lang="en-GB" sz="2400" dirty="0" smtClean="0"/>
              <a:t> are and how to produce a good one.</a:t>
            </a:r>
          </a:p>
          <a:p>
            <a:pPr marL="457200" indent="-457200">
              <a:buAutoNum type="arabicParenR"/>
            </a:pPr>
            <a:r>
              <a:rPr lang="en-GB" sz="2400" dirty="0" smtClean="0"/>
              <a:t>To apply your knowledge of </a:t>
            </a:r>
            <a:r>
              <a:rPr lang="en-GB" sz="2400" dirty="0" err="1" smtClean="0"/>
              <a:t>mindmaps</a:t>
            </a:r>
            <a:r>
              <a:rPr lang="en-GB" sz="2400" dirty="0" smtClean="0"/>
              <a:t> to a topic that you want to revise.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11981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sz="4400" u="sng" dirty="0" smtClean="0"/>
              <a:t>Task 1</a:t>
            </a:r>
            <a:endParaRPr lang="en-GB" sz="44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861" y="1107583"/>
            <a:ext cx="7886700" cy="4399678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Revision Recap;</a:t>
            </a:r>
          </a:p>
          <a:p>
            <a:pPr marL="514350" indent="-514350">
              <a:buAutoNum type="arabicParenR"/>
            </a:pPr>
            <a:r>
              <a:rPr lang="en-GB" sz="3200" dirty="0" smtClean="0"/>
              <a:t>What makes effective revision?</a:t>
            </a:r>
          </a:p>
          <a:p>
            <a:pPr marL="457200" indent="-457200">
              <a:buAutoNum type="arabicParenR"/>
            </a:pPr>
            <a:r>
              <a:rPr lang="en-GB" sz="3200" dirty="0" smtClean="0"/>
              <a:t>What methods do you use to revise and why?</a:t>
            </a:r>
          </a:p>
          <a:p>
            <a:pPr marL="457200" indent="-457200">
              <a:buAutoNum type="arabicParenR"/>
            </a:pPr>
            <a:r>
              <a:rPr lang="en-GB" sz="3200" dirty="0" smtClean="0"/>
              <a:t>Do you use Flash Cards? Why?</a:t>
            </a:r>
            <a:endParaRPr lang="en-GB" dirty="0"/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3464417" y="4082603"/>
            <a:ext cx="2562895" cy="1571223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461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070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686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929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219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Nazi Control Mind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0" y="6237288"/>
            <a:ext cx="9144000" cy="4572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2400">
                <a:latin typeface="Comic Sans MS" panose="030F0702030302020204" pitchFamily="66" charset="0"/>
              </a:rPr>
              <a:t>What is good about this mind map? What could be improved?</a:t>
            </a:r>
          </a:p>
        </p:txBody>
      </p:sp>
    </p:spTree>
    <p:extLst>
      <p:ext uri="{BB962C8B-B14F-4D97-AF65-F5344CB8AC3E}">
        <p14:creationId xmlns:p14="http://schemas.microsoft.com/office/powerpoint/2010/main" val="1068153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168</Words>
  <Application>Microsoft Macintosh PowerPoint</Application>
  <PresentationFormat>On-screen Show (4:3)</PresentationFormat>
  <Paragraphs>46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Task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Task 3</vt:lpstr>
      <vt:lpstr>Plenary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 and Angie</dc:creator>
  <cp:lastModifiedBy>Michael Scott</cp:lastModifiedBy>
  <cp:revision>23</cp:revision>
  <dcterms:created xsi:type="dcterms:W3CDTF">2017-11-13T19:10:37Z</dcterms:created>
  <dcterms:modified xsi:type="dcterms:W3CDTF">2020-02-27T11:51:29Z</dcterms:modified>
</cp:coreProperties>
</file>