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8" r:id="rId3"/>
    <p:sldId id="269" r:id="rId4"/>
    <p:sldId id="257" r:id="rId5"/>
    <p:sldId id="265" r:id="rId6"/>
    <p:sldId id="258" r:id="rId7"/>
    <p:sldId id="259" r:id="rId8"/>
    <p:sldId id="260" r:id="rId9"/>
    <p:sldId id="261" r:id="rId10"/>
    <p:sldId id="262" r:id="rId11"/>
    <p:sldId id="266" r:id="rId12"/>
    <p:sldId id="264" r:id="rId13"/>
    <p:sldId id="267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47"/>
    <p:restoredTop sz="94669"/>
  </p:normalViewPr>
  <p:slideViewPr>
    <p:cSldViewPr>
      <p:cViewPr varScale="1">
        <p:scale>
          <a:sx n="87" d="100"/>
          <a:sy n="87" d="100"/>
        </p:scale>
        <p:origin x="368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23A676-03B3-487A-B73A-3B123E65F872}" type="doc">
      <dgm:prSet loTypeId="urn:microsoft.com/office/officeart/2008/layout/LinedList" loCatId="Inbox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D25A995-5DB5-4C4A-82BD-C8ED032E8EBB}">
      <dgm:prSet/>
      <dgm:spPr/>
      <dgm:t>
        <a:bodyPr/>
        <a:lstStyle/>
        <a:p>
          <a:r>
            <a:rPr lang="en-US" dirty="0"/>
            <a:t>Try research and share closer links with academic community (share in established research projects)</a:t>
          </a:r>
        </a:p>
      </dgm:t>
    </dgm:pt>
    <dgm:pt modelId="{AE24A4F4-D0B7-4A15-9E54-C417A3FB0FE2}" type="parTrans" cxnId="{B83C0CFF-7CEA-4408-9FC0-00CBE5B0F058}">
      <dgm:prSet/>
      <dgm:spPr/>
      <dgm:t>
        <a:bodyPr/>
        <a:lstStyle/>
        <a:p>
          <a:endParaRPr lang="en-US"/>
        </a:p>
      </dgm:t>
    </dgm:pt>
    <dgm:pt modelId="{8083927F-9BE0-4A26-8385-0A9247E43364}" type="sibTrans" cxnId="{B83C0CFF-7CEA-4408-9FC0-00CBE5B0F058}">
      <dgm:prSet/>
      <dgm:spPr/>
      <dgm:t>
        <a:bodyPr/>
        <a:lstStyle/>
        <a:p>
          <a:endParaRPr lang="en-US"/>
        </a:p>
      </dgm:t>
    </dgm:pt>
    <dgm:pt modelId="{14289CBD-79EB-48A5-9A0B-E75615115234}">
      <dgm:prSet/>
      <dgm:spPr/>
      <dgm:t>
        <a:bodyPr/>
        <a:lstStyle/>
        <a:p>
          <a:r>
            <a:rPr lang="en-US" dirty="0"/>
            <a:t>A chance to study your </a:t>
          </a:r>
          <a:r>
            <a:rPr lang="en-US" dirty="0" err="1"/>
            <a:t>favourite</a:t>
          </a:r>
          <a:r>
            <a:rPr lang="en-US" dirty="0"/>
            <a:t> topic (Classics) in more depth </a:t>
          </a:r>
          <a:r>
            <a:rPr lang="en-US" b="1" dirty="0"/>
            <a:t>and</a:t>
          </a:r>
          <a:r>
            <a:rPr lang="en-US" dirty="0"/>
            <a:t> enhance your skills &amp; broaden your perspective with something different/complementary (law? Conservation careers? Modern history?...)</a:t>
          </a:r>
        </a:p>
      </dgm:t>
    </dgm:pt>
    <dgm:pt modelId="{1F9EB06D-EFBD-46E8-B4FC-7118110152B8}" type="parTrans" cxnId="{D14D2C17-CE8A-4806-BE47-90768E3ED7A3}">
      <dgm:prSet/>
      <dgm:spPr/>
      <dgm:t>
        <a:bodyPr/>
        <a:lstStyle/>
        <a:p>
          <a:endParaRPr lang="en-US"/>
        </a:p>
      </dgm:t>
    </dgm:pt>
    <dgm:pt modelId="{B57715FC-5825-4FF9-AE98-43C4F37A4486}" type="sibTrans" cxnId="{D14D2C17-CE8A-4806-BE47-90768E3ED7A3}">
      <dgm:prSet/>
      <dgm:spPr/>
      <dgm:t>
        <a:bodyPr/>
        <a:lstStyle/>
        <a:p>
          <a:endParaRPr lang="en-US"/>
        </a:p>
      </dgm:t>
    </dgm:pt>
    <dgm:pt modelId="{4F9B80C3-C008-478F-ADD4-D47468EEDCEB}">
      <dgm:prSet/>
      <dgm:spPr/>
      <dgm:t>
        <a:bodyPr/>
        <a:lstStyle/>
        <a:p>
          <a:r>
            <a:rPr lang="en-US"/>
            <a:t>Better employment prospects</a:t>
          </a:r>
        </a:p>
      </dgm:t>
    </dgm:pt>
    <dgm:pt modelId="{785ACABE-2C48-408B-ABE1-31D7F8085368}" type="parTrans" cxnId="{E319DD3B-3973-4092-9500-303B29F96DD2}">
      <dgm:prSet/>
      <dgm:spPr/>
      <dgm:t>
        <a:bodyPr/>
        <a:lstStyle/>
        <a:p>
          <a:endParaRPr lang="en-US"/>
        </a:p>
      </dgm:t>
    </dgm:pt>
    <dgm:pt modelId="{DC78B5B8-317C-41FA-A28E-1BB10BE3542C}" type="sibTrans" cxnId="{E319DD3B-3973-4092-9500-303B29F96DD2}">
      <dgm:prSet/>
      <dgm:spPr/>
      <dgm:t>
        <a:bodyPr/>
        <a:lstStyle/>
        <a:p>
          <a:endParaRPr lang="en-US"/>
        </a:p>
      </dgm:t>
    </dgm:pt>
    <dgm:pt modelId="{57C3812F-502C-8D48-8A15-04BB1DFA9ED1}" type="pres">
      <dgm:prSet presAssocID="{9423A676-03B3-487A-B73A-3B123E65F872}" presName="vert0" presStyleCnt="0">
        <dgm:presLayoutVars>
          <dgm:dir/>
          <dgm:animOne val="branch"/>
          <dgm:animLvl val="lvl"/>
        </dgm:presLayoutVars>
      </dgm:prSet>
      <dgm:spPr/>
    </dgm:pt>
    <dgm:pt modelId="{ADCD86BE-3776-5541-ABED-564EEA3599F2}" type="pres">
      <dgm:prSet presAssocID="{BD25A995-5DB5-4C4A-82BD-C8ED032E8EBB}" presName="thickLine" presStyleLbl="alignNode1" presStyleIdx="0" presStyleCnt="3"/>
      <dgm:spPr/>
    </dgm:pt>
    <dgm:pt modelId="{ABFFF853-B6E4-2944-8AB9-73A37A4BC7F2}" type="pres">
      <dgm:prSet presAssocID="{BD25A995-5DB5-4C4A-82BD-C8ED032E8EBB}" presName="horz1" presStyleCnt="0"/>
      <dgm:spPr/>
    </dgm:pt>
    <dgm:pt modelId="{15FAD78D-19FA-0546-83B1-BC37A8C0E742}" type="pres">
      <dgm:prSet presAssocID="{BD25A995-5DB5-4C4A-82BD-C8ED032E8EBB}" presName="tx1" presStyleLbl="revTx" presStyleIdx="0" presStyleCnt="3"/>
      <dgm:spPr/>
    </dgm:pt>
    <dgm:pt modelId="{4D7A0CE7-F782-3740-945B-466276CCCE58}" type="pres">
      <dgm:prSet presAssocID="{BD25A995-5DB5-4C4A-82BD-C8ED032E8EBB}" presName="vert1" presStyleCnt="0"/>
      <dgm:spPr/>
    </dgm:pt>
    <dgm:pt modelId="{9F32D4DC-61F7-FC4A-B5AC-789B98836062}" type="pres">
      <dgm:prSet presAssocID="{14289CBD-79EB-48A5-9A0B-E75615115234}" presName="thickLine" presStyleLbl="alignNode1" presStyleIdx="1" presStyleCnt="3"/>
      <dgm:spPr/>
    </dgm:pt>
    <dgm:pt modelId="{5C9C7D4A-B258-5B48-911B-12E9F2C1AA52}" type="pres">
      <dgm:prSet presAssocID="{14289CBD-79EB-48A5-9A0B-E75615115234}" presName="horz1" presStyleCnt="0"/>
      <dgm:spPr/>
    </dgm:pt>
    <dgm:pt modelId="{1CDF1168-37D0-7749-A4DC-6A741BB2CD3F}" type="pres">
      <dgm:prSet presAssocID="{14289CBD-79EB-48A5-9A0B-E75615115234}" presName="tx1" presStyleLbl="revTx" presStyleIdx="1" presStyleCnt="3"/>
      <dgm:spPr/>
    </dgm:pt>
    <dgm:pt modelId="{EE233010-ABA0-C84E-AD91-ABE102273F8E}" type="pres">
      <dgm:prSet presAssocID="{14289CBD-79EB-48A5-9A0B-E75615115234}" presName="vert1" presStyleCnt="0"/>
      <dgm:spPr/>
    </dgm:pt>
    <dgm:pt modelId="{EDBF20D1-38EF-314A-A422-7395FFC6A7BF}" type="pres">
      <dgm:prSet presAssocID="{4F9B80C3-C008-478F-ADD4-D47468EEDCEB}" presName="thickLine" presStyleLbl="alignNode1" presStyleIdx="2" presStyleCnt="3"/>
      <dgm:spPr/>
    </dgm:pt>
    <dgm:pt modelId="{73201632-CE05-9446-896C-0FEEA653F403}" type="pres">
      <dgm:prSet presAssocID="{4F9B80C3-C008-478F-ADD4-D47468EEDCEB}" presName="horz1" presStyleCnt="0"/>
      <dgm:spPr/>
    </dgm:pt>
    <dgm:pt modelId="{9E8472BA-81C6-0D46-8D7F-B4CDE4D27992}" type="pres">
      <dgm:prSet presAssocID="{4F9B80C3-C008-478F-ADD4-D47468EEDCEB}" presName="tx1" presStyleLbl="revTx" presStyleIdx="2" presStyleCnt="3"/>
      <dgm:spPr/>
    </dgm:pt>
    <dgm:pt modelId="{D9D490AD-864C-834C-A9F3-E7F1BD81DABA}" type="pres">
      <dgm:prSet presAssocID="{4F9B80C3-C008-478F-ADD4-D47468EEDCEB}" presName="vert1" presStyleCnt="0"/>
      <dgm:spPr/>
    </dgm:pt>
  </dgm:ptLst>
  <dgm:cxnLst>
    <dgm:cxn modelId="{D14D2C17-CE8A-4806-BE47-90768E3ED7A3}" srcId="{9423A676-03B3-487A-B73A-3B123E65F872}" destId="{14289CBD-79EB-48A5-9A0B-E75615115234}" srcOrd="1" destOrd="0" parTransId="{1F9EB06D-EFBD-46E8-B4FC-7118110152B8}" sibTransId="{B57715FC-5825-4FF9-AE98-43C4F37A4486}"/>
    <dgm:cxn modelId="{4AF5A030-6351-3A4B-9C96-2390FEE3753F}" type="presOf" srcId="{4F9B80C3-C008-478F-ADD4-D47468EEDCEB}" destId="{9E8472BA-81C6-0D46-8D7F-B4CDE4D27992}" srcOrd="0" destOrd="0" presId="urn:microsoft.com/office/officeart/2008/layout/LinedList"/>
    <dgm:cxn modelId="{E319DD3B-3973-4092-9500-303B29F96DD2}" srcId="{9423A676-03B3-487A-B73A-3B123E65F872}" destId="{4F9B80C3-C008-478F-ADD4-D47468EEDCEB}" srcOrd="2" destOrd="0" parTransId="{785ACABE-2C48-408B-ABE1-31D7F8085368}" sibTransId="{DC78B5B8-317C-41FA-A28E-1BB10BE3542C}"/>
    <dgm:cxn modelId="{FE605684-E710-E845-945D-D6186090DAAD}" type="presOf" srcId="{9423A676-03B3-487A-B73A-3B123E65F872}" destId="{57C3812F-502C-8D48-8A15-04BB1DFA9ED1}" srcOrd="0" destOrd="0" presId="urn:microsoft.com/office/officeart/2008/layout/LinedList"/>
    <dgm:cxn modelId="{DC2BB1B8-E8ED-524C-85CB-80B4F27787B8}" type="presOf" srcId="{14289CBD-79EB-48A5-9A0B-E75615115234}" destId="{1CDF1168-37D0-7749-A4DC-6A741BB2CD3F}" srcOrd="0" destOrd="0" presId="urn:microsoft.com/office/officeart/2008/layout/LinedList"/>
    <dgm:cxn modelId="{58AF7EE9-5EE5-5F40-8B1E-245510643247}" type="presOf" srcId="{BD25A995-5DB5-4C4A-82BD-C8ED032E8EBB}" destId="{15FAD78D-19FA-0546-83B1-BC37A8C0E742}" srcOrd="0" destOrd="0" presId="urn:microsoft.com/office/officeart/2008/layout/LinedList"/>
    <dgm:cxn modelId="{B83C0CFF-7CEA-4408-9FC0-00CBE5B0F058}" srcId="{9423A676-03B3-487A-B73A-3B123E65F872}" destId="{BD25A995-5DB5-4C4A-82BD-C8ED032E8EBB}" srcOrd="0" destOrd="0" parTransId="{AE24A4F4-D0B7-4A15-9E54-C417A3FB0FE2}" sibTransId="{8083927F-9BE0-4A26-8385-0A9247E43364}"/>
    <dgm:cxn modelId="{7C0802C0-F2E6-A348-B493-51DF34F6DF76}" type="presParOf" srcId="{57C3812F-502C-8D48-8A15-04BB1DFA9ED1}" destId="{ADCD86BE-3776-5541-ABED-564EEA3599F2}" srcOrd="0" destOrd="0" presId="urn:microsoft.com/office/officeart/2008/layout/LinedList"/>
    <dgm:cxn modelId="{63151E2C-ACA8-BA47-BEF6-827DAADF0FF4}" type="presParOf" srcId="{57C3812F-502C-8D48-8A15-04BB1DFA9ED1}" destId="{ABFFF853-B6E4-2944-8AB9-73A37A4BC7F2}" srcOrd="1" destOrd="0" presId="urn:microsoft.com/office/officeart/2008/layout/LinedList"/>
    <dgm:cxn modelId="{65EF89E9-8433-1B40-ADF6-DAE730781ED4}" type="presParOf" srcId="{ABFFF853-B6E4-2944-8AB9-73A37A4BC7F2}" destId="{15FAD78D-19FA-0546-83B1-BC37A8C0E742}" srcOrd="0" destOrd="0" presId="urn:microsoft.com/office/officeart/2008/layout/LinedList"/>
    <dgm:cxn modelId="{9C3F7C5C-3675-2B4C-9330-26F9B344544D}" type="presParOf" srcId="{ABFFF853-B6E4-2944-8AB9-73A37A4BC7F2}" destId="{4D7A0CE7-F782-3740-945B-466276CCCE58}" srcOrd="1" destOrd="0" presId="urn:microsoft.com/office/officeart/2008/layout/LinedList"/>
    <dgm:cxn modelId="{12C5DEF8-5F57-7849-8E73-FECE74627C3E}" type="presParOf" srcId="{57C3812F-502C-8D48-8A15-04BB1DFA9ED1}" destId="{9F32D4DC-61F7-FC4A-B5AC-789B98836062}" srcOrd="2" destOrd="0" presId="urn:microsoft.com/office/officeart/2008/layout/LinedList"/>
    <dgm:cxn modelId="{BD2DCF9B-1064-CE4B-9FB4-9B75D2A5B8FE}" type="presParOf" srcId="{57C3812F-502C-8D48-8A15-04BB1DFA9ED1}" destId="{5C9C7D4A-B258-5B48-911B-12E9F2C1AA52}" srcOrd="3" destOrd="0" presId="urn:microsoft.com/office/officeart/2008/layout/LinedList"/>
    <dgm:cxn modelId="{610A5A3E-586E-9142-8F80-0855AC5B8FFD}" type="presParOf" srcId="{5C9C7D4A-B258-5B48-911B-12E9F2C1AA52}" destId="{1CDF1168-37D0-7749-A4DC-6A741BB2CD3F}" srcOrd="0" destOrd="0" presId="urn:microsoft.com/office/officeart/2008/layout/LinedList"/>
    <dgm:cxn modelId="{433FA67C-D0E0-DC49-91CA-162ED9D7B277}" type="presParOf" srcId="{5C9C7D4A-B258-5B48-911B-12E9F2C1AA52}" destId="{EE233010-ABA0-C84E-AD91-ABE102273F8E}" srcOrd="1" destOrd="0" presId="urn:microsoft.com/office/officeart/2008/layout/LinedList"/>
    <dgm:cxn modelId="{466AD92D-A3E8-BE49-ABFE-5E9B39F4B442}" type="presParOf" srcId="{57C3812F-502C-8D48-8A15-04BB1DFA9ED1}" destId="{EDBF20D1-38EF-314A-A422-7395FFC6A7BF}" srcOrd="4" destOrd="0" presId="urn:microsoft.com/office/officeart/2008/layout/LinedList"/>
    <dgm:cxn modelId="{8B377D5A-8FF3-A347-BE46-9652268DEEAF}" type="presParOf" srcId="{57C3812F-502C-8D48-8A15-04BB1DFA9ED1}" destId="{73201632-CE05-9446-896C-0FEEA653F403}" srcOrd="5" destOrd="0" presId="urn:microsoft.com/office/officeart/2008/layout/LinedList"/>
    <dgm:cxn modelId="{E06C27AA-9D67-4C45-9CC0-EE5E74CF289A}" type="presParOf" srcId="{73201632-CE05-9446-896C-0FEEA653F403}" destId="{9E8472BA-81C6-0D46-8D7F-B4CDE4D27992}" srcOrd="0" destOrd="0" presId="urn:microsoft.com/office/officeart/2008/layout/LinedList"/>
    <dgm:cxn modelId="{1948B89C-9295-1C4E-968A-ABDCAFCF8A36}" type="presParOf" srcId="{73201632-CE05-9446-896C-0FEEA653F403}" destId="{D9D490AD-864C-834C-A9F3-E7F1BD81DABA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31FA5C-0FC8-4372-9AE5-5FEAF68E06EC}" type="doc">
      <dgm:prSet loTypeId="urn:microsoft.com/office/officeart/2008/layout/LinedList" loCatId="Inbox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20393425-04F4-4BAB-AF73-15E2F5A199EF}">
      <dgm:prSet/>
      <dgm:spPr/>
      <dgm:t>
        <a:bodyPr/>
        <a:lstStyle/>
        <a:p>
          <a:r>
            <a:rPr lang="en-GB" dirty="0"/>
            <a:t>The development of nude female sculpture: an investigation into the changing form of the female nude in Classical and Hellenistic Greece</a:t>
          </a:r>
          <a:endParaRPr lang="en-US" dirty="0"/>
        </a:p>
      </dgm:t>
    </dgm:pt>
    <dgm:pt modelId="{952A1395-542B-4C21-8355-DF43F8789CF0}" type="parTrans" cxnId="{0153A291-C26C-476C-87C3-622E2D4487B9}">
      <dgm:prSet/>
      <dgm:spPr/>
      <dgm:t>
        <a:bodyPr/>
        <a:lstStyle/>
        <a:p>
          <a:endParaRPr lang="en-US"/>
        </a:p>
      </dgm:t>
    </dgm:pt>
    <dgm:pt modelId="{604409ED-ECBE-4A91-BA74-F961DE30D10D}" type="sibTrans" cxnId="{0153A291-C26C-476C-87C3-622E2D4487B9}">
      <dgm:prSet/>
      <dgm:spPr/>
      <dgm:t>
        <a:bodyPr/>
        <a:lstStyle/>
        <a:p>
          <a:endParaRPr lang="en-US"/>
        </a:p>
      </dgm:t>
    </dgm:pt>
    <dgm:pt modelId="{F37B8EE9-D7CF-47A3-AC33-415F7B65A74A}">
      <dgm:prSet/>
      <dgm:spPr/>
      <dgm:t>
        <a:bodyPr/>
        <a:lstStyle/>
        <a:p>
          <a:r>
            <a:rPr lang="en-GB"/>
            <a:t>Arrian, the New Xenophon</a:t>
          </a:r>
          <a:endParaRPr lang="en-US"/>
        </a:p>
      </dgm:t>
    </dgm:pt>
    <dgm:pt modelId="{45FF6B62-A9CD-4477-8D40-7A007A35EADE}" type="parTrans" cxnId="{A5FE7D89-466B-4A9C-BE0C-D72943B6FBAE}">
      <dgm:prSet/>
      <dgm:spPr/>
      <dgm:t>
        <a:bodyPr/>
        <a:lstStyle/>
        <a:p>
          <a:endParaRPr lang="en-US"/>
        </a:p>
      </dgm:t>
    </dgm:pt>
    <dgm:pt modelId="{EF6C1028-2878-4F7E-8B87-457463A788BB}" type="sibTrans" cxnId="{A5FE7D89-466B-4A9C-BE0C-D72943B6FBAE}">
      <dgm:prSet/>
      <dgm:spPr/>
      <dgm:t>
        <a:bodyPr/>
        <a:lstStyle/>
        <a:p>
          <a:endParaRPr lang="en-US"/>
        </a:p>
      </dgm:t>
    </dgm:pt>
    <dgm:pt modelId="{A82B67A6-17B0-4447-9A1D-53603CF0098C}">
      <dgm:prSet/>
      <dgm:spPr/>
      <dgm:t>
        <a:bodyPr/>
        <a:lstStyle/>
        <a:p>
          <a:r>
            <a:rPr lang="en-GB"/>
            <a:t>Macrocosm and microcosm : exploring the role of Presocratic natural philosophy in classical Greek medicine</a:t>
          </a:r>
          <a:endParaRPr lang="en-US"/>
        </a:p>
      </dgm:t>
    </dgm:pt>
    <dgm:pt modelId="{E39C79D3-27B6-4CB4-B09F-8896AD651105}" type="parTrans" cxnId="{17E948B1-0E08-46D7-B914-86CA94552B95}">
      <dgm:prSet/>
      <dgm:spPr/>
      <dgm:t>
        <a:bodyPr/>
        <a:lstStyle/>
        <a:p>
          <a:endParaRPr lang="en-US"/>
        </a:p>
      </dgm:t>
    </dgm:pt>
    <dgm:pt modelId="{2B7698F9-A0BA-4DAE-A7E3-C3133A9CFC1E}" type="sibTrans" cxnId="{17E948B1-0E08-46D7-B914-86CA94552B95}">
      <dgm:prSet/>
      <dgm:spPr/>
      <dgm:t>
        <a:bodyPr/>
        <a:lstStyle/>
        <a:p>
          <a:endParaRPr lang="en-US"/>
        </a:p>
      </dgm:t>
    </dgm:pt>
    <dgm:pt modelId="{35CD6ED1-2994-4419-9CAF-8FA3DE9CD202}">
      <dgm:prSet/>
      <dgm:spPr/>
      <dgm:t>
        <a:bodyPr/>
        <a:lstStyle/>
        <a:p>
          <a:r>
            <a:rPr lang="en-GB"/>
            <a:t>Ptolemaic Royal Women</a:t>
          </a:r>
          <a:endParaRPr lang="en-US"/>
        </a:p>
      </dgm:t>
    </dgm:pt>
    <dgm:pt modelId="{45F3A6EE-E9FE-42FE-ABA2-54A9172C1EC8}" type="parTrans" cxnId="{11F960FA-0CA9-45FD-9081-0E9B4055982D}">
      <dgm:prSet/>
      <dgm:spPr/>
      <dgm:t>
        <a:bodyPr/>
        <a:lstStyle/>
        <a:p>
          <a:endParaRPr lang="en-US"/>
        </a:p>
      </dgm:t>
    </dgm:pt>
    <dgm:pt modelId="{BF7EBBCC-963F-4FF2-8083-5329B6533F52}" type="sibTrans" cxnId="{11F960FA-0CA9-45FD-9081-0E9B4055982D}">
      <dgm:prSet/>
      <dgm:spPr/>
      <dgm:t>
        <a:bodyPr/>
        <a:lstStyle/>
        <a:p>
          <a:endParaRPr lang="en-US"/>
        </a:p>
      </dgm:t>
    </dgm:pt>
    <dgm:pt modelId="{12C7A1EA-9CFA-8C49-85F4-A4AE1A815D38}" type="pres">
      <dgm:prSet presAssocID="{3A31FA5C-0FC8-4372-9AE5-5FEAF68E06EC}" presName="vert0" presStyleCnt="0">
        <dgm:presLayoutVars>
          <dgm:dir/>
          <dgm:animOne val="branch"/>
          <dgm:animLvl val="lvl"/>
        </dgm:presLayoutVars>
      </dgm:prSet>
      <dgm:spPr/>
    </dgm:pt>
    <dgm:pt modelId="{82E9CEDB-25AD-9A4B-B9EA-4A945DE761C0}" type="pres">
      <dgm:prSet presAssocID="{20393425-04F4-4BAB-AF73-15E2F5A199EF}" presName="thickLine" presStyleLbl="alignNode1" presStyleIdx="0" presStyleCnt="4"/>
      <dgm:spPr/>
    </dgm:pt>
    <dgm:pt modelId="{7E446B6E-6B10-6F44-9103-42765826D525}" type="pres">
      <dgm:prSet presAssocID="{20393425-04F4-4BAB-AF73-15E2F5A199EF}" presName="horz1" presStyleCnt="0"/>
      <dgm:spPr/>
    </dgm:pt>
    <dgm:pt modelId="{E0EC3D2F-5E8D-664A-B14E-AE3005349F32}" type="pres">
      <dgm:prSet presAssocID="{20393425-04F4-4BAB-AF73-15E2F5A199EF}" presName="tx1" presStyleLbl="revTx" presStyleIdx="0" presStyleCnt="4"/>
      <dgm:spPr/>
    </dgm:pt>
    <dgm:pt modelId="{D8F9F6AD-4573-474A-AD85-95C44A5BBAAA}" type="pres">
      <dgm:prSet presAssocID="{20393425-04F4-4BAB-AF73-15E2F5A199EF}" presName="vert1" presStyleCnt="0"/>
      <dgm:spPr/>
    </dgm:pt>
    <dgm:pt modelId="{4F866924-09BA-6A40-8FC3-B70C05F6A44A}" type="pres">
      <dgm:prSet presAssocID="{F37B8EE9-D7CF-47A3-AC33-415F7B65A74A}" presName="thickLine" presStyleLbl="alignNode1" presStyleIdx="1" presStyleCnt="4"/>
      <dgm:spPr/>
    </dgm:pt>
    <dgm:pt modelId="{F6511352-28F0-4547-9C98-6692675B8954}" type="pres">
      <dgm:prSet presAssocID="{F37B8EE9-D7CF-47A3-AC33-415F7B65A74A}" presName="horz1" presStyleCnt="0"/>
      <dgm:spPr/>
    </dgm:pt>
    <dgm:pt modelId="{006F8CE9-A56A-0444-8746-020B4FEC4192}" type="pres">
      <dgm:prSet presAssocID="{F37B8EE9-D7CF-47A3-AC33-415F7B65A74A}" presName="tx1" presStyleLbl="revTx" presStyleIdx="1" presStyleCnt="4"/>
      <dgm:spPr/>
    </dgm:pt>
    <dgm:pt modelId="{D2CA3BDB-A933-E849-9BFB-E94781F72997}" type="pres">
      <dgm:prSet presAssocID="{F37B8EE9-D7CF-47A3-AC33-415F7B65A74A}" presName="vert1" presStyleCnt="0"/>
      <dgm:spPr/>
    </dgm:pt>
    <dgm:pt modelId="{6A773018-8E2E-7B4D-A9C4-3FC4FC4EC4F7}" type="pres">
      <dgm:prSet presAssocID="{A82B67A6-17B0-4447-9A1D-53603CF0098C}" presName="thickLine" presStyleLbl="alignNode1" presStyleIdx="2" presStyleCnt="4"/>
      <dgm:spPr/>
    </dgm:pt>
    <dgm:pt modelId="{3D73014E-D31B-154F-BF4A-165AE08F6E1D}" type="pres">
      <dgm:prSet presAssocID="{A82B67A6-17B0-4447-9A1D-53603CF0098C}" presName="horz1" presStyleCnt="0"/>
      <dgm:spPr/>
    </dgm:pt>
    <dgm:pt modelId="{ACACFE81-B0C3-C646-A28D-B263A71F8E55}" type="pres">
      <dgm:prSet presAssocID="{A82B67A6-17B0-4447-9A1D-53603CF0098C}" presName="tx1" presStyleLbl="revTx" presStyleIdx="2" presStyleCnt="4"/>
      <dgm:spPr/>
    </dgm:pt>
    <dgm:pt modelId="{F3A212EF-08B4-3D4F-BFAF-CCBE53334247}" type="pres">
      <dgm:prSet presAssocID="{A82B67A6-17B0-4447-9A1D-53603CF0098C}" presName="vert1" presStyleCnt="0"/>
      <dgm:spPr/>
    </dgm:pt>
    <dgm:pt modelId="{C8510C3B-B7AB-3742-AA54-B3614292C23A}" type="pres">
      <dgm:prSet presAssocID="{35CD6ED1-2994-4419-9CAF-8FA3DE9CD202}" presName="thickLine" presStyleLbl="alignNode1" presStyleIdx="3" presStyleCnt="4"/>
      <dgm:spPr/>
    </dgm:pt>
    <dgm:pt modelId="{2375B7F2-E183-BA4B-8283-6B212AD735F1}" type="pres">
      <dgm:prSet presAssocID="{35CD6ED1-2994-4419-9CAF-8FA3DE9CD202}" presName="horz1" presStyleCnt="0"/>
      <dgm:spPr/>
    </dgm:pt>
    <dgm:pt modelId="{090ECCAC-9944-C143-89A9-6DE07C07EA2F}" type="pres">
      <dgm:prSet presAssocID="{35CD6ED1-2994-4419-9CAF-8FA3DE9CD202}" presName="tx1" presStyleLbl="revTx" presStyleIdx="3" presStyleCnt="4"/>
      <dgm:spPr/>
    </dgm:pt>
    <dgm:pt modelId="{CE909D7A-5B53-044B-8FF0-90FC4C2DA313}" type="pres">
      <dgm:prSet presAssocID="{35CD6ED1-2994-4419-9CAF-8FA3DE9CD202}" presName="vert1" presStyleCnt="0"/>
      <dgm:spPr/>
    </dgm:pt>
  </dgm:ptLst>
  <dgm:cxnLst>
    <dgm:cxn modelId="{EC297F0E-23F2-3F4B-A5F0-A86F72B82C9B}" type="presOf" srcId="{3A31FA5C-0FC8-4372-9AE5-5FEAF68E06EC}" destId="{12C7A1EA-9CFA-8C49-85F4-A4AE1A815D38}" srcOrd="0" destOrd="0" presId="urn:microsoft.com/office/officeart/2008/layout/LinedList"/>
    <dgm:cxn modelId="{3FE7196F-B957-BF47-BEF8-11A898308FF7}" type="presOf" srcId="{F37B8EE9-D7CF-47A3-AC33-415F7B65A74A}" destId="{006F8CE9-A56A-0444-8746-020B4FEC4192}" srcOrd="0" destOrd="0" presId="urn:microsoft.com/office/officeart/2008/layout/LinedList"/>
    <dgm:cxn modelId="{A5FE7D89-466B-4A9C-BE0C-D72943B6FBAE}" srcId="{3A31FA5C-0FC8-4372-9AE5-5FEAF68E06EC}" destId="{F37B8EE9-D7CF-47A3-AC33-415F7B65A74A}" srcOrd="1" destOrd="0" parTransId="{45FF6B62-A9CD-4477-8D40-7A007A35EADE}" sibTransId="{EF6C1028-2878-4F7E-8B87-457463A788BB}"/>
    <dgm:cxn modelId="{0153A291-C26C-476C-87C3-622E2D4487B9}" srcId="{3A31FA5C-0FC8-4372-9AE5-5FEAF68E06EC}" destId="{20393425-04F4-4BAB-AF73-15E2F5A199EF}" srcOrd="0" destOrd="0" parTransId="{952A1395-542B-4C21-8355-DF43F8789CF0}" sibTransId="{604409ED-ECBE-4A91-BA74-F961DE30D10D}"/>
    <dgm:cxn modelId="{17E948B1-0E08-46D7-B914-86CA94552B95}" srcId="{3A31FA5C-0FC8-4372-9AE5-5FEAF68E06EC}" destId="{A82B67A6-17B0-4447-9A1D-53603CF0098C}" srcOrd="2" destOrd="0" parTransId="{E39C79D3-27B6-4CB4-B09F-8896AD651105}" sibTransId="{2B7698F9-A0BA-4DAE-A7E3-C3133A9CFC1E}"/>
    <dgm:cxn modelId="{11D915D6-7870-654E-8E61-A640D8FE372B}" type="presOf" srcId="{A82B67A6-17B0-4447-9A1D-53603CF0098C}" destId="{ACACFE81-B0C3-C646-A28D-B263A71F8E55}" srcOrd="0" destOrd="0" presId="urn:microsoft.com/office/officeart/2008/layout/LinedList"/>
    <dgm:cxn modelId="{826D80F2-3D49-3B4F-8260-16ECDAB330CB}" type="presOf" srcId="{35CD6ED1-2994-4419-9CAF-8FA3DE9CD202}" destId="{090ECCAC-9944-C143-89A9-6DE07C07EA2F}" srcOrd="0" destOrd="0" presId="urn:microsoft.com/office/officeart/2008/layout/LinedList"/>
    <dgm:cxn modelId="{11F960FA-0CA9-45FD-9081-0E9B4055982D}" srcId="{3A31FA5C-0FC8-4372-9AE5-5FEAF68E06EC}" destId="{35CD6ED1-2994-4419-9CAF-8FA3DE9CD202}" srcOrd="3" destOrd="0" parTransId="{45F3A6EE-E9FE-42FE-ABA2-54A9172C1EC8}" sibTransId="{BF7EBBCC-963F-4FF2-8083-5329B6533F52}"/>
    <dgm:cxn modelId="{FE5127FE-2937-614B-9A5F-57071DFFCCC8}" type="presOf" srcId="{20393425-04F4-4BAB-AF73-15E2F5A199EF}" destId="{E0EC3D2F-5E8D-664A-B14E-AE3005349F32}" srcOrd="0" destOrd="0" presId="urn:microsoft.com/office/officeart/2008/layout/LinedList"/>
    <dgm:cxn modelId="{48B21785-4011-ED4A-8826-1A3652FEAE55}" type="presParOf" srcId="{12C7A1EA-9CFA-8C49-85F4-A4AE1A815D38}" destId="{82E9CEDB-25AD-9A4B-B9EA-4A945DE761C0}" srcOrd="0" destOrd="0" presId="urn:microsoft.com/office/officeart/2008/layout/LinedList"/>
    <dgm:cxn modelId="{87BF54E6-9386-924D-99FF-D7809B1F0B61}" type="presParOf" srcId="{12C7A1EA-9CFA-8C49-85F4-A4AE1A815D38}" destId="{7E446B6E-6B10-6F44-9103-42765826D525}" srcOrd="1" destOrd="0" presId="urn:microsoft.com/office/officeart/2008/layout/LinedList"/>
    <dgm:cxn modelId="{090FC64A-FB0A-7440-8AB6-60B183473C20}" type="presParOf" srcId="{7E446B6E-6B10-6F44-9103-42765826D525}" destId="{E0EC3D2F-5E8D-664A-B14E-AE3005349F32}" srcOrd="0" destOrd="0" presId="urn:microsoft.com/office/officeart/2008/layout/LinedList"/>
    <dgm:cxn modelId="{245BD655-3FEC-C746-93A2-15EDB7BE20C6}" type="presParOf" srcId="{7E446B6E-6B10-6F44-9103-42765826D525}" destId="{D8F9F6AD-4573-474A-AD85-95C44A5BBAAA}" srcOrd="1" destOrd="0" presId="urn:microsoft.com/office/officeart/2008/layout/LinedList"/>
    <dgm:cxn modelId="{B16336EE-BFBB-3249-83C7-DEF74BC2D2B3}" type="presParOf" srcId="{12C7A1EA-9CFA-8C49-85F4-A4AE1A815D38}" destId="{4F866924-09BA-6A40-8FC3-B70C05F6A44A}" srcOrd="2" destOrd="0" presId="urn:microsoft.com/office/officeart/2008/layout/LinedList"/>
    <dgm:cxn modelId="{156E2DB3-1E49-D94C-BA00-CA5E4AAC5CC9}" type="presParOf" srcId="{12C7A1EA-9CFA-8C49-85F4-A4AE1A815D38}" destId="{F6511352-28F0-4547-9C98-6692675B8954}" srcOrd="3" destOrd="0" presId="urn:microsoft.com/office/officeart/2008/layout/LinedList"/>
    <dgm:cxn modelId="{5EA5B343-A907-D24F-BAF6-9078414AA59C}" type="presParOf" srcId="{F6511352-28F0-4547-9C98-6692675B8954}" destId="{006F8CE9-A56A-0444-8746-020B4FEC4192}" srcOrd="0" destOrd="0" presId="urn:microsoft.com/office/officeart/2008/layout/LinedList"/>
    <dgm:cxn modelId="{9B198D91-7785-7244-8567-2734B4157D41}" type="presParOf" srcId="{F6511352-28F0-4547-9C98-6692675B8954}" destId="{D2CA3BDB-A933-E849-9BFB-E94781F72997}" srcOrd="1" destOrd="0" presId="urn:microsoft.com/office/officeart/2008/layout/LinedList"/>
    <dgm:cxn modelId="{FFA8C9DB-4B4D-744D-94EA-A1702CAF811A}" type="presParOf" srcId="{12C7A1EA-9CFA-8C49-85F4-A4AE1A815D38}" destId="{6A773018-8E2E-7B4D-A9C4-3FC4FC4EC4F7}" srcOrd="4" destOrd="0" presId="urn:microsoft.com/office/officeart/2008/layout/LinedList"/>
    <dgm:cxn modelId="{C27E9CB8-EC1C-8C43-9880-82EEA5BA8CCD}" type="presParOf" srcId="{12C7A1EA-9CFA-8C49-85F4-A4AE1A815D38}" destId="{3D73014E-D31B-154F-BF4A-165AE08F6E1D}" srcOrd="5" destOrd="0" presId="urn:microsoft.com/office/officeart/2008/layout/LinedList"/>
    <dgm:cxn modelId="{7527401C-14C2-BA43-8A5F-F993F31E6D85}" type="presParOf" srcId="{3D73014E-D31B-154F-BF4A-165AE08F6E1D}" destId="{ACACFE81-B0C3-C646-A28D-B263A71F8E55}" srcOrd="0" destOrd="0" presId="urn:microsoft.com/office/officeart/2008/layout/LinedList"/>
    <dgm:cxn modelId="{381A53B2-0749-A040-A60E-64B409396A20}" type="presParOf" srcId="{3D73014E-D31B-154F-BF4A-165AE08F6E1D}" destId="{F3A212EF-08B4-3D4F-BFAF-CCBE53334247}" srcOrd="1" destOrd="0" presId="urn:microsoft.com/office/officeart/2008/layout/LinedList"/>
    <dgm:cxn modelId="{70663DAB-5BC6-364E-990C-B9A43EC3E977}" type="presParOf" srcId="{12C7A1EA-9CFA-8C49-85F4-A4AE1A815D38}" destId="{C8510C3B-B7AB-3742-AA54-B3614292C23A}" srcOrd="6" destOrd="0" presId="urn:microsoft.com/office/officeart/2008/layout/LinedList"/>
    <dgm:cxn modelId="{856CE3D7-B401-914C-9405-8183607059FD}" type="presParOf" srcId="{12C7A1EA-9CFA-8C49-85F4-A4AE1A815D38}" destId="{2375B7F2-E183-BA4B-8283-6B212AD735F1}" srcOrd="7" destOrd="0" presId="urn:microsoft.com/office/officeart/2008/layout/LinedList"/>
    <dgm:cxn modelId="{2BDDE5A6-3B30-D541-A632-6DF7F3C16563}" type="presParOf" srcId="{2375B7F2-E183-BA4B-8283-6B212AD735F1}" destId="{090ECCAC-9944-C143-89A9-6DE07C07EA2F}" srcOrd="0" destOrd="0" presId="urn:microsoft.com/office/officeart/2008/layout/LinedList"/>
    <dgm:cxn modelId="{F38FF740-39F6-7846-8CC0-ED56DCFD5FDB}" type="presParOf" srcId="{2375B7F2-E183-BA4B-8283-6B212AD735F1}" destId="{CE909D7A-5B53-044B-8FF0-90FC4C2DA313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876099B-6FDF-490C-9617-07B1294EAAC4}" type="doc">
      <dgm:prSet loTypeId="urn:microsoft.com/office/officeart/2008/layout/LinedList" loCatId="Inbox" qsTypeId="urn:microsoft.com/office/officeart/2005/8/quickstyle/simple1" qsCatId="simple" csTypeId="urn:microsoft.com/office/officeart/2005/8/colors/accent5_2" csCatId="accent5"/>
      <dgm:spPr/>
      <dgm:t>
        <a:bodyPr/>
        <a:lstStyle/>
        <a:p>
          <a:endParaRPr lang="en-US"/>
        </a:p>
      </dgm:t>
    </dgm:pt>
    <dgm:pt modelId="{0A95A02F-7771-4C15-A9CC-CB7684389F5A}">
      <dgm:prSet/>
      <dgm:spPr/>
      <dgm:t>
        <a:bodyPr/>
        <a:lstStyle/>
        <a:p>
          <a:r>
            <a:rPr lang="en-GB"/>
            <a:t>Legitimation of power: the iconography of the Golden Age myth on Roman imperial coinage of the third century AD. </a:t>
          </a:r>
          <a:endParaRPr lang="en-US"/>
        </a:p>
      </dgm:t>
    </dgm:pt>
    <dgm:pt modelId="{6A935E93-DC1C-4CAB-884A-9122A775D4EA}" type="parTrans" cxnId="{A4A1C1E5-D84F-4CC1-8F7F-0C43C3CD4819}">
      <dgm:prSet/>
      <dgm:spPr/>
      <dgm:t>
        <a:bodyPr/>
        <a:lstStyle/>
        <a:p>
          <a:endParaRPr lang="en-US"/>
        </a:p>
      </dgm:t>
    </dgm:pt>
    <dgm:pt modelId="{8B93C3DC-75A0-4420-ABE7-DE3D00598255}" type="sibTrans" cxnId="{A4A1C1E5-D84F-4CC1-8F7F-0C43C3CD4819}">
      <dgm:prSet/>
      <dgm:spPr/>
      <dgm:t>
        <a:bodyPr/>
        <a:lstStyle/>
        <a:p>
          <a:endParaRPr lang="en-US"/>
        </a:p>
      </dgm:t>
    </dgm:pt>
    <dgm:pt modelId="{54032B6E-5DA7-4BD9-B916-AAC5E7FF919A}">
      <dgm:prSet/>
      <dgm:spPr/>
      <dgm:t>
        <a:bodyPr/>
        <a:lstStyle/>
        <a:p>
          <a:r>
            <a:rPr lang="en-GB"/>
            <a:t>Gauls, Goths and the Holy Roman Empire: the impact and significance of the sacks of Rome in 390 BC, AD 410 and 1527</a:t>
          </a:r>
          <a:endParaRPr lang="en-US"/>
        </a:p>
      </dgm:t>
    </dgm:pt>
    <dgm:pt modelId="{32BAD20F-3EF4-4C54-A004-1B08F2D9F22C}" type="parTrans" cxnId="{2F850178-93FE-4269-8F40-0E9C89DC4605}">
      <dgm:prSet/>
      <dgm:spPr/>
      <dgm:t>
        <a:bodyPr/>
        <a:lstStyle/>
        <a:p>
          <a:endParaRPr lang="en-US"/>
        </a:p>
      </dgm:t>
    </dgm:pt>
    <dgm:pt modelId="{F386B99D-E50E-4045-BB8B-6CF3C4304ACA}" type="sibTrans" cxnId="{2F850178-93FE-4269-8F40-0E9C89DC4605}">
      <dgm:prSet/>
      <dgm:spPr/>
      <dgm:t>
        <a:bodyPr/>
        <a:lstStyle/>
        <a:p>
          <a:endParaRPr lang="en-US"/>
        </a:p>
      </dgm:t>
    </dgm:pt>
    <dgm:pt modelId="{8D6053BA-867C-46D1-912B-E18DFC7F0574}">
      <dgm:prSet/>
      <dgm:spPr/>
      <dgm:t>
        <a:bodyPr/>
        <a:lstStyle/>
        <a:p>
          <a:r>
            <a:rPr lang="en-GB"/>
            <a:t>Camus' Caligula: an intrinsically 'Roman' play?</a:t>
          </a:r>
          <a:endParaRPr lang="en-US"/>
        </a:p>
      </dgm:t>
    </dgm:pt>
    <dgm:pt modelId="{A1965965-F842-45D1-949F-80C08524F0E0}" type="parTrans" cxnId="{4F400B30-4453-4D3D-96AC-8131D8D35116}">
      <dgm:prSet/>
      <dgm:spPr/>
      <dgm:t>
        <a:bodyPr/>
        <a:lstStyle/>
        <a:p>
          <a:endParaRPr lang="en-US"/>
        </a:p>
      </dgm:t>
    </dgm:pt>
    <dgm:pt modelId="{091454FC-88C1-450C-BDAA-B0D871B833DC}" type="sibTrans" cxnId="{4F400B30-4453-4D3D-96AC-8131D8D35116}">
      <dgm:prSet/>
      <dgm:spPr/>
      <dgm:t>
        <a:bodyPr/>
        <a:lstStyle/>
        <a:p>
          <a:endParaRPr lang="en-US"/>
        </a:p>
      </dgm:t>
    </dgm:pt>
    <dgm:pt modelId="{0B5FFBC0-FDA4-49F4-9071-DB3A6AD65C54}">
      <dgm:prSet/>
      <dgm:spPr/>
      <dgm:t>
        <a:bodyPr/>
        <a:lstStyle/>
        <a:p>
          <a:r>
            <a:rPr lang="en-GB"/>
            <a:t>Suetonius' Approach to Biography in the De Vita Caesarum</a:t>
          </a:r>
          <a:endParaRPr lang="en-US"/>
        </a:p>
      </dgm:t>
    </dgm:pt>
    <dgm:pt modelId="{99667501-DFDC-45BB-A16C-833B8DF8868E}" type="parTrans" cxnId="{EC016642-67B3-430C-B17E-15C615625117}">
      <dgm:prSet/>
      <dgm:spPr/>
      <dgm:t>
        <a:bodyPr/>
        <a:lstStyle/>
        <a:p>
          <a:endParaRPr lang="en-US"/>
        </a:p>
      </dgm:t>
    </dgm:pt>
    <dgm:pt modelId="{EB0EF605-888D-4079-8DB3-3551E271F25A}" type="sibTrans" cxnId="{EC016642-67B3-430C-B17E-15C615625117}">
      <dgm:prSet/>
      <dgm:spPr/>
      <dgm:t>
        <a:bodyPr/>
        <a:lstStyle/>
        <a:p>
          <a:endParaRPr lang="en-US"/>
        </a:p>
      </dgm:t>
    </dgm:pt>
    <dgm:pt modelId="{9B6F8158-5EDF-432E-96CF-32D1411E5D4F}">
      <dgm:prSet/>
      <dgm:spPr/>
      <dgm:t>
        <a:bodyPr/>
        <a:lstStyle/>
        <a:p>
          <a:r>
            <a:rPr lang="en-GB"/>
            <a:t>A denarius perpetuus?: the circulation of the "legionary denarii" of Marc Antony in Roman Italy and Britain 32-BC-AD 294</a:t>
          </a:r>
          <a:endParaRPr lang="en-US"/>
        </a:p>
      </dgm:t>
    </dgm:pt>
    <dgm:pt modelId="{ADDD994B-9FD8-4C35-A9EF-83365E49C2F9}" type="parTrans" cxnId="{883FF41B-3A7D-4119-A22F-068551C493D0}">
      <dgm:prSet/>
      <dgm:spPr/>
      <dgm:t>
        <a:bodyPr/>
        <a:lstStyle/>
        <a:p>
          <a:endParaRPr lang="en-US"/>
        </a:p>
      </dgm:t>
    </dgm:pt>
    <dgm:pt modelId="{2FADDB2A-02FC-4F9D-9178-171EF63147CC}" type="sibTrans" cxnId="{883FF41B-3A7D-4119-A22F-068551C493D0}">
      <dgm:prSet/>
      <dgm:spPr/>
      <dgm:t>
        <a:bodyPr/>
        <a:lstStyle/>
        <a:p>
          <a:endParaRPr lang="en-US"/>
        </a:p>
      </dgm:t>
    </dgm:pt>
    <dgm:pt modelId="{ABF0F511-6340-7C46-AA58-87F71B2C2606}" type="pres">
      <dgm:prSet presAssocID="{8876099B-6FDF-490C-9617-07B1294EAAC4}" presName="vert0" presStyleCnt="0">
        <dgm:presLayoutVars>
          <dgm:dir/>
          <dgm:animOne val="branch"/>
          <dgm:animLvl val="lvl"/>
        </dgm:presLayoutVars>
      </dgm:prSet>
      <dgm:spPr/>
    </dgm:pt>
    <dgm:pt modelId="{48CFC6FA-8C11-BE49-9E6F-C2D0756197E2}" type="pres">
      <dgm:prSet presAssocID="{0A95A02F-7771-4C15-A9CC-CB7684389F5A}" presName="thickLine" presStyleLbl="alignNode1" presStyleIdx="0" presStyleCnt="5"/>
      <dgm:spPr/>
    </dgm:pt>
    <dgm:pt modelId="{60FD7579-6B0F-A041-88E7-7431D5A180E6}" type="pres">
      <dgm:prSet presAssocID="{0A95A02F-7771-4C15-A9CC-CB7684389F5A}" presName="horz1" presStyleCnt="0"/>
      <dgm:spPr/>
    </dgm:pt>
    <dgm:pt modelId="{C18B0D51-FFEA-D144-8D10-C33BE09B1578}" type="pres">
      <dgm:prSet presAssocID="{0A95A02F-7771-4C15-A9CC-CB7684389F5A}" presName="tx1" presStyleLbl="revTx" presStyleIdx="0" presStyleCnt="5"/>
      <dgm:spPr/>
    </dgm:pt>
    <dgm:pt modelId="{2681145B-7045-004A-A0BA-D1DB661ACAE7}" type="pres">
      <dgm:prSet presAssocID="{0A95A02F-7771-4C15-A9CC-CB7684389F5A}" presName="vert1" presStyleCnt="0"/>
      <dgm:spPr/>
    </dgm:pt>
    <dgm:pt modelId="{8DF1E9DE-B24C-EC4B-A581-A087776A49B7}" type="pres">
      <dgm:prSet presAssocID="{54032B6E-5DA7-4BD9-B916-AAC5E7FF919A}" presName="thickLine" presStyleLbl="alignNode1" presStyleIdx="1" presStyleCnt="5"/>
      <dgm:spPr/>
    </dgm:pt>
    <dgm:pt modelId="{F20D602D-6160-B84D-BB7E-8499223639D2}" type="pres">
      <dgm:prSet presAssocID="{54032B6E-5DA7-4BD9-B916-AAC5E7FF919A}" presName="horz1" presStyleCnt="0"/>
      <dgm:spPr/>
    </dgm:pt>
    <dgm:pt modelId="{2E9B6BEA-5974-5E4C-900C-F48D8BE2853A}" type="pres">
      <dgm:prSet presAssocID="{54032B6E-5DA7-4BD9-B916-AAC5E7FF919A}" presName="tx1" presStyleLbl="revTx" presStyleIdx="1" presStyleCnt="5"/>
      <dgm:spPr/>
    </dgm:pt>
    <dgm:pt modelId="{CDEA735E-4792-6C44-839B-4423EDA269C5}" type="pres">
      <dgm:prSet presAssocID="{54032B6E-5DA7-4BD9-B916-AAC5E7FF919A}" presName="vert1" presStyleCnt="0"/>
      <dgm:spPr/>
    </dgm:pt>
    <dgm:pt modelId="{81CA5A6A-B230-EF42-9FC4-B7CEDA10B921}" type="pres">
      <dgm:prSet presAssocID="{8D6053BA-867C-46D1-912B-E18DFC7F0574}" presName="thickLine" presStyleLbl="alignNode1" presStyleIdx="2" presStyleCnt="5"/>
      <dgm:spPr/>
    </dgm:pt>
    <dgm:pt modelId="{AD590C3E-AAC6-0C4B-A100-A2820283379A}" type="pres">
      <dgm:prSet presAssocID="{8D6053BA-867C-46D1-912B-E18DFC7F0574}" presName="horz1" presStyleCnt="0"/>
      <dgm:spPr/>
    </dgm:pt>
    <dgm:pt modelId="{BBCA7C50-14AE-C340-96C6-D7956DB476CF}" type="pres">
      <dgm:prSet presAssocID="{8D6053BA-867C-46D1-912B-E18DFC7F0574}" presName="tx1" presStyleLbl="revTx" presStyleIdx="2" presStyleCnt="5"/>
      <dgm:spPr/>
    </dgm:pt>
    <dgm:pt modelId="{FC914590-DBBE-2A4F-B2B6-758728B17EB0}" type="pres">
      <dgm:prSet presAssocID="{8D6053BA-867C-46D1-912B-E18DFC7F0574}" presName="vert1" presStyleCnt="0"/>
      <dgm:spPr/>
    </dgm:pt>
    <dgm:pt modelId="{33403A16-4820-AC48-88DD-3B439AE99ABE}" type="pres">
      <dgm:prSet presAssocID="{0B5FFBC0-FDA4-49F4-9071-DB3A6AD65C54}" presName="thickLine" presStyleLbl="alignNode1" presStyleIdx="3" presStyleCnt="5"/>
      <dgm:spPr/>
    </dgm:pt>
    <dgm:pt modelId="{7D1FB79B-E519-1D4A-AFB2-6A5B01A1550E}" type="pres">
      <dgm:prSet presAssocID="{0B5FFBC0-FDA4-49F4-9071-DB3A6AD65C54}" presName="horz1" presStyleCnt="0"/>
      <dgm:spPr/>
    </dgm:pt>
    <dgm:pt modelId="{28540FFA-1610-D947-A673-D6D0EFC9B0C1}" type="pres">
      <dgm:prSet presAssocID="{0B5FFBC0-FDA4-49F4-9071-DB3A6AD65C54}" presName="tx1" presStyleLbl="revTx" presStyleIdx="3" presStyleCnt="5"/>
      <dgm:spPr/>
    </dgm:pt>
    <dgm:pt modelId="{8E027B32-B67F-304D-A8DE-A5D5C67D8954}" type="pres">
      <dgm:prSet presAssocID="{0B5FFBC0-FDA4-49F4-9071-DB3A6AD65C54}" presName="vert1" presStyleCnt="0"/>
      <dgm:spPr/>
    </dgm:pt>
    <dgm:pt modelId="{105A0F40-12EE-1A49-B20B-DDE368F0BFCA}" type="pres">
      <dgm:prSet presAssocID="{9B6F8158-5EDF-432E-96CF-32D1411E5D4F}" presName="thickLine" presStyleLbl="alignNode1" presStyleIdx="4" presStyleCnt="5"/>
      <dgm:spPr/>
    </dgm:pt>
    <dgm:pt modelId="{06908EDB-F91F-3740-896A-4E4B9091D180}" type="pres">
      <dgm:prSet presAssocID="{9B6F8158-5EDF-432E-96CF-32D1411E5D4F}" presName="horz1" presStyleCnt="0"/>
      <dgm:spPr/>
    </dgm:pt>
    <dgm:pt modelId="{676848FA-9F20-C44E-B43A-47D4C1823085}" type="pres">
      <dgm:prSet presAssocID="{9B6F8158-5EDF-432E-96CF-32D1411E5D4F}" presName="tx1" presStyleLbl="revTx" presStyleIdx="4" presStyleCnt="5"/>
      <dgm:spPr/>
    </dgm:pt>
    <dgm:pt modelId="{859A7CAD-4D96-AB45-B805-0DBDC66BD432}" type="pres">
      <dgm:prSet presAssocID="{9B6F8158-5EDF-432E-96CF-32D1411E5D4F}" presName="vert1" presStyleCnt="0"/>
      <dgm:spPr/>
    </dgm:pt>
  </dgm:ptLst>
  <dgm:cxnLst>
    <dgm:cxn modelId="{55BD2B01-5F7B-F748-99AC-FFBF4FFE96BE}" type="presOf" srcId="{8D6053BA-867C-46D1-912B-E18DFC7F0574}" destId="{BBCA7C50-14AE-C340-96C6-D7956DB476CF}" srcOrd="0" destOrd="0" presId="urn:microsoft.com/office/officeart/2008/layout/LinedList"/>
    <dgm:cxn modelId="{505AF40C-EA91-6246-92B7-CFEF9EE83E00}" type="presOf" srcId="{8876099B-6FDF-490C-9617-07B1294EAAC4}" destId="{ABF0F511-6340-7C46-AA58-87F71B2C2606}" srcOrd="0" destOrd="0" presId="urn:microsoft.com/office/officeart/2008/layout/LinedList"/>
    <dgm:cxn modelId="{883FF41B-3A7D-4119-A22F-068551C493D0}" srcId="{8876099B-6FDF-490C-9617-07B1294EAAC4}" destId="{9B6F8158-5EDF-432E-96CF-32D1411E5D4F}" srcOrd="4" destOrd="0" parTransId="{ADDD994B-9FD8-4C35-A9EF-83365E49C2F9}" sibTransId="{2FADDB2A-02FC-4F9D-9178-171EF63147CC}"/>
    <dgm:cxn modelId="{4F400B30-4453-4D3D-96AC-8131D8D35116}" srcId="{8876099B-6FDF-490C-9617-07B1294EAAC4}" destId="{8D6053BA-867C-46D1-912B-E18DFC7F0574}" srcOrd="2" destOrd="0" parTransId="{A1965965-F842-45D1-949F-80C08524F0E0}" sibTransId="{091454FC-88C1-450C-BDAA-B0D871B833DC}"/>
    <dgm:cxn modelId="{EC016642-67B3-430C-B17E-15C615625117}" srcId="{8876099B-6FDF-490C-9617-07B1294EAAC4}" destId="{0B5FFBC0-FDA4-49F4-9071-DB3A6AD65C54}" srcOrd="3" destOrd="0" parTransId="{99667501-DFDC-45BB-A16C-833B8DF8868E}" sibTransId="{EB0EF605-888D-4079-8DB3-3551E271F25A}"/>
    <dgm:cxn modelId="{05B79854-3224-C64D-A999-848C7DA97450}" type="presOf" srcId="{0A95A02F-7771-4C15-A9CC-CB7684389F5A}" destId="{C18B0D51-FFEA-D144-8D10-C33BE09B1578}" srcOrd="0" destOrd="0" presId="urn:microsoft.com/office/officeart/2008/layout/LinedList"/>
    <dgm:cxn modelId="{2F850178-93FE-4269-8F40-0E9C89DC4605}" srcId="{8876099B-6FDF-490C-9617-07B1294EAAC4}" destId="{54032B6E-5DA7-4BD9-B916-AAC5E7FF919A}" srcOrd="1" destOrd="0" parTransId="{32BAD20F-3EF4-4C54-A004-1B08F2D9F22C}" sibTransId="{F386B99D-E50E-4045-BB8B-6CF3C4304ACA}"/>
    <dgm:cxn modelId="{B86C4E90-D362-524E-ADF0-1C84FB1360B6}" type="presOf" srcId="{54032B6E-5DA7-4BD9-B916-AAC5E7FF919A}" destId="{2E9B6BEA-5974-5E4C-900C-F48D8BE2853A}" srcOrd="0" destOrd="0" presId="urn:microsoft.com/office/officeart/2008/layout/LinedList"/>
    <dgm:cxn modelId="{DAD7E6BA-576F-F147-BF26-72B5C6625781}" type="presOf" srcId="{9B6F8158-5EDF-432E-96CF-32D1411E5D4F}" destId="{676848FA-9F20-C44E-B43A-47D4C1823085}" srcOrd="0" destOrd="0" presId="urn:microsoft.com/office/officeart/2008/layout/LinedList"/>
    <dgm:cxn modelId="{AA6643C3-795E-8B47-927C-A5816036FDC0}" type="presOf" srcId="{0B5FFBC0-FDA4-49F4-9071-DB3A6AD65C54}" destId="{28540FFA-1610-D947-A673-D6D0EFC9B0C1}" srcOrd="0" destOrd="0" presId="urn:microsoft.com/office/officeart/2008/layout/LinedList"/>
    <dgm:cxn modelId="{A4A1C1E5-D84F-4CC1-8F7F-0C43C3CD4819}" srcId="{8876099B-6FDF-490C-9617-07B1294EAAC4}" destId="{0A95A02F-7771-4C15-A9CC-CB7684389F5A}" srcOrd="0" destOrd="0" parTransId="{6A935E93-DC1C-4CAB-884A-9122A775D4EA}" sibTransId="{8B93C3DC-75A0-4420-ABE7-DE3D00598255}"/>
    <dgm:cxn modelId="{08C96B59-43D5-4547-BDC9-DB90324ED504}" type="presParOf" srcId="{ABF0F511-6340-7C46-AA58-87F71B2C2606}" destId="{48CFC6FA-8C11-BE49-9E6F-C2D0756197E2}" srcOrd="0" destOrd="0" presId="urn:microsoft.com/office/officeart/2008/layout/LinedList"/>
    <dgm:cxn modelId="{C762B219-64B2-0B40-8300-ACC83FC36D6A}" type="presParOf" srcId="{ABF0F511-6340-7C46-AA58-87F71B2C2606}" destId="{60FD7579-6B0F-A041-88E7-7431D5A180E6}" srcOrd="1" destOrd="0" presId="urn:microsoft.com/office/officeart/2008/layout/LinedList"/>
    <dgm:cxn modelId="{390FCD88-8AB8-8F46-AC40-46B8AABDF1A6}" type="presParOf" srcId="{60FD7579-6B0F-A041-88E7-7431D5A180E6}" destId="{C18B0D51-FFEA-D144-8D10-C33BE09B1578}" srcOrd="0" destOrd="0" presId="urn:microsoft.com/office/officeart/2008/layout/LinedList"/>
    <dgm:cxn modelId="{3E4F1735-5F0E-A143-8C30-E05CE46BB640}" type="presParOf" srcId="{60FD7579-6B0F-A041-88E7-7431D5A180E6}" destId="{2681145B-7045-004A-A0BA-D1DB661ACAE7}" srcOrd="1" destOrd="0" presId="urn:microsoft.com/office/officeart/2008/layout/LinedList"/>
    <dgm:cxn modelId="{63B60DCB-591F-114F-BA1C-3602382354EF}" type="presParOf" srcId="{ABF0F511-6340-7C46-AA58-87F71B2C2606}" destId="{8DF1E9DE-B24C-EC4B-A581-A087776A49B7}" srcOrd="2" destOrd="0" presId="urn:microsoft.com/office/officeart/2008/layout/LinedList"/>
    <dgm:cxn modelId="{D09A631B-D6CD-5148-9CDF-655B83B79359}" type="presParOf" srcId="{ABF0F511-6340-7C46-AA58-87F71B2C2606}" destId="{F20D602D-6160-B84D-BB7E-8499223639D2}" srcOrd="3" destOrd="0" presId="urn:microsoft.com/office/officeart/2008/layout/LinedList"/>
    <dgm:cxn modelId="{36F0D375-0DB9-E54F-A2F7-3D176F827A35}" type="presParOf" srcId="{F20D602D-6160-B84D-BB7E-8499223639D2}" destId="{2E9B6BEA-5974-5E4C-900C-F48D8BE2853A}" srcOrd="0" destOrd="0" presId="urn:microsoft.com/office/officeart/2008/layout/LinedList"/>
    <dgm:cxn modelId="{7D38553C-5136-624F-BBCF-C4466F63F5DC}" type="presParOf" srcId="{F20D602D-6160-B84D-BB7E-8499223639D2}" destId="{CDEA735E-4792-6C44-839B-4423EDA269C5}" srcOrd="1" destOrd="0" presId="urn:microsoft.com/office/officeart/2008/layout/LinedList"/>
    <dgm:cxn modelId="{E11F975C-391B-A74D-86FC-84976283EF30}" type="presParOf" srcId="{ABF0F511-6340-7C46-AA58-87F71B2C2606}" destId="{81CA5A6A-B230-EF42-9FC4-B7CEDA10B921}" srcOrd="4" destOrd="0" presId="urn:microsoft.com/office/officeart/2008/layout/LinedList"/>
    <dgm:cxn modelId="{95745AAF-06F3-9347-AEC6-975C1FB069C3}" type="presParOf" srcId="{ABF0F511-6340-7C46-AA58-87F71B2C2606}" destId="{AD590C3E-AAC6-0C4B-A100-A2820283379A}" srcOrd="5" destOrd="0" presId="urn:microsoft.com/office/officeart/2008/layout/LinedList"/>
    <dgm:cxn modelId="{D991E5B3-8C41-554D-BCD0-3E3F6C3F9164}" type="presParOf" srcId="{AD590C3E-AAC6-0C4B-A100-A2820283379A}" destId="{BBCA7C50-14AE-C340-96C6-D7956DB476CF}" srcOrd="0" destOrd="0" presId="urn:microsoft.com/office/officeart/2008/layout/LinedList"/>
    <dgm:cxn modelId="{8E49B810-B0EB-8E4D-8F5E-C97251BED948}" type="presParOf" srcId="{AD590C3E-AAC6-0C4B-A100-A2820283379A}" destId="{FC914590-DBBE-2A4F-B2B6-758728B17EB0}" srcOrd="1" destOrd="0" presId="urn:microsoft.com/office/officeart/2008/layout/LinedList"/>
    <dgm:cxn modelId="{DBA2689E-47D9-6C40-9CDC-03CB3E4626A6}" type="presParOf" srcId="{ABF0F511-6340-7C46-AA58-87F71B2C2606}" destId="{33403A16-4820-AC48-88DD-3B439AE99ABE}" srcOrd="6" destOrd="0" presId="urn:microsoft.com/office/officeart/2008/layout/LinedList"/>
    <dgm:cxn modelId="{C4AD7B2E-F056-BE4C-9B24-1FFA57234976}" type="presParOf" srcId="{ABF0F511-6340-7C46-AA58-87F71B2C2606}" destId="{7D1FB79B-E519-1D4A-AFB2-6A5B01A1550E}" srcOrd="7" destOrd="0" presId="urn:microsoft.com/office/officeart/2008/layout/LinedList"/>
    <dgm:cxn modelId="{B8F708C4-1B32-8F4B-BC7D-FA3834B8E1B3}" type="presParOf" srcId="{7D1FB79B-E519-1D4A-AFB2-6A5B01A1550E}" destId="{28540FFA-1610-D947-A673-D6D0EFC9B0C1}" srcOrd="0" destOrd="0" presId="urn:microsoft.com/office/officeart/2008/layout/LinedList"/>
    <dgm:cxn modelId="{BD79C672-EFC9-364A-9805-43CD6A00E3E2}" type="presParOf" srcId="{7D1FB79B-E519-1D4A-AFB2-6A5B01A1550E}" destId="{8E027B32-B67F-304D-A8DE-A5D5C67D8954}" srcOrd="1" destOrd="0" presId="urn:microsoft.com/office/officeart/2008/layout/LinedList"/>
    <dgm:cxn modelId="{628CC932-A9CB-5345-BEF0-1C50360A774F}" type="presParOf" srcId="{ABF0F511-6340-7C46-AA58-87F71B2C2606}" destId="{105A0F40-12EE-1A49-B20B-DDE368F0BFCA}" srcOrd="8" destOrd="0" presId="urn:microsoft.com/office/officeart/2008/layout/LinedList"/>
    <dgm:cxn modelId="{B84EC047-9AE6-804F-BA1E-4CF950BA6336}" type="presParOf" srcId="{ABF0F511-6340-7C46-AA58-87F71B2C2606}" destId="{06908EDB-F91F-3740-896A-4E4B9091D180}" srcOrd="9" destOrd="0" presId="urn:microsoft.com/office/officeart/2008/layout/LinedList"/>
    <dgm:cxn modelId="{A6F94325-7047-BF47-A3C2-6743502B939D}" type="presParOf" srcId="{06908EDB-F91F-3740-896A-4E4B9091D180}" destId="{676848FA-9F20-C44E-B43A-47D4C1823085}" srcOrd="0" destOrd="0" presId="urn:microsoft.com/office/officeart/2008/layout/LinedList"/>
    <dgm:cxn modelId="{02DBBDE2-A0DA-FB4B-89A5-A6A344686D51}" type="presParOf" srcId="{06908EDB-F91F-3740-896A-4E4B9091D180}" destId="{859A7CAD-4D96-AB45-B805-0DBDC66BD432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E93687D-AA4B-47DF-A148-CADBA9FAD544}" type="doc">
      <dgm:prSet loTypeId="urn:microsoft.com/office/officeart/2008/layout/LinedList" loCatId="Inbox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DB049449-B0C2-4BFB-A509-484D41D86D0F}">
      <dgm:prSet/>
      <dgm:spPr/>
      <dgm:t>
        <a:bodyPr/>
        <a:lstStyle/>
        <a:p>
          <a:r>
            <a:rPr lang="en-US" dirty="0"/>
            <a:t>Themistius: a politician in disguise?</a:t>
          </a:r>
        </a:p>
      </dgm:t>
    </dgm:pt>
    <dgm:pt modelId="{BB8FAAA2-DEA8-486D-8DF5-D77099EFCC61}" type="parTrans" cxnId="{ABDDCC07-47C9-4ABF-BCCC-6D98770E2300}">
      <dgm:prSet/>
      <dgm:spPr/>
      <dgm:t>
        <a:bodyPr/>
        <a:lstStyle/>
        <a:p>
          <a:endParaRPr lang="en-US"/>
        </a:p>
      </dgm:t>
    </dgm:pt>
    <dgm:pt modelId="{224B9FC9-F4BB-4A59-9FF8-048989700E29}" type="sibTrans" cxnId="{ABDDCC07-47C9-4ABF-BCCC-6D98770E2300}">
      <dgm:prSet/>
      <dgm:spPr/>
      <dgm:t>
        <a:bodyPr/>
        <a:lstStyle/>
        <a:p>
          <a:endParaRPr lang="en-US"/>
        </a:p>
      </dgm:t>
    </dgm:pt>
    <dgm:pt modelId="{B30A8F36-94A5-406D-AA87-C6D26D944E8F}">
      <dgm:prSet/>
      <dgm:spPr/>
      <dgm:t>
        <a:bodyPr/>
        <a:lstStyle/>
        <a:p>
          <a:r>
            <a:rPr lang="en-US" dirty="0"/>
            <a:t>Portrayals of the mythological female in Ancient Greek literature and art </a:t>
          </a:r>
        </a:p>
      </dgm:t>
    </dgm:pt>
    <dgm:pt modelId="{955EEDD9-C98D-4C48-90F0-B65152FE0E94}" type="parTrans" cxnId="{CFAD7793-B201-43E5-9F23-823417E13446}">
      <dgm:prSet/>
      <dgm:spPr/>
      <dgm:t>
        <a:bodyPr/>
        <a:lstStyle/>
        <a:p>
          <a:endParaRPr lang="en-US"/>
        </a:p>
      </dgm:t>
    </dgm:pt>
    <dgm:pt modelId="{DD8FB127-FF0D-44AF-9FDF-BCC7581F90F1}" type="sibTrans" cxnId="{CFAD7793-B201-43E5-9F23-823417E13446}">
      <dgm:prSet/>
      <dgm:spPr/>
      <dgm:t>
        <a:bodyPr/>
        <a:lstStyle/>
        <a:p>
          <a:endParaRPr lang="en-US"/>
        </a:p>
      </dgm:t>
    </dgm:pt>
    <dgm:pt modelId="{94F24B68-11CD-4A72-967C-977BCA7C7685}">
      <dgm:prSet/>
      <dgm:spPr/>
      <dgm:t>
        <a:bodyPr/>
        <a:lstStyle/>
        <a:p>
          <a:r>
            <a:rPr lang="en-US" dirty="0"/>
            <a:t>The nature, function and development of the chorus in the comedies of Aristophanes </a:t>
          </a:r>
          <a:r>
            <a:rPr lang="en-GB" dirty="0"/>
            <a:t> </a:t>
          </a:r>
          <a:endParaRPr lang="en-US" dirty="0"/>
        </a:p>
      </dgm:t>
    </dgm:pt>
    <dgm:pt modelId="{E1E31487-0F2F-4CD5-AB6C-96C19A7356CC}" type="parTrans" cxnId="{845344A3-FD52-4472-A66A-5391EE516EA9}">
      <dgm:prSet/>
      <dgm:spPr/>
      <dgm:t>
        <a:bodyPr/>
        <a:lstStyle/>
        <a:p>
          <a:endParaRPr lang="en-US"/>
        </a:p>
      </dgm:t>
    </dgm:pt>
    <dgm:pt modelId="{31807D7C-93FE-4104-AF11-DADA4E8AF932}" type="sibTrans" cxnId="{845344A3-FD52-4472-A66A-5391EE516EA9}">
      <dgm:prSet/>
      <dgm:spPr/>
      <dgm:t>
        <a:bodyPr/>
        <a:lstStyle/>
        <a:p>
          <a:endParaRPr lang="en-US"/>
        </a:p>
      </dgm:t>
    </dgm:pt>
    <dgm:pt modelId="{37310E6A-5090-4553-A5AE-12CC26CFC097}">
      <dgm:prSet/>
      <dgm:spPr/>
      <dgm:t>
        <a:bodyPr/>
        <a:lstStyle/>
        <a:p>
          <a:r>
            <a:rPr lang="en-GB"/>
            <a:t>Selections from the Appendix Virgiliana: a study of unity versus individuality </a:t>
          </a:r>
          <a:endParaRPr lang="en-US"/>
        </a:p>
      </dgm:t>
    </dgm:pt>
    <dgm:pt modelId="{E9B3C0FC-B022-4B95-9E0D-6FBAC49948E0}" type="parTrans" cxnId="{4E9E343B-91D0-465A-A464-8FAB677B3AE9}">
      <dgm:prSet/>
      <dgm:spPr/>
      <dgm:t>
        <a:bodyPr/>
        <a:lstStyle/>
        <a:p>
          <a:endParaRPr lang="en-US"/>
        </a:p>
      </dgm:t>
    </dgm:pt>
    <dgm:pt modelId="{EAA8AFC1-8872-4F9F-ACEB-A1880A0D812B}" type="sibTrans" cxnId="{4E9E343B-91D0-465A-A464-8FAB677B3AE9}">
      <dgm:prSet/>
      <dgm:spPr/>
      <dgm:t>
        <a:bodyPr/>
        <a:lstStyle/>
        <a:p>
          <a:endParaRPr lang="en-US"/>
        </a:p>
      </dgm:t>
    </dgm:pt>
    <dgm:pt modelId="{FF1116B6-762B-4EB1-949C-37259A618325}">
      <dgm:prSet/>
      <dgm:spPr/>
      <dgm:t>
        <a:bodyPr/>
        <a:lstStyle/>
        <a:p>
          <a:r>
            <a:rPr lang="en-GB"/>
            <a:t>Early-Imperial Latin literature and Gothic fiction (1764-1900) : parallels and connections </a:t>
          </a:r>
          <a:endParaRPr lang="en-US"/>
        </a:p>
      </dgm:t>
    </dgm:pt>
    <dgm:pt modelId="{FB7A37FE-7FEF-47A5-AF3D-AE997F15AA26}" type="parTrans" cxnId="{29C4E56D-0F63-4068-8ABC-ED1507596CAC}">
      <dgm:prSet/>
      <dgm:spPr/>
      <dgm:t>
        <a:bodyPr/>
        <a:lstStyle/>
        <a:p>
          <a:endParaRPr lang="en-US"/>
        </a:p>
      </dgm:t>
    </dgm:pt>
    <dgm:pt modelId="{688035B3-41A6-423A-8DD0-4A47A864E618}" type="sibTrans" cxnId="{29C4E56D-0F63-4068-8ABC-ED1507596CAC}">
      <dgm:prSet/>
      <dgm:spPr/>
      <dgm:t>
        <a:bodyPr/>
        <a:lstStyle/>
        <a:p>
          <a:endParaRPr lang="en-US"/>
        </a:p>
      </dgm:t>
    </dgm:pt>
    <dgm:pt modelId="{0F973677-EBB3-459E-8915-64773780A16F}">
      <dgm:prSet/>
      <dgm:spPr/>
      <dgm:t>
        <a:bodyPr/>
        <a:lstStyle/>
        <a:p>
          <a:r>
            <a:rPr lang="en-GB"/>
            <a:t>In the guise of Tityrus : the pastoral tendency of Dante, Petrarch and Boccaccio </a:t>
          </a:r>
          <a:endParaRPr lang="en-US"/>
        </a:p>
      </dgm:t>
    </dgm:pt>
    <dgm:pt modelId="{21578B15-79C0-4BC8-A9DF-028D48E8BFB6}" type="parTrans" cxnId="{BC1BFD01-DBDB-4949-98CC-25024D7EF47F}">
      <dgm:prSet/>
      <dgm:spPr/>
      <dgm:t>
        <a:bodyPr/>
        <a:lstStyle/>
        <a:p>
          <a:endParaRPr lang="en-US"/>
        </a:p>
      </dgm:t>
    </dgm:pt>
    <dgm:pt modelId="{8E630009-5032-4831-BD40-C22512D3D8AB}" type="sibTrans" cxnId="{BC1BFD01-DBDB-4949-98CC-25024D7EF47F}">
      <dgm:prSet/>
      <dgm:spPr/>
      <dgm:t>
        <a:bodyPr/>
        <a:lstStyle/>
        <a:p>
          <a:endParaRPr lang="en-US"/>
        </a:p>
      </dgm:t>
    </dgm:pt>
    <dgm:pt modelId="{BCEC206A-C845-E141-88A6-B5AC41CA435E}" type="pres">
      <dgm:prSet presAssocID="{8E93687D-AA4B-47DF-A148-CADBA9FAD544}" presName="vert0" presStyleCnt="0">
        <dgm:presLayoutVars>
          <dgm:dir/>
          <dgm:animOne val="branch"/>
          <dgm:animLvl val="lvl"/>
        </dgm:presLayoutVars>
      </dgm:prSet>
      <dgm:spPr/>
    </dgm:pt>
    <dgm:pt modelId="{6C6316E8-5AAA-9747-BF84-009D864FAB5D}" type="pres">
      <dgm:prSet presAssocID="{DB049449-B0C2-4BFB-A509-484D41D86D0F}" presName="thickLine" presStyleLbl="alignNode1" presStyleIdx="0" presStyleCnt="6"/>
      <dgm:spPr/>
    </dgm:pt>
    <dgm:pt modelId="{9364008D-4BD4-E244-AD6B-A8B0FA8F7D0B}" type="pres">
      <dgm:prSet presAssocID="{DB049449-B0C2-4BFB-A509-484D41D86D0F}" presName="horz1" presStyleCnt="0"/>
      <dgm:spPr/>
    </dgm:pt>
    <dgm:pt modelId="{1C75F86F-0CC0-4549-BD99-E930B70B583A}" type="pres">
      <dgm:prSet presAssocID="{DB049449-B0C2-4BFB-A509-484D41D86D0F}" presName="tx1" presStyleLbl="revTx" presStyleIdx="0" presStyleCnt="6"/>
      <dgm:spPr/>
    </dgm:pt>
    <dgm:pt modelId="{FDD3E98F-F061-3F4A-9B77-7DBB10A7E78C}" type="pres">
      <dgm:prSet presAssocID="{DB049449-B0C2-4BFB-A509-484D41D86D0F}" presName="vert1" presStyleCnt="0"/>
      <dgm:spPr/>
    </dgm:pt>
    <dgm:pt modelId="{F20577C4-2960-B241-9243-EC2DEEEA6DE5}" type="pres">
      <dgm:prSet presAssocID="{B30A8F36-94A5-406D-AA87-C6D26D944E8F}" presName="thickLine" presStyleLbl="alignNode1" presStyleIdx="1" presStyleCnt="6"/>
      <dgm:spPr/>
    </dgm:pt>
    <dgm:pt modelId="{FCD545C0-6AAC-BB43-8C96-988561457007}" type="pres">
      <dgm:prSet presAssocID="{B30A8F36-94A5-406D-AA87-C6D26D944E8F}" presName="horz1" presStyleCnt="0"/>
      <dgm:spPr/>
    </dgm:pt>
    <dgm:pt modelId="{35095941-7273-1143-AE35-EC62B8C9A81A}" type="pres">
      <dgm:prSet presAssocID="{B30A8F36-94A5-406D-AA87-C6D26D944E8F}" presName="tx1" presStyleLbl="revTx" presStyleIdx="1" presStyleCnt="6"/>
      <dgm:spPr/>
    </dgm:pt>
    <dgm:pt modelId="{6B397492-9CA3-6C43-ACFF-C0C6557D7C1B}" type="pres">
      <dgm:prSet presAssocID="{B30A8F36-94A5-406D-AA87-C6D26D944E8F}" presName="vert1" presStyleCnt="0"/>
      <dgm:spPr/>
    </dgm:pt>
    <dgm:pt modelId="{DE224047-EF2D-FD42-9202-77D6FDE13602}" type="pres">
      <dgm:prSet presAssocID="{94F24B68-11CD-4A72-967C-977BCA7C7685}" presName="thickLine" presStyleLbl="alignNode1" presStyleIdx="2" presStyleCnt="6"/>
      <dgm:spPr/>
    </dgm:pt>
    <dgm:pt modelId="{5A67B303-E2F4-474C-B617-44655DC2571E}" type="pres">
      <dgm:prSet presAssocID="{94F24B68-11CD-4A72-967C-977BCA7C7685}" presName="horz1" presStyleCnt="0"/>
      <dgm:spPr/>
    </dgm:pt>
    <dgm:pt modelId="{D57C90F8-F3FA-B84C-B8AF-2AC63D2092B9}" type="pres">
      <dgm:prSet presAssocID="{94F24B68-11CD-4A72-967C-977BCA7C7685}" presName="tx1" presStyleLbl="revTx" presStyleIdx="2" presStyleCnt="6"/>
      <dgm:spPr/>
    </dgm:pt>
    <dgm:pt modelId="{1EEB47F6-AB73-064B-9872-4967A34F9411}" type="pres">
      <dgm:prSet presAssocID="{94F24B68-11CD-4A72-967C-977BCA7C7685}" presName="vert1" presStyleCnt="0"/>
      <dgm:spPr/>
    </dgm:pt>
    <dgm:pt modelId="{1E7B42B0-D283-DE46-97B3-163A19B8DA9B}" type="pres">
      <dgm:prSet presAssocID="{37310E6A-5090-4553-A5AE-12CC26CFC097}" presName="thickLine" presStyleLbl="alignNode1" presStyleIdx="3" presStyleCnt="6"/>
      <dgm:spPr/>
    </dgm:pt>
    <dgm:pt modelId="{987D823F-CD41-AD4E-A229-734EC23567A9}" type="pres">
      <dgm:prSet presAssocID="{37310E6A-5090-4553-A5AE-12CC26CFC097}" presName="horz1" presStyleCnt="0"/>
      <dgm:spPr/>
    </dgm:pt>
    <dgm:pt modelId="{F73D6D28-7A21-A846-A7F1-2CD4715E2D34}" type="pres">
      <dgm:prSet presAssocID="{37310E6A-5090-4553-A5AE-12CC26CFC097}" presName="tx1" presStyleLbl="revTx" presStyleIdx="3" presStyleCnt="6"/>
      <dgm:spPr/>
    </dgm:pt>
    <dgm:pt modelId="{9341AFF7-DAFF-3E4D-A08A-3BA40F512D5E}" type="pres">
      <dgm:prSet presAssocID="{37310E6A-5090-4553-A5AE-12CC26CFC097}" presName="vert1" presStyleCnt="0"/>
      <dgm:spPr/>
    </dgm:pt>
    <dgm:pt modelId="{62632446-8CA2-BC41-B7C9-95E6374A5EAE}" type="pres">
      <dgm:prSet presAssocID="{FF1116B6-762B-4EB1-949C-37259A618325}" presName="thickLine" presStyleLbl="alignNode1" presStyleIdx="4" presStyleCnt="6"/>
      <dgm:spPr/>
    </dgm:pt>
    <dgm:pt modelId="{25BB346E-9D6A-3644-9EA6-FBF326551BDB}" type="pres">
      <dgm:prSet presAssocID="{FF1116B6-762B-4EB1-949C-37259A618325}" presName="horz1" presStyleCnt="0"/>
      <dgm:spPr/>
    </dgm:pt>
    <dgm:pt modelId="{72CE54AE-1110-A84E-98C8-3556D5934BE4}" type="pres">
      <dgm:prSet presAssocID="{FF1116B6-762B-4EB1-949C-37259A618325}" presName="tx1" presStyleLbl="revTx" presStyleIdx="4" presStyleCnt="6"/>
      <dgm:spPr/>
    </dgm:pt>
    <dgm:pt modelId="{C97D8932-A11F-024A-851D-9228BCFC7D76}" type="pres">
      <dgm:prSet presAssocID="{FF1116B6-762B-4EB1-949C-37259A618325}" presName="vert1" presStyleCnt="0"/>
      <dgm:spPr/>
    </dgm:pt>
    <dgm:pt modelId="{BEE85CAF-2B78-8B4F-97D5-BB5A87D9CEB9}" type="pres">
      <dgm:prSet presAssocID="{0F973677-EBB3-459E-8915-64773780A16F}" presName="thickLine" presStyleLbl="alignNode1" presStyleIdx="5" presStyleCnt="6"/>
      <dgm:spPr/>
    </dgm:pt>
    <dgm:pt modelId="{77155798-E38C-B746-95B8-9B604F128DBD}" type="pres">
      <dgm:prSet presAssocID="{0F973677-EBB3-459E-8915-64773780A16F}" presName="horz1" presStyleCnt="0"/>
      <dgm:spPr/>
    </dgm:pt>
    <dgm:pt modelId="{3B7980DD-02DA-1044-9F75-B3E120B76D09}" type="pres">
      <dgm:prSet presAssocID="{0F973677-EBB3-459E-8915-64773780A16F}" presName="tx1" presStyleLbl="revTx" presStyleIdx="5" presStyleCnt="6"/>
      <dgm:spPr/>
    </dgm:pt>
    <dgm:pt modelId="{62DC57C6-7243-0146-8A08-33A98C49706C}" type="pres">
      <dgm:prSet presAssocID="{0F973677-EBB3-459E-8915-64773780A16F}" presName="vert1" presStyleCnt="0"/>
      <dgm:spPr/>
    </dgm:pt>
  </dgm:ptLst>
  <dgm:cxnLst>
    <dgm:cxn modelId="{BC1BFD01-DBDB-4949-98CC-25024D7EF47F}" srcId="{8E93687D-AA4B-47DF-A148-CADBA9FAD544}" destId="{0F973677-EBB3-459E-8915-64773780A16F}" srcOrd="5" destOrd="0" parTransId="{21578B15-79C0-4BC8-A9DF-028D48E8BFB6}" sibTransId="{8E630009-5032-4831-BD40-C22512D3D8AB}"/>
    <dgm:cxn modelId="{ABDDCC07-47C9-4ABF-BCCC-6D98770E2300}" srcId="{8E93687D-AA4B-47DF-A148-CADBA9FAD544}" destId="{DB049449-B0C2-4BFB-A509-484D41D86D0F}" srcOrd="0" destOrd="0" parTransId="{BB8FAAA2-DEA8-486D-8DF5-D77099EFCC61}" sibTransId="{224B9FC9-F4BB-4A59-9FF8-048989700E29}"/>
    <dgm:cxn modelId="{1E82D514-3A82-5E47-9CEF-2850C56E091C}" type="presOf" srcId="{DB049449-B0C2-4BFB-A509-484D41D86D0F}" destId="{1C75F86F-0CC0-4549-BD99-E930B70B583A}" srcOrd="0" destOrd="0" presId="urn:microsoft.com/office/officeart/2008/layout/LinedList"/>
    <dgm:cxn modelId="{4E9E343B-91D0-465A-A464-8FAB677B3AE9}" srcId="{8E93687D-AA4B-47DF-A148-CADBA9FAD544}" destId="{37310E6A-5090-4553-A5AE-12CC26CFC097}" srcOrd="3" destOrd="0" parTransId="{E9B3C0FC-B022-4B95-9E0D-6FBAC49948E0}" sibTransId="{EAA8AFC1-8872-4F9F-ACEB-A1880A0D812B}"/>
    <dgm:cxn modelId="{5A270955-0ACD-B148-88DA-E41A8EF1F87F}" type="presOf" srcId="{FF1116B6-762B-4EB1-949C-37259A618325}" destId="{72CE54AE-1110-A84E-98C8-3556D5934BE4}" srcOrd="0" destOrd="0" presId="urn:microsoft.com/office/officeart/2008/layout/LinedList"/>
    <dgm:cxn modelId="{4DCDAD5B-C8BA-CF47-9DE6-1DA55B958A02}" type="presOf" srcId="{0F973677-EBB3-459E-8915-64773780A16F}" destId="{3B7980DD-02DA-1044-9F75-B3E120B76D09}" srcOrd="0" destOrd="0" presId="urn:microsoft.com/office/officeart/2008/layout/LinedList"/>
    <dgm:cxn modelId="{29C4E56D-0F63-4068-8ABC-ED1507596CAC}" srcId="{8E93687D-AA4B-47DF-A148-CADBA9FAD544}" destId="{FF1116B6-762B-4EB1-949C-37259A618325}" srcOrd="4" destOrd="0" parTransId="{FB7A37FE-7FEF-47A5-AF3D-AE997F15AA26}" sibTransId="{688035B3-41A6-423A-8DD0-4A47A864E618}"/>
    <dgm:cxn modelId="{6590C886-D1E9-7447-862F-F04BF39F6CD2}" type="presOf" srcId="{B30A8F36-94A5-406D-AA87-C6D26D944E8F}" destId="{35095941-7273-1143-AE35-EC62B8C9A81A}" srcOrd="0" destOrd="0" presId="urn:microsoft.com/office/officeart/2008/layout/LinedList"/>
    <dgm:cxn modelId="{B7C10E90-0E0A-464D-AB19-414D29318D8F}" type="presOf" srcId="{8E93687D-AA4B-47DF-A148-CADBA9FAD544}" destId="{BCEC206A-C845-E141-88A6-B5AC41CA435E}" srcOrd="0" destOrd="0" presId="urn:microsoft.com/office/officeart/2008/layout/LinedList"/>
    <dgm:cxn modelId="{1C251D93-5535-2E43-8AFB-7BF47A10A3D8}" type="presOf" srcId="{37310E6A-5090-4553-A5AE-12CC26CFC097}" destId="{F73D6D28-7A21-A846-A7F1-2CD4715E2D34}" srcOrd="0" destOrd="0" presId="urn:microsoft.com/office/officeart/2008/layout/LinedList"/>
    <dgm:cxn modelId="{CFAD7793-B201-43E5-9F23-823417E13446}" srcId="{8E93687D-AA4B-47DF-A148-CADBA9FAD544}" destId="{B30A8F36-94A5-406D-AA87-C6D26D944E8F}" srcOrd="1" destOrd="0" parTransId="{955EEDD9-C98D-4C48-90F0-B65152FE0E94}" sibTransId="{DD8FB127-FF0D-44AF-9FDF-BCC7581F90F1}"/>
    <dgm:cxn modelId="{845344A3-FD52-4472-A66A-5391EE516EA9}" srcId="{8E93687D-AA4B-47DF-A148-CADBA9FAD544}" destId="{94F24B68-11CD-4A72-967C-977BCA7C7685}" srcOrd="2" destOrd="0" parTransId="{E1E31487-0F2F-4CD5-AB6C-96C19A7356CC}" sibTransId="{31807D7C-93FE-4104-AF11-DADA4E8AF932}"/>
    <dgm:cxn modelId="{B70EA4C4-8D0B-0E4C-AAA6-36779778A206}" type="presOf" srcId="{94F24B68-11CD-4A72-967C-977BCA7C7685}" destId="{D57C90F8-F3FA-B84C-B8AF-2AC63D2092B9}" srcOrd="0" destOrd="0" presId="urn:microsoft.com/office/officeart/2008/layout/LinedList"/>
    <dgm:cxn modelId="{36A934B1-E882-E54C-A604-F5F54342EAA5}" type="presParOf" srcId="{BCEC206A-C845-E141-88A6-B5AC41CA435E}" destId="{6C6316E8-5AAA-9747-BF84-009D864FAB5D}" srcOrd="0" destOrd="0" presId="urn:microsoft.com/office/officeart/2008/layout/LinedList"/>
    <dgm:cxn modelId="{770DF5F8-39E1-EE4B-9813-18CEDDBF2431}" type="presParOf" srcId="{BCEC206A-C845-E141-88A6-B5AC41CA435E}" destId="{9364008D-4BD4-E244-AD6B-A8B0FA8F7D0B}" srcOrd="1" destOrd="0" presId="urn:microsoft.com/office/officeart/2008/layout/LinedList"/>
    <dgm:cxn modelId="{A9749E7D-E84A-7644-B6DD-AAC583FAB132}" type="presParOf" srcId="{9364008D-4BD4-E244-AD6B-A8B0FA8F7D0B}" destId="{1C75F86F-0CC0-4549-BD99-E930B70B583A}" srcOrd="0" destOrd="0" presId="urn:microsoft.com/office/officeart/2008/layout/LinedList"/>
    <dgm:cxn modelId="{86BB77B0-955E-E341-A66C-4A77DA74449A}" type="presParOf" srcId="{9364008D-4BD4-E244-AD6B-A8B0FA8F7D0B}" destId="{FDD3E98F-F061-3F4A-9B77-7DBB10A7E78C}" srcOrd="1" destOrd="0" presId="urn:microsoft.com/office/officeart/2008/layout/LinedList"/>
    <dgm:cxn modelId="{7C1B1DE3-872E-8247-A549-2B920766107A}" type="presParOf" srcId="{BCEC206A-C845-E141-88A6-B5AC41CA435E}" destId="{F20577C4-2960-B241-9243-EC2DEEEA6DE5}" srcOrd="2" destOrd="0" presId="urn:microsoft.com/office/officeart/2008/layout/LinedList"/>
    <dgm:cxn modelId="{014EDD9E-70FE-2F4B-B99F-5CFF35FCD7A2}" type="presParOf" srcId="{BCEC206A-C845-E141-88A6-B5AC41CA435E}" destId="{FCD545C0-6AAC-BB43-8C96-988561457007}" srcOrd="3" destOrd="0" presId="urn:microsoft.com/office/officeart/2008/layout/LinedList"/>
    <dgm:cxn modelId="{363680F1-6452-984B-A5FD-839CE840533F}" type="presParOf" srcId="{FCD545C0-6AAC-BB43-8C96-988561457007}" destId="{35095941-7273-1143-AE35-EC62B8C9A81A}" srcOrd="0" destOrd="0" presId="urn:microsoft.com/office/officeart/2008/layout/LinedList"/>
    <dgm:cxn modelId="{E88D9E7F-F59A-2D4B-901D-C3D4AFA1AA50}" type="presParOf" srcId="{FCD545C0-6AAC-BB43-8C96-988561457007}" destId="{6B397492-9CA3-6C43-ACFF-C0C6557D7C1B}" srcOrd="1" destOrd="0" presId="urn:microsoft.com/office/officeart/2008/layout/LinedList"/>
    <dgm:cxn modelId="{D2D3011E-2066-414B-9F5B-597A3DF1C898}" type="presParOf" srcId="{BCEC206A-C845-E141-88A6-B5AC41CA435E}" destId="{DE224047-EF2D-FD42-9202-77D6FDE13602}" srcOrd="4" destOrd="0" presId="urn:microsoft.com/office/officeart/2008/layout/LinedList"/>
    <dgm:cxn modelId="{D8B2E06E-D25D-6A4B-B9F7-144653AAA22C}" type="presParOf" srcId="{BCEC206A-C845-E141-88A6-B5AC41CA435E}" destId="{5A67B303-E2F4-474C-B617-44655DC2571E}" srcOrd="5" destOrd="0" presId="urn:microsoft.com/office/officeart/2008/layout/LinedList"/>
    <dgm:cxn modelId="{857104D5-4F57-AF4D-B2F0-81F5EB4F006E}" type="presParOf" srcId="{5A67B303-E2F4-474C-B617-44655DC2571E}" destId="{D57C90F8-F3FA-B84C-B8AF-2AC63D2092B9}" srcOrd="0" destOrd="0" presId="urn:microsoft.com/office/officeart/2008/layout/LinedList"/>
    <dgm:cxn modelId="{D19F182E-80A7-774F-94F6-44162EFB56D3}" type="presParOf" srcId="{5A67B303-E2F4-474C-B617-44655DC2571E}" destId="{1EEB47F6-AB73-064B-9872-4967A34F9411}" srcOrd="1" destOrd="0" presId="urn:microsoft.com/office/officeart/2008/layout/LinedList"/>
    <dgm:cxn modelId="{C4276A03-0FA1-AF4C-8698-39F5764E6920}" type="presParOf" srcId="{BCEC206A-C845-E141-88A6-B5AC41CA435E}" destId="{1E7B42B0-D283-DE46-97B3-163A19B8DA9B}" srcOrd="6" destOrd="0" presId="urn:microsoft.com/office/officeart/2008/layout/LinedList"/>
    <dgm:cxn modelId="{346DF574-9C4A-5341-BF38-710607AFBABE}" type="presParOf" srcId="{BCEC206A-C845-E141-88A6-B5AC41CA435E}" destId="{987D823F-CD41-AD4E-A229-734EC23567A9}" srcOrd="7" destOrd="0" presId="urn:microsoft.com/office/officeart/2008/layout/LinedList"/>
    <dgm:cxn modelId="{57F937F7-D927-BE4A-94C9-EF8E16FFCA98}" type="presParOf" srcId="{987D823F-CD41-AD4E-A229-734EC23567A9}" destId="{F73D6D28-7A21-A846-A7F1-2CD4715E2D34}" srcOrd="0" destOrd="0" presId="urn:microsoft.com/office/officeart/2008/layout/LinedList"/>
    <dgm:cxn modelId="{EF28EA35-9E35-0744-B78F-1386FB27AA4F}" type="presParOf" srcId="{987D823F-CD41-AD4E-A229-734EC23567A9}" destId="{9341AFF7-DAFF-3E4D-A08A-3BA40F512D5E}" srcOrd="1" destOrd="0" presId="urn:microsoft.com/office/officeart/2008/layout/LinedList"/>
    <dgm:cxn modelId="{D4A6DD6D-2736-CC4D-ADF0-64C3C9EF9965}" type="presParOf" srcId="{BCEC206A-C845-E141-88A6-B5AC41CA435E}" destId="{62632446-8CA2-BC41-B7C9-95E6374A5EAE}" srcOrd="8" destOrd="0" presId="urn:microsoft.com/office/officeart/2008/layout/LinedList"/>
    <dgm:cxn modelId="{3AF0A197-6B04-244E-8128-C4C46ECC1906}" type="presParOf" srcId="{BCEC206A-C845-E141-88A6-B5AC41CA435E}" destId="{25BB346E-9D6A-3644-9EA6-FBF326551BDB}" srcOrd="9" destOrd="0" presId="urn:microsoft.com/office/officeart/2008/layout/LinedList"/>
    <dgm:cxn modelId="{DD24B636-CC23-224D-9D9A-1D453058E02E}" type="presParOf" srcId="{25BB346E-9D6A-3644-9EA6-FBF326551BDB}" destId="{72CE54AE-1110-A84E-98C8-3556D5934BE4}" srcOrd="0" destOrd="0" presId="urn:microsoft.com/office/officeart/2008/layout/LinedList"/>
    <dgm:cxn modelId="{56F3834F-F587-9044-A62B-7D02B2F488D5}" type="presParOf" srcId="{25BB346E-9D6A-3644-9EA6-FBF326551BDB}" destId="{C97D8932-A11F-024A-851D-9228BCFC7D76}" srcOrd="1" destOrd="0" presId="urn:microsoft.com/office/officeart/2008/layout/LinedList"/>
    <dgm:cxn modelId="{494A7B4B-637D-3F41-BAFF-236BD9F33D3C}" type="presParOf" srcId="{BCEC206A-C845-E141-88A6-B5AC41CA435E}" destId="{BEE85CAF-2B78-8B4F-97D5-BB5A87D9CEB9}" srcOrd="10" destOrd="0" presId="urn:microsoft.com/office/officeart/2008/layout/LinedList"/>
    <dgm:cxn modelId="{D9F46913-5B78-2F48-A7DB-07A41A19C470}" type="presParOf" srcId="{BCEC206A-C845-E141-88A6-B5AC41CA435E}" destId="{77155798-E38C-B746-95B8-9B604F128DBD}" srcOrd="11" destOrd="0" presId="urn:microsoft.com/office/officeart/2008/layout/LinedList"/>
    <dgm:cxn modelId="{9CFF479D-4BF0-2C41-8E64-67E5D6BD7A79}" type="presParOf" srcId="{77155798-E38C-B746-95B8-9B604F128DBD}" destId="{3B7980DD-02DA-1044-9F75-B3E120B76D09}" srcOrd="0" destOrd="0" presId="urn:microsoft.com/office/officeart/2008/layout/LinedList"/>
    <dgm:cxn modelId="{24E72E87-9798-FD42-ACB4-5F906A446BE6}" type="presParOf" srcId="{77155798-E38C-B746-95B8-9B604F128DBD}" destId="{62DC57C6-7243-0146-8A08-33A98C49706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906F10C-598E-4028-98B7-74F9C8567C4B}" type="doc">
      <dgm:prSet loTypeId="urn:microsoft.com/office/officeart/2008/layout/LinedList" loCatId="Inbox" qsTypeId="urn:microsoft.com/office/officeart/2005/8/quickstyle/simple1" qsCatId="simple" csTypeId="urn:microsoft.com/office/officeart/2005/8/colors/accent5_3" csCatId="accent5"/>
      <dgm:spPr/>
      <dgm:t>
        <a:bodyPr/>
        <a:lstStyle/>
        <a:p>
          <a:endParaRPr lang="en-US"/>
        </a:p>
      </dgm:t>
    </dgm:pt>
    <dgm:pt modelId="{90A30597-8E91-462F-B82E-B7083F3CA67F}">
      <dgm:prSet/>
      <dgm:spPr/>
      <dgm:t>
        <a:bodyPr/>
        <a:lstStyle/>
        <a:p>
          <a:r>
            <a:rPr lang="en-GB"/>
            <a:t>Was James 'Athenian' Stuart a pioneer of the Greek revival?</a:t>
          </a:r>
          <a:endParaRPr lang="en-US"/>
        </a:p>
      </dgm:t>
    </dgm:pt>
    <dgm:pt modelId="{4AD94CAF-7AC0-42B8-9CA6-848F36F7B03A}" type="parTrans" cxnId="{CCF1D266-27DC-49AF-9DE3-7414858764E5}">
      <dgm:prSet/>
      <dgm:spPr/>
      <dgm:t>
        <a:bodyPr/>
        <a:lstStyle/>
        <a:p>
          <a:endParaRPr lang="en-US"/>
        </a:p>
      </dgm:t>
    </dgm:pt>
    <dgm:pt modelId="{7E385F53-0C31-43B7-808A-032E724748EA}" type="sibTrans" cxnId="{CCF1D266-27DC-49AF-9DE3-7414858764E5}">
      <dgm:prSet/>
      <dgm:spPr/>
      <dgm:t>
        <a:bodyPr/>
        <a:lstStyle/>
        <a:p>
          <a:endParaRPr lang="en-US"/>
        </a:p>
      </dgm:t>
    </dgm:pt>
    <dgm:pt modelId="{6B999718-6595-402E-8582-C28B404FD98B}">
      <dgm:prSet/>
      <dgm:spPr/>
      <dgm:t>
        <a:bodyPr/>
        <a:lstStyle/>
        <a:p>
          <a:r>
            <a:rPr lang="en-GB" dirty="0"/>
            <a:t>Book 11 of Antoine </a:t>
          </a:r>
          <a:r>
            <a:rPr lang="en-GB" dirty="0" err="1"/>
            <a:t>Garissoles</a:t>
          </a:r>
          <a:r>
            <a:rPr lang="en-GB" dirty="0"/>
            <a:t>' </a:t>
          </a:r>
          <a:r>
            <a:rPr lang="en-GB" dirty="0" err="1"/>
            <a:t>Adolphid</a:t>
          </a:r>
          <a:r>
            <a:rPr lang="en-GB" dirty="0"/>
            <a:t> : an edition with an introduction, an English translation and explanatory notes</a:t>
          </a:r>
          <a:endParaRPr lang="en-US" dirty="0"/>
        </a:p>
      </dgm:t>
    </dgm:pt>
    <dgm:pt modelId="{1F537DBB-3A57-41FE-B850-B94FD7230D41}" type="parTrans" cxnId="{153E7FBB-CF7C-48BD-B8B8-F576B56130AB}">
      <dgm:prSet/>
      <dgm:spPr/>
      <dgm:t>
        <a:bodyPr/>
        <a:lstStyle/>
        <a:p>
          <a:endParaRPr lang="en-US"/>
        </a:p>
      </dgm:t>
    </dgm:pt>
    <dgm:pt modelId="{00DDF9B3-491E-4B20-80B0-442D3F7ABE63}" type="sibTrans" cxnId="{153E7FBB-CF7C-48BD-B8B8-F576B56130AB}">
      <dgm:prSet/>
      <dgm:spPr/>
      <dgm:t>
        <a:bodyPr/>
        <a:lstStyle/>
        <a:p>
          <a:endParaRPr lang="en-US"/>
        </a:p>
      </dgm:t>
    </dgm:pt>
    <dgm:pt modelId="{B6D3140E-5547-4B27-BD8A-3C0DCE36CEF2}">
      <dgm:prSet/>
      <dgm:spPr/>
      <dgm:t>
        <a:bodyPr/>
        <a:lstStyle/>
        <a:p>
          <a:r>
            <a:rPr lang="en-US" dirty="0"/>
            <a:t>Interpretations of the ending of the </a:t>
          </a:r>
          <a:r>
            <a:rPr lang="en-US" i="1" dirty="0"/>
            <a:t>Aeneid</a:t>
          </a:r>
          <a:r>
            <a:rPr lang="en-US" dirty="0"/>
            <a:t>, from antiquity to the Renaissance </a:t>
          </a:r>
        </a:p>
      </dgm:t>
    </dgm:pt>
    <dgm:pt modelId="{DE64F93E-EAC3-41F9-A691-8AF83D821214}" type="parTrans" cxnId="{EB314779-E256-4ACB-A5EB-AF75D10718CA}">
      <dgm:prSet/>
      <dgm:spPr/>
      <dgm:t>
        <a:bodyPr/>
        <a:lstStyle/>
        <a:p>
          <a:endParaRPr lang="en-US"/>
        </a:p>
      </dgm:t>
    </dgm:pt>
    <dgm:pt modelId="{F86EC568-E64F-48B6-BF82-5FB2DFE7AE58}" type="sibTrans" cxnId="{EB314779-E256-4ACB-A5EB-AF75D10718CA}">
      <dgm:prSet/>
      <dgm:spPr/>
      <dgm:t>
        <a:bodyPr/>
        <a:lstStyle/>
        <a:p>
          <a:endParaRPr lang="en-US"/>
        </a:p>
      </dgm:t>
    </dgm:pt>
    <dgm:pt modelId="{EAEF5734-6032-4EC4-86D0-02D62DA7DE81}">
      <dgm:prSet/>
      <dgm:spPr/>
      <dgm:t>
        <a:bodyPr/>
        <a:lstStyle/>
        <a:p>
          <a:r>
            <a:rPr lang="en-GB"/>
            <a:t>Hegel and Nietzsche's views on the Greeks </a:t>
          </a:r>
          <a:endParaRPr lang="en-US"/>
        </a:p>
      </dgm:t>
    </dgm:pt>
    <dgm:pt modelId="{94A5FD09-9017-407F-9FA0-FC4059EF7069}" type="parTrans" cxnId="{B315623B-37FD-4DB2-851E-50558F871548}">
      <dgm:prSet/>
      <dgm:spPr/>
      <dgm:t>
        <a:bodyPr/>
        <a:lstStyle/>
        <a:p>
          <a:endParaRPr lang="en-US"/>
        </a:p>
      </dgm:t>
    </dgm:pt>
    <dgm:pt modelId="{0B853FFF-8DAA-4DFB-8068-EC1E16179A9B}" type="sibTrans" cxnId="{B315623B-37FD-4DB2-851E-50558F871548}">
      <dgm:prSet/>
      <dgm:spPr/>
      <dgm:t>
        <a:bodyPr/>
        <a:lstStyle/>
        <a:p>
          <a:endParaRPr lang="en-US"/>
        </a:p>
      </dgm:t>
    </dgm:pt>
    <dgm:pt modelId="{2F4EF2A9-BAED-6D49-B902-03B81C2D0A03}" type="pres">
      <dgm:prSet presAssocID="{0906F10C-598E-4028-98B7-74F9C8567C4B}" presName="vert0" presStyleCnt="0">
        <dgm:presLayoutVars>
          <dgm:dir/>
          <dgm:animOne val="branch"/>
          <dgm:animLvl val="lvl"/>
        </dgm:presLayoutVars>
      </dgm:prSet>
      <dgm:spPr/>
    </dgm:pt>
    <dgm:pt modelId="{6349958A-C8E4-8D4D-9CEC-960455C80704}" type="pres">
      <dgm:prSet presAssocID="{90A30597-8E91-462F-B82E-B7083F3CA67F}" presName="thickLine" presStyleLbl="alignNode1" presStyleIdx="0" presStyleCnt="4"/>
      <dgm:spPr/>
    </dgm:pt>
    <dgm:pt modelId="{119D863C-2434-2F4D-9E65-2C75785EAEBC}" type="pres">
      <dgm:prSet presAssocID="{90A30597-8E91-462F-B82E-B7083F3CA67F}" presName="horz1" presStyleCnt="0"/>
      <dgm:spPr/>
    </dgm:pt>
    <dgm:pt modelId="{50C707F1-5CA5-2542-84CE-4FFA64262129}" type="pres">
      <dgm:prSet presAssocID="{90A30597-8E91-462F-B82E-B7083F3CA67F}" presName="tx1" presStyleLbl="revTx" presStyleIdx="0" presStyleCnt="4"/>
      <dgm:spPr/>
    </dgm:pt>
    <dgm:pt modelId="{DB00334D-E715-094C-ACCC-D0C87F6E1C9F}" type="pres">
      <dgm:prSet presAssocID="{90A30597-8E91-462F-B82E-B7083F3CA67F}" presName="vert1" presStyleCnt="0"/>
      <dgm:spPr/>
    </dgm:pt>
    <dgm:pt modelId="{BF899F2F-405E-4941-890C-5AC92FE3B5BC}" type="pres">
      <dgm:prSet presAssocID="{6B999718-6595-402E-8582-C28B404FD98B}" presName="thickLine" presStyleLbl="alignNode1" presStyleIdx="1" presStyleCnt="4"/>
      <dgm:spPr/>
    </dgm:pt>
    <dgm:pt modelId="{BD3B8012-2818-5C49-A1A7-F52DB237393F}" type="pres">
      <dgm:prSet presAssocID="{6B999718-6595-402E-8582-C28B404FD98B}" presName="horz1" presStyleCnt="0"/>
      <dgm:spPr/>
    </dgm:pt>
    <dgm:pt modelId="{82085631-4706-3946-8727-A8270B4F965C}" type="pres">
      <dgm:prSet presAssocID="{6B999718-6595-402E-8582-C28B404FD98B}" presName="tx1" presStyleLbl="revTx" presStyleIdx="1" presStyleCnt="4"/>
      <dgm:spPr/>
    </dgm:pt>
    <dgm:pt modelId="{3C1B7F23-B4A6-1944-99E5-9792B2263ECE}" type="pres">
      <dgm:prSet presAssocID="{6B999718-6595-402E-8582-C28B404FD98B}" presName="vert1" presStyleCnt="0"/>
      <dgm:spPr/>
    </dgm:pt>
    <dgm:pt modelId="{16BE2EA1-30A2-934F-8AFC-CDF7A8F97101}" type="pres">
      <dgm:prSet presAssocID="{B6D3140E-5547-4B27-BD8A-3C0DCE36CEF2}" presName="thickLine" presStyleLbl="alignNode1" presStyleIdx="2" presStyleCnt="4"/>
      <dgm:spPr/>
    </dgm:pt>
    <dgm:pt modelId="{E335D309-25AA-D345-85FC-7B1EA5BE9752}" type="pres">
      <dgm:prSet presAssocID="{B6D3140E-5547-4B27-BD8A-3C0DCE36CEF2}" presName="horz1" presStyleCnt="0"/>
      <dgm:spPr/>
    </dgm:pt>
    <dgm:pt modelId="{BA6245CB-A3DB-6942-ADF2-CD78D0E86E99}" type="pres">
      <dgm:prSet presAssocID="{B6D3140E-5547-4B27-BD8A-3C0DCE36CEF2}" presName="tx1" presStyleLbl="revTx" presStyleIdx="2" presStyleCnt="4"/>
      <dgm:spPr/>
    </dgm:pt>
    <dgm:pt modelId="{BAEEC41C-5D86-4E4D-AF7F-8E282CDB47BF}" type="pres">
      <dgm:prSet presAssocID="{B6D3140E-5547-4B27-BD8A-3C0DCE36CEF2}" presName="vert1" presStyleCnt="0"/>
      <dgm:spPr/>
    </dgm:pt>
    <dgm:pt modelId="{26EFC227-B71C-5646-8C53-A63BDEF531D8}" type="pres">
      <dgm:prSet presAssocID="{EAEF5734-6032-4EC4-86D0-02D62DA7DE81}" presName="thickLine" presStyleLbl="alignNode1" presStyleIdx="3" presStyleCnt="4"/>
      <dgm:spPr/>
    </dgm:pt>
    <dgm:pt modelId="{A358CBC4-3B06-AD4D-9527-E2B01CDE6B6E}" type="pres">
      <dgm:prSet presAssocID="{EAEF5734-6032-4EC4-86D0-02D62DA7DE81}" presName="horz1" presStyleCnt="0"/>
      <dgm:spPr/>
    </dgm:pt>
    <dgm:pt modelId="{703E98DD-0AAD-254F-8BEF-B9C1302FBB7A}" type="pres">
      <dgm:prSet presAssocID="{EAEF5734-6032-4EC4-86D0-02D62DA7DE81}" presName="tx1" presStyleLbl="revTx" presStyleIdx="3" presStyleCnt="4"/>
      <dgm:spPr/>
    </dgm:pt>
    <dgm:pt modelId="{DB285215-BC83-9749-BEA8-14E8DEB65861}" type="pres">
      <dgm:prSet presAssocID="{EAEF5734-6032-4EC4-86D0-02D62DA7DE81}" presName="vert1" presStyleCnt="0"/>
      <dgm:spPr/>
    </dgm:pt>
  </dgm:ptLst>
  <dgm:cxnLst>
    <dgm:cxn modelId="{D6777636-E9A4-0A48-BB36-00AD28D52DE4}" type="presOf" srcId="{0906F10C-598E-4028-98B7-74F9C8567C4B}" destId="{2F4EF2A9-BAED-6D49-B902-03B81C2D0A03}" srcOrd="0" destOrd="0" presId="urn:microsoft.com/office/officeart/2008/layout/LinedList"/>
    <dgm:cxn modelId="{B315623B-37FD-4DB2-851E-50558F871548}" srcId="{0906F10C-598E-4028-98B7-74F9C8567C4B}" destId="{EAEF5734-6032-4EC4-86D0-02D62DA7DE81}" srcOrd="3" destOrd="0" parTransId="{94A5FD09-9017-407F-9FA0-FC4059EF7069}" sibTransId="{0B853FFF-8DAA-4DFB-8068-EC1E16179A9B}"/>
    <dgm:cxn modelId="{20BF184F-F864-C14D-9F0A-9EB929EA68F1}" type="presOf" srcId="{EAEF5734-6032-4EC4-86D0-02D62DA7DE81}" destId="{703E98DD-0AAD-254F-8BEF-B9C1302FBB7A}" srcOrd="0" destOrd="0" presId="urn:microsoft.com/office/officeart/2008/layout/LinedList"/>
    <dgm:cxn modelId="{7C4A8D53-3DB5-9A45-B8C8-5037EF3E761B}" type="presOf" srcId="{B6D3140E-5547-4B27-BD8A-3C0DCE36CEF2}" destId="{BA6245CB-A3DB-6942-ADF2-CD78D0E86E99}" srcOrd="0" destOrd="0" presId="urn:microsoft.com/office/officeart/2008/layout/LinedList"/>
    <dgm:cxn modelId="{CCF1D266-27DC-49AF-9DE3-7414858764E5}" srcId="{0906F10C-598E-4028-98B7-74F9C8567C4B}" destId="{90A30597-8E91-462F-B82E-B7083F3CA67F}" srcOrd="0" destOrd="0" parTransId="{4AD94CAF-7AC0-42B8-9CA6-848F36F7B03A}" sibTransId="{7E385F53-0C31-43B7-808A-032E724748EA}"/>
    <dgm:cxn modelId="{EB314779-E256-4ACB-A5EB-AF75D10718CA}" srcId="{0906F10C-598E-4028-98B7-74F9C8567C4B}" destId="{B6D3140E-5547-4B27-BD8A-3C0DCE36CEF2}" srcOrd="2" destOrd="0" parTransId="{DE64F93E-EAC3-41F9-A691-8AF83D821214}" sibTransId="{F86EC568-E64F-48B6-BF82-5FB2DFE7AE58}"/>
    <dgm:cxn modelId="{1FEA4B82-7D0A-E54F-86D3-B7884B468BDA}" type="presOf" srcId="{6B999718-6595-402E-8582-C28B404FD98B}" destId="{82085631-4706-3946-8727-A8270B4F965C}" srcOrd="0" destOrd="0" presId="urn:microsoft.com/office/officeart/2008/layout/LinedList"/>
    <dgm:cxn modelId="{153E7FBB-CF7C-48BD-B8B8-F576B56130AB}" srcId="{0906F10C-598E-4028-98B7-74F9C8567C4B}" destId="{6B999718-6595-402E-8582-C28B404FD98B}" srcOrd="1" destOrd="0" parTransId="{1F537DBB-3A57-41FE-B850-B94FD7230D41}" sibTransId="{00DDF9B3-491E-4B20-80B0-442D3F7ABE63}"/>
    <dgm:cxn modelId="{666678DB-E027-CB4B-AF14-3EB744AF4164}" type="presOf" srcId="{90A30597-8E91-462F-B82E-B7083F3CA67F}" destId="{50C707F1-5CA5-2542-84CE-4FFA64262129}" srcOrd="0" destOrd="0" presId="urn:microsoft.com/office/officeart/2008/layout/LinedList"/>
    <dgm:cxn modelId="{287A8F47-713A-BF48-B089-2B6858CD4C2E}" type="presParOf" srcId="{2F4EF2A9-BAED-6D49-B902-03B81C2D0A03}" destId="{6349958A-C8E4-8D4D-9CEC-960455C80704}" srcOrd="0" destOrd="0" presId="urn:microsoft.com/office/officeart/2008/layout/LinedList"/>
    <dgm:cxn modelId="{F81A293B-B0CE-2C43-96C9-03A8C1BF0A9C}" type="presParOf" srcId="{2F4EF2A9-BAED-6D49-B902-03B81C2D0A03}" destId="{119D863C-2434-2F4D-9E65-2C75785EAEBC}" srcOrd="1" destOrd="0" presId="urn:microsoft.com/office/officeart/2008/layout/LinedList"/>
    <dgm:cxn modelId="{C26924AA-8708-E14A-AB2A-603A74B7C2CD}" type="presParOf" srcId="{119D863C-2434-2F4D-9E65-2C75785EAEBC}" destId="{50C707F1-5CA5-2542-84CE-4FFA64262129}" srcOrd="0" destOrd="0" presId="urn:microsoft.com/office/officeart/2008/layout/LinedList"/>
    <dgm:cxn modelId="{22499DEF-084F-1F46-9CAA-650C5B624C88}" type="presParOf" srcId="{119D863C-2434-2F4D-9E65-2C75785EAEBC}" destId="{DB00334D-E715-094C-ACCC-D0C87F6E1C9F}" srcOrd="1" destOrd="0" presId="urn:microsoft.com/office/officeart/2008/layout/LinedList"/>
    <dgm:cxn modelId="{80E0AF7D-8C5C-B044-B58A-C50A704493FF}" type="presParOf" srcId="{2F4EF2A9-BAED-6D49-B902-03B81C2D0A03}" destId="{BF899F2F-405E-4941-890C-5AC92FE3B5BC}" srcOrd="2" destOrd="0" presId="urn:microsoft.com/office/officeart/2008/layout/LinedList"/>
    <dgm:cxn modelId="{04B573F4-550A-4043-8AC9-11169D9C865F}" type="presParOf" srcId="{2F4EF2A9-BAED-6D49-B902-03B81C2D0A03}" destId="{BD3B8012-2818-5C49-A1A7-F52DB237393F}" srcOrd="3" destOrd="0" presId="urn:microsoft.com/office/officeart/2008/layout/LinedList"/>
    <dgm:cxn modelId="{8A198E1F-89EB-DE4C-9583-465D863AB03A}" type="presParOf" srcId="{BD3B8012-2818-5C49-A1A7-F52DB237393F}" destId="{82085631-4706-3946-8727-A8270B4F965C}" srcOrd="0" destOrd="0" presId="urn:microsoft.com/office/officeart/2008/layout/LinedList"/>
    <dgm:cxn modelId="{2883A87A-F39D-DF4F-A271-415053A56C4B}" type="presParOf" srcId="{BD3B8012-2818-5C49-A1A7-F52DB237393F}" destId="{3C1B7F23-B4A6-1944-99E5-9792B2263ECE}" srcOrd="1" destOrd="0" presId="urn:microsoft.com/office/officeart/2008/layout/LinedList"/>
    <dgm:cxn modelId="{96B90FB4-050B-D44C-A05E-3798170E02F3}" type="presParOf" srcId="{2F4EF2A9-BAED-6D49-B902-03B81C2D0A03}" destId="{16BE2EA1-30A2-934F-8AFC-CDF7A8F97101}" srcOrd="4" destOrd="0" presId="urn:microsoft.com/office/officeart/2008/layout/LinedList"/>
    <dgm:cxn modelId="{82B24B9D-E726-C948-9353-FD37C6F39E2B}" type="presParOf" srcId="{2F4EF2A9-BAED-6D49-B902-03B81C2D0A03}" destId="{E335D309-25AA-D345-85FC-7B1EA5BE9752}" srcOrd="5" destOrd="0" presId="urn:microsoft.com/office/officeart/2008/layout/LinedList"/>
    <dgm:cxn modelId="{D0637F26-8805-7847-BDCD-CCBBEECF7974}" type="presParOf" srcId="{E335D309-25AA-D345-85FC-7B1EA5BE9752}" destId="{BA6245CB-A3DB-6942-ADF2-CD78D0E86E99}" srcOrd="0" destOrd="0" presId="urn:microsoft.com/office/officeart/2008/layout/LinedList"/>
    <dgm:cxn modelId="{8AB878B2-AC72-E347-807B-3A19F14C2133}" type="presParOf" srcId="{E335D309-25AA-D345-85FC-7B1EA5BE9752}" destId="{BAEEC41C-5D86-4E4D-AF7F-8E282CDB47BF}" srcOrd="1" destOrd="0" presId="urn:microsoft.com/office/officeart/2008/layout/LinedList"/>
    <dgm:cxn modelId="{5872E861-D9B6-E048-B837-E2697B8FD971}" type="presParOf" srcId="{2F4EF2A9-BAED-6D49-B902-03B81C2D0A03}" destId="{26EFC227-B71C-5646-8C53-A63BDEF531D8}" srcOrd="6" destOrd="0" presId="urn:microsoft.com/office/officeart/2008/layout/LinedList"/>
    <dgm:cxn modelId="{0B635ED8-EC03-1646-A5A8-531D58360232}" type="presParOf" srcId="{2F4EF2A9-BAED-6D49-B902-03B81C2D0A03}" destId="{A358CBC4-3B06-AD4D-9527-E2B01CDE6B6E}" srcOrd="7" destOrd="0" presId="urn:microsoft.com/office/officeart/2008/layout/LinedList"/>
    <dgm:cxn modelId="{7769123B-A3E4-404C-A841-B5E5826256A6}" type="presParOf" srcId="{A358CBC4-3B06-AD4D-9527-E2B01CDE6B6E}" destId="{703E98DD-0AAD-254F-8BEF-B9C1302FBB7A}" srcOrd="0" destOrd="0" presId="urn:microsoft.com/office/officeart/2008/layout/LinedList"/>
    <dgm:cxn modelId="{1A7A462F-AC61-8A41-BCCC-2BC5B82EC383}" type="presParOf" srcId="{A358CBC4-3B06-AD4D-9527-E2B01CDE6B6E}" destId="{DB285215-BC83-9749-BEA8-14E8DEB6586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6A18A53-F56F-4B87-9A90-4236D82BF5E0}" type="doc">
      <dgm:prSet loTypeId="urn:microsoft.com/office/officeart/2008/layout/LinedList" loCatId="Inbox" qsTypeId="urn:microsoft.com/office/officeart/2005/8/quickstyle/simple1" qsCatId="simple" csTypeId="urn:microsoft.com/office/officeart/2005/8/colors/accent3_2" csCatId="accent3"/>
      <dgm:spPr/>
      <dgm:t>
        <a:bodyPr/>
        <a:lstStyle/>
        <a:p>
          <a:endParaRPr lang="en-US"/>
        </a:p>
      </dgm:t>
    </dgm:pt>
    <dgm:pt modelId="{EEECD657-EBE1-47A6-92A4-AA9443111FF2}">
      <dgm:prSet/>
      <dgm:spPr/>
      <dgm:t>
        <a:bodyPr/>
        <a:lstStyle/>
        <a:p>
          <a:r>
            <a:rPr lang="en-GB"/>
            <a:t>Taught MA in Ancient Visual and Material Culture: 1 year full-time; 2 years part-time</a:t>
          </a:r>
          <a:endParaRPr lang="en-US"/>
        </a:p>
      </dgm:t>
    </dgm:pt>
    <dgm:pt modelId="{8A4CCC48-E90B-4AB2-941A-117729A586F3}" type="parTrans" cxnId="{88B3F85A-B66D-40B9-99D5-8012F7E173B4}">
      <dgm:prSet/>
      <dgm:spPr/>
      <dgm:t>
        <a:bodyPr/>
        <a:lstStyle/>
        <a:p>
          <a:endParaRPr lang="en-US"/>
        </a:p>
      </dgm:t>
    </dgm:pt>
    <dgm:pt modelId="{2F1E3C3A-DBEF-4E4D-B92E-60B3BBA10DA5}" type="sibTrans" cxnId="{88B3F85A-B66D-40B9-99D5-8012F7E173B4}">
      <dgm:prSet/>
      <dgm:spPr/>
      <dgm:t>
        <a:bodyPr/>
        <a:lstStyle/>
        <a:p>
          <a:endParaRPr lang="en-US"/>
        </a:p>
      </dgm:t>
    </dgm:pt>
    <dgm:pt modelId="{C23634DD-3473-4415-BA50-D4C6D35F228D}">
      <dgm:prSet/>
      <dgm:spPr/>
      <dgm:t>
        <a:bodyPr/>
        <a:lstStyle/>
        <a:p>
          <a:r>
            <a:rPr lang="en-GB"/>
            <a:t>Taught MA in the Visual and Material Culture of Ancient Rome: 1 year full-time; 2 years part-time</a:t>
          </a:r>
          <a:endParaRPr lang="en-US"/>
        </a:p>
      </dgm:t>
    </dgm:pt>
    <dgm:pt modelId="{94BEA057-BE2E-4153-A885-EB91DF1CDC79}" type="parTrans" cxnId="{32FD1A3D-D30A-4D9A-83C9-CA376AB8F5E4}">
      <dgm:prSet/>
      <dgm:spPr/>
      <dgm:t>
        <a:bodyPr/>
        <a:lstStyle/>
        <a:p>
          <a:endParaRPr lang="en-US"/>
        </a:p>
      </dgm:t>
    </dgm:pt>
    <dgm:pt modelId="{8765CEE5-BD29-41AC-8697-48E8721190BB}" type="sibTrans" cxnId="{32FD1A3D-D30A-4D9A-83C9-CA376AB8F5E4}">
      <dgm:prSet/>
      <dgm:spPr/>
      <dgm:t>
        <a:bodyPr/>
        <a:lstStyle/>
        <a:p>
          <a:endParaRPr lang="en-US"/>
        </a:p>
      </dgm:t>
    </dgm:pt>
    <dgm:pt modelId="{A3606EB2-F85A-40E5-AFC1-8903FBACFAA3}">
      <dgm:prSet/>
      <dgm:spPr/>
      <dgm:t>
        <a:bodyPr/>
        <a:lstStyle/>
        <a:p>
          <a:r>
            <a:rPr lang="en-GB"/>
            <a:t>Taught MA in the Visual and Material Culture of Ancient Greece: 1 year full-time; 2 years part-time</a:t>
          </a:r>
          <a:endParaRPr lang="en-US"/>
        </a:p>
      </dgm:t>
    </dgm:pt>
    <dgm:pt modelId="{B74D4053-2A63-443F-B03B-102BEA57B3C8}" type="parTrans" cxnId="{D6923B55-425B-4BFB-9E00-84AE180D9FB6}">
      <dgm:prSet/>
      <dgm:spPr/>
      <dgm:t>
        <a:bodyPr/>
        <a:lstStyle/>
        <a:p>
          <a:endParaRPr lang="en-US"/>
        </a:p>
      </dgm:t>
    </dgm:pt>
    <dgm:pt modelId="{1DF22D35-1666-4056-96B9-FA3E7D0BAABC}" type="sibTrans" cxnId="{D6923B55-425B-4BFB-9E00-84AE180D9FB6}">
      <dgm:prSet/>
      <dgm:spPr/>
      <dgm:t>
        <a:bodyPr/>
        <a:lstStyle/>
        <a:p>
          <a:endParaRPr lang="en-US"/>
        </a:p>
      </dgm:t>
    </dgm:pt>
    <dgm:pt modelId="{C9F534EA-E060-40FB-BADF-8A43EC950408}">
      <dgm:prSet/>
      <dgm:spPr/>
      <dgm:t>
        <a:bodyPr/>
        <a:lstStyle/>
        <a:p>
          <a:r>
            <a:rPr lang="en-GB"/>
            <a:t>Core module (Approaching Ancient Visual and Material Culture); Language, ancient or modern; Numismatics; Epigraphy; Art; Dissertation</a:t>
          </a:r>
          <a:endParaRPr lang="en-US"/>
        </a:p>
      </dgm:t>
    </dgm:pt>
    <dgm:pt modelId="{9595FF6E-9A48-4F2D-830A-E5784A3C379F}" type="parTrans" cxnId="{BAAAB68C-FB63-495F-8126-8D5AC3F51F3C}">
      <dgm:prSet/>
      <dgm:spPr/>
      <dgm:t>
        <a:bodyPr/>
        <a:lstStyle/>
        <a:p>
          <a:endParaRPr lang="en-US"/>
        </a:p>
      </dgm:t>
    </dgm:pt>
    <dgm:pt modelId="{D3FD5A9D-98AD-4898-B393-3C7A502E6899}" type="sibTrans" cxnId="{BAAAB68C-FB63-495F-8126-8D5AC3F51F3C}">
      <dgm:prSet/>
      <dgm:spPr/>
      <dgm:t>
        <a:bodyPr/>
        <a:lstStyle/>
        <a:p>
          <a:endParaRPr lang="en-US"/>
        </a:p>
      </dgm:t>
    </dgm:pt>
    <dgm:pt modelId="{E0EB32CC-77BA-4D6E-B9E8-DDE2C2F8D77A}">
      <dgm:prSet/>
      <dgm:spPr/>
      <dgm:t>
        <a:bodyPr/>
        <a:lstStyle/>
        <a:p>
          <a:r>
            <a:rPr lang="en-GB"/>
            <a:t>2-month course at British School at Rome/ British School at Athens </a:t>
          </a:r>
          <a:endParaRPr lang="en-US"/>
        </a:p>
      </dgm:t>
    </dgm:pt>
    <dgm:pt modelId="{9AA692D9-6E1D-4B90-A3C1-E90836902F6D}" type="parTrans" cxnId="{994F4039-1C17-45C9-91A3-C12514A67763}">
      <dgm:prSet/>
      <dgm:spPr/>
      <dgm:t>
        <a:bodyPr/>
        <a:lstStyle/>
        <a:p>
          <a:endParaRPr lang="en-US"/>
        </a:p>
      </dgm:t>
    </dgm:pt>
    <dgm:pt modelId="{B91C5B07-FF4D-46E2-87F8-B13FFF155A25}" type="sibTrans" cxnId="{994F4039-1C17-45C9-91A3-C12514A67763}">
      <dgm:prSet/>
      <dgm:spPr/>
      <dgm:t>
        <a:bodyPr/>
        <a:lstStyle/>
        <a:p>
          <a:endParaRPr lang="en-US"/>
        </a:p>
      </dgm:t>
    </dgm:pt>
    <dgm:pt modelId="{19AC4422-97E9-4342-9BBB-D9E651856420}">
      <dgm:prSet/>
      <dgm:spPr/>
      <dgm:t>
        <a:bodyPr/>
        <a:lstStyle/>
        <a:p>
          <a:r>
            <a:rPr lang="en-GB"/>
            <a:t>Assessed by essays, language exam/dossier, dissertation</a:t>
          </a:r>
          <a:endParaRPr lang="en-US"/>
        </a:p>
      </dgm:t>
    </dgm:pt>
    <dgm:pt modelId="{32EFEC4B-3594-4599-BF0F-FE64F0FB48C6}" type="parTrans" cxnId="{D3F10A6C-9F86-434B-BEAD-DFFFB251438F}">
      <dgm:prSet/>
      <dgm:spPr/>
      <dgm:t>
        <a:bodyPr/>
        <a:lstStyle/>
        <a:p>
          <a:endParaRPr lang="en-US"/>
        </a:p>
      </dgm:t>
    </dgm:pt>
    <dgm:pt modelId="{C2F2835D-F12F-4A38-AA0F-E4A2E4AA7ADD}" type="sibTrans" cxnId="{D3F10A6C-9F86-434B-BEAD-DFFFB251438F}">
      <dgm:prSet/>
      <dgm:spPr/>
      <dgm:t>
        <a:bodyPr/>
        <a:lstStyle/>
        <a:p>
          <a:endParaRPr lang="en-US"/>
        </a:p>
      </dgm:t>
    </dgm:pt>
    <dgm:pt modelId="{7F8A071C-EED3-0545-90E7-D8C3EB0E6D66}" type="pres">
      <dgm:prSet presAssocID="{66A18A53-F56F-4B87-9A90-4236D82BF5E0}" presName="vert0" presStyleCnt="0">
        <dgm:presLayoutVars>
          <dgm:dir/>
          <dgm:animOne val="branch"/>
          <dgm:animLvl val="lvl"/>
        </dgm:presLayoutVars>
      </dgm:prSet>
      <dgm:spPr/>
    </dgm:pt>
    <dgm:pt modelId="{A91D29B1-D64D-D04B-B657-776563C6D84B}" type="pres">
      <dgm:prSet presAssocID="{EEECD657-EBE1-47A6-92A4-AA9443111FF2}" presName="thickLine" presStyleLbl="alignNode1" presStyleIdx="0" presStyleCnt="6"/>
      <dgm:spPr/>
    </dgm:pt>
    <dgm:pt modelId="{5CA88FF1-168D-E448-8841-8F9C2E6D2415}" type="pres">
      <dgm:prSet presAssocID="{EEECD657-EBE1-47A6-92A4-AA9443111FF2}" presName="horz1" presStyleCnt="0"/>
      <dgm:spPr/>
    </dgm:pt>
    <dgm:pt modelId="{6A9A2548-3012-B648-8905-0E8153BAEE14}" type="pres">
      <dgm:prSet presAssocID="{EEECD657-EBE1-47A6-92A4-AA9443111FF2}" presName="tx1" presStyleLbl="revTx" presStyleIdx="0" presStyleCnt="6"/>
      <dgm:spPr/>
    </dgm:pt>
    <dgm:pt modelId="{B8CC0D9C-9B18-D24F-B352-77A78B962C6B}" type="pres">
      <dgm:prSet presAssocID="{EEECD657-EBE1-47A6-92A4-AA9443111FF2}" presName="vert1" presStyleCnt="0"/>
      <dgm:spPr/>
    </dgm:pt>
    <dgm:pt modelId="{A8A9CEAE-1A67-EF49-95D8-CA63681C5BAB}" type="pres">
      <dgm:prSet presAssocID="{C23634DD-3473-4415-BA50-D4C6D35F228D}" presName="thickLine" presStyleLbl="alignNode1" presStyleIdx="1" presStyleCnt="6"/>
      <dgm:spPr/>
    </dgm:pt>
    <dgm:pt modelId="{A5DACB89-4930-EB46-AA80-F772BA6FE36D}" type="pres">
      <dgm:prSet presAssocID="{C23634DD-3473-4415-BA50-D4C6D35F228D}" presName="horz1" presStyleCnt="0"/>
      <dgm:spPr/>
    </dgm:pt>
    <dgm:pt modelId="{D6BCAE65-7C4C-1540-849F-169EDF64029B}" type="pres">
      <dgm:prSet presAssocID="{C23634DD-3473-4415-BA50-D4C6D35F228D}" presName="tx1" presStyleLbl="revTx" presStyleIdx="1" presStyleCnt="6"/>
      <dgm:spPr/>
    </dgm:pt>
    <dgm:pt modelId="{3F7AC8CA-F197-AC47-B26C-1A5F256FE285}" type="pres">
      <dgm:prSet presAssocID="{C23634DD-3473-4415-BA50-D4C6D35F228D}" presName="vert1" presStyleCnt="0"/>
      <dgm:spPr/>
    </dgm:pt>
    <dgm:pt modelId="{B28A46B2-AE4B-2244-8BF1-B3DA5B72232E}" type="pres">
      <dgm:prSet presAssocID="{A3606EB2-F85A-40E5-AFC1-8903FBACFAA3}" presName="thickLine" presStyleLbl="alignNode1" presStyleIdx="2" presStyleCnt="6"/>
      <dgm:spPr/>
    </dgm:pt>
    <dgm:pt modelId="{4B89E5CC-EA16-CC46-979C-824DCC2F58E5}" type="pres">
      <dgm:prSet presAssocID="{A3606EB2-F85A-40E5-AFC1-8903FBACFAA3}" presName="horz1" presStyleCnt="0"/>
      <dgm:spPr/>
    </dgm:pt>
    <dgm:pt modelId="{B507AABF-6A99-EF4D-8C0F-0322FB68F3D0}" type="pres">
      <dgm:prSet presAssocID="{A3606EB2-F85A-40E5-AFC1-8903FBACFAA3}" presName="tx1" presStyleLbl="revTx" presStyleIdx="2" presStyleCnt="6"/>
      <dgm:spPr/>
    </dgm:pt>
    <dgm:pt modelId="{183BF39F-03F4-714B-9FAB-072DFE95B389}" type="pres">
      <dgm:prSet presAssocID="{A3606EB2-F85A-40E5-AFC1-8903FBACFAA3}" presName="vert1" presStyleCnt="0"/>
      <dgm:spPr/>
    </dgm:pt>
    <dgm:pt modelId="{26577664-3002-9D48-B9A9-C42845BA2015}" type="pres">
      <dgm:prSet presAssocID="{C9F534EA-E060-40FB-BADF-8A43EC950408}" presName="thickLine" presStyleLbl="alignNode1" presStyleIdx="3" presStyleCnt="6"/>
      <dgm:spPr/>
    </dgm:pt>
    <dgm:pt modelId="{373FA2A9-EC65-5B44-9B83-453BFDE946C1}" type="pres">
      <dgm:prSet presAssocID="{C9F534EA-E060-40FB-BADF-8A43EC950408}" presName="horz1" presStyleCnt="0"/>
      <dgm:spPr/>
    </dgm:pt>
    <dgm:pt modelId="{B2DEFBA3-63ED-F04E-9547-00CFFD6A9A85}" type="pres">
      <dgm:prSet presAssocID="{C9F534EA-E060-40FB-BADF-8A43EC950408}" presName="tx1" presStyleLbl="revTx" presStyleIdx="3" presStyleCnt="6"/>
      <dgm:spPr/>
    </dgm:pt>
    <dgm:pt modelId="{9E125A07-4994-C648-9406-7D00994FA136}" type="pres">
      <dgm:prSet presAssocID="{C9F534EA-E060-40FB-BADF-8A43EC950408}" presName="vert1" presStyleCnt="0"/>
      <dgm:spPr/>
    </dgm:pt>
    <dgm:pt modelId="{A95A4B48-0ED8-7042-94D3-741572995D5A}" type="pres">
      <dgm:prSet presAssocID="{E0EB32CC-77BA-4D6E-B9E8-DDE2C2F8D77A}" presName="thickLine" presStyleLbl="alignNode1" presStyleIdx="4" presStyleCnt="6"/>
      <dgm:spPr/>
    </dgm:pt>
    <dgm:pt modelId="{8BF79334-C975-064C-9158-4F84808F7AA5}" type="pres">
      <dgm:prSet presAssocID="{E0EB32CC-77BA-4D6E-B9E8-DDE2C2F8D77A}" presName="horz1" presStyleCnt="0"/>
      <dgm:spPr/>
    </dgm:pt>
    <dgm:pt modelId="{28F908DF-EDA4-FC4D-90C3-B9EEC828428B}" type="pres">
      <dgm:prSet presAssocID="{E0EB32CC-77BA-4D6E-B9E8-DDE2C2F8D77A}" presName="tx1" presStyleLbl="revTx" presStyleIdx="4" presStyleCnt="6"/>
      <dgm:spPr/>
    </dgm:pt>
    <dgm:pt modelId="{28AA95E1-F871-0A40-8964-7ED89AE71E3B}" type="pres">
      <dgm:prSet presAssocID="{E0EB32CC-77BA-4D6E-B9E8-DDE2C2F8D77A}" presName="vert1" presStyleCnt="0"/>
      <dgm:spPr/>
    </dgm:pt>
    <dgm:pt modelId="{1BF00291-F63B-A346-9505-366F50C59CB7}" type="pres">
      <dgm:prSet presAssocID="{19AC4422-97E9-4342-9BBB-D9E651856420}" presName="thickLine" presStyleLbl="alignNode1" presStyleIdx="5" presStyleCnt="6"/>
      <dgm:spPr/>
    </dgm:pt>
    <dgm:pt modelId="{7349BD04-C234-AC4A-BAB6-56DE14F3B909}" type="pres">
      <dgm:prSet presAssocID="{19AC4422-97E9-4342-9BBB-D9E651856420}" presName="horz1" presStyleCnt="0"/>
      <dgm:spPr/>
    </dgm:pt>
    <dgm:pt modelId="{7E4B85FC-DF7F-054D-92C7-6B0C4A1211A2}" type="pres">
      <dgm:prSet presAssocID="{19AC4422-97E9-4342-9BBB-D9E651856420}" presName="tx1" presStyleLbl="revTx" presStyleIdx="5" presStyleCnt="6"/>
      <dgm:spPr/>
    </dgm:pt>
    <dgm:pt modelId="{316CE69C-79C6-284B-8D1A-54733751909C}" type="pres">
      <dgm:prSet presAssocID="{19AC4422-97E9-4342-9BBB-D9E651856420}" presName="vert1" presStyleCnt="0"/>
      <dgm:spPr/>
    </dgm:pt>
  </dgm:ptLst>
  <dgm:cxnLst>
    <dgm:cxn modelId="{F7DDBC0E-8EE8-BE44-B1B1-867D9D8F9A9F}" type="presOf" srcId="{A3606EB2-F85A-40E5-AFC1-8903FBACFAA3}" destId="{B507AABF-6A99-EF4D-8C0F-0322FB68F3D0}" srcOrd="0" destOrd="0" presId="urn:microsoft.com/office/officeart/2008/layout/LinedList"/>
    <dgm:cxn modelId="{C492770F-D918-714D-9940-021D24A5144E}" type="presOf" srcId="{E0EB32CC-77BA-4D6E-B9E8-DDE2C2F8D77A}" destId="{28F908DF-EDA4-FC4D-90C3-B9EEC828428B}" srcOrd="0" destOrd="0" presId="urn:microsoft.com/office/officeart/2008/layout/LinedList"/>
    <dgm:cxn modelId="{994F4039-1C17-45C9-91A3-C12514A67763}" srcId="{66A18A53-F56F-4B87-9A90-4236D82BF5E0}" destId="{E0EB32CC-77BA-4D6E-B9E8-DDE2C2F8D77A}" srcOrd="4" destOrd="0" parTransId="{9AA692D9-6E1D-4B90-A3C1-E90836902F6D}" sibTransId="{B91C5B07-FF4D-46E2-87F8-B13FFF155A25}"/>
    <dgm:cxn modelId="{32FD1A3D-D30A-4D9A-83C9-CA376AB8F5E4}" srcId="{66A18A53-F56F-4B87-9A90-4236D82BF5E0}" destId="{C23634DD-3473-4415-BA50-D4C6D35F228D}" srcOrd="1" destOrd="0" parTransId="{94BEA057-BE2E-4153-A885-EB91DF1CDC79}" sibTransId="{8765CEE5-BD29-41AC-8697-48E8721190BB}"/>
    <dgm:cxn modelId="{1D0A5248-A8DD-D343-A384-CC7D0EC0E6A4}" type="presOf" srcId="{EEECD657-EBE1-47A6-92A4-AA9443111FF2}" destId="{6A9A2548-3012-B648-8905-0E8153BAEE14}" srcOrd="0" destOrd="0" presId="urn:microsoft.com/office/officeart/2008/layout/LinedList"/>
    <dgm:cxn modelId="{D6923B55-425B-4BFB-9E00-84AE180D9FB6}" srcId="{66A18A53-F56F-4B87-9A90-4236D82BF5E0}" destId="{A3606EB2-F85A-40E5-AFC1-8903FBACFAA3}" srcOrd="2" destOrd="0" parTransId="{B74D4053-2A63-443F-B03B-102BEA57B3C8}" sibTransId="{1DF22D35-1666-4056-96B9-FA3E7D0BAABC}"/>
    <dgm:cxn modelId="{88B3F85A-B66D-40B9-99D5-8012F7E173B4}" srcId="{66A18A53-F56F-4B87-9A90-4236D82BF5E0}" destId="{EEECD657-EBE1-47A6-92A4-AA9443111FF2}" srcOrd="0" destOrd="0" parTransId="{8A4CCC48-E90B-4AB2-941A-117729A586F3}" sibTransId="{2F1E3C3A-DBEF-4E4D-B92E-60B3BBA10DA5}"/>
    <dgm:cxn modelId="{D3F10A6C-9F86-434B-BEAD-DFFFB251438F}" srcId="{66A18A53-F56F-4B87-9A90-4236D82BF5E0}" destId="{19AC4422-97E9-4342-9BBB-D9E651856420}" srcOrd="5" destOrd="0" parTransId="{32EFEC4B-3594-4599-BF0F-FE64F0FB48C6}" sibTransId="{C2F2835D-F12F-4A38-AA0F-E4A2E4AA7ADD}"/>
    <dgm:cxn modelId="{BAAAB68C-FB63-495F-8126-8D5AC3F51F3C}" srcId="{66A18A53-F56F-4B87-9A90-4236D82BF5E0}" destId="{C9F534EA-E060-40FB-BADF-8A43EC950408}" srcOrd="3" destOrd="0" parTransId="{9595FF6E-9A48-4F2D-830A-E5784A3C379F}" sibTransId="{D3FD5A9D-98AD-4898-B393-3C7A502E6899}"/>
    <dgm:cxn modelId="{47D00794-2236-A24C-842C-EF3521F7A600}" type="presOf" srcId="{C9F534EA-E060-40FB-BADF-8A43EC950408}" destId="{B2DEFBA3-63ED-F04E-9547-00CFFD6A9A85}" srcOrd="0" destOrd="0" presId="urn:microsoft.com/office/officeart/2008/layout/LinedList"/>
    <dgm:cxn modelId="{094F28AA-FE7F-E04C-80BE-BAC0FC3FE22D}" type="presOf" srcId="{C23634DD-3473-4415-BA50-D4C6D35F228D}" destId="{D6BCAE65-7C4C-1540-849F-169EDF64029B}" srcOrd="0" destOrd="0" presId="urn:microsoft.com/office/officeart/2008/layout/LinedList"/>
    <dgm:cxn modelId="{E8369FB9-3F19-214D-B427-F236743D2D23}" type="presOf" srcId="{66A18A53-F56F-4B87-9A90-4236D82BF5E0}" destId="{7F8A071C-EED3-0545-90E7-D8C3EB0E6D66}" srcOrd="0" destOrd="0" presId="urn:microsoft.com/office/officeart/2008/layout/LinedList"/>
    <dgm:cxn modelId="{E15D68E0-9AB0-4343-9561-5E39BD106676}" type="presOf" srcId="{19AC4422-97E9-4342-9BBB-D9E651856420}" destId="{7E4B85FC-DF7F-054D-92C7-6B0C4A1211A2}" srcOrd="0" destOrd="0" presId="urn:microsoft.com/office/officeart/2008/layout/LinedList"/>
    <dgm:cxn modelId="{73876E12-581A-3445-8344-31621910341F}" type="presParOf" srcId="{7F8A071C-EED3-0545-90E7-D8C3EB0E6D66}" destId="{A91D29B1-D64D-D04B-B657-776563C6D84B}" srcOrd="0" destOrd="0" presId="urn:microsoft.com/office/officeart/2008/layout/LinedList"/>
    <dgm:cxn modelId="{010D0D3B-C3C3-FB4B-A45E-59ED49F7D2B2}" type="presParOf" srcId="{7F8A071C-EED3-0545-90E7-D8C3EB0E6D66}" destId="{5CA88FF1-168D-E448-8841-8F9C2E6D2415}" srcOrd="1" destOrd="0" presId="urn:microsoft.com/office/officeart/2008/layout/LinedList"/>
    <dgm:cxn modelId="{2C75DECA-A859-844C-9F38-A7B091447D8A}" type="presParOf" srcId="{5CA88FF1-168D-E448-8841-8F9C2E6D2415}" destId="{6A9A2548-3012-B648-8905-0E8153BAEE14}" srcOrd="0" destOrd="0" presId="urn:microsoft.com/office/officeart/2008/layout/LinedList"/>
    <dgm:cxn modelId="{8E058D76-1B36-E34C-B70C-5E8DC3A1B7BE}" type="presParOf" srcId="{5CA88FF1-168D-E448-8841-8F9C2E6D2415}" destId="{B8CC0D9C-9B18-D24F-B352-77A78B962C6B}" srcOrd="1" destOrd="0" presId="urn:microsoft.com/office/officeart/2008/layout/LinedList"/>
    <dgm:cxn modelId="{16154B36-EAD0-9441-B3B8-70F1E3BDAC0C}" type="presParOf" srcId="{7F8A071C-EED3-0545-90E7-D8C3EB0E6D66}" destId="{A8A9CEAE-1A67-EF49-95D8-CA63681C5BAB}" srcOrd="2" destOrd="0" presId="urn:microsoft.com/office/officeart/2008/layout/LinedList"/>
    <dgm:cxn modelId="{97B32C81-E562-1649-BD48-87EDE5DAA2C0}" type="presParOf" srcId="{7F8A071C-EED3-0545-90E7-D8C3EB0E6D66}" destId="{A5DACB89-4930-EB46-AA80-F772BA6FE36D}" srcOrd="3" destOrd="0" presId="urn:microsoft.com/office/officeart/2008/layout/LinedList"/>
    <dgm:cxn modelId="{4FEAC7CB-2204-3643-A91D-15D93A4F5D75}" type="presParOf" srcId="{A5DACB89-4930-EB46-AA80-F772BA6FE36D}" destId="{D6BCAE65-7C4C-1540-849F-169EDF64029B}" srcOrd="0" destOrd="0" presId="urn:microsoft.com/office/officeart/2008/layout/LinedList"/>
    <dgm:cxn modelId="{F1819A0F-5022-584F-A3A5-16AC1AA36E20}" type="presParOf" srcId="{A5DACB89-4930-EB46-AA80-F772BA6FE36D}" destId="{3F7AC8CA-F197-AC47-B26C-1A5F256FE285}" srcOrd="1" destOrd="0" presId="urn:microsoft.com/office/officeart/2008/layout/LinedList"/>
    <dgm:cxn modelId="{A2134C09-9321-1748-A4CA-C51E9466A47D}" type="presParOf" srcId="{7F8A071C-EED3-0545-90E7-D8C3EB0E6D66}" destId="{B28A46B2-AE4B-2244-8BF1-B3DA5B72232E}" srcOrd="4" destOrd="0" presId="urn:microsoft.com/office/officeart/2008/layout/LinedList"/>
    <dgm:cxn modelId="{20C386D5-7BC9-8C43-889B-11D1B6D6F331}" type="presParOf" srcId="{7F8A071C-EED3-0545-90E7-D8C3EB0E6D66}" destId="{4B89E5CC-EA16-CC46-979C-824DCC2F58E5}" srcOrd="5" destOrd="0" presId="urn:microsoft.com/office/officeart/2008/layout/LinedList"/>
    <dgm:cxn modelId="{841214AB-9285-1248-B839-9926B24BC67E}" type="presParOf" srcId="{4B89E5CC-EA16-CC46-979C-824DCC2F58E5}" destId="{B507AABF-6A99-EF4D-8C0F-0322FB68F3D0}" srcOrd="0" destOrd="0" presId="urn:microsoft.com/office/officeart/2008/layout/LinedList"/>
    <dgm:cxn modelId="{A125FEB8-F377-8A4A-B0B5-F2CC355097B8}" type="presParOf" srcId="{4B89E5CC-EA16-CC46-979C-824DCC2F58E5}" destId="{183BF39F-03F4-714B-9FAB-072DFE95B389}" srcOrd="1" destOrd="0" presId="urn:microsoft.com/office/officeart/2008/layout/LinedList"/>
    <dgm:cxn modelId="{A326230A-EA26-0D41-9E81-F49ABD57A73E}" type="presParOf" srcId="{7F8A071C-EED3-0545-90E7-D8C3EB0E6D66}" destId="{26577664-3002-9D48-B9A9-C42845BA2015}" srcOrd="6" destOrd="0" presId="urn:microsoft.com/office/officeart/2008/layout/LinedList"/>
    <dgm:cxn modelId="{E54D8EDD-1279-704A-BF5F-E5703BF91CBB}" type="presParOf" srcId="{7F8A071C-EED3-0545-90E7-D8C3EB0E6D66}" destId="{373FA2A9-EC65-5B44-9B83-453BFDE946C1}" srcOrd="7" destOrd="0" presId="urn:microsoft.com/office/officeart/2008/layout/LinedList"/>
    <dgm:cxn modelId="{6AAA2ABD-027C-4B48-9A86-9863F48247CE}" type="presParOf" srcId="{373FA2A9-EC65-5B44-9B83-453BFDE946C1}" destId="{B2DEFBA3-63ED-F04E-9547-00CFFD6A9A85}" srcOrd="0" destOrd="0" presId="urn:microsoft.com/office/officeart/2008/layout/LinedList"/>
    <dgm:cxn modelId="{B2D8D36C-1865-324D-A02B-16D5A97FE0C9}" type="presParOf" srcId="{373FA2A9-EC65-5B44-9B83-453BFDE946C1}" destId="{9E125A07-4994-C648-9406-7D00994FA136}" srcOrd="1" destOrd="0" presId="urn:microsoft.com/office/officeart/2008/layout/LinedList"/>
    <dgm:cxn modelId="{D3092AAD-E7E9-894C-AFC4-555275676D71}" type="presParOf" srcId="{7F8A071C-EED3-0545-90E7-D8C3EB0E6D66}" destId="{A95A4B48-0ED8-7042-94D3-741572995D5A}" srcOrd="8" destOrd="0" presId="urn:microsoft.com/office/officeart/2008/layout/LinedList"/>
    <dgm:cxn modelId="{FA9DC961-1697-6D4D-AFC2-7F26C8A89336}" type="presParOf" srcId="{7F8A071C-EED3-0545-90E7-D8C3EB0E6D66}" destId="{8BF79334-C975-064C-9158-4F84808F7AA5}" srcOrd="9" destOrd="0" presId="urn:microsoft.com/office/officeart/2008/layout/LinedList"/>
    <dgm:cxn modelId="{7C244187-ED89-864F-AC1E-AB7A31A83E8C}" type="presParOf" srcId="{8BF79334-C975-064C-9158-4F84808F7AA5}" destId="{28F908DF-EDA4-FC4D-90C3-B9EEC828428B}" srcOrd="0" destOrd="0" presId="urn:microsoft.com/office/officeart/2008/layout/LinedList"/>
    <dgm:cxn modelId="{BE089A41-BED3-D547-B9E2-3B44548D53EE}" type="presParOf" srcId="{8BF79334-C975-064C-9158-4F84808F7AA5}" destId="{28AA95E1-F871-0A40-8964-7ED89AE71E3B}" srcOrd="1" destOrd="0" presId="urn:microsoft.com/office/officeart/2008/layout/LinedList"/>
    <dgm:cxn modelId="{E7ECA651-FD30-B840-8ED3-F23EEAECB13F}" type="presParOf" srcId="{7F8A071C-EED3-0545-90E7-D8C3EB0E6D66}" destId="{1BF00291-F63B-A346-9505-366F50C59CB7}" srcOrd="10" destOrd="0" presId="urn:microsoft.com/office/officeart/2008/layout/LinedList"/>
    <dgm:cxn modelId="{691820E6-52E1-5541-8AE0-32109F9E1EC5}" type="presParOf" srcId="{7F8A071C-EED3-0545-90E7-D8C3EB0E6D66}" destId="{7349BD04-C234-AC4A-BAB6-56DE14F3B909}" srcOrd="11" destOrd="0" presId="urn:microsoft.com/office/officeart/2008/layout/LinedList"/>
    <dgm:cxn modelId="{A8E513F0-8F75-3C45-AAAF-1A041A9CAF99}" type="presParOf" srcId="{7349BD04-C234-AC4A-BAB6-56DE14F3B909}" destId="{7E4B85FC-DF7F-054D-92C7-6B0C4A1211A2}" srcOrd="0" destOrd="0" presId="urn:microsoft.com/office/officeart/2008/layout/LinedList"/>
    <dgm:cxn modelId="{70A69BA7-45E1-3A4F-9A8C-F14073B1A577}" type="presParOf" srcId="{7349BD04-C234-AC4A-BAB6-56DE14F3B909}" destId="{316CE69C-79C6-284B-8D1A-54733751909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EE85826-5D2B-49D9-B61A-0C73FC66BCDA}" type="doc">
      <dgm:prSet loTypeId="urn:microsoft.com/office/officeart/2008/layout/LinedList" loCatId="Inbox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FA99A9C9-19E6-4A9E-A746-4C277C801121}">
      <dgm:prSet/>
      <dgm:spPr/>
      <dgm:t>
        <a:bodyPr/>
        <a:lstStyle/>
        <a:p>
          <a:r>
            <a:rPr lang="en-GB" dirty="0"/>
            <a:t>The identity of the satyr through the animal, the myth, and the human</a:t>
          </a:r>
          <a:endParaRPr lang="en-US" dirty="0"/>
        </a:p>
      </dgm:t>
    </dgm:pt>
    <dgm:pt modelId="{55ACFFF7-3279-4CAA-A783-D19B0E2CF621}" type="parTrans" cxnId="{CEED8889-A131-4064-A3CB-D75BE6EC970F}">
      <dgm:prSet/>
      <dgm:spPr/>
      <dgm:t>
        <a:bodyPr/>
        <a:lstStyle/>
        <a:p>
          <a:endParaRPr lang="en-US"/>
        </a:p>
      </dgm:t>
    </dgm:pt>
    <dgm:pt modelId="{CEE75DE3-EA51-417C-9603-307605B19E49}" type="sibTrans" cxnId="{CEED8889-A131-4064-A3CB-D75BE6EC970F}">
      <dgm:prSet/>
      <dgm:spPr/>
      <dgm:t>
        <a:bodyPr/>
        <a:lstStyle/>
        <a:p>
          <a:endParaRPr lang="en-US"/>
        </a:p>
      </dgm:t>
    </dgm:pt>
    <dgm:pt modelId="{EA0EE20D-3432-4381-8772-519DA903D63B}">
      <dgm:prSet/>
      <dgm:spPr/>
      <dgm:t>
        <a:bodyPr/>
        <a:lstStyle/>
        <a:p>
          <a:r>
            <a:rPr lang="en-GB" dirty="0"/>
            <a:t>The impact of Classical Antiquity on Nazi Germany</a:t>
          </a:r>
          <a:endParaRPr lang="en-US" dirty="0"/>
        </a:p>
      </dgm:t>
    </dgm:pt>
    <dgm:pt modelId="{DFEAB43C-E5FC-4CFE-BE39-D66FAD626F98}" type="parTrans" cxnId="{EBC006E2-BA6F-42E5-91F2-06A1CC737007}">
      <dgm:prSet/>
      <dgm:spPr/>
      <dgm:t>
        <a:bodyPr/>
        <a:lstStyle/>
        <a:p>
          <a:endParaRPr lang="en-US"/>
        </a:p>
      </dgm:t>
    </dgm:pt>
    <dgm:pt modelId="{1407F5A5-128C-4A28-8E41-34AD6217E2B0}" type="sibTrans" cxnId="{EBC006E2-BA6F-42E5-91F2-06A1CC737007}">
      <dgm:prSet/>
      <dgm:spPr/>
      <dgm:t>
        <a:bodyPr/>
        <a:lstStyle/>
        <a:p>
          <a:endParaRPr lang="en-US"/>
        </a:p>
      </dgm:t>
    </dgm:pt>
    <dgm:pt modelId="{DE5C0FB4-53D2-4689-ABCB-B7076309AEF1}">
      <dgm:prSet/>
      <dgm:spPr/>
      <dgm:t>
        <a:bodyPr/>
        <a:lstStyle/>
        <a:p>
          <a:r>
            <a:rPr lang="en-GB" dirty="0"/>
            <a:t>Museums in Britain’s Public Schools</a:t>
          </a:r>
          <a:endParaRPr lang="en-US" dirty="0"/>
        </a:p>
      </dgm:t>
    </dgm:pt>
    <dgm:pt modelId="{D2953F27-DCAB-4816-B2A0-187B22B1D111}" type="parTrans" cxnId="{1323D5E3-77F9-4975-B427-2CD5ABF248F4}">
      <dgm:prSet/>
      <dgm:spPr/>
      <dgm:t>
        <a:bodyPr/>
        <a:lstStyle/>
        <a:p>
          <a:endParaRPr lang="en-US"/>
        </a:p>
      </dgm:t>
    </dgm:pt>
    <dgm:pt modelId="{83955A75-3384-4C0B-9266-1C3CC08EE73E}" type="sibTrans" cxnId="{1323D5E3-77F9-4975-B427-2CD5ABF248F4}">
      <dgm:prSet/>
      <dgm:spPr/>
      <dgm:t>
        <a:bodyPr/>
        <a:lstStyle/>
        <a:p>
          <a:endParaRPr lang="en-US"/>
        </a:p>
      </dgm:t>
    </dgm:pt>
    <dgm:pt modelId="{8F16C57E-48D4-4DFD-88FC-4AFA9346C7A3}">
      <dgm:prSet/>
      <dgm:spPr/>
      <dgm:t>
        <a:bodyPr/>
        <a:lstStyle/>
        <a:p>
          <a:r>
            <a:rPr lang="en-GB" dirty="0"/>
            <a:t>Women in business in Southern Italy </a:t>
          </a:r>
          <a:endParaRPr lang="en-US" dirty="0"/>
        </a:p>
      </dgm:t>
    </dgm:pt>
    <dgm:pt modelId="{3A2A81DE-8175-48DB-8932-37F7C5684712}" type="parTrans" cxnId="{26CEFB05-D282-4987-B402-06863F6C51AF}">
      <dgm:prSet/>
      <dgm:spPr/>
      <dgm:t>
        <a:bodyPr/>
        <a:lstStyle/>
        <a:p>
          <a:endParaRPr lang="en-US"/>
        </a:p>
      </dgm:t>
    </dgm:pt>
    <dgm:pt modelId="{199681A3-7803-4998-93C8-320D7CD46D9C}" type="sibTrans" cxnId="{26CEFB05-D282-4987-B402-06863F6C51AF}">
      <dgm:prSet/>
      <dgm:spPr/>
      <dgm:t>
        <a:bodyPr/>
        <a:lstStyle/>
        <a:p>
          <a:endParaRPr lang="en-US"/>
        </a:p>
      </dgm:t>
    </dgm:pt>
    <dgm:pt modelId="{0836DFAD-EA42-45CB-AB3E-0048BE057778}">
      <dgm:prSet/>
      <dgm:spPr/>
      <dgm:t>
        <a:bodyPr/>
        <a:lstStyle/>
        <a:p>
          <a:r>
            <a:rPr lang="en-GB"/>
            <a:t>Rome MA:</a:t>
          </a:r>
          <a:endParaRPr lang="en-US"/>
        </a:p>
      </dgm:t>
    </dgm:pt>
    <dgm:pt modelId="{189771E7-6147-41E4-B1F4-2B2FCB871B22}" type="parTrans" cxnId="{29F6C96C-DC83-465D-9716-F9A3B10557B3}">
      <dgm:prSet/>
      <dgm:spPr/>
      <dgm:t>
        <a:bodyPr/>
        <a:lstStyle/>
        <a:p>
          <a:endParaRPr lang="en-US"/>
        </a:p>
      </dgm:t>
    </dgm:pt>
    <dgm:pt modelId="{B06B4C2E-3570-4933-847F-E6B58F8C7C26}" type="sibTrans" cxnId="{29F6C96C-DC83-465D-9716-F9A3B10557B3}">
      <dgm:prSet/>
      <dgm:spPr/>
      <dgm:t>
        <a:bodyPr/>
        <a:lstStyle/>
        <a:p>
          <a:endParaRPr lang="en-US"/>
        </a:p>
      </dgm:t>
    </dgm:pt>
    <dgm:pt modelId="{E6D8C99D-EAE2-43B8-B52B-04668A316467}">
      <dgm:prSet/>
      <dgm:spPr/>
      <dgm:t>
        <a:bodyPr/>
        <a:lstStyle/>
        <a:p>
          <a:r>
            <a:rPr lang="en-GB"/>
            <a:t>Foreign gods at Rome </a:t>
          </a:r>
          <a:endParaRPr lang="en-US"/>
        </a:p>
      </dgm:t>
    </dgm:pt>
    <dgm:pt modelId="{2204BDB1-8231-401E-BE58-EB96EA4BF95D}" type="parTrans" cxnId="{032DE3E9-21EF-4848-90E8-659D34B5CB18}">
      <dgm:prSet/>
      <dgm:spPr/>
      <dgm:t>
        <a:bodyPr/>
        <a:lstStyle/>
        <a:p>
          <a:endParaRPr lang="en-US"/>
        </a:p>
      </dgm:t>
    </dgm:pt>
    <dgm:pt modelId="{B8808464-6A27-4884-B492-3AD760A9CEF6}" type="sibTrans" cxnId="{032DE3E9-21EF-4848-90E8-659D34B5CB18}">
      <dgm:prSet/>
      <dgm:spPr/>
      <dgm:t>
        <a:bodyPr/>
        <a:lstStyle/>
        <a:p>
          <a:endParaRPr lang="en-US"/>
        </a:p>
      </dgm:t>
    </dgm:pt>
    <dgm:pt modelId="{958A21FE-491C-4824-9B25-9910D969E905}">
      <dgm:prSet/>
      <dgm:spPr/>
      <dgm:t>
        <a:bodyPr/>
        <a:lstStyle/>
        <a:p>
          <a:r>
            <a:rPr lang="en-GB"/>
            <a:t>Patron Gods in Rome of the Late Republic and Early Principate</a:t>
          </a:r>
          <a:endParaRPr lang="en-US"/>
        </a:p>
      </dgm:t>
    </dgm:pt>
    <dgm:pt modelId="{487A9571-0833-4FEA-A0C0-ABEC80FDFB73}" type="parTrans" cxnId="{3A25FFE8-5505-4A27-BC47-CF86F40624F1}">
      <dgm:prSet/>
      <dgm:spPr/>
      <dgm:t>
        <a:bodyPr/>
        <a:lstStyle/>
        <a:p>
          <a:endParaRPr lang="en-US"/>
        </a:p>
      </dgm:t>
    </dgm:pt>
    <dgm:pt modelId="{0C84E205-07D3-4C3D-BDFA-035F60C4D9FF}" type="sibTrans" cxnId="{3A25FFE8-5505-4A27-BC47-CF86F40624F1}">
      <dgm:prSet/>
      <dgm:spPr/>
      <dgm:t>
        <a:bodyPr/>
        <a:lstStyle/>
        <a:p>
          <a:endParaRPr lang="en-US"/>
        </a:p>
      </dgm:t>
    </dgm:pt>
    <dgm:pt modelId="{D65330AB-215B-4501-A01A-299228DF9224}">
      <dgm:prSet/>
      <dgm:spPr/>
      <dgm:t>
        <a:bodyPr/>
        <a:lstStyle/>
        <a:p>
          <a:r>
            <a:rPr lang="en-GB"/>
            <a:t>Place of spectacles in late antique Rome</a:t>
          </a:r>
          <a:endParaRPr lang="en-US"/>
        </a:p>
      </dgm:t>
    </dgm:pt>
    <dgm:pt modelId="{D7EC145F-5821-4758-9B67-0A08ACD1CC1C}" type="parTrans" cxnId="{5F26DD09-07B6-4A5B-8395-8CF41608FDD7}">
      <dgm:prSet/>
      <dgm:spPr/>
      <dgm:t>
        <a:bodyPr/>
        <a:lstStyle/>
        <a:p>
          <a:endParaRPr lang="en-US"/>
        </a:p>
      </dgm:t>
    </dgm:pt>
    <dgm:pt modelId="{099B125B-6D4D-4DB6-B08E-83CB89693822}" type="sibTrans" cxnId="{5F26DD09-07B6-4A5B-8395-8CF41608FDD7}">
      <dgm:prSet/>
      <dgm:spPr/>
      <dgm:t>
        <a:bodyPr/>
        <a:lstStyle/>
        <a:p>
          <a:endParaRPr lang="en-US"/>
        </a:p>
      </dgm:t>
    </dgm:pt>
    <dgm:pt modelId="{B088CF1A-E497-4343-95A8-2EDDF8A7722F}" type="pres">
      <dgm:prSet presAssocID="{DEE85826-5D2B-49D9-B61A-0C73FC66BCDA}" presName="vert0" presStyleCnt="0">
        <dgm:presLayoutVars>
          <dgm:dir/>
          <dgm:animOne val="branch"/>
          <dgm:animLvl val="lvl"/>
        </dgm:presLayoutVars>
      </dgm:prSet>
      <dgm:spPr/>
    </dgm:pt>
    <dgm:pt modelId="{A6E98A4A-8596-ED4C-B257-5EC6F0E6CFAE}" type="pres">
      <dgm:prSet presAssocID="{FA99A9C9-19E6-4A9E-A746-4C277C801121}" presName="thickLine" presStyleLbl="alignNode1" presStyleIdx="0" presStyleCnt="5"/>
      <dgm:spPr/>
    </dgm:pt>
    <dgm:pt modelId="{ECB04A03-53AF-2F4C-9590-E11AE80015B6}" type="pres">
      <dgm:prSet presAssocID="{FA99A9C9-19E6-4A9E-A746-4C277C801121}" presName="horz1" presStyleCnt="0"/>
      <dgm:spPr/>
    </dgm:pt>
    <dgm:pt modelId="{680B20DA-BE6E-BE4B-9FDE-8E00CF7E5725}" type="pres">
      <dgm:prSet presAssocID="{FA99A9C9-19E6-4A9E-A746-4C277C801121}" presName="tx1" presStyleLbl="revTx" presStyleIdx="0" presStyleCnt="8" custScaleX="500000"/>
      <dgm:spPr/>
    </dgm:pt>
    <dgm:pt modelId="{DC183CE5-BE66-9E4D-915C-DD6481CA4621}" type="pres">
      <dgm:prSet presAssocID="{FA99A9C9-19E6-4A9E-A746-4C277C801121}" presName="vert1" presStyleCnt="0"/>
      <dgm:spPr/>
    </dgm:pt>
    <dgm:pt modelId="{97090B55-FED2-AD4D-8158-34CA7A3FFE63}" type="pres">
      <dgm:prSet presAssocID="{EA0EE20D-3432-4381-8772-519DA903D63B}" presName="thickLine" presStyleLbl="alignNode1" presStyleIdx="1" presStyleCnt="5"/>
      <dgm:spPr/>
    </dgm:pt>
    <dgm:pt modelId="{340CF48C-C50D-3749-A9F8-B11EEB4772EB}" type="pres">
      <dgm:prSet presAssocID="{EA0EE20D-3432-4381-8772-519DA903D63B}" presName="horz1" presStyleCnt="0"/>
      <dgm:spPr/>
    </dgm:pt>
    <dgm:pt modelId="{BC88C97F-374D-4047-945A-E4055F0E2EDF}" type="pres">
      <dgm:prSet presAssocID="{EA0EE20D-3432-4381-8772-519DA903D63B}" presName="tx1" presStyleLbl="revTx" presStyleIdx="1" presStyleCnt="8" custScaleX="281306"/>
      <dgm:spPr/>
    </dgm:pt>
    <dgm:pt modelId="{4C4E1960-CD5B-0A4D-B338-A37240F8962F}" type="pres">
      <dgm:prSet presAssocID="{EA0EE20D-3432-4381-8772-519DA903D63B}" presName="vert1" presStyleCnt="0"/>
      <dgm:spPr/>
    </dgm:pt>
    <dgm:pt modelId="{8968126B-937A-CE4D-9334-6EEFEA0ACBD4}" type="pres">
      <dgm:prSet presAssocID="{DE5C0FB4-53D2-4689-ABCB-B7076309AEF1}" presName="thickLine" presStyleLbl="alignNode1" presStyleIdx="2" presStyleCnt="5"/>
      <dgm:spPr/>
    </dgm:pt>
    <dgm:pt modelId="{7A5E7631-E159-1048-9E1A-4D62EBFF3167}" type="pres">
      <dgm:prSet presAssocID="{DE5C0FB4-53D2-4689-ABCB-B7076309AEF1}" presName="horz1" presStyleCnt="0"/>
      <dgm:spPr/>
    </dgm:pt>
    <dgm:pt modelId="{B66A0361-53EB-694D-8B39-4F3FEB9BAFC1}" type="pres">
      <dgm:prSet presAssocID="{DE5C0FB4-53D2-4689-ABCB-B7076309AEF1}" presName="tx1" presStyleLbl="revTx" presStyleIdx="2" presStyleCnt="8" custScaleX="354348"/>
      <dgm:spPr/>
    </dgm:pt>
    <dgm:pt modelId="{CB90044C-EFD6-C949-85F6-83DC2A4DFC8C}" type="pres">
      <dgm:prSet presAssocID="{DE5C0FB4-53D2-4689-ABCB-B7076309AEF1}" presName="vert1" presStyleCnt="0"/>
      <dgm:spPr/>
    </dgm:pt>
    <dgm:pt modelId="{8CAF6AA1-60B6-1740-B21F-E49B0B82C0E6}" type="pres">
      <dgm:prSet presAssocID="{8F16C57E-48D4-4DFD-88FC-4AFA9346C7A3}" presName="thickLine" presStyleLbl="alignNode1" presStyleIdx="3" presStyleCnt="5"/>
      <dgm:spPr/>
    </dgm:pt>
    <dgm:pt modelId="{FCE29B11-5EF0-194A-9830-478EE451BCB0}" type="pres">
      <dgm:prSet presAssocID="{8F16C57E-48D4-4DFD-88FC-4AFA9346C7A3}" presName="horz1" presStyleCnt="0"/>
      <dgm:spPr/>
    </dgm:pt>
    <dgm:pt modelId="{63F13A7B-B285-5141-A211-E2A0C600D6D4}" type="pres">
      <dgm:prSet presAssocID="{8F16C57E-48D4-4DFD-88FC-4AFA9346C7A3}" presName="tx1" presStyleLbl="revTx" presStyleIdx="3" presStyleCnt="8" custScaleX="381739"/>
      <dgm:spPr/>
    </dgm:pt>
    <dgm:pt modelId="{350A54A8-55E0-7B48-8FC1-CA323C48CFE3}" type="pres">
      <dgm:prSet presAssocID="{8F16C57E-48D4-4DFD-88FC-4AFA9346C7A3}" presName="vert1" presStyleCnt="0"/>
      <dgm:spPr/>
    </dgm:pt>
    <dgm:pt modelId="{F0759E7C-6F81-AE4A-B983-AA3935383CB5}" type="pres">
      <dgm:prSet presAssocID="{0836DFAD-EA42-45CB-AB3E-0048BE057778}" presName="thickLine" presStyleLbl="alignNode1" presStyleIdx="4" presStyleCnt="5"/>
      <dgm:spPr/>
    </dgm:pt>
    <dgm:pt modelId="{1561611C-FE3B-CD46-9206-0281807DD394}" type="pres">
      <dgm:prSet presAssocID="{0836DFAD-EA42-45CB-AB3E-0048BE057778}" presName="horz1" presStyleCnt="0"/>
      <dgm:spPr/>
    </dgm:pt>
    <dgm:pt modelId="{8BB40859-FE0F-E54E-A357-E31BD1DF3467}" type="pres">
      <dgm:prSet presAssocID="{0836DFAD-EA42-45CB-AB3E-0048BE057778}" presName="tx1" presStyleLbl="revTx" presStyleIdx="4" presStyleCnt="8"/>
      <dgm:spPr/>
    </dgm:pt>
    <dgm:pt modelId="{7B5549A4-7E36-704F-A29C-4EC4C16031AA}" type="pres">
      <dgm:prSet presAssocID="{0836DFAD-EA42-45CB-AB3E-0048BE057778}" presName="vert1" presStyleCnt="0"/>
      <dgm:spPr/>
    </dgm:pt>
    <dgm:pt modelId="{2AF667F6-9215-BE4D-80A7-1B19D0498FF7}" type="pres">
      <dgm:prSet presAssocID="{E6D8C99D-EAE2-43B8-B52B-04668A316467}" presName="vertSpace2a" presStyleCnt="0"/>
      <dgm:spPr/>
    </dgm:pt>
    <dgm:pt modelId="{38C026A4-D149-E44D-A484-3AC8523DEA7A}" type="pres">
      <dgm:prSet presAssocID="{E6D8C99D-EAE2-43B8-B52B-04668A316467}" presName="horz2" presStyleCnt="0"/>
      <dgm:spPr/>
    </dgm:pt>
    <dgm:pt modelId="{95A5EB9F-01D7-C84A-B2C2-69722842E2E4}" type="pres">
      <dgm:prSet presAssocID="{E6D8C99D-EAE2-43B8-B52B-04668A316467}" presName="horzSpace2" presStyleCnt="0"/>
      <dgm:spPr/>
    </dgm:pt>
    <dgm:pt modelId="{6BEBF7CD-8421-F94B-BD62-0188CC689F8D}" type="pres">
      <dgm:prSet presAssocID="{E6D8C99D-EAE2-43B8-B52B-04668A316467}" presName="tx2" presStyleLbl="revTx" presStyleIdx="5" presStyleCnt="8"/>
      <dgm:spPr/>
    </dgm:pt>
    <dgm:pt modelId="{3E0BDED6-78F0-3F4C-8843-351F0740A9CD}" type="pres">
      <dgm:prSet presAssocID="{E6D8C99D-EAE2-43B8-B52B-04668A316467}" presName="vert2" presStyleCnt="0"/>
      <dgm:spPr/>
    </dgm:pt>
    <dgm:pt modelId="{A72670CB-A6A6-7748-82A1-DE632A754CC7}" type="pres">
      <dgm:prSet presAssocID="{E6D8C99D-EAE2-43B8-B52B-04668A316467}" presName="thinLine2b" presStyleLbl="callout" presStyleIdx="0" presStyleCnt="3"/>
      <dgm:spPr/>
    </dgm:pt>
    <dgm:pt modelId="{F66AFFEF-831C-3C4C-BE1E-9FC99F4C0B76}" type="pres">
      <dgm:prSet presAssocID="{E6D8C99D-EAE2-43B8-B52B-04668A316467}" presName="vertSpace2b" presStyleCnt="0"/>
      <dgm:spPr/>
    </dgm:pt>
    <dgm:pt modelId="{B331777C-8411-3F4E-841F-10987F9D5B2B}" type="pres">
      <dgm:prSet presAssocID="{958A21FE-491C-4824-9B25-9910D969E905}" presName="horz2" presStyleCnt="0"/>
      <dgm:spPr/>
    </dgm:pt>
    <dgm:pt modelId="{96AA7411-F30F-EC4D-BEEF-9817606BE88A}" type="pres">
      <dgm:prSet presAssocID="{958A21FE-491C-4824-9B25-9910D969E905}" presName="horzSpace2" presStyleCnt="0"/>
      <dgm:spPr/>
    </dgm:pt>
    <dgm:pt modelId="{799A6068-FA97-2242-BA92-D43C618F9CD3}" type="pres">
      <dgm:prSet presAssocID="{958A21FE-491C-4824-9B25-9910D969E905}" presName="tx2" presStyleLbl="revTx" presStyleIdx="6" presStyleCnt="8"/>
      <dgm:spPr/>
    </dgm:pt>
    <dgm:pt modelId="{4C747263-E595-EE4E-AD79-BCC671CBBA5C}" type="pres">
      <dgm:prSet presAssocID="{958A21FE-491C-4824-9B25-9910D969E905}" presName="vert2" presStyleCnt="0"/>
      <dgm:spPr/>
    </dgm:pt>
    <dgm:pt modelId="{A8A95A4B-672D-9C45-A5E7-89D7BE13CDA5}" type="pres">
      <dgm:prSet presAssocID="{958A21FE-491C-4824-9B25-9910D969E905}" presName="thinLine2b" presStyleLbl="callout" presStyleIdx="1" presStyleCnt="3"/>
      <dgm:spPr/>
    </dgm:pt>
    <dgm:pt modelId="{0C670E5C-6BC7-8E4A-9A71-A3A6039431D3}" type="pres">
      <dgm:prSet presAssocID="{958A21FE-491C-4824-9B25-9910D969E905}" presName="vertSpace2b" presStyleCnt="0"/>
      <dgm:spPr/>
    </dgm:pt>
    <dgm:pt modelId="{D6103DD8-85C9-5349-9A77-9B6B0CDDE94A}" type="pres">
      <dgm:prSet presAssocID="{D65330AB-215B-4501-A01A-299228DF9224}" presName="horz2" presStyleCnt="0"/>
      <dgm:spPr/>
    </dgm:pt>
    <dgm:pt modelId="{0AB6B291-0E2C-6048-9B09-60159A2F4A26}" type="pres">
      <dgm:prSet presAssocID="{D65330AB-215B-4501-A01A-299228DF9224}" presName="horzSpace2" presStyleCnt="0"/>
      <dgm:spPr/>
    </dgm:pt>
    <dgm:pt modelId="{1ED17B42-A782-B54F-97D8-9C7E6992E939}" type="pres">
      <dgm:prSet presAssocID="{D65330AB-215B-4501-A01A-299228DF9224}" presName="tx2" presStyleLbl="revTx" presStyleIdx="7" presStyleCnt="8"/>
      <dgm:spPr/>
    </dgm:pt>
    <dgm:pt modelId="{A4261A72-F280-E749-BD45-C68781059946}" type="pres">
      <dgm:prSet presAssocID="{D65330AB-215B-4501-A01A-299228DF9224}" presName="vert2" presStyleCnt="0"/>
      <dgm:spPr/>
    </dgm:pt>
    <dgm:pt modelId="{7AF02B2A-3C60-1643-BD72-3C36FCAA705D}" type="pres">
      <dgm:prSet presAssocID="{D65330AB-215B-4501-A01A-299228DF9224}" presName="thinLine2b" presStyleLbl="callout" presStyleIdx="2" presStyleCnt="3"/>
      <dgm:spPr/>
    </dgm:pt>
    <dgm:pt modelId="{CA21A228-6EA6-9244-B934-81F50E101193}" type="pres">
      <dgm:prSet presAssocID="{D65330AB-215B-4501-A01A-299228DF9224}" presName="vertSpace2b" presStyleCnt="0"/>
      <dgm:spPr/>
    </dgm:pt>
  </dgm:ptLst>
  <dgm:cxnLst>
    <dgm:cxn modelId="{26CEFB05-D282-4987-B402-06863F6C51AF}" srcId="{DEE85826-5D2B-49D9-B61A-0C73FC66BCDA}" destId="{8F16C57E-48D4-4DFD-88FC-4AFA9346C7A3}" srcOrd="3" destOrd="0" parTransId="{3A2A81DE-8175-48DB-8932-37F7C5684712}" sibTransId="{199681A3-7803-4998-93C8-320D7CD46D9C}"/>
    <dgm:cxn modelId="{5F26DD09-07B6-4A5B-8395-8CF41608FDD7}" srcId="{0836DFAD-EA42-45CB-AB3E-0048BE057778}" destId="{D65330AB-215B-4501-A01A-299228DF9224}" srcOrd="2" destOrd="0" parTransId="{D7EC145F-5821-4758-9B67-0A08ACD1CC1C}" sibTransId="{099B125B-6D4D-4DB6-B08E-83CB89693822}"/>
    <dgm:cxn modelId="{11376A12-68BB-4D49-94D8-BF44DB18C43B}" type="presOf" srcId="{FA99A9C9-19E6-4A9E-A746-4C277C801121}" destId="{680B20DA-BE6E-BE4B-9FDE-8E00CF7E5725}" srcOrd="0" destOrd="0" presId="urn:microsoft.com/office/officeart/2008/layout/LinedList"/>
    <dgm:cxn modelId="{D9AE3C2B-4C0C-7C46-B08A-A175405D7849}" type="presOf" srcId="{DE5C0FB4-53D2-4689-ABCB-B7076309AEF1}" destId="{B66A0361-53EB-694D-8B39-4F3FEB9BAFC1}" srcOrd="0" destOrd="0" presId="urn:microsoft.com/office/officeart/2008/layout/LinedList"/>
    <dgm:cxn modelId="{C49F8D34-8C3C-0847-8C72-F5D828F1B892}" type="presOf" srcId="{8F16C57E-48D4-4DFD-88FC-4AFA9346C7A3}" destId="{63F13A7B-B285-5141-A211-E2A0C600D6D4}" srcOrd="0" destOrd="0" presId="urn:microsoft.com/office/officeart/2008/layout/LinedList"/>
    <dgm:cxn modelId="{29F6C96C-DC83-465D-9716-F9A3B10557B3}" srcId="{DEE85826-5D2B-49D9-B61A-0C73FC66BCDA}" destId="{0836DFAD-EA42-45CB-AB3E-0048BE057778}" srcOrd="4" destOrd="0" parTransId="{189771E7-6147-41E4-B1F4-2B2FCB871B22}" sibTransId="{B06B4C2E-3570-4933-847F-E6B58F8C7C26}"/>
    <dgm:cxn modelId="{CEED8889-A131-4064-A3CB-D75BE6EC970F}" srcId="{DEE85826-5D2B-49D9-B61A-0C73FC66BCDA}" destId="{FA99A9C9-19E6-4A9E-A746-4C277C801121}" srcOrd="0" destOrd="0" parTransId="{55ACFFF7-3279-4CAA-A783-D19B0E2CF621}" sibTransId="{CEE75DE3-EA51-417C-9603-307605B19E49}"/>
    <dgm:cxn modelId="{92DE6A9A-0B34-784F-90B0-FED9B158F245}" type="presOf" srcId="{0836DFAD-EA42-45CB-AB3E-0048BE057778}" destId="{8BB40859-FE0F-E54E-A357-E31BD1DF3467}" srcOrd="0" destOrd="0" presId="urn:microsoft.com/office/officeart/2008/layout/LinedList"/>
    <dgm:cxn modelId="{8FD264D0-F264-B64E-8EC2-2CF6ED038E21}" type="presOf" srcId="{EA0EE20D-3432-4381-8772-519DA903D63B}" destId="{BC88C97F-374D-4047-945A-E4055F0E2EDF}" srcOrd="0" destOrd="0" presId="urn:microsoft.com/office/officeart/2008/layout/LinedList"/>
    <dgm:cxn modelId="{D7373CDA-E358-4B4B-8993-C6ADBC622057}" type="presOf" srcId="{D65330AB-215B-4501-A01A-299228DF9224}" destId="{1ED17B42-A782-B54F-97D8-9C7E6992E939}" srcOrd="0" destOrd="0" presId="urn:microsoft.com/office/officeart/2008/layout/LinedList"/>
    <dgm:cxn modelId="{E9E416DF-05E9-404A-990F-5B94F916C43B}" type="presOf" srcId="{DEE85826-5D2B-49D9-B61A-0C73FC66BCDA}" destId="{B088CF1A-E497-4343-95A8-2EDDF8A7722F}" srcOrd="0" destOrd="0" presId="urn:microsoft.com/office/officeart/2008/layout/LinedList"/>
    <dgm:cxn modelId="{EBC006E2-BA6F-42E5-91F2-06A1CC737007}" srcId="{DEE85826-5D2B-49D9-B61A-0C73FC66BCDA}" destId="{EA0EE20D-3432-4381-8772-519DA903D63B}" srcOrd="1" destOrd="0" parTransId="{DFEAB43C-E5FC-4CFE-BE39-D66FAD626F98}" sibTransId="{1407F5A5-128C-4A28-8E41-34AD6217E2B0}"/>
    <dgm:cxn modelId="{1323D5E3-77F9-4975-B427-2CD5ABF248F4}" srcId="{DEE85826-5D2B-49D9-B61A-0C73FC66BCDA}" destId="{DE5C0FB4-53D2-4689-ABCB-B7076309AEF1}" srcOrd="2" destOrd="0" parTransId="{D2953F27-DCAB-4816-B2A0-187B22B1D111}" sibTransId="{83955A75-3384-4C0B-9266-1C3CC08EE73E}"/>
    <dgm:cxn modelId="{3A25FFE8-5505-4A27-BC47-CF86F40624F1}" srcId="{0836DFAD-EA42-45CB-AB3E-0048BE057778}" destId="{958A21FE-491C-4824-9B25-9910D969E905}" srcOrd="1" destOrd="0" parTransId="{487A9571-0833-4FEA-A0C0-ABEC80FDFB73}" sibTransId="{0C84E205-07D3-4C3D-BDFA-035F60C4D9FF}"/>
    <dgm:cxn modelId="{032DE3E9-21EF-4848-90E8-659D34B5CB18}" srcId="{0836DFAD-EA42-45CB-AB3E-0048BE057778}" destId="{E6D8C99D-EAE2-43B8-B52B-04668A316467}" srcOrd="0" destOrd="0" parTransId="{2204BDB1-8231-401E-BE58-EB96EA4BF95D}" sibTransId="{B8808464-6A27-4884-B492-3AD760A9CEF6}"/>
    <dgm:cxn modelId="{CE448CEC-DFA7-C748-9A88-A43251D553BA}" type="presOf" srcId="{E6D8C99D-EAE2-43B8-B52B-04668A316467}" destId="{6BEBF7CD-8421-F94B-BD62-0188CC689F8D}" srcOrd="0" destOrd="0" presId="urn:microsoft.com/office/officeart/2008/layout/LinedList"/>
    <dgm:cxn modelId="{B7F89FF3-FA20-C942-8CF6-60BDFA00A0FE}" type="presOf" srcId="{958A21FE-491C-4824-9B25-9910D969E905}" destId="{799A6068-FA97-2242-BA92-D43C618F9CD3}" srcOrd="0" destOrd="0" presId="urn:microsoft.com/office/officeart/2008/layout/LinedList"/>
    <dgm:cxn modelId="{F6B93E80-0BA1-3E43-9490-681F8FD4C068}" type="presParOf" srcId="{B088CF1A-E497-4343-95A8-2EDDF8A7722F}" destId="{A6E98A4A-8596-ED4C-B257-5EC6F0E6CFAE}" srcOrd="0" destOrd="0" presId="urn:microsoft.com/office/officeart/2008/layout/LinedList"/>
    <dgm:cxn modelId="{4EBBBACF-813A-4A44-A924-69DEFBA60F33}" type="presParOf" srcId="{B088CF1A-E497-4343-95A8-2EDDF8A7722F}" destId="{ECB04A03-53AF-2F4C-9590-E11AE80015B6}" srcOrd="1" destOrd="0" presId="urn:microsoft.com/office/officeart/2008/layout/LinedList"/>
    <dgm:cxn modelId="{E15F7DCD-F29B-0D4B-857A-7D1B346958CE}" type="presParOf" srcId="{ECB04A03-53AF-2F4C-9590-E11AE80015B6}" destId="{680B20DA-BE6E-BE4B-9FDE-8E00CF7E5725}" srcOrd="0" destOrd="0" presId="urn:microsoft.com/office/officeart/2008/layout/LinedList"/>
    <dgm:cxn modelId="{60F0502A-5A0A-8843-B5B2-E015B60072D8}" type="presParOf" srcId="{ECB04A03-53AF-2F4C-9590-E11AE80015B6}" destId="{DC183CE5-BE66-9E4D-915C-DD6481CA4621}" srcOrd="1" destOrd="0" presId="urn:microsoft.com/office/officeart/2008/layout/LinedList"/>
    <dgm:cxn modelId="{827B5882-6994-CC44-AFB1-FF22B980FB46}" type="presParOf" srcId="{B088CF1A-E497-4343-95A8-2EDDF8A7722F}" destId="{97090B55-FED2-AD4D-8158-34CA7A3FFE63}" srcOrd="2" destOrd="0" presId="urn:microsoft.com/office/officeart/2008/layout/LinedList"/>
    <dgm:cxn modelId="{9BF3DEF1-F79E-E746-9297-E9F006192175}" type="presParOf" srcId="{B088CF1A-E497-4343-95A8-2EDDF8A7722F}" destId="{340CF48C-C50D-3749-A9F8-B11EEB4772EB}" srcOrd="3" destOrd="0" presId="urn:microsoft.com/office/officeart/2008/layout/LinedList"/>
    <dgm:cxn modelId="{7CCD37F9-310A-3E4C-8266-E16016E63DAC}" type="presParOf" srcId="{340CF48C-C50D-3749-A9F8-B11EEB4772EB}" destId="{BC88C97F-374D-4047-945A-E4055F0E2EDF}" srcOrd="0" destOrd="0" presId="urn:microsoft.com/office/officeart/2008/layout/LinedList"/>
    <dgm:cxn modelId="{63AC0480-AC35-F74E-B66F-5DE7A60126AB}" type="presParOf" srcId="{340CF48C-C50D-3749-A9F8-B11EEB4772EB}" destId="{4C4E1960-CD5B-0A4D-B338-A37240F8962F}" srcOrd="1" destOrd="0" presId="urn:microsoft.com/office/officeart/2008/layout/LinedList"/>
    <dgm:cxn modelId="{2BC99252-38DB-8A4D-82BA-AFF96FF95651}" type="presParOf" srcId="{B088CF1A-E497-4343-95A8-2EDDF8A7722F}" destId="{8968126B-937A-CE4D-9334-6EEFEA0ACBD4}" srcOrd="4" destOrd="0" presId="urn:microsoft.com/office/officeart/2008/layout/LinedList"/>
    <dgm:cxn modelId="{7F811FA2-0419-6B47-81F6-DAF4219372D7}" type="presParOf" srcId="{B088CF1A-E497-4343-95A8-2EDDF8A7722F}" destId="{7A5E7631-E159-1048-9E1A-4D62EBFF3167}" srcOrd="5" destOrd="0" presId="urn:microsoft.com/office/officeart/2008/layout/LinedList"/>
    <dgm:cxn modelId="{D51F98E4-1214-A140-8AE2-0E37A16DD868}" type="presParOf" srcId="{7A5E7631-E159-1048-9E1A-4D62EBFF3167}" destId="{B66A0361-53EB-694D-8B39-4F3FEB9BAFC1}" srcOrd="0" destOrd="0" presId="urn:microsoft.com/office/officeart/2008/layout/LinedList"/>
    <dgm:cxn modelId="{A9336F75-B730-CD4A-BFF5-21B6F83FD538}" type="presParOf" srcId="{7A5E7631-E159-1048-9E1A-4D62EBFF3167}" destId="{CB90044C-EFD6-C949-85F6-83DC2A4DFC8C}" srcOrd="1" destOrd="0" presId="urn:microsoft.com/office/officeart/2008/layout/LinedList"/>
    <dgm:cxn modelId="{44DA5A81-87E9-864F-8ED4-189EDDA9BCE1}" type="presParOf" srcId="{B088CF1A-E497-4343-95A8-2EDDF8A7722F}" destId="{8CAF6AA1-60B6-1740-B21F-E49B0B82C0E6}" srcOrd="6" destOrd="0" presId="urn:microsoft.com/office/officeart/2008/layout/LinedList"/>
    <dgm:cxn modelId="{44FF942A-F6A1-184D-8CF7-E8D0926EAE62}" type="presParOf" srcId="{B088CF1A-E497-4343-95A8-2EDDF8A7722F}" destId="{FCE29B11-5EF0-194A-9830-478EE451BCB0}" srcOrd="7" destOrd="0" presId="urn:microsoft.com/office/officeart/2008/layout/LinedList"/>
    <dgm:cxn modelId="{0641B1A8-639A-D043-8A4C-ABA7AD601952}" type="presParOf" srcId="{FCE29B11-5EF0-194A-9830-478EE451BCB0}" destId="{63F13A7B-B285-5141-A211-E2A0C600D6D4}" srcOrd="0" destOrd="0" presId="urn:microsoft.com/office/officeart/2008/layout/LinedList"/>
    <dgm:cxn modelId="{EEA9E002-1764-1D4F-A2DA-266046A4D0E4}" type="presParOf" srcId="{FCE29B11-5EF0-194A-9830-478EE451BCB0}" destId="{350A54A8-55E0-7B48-8FC1-CA323C48CFE3}" srcOrd="1" destOrd="0" presId="urn:microsoft.com/office/officeart/2008/layout/LinedList"/>
    <dgm:cxn modelId="{FFEED5BF-EA54-584F-847B-7D9B713EF44D}" type="presParOf" srcId="{B088CF1A-E497-4343-95A8-2EDDF8A7722F}" destId="{F0759E7C-6F81-AE4A-B983-AA3935383CB5}" srcOrd="8" destOrd="0" presId="urn:microsoft.com/office/officeart/2008/layout/LinedList"/>
    <dgm:cxn modelId="{DD0DBAF1-3794-5E43-931D-379687EC77E9}" type="presParOf" srcId="{B088CF1A-E497-4343-95A8-2EDDF8A7722F}" destId="{1561611C-FE3B-CD46-9206-0281807DD394}" srcOrd="9" destOrd="0" presId="urn:microsoft.com/office/officeart/2008/layout/LinedList"/>
    <dgm:cxn modelId="{899A9BB9-3E1C-0B41-B9D0-D07F71277B69}" type="presParOf" srcId="{1561611C-FE3B-CD46-9206-0281807DD394}" destId="{8BB40859-FE0F-E54E-A357-E31BD1DF3467}" srcOrd="0" destOrd="0" presId="urn:microsoft.com/office/officeart/2008/layout/LinedList"/>
    <dgm:cxn modelId="{D836C564-A951-1B42-9921-EB31187F4FC8}" type="presParOf" srcId="{1561611C-FE3B-CD46-9206-0281807DD394}" destId="{7B5549A4-7E36-704F-A29C-4EC4C16031AA}" srcOrd="1" destOrd="0" presId="urn:microsoft.com/office/officeart/2008/layout/LinedList"/>
    <dgm:cxn modelId="{04D26E22-FA93-A84A-B9F9-38358E1064EE}" type="presParOf" srcId="{7B5549A4-7E36-704F-A29C-4EC4C16031AA}" destId="{2AF667F6-9215-BE4D-80A7-1B19D0498FF7}" srcOrd="0" destOrd="0" presId="urn:microsoft.com/office/officeart/2008/layout/LinedList"/>
    <dgm:cxn modelId="{7E46FB40-3967-6540-8B26-4E623C5B93B0}" type="presParOf" srcId="{7B5549A4-7E36-704F-A29C-4EC4C16031AA}" destId="{38C026A4-D149-E44D-A484-3AC8523DEA7A}" srcOrd="1" destOrd="0" presId="urn:microsoft.com/office/officeart/2008/layout/LinedList"/>
    <dgm:cxn modelId="{BB5F8A5B-1521-3444-B143-46ECE1D4AB7D}" type="presParOf" srcId="{38C026A4-D149-E44D-A484-3AC8523DEA7A}" destId="{95A5EB9F-01D7-C84A-B2C2-69722842E2E4}" srcOrd="0" destOrd="0" presId="urn:microsoft.com/office/officeart/2008/layout/LinedList"/>
    <dgm:cxn modelId="{8116FE9B-D9B1-444A-8F16-0A032C18B262}" type="presParOf" srcId="{38C026A4-D149-E44D-A484-3AC8523DEA7A}" destId="{6BEBF7CD-8421-F94B-BD62-0188CC689F8D}" srcOrd="1" destOrd="0" presId="urn:microsoft.com/office/officeart/2008/layout/LinedList"/>
    <dgm:cxn modelId="{3384B428-80E5-094E-A2C4-3B821B34822C}" type="presParOf" srcId="{38C026A4-D149-E44D-A484-3AC8523DEA7A}" destId="{3E0BDED6-78F0-3F4C-8843-351F0740A9CD}" srcOrd="2" destOrd="0" presId="urn:microsoft.com/office/officeart/2008/layout/LinedList"/>
    <dgm:cxn modelId="{0C2C487E-3DE8-104B-88B3-04C3A8FF7FF2}" type="presParOf" srcId="{7B5549A4-7E36-704F-A29C-4EC4C16031AA}" destId="{A72670CB-A6A6-7748-82A1-DE632A754CC7}" srcOrd="2" destOrd="0" presId="urn:microsoft.com/office/officeart/2008/layout/LinedList"/>
    <dgm:cxn modelId="{84F5B796-2411-F04D-9E5E-5BB35DEC6773}" type="presParOf" srcId="{7B5549A4-7E36-704F-A29C-4EC4C16031AA}" destId="{F66AFFEF-831C-3C4C-BE1E-9FC99F4C0B76}" srcOrd="3" destOrd="0" presId="urn:microsoft.com/office/officeart/2008/layout/LinedList"/>
    <dgm:cxn modelId="{DC4A05F7-D183-3F4B-AB4C-3E2E6278E9E9}" type="presParOf" srcId="{7B5549A4-7E36-704F-A29C-4EC4C16031AA}" destId="{B331777C-8411-3F4E-841F-10987F9D5B2B}" srcOrd="4" destOrd="0" presId="urn:microsoft.com/office/officeart/2008/layout/LinedList"/>
    <dgm:cxn modelId="{FABF8183-1A11-D047-BAE0-F7704F4422D6}" type="presParOf" srcId="{B331777C-8411-3F4E-841F-10987F9D5B2B}" destId="{96AA7411-F30F-EC4D-BEEF-9817606BE88A}" srcOrd="0" destOrd="0" presId="urn:microsoft.com/office/officeart/2008/layout/LinedList"/>
    <dgm:cxn modelId="{12569C82-ED50-E743-9A51-F52513B0225C}" type="presParOf" srcId="{B331777C-8411-3F4E-841F-10987F9D5B2B}" destId="{799A6068-FA97-2242-BA92-D43C618F9CD3}" srcOrd="1" destOrd="0" presId="urn:microsoft.com/office/officeart/2008/layout/LinedList"/>
    <dgm:cxn modelId="{DCDF3DC8-1873-0249-B71C-F9B7472026D3}" type="presParOf" srcId="{B331777C-8411-3F4E-841F-10987F9D5B2B}" destId="{4C747263-E595-EE4E-AD79-BCC671CBBA5C}" srcOrd="2" destOrd="0" presId="urn:microsoft.com/office/officeart/2008/layout/LinedList"/>
    <dgm:cxn modelId="{6686C4E5-21AB-3A4B-BF25-B0B35AFC67CD}" type="presParOf" srcId="{7B5549A4-7E36-704F-A29C-4EC4C16031AA}" destId="{A8A95A4B-672D-9C45-A5E7-89D7BE13CDA5}" srcOrd="5" destOrd="0" presId="urn:microsoft.com/office/officeart/2008/layout/LinedList"/>
    <dgm:cxn modelId="{01EE7D46-082D-2E46-A332-E1E0FB7B9379}" type="presParOf" srcId="{7B5549A4-7E36-704F-A29C-4EC4C16031AA}" destId="{0C670E5C-6BC7-8E4A-9A71-A3A6039431D3}" srcOrd="6" destOrd="0" presId="urn:microsoft.com/office/officeart/2008/layout/LinedList"/>
    <dgm:cxn modelId="{2EC86B7F-B17D-CF41-B277-6CE0A35146F5}" type="presParOf" srcId="{7B5549A4-7E36-704F-A29C-4EC4C16031AA}" destId="{D6103DD8-85C9-5349-9A77-9B6B0CDDE94A}" srcOrd="7" destOrd="0" presId="urn:microsoft.com/office/officeart/2008/layout/LinedList"/>
    <dgm:cxn modelId="{09C189D7-AB30-1E4C-9398-96E2C09EAED3}" type="presParOf" srcId="{D6103DD8-85C9-5349-9A77-9B6B0CDDE94A}" destId="{0AB6B291-0E2C-6048-9B09-60159A2F4A26}" srcOrd="0" destOrd="0" presId="urn:microsoft.com/office/officeart/2008/layout/LinedList"/>
    <dgm:cxn modelId="{DF7A1110-9A18-C94A-AB07-2F366DA4C2F2}" type="presParOf" srcId="{D6103DD8-85C9-5349-9A77-9B6B0CDDE94A}" destId="{1ED17B42-A782-B54F-97D8-9C7E6992E939}" srcOrd="1" destOrd="0" presId="urn:microsoft.com/office/officeart/2008/layout/LinedList"/>
    <dgm:cxn modelId="{BC538DD0-AE25-E642-A978-1404F8AA11D4}" type="presParOf" srcId="{D6103DD8-85C9-5349-9A77-9B6B0CDDE94A}" destId="{A4261A72-F280-E749-BD45-C68781059946}" srcOrd="2" destOrd="0" presId="urn:microsoft.com/office/officeart/2008/layout/LinedList"/>
    <dgm:cxn modelId="{1EE5DC51-AF3B-5244-A4A1-294B14F77BBC}" type="presParOf" srcId="{7B5549A4-7E36-704F-A29C-4EC4C16031AA}" destId="{7AF02B2A-3C60-1643-BD72-3C36FCAA705D}" srcOrd="8" destOrd="0" presId="urn:microsoft.com/office/officeart/2008/layout/LinedList"/>
    <dgm:cxn modelId="{33DA632D-7870-9E4F-859F-164609D46E05}" type="presParOf" srcId="{7B5549A4-7E36-704F-A29C-4EC4C16031AA}" destId="{CA21A228-6EA6-9244-B934-81F50E101193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CD86BE-3776-5541-ABED-564EEA3599F2}">
      <dsp:nvSpPr>
        <dsp:cNvPr id="0" name=""/>
        <dsp:cNvSpPr/>
      </dsp:nvSpPr>
      <dsp:spPr>
        <a:xfrm>
          <a:off x="0" y="2124"/>
          <a:ext cx="7886700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5FAD78D-19FA-0546-83B1-BC37A8C0E742}">
      <dsp:nvSpPr>
        <dsp:cNvPr id="0" name=""/>
        <dsp:cNvSpPr/>
      </dsp:nvSpPr>
      <dsp:spPr>
        <a:xfrm>
          <a:off x="0" y="2124"/>
          <a:ext cx="7886700" cy="1449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Try research and share closer links with academic community (share in established research projects)</a:t>
          </a:r>
        </a:p>
      </dsp:txBody>
      <dsp:txXfrm>
        <a:off x="0" y="2124"/>
        <a:ext cx="7886700" cy="1449029"/>
      </dsp:txXfrm>
    </dsp:sp>
    <dsp:sp modelId="{9F32D4DC-61F7-FC4A-B5AC-789B98836062}">
      <dsp:nvSpPr>
        <dsp:cNvPr id="0" name=""/>
        <dsp:cNvSpPr/>
      </dsp:nvSpPr>
      <dsp:spPr>
        <a:xfrm>
          <a:off x="0" y="1451154"/>
          <a:ext cx="7886700" cy="0"/>
        </a:xfrm>
        <a:prstGeom prst="line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CDF1168-37D0-7749-A4DC-6A741BB2CD3F}">
      <dsp:nvSpPr>
        <dsp:cNvPr id="0" name=""/>
        <dsp:cNvSpPr/>
      </dsp:nvSpPr>
      <dsp:spPr>
        <a:xfrm>
          <a:off x="0" y="1451154"/>
          <a:ext cx="7886700" cy="1449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A chance to study your </a:t>
          </a:r>
          <a:r>
            <a:rPr lang="en-US" sz="2200" kern="1200" dirty="0" err="1"/>
            <a:t>favourite</a:t>
          </a:r>
          <a:r>
            <a:rPr lang="en-US" sz="2200" kern="1200" dirty="0"/>
            <a:t> topic (Classics) in more depth </a:t>
          </a:r>
          <a:r>
            <a:rPr lang="en-US" sz="2200" b="1" kern="1200" dirty="0"/>
            <a:t>and</a:t>
          </a:r>
          <a:r>
            <a:rPr lang="en-US" sz="2200" kern="1200" dirty="0"/>
            <a:t> enhance your skills &amp; broaden your perspective with something different/complementary (law? Conservation careers? Modern history?...)</a:t>
          </a:r>
        </a:p>
      </dsp:txBody>
      <dsp:txXfrm>
        <a:off x="0" y="1451154"/>
        <a:ext cx="7886700" cy="1449029"/>
      </dsp:txXfrm>
    </dsp:sp>
    <dsp:sp modelId="{EDBF20D1-38EF-314A-A422-7395FFC6A7BF}">
      <dsp:nvSpPr>
        <dsp:cNvPr id="0" name=""/>
        <dsp:cNvSpPr/>
      </dsp:nvSpPr>
      <dsp:spPr>
        <a:xfrm>
          <a:off x="0" y="2900183"/>
          <a:ext cx="7886700" cy="0"/>
        </a:xfrm>
        <a:prstGeom prst="line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8472BA-81C6-0D46-8D7F-B4CDE4D27992}">
      <dsp:nvSpPr>
        <dsp:cNvPr id="0" name=""/>
        <dsp:cNvSpPr/>
      </dsp:nvSpPr>
      <dsp:spPr>
        <a:xfrm>
          <a:off x="0" y="2900183"/>
          <a:ext cx="7886700" cy="1449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Better employment prospects</a:t>
          </a:r>
        </a:p>
      </dsp:txBody>
      <dsp:txXfrm>
        <a:off x="0" y="2900183"/>
        <a:ext cx="7886700" cy="14490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E9CEDB-25AD-9A4B-B9EA-4A945DE761C0}">
      <dsp:nvSpPr>
        <dsp:cNvPr id="0" name=""/>
        <dsp:cNvSpPr/>
      </dsp:nvSpPr>
      <dsp:spPr>
        <a:xfrm>
          <a:off x="0" y="0"/>
          <a:ext cx="78867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EC3D2F-5E8D-664A-B14E-AE3005349F32}">
      <dsp:nvSpPr>
        <dsp:cNvPr id="0" name=""/>
        <dsp:cNvSpPr/>
      </dsp:nvSpPr>
      <dsp:spPr>
        <a:xfrm>
          <a:off x="0" y="0"/>
          <a:ext cx="7886700" cy="1087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The development of nude female sculpture: an investigation into the changing form of the female nude in Classical and Hellenistic Greece</a:t>
          </a:r>
          <a:endParaRPr lang="en-US" sz="2100" kern="1200" dirty="0"/>
        </a:p>
      </dsp:txBody>
      <dsp:txXfrm>
        <a:off x="0" y="0"/>
        <a:ext cx="7886700" cy="1087834"/>
      </dsp:txXfrm>
    </dsp:sp>
    <dsp:sp modelId="{4F866924-09BA-6A40-8FC3-B70C05F6A44A}">
      <dsp:nvSpPr>
        <dsp:cNvPr id="0" name=""/>
        <dsp:cNvSpPr/>
      </dsp:nvSpPr>
      <dsp:spPr>
        <a:xfrm>
          <a:off x="0" y="1087834"/>
          <a:ext cx="7886700" cy="0"/>
        </a:xfrm>
        <a:prstGeom prst="line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accent2">
              <a:hueOff val="1560506"/>
              <a:satOff val="-1946"/>
              <a:lumOff val="4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6F8CE9-A56A-0444-8746-020B4FEC4192}">
      <dsp:nvSpPr>
        <dsp:cNvPr id="0" name=""/>
        <dsp:cNvSpPr/>
      </dsp:nvSpPr>
      <dsp:spPr>
        <a:xfrm>
          <a:off x="0" y="1087834"/>
          <a:ext cx="7886700" cy="1087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Arrian, the New Xenophon</a:t>
          </a:r>
          <a:endParaRPr lang="en-US" sz="2100" kern="1200"/>
        </a:p>
      </dsp:txBody>
      <dsp:txXfrm>
        <a:off x="0" y="1087834"/>
        <a:ext cx="7886700" cy="1087834"/>
      </dsp:txXfrm>
    </dsp:sp>
    <dsp:sp modelId="{6A773018-8E2E-7B4D-A9C4-3FC4FC4EC4F7}">
      <dsp:nvSpPr>
        <dsp:cNvPr id="0" name=""/>
        <dsp:cNvSpPr/>
      </dsp:nvSpPr>
      <dsp:spPr>
        <a:xfrm>
          <a:off x="0" y="2175669"/>
          <a:ext cx="7886700" cy="0"/>
        </a:xfrm>
        <a:prstGeom prst="line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accent2">
              <a:hueOff val="3121013"/>
              <a:satOff val="-3893"/>
              <a:lumOff val="9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ACFE81-B0C3-C646-A28D-B263A71F8E55}">
      <dsp:nvSpPr>
        <dsp:cNvPr id="0" name=""/>
        <dsp:cNvSpPr/>
      </dsp:nvSpPr>
      <dsp:spPr>
        <a:xfrm>
          <a:off x="0" y="2175669"/>
          <a:ext cx="7886700" cy="1087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Macrocosm and microcosm : exploring the role of Presocratic natural philosophy in classical Greek medicine</a:t>
          </a:r>
          <a:endParaRPr lang="en-US" sz="2100" kern="1200"/>
        </a:p>
      </dsp:txBody>
      <dsp:txXfrm>
        <a:off x="0" y="2175669"/>
        <a:ext cx="7886700" cy="1087834"/>
      </dsp:txXfrm>
    </dsp:sp>
    <dsp:sp modelId="{C8510C3B-B7AB-3742-AA54-B3614292C23A}">
      <dsp:nvSpPr>
        <dsp:cNvPr id="0" name=""/>
        <dsp:cNvSpPr/>
      </dsp:nvSpPr>
      <dsp:spPr>
        <a:xfrm>
          <a:off x="0" y="3263503"/>
          <a:ext cx="7886700" cy="0"/>
        </a:xfrm>
        <a:prstGeom prst="line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0ECCAC-9944-C143-89A9-6DE07C07EA2F}">
      <dsp:nvSpPr>
        <dsp:cNvPr id="0" name=""/>
        <dsp:cNvSpPr/>
      </dsp:nvSpPr>
      <dsp:spPr>
        <a:xfrm>
          <a:off x="0" y="3263503"/>
          <a:ext cx="7886700" cy="1087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Ptolemaic Royal Women</a:t>
          </a:r>
          <a:endParaRPr lang="en-US" sz="2100" kern="1200"/>
        </a:p>
      </dsp:txBody>
      <dsp:txXfrm>
        <a:off x="0" y="3263503"/>
        <a:ext cx="7886700" cy="108783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CFC6FA-8C11-BE49-9E6F-C2D0756197E2}">
      <dsp:nvSpPr>
        <dsp:cNvPr id="0" name=""/>
        <dsp:cNvSpPr/>
      </dsp:nvSpPr>
      <dsp:spPr>
        <a:xfrm>
          <a:off x="0" y="462"/>
          <a:ext cx="3845272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8B0D51-FFEA-D144-8D10-C33BE09B1578}">
      <dsp:nvSpPr>
        <dsp:cNvPr id="0" name=""/>
        <dsp:cNvSpPr/>
      </dsp:nvSpPr>
      <dsp:spPr>
        <a:xfrm>
          <a:off x="0" y="462"/>
          <a:ext cx="3845272" cy="7568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Legitimation of power: the iconography of the Golden Age myth on Roman imperial coinage of the third century AD. </a:t>
          </a:r>
          <a:endParaRPr lang="en-US" sz="1500" kern="1200"/>
        </a:p>
      </dsp:txBody>
      <dsp:txXfrm>
        <a:off x="0" y="462"/>
        <a:ext cx="3845272" cy="756898"/>
      </dsp:txXfrm>
    </dsp:sp>
    <dsp:sp modelId="{8DF1E9DE-B24C-EC4B-A581-A087776A49B7}">
      <dsp:nvSpPr>
        <dsp:cNvPr id="0" name=""/>
        <dsp:cNvSpPr/>
      </dsp:nvSpPr>
      <dsp:spPr>
        <a:xfrm>
          <a:off x="0" y="757361"/>
          <a:ext cx="3845272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9B6BEA-5974-5E4C-900C-F48D8BE2853A}">
      <dsp:nvSpPr>
        <dsp:cNvPr id="0" name=""/>
        <dsp:cNvSpPr/>
      </dsp:nvSpPr>
      <dsp:spPr>
        <a:xfrm>
          <a:off x="0" y="757361"/>
          <a:ext cx="3845272" cy="7568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Gauls, Goths and the Holy Roman Empire: the impact and significance of the sacks of Rome in 390 BC, AD 410 and 1527</a:t>
          </a:r>
          <a:endParaRPr lang="en-US" sz="1500" kern="1200"/>
        </a:p>
      </dsp:txBody>
      <dsp:txXfrm>
        <a:off x="0" y="757361"/>
        <a:ext cx="3845272" cy="756898"/>
      </dsp:txXfrm>
    </dsp:sp>
    <dsp:sp modelId="{81CA5A6A-B230-EF42-9FC4-B7CEDA10B921}">
      <dsp:nvSpPr>
        <dsp:cNvPr id="0" name=""/>
        <dsp:cNvSpPr/>
      </dsp:nvSpPr>
      <dsp:spPr>
        <a:xfrm>
          <a:off x="0" y="1514260"/>
          <a:ext cx="3845272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CA7C50-14AE-C340-96C6-D7956DB476CF}">
      <dsp:nvSpPr>
        <dsp:cNvPr id="0" name=""/>
        <dsp:cNvSpPr/>
      </dsp:nvSpPr>
      <dsp:spPr>
        <a:xfrm>
          <a:off x="0" y="1514260"/>
          <a:ext cx="3845272" cy="7568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Camus' Caligula: an intrinsically 'Roman' play?</a:t>
          </a:r>
          <a:endParaRPr lang="en-US" sz="1500" kern="1200"/>
        </a:p>
      </dsp:txBody>
      <dsp:txXfrm>
        <a:off x="0" y="1514260"/>
        <a:ext cx="3845272" cy="756898"/>
      </dsp:txXfrm>
    </dsp:sp>
    <dsp:sp modelId="{33403A16-4820-AC48-88DD-3B439AE99ABE}">
      <dsp:nvSpPr>
        <dsp:cNvPr id="0" name=""/>
        <dsp:cNvSpPr/>
      </dsp:nvSpPr>
      <dsp:spPr>
        <a:xfrm>
          <a:off x="0" y="2271158"/>
          <a:ext cx="3845272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540FFA-1610-D947-A673-D6D0EFC9B0C1}">
      <dsp:nvSpPr>
        <dsp:cNvPr id="0" name=""/>
        <dsp:cNvSpPr/>
      </dsp:nvSpPr>
      <dsp:spPr>
        <a:xfrm>
          <a:off x="0" y="2271158"/>
          <a:ext cx="3845272" cy="7568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Suetonius' Approach to Biography in the De Vita Caesarum</a:t>
          </a:r>
          <a:endParaRPr lang="en-US" sz="1500" kern="1200"/>
        </a:p>
      </dsp:txBody>
      <dsp:txXfrm>
        <a:off x="0" y="2271158"/>
        <a:ext cx="3845272" cy="756898"/>
      </dsp:txXfrm>
    </dsp:sp>
    <dsp:sp modelId="{105A0F40-12EE-1A49-B20B-DDE368F0BFCA}">
      <dsp:nvSpPr>
        <dsp:cNvPr id="0" name=""/>
        <dsp:cNvSpPr/>
      </dsp:nvSpPr>
      <dsp:spPr>
        <a:xfrm>
          <a:off x="0" y="3028057"/>
          <a:ext cx="3845272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6848FA-9F20-C44E-B43A-47D4C1823085}">
      <dsp:nvSpPr>
        <dsp:cNvPr id="0" name=""/>
        <dsp:cNvSpPr/>
      </dsp:nvSpPr>
      <dsp:spPr>
        <a:xfrm>
          <a:off x="0" y="3028057"/>
          <a:ext cx="3845272" cy="7568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A denarius perpetuus?: the circulation of the "legionary denarii" of Marc Antony in Roman Italy and Britain 32-BC-AD 294</a:t>
          </a:r>
          <a:endParaRPr lang="en-US" sz="1500" kern="1200"/>
        </a:p>
      </dsp:txBody>
      <dsp:txXfrm>
        <a:off x="0" y="3028057"/>
        <a:ext cx="3845272" cy="75689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6316E8-5AAA-9747-BF84-009D864FAB5D}">
      <dsp:nvSpPr>
        <dsp:cNvPr id="0" name=""/>
        <dsp:cNvSpPr/>
      </dsp:nvSpPr>
      <dsp:spPr>
        <a:xfrm>
          <a:off x="0" y="2124"/>
          <a:ext cx="78867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C75F86F-0CC0-4549-BD99-E930B70B583A}">
      <dsp:nvSpPr>
        <dsp:cNvPr id="0" name=""/>
        <dsp:cNvSpPr/>
      </dsp:nvSpPr>
      <dsp:spPr>
        <a:xfrm>
          <a:off x="0" y="2124"/>
          <a:ext cx="7886700" cy="7245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Themistius: a politician in disguise?</a:t>
          </a:r>
        </a:p>
      </dsp:txBody>
      <dsp:txXfrm>
        <a:off x="0" y="2124"/>
        <a:ext cx="7886700" cy="724514"/>
      </dsp:txXfrm>
    </dsp:sp>
    <dsp:sp modelId="{F20577C4-2960-B241-9243-EC2DEEEA6DE5}">
      <dsp:nvSpPr>
        <dsp:cNvPr id="0" name=""/>
        <dsp:cNvSpPr/>
      </dsp:nvSpPr>
      <dsp:spPr>
        <a:xfrm>
          <a:off x="0" y="726639"/>
          <a:ext cx="7886700" cy="0"/>
        </a:xfrm>
        <a:prstGeom prst="line">
          <a:avLst/>
        </a:prstGeom>
        <a:solidFill>
          <a:schemeClr val="accent2">
            <a:hueOff val="936304"/>
            <a:satOff val="-1168"/>
            <a:lumOff val="275"/>
            <a:alphaOff val="0"/>
          </a:schemeClr>
        </a:solidFill>
        <a:ln w="25400" cap="flat" cmpd="sng" algn="ctr">
          <a:solidFill>
            <a:schemeClr val="accent2">
              <a:hueOff val="936304"/>
              <a:satOff val="-1168"/>
              <a:lumOff val="275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5095941-7273-1143-AE35-EC62B8C9A81A}">
      <dsp:nvSpPr>
        <dsp:cNvPr id="0" name=""/>
        <dsp:cNvSpPr/>
      </dsp:nvSpPr>
      <dsp:spPr>
        <a:xfrm>
          <a:off x="0" y="726639"/>
          <a:ext cx="7886700" cy="7245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Portrayals of the mythological female in Ancient Greek literature and art </a:t>
          </a:r>
        </a:p>
      </dsp:txBody>
      <dsp:txXfrm>
        <a:off x="0" y="726639"/>
        <a:ext cx="7886700" cy="724514"/>
      </dsp:txXfrm>
    </dsp:sp>
    <dsp:sp modelId="{DE224047-EF2D-FD42-9202-77D6FDE13602}">
      <dsp:nvSpPr>
        <dsp:cNvPr id="0" name=""/>
        <dsp:cNvSpPr/>
      </dsp:nvSpPr>
      <dsp:spPr>
        <a:xfrm>
          <a:off x="0" y="1451154"/>
          <a:ext cx="7886700" cy="0"/>
        </a:xfrm>
        <a:prstGeom prst="line">
          <a:avLst/>
        </a:prstGeom>
        <a:solidFill>
          <a:schemeClr val="accent2">
            <a:hueOff val="1872608"/>
            <a:satOff val="-2336"/>
            <a:lumOff val="549"/>
            <a:alphaOff val="0"/>
          </a:schemeClr>
        </a:solidFill>
        <a:ln w="25400" cap="flat" cmpd="sng" algn="ctr">
          <a:solidFill>
            <a:schemeClr val="accent2">
              <a:hueOff val="1872608"/>
              <a:satOff val="-2336"/>
              <a:lumOff val="549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57C90F8-F3FA-B84C-B8AF-2AC63D2092B9}">
      <dsp:nvSpPr>
        <dsp:cNvPr id="0" name=""/>
        <dsp:cNvSpPr/>
      </dsp:nvSpPr>
      <dsp:spPr>
        <a:xfrm>
          <a:off x="0" y="1451154"/>
          <a:ext cx="7886700" cy="7245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The nature, function and development of the chorus in the comedies of Aristophanes </a:t>
          </a:r>
          <a:r>
            <a:rPr lang="en-GB" sz="2000" kern="1200" dirty="0"/>
            <a:t> </a:t>
          </a:r>
          <a:endParaRPr lang="en-US" sz="2000" kern="1200" dirty="0"/>
        </a:p>
      </dsp:txBody>
      <dsp:txXfrm>
        <a:off x="0" y="1451154"/>
        <a:ext cx="7886700" cy="724514"/>
      </dsp:txXfrm>
    </dsp:sp>
    <dsp:sp modelId="{1E7B42B0-D283-DE46-97B3-163A19B8DA9B}">
      <dsp:nvSpPr>
        <dsp:cNvPr id="0" name=""/>
        <dsp:cNvSpPr/>
      </dsp:nvSpPr>
      <dsp:spPr>
        <a:xfrm>
          <a:off x="0" y="2175669"/>
          <a:ext cx="7886700" cy="0"/>
        </a:xfrm>
        <a:prstGeom prst="line">
          <a:avLst/>
        </a:prstGeom>
        <a:solidFill>
          <a:schemeClr val="accent2">
            <a:hueOff val="2808911"/>
            <a:satOff val="-3503"/>
            <a:lumOff val="824"/>
            <a:alphaOff val="0"/>
          </a:schemeClr>
        </a:solidFill>
        <a:ln w="25400" cap="flat" cmpd="sng" algn="ctr">
          <a:solidFill>
            <a:schemeClr val="accent2">
              <a:hueOff val="2808911"/>
              <a:satOff val="-3503"/>
              <a:lumOff val="824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73D6D28-7A21-A846-A7F1-2CD4715E2D34}">
      <dsp:nvSpPr>
        <dsp:cNvPr id="0" name=""/>
        <dsp:cNvSpPr/>
      </dsp:nvSpPr>
      <dsp:spPr>
        <a:xfrm>
          <a:off x="0" y="2175669"/>
          <a:ext cx="7886700" cy="7245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Selections from the Appendix Virgiliana: a study of unity versus individuality </a:t>
          </a:r>
          <a:endParaRPr lang="en-US" sz="2000" kern="1200"/>
        </a:p>
      </dsp:txBody>
      <dsp:txXfrm>
        <a:off x="0" y="2175669"/>
        <a:ext cx="7886700" cy="724514"/>
      </dsp:txXfrm>
    </dsp:sp>
    <dsp:sp modelId="{62632446-8CA2-BC41-B7C9-95E6374A5EAE}">
      <dsp:nvSpPr>
        <dsp:cNvPr id="0" name=""/>
        <dsp:cNvSpPr/>
      </dsp:nvSpPr>
      <dsp:spPr>
        <a:xfrm>
          <a:off x="0" y="2900183"/>
          <a:ext cx="7886700" cy="0"/>
        </a:xfrm>
        <a:prstGeom prst="line">
          <a:avLst/>
        </a:prstGeom>
        <a:solidFill>
          <a:schemeClr val="accent2">
            <a:hueOff val="3745215"/>
            <a:satOff val="-4671"/>
            <a:lumOff val="1098"/>
            <a:alphaOff val="0"/>
          </a:schemeClr>
        </a:solidFill>
        <a:ln w="25400" cap="flat" cmpd="sng" algn="ctr">
          <a:solidFill>
            <a:schemeClr val="accent2">
              <a:hueOff val="3745215"/>
              <a:satOff val="-4671"/>
              <a:lumOff val="1098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2CE54AE-1110-A84E-98C8-3556D5934BE4}">
      <dsp:nvSpPr>
        <dsp:cNvPr id="0" name=""/>
        <dsp:cNvSpPr/>
      </dsp:nvSpPr>
      <dsp:spPr>
        <a:xfrm>
          <a:off x="0" y="2900183"/>
          <a:ext cx="7886700" cy="7245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Early-Imperial Latin literature and Gothic fiction (1764-1900) : parallels and connections </a:t>
          </a:r>
          <a:endParaRPr lang="en-US" sz="2000" kern="1200"/>
        </a:p>
      </dsp:txBody>
      <dsp:txXfrm>
        <a:off x="0" y="2900183"/>
        <a:ext cx="7886700" cy="724514"/>
      </dsp:txXfrm>
    </dsp:sp>
    <dsp:sp modelId="{BEE85CAF-2B78-8B4F-97D5-BB5A87D9CEB9}">
      <dsp:nvSpPr>
        <dsp:cNvPr id="0" name=""/>
        <dsp:cNvSpPr/>
      </dsp:nvSpPr>
      <dsp:spPr>
        <a:xfrm>
          <a:off x="0" y="3624698"/>
          <a:ext cx="7886700" cy="0"/>
        </a:xfrm>
        <a:prstGeom prst="line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B7980DD-02DA-1044-9F75-B3E120B76D09}">
      <dsp:nvSpPr>
        <dsp:cNvPr id="0" name=""/>
        <dsp:cNvSpPr/>
      </dsp:nvSpPr>
      <dsp:spPr>
        <a:xfrm>
          <a:off x="0" y="3624698"/>
          <a:ext cx="7886700" cy="7245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In the guise of Tityrus : the pastoral tendency of Dante, Petrarch and Boccaccio </a:t>
          </a:r>
          <a:endParaRPr lang="en-US" sz="2000" kern="1200"/>
        </a:p>
      </dsp:txBody>
      <dsp:txXfrm>
        <a:off x="0" y="3624698"/>
        <a:ext cx="7886700" cy="72451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49958A-C8E4-8D4D-9CEC-960455C80704}">
      <dsp:nvSpPr>
        <dsp:cNvPr id="0" name=""/>
        <dsp:cNvSpPr/>
      </dsp:nvSpPr>
      <dsp:spPr>
        <a:xfrm>
          <a:off x="0" y="0"/>
          <a:ext cx="3840085" cy="0"/>
        </a:xfrm>
        <a:prstGeom prst="line">
          <a:avLst/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C707F1-5CA5-2542-84CE-4FFA64262129}">
      <dsp:nvSpPr>
        <dsp:cNvPr id="0" name=""/>
        <dsp:cNvSpPr/>
      </dsp:nvSpPr>
      <dsp:spPr>
        <a:xfrm>
          <a:off x="0" y="0"/>
          <a:ext cx="3840085" cy="8655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Was James 'Athenian' Stuart a pioneer of the Greek revival?</a:t>
          </a:r>
          <a:endParaRPr lang="en-US" sz="1700" kern="1200"/>
        </a:p>
      </dsp:txBody>
      <dsp:txXfrm>
        <a:off x="0" y="0"/>
        <a:ext cx="3840085" cy="865557"/>
      </dsp:txXfrm>
    </dsp:sp>
    <dsp:sp modelId="{BF899F2F-405E-4941-890C-5AC92FE3B5BC}">
      <dsp:nvSpPr>
        <dsp:cNvPr id="0" name=""/>
        <dsp:cNvSpPr/>
      </dsp:nvSpPr>
      <dsp:spPr>
        <a:xfrm>
          <a:off x="0" y="865557"/>
          <a:ext cx="3840085" cy="0"/>
        </a:xfrm>
        <a:prstGeom prst="line">
          <a:avLst/>
        </a:prstGeom>
        <a:solidFill>
          <a:schemeClr val="accent5">
            <a:shade val="80000"/>
            <a:hueOff val="68407"/>
            <a:satOff val="-746"/>
            <a:lumOff val="8526"/>
            <a:alphaOff val="0"/>
          </a:schemeClr>
        </a:solidFill>
        <a:ln w="25400" cap="flat" cmpd="sng" algn="ctr">
          <a:solidFill>
            <a:schemeClr val="accent5">
              <a:shade val="80000"/>
              <a:hueOff val="68407"/>
              <a:satOff val="-746"/>
              <a:lumOff val="852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085631-4706-3946-8727-A8270B4F965C}">
      <dsp:nvSpPr>
        <dsp:cNvPr id="0" name=""/>
        <dsp:cNvSpPr/>
      </dsp:nvSpPr>
      <dsp:spPr>
        <a:xfrm>
          <a:off x="0" y="865557"/>
          <a:ext cx="3840085" cy="8655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Book 11 of Antoine </a:t>
          </a:r>
          <a:r>
            <a:rPr lang="en-GB" sz="1700" kern="1200" dirty="0" err="1"/>
            <a:t>Garissoles</a:t>
          </a:r>
          <a:r>
            <a:rPr lang="en-GB" sz="1700" kern="1200" dirty="0"/>
            <a:t>' </a:t>
          </a:r>
          <a:r>
            <a:rPr lang="en-GB" sz="1700" kern="1200" dirty="0" err="1"/>
            <a:t>Adolphid</a:t>
          </a:r>
          <a:r>
            <a:rPr lang="en-GB" sz="1700" kern="1200" dirty="0"/>
            <a:t> : an edition with an introduction, an English translation and explanatory notes</a:t>
          </a:r>
          <a:endParaRPr lang="en-US" sz="1700" kern="1200" dirty="0"/>
        </a:p>
      </dsp:txBody>
      <dsp:txXfrm>
        <a:off x="0" y="865557"/>
        <a:ext cx="3840085" cy="865557"/>
      </dsp:txXfrm>
    </dsp:sp>
    <dsp:sp modelId="{16BE2EA1-30A2-934F-8AFC-CDF7A8F97101}">
      <dsp:nvSpPr>
        <dsp:cNvPr id="0" name=""/>
        <dsp:cNvSpPr/>
      </dsp:nvSpPr>
      <dsp:spPr>
        <a:xfrm>
          <a:off x="0" y="1731114"/>
          <a:ext cx="3840085" cy="0"/>
        </a:xfrm>
        <a:prstGeom prst="line">
          <a:avLst/>
        </a:prstGeom>
        <a:solidFill>
          <a:schemeClr val="accent5">
            <a:shade val="80000"/>
            <a:hueOff val="136814"/>
            <a:satOff val="-1492"/>
            <a:lumOff val="17053"/>
            <a:alphaOff val="0"/>
          </a:schemeClr>
        </a:solidFill>
        <a:ln w="25400" cap="flat" cmpd="sng" algn="ctr">
          <a:solidFill>
            <a:schemeClr val="accent5">
              <a:shade val="80000"/>
              <a:hueOff val="136814"/>
              <a:satOff val="-1492"/>
              <a:lumOff val="1705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6245CB-A3DB-6942-ADF2-CD78D0E86E99}">
      <dsp:nvSpPr>
        <dsp:cNvPr id="0" name=""/>
        <dsp:cNvSpPr/>
      </dsp:nvSpPr>
      <dsp:spPr>
        <a:xfrm>
          <a:off x="0" y="1731114"/>
          <a:ext cx="3840085" cy="8655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Interpretations of the ending of the </a:t>
          </a:r>
          <a:r>
            <a:rPr lang="en-US" sz="1700" i="1" kern="1200" dirty="0"/>
            <a:t>Aeneid</a:t>
          </a:r>
          <a:r>
            <a:rPr lang="en-US" sz="1700" kern="1200" dirty="0"/>
            <a:t>, from antiquity to the Renaissance </a:t>
          </a:r>
        </a:p>
      </dsp:txBody>
      <dsp:txXfrm>
        <a:off x="0" y="1731114"/>
        <a:ext cx="3840085" cy="865557"/>
      </dsp:txXfrm>
    </dsp:sp>
    <dsp:sp modelId="{26EFC227-B71C-5646-8C53-A63BDEF531D8}">
      <dsp:nvSpPr>
        <dsp:cNvPr id="0" name=""/>
        <dsp:cNvSpPr/>
      </dsp:nvSpPr>
      <dsp:spPr>
        <a:xfrm>
          <a:off x="0" y="2596671"/>
          <a:ext cx="3840085" cy="0"/>
        </a:xfrm>
        <a:prstGeom prst="line">
          <a:avLst/>
        </a:prstGeom>
        <a:solidFill>
          <a:schemeClr val="accent5">
            <a:shade val="80000"/>
            <a:hueOff val="205221"/>
            <a:satOff val="-2238"/>
            <a:lumOff val="25579"/>
            <a:alphaOff val="0"/>
          </a:schemeClr>
        </a:solidFill>
        <a:ln w="25400" cap="flat" cmpd="sng" algn="ctr">
          <a:solidFill>
            <a:schemeClr val="accent5">
              <a:shade val="80000"/>
              <a:hueOff val="205221"/>
              <a:satOff val="-2238"/>
              <a:lumOff val="2557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3E98DD-0AAD-254F-8BEF-B9C1302FBB7A}">
      <dsp:nvSpPr>
        <dsp:cNvPr id="0" name=""/>
        <dsp:cNvSpPr/>
      </dsp:nvSpPr>
      <dsp:spPr>
        <a:xfrm>
          <a:off x="0" y="2596671"/>
          <a:ext cx="3840085" cy="8655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Hegel and Nietzsche's views on the Greeks </a:t>
          </a:r>
          <a:endParaRPr lang="en-US" sz="1700" kern="1200"/>
        </a:p>
      </dsp:txBody>
      <dsp:txXfrm>
        <a:off x="0" y="2596671"/>
        <a:ext cx="3840085" cy="86555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1D29B1-D64D-D04B-B657-776563C6D84B}">
      <dsp:nvSpPr>
        <dsp:cNvPr id="0" name=""/>
        <dsp:cNvSpPr/>
      </dsp:nvSpPr>
      <dsp:spPr>
        <a:xfrm>
          <a:off x="0" y="2720"/>
          <a:ext cx="4701779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9A2548-3012-B648-8905-0E8153BAEE14}">
      <dsp:nvSpPr>
        <dsp:cNvPr id="0" name=""/>
        <dsp:cNvSpPr/>
      </dsp:nvSpPr>
      <dsp:spPr>
        <a:xfrm>
          <a:off x="0" y="2720"/>
          <a:ext cx="4701779" cy="9277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Taught MA in Ancient Visual and Material Culture: 1 year full-time; 2 years part-time</a:t>
          </a:r>
          <a:endParaRPr lang="en-US" sz="1800" kern="1200"/>
        </a:p>
      </dsp:txBody>
      <dsp:txXfrm>
        <a:off x="0" y="2720"/>
        <a:ext cx="4701779" cy="927780"/>
      </dsp:txXfrm>
    </dsp:sp>
    <dsp:sp modelId="{A8A9CEAE-1A67-EF49-95D8-CA63681C5BAB}">
      <dsp:nvSpPr>
        <dsp:cNvPr id="0" name=""/>
        <dsp:cNvSpPr/>
      </dsp:nvSpPr>
      <dsp:spPr>
        <a:xfrm>
          <a:off x="0" y="930501"/>
          <a:ext cx="4701779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BCAE65-7C4C-1540-849F-169EDF64029B}">
      <dsp:nvSpPr>
        <dsp:cNvPr id="0" name=""/>
        <dsp:cNvSpPr/>
      </dsp:nvSpPr>
      <dsp:spPr>
        <a:xfrm>
          <a:off x="0" y="930501"/>
          <a:ext cx="4701779" cy="9277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Taught MA in the Visual and Material Culture of Ancient Rome: 1 year full-time; 2 years part-time</a:t>
          </a:r>
          <a:endParaRPr lang="en-US" sz="1800" kern="1200"/>
        </a:p>
      </dsp:txBody>
      <dsp:txXfrm>
        <a:off x="0" y="930501"/>
        <a:ext cx="4701779" cy="927780"/>
      </dsp:txXfrm>
    </dsp:sp>
    <dsp:sp modelId="{B28A46B2-AE4B-2244-8BF1-B3DA5B72232E}">
      <dsp:nvSpPr>
        <dsp:cNvPr id="0" name=""/>
        <dsp:cNvSpPr/>
      </dsp:nvSpPr>
      <dsp:spPr>
        <a:xfrm>
          <a:off x="0" y="1858281"/>
          <a:ext cx="4701779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07AABF-6A99-EF4D-8C0F-0322FB68F3D0}">
      <dsp:nvSpPr>
        <dsp:cNvPr id="0" name=""/>
        <dsp:cNvSpPr/>
      </dsp:nvSpPr>
      <dsp:spPr>
        <a:xfrm>
          <a:off x="0" y="1858281"/>
          <a:ext cx="4701779" cy="9277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Taught MA in the Visual and Material Culture of Ancient Greece: 1 year full-time; 2 years part-time</a:t>
          </a:r>
          <a:endParaRPr lang="en-US" sz="1800" kern="1200"/>
        </a:p>
      </dsp:txBody>
      <dsp:txXfrm>
        <a:off x="0" y="1858281"/>
        <a:ext cx="4701779" cy="927780"/>
      </dsp:txXfrm>
    </dsp:sp>
    <dsp:sp modelId="{26577664-3002-9D48-B9A9-C42845BA2015}">
      <dsp:nvSpPr>
        <dsp:cNvPr id="0" name=""/>
        <dsp:cNvSpPr/>
      </dsp:nvSpPr>
      <dsp:spPr>
        <a:xfrm>
          <a:off x="0" y="2786062"/>
          <a:ext cx="4701779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DEFBA3-63ED-F04E-9547-00CFFD6A9A85}">
      <dsp:nvSpPr>
        <dsp:cNvPr id="0" name=""/>
        <dsp:cNvSpPr/>
      </dsp:nvSpPr>
      <dsp:spPr>
        <a:xfrm>
          <a:off x="0" y="2786062"/>
          <a:ext cx="4701779" cy="9277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Core module (Approaching Ancient Visual and Material Culture); Language, ancient or modern; Numismatics; Epigraphy; Art; Dissertation</a:t>
          </a:r>
          <a:endParaRPr lang="en-US" sz="1800" kern="1200"/>
        </a:p>
      </dsp:txBody>
      <dsp:txXfrm>
        <a:off x="0" y="2786062"/>
        <a:ext cx="4701779" cy="927780"/>
      </dsp:txXfrm>
    </dsp:sp>
    <dsp:sp modelId="{A95A4B48-0ED8-7042-94D3-741572995D5A}">
      <dsp:nvSpPr>
        <dsp:cNvPr id="0" name=""/>
        <dsp:cNvSpPr/>
      </dsp:nvSpPr>
      <dsp:spPr>
        <a:xfrm>
          <a:off x="0" y="3713843"/>
          <a:ext cx="4701779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F908DF-EDA4-FC4D-90C3-B9EEC828428B}">
      <dsp:nvSpPr>
        <dsp:cNvPr id="0" name=""/>
        <dsp:cNvSpPr/>
      </dsp:nvSpPr>
      <dsp:spPr>
        <a:xfrm>
          <a:off x="0" y="3713843"/>
          <a:ext cx="4701779" cy="9277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2-month course at British School at Rome/ British School at Athens </a:t>
          </a:r>
          <a:endParaRPr lang="en-US" sz="1800" kern="1200"/>
        </a:p>
      </dsp:txBody>
      <dsp:txXfrm>
        <a:off x="0" y="3713843"/>
        <a:ext cx="4701779" cy="927780"/>
      </dsp:txXfrm>
    </dsp:sp>
    <dsp:sp modelId="{1BF00291-F63B-A346-9505-366F50C59CB7}">
      <dsp:nvSpPr>
        <dsp:cNvPr id="0" name=""/>
        <dsp:cNvSpPr/>
      </dsp:nvSpPr>
      <dsp:spPr>
        <a:xfrm>
          <a:off x="0" y="4641623"/>
          <a:ext cx="4701779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4B85FC-DF7F-054D-92C7-6B0C4A1211A2}">
      <dsp:nvSpPr>
        <dsp:cNvPr id="0" name=""/>
        <dsp:cNvSpPr/>
      </dsp:nvSpPr>
      <dsp:spPr>
        <a:xfrm>
          <a:off x="0" y="4641623"/>
          <a:ext cx="4701779" cy="9277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Assessed by essays, language exam/dossier, dissertation</a:t>
          </a:r>
          <a:endParaRPr lang="en-US" sz="1800" kern="1200"/>
        </a:p>
      </dsp:txBody>
      <dsp:txXfrm>
        <a:off x="0" y="4641623"/>
        <a:ext cx="4701779" cy="92778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E98A4A-8596-ED4C-B257-5EC6F0E6CFAE}">
      <dsp:nvSpPr>
        <dsp:cNvPr id="0" name=""/>
        <dsp:cNvSpPr/>
      </dsp:nvSpPr>
      <dsp:spPr>
        <a:xfrm>
          <a:off x="0" y="567"/>
          <a:ext cx="8047806" cy="0"/>
        </a:xfrm>
        <a:prstGeom prst="line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0B20DA-BE6E-BE4B-9FDE-8E00CF7E5725}">
      <dsp:nvSpPr>
        <dsp:cNvPr id="0" name=""/>
        <dsp:cNvSpPr/>
      </dsp:nvSpPr>
      <dsp:spPr>
        <a:xfrm>
          <a:off x="0" y="567"/>
          <a:ext cx="8047806" cy="9291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The identity of the satyr through the animal, the myth, and the human</a:t>
          </a:r>
          <a:endParaRPr lang="en-US" sz="2400" kern="1200" dirty="0"/>
        </a:p>
      </dsp:txBody>
      <dsp:txXfrm>
        <a:off x="0" y="567"/>
        <a:ext cx="8047806" cy="929150"/>
      </dsp:txXfrm>
    </dsp:sp>
    <dsp:sp modelId="{97090B55-FED2-AD4D-8158-34CA7A3FFE63}">
      <dsp:nvSpPr>
        <dsp:cNvPr id="0" name=""/>
        <dsp:cNvSpPr/>
      </dsp:nvSpPr>
      <dsp:spPr>
        <a:xfrm>
          <a:off x="0" y="929717"/>
          <a:ext cx="8047806" cy="0"/>
        </a:xfrm>
        <a:prstGeom prst="line">
          <a:avLst/>
        </a:prstGeom>
        <a:solidFill>
          <a:schemeClr val="accent1">
            <a:shade val="80000"/>
            <a:hueOff val="76561"/>
            <a:satOff val="-1098"/>
            <a:lumOff val="6404"/>
            <a:alphaOff val="0"/>
          </a:schemeClr>
        </a:solidFill>
        <a:ln w="25400" cap="flat" cmpd="sng" algn="ctr">
          <a:solidFill>
            <a:schemeClr val="accent1">
              <a:shade val="80000"/>
              <a:hueOff val="76561"/>
              <a:satOff val="-1098"/>
              <a:lumOff val="640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88C97F-374D-4047-945A-E4055F0E2EDF}">
      <dsp:nvSpPr>
        <dsp:cNvPr id="0" name=""/>
        <dsp:cNvSpPr/>
      </dsp:nvSpPr>
      <dsp:spPr>
        <a:xfrm>
          <a:off x="0" y="929717"/>
          <a:ext cx="4527792" cy="9291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The impact of Classical Antiquity on Nazi Germany</a:t>
          </a:r>
          <a:endParaRPr lang="en-US" sz="2300" kern="1200" dirty="0"/>
        </a:p>
      </dsp:txBody>
      <dsp:txXfrm>
        <a:off x="0" y="929717"/>
        <a:ext cx="4527792" cy="929150"/>
      </dsp:txXfrm>
    </dsp:sp>
    <dsp:sp modelId="{8968126B-937A-CE4D-9334-6EEFEA0ACBD4}">
      <dsp:nvSpPr>
        <dsp:cNvPr id="0" name=""/>
        <dsp:cNvSpPr/>
      </dsp:nvSpPr>
      <dsp:spPr>
        <a:xfrm>
          <a:off x="0" y="1858867"/>
          <a:ext cx="8047806" cy="0"/>
        </a:xfrm>
        <a:prstGeom prst="line">
          <a:avLst/>
        </a:prstGeom>
        <a:solidFill>
          <a:schemeClr val="accent1">
            <a:shade val="80000"/>
            <a:hueOff val="153123"/>
            <a:satOff val="-2196"/>
            <a:lumOff val="12807"/>
            <a:alphaOff val="0"/>
          </a:schemeClr>
        </a:solidFill>
        <a:ln w="25400" cap="flat" cmpd="sng" algn="ctr">
          <a:solidFill>
            <a:schemeClr val="accent1">
              <a:shade val="80000"/>
              <a:hueOff val="153123"/>
              <a:satOff val="-2196"/>
              <a:lumOff val="1280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6A0361-53EB-694D-8B39-4F3FEB9BAFC1}">
      <dsp:nvSpPr>
        <dsp:cNvPr id="0" name=""/>
        <dsp:cNvSpPr/>
      </dsp:nvSpPr>
      <dsp:spPr>
        <a:xfrm>
          <a:off x="0" y="1858867"/>
          <a:ext cx="5703447" cy="9291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Museums in Britain’s Public Schools</a:t>
          </a:r>
          <a:endParaRPr lang="en-US" sz="2200" kern="1200" dirty="0"/>
        </a:p>
      </dsp:txBody>
      <dsp:txXfrm>
        <a:off x="0" y="1858867"/>
        <a:ext cx="5703447" cy="929150"/>
      </dsp:txXfrm>
    </dsp:sp>
    <dsp:sp modelId="{8CAF6AA1-60B6-1740-B21F-E49B0B82C0E6}">
      <dsp:nvSpPr>
        <dsp:cNvPr id="0" name=""/>
        <dsp:cNvSpPr/>
      </dsp:nvSpPr>
      <dsp:spPr>
        <a:xfrm>
          <a:off x="0" y="2788017"/>
          <a:ext cx="8047806" cy="0"/>
        </a:xfrm>
        <a:prstGeom prst="line">
          <a:avLst/>
        </a:prstGeom>
        <a:solidFill>
          <a:schemeClr val="accent1">
            <a:shade val="80000"/>
            <a:hueOff val="229684"/>
            <a:satOff val="-3294"/>
            <a:lumOff val="19211"/>
            <a:alphaOff val="0"/>
          </a:schemeClr>
        </a:solidFill>
        <a:ln w="25400" cap="flat" cmpd="sng" algn="ctr">
          <a:solidFill>
            <a:schemeClr val="accent1">
              <a:shade val="80000"/>
              <a:hueOff val="229684"/>
              <a:satOff val="-3294"/>
              <a:lumOff val="1921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F13A7B-B285-5141-A211-E2A0C600D6D4}">
      <dsp:nvSpPr>
        <dsp:cNvPr id="0" name=""/>
        <dsp:cNvSpPr/>
      </dsp:nvSpPr>
      <dsp:spPr>
        <a:xfrm>
          <a:off x="0" y="2788017"/>
          <a:ext cx="6144322" cy="9291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Women in business in Southern Italy </a:t>
          </a:r>
          <a:endParaRPr lang="en-US" sz="2200" kern="1200" dirty="0"/>
        </a:p>
      </dsp:txBody>
      <dsp:txXfrm>
        <a:off x="0" y="2788017"/>
        <a:ext cx="6144322" cy="929150"/>
      </dsp:txXfrm>
    </dsp:sp>
    <dsp:sp modelId="{F0759E7C-6F81-AE4A-B983-AA3935383CB5}">
      <dsp:nvSpPr>
        <dsp:cNvPr id="0" name=""/>
        <dsp:cNvSpPr/>
      </dsp:nvSpPr>
      <dsp:spPr>
        <a:xfrm>
          <a:off x="0" y="3717167"/>
          <a:ext cx="8047806" cy="0"/>
        </a:xfrm>
        <a:prstGeom prst="line">
          <a:avLst/>
        </a:prstGeom>
        <a:solidFill>
          <a:schemeClr val="accent1">
            <a:shade val="80000"/>
            <a:hueOff val="306246"/>
            <a:satOff val="-4392"/>
            <a:lumOff val="25615"/>
            <a:alphaOff val="0"/>
          </a:schemeClr>
        </a:solidFill>
        <a:ln w="25400" cap="flat" cmpd="sng" algn="ctr">
          <a:solidFill>
            <a:schemeClr val="accent1">
              <a:shade val="80000"/>
              <a:hueOff val="306246"/>
              <a:satOff val="-4392"/>
              <a:lumOff val="256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B40859-FE0F-E54E-A357-E31BD1DF3467}">
      <dsp:nvSpPr>
        <dsp:cNvPr id="0" name=""/>
        <dsp:cNvSpPr/>
      </dsp:nvSpPr>
      <dsp:spPr>
        <a:xfrm>
          <a:off x="0" y="3717167"/>
          <a:ext cx="1609561" cy="9291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/>
            <a:t>Rome MA:</a:t>
          </a:r>
          <a:endParaRPr lang="en-US" sz="2200" kern="1200"/>
        </a:p>
      </dsp:txBody>
      <dsp:txXfrm>
        <a:off x="0" y="3717167"/>
        <a:ext cx="1609561" cy="929150"/>
      </dsp:txXfrm>
    </dsp:sp>
    <dsp:sp modelId="{6BEBF7CD-8421-F94B-BD62-0188CC689F8D}">
      <dsp:nvSpPr>
        <dsp:cNvPr id="0" name=""/>
        <dsp:cNvSpPr/>
      </dsp:nvSpPr>
      <dsp:spPr>
        <a:xfrm>
          <a:off x="1730278" y="3731685"/>
          <a:ext cx="6317527" cy="2903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/>
            <a:t>Foreign gods at Rome </a:t>
          </a:r>
          <a:endParaRPr lang="en-US" sz="1300" kern="1200"/>
        </a:p>
      </dsp:txBody>
      <dsp:txXfrm>
        <a:off x="1730278" y="3731685"/>
        <a:ext cx="6317527" cy="290359"/>
      </dsp:txXfrm>
    </dsp:sp>
    <dsp:sp modelId="{A72670CB-A6A6-7748-82A1-DE632A754CC7}">
      <dsp:nvSpPr>
        <dsp:cNvPr id="0" name=""/>
        <dsp:cNvSpPr/>
      </dsp:nvSpPr>
      <dsp:spPr>
        <a:xfrm>
          <a:off x="1609561" y="4022045"/>
          <a:ext cx="643824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9A6068-FA97-2242-BA92-D43C618F9CD3}">
      <dsp:nvSpPr>
        <dsp:cNvPr id="0" name=""/>
        <dsp:cNvSpPr/>
      </dsp:nvSpPr>
      <dsp:spPr>
        <a:xfrm>
          <a:off x="1730278" y="4036562"/>
          <a:ext cx="6317527" cy="2903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/>
            <a:t>Patron Gods in Rome of the Late Republic and Early Principate</a:t>
          </a:r>
          <a:endParaRPr lang="en-US" sz="1300" kern="1200"/>
        </a:p>
      </dsp:txBody>
      <dsp:txXfrm>
        <a:off x="1730278" y="4036562"/>
        <a:ext cx="6317527" cy="290359"/>
      </dsp:txXfrm>
    </dsp:sp>
    <dsp:sp modelId="{A8A95A4B-672D-9C45-A5E7-89D7BE13CDA5}">
      <dsp:nvSpPr>
        <dsp:cNvPr id="0" name=""/>
        <dsp:cNvSpPr/>
      </dsp:nvSpPr>
      <dsp:spPr>
        <a:xfrm>
          <a:off x="1609561" y="4326922"/>
          <a:ext cx="643824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D17B42-A782-B54F-97D8-9C7E6992E939}">
      <dsp:nvSpPr>
        <dsp:cNvPr id="0" name=""/>
        <dsp:cNvSpPr/>
      </dsp:nvSpPr>
      <dsp:spPr>
        <a:xfrm>
          <a:off x="1730278" y="4341440"/>
          <a:ext cx="6317527" cy="2903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/>
            <a:t>Place of spectacles in late antique Rome</a:t>
          </a:r>
          <a:endParaRPr lang="en-US" sz="1300" kern="1200"/>
        </a:p>
      </dsp:txBody>
      <dsp:txXfrm>
        <a:off x="1730278" y="4341440"/>
        <a:ext cx="6317527" cy="290359"/>
      </dsp:txXfrm>
    </dsp:sp>
    <dsp:sp modelId="{7AF02B2A-3C60-1643-BD72-3C36FCAA705D}">
      <dsp:nvSpPr>
        <dsp:cNvPr id="0" name=""/>
        <dsp:cNvSpPr/>
      </dsp:nvSpPr>
      <dsp:spPr>
        <a:xfrm>
          <a:off x="1609561" y="4631799"/>
          <a:ext cx="643824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DD24F8-3556-AC47-B487-0EF81C949D67}" type="datetimeFigureOut">
              <a:rPr lang="en-US" smtClean="0"/>
              <a:t>1/30/19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2D2F35-C369-EB41-83A9-79A12F45A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574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9D472-8B9B-41CB-84E1-7CD53C2959DE}" type="datetimeFigureOut">
              <a:rPr lang="en-GB"/>
              <a:pPr>
                <a:defRPr/>
              </a:pPr>
              <a:t>30/01/2019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C6CD7-6B77-4EF9-9484-EF84B02F72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875688-85C0-4488-8221-13D31460A7E5}" type="datetimeFigureOut">
              <a:rPr lang="en-GB"/>
              <a:pPr>
                <a:defRPr/>
              </a:pPr>
              <a:t>30/01/2019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3762E-9146-4156-9779-74D943E515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8D24A-D496-4988-8C11-0A3C73EA4AAC}" type="datetimeFigureOut">
              <a:rPr lang="en-GB"/>
              <a:pPr>
                <a:defRPr/>
              </a:pPr>
              <a:t>30/01/2019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9FC23-C0DA-461D-8F7E-1C370ED7B2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84D6A-53F3-476F-94B7-E7FBB17AE07A}" type="datetimeFigureOut">
              <a:rPr lang="en-GB"/>
              <a:pPr>
                <a:defRPr/>
              </a:pPr>
              <a:t>30/01/2019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0A879-2AB1-4979-8182-2458D13ECB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ADA41-BB58-44C7-9345-E84649773C27}" type="datetimeFigureOut">
              <a:rPr lang="en-GB"/>
              <a:pPr>
                <a:defRPr/>
              </a:pPr>
              <a:t>30/01/2019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24671-3496-4750-8A2A-C2223EED06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4F0CE-9F69-4B03-83C8-E99C6309B07F}" type="datetimeFigureOut">
              <a:rPr lang="en-GB"/>
              <a:pPr>
                <a:defRPr/>
              </a:pPr>
              <a:t>30/01/2019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C04EA1-391A-4F1F-8CEC-CB0BE69B37B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5388C-BC65-4703-A13B-4BC7BD3E8DEF}" type="datetimeFigureOut">
              <a:rPr lang="en-GB"/>
              <a:pPr>
                <a:defRPr/>
              </a:pPr>
              <a:t>30/01/2019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05A3D-0243-4A20-90AD-8802A2BF10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74B7A0-B2B5-4981-AC96-E4F662132BFF}" type="datetimeFigureOut">
              <a:rPr lang="en-GB"/>
              <a:pPr>
                <a:defRPr/>
              </a:pPr>
              <a:t>30/01/2019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ADED3-19A9-440B-B13F-4F678B918F7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B7B1C-AA42-4905-BA5C-C22507DC99D0}" type="datetimeFigureOut">
              <a:rPr lang="en-GB"/>
              <a:pPr>
                <a:defRPr/>
              </a:pPr>
              <a:t>30/01/2019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D2535-3CB1-4213-9ED8-BBCD6D3DEF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1DBBC-4D0C-48EA-ABFA-0F84265CF5F2}" type="datetimeFigureOut">
              <a:rPr lang="en-GB"/>
              <a:pPr>
                <a:defRPr/>
              </a:pPr>
              <a:t>30/01/2019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040E6-A0C1-449B-BA60-F9D6C804A1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1ACA2-802C-4000-9F25-A1CAE8624E52}" type="datetimeFigureOut">
              <a:rPr lang="en-GB"/>
              <a:pPr>
                <a:defRPr/>
              </a:pPr>
              <a:t>30/01/2019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FA70E-F8D4-4BE0-8761-DF14DBBF03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6672CD4-6928-4273-86EB-7D73D4B50C9B}" type="datetimeFigureOut">
              <a:rPr lang="en-GB"/>
              <a:pPr>
                <a:defRPr/>
              </a:pPr>
              <a:t>30/01/2019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794DFC6-043C-4CB7-B124-26F2A3BF6D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Gk"/>
          <p:cNvPicPr>
            <a:picLocks noChangeAspect="1" noChangeArrowheads="1"/>
          </p:cNvPicPr>
          <p:nvPr/>
        </p:nvPicPr>
        <p:blipFill rotWithShape="1">
          <a:blip r:embed="rId2"/>
          <a:srcRect t="14876" b="15438"/>
          <a:stretch/>
        </p:blipFill>
        <p:spPr bwMode="auto">
          <a:xfrm>
            <a:off x="20" y="10"/>
            <a:ext cx="9143980" cy="4571990"/>
          </a:xfrm>
          <a:prstGeom prst="rect">
            <a:avLst/>
          </a:prstGeom>
          <a:noFill/>
        </p:spPr>
      </p:pic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E126E481-B945-4179-BD79-05E96E9B29E1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324852" y="5091762"/>
            <a:ext cx="5875644" cy="1264588"/>
          </a:xfrm>
        </p:spPr>
        <p:txBody>
          <a:bodyPr anchor="ctr">
            <a:normAutofit/>
          </a:bodyPr>
          <a:lstStyle/>
          <a:p>
            <a:pPr algn="r">
              <a:lnSpc>
                <a:spcPct val="90000"/>
              </a:lnSpc>
            </a:pPr>
            <a:r>
              <a:rPr lang="en-GB" sz="3700"/>
              <a:t>Postgrad Study in Classics/ Ancient History/ Archaeology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74330" y="5091763"/>
            <a:ext cx="2230655" cy="1264587"/>
          </a:xfrm>
        </p:spPr>
        <p:txBody>
          <a:bodyPr rtlCol="0" anchor="ctr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1700"/>
              <a:t>A Short Guide</a:t>
            </a:r>
          </a:p>
        </p:txBody>
      </p:sp>
    </p:spTree>
    <p:extLst>
      <p:ext uri="{BB962C8B-B14F-4D97-AF65-F5344CB8AC3E}">
        <p14:creationId xmlns:p14="http://schemas.microsoft.com/office/powerpoint/2010/main" val="5557381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3B0DF90E-6BAD-4E82-8FDF-717C9A35737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9144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Freeform 13">
            <a:extLst>
              <a:ext uri="{FF2B5EF4-FFF2-40B4-BE49-F238E27FC236}">
                <a16:creationId xmlns:a16="http://schemas.microsoft.com/office/drawing/2014/main" id="{13DCC859-0434-4BB8-B6C5-09C88AE698F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840065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Freeform 11">
            <a:extLst>
              <a:ext uri="{FF2B5EF4-FFF2-40B4-BE49-F238E27FC236}">
                <a16:creationId xmlns:a16="http://schemas.microsoft.com/office/drawing/2014/main" id="{08E7ACFB-B791-4C23-8B17-013FEDC09A8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68605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624751" y="365125"/>
            <a:ext cx="7890527" cy="1325563"/>
          </a:xfrm>
        </p:spPr>
        <p:txBody>
          <a:bodyPr>
            <a:normAutofit/>
          </a:bodyPr>
          <a:lstStyle/>
          <a:p>
            <a:r>
              <a:rPr lang="en-GB" dirty="0"/>
              <a:t>Taught MA: dissertation topics</a:t>
            </a:r>
          </a:p>
        </p:txBody>
      </p:sp>
      <p:graphicFrame>
        <p:nvGraphicFramePr>
          <p:cNvPr id="19460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1058397"/>
              </p:ext>
            </p:extLst>
          </p:nvPr>
        </p:nvGraphicFramePr>
        <p:xfrm>
          <a:off x="628650" y="2022474"/>
          <a:ext cx="8047806" cy="46468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038471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D70B121-56F4-4848-B38B-182089D909F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41173" y="320040"/>
            <a:ext cx="8661654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D72A2C9-F3CA-4216-8BAD-FA4C970C3C4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2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A57DDD0E-3C71-4E00-B584-DF2DA3940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963877"/>
            <a:ext cx="2620771" cy="4930246"/>
          </a:xfrm>
        </p:spPr>
        <p:txBody>
          <a:bodyPr>
            <a:normAutofit/>
          </a:bodyPr>
          <a:lstStyle/>
          <a:p>
            <a:pPr algn="r"/>
            <a:r>
              <a:rPr lang="en-GB">
                <a:solidFill>
                  <a:schemeClr val="accent1"/>
                </a:solidFill>
              </a:rPr>
              <a:t>Taught MA in Ancient Literature &amp; Thought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0836B-EDBB-42B9-A10D-57F54378E5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2023" y="963877"/>
            <a:ext cx="4783327" cy="4930246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100" dirty="0"/>
              <a:t>NEW! First intake in October 2019</a:t>
            </a:r>
          </a:p>
          <a:p>
            <a:pPr>
              <a:lnSpc>
                <a:spcPct val="90000"/>
              </a:lnSpc>
            </a:pPr>
            <a:r>
              <a:rPr lang="en-GB" sz="2100" dirty="0"/>
              <a:t>Modules:</a:t>
            </a:r>
          </a:p>
          <a:p>
            <a:pPr lvl="1">
              <a:lnSpc>
                <a:spcPct val="90000"/>
              </a:lnSpc>
            </a:pPr>
            <a:r>
              <a:rPr lang="en-GB" sz="2100" dirty="0"/>
              <a:t>Approaching Ancient Texts: Methodologies, Theories and Practice</a:t>
            </a:r>
          </a:p>
          <a:p>
            <a:pPr lvl="1">
              <a:lnSpc>
                <a:spcPct val="90000"/>
              </a:lnSpc>
            </a:pPr>
            <a:r>
              <a:rPr lang="en-GB" sz="2100" dirty="0"/>
              <a:t>Roman Literature and Thought</a:t>
            </a:r>
          </a:p>
          <a:p>
            <a:pPr lvl="1">
              <a:lnSpc>
                <a:spcPct val="90000"/>
              </a:lnSpc>
            </a:pPr>
            <a:r>
              <a:rPr lang="en-GB" sz="2100" dirty="0"/>
              <a:t>Greek Literature and Thought</a:t>
            </a:r>
          </a:p>
          <a:p>
            <a:pPr lvl="1">
              <a:lnSpc>
                <a:spcPct val="90000"/>
              </a:lnSpc>
            </a:pPr>
            <a:r>
              <a:rPr lang="en-GB" sz="2100" dirty="0"/>
              <a:t>Dissertation</a:t>
            </a:r>
          </a:p>
          <a:p>
            <a:pPr lvl="1">
              <a:lnSpc>
                <a:spcPct val="90000"/>
              </a:lnSpc>
            </a:pPr>
            <a:r>
              <a:rPr lang="en-GB" sz="2100" dirty="0"/>
              <a:t>Optional modules (Classical Epigraphy; Ancient Art; Feminist Literary Theory; Postcolonial Theory; Renaissance Culture and Society;  Topics in Continental Philosophy …)</a:t>
            </a:r>
          </a:p>
          <a:p>
            <a:pPr lvl="1">
              <a:lnSpc>
                <a:spcPct val="90000"/>
              </a:lnSpc>
            </a:pPr>
            <a:endParaRPr lang="en-GB" sz="2100" dirty="0"/>
          </a:p>
        </p:txBody>
      </p:sp>
    </p:spTree>
    <p:extLst>
      <p:ext uri="{BB962C8B-B14F-4D97-AF65-F5344CB8AC3E}">
        <p14:creationId xmlns:p14="http://schemas.microsoft.com/office/powerpoint/2010/main" val="28013999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E4A809D5-3600-46D4-A466-67F2349A54F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1490" y="2316480"/>
            <a:ext cx="370332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1" r="1" b="1"/>
          <a:stretch/>
        </p:blipFill>
        <p:spPr>
          <a:xfrm>
            <a:off x="4409136" y="10"/>
            <a:ext cx="4734863" cy="6857987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491490" y="365125"/>
            <a:ext cx="3840085" cy="1692794"/>
          </a:xfrm>
        </p:spPr>
        <p:txBody>
          <a:bodyPr>
            <a:normAutofit/>
          </a:bodyPr>
          <a:lstStyle/>
          <a:p>
            <a:r>
              <a:rPr lang="en-GB" dirty="0"/>
              <a:t>Applying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491490" y="2575034"/>
            <a:ext cx="3840085" cy="3462228"/>
          </a:xfrm>
        </p:spPr>
        <p:txBody>
          <a:bodyPr>
            <a:normAutofit/>
          </a:bodyPr>
          <a:lstStyle/>
          <a:p>
            <a:r>
              <a:rPr lang="en-GB" sz="1600" dirty="0"/>
              <a:t>Entrance requirements</a:t>
            </a:r>
          </a:p>
          <a:p>
            <a:r>
              <a:rPr lang="en-GB" sz="1600" dirty="0"/>
              <a:t>Deadlines for applications (£55 online fee)</a:t>
            </a:r>
          </a:p>
          <a:p>
            <a:r>
              <a:rPr lang="en-GB" sz="1600" dirty="0"/>
              <a:t>Fees (2019/20): </a:t>
            </a:r>
          </a:p>
          <a:p>
            <a:pPr lvl="1"/>
            <a:r>
              <a:rPr lang="en-GB" sz="1600" dirty="0"/>
              <a:t>Taught MA = £9,010/ £4,505</a:t>
            </a:r>
          </a:p>
          <a:p>
            <a:pPr lvl="1"/>
            <a:r>
              <a:rPr lang="en-GB" sz="1600" dirty="0"/>
              <a:t>Research MA = £4,347/ £2,608 (subject to inflation rise)</a:t>
            </a:r>
          </a:p>
        </p:txBody>
      </p:sp>
    </p:spTree>
    <p:extLst>
      <p:ext uri="{BB962C8B-B14F-4D97-AF65-F5344CB8AC3E}">
        <p14:creationId xmlns:p14="http://schemas.microsoft.com/office/powerpoint/2010/main" val="9549459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28">
            <a:extLst>
              <a:ext uri="{FF2B5EF4-FFF2-40B4-BE49-F238E27FC236}">
                <a16:creationId xmlns:a16="http://schemas.microsoft.com/office/drawing/2014/main" id="{3FCC729B-E528-40C3-82D3-BA4375575E8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720090" y="0"/>
            <a:ext cx="8413995" cy="6858000"/>
          </a:xfrm>
          <a:custGeom>
            <a:avLst/>
            <a:gdLst>
              <a:gd name="connsiteX0" fmla="*/ 0 w 11218661"/>
              <a:gd name="connsiteY0" fmla="*/ 0 h 6858000"/>
              <a:gd name="connsiteX1" fmla="*/ 8042507 w 11218661"/>
              <a:gd name="connsiteY1" fmla="*/ 0 h 6858000"/>
              <a:gd name="connsiteX2" fmla="*/ 11218661 w 11218661"/>
              <a:gd name="connsiteY2" fmla="*/ 6858000 h 6858000"/>
              <a:gd name="connsiteX3" fmla="*/ 0 w 1121866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18661" h="6858000">
                <a:moveTo>
                  <a:pt x="0" y="0"/>
                </a:moveTo>
                <a:lnTo>
                  <a:pt x="8042507" y="0"/>
                </a:lnTo>
                <a:lnTo>
                  <a:pt x="11218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Freeform 26">
            <a:extLst>
              <a:ext uri="{FF2B5EF4-FFF2-40B4-BE49-F238E27FC236}">
                <a16:creationId xmlns:a16="http://schemas.microsoft.com/office/drawing/2014/main" id="{58F1FB8D-1842-4A04-998D-6CF047AB279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065186" y="0"/>
            <a:ext cx="8078814" cy="6858000"/>
          </a:xfrm>
          <a:custGeom>
            <a:avLst/>
            <a:gdLst>
              <a:gd name="connsiteX0" fmla="*/ 0 w 10771752"/>
              <a:gd name="connsiteY0" fmla="*/ 0 h 6858000"/>
              <a:gd name="connsiteX1" fmla="*/ 7595598 w 10771752"/>
              <a:gd name="connsiteY1" fmla="*/ 0 h 6858000"/>
              <a:gd name="connsiteX2" fmla="*/ 10771752 w 10771752"/>
              <a:gd name="connsiteY2" fmla="*/ 6858000 h 6858000"/>
              <a:gd name="connsiteX3" fmla="*/ 0 w 1077175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71752" h="6858000">
                <a:moveTo>
                  <a:pt x="0" y="0"/>
                </a:moveTo>
                <a:lnTo>
                  <a:pt x="7595598" y="0"/>
                </a:lnTo>
                <a:lnTo>
                  <a:pt x="1077175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45" y="2440503"/>
            <a:ext cx="2569467" cy="197651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64E0E9E-97AC-4BAC-9C08-57A5351C5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88029" y="365125"/>
            <a:ext cx="5373370" cy="1325563"/>
          </a:xfrm>
        </p:spPr>
        <p:txBody>
          <a:bodyPr>
            <a:normAutofit/>
          </a:bodyPr>
          <a:lstStyle/>
          <a:p>
            <a:r>
              <a:rPr lang="en-GB">
                <a:solidFill>
                  <a:schemeClr val="bg1"/>
                </a:solidFill>
              </a:rPr>
              <a:t>Funding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64AC54-FEB2-4423-A8F2-A3DC4F1118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90636" y="2022601"/>
            <a:ext cx="5370763" cy="4154361"/>
          </a:xfrm>
        </p:spPr>
        <p:txBody>
          <a:bodyPr>
            <a:normAutofit/>
          </a:bodyPr>
          <a:lstStyle/>
          <a:p>
            <a:r>
              <a:rPr lang="en-GB" sz="1700" dirty="0">
                <a:solidFill>
                  <a:schemeClr val="bg1"/>
                </a:solidFill>
              </a:rPr>
              <a:t>Warwick Taught Master’s </a:t>
            </a:r>
            <a:r>
              <a:rPr lang="en-GB" sz="1700" dirty="0" err="1">
                <a:solidFill>
                  <a:schemeClr val="bg1"/>
                </a:solidFill>
              </a:rPr>
              <a:t>Scholarsips</a:t>
            </a:r>
            <a:r>
              <a:rPr lang="en-GB" sz="1700" dirty="0">
                <a:solidFill>
                  <a:schemeClr val="bg1"/>
                </a:solidFill>
              </a:rPr>
              <a:t> (10K)  - deadline to apply is April 1, 2019</a:t>
            </a:r>
          </a:p>
          <a:p>
            <a:pPr lvl="1"/>
            <a:r>
              <a:rPr lang="en-GB" sz="1700" dirty="0">
                <a:solidFill>
                  <a:schemeClr val="bg1"/>
                </a:solidFill>
              </a:rPr>
              <a:t>in receipt of maintenance grant support OR special support grant from UK govt for </a:t>
            </a:r>
            <a:r>
              <a:rPr lang="en-GB" sz="1700" dirty="0" err="1">
                <a:solidFill>
                  <a:schemeClr val="bg1"/>
                </a:solidFill>
              </a:rPr>
              <a:t>ug</a:t>
            </a:r>
            <a:r>
              <a:rPr lang="en-GB" sz="1700" dirty="0">
                <a:solidFill>
                  <a:schemeClr val="bg1"/>
                </a:solidFill>
              </a:rPr>
              <a:t> course?</a:t>
            </a:r>
          </a:p>
          <a:p>
            <a:pPr lvl="1"/>
            <a:r>
              <a:rPr lang="en-GB" sz="1700" dirty="0">
                <a:solidFill>
                  <a:schemeClr val="bg1"/>
                </a:solidFill>
              </a:rPr>
              <a:t>in receipt of Disabled Students Allowance whilst studying, or receive Disability Living Allowance or Personal Independence Payment?</a:t>
            </a:r>
          </a:p>
          <a:p>
            <a:r>
              <a:rPr lang="en-GB" sz="1700" dirty="0">
                <a:solidFill>
                  <a:schemeClr val="bg1"/>
                </a:solidFill>
              </a:rPr>
              <a:t>Departmental bursaries</a:t>
            </a:r>
          </a:p>
          <a:p>
            <a:r>
              <a:rPr lang="en-GB" sz="1700" dirty="0">
                <a:solidFill>
                  <a:schemeClr val="bg1"/>
                </a:solidFill>
              </a:rPr>
              <a:t>PG loans: up to £10,280  for 2018/19 (to be updated)</a:t>
            </a:r>
          </a:p>
          <a:p>
            <a:r>
              <a:rPr lang="en-GB" sz="1700" dirty="0">
                <a:solidFill>
                  <a:schemeClr val="bg1"/>
                </a:solidFill>
              </a:rPr>
              <a:t>Resident tutor jobs/ other jobs on campus</a:t>
            </a:r>
          </a:p>
          <a:p>
            <a:r>
              <a:rPr lang="en-GB" sz="1700" dirty="0">
                <a:solidFill>
                  <a:schemeClr val="bg1"/>
                </a:solidFill>
              </a:rPr>
              <a:t>PhD: M4C; CADRE; Wolfson; Chancellor’s scholarships (EU and Overseas candidates); departmental funding</a:t>
            </a:r>
          </a:p>
          <a:p>
            <a:endParaRPr lang="en-GB" sz="1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494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>
            <a:normAutofit/>
          </a:bodyPr>
          <a:lstStyle/>
          <a:p>
            <a:r>
              <a:rPr lang="en-US"/>
              <a:t>Why study at PG level?</a:t>
            </a:r>
          </a:p>
        </p:txBody>
      </p:sp>
      <p:graphicFrame>
        <p:nvGraphicFramePr>
          <p:cNvPr id="5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5541609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5539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7D44D6D-9931-654C-8ED1-8105C135BC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9144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BD7B8D4-CD4C-8E43-842C-C16336533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906" y="5317240"/>
            <a:ext cx="8408194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100">
                <a:solidFill>
                  <a:schemeClr val="tx1">
                    <a:lumMod val="85000"/>
                    <a:lumOff val="15000"/>
                  </a:schemeClr>
                </a:solidFill>
              </a:rPr>
              <a:t>You don’t have to become like us by the way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9144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9144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5650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 69">
            <a:extLst>
              <a:ext uri="{FF2B5EF4-FFF2-40B4-BE49-F238E27FC236}">
                <a16:creationId xmlns:a16="http://schemas.microsoft.com/office/drawing/2014/main" id="{8D70B121-56F4-4848-B38B-182089D909F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41173" y="320040"/>
            <a:ext cx="8661654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D72A2C9-F3CA-4216-8BAD-FA4C970C3C4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2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963877"/>
            <a:ext cx="2620771" cy="4930246"/>
          </a:xfrm>
        </p:spPr>
        <p:txBody>
          <a:bodyPr>
            <a:normAutofit/>
          </a:bodyPr>
          <a:lstStyle/>
          <a:p>
            <a:pPr algn="r"/>
            <a:r>
              <a:rPr lang="en-GB" dirty="0">
                <a:solidFill>
                  <a:schemeClr val="accent1"/>
                </a:solidFill>
              </a:rPr>
              <a:t>On offer at Warwick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2023" y="963877"/>
            <a:ext cx="4783327" cy="4930246"/>
          </a:xfrm>
        </p:spPr>
        <p:txBody>
          <a:bodyPr rtlCol="0" anchor="ctr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100" b="1" dirty="0"/>
              <a:t>MA by Research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100" dirty="0"/>
              <a:t>1 year full-time; 2 years part-time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100" dirty="0"/>
              <a:t>Variant 1: 40,000-word dissertation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100" dirty="0"/>
              <a:t>Variant 2: 25,000-word dissertation + two 5,000-word essays + ancient language training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100" dirty="0"/>
              <a:t>Skills for job or further research: independent research; ability to produce lengthy analysis/ work with large amounts of data; subject-specific methodologies; oral presentations and relevant technology; language training;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100" dirty="0"/>
              <a:t>Examined by external &amp; internal; viva (rarely)</a:t>
            </a:r>
          </a:p>
        </p:txBody>
      </p:sp>
    </p:spTree>
    <p:extLst>
      <p:ext uri="{BB962C8B-B14F-4D97-AF65-F5344CB8AC3E}">
        <p14:creationId xmlns:p14="http://schemas.microsoft.com/office/powerpoint/2010/main" val="1304194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64" b="44436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28650" y="365125"/>
            <a:ext cx="78867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>
                <a:solidFill>
                  <a:srgbClr val="FFFFFF"/>
                </a:solidFill>
              </a:rPr>
              <a:t>MA Dissertations in </a:t>
            </a:r>
            <a:br>
              <a:rPr lang="en-US">
                <a:solidFill>
                  <a:srgbClr val="FFFFFF"/>
                </a:solidFill>
              </a:rPr>
            </a:br>
            <a:r>
              <a:rPr lang="en-US">
                <a:solidFill>
                  <a:srgbClr val="FFFFFF"/>
                </a:solidFill>
              </a:rPr>
              <a:t>Greek History &amp; Archaeology</a:t>
            </a:r>
          </a:p>
        </p:txBody>
      </p:sp>
      <p:graphicFrame>
        <p:nvGraphicFramePr>
          <p:cNvPr id="5" name="Content Placeholder 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326450839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114272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696" y="629266"/>
            <a:ext cx="3845274" cy="167660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3400"/>
              <a:t>MA Dissertations in </a:t>
            </a:r>
            <a:br>
              <a:rPr lang="en-GB" sz="3400"/>
            </a:br>
            <a:r>
              <a:rPr lang="en-GB" sz="3400"/>
              <a:t>Roman History &amp; Archaeology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2C1374-0D22-3A40-957B-2BD5AC293C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19" r="30741" b="-1"/>
          <a:stretch/>
        </p:blipFill>
        <p:spPr>
          <a:xfrm>
            <a:off x="4567959" y="10"/>
            <a:ext cx="4576040" cy="6857990"/>
          </a:xfrm>
          <a:prstGeom prst="rect">
            <a:avLst/>
          </a:prstGeom>
          <a:effectLst/>
        </p:spPr>
      </p:pic>
      <p:graphicFrame>
        <p:nvGraphicFramePr>
          <p:cNvPr id="5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4531370"/>
              </p:ext>
            </p:extLst>
          </p:nvPr>
        </p:nvGraphicFramePr>
        <p:xfrm>
          <a:off x="486697" y="2438400"/>
          <a:ext cx="3845272" cy="37854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66643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1435101" y="365125"/>
            <a:ext cx="7080249" cy="1325563"/>
          </a:xfrm>
        </p:spPr>
        <p:txBody>
          <a:bodyPr>
            <a:normAutofit/>
          </a:bodyPr>
          <a:lstStyle/>
          <a:p>
            <a:r>
              <a:rPr lang="en-GB"/>
              <a:t>MA Dissertations in Literature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D6CF467-2CFD-DC48-AB64-8486F91482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512" y="570706"/>
            <a:ext cx="608076" cy="914400"/>
          </a:xfrm>
          <a:prstGeom prst="rect">
            <a:avLst/>
          </a:prstGeom>
        </p:spPr>
      </p:pic>
      <p:graphicFrame>
        <p:nvGraphicFramePr>
          <p:cNvPr id="16388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7184268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225843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E4A809D5-3600-46D4-A466-67F2349A54F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1490" y="2316480"/>
            <a:ext cx="370332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33" b="-2"/>
          <a:stretch/>
        </p:blipFill>
        <p:spPr>
          <a:xfrm>
            <a:off x="4409136" y="10"/>
            <a:ext cx="4734863" cy="6857987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490" y="365125"/>
            <a:ext cx="3840085" cy="1692794"/>
          </a:xfrm>
        </p:spPr>
        <p:txBody>
          <a:bodyPr rtlCol="0">
            <a:normAutofit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GB" sz="3700" dirty="0"/>
              <a:t>MA Dissertations in Reception Studies</a:t>
            </a:r>
          </a:p>
        </p:txBody>
      </p:sp>
      <p:graphicFrame>
        <p:nvGraphicFramePr>
          <p:cNvPr id="17412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5550972"/>
              </p:ext>
            </p:extLst>
          </p:nvPr>
        </p:nvGraphicFramePr>
        <p:xfrm>
          <a:off x="491490" y="2575034"/>
          <a:ext cx="3840085" cy="34622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465339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71">
            <a:extLst>
              <a:ext uri="{FF2B5EF4-FFF2-40B4-BE49-F238E27FC236}">
                <a16:creationId xmlns:a16="http://schemas.microsoft.com/office/drawing/2014/main" id="{08E89D5E-1885-4160-AC77-CC471DD1D0D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7700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550D2BD1-98F9-412D-905B-3A843EF4078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571500" y="2971800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707457" y="712269"/>
            <a:ext cx="2528249" cy="5502264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FFFFFF"/>
                </a:solidFill>
              </a:rPr>
              <a:t>Taught MA</a:t>
            </a:r>
          </a:p>
        </p:txBody>
      </p:sp>
      <p:graphicFrame>
        <p:nvGraphicFramePr>
          <p:cNvPr id="18435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4523534"/>
              </p:ext>
            </p:extLst>
          </p:nvPr>
        </p:nvGraphicFramePr>
        <p:xfrm>
          <a:off x="3960018" y="642938"/>
          <a:ext cx="4701779" cy="5572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33346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789</Words>
  <Application>Microsoft Macintosh PowerPoint</Application>
  <PresentationFormat>On-screen Show (4:3)</PresentationFormat>
  <Paragraphs>75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Postgrad Study in Classics/ Ancient History/ Archaeology</vt:lpstr>
      <vt:lpstr>Why study at PG level?</vt:lpstr>
      <vt:lpstr>You don’t have to become like us by the way</vt:lpstr>
      <vt:lpstr>On offer at Warwick</vt:lpstr>
      <vt:lpstr>MA Dissertations in  Greek History &amp; Archaeology</vt:lpstr>
      <vt:lpstr>MA Dissertations in  Roman History &amp; Archaeology</vt:lpstr>
      <vt:lpstr>MA Dissertations in Literature</vt:lpstr>
      <vt:lpstr>MA Dissertations in Reception Studies</vt:lpstr>
      <vt:lpstr>Taught MA</vt:lpstr>
      <vt:lpstr>Taught MA: dissertation topics</vt:lpstr>
      <vt:lpstr>Taught MA in Ancient Literature &amp; Thought</vt:lpstr>
      <vt:lpstr>Applying</vt:lpstr>
      <vt:lpstr>Funding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Postgrad Study in Classics/ Ancient History/ Archaeology</dc:title>
  <dc:creator>Alison</dc:creator>
  <cp:lastModifiedBy>Microsoft Office User</cp:lastModifiedBy>
  <cp:revision>88</cp:revision>
  <dcterms:created xsi:type="dcterms:W3CDTF">2010-10-31T11:24:28Z</dcterms:created>
  <dcterms:modified xsi:type="dcterms:W3CDTF">2019-01-30T21:42:36Z</dcterms:modified>
</cp:coreProperties>
</file>