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it-IT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54"/>
  </p:normalViewPr>
  <p:slideViewPr>
    <p:cSldViewPr snapToGrid="0" snapToObjects="1">
      <p:cViewPr>
        <p:scale>
          <a:sx n="75" d="100"/>
          <a:sy n="75" d="100"/>
        </p:scale>
        <p:origin x="1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13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57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34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865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8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18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721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23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841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477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130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4EE4-AAB3-4B4B-A649-8A55E335FB3A}" type="datetimeFigureOut">
              <a:rPr lang="it-IT" smtClean="0"/>
              <a:t>17/10/18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FFB2-0DB2-8549-A06A-4C16D83A5F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28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8000"/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CF30B-B180-134A-9E68-E930833361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1667" y="702735"/>
            <a:ext cx="7281333" cy="1363131"/>
          </a:xfrm>
        </p:spPr>
        <p:txBody>
          <a:bodyPr>
            <a:normAutofit fontScale="90000"/>
          </a:bodyPr>
          <a:lstStyle/>
          <a:p>
            <a:r>
              <a:rPr lang="it-IT" sz="2800" b="1" dirty="0" err="1">
                <a:ln>
                  <a:solidFill>
                    <a:schemeClr val="tx1"/>
                  </a:solidFill>
                </a:ln>
                <a:latin typeface="Herculanum" panose="02000505000000020004" pitchFamily="2" charset="77"/>
              </a:rPr>
              <a:t>Classical</a:t>
            </a:r>
            <a:r>
              <a:rPr lang="it-IT" sz="2800" b="1" dirty="0">
                <a:ln>
                  <a:solidFill>
                    <a:schemeClr val="tx1"/>
                  </a:solidFill>
                </a:ln>
                <a:latin typeface="Herculanum" panose="02000505000000020004" pitchFamily="2" charset="77"/>
              </a:rPr>
              <a:t> </a:t>
            </a:r>
            <a:r>
              <a:rPr lang="it-IT" sz="2800" b="1" dirty="0" err="1">
                <a:ln>
                  <a:solidFill>
                    <a:schemeClr val="tx1"/>
                  </a:solidFill>
                </a:ln>
                <a:latin typeface="Herculanum" panose="02000505000000020004" pitchFamily="2" charset="77"/>
              </a:rPr>
              <a:t>Connections</a:t>
            </a:r>
            <a:r>
              <a:rPr lang="it-IT" sz="2800" b="1" dirty="0">
                <a:ln>
                  <a:solidFill>
                    <a:schemeClr val="tx1"/>
                  </a:solidFill>
                </a:ln>
                <a:latin typeface="Herculanum" panose="02000505000000020004" pitchFamily="2" charset="77"/>
              </a:rPr>
              <a:t> Seminar Series</a:t>
            </a:r>
            <a:br>
              <a:rPr lang="it-IT" sz="3600" b="1" dirty="0">
                <a:latin typeface="Herculanum" panose="02000505000000020004" pitchFamily="2" charset="77"/>
              </a:rPr>
            </a:br>
            <a:br>
              <a:rPr lang="it-IT" sz="3600" b="1" dirty="0">
                <a:latin typeface="Herculanum" panose="02000505000000020004" pitchFamily="2" charset="77"/>
              </a:rPr>
            </a:br>
            <a:endParaRPr lang="it-IT" sz="3600" b="1" dirty="0">
              <a:latin typeface="Herculanum" panose="02000505000000020004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C8D719-0351-EE45-9966-D430DB7CFD19}"/>
              </a:ext>
            </a:extLst>
          </p:cNvPr>
          <p:cNvSpPr txBox="1"/>
          <p:nvPr/>
        </p:nvSpPr>
        <p:spPr>
          <a:xfrm>
            <a:off x="3204633" y="1472804"/>
            <a:ext cx="36533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The </a:t>
            </a:r>
            <a:r>
              <a:rPr lang="it-IT" sz="3600" b="1" dirty="0" err="1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Metatheater</a:t>
            </a:r>
            <a:r>
              <a:rPr lang="it-IT" sz="3600" b="1" dirty="0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 of </a:t>
            </a:r>
            <a:r>
              <a:rPr lang="it-IT" sz="3600" b="1" dirty="0" err="1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Blackness</a:t>
            </a:r>
            <a:r>
              <a:rPr lang="it-IT" sz="3600" b="1" dirty="0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: </a:t>
            </a:r>
          </a:p>
          <a:p>
            <a:pPr algn="ctr"/>
            <a:r>
              <a:rPr lang="it-IT" sz="3600" b="1" dirty="0" err="1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Danaids</a:t>
            </a:r>
            <a:r>
              <a:rPr lang="it-IT" sz="3600" b="1" dirty="0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, </a:t>
            </a:r>
            <a:r>
              <a:rPr lang="it-IT" sz="3600" b="1" dirty="0" err="1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Dunbar</a:t>
            </a:r>
            <a:r>
              <a:rPr lang="it-IT" sz="3600" b="1" dirty="0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, </a:t>
            </a:r>
          </a:p>
          <a:p>
            <a:pPr algn="ctr"/>
            <a:r>
              <a:rPr lang="it-IT" sz="3600" b="1" dirty="0">
                <a:ln w="0">
                  <a:solidFill>
                    <a:schemeClr val="tx1"/>
                  </a:solidFill>
                </a:ln>
                <a:latin typeface="Papyrus" panose="020B0602040200020303" pitchFamily="34" charset="77"/>
                <a:ea typeface="LingWai TC Medium" panose="03050602040302020204" pitchFamily="66" charset="-120"/>
                <a:cs typeface="Oriya Sangam MN" pitchFamily="2" charset="0"/>
              </a:rPr>
              <a:t> and Ellison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9462E1-F781-3643-B2A1-BC573F4EA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216" y="6683286"/>
            <a:ext cx="2154484" cy="2154484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E70B73-7ADB-6B46-BD29-8023F10703CC}"/>
              </a:ext>
            </a:extLst>
          </p:cNvPr>
          <p:cNvSpPr txBox="1"/>
          <p:nvPr/>
        </p:nvSpPr>
        <p:spPr>
          <a:xfrm>
            <a:off x="14975" y="5348605"/>
            <a:ext cx="1958204" cy="1938992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  <a:outerShdw blurRad="50800" dist="38100" dir="5400000" sx="200000" sy="200000" algn="t" rotWithShape="0">
              <a:schemeClr val="bg1">
                <a:alpha val="49000"/>
              </a:scheme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ln w="22225" cap="flat" cmpd="dbl">
                  <a:solidFill>
                    <a:schemeClr val="tx1"/>
                  </a:solidFill>
                  <a:round/>
                </a:ln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Papyrus" panose="020B0602040200020303" pitchFamily="34" charset="77"/>
                <a:ea typeface="Libian TC" panose="02010600040101010101" pitchFamily="2" charset="-120"/>
                <a:cs typeface="Didot" panose="02000503000000020003" pitchFamily="2" charset="-79"/>
              </a:rPr>
              <a:t>Thursday</a:t>
            </a:r>
            <a:r>
              <a:rPr lang="it-IT" sz="2400" b="1" dirty="0">
                <a:ln w="22225" cap="flat" cmpd="dbl">
                  <a:solidFill>
                    <a:schemeClr val="tx1"/>
                  </a:solidFill>
                  <a:round/>
                </a:ln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Papyrus" panose="020B0602040200020303" pitchFamily="34" charset="77"/>
                <a:ea typeface="Libian TC" panose="02010600040101010101" pitchFamily="2" charset="-120"/>
                <a:cs typeface="Didot" panose="02000503000000020003" pitchFamily="2" charset="-79"/>
              </a:rPr>
              <a:t> </a:t>
            </a:r>
          </a:p>
          <a:p>
            <a:r>
              <a:rPr lang="it-IT" sz="2400" b="1" dirty="0">
                <a:ln w="22225" cap="flat" cmpd="dbl">
                  <a:solidFill>
                    <a:schemeClr val="tx1"/>
                  </a:solidFill>
                  <a:round/>
                </a:ln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Papyrus" panose="020B0602040200020303" pitchFamily="34" charset="77"/>
                <a:ea typeface="Libian TC" panose="02010600040101010101" pitchFamily="2" charset="-120"/>
                <a:cs typeface="Didot" panose="02000503000000020003" pitchFamily="2" charset="-79"/>
              </a:rPr>
              <a:t>25/10/ 2018</a:t>
            </a:r>
          </a:p>
          <a:p>
            <a:endParaRPr lang="it-IT" sz="2400" b="1" dirty="0">
              <a:ln w="22225" cap="flat" cmpd="dbl">
                <a:solidFill>
                  <a:schemeClr val="tx1"/>
                </a:solidFill>
                <a:round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Papyrus" panose="020B0602040200020303" pitchFamily="34" charset="77"/>
              <a:ea typeface="Libian TC" panose="02010600040101010101" pitchFamily="2" charset="-120"/>
              <a:cs typeface="Didot" panose="02000503000000020003" pitchFamily="2" charset="-79"/>
            </a:endParaRPr>
          </a:p>
          <a:p>
            <a:r>
              <a:rPr lang="it-IT" sz="2400" b="1" dirty="0">
                <a:ln w="22225" cap="flat" cmpd="dbl">
                  <a:solidFill>
                    <a:schemeClr val="tx1"/>
                  </a:solidFill>
                  <a:round/>
                </a:ln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Papyrus" panose="020B0602040200020303" pitchFamily="34" charset="77"/>
                <a:ea typeface="Libian TC" panose="02010600040101010101" pitchFamily="2" charset="-120"/>
                <a:cs typeface="Didot" panose="02000503000000020003" pitchFamily="2" charset="-79"/>
              </a:rPr>
              <a:t>5pm-6pm </a:t>
            </a:r>
          </a:p>
          <a:p>
            <a:r>
              <a:rPr lang="it-IT" sz="2400" b="1" dirty="0">
                <a:ln w="22225" cap="flat" cmpd="dbl">
                  <a:solidFill>
                    <a:schemeClr val="tx1"/>
                  </a:solidFill>
                  <a:round/>
                </a:ln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Papyrus" panose="020B0602040200020303" pitchFamily="34" charset="77"/>
                <a:ea typeface="Libian TC" panose="02010600040101010101" pitchFamily="2" charset="-120"/>
                <a:cs typeface="Didot" panose="02000503000000020003" pitchFamily="2" charset="-79"/>
              </a:rPr>
              <a:t>OC 1.06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444A85-3FA2-FF4E-B49F-250474345C96}"/>
              </a:ext>
            </a:extLst>
          </p:cNvPr>
          <p:cNvSpPr txBox="1"/>
          <p:nvPr/>
        </p:nvSpPr>
        <p:spPr>
          <a:xfrm>
            <a:off x="-1" y="4849287"/>
            <a:ext cx="68580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it-IT" sz="3300" b="1" dirty="0">
              <a:ln>
                <a:solidFill>
                  <a:schemeClr val="tx1">
                    <a:alpha val="60000"/>
                  </a:schemeClr>
                </a:solidFill>
              </a:ln>
              <a:effectLst/>
              <a:latin typeface="Papyrus" panose="020B0602040200020303" pitchFamily="34" charset="77"/>
              <a:ea typeface="HeadLineA" pitchFamily="2" charset="-127"/>
              <a:cs typeface="Krungthep" panose="02000400000000000000" pitchFamily="2" charset="-34"/>
            </a:endParaRPr>
          </a:p>
          <a:p>
            <a:pPr algn="r"/>
            <a:r>
              <a:rPr lang="it-IT" sz="3300" b="1" dirty="0">
                <a:ln>
                  <a:solidFill>
                    <a:schemeClr val="tx1">
                      <a:alpha val="60000"/>
                    </a:schemeClr>
                  </a:solidFill>
                </a:ln>
                <a:effectLst/>
                <a:latin typeface="Papyrus" panose="020B0602040200020303" pitchFamily="34" charset="77"/>
                <a:ea typeface="HeadLineA" pitchFamily="2" charset="-127"/>
                <a:cs typeface="Krungthep" panose="02000400000000000000" pitchFamily="2" charset="-34"/>
              </a:rPr>
              <a:t>Dr Sarah </a:t>
            </a:r>
          </a:p>
          <a:p>
            <a:pPr algn="r"/>
            <a:r>
              <a:rPr lang="it-IT" sz="3300" b="1" dirty="0" err="1">
                <a:ln>
                  <a:solidFill>
                    <a:schemeClr val="tx1">
                      <a:alpha val="60000"/>
                    </a:schemeClr>
                  </a:solidFill>
                </a:ln>
                <a:effectLst/>
                <a:latin typeface="Papyrus" panose="020B0602040200020303" pitchFamily="34" charset="77"/>
                <a:ea typeface="HeadLineA" pitchFamily="2" charset="-127"/>
                <a:cs typeface="Krungthep" panose="02000400000000000000" pitchFamily="2" charset="-34"/>
              </a:rPr>
              <a:t>Derbew</a:t>
            </a:r>
            <a:r>
              <a:rPr lang="it-IT" sz="3300" b="1" dirty="0">
                <a:ln>
                  <a:solidFill>
                    <a:schemeClr val="tx1">
                      <a:alpha val="60000"/>
                    </a:schemeClr>
                  </a:solidFill>
                </a:ln>
                <a:effectLst/>
                <a:latin typeface="Papyrus" panose="020B0602040200020303" pitchFamily="34" charset="77"/>
                <a:ea typeface="HeadLineA" pitchFamily="2" charset="-127"/>
                <a:cs typeface="Krungthep" panose="02000400000000000000" pitchFamily="2" charset="-34"/>
              </a:rPr>
              <a:t> </a:t>
            </a:r>
          </a:p>
          <a:p>
            <a:pPr algn="r"/>
            <a:r>
              <a:rPr lang="it-IT" sz="2400" b="1" dirty="0">
                <a:ln>
                  <a:solidFill>
                    <a:schemeClr val="tx1">
                      <a:alpha val="60000"/>
                    </a:schemeClr>
                  </a:solidFill>
                </a:ln>
                <a:effectLst/>
                <a:latin typeface="Papyrus" panose="020B0602040200020303" pitchFamily="34" charset="77"/>
                <a:ea typeface="HeadLineA" pitchFamily="2" charset="-127"/>
                <a:cs typeface="Krungthep" panose="02000400000000000000" pitchFamily="2" charset="-34"/>
              </a:rPr>
              <a:t>(Harvard)</a:t>
            </a:r>
          </a:p>
          <a:p>
            <a:pPr algn="r"/>
            <a:endParaRPr lang="it-IT" sz="3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567AF8-9B88-7B49-92FF-BDAEAED73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469" y="8839200"/>
            <a:ext cx="1905000" cy="1066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EEB19F9-9677-9046-8F4E-77C2BAA47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2469" y="8837770"/>
            <a:ext cx="1068230" cy="1068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F26F27-07B7-8245-86F7-5DFF37427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75" y="8938710"/>
            <a:ext cx="1458226" cy="96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15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29</Words>
  <Application>Microsoft Macintosh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HeadLineA</vt:lpstr>
      <vt:lpstr>Libian TC</vt:lpstr>
      <vt:lpstr>LingWai TC Medium</vt:lpstr>
      <vt:lpstr>Arial</vt:lpstr>
      <vt:lpstr>Calibri</vt:lpstr>
      <vt:lpstr>Calibri Light</vt:lpstr>
      <vt:lpstr>Didot</vt:lpstr>
      <vt:lpstr>Herculanum</vt:lpstr>
      <vt:lpstr>Krungthep</vt:lpstr>
      <vt:lpstr>Oriya Sangam MN</vt:lpstr>
      <vt:lpstr>Papyrus</vt:lpstr>
      <vt:lpstr>Office Theme</vt:lpstr>
      <vt:lpstr>Classical Connections Seminar Series 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Classical Connections Seminar Series</dc:title>
  <dc:creator>Giusti, Elena</dc:creator>
  <cp:lastModifiedBy>Giusti, Elena</cp:lastModifiedBy>
  <cp:revision>16</cp:revision>
  <cp:lastPrinted>2018-10-17T07:42:24Z</cp:lastPrinted>
  <dcterms:created xsi:type="dcterms:W3CDTF">2018-09-20T10:18:00Z</dcterms:created>
  <dcterms:modified xsi:type="dcterms:W3CDTF">2018-10-17T08:12:32Z</dcterms:modified>
</cp:coreProperties>
</file>