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4CAD2"/>
          </a:solidFill>
        </a:fill>
      </a:tcStyle>
    </a:wholeTbl>
    <a:band2H>
      <a:tcTxStyle b="def" i="def"/>
      <a:tcStyle>
        <a:tcBdr/>
        <a:fill>
          <a:solidFill>
            <a:srgbClr val="F2E6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5D1CD"/>
          </a:solidFill>
        </a:fill>
      </a:tcStyle>
    </a:wholeTbl>
    <a:band2H>
      <a:tcTxStyle b="def" i="def"/>
      <a:tcStyle>
        <a:tcBdr/>
        <a:fill>
          <a:solidFill>
            <a:srgbClr val="FAE9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FCDEE"/>
          </a:solidFill>
        </a:fill>
      </a:tcStyle>
    </a:wholeTbl>
    <a:band2H>
      <a:tcTxStyle b="def" i="def"/>
      <a:tcStyle>
        <a:tcBdr/>
        <a:fill>
          <a:solidFill>
            <a:srgbClr val="F7E8F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398" name="Shape 398"/>
          <p:cNvSpPr/>
          <p:nvPr>
            <p:ph type="sldImg"/>
          </p:nvPr>
        </p:nvSpPr>
        <p:spPr>
          <a:xfrm>
            <a:off x="1143000" y="685800"/>
            <a:ext cx="4572000" cy="3429000"/>
          </a:xfrm>
          <a:prstGeom prst="rect">
            <a:avLst/>
          </a:prstGeom>
        </p:spPr>
        <p:txBody>
          <a:bodyPr/>
          <a:lstStyle/>
          <a:p>
            <a:pPr/>
          </a:p>
        </p:txBody>
      </p:sp>
      <p:sp>
        <p:nvSpPr>
          <p:cNvPr id="399" name="Shape 39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200">
        <a:latin typeface="+mn-lt"/>
        <a:ea typeface="+mn-ea"/>
        <a:cs typeface="+mn-cs"/>
        <a:sym typeface="Century Gothic"/>
      </a:defRPr>
    </a:lvl1pPr>
    <a:lvl2pPr indent="228600" defTabSz="457200" latinLnBrk="0">
      <a:defRPr sz="1200">
        <a:latin typeface="+mn-lt"/>
        <a:ea typeface="+mn-ea"/>
        <a:cs typeface="+mn-cs"/>
        <a:sym typeface="Century Gothic"/>
      </a:defRPr>
    </a:lvl2pPr>
    <a:lvl3pPr indent="457200" defTabSz="457200" latinLnBrk="0">
      <a:defRPr sz="1200">
        <a:latin typeface="+mn-lt"/>
        <a:ea typeface="+mn-ea"/>
        <a:cs typeface="+mn-cs"/>
        <a:sym typeface="Century Gothic"/>
      </a:defRPr>
    </a:lvl3pPr>
    <a:lvl4pPr indent="685800" defTabSz="457200" latinLnBrk="0">
      <a:defRPr sz="1200">
        <a:latin typeface="+mn-lt"/>
        <a:ea typeface="+mn-ea"/>
        <a:cs typeface="+mn-cs"/>
        <a:sym typeface="Century Gothic"/>
      </a:defRPr>
    </a:lvl4pPr>
    <a:lvl5pPr indent="914400" defTabSz="457200" latinLnBrk="0">
      <a:defRPr sz="1200">
        <a:latin typeface="+mn-lt"/>
        <a:ea typeface="+mn-ea"/>
        <a:cs typeface="+mn-cs"/>
        <a:sym typeface="Century Gothic"/>
      </a:defRPr>
    </a:lvl5pPr>
    <a:lvl6pPr indent="1143000" defTabSz="457200" latinLnBrk="0">
      <a:defRPr sz="1200">
        <a:latin typeface="+mn-lt"/>
        <a:ea typeface="+mn-ea"/>
        <a:cs typeface="+mn-cs"/>
        <a:sym typeface="Century Gothic"/>
      </a:defRPr>
    </a:lvl6pPr>
    <a:lvl7pPr indent="1371600" defTabSz="457200" latinLnBrk="0">
      <a:defRPr sz="1200">
        <a:latin typeface="+mn-lt"/>
        <a:ea typeface="+mn-ea"/>
        <a:cs typeface="+mn-cs"/>
        <a:sym typeface="Century Gothic"/>
      </a:defRPr>
    </a:lvl7pPr>
    <a:lvl8pPr indent="1600200" defTabSz="457200" latinLnBrk="0">
      <a:defRPr sz="1200">
        <a:latin typeface="+mn-lt"/>
        <a:ea typeface="+mn-ea"/>
        <a:cs typeface="+mn-cs"/>
        <a:sym typeface="Century Gothic"/>
      </a:defRPr>
    </a:lvl8pPr>
    <a:lvl9pPr indent="1828800" defTabSz="457200" latinLnBrk="0">
      <a:defRPr sz="1200">
        <a:latin typeface="+mn-lt"/>
        <a:ea typeface="+mn-ea"/>
        <a:cs typeface="+mn-cs"/>
        <a:sym typeface="Century Gothic"/>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spTree>
      <p:nvGrpSpPr>
        <p:cNvPr id="1" name=""/>
        <p:cNvGrpSpPr/>
        <p:nvPr/>
      </p:nvGrpSpPr>
      <p:grpSpPr>
        <a:xfrm>
          <a:off x="0" y="0"/>
          <a:ext cx="0" cy="0"/>
          <a:chOff x="0" y="0"/>
          <a:chExt cx="0" cy="0"/>
        </a:xfrm>
      </p:grpSpPr>
      <p:grpSp>
        <p:nvGrpSpPr>
          <p:cNvPr id="14" name="Group 6"/>
          <p:cNvGrpSpPr/>
          <p:nvPr/>
        </p:nvGrpSpPr>
        <p:grpSpPr>
          <a:xfrm>
            <a:off x="0" y="0"/>
            <a:ext cx="12192001" cy="6858000"/>
            <a:chOff x="0" y="0"/>
            <a:chExt cx="12192000" cy="6858000"/>
          </a:xfrm>
        </p:grpSpPr>
        <p:sp>
          <p:nvSpPr>
            <p:cNvPr id="12" name="Rectangle 8"/>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3"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5" name="Title Text"/>
          <p:cNvSpPr txBox="1"/>
          <p:nvPr>
            <p:ph type="title"/>
          </p:nvPr>
        </p:nvSpPr>
        <p:spPr>
          <a:xfrm>
            <a:off x="1154954" y="2099733"/>
            <a:ext cx="8825660" cy="2677649"/>
          </a:xfrm>
          <a:prstGeom prst="rect">
            <a:avLst/>
          </a:prstGeom>
        </p:spPr>
        <p:txBody>
          <a:bodyPr anchor="b">
            <a:normAutofit fontScale="100000" lnSpcReduction="0"/>
          </a:bodyPr>
          <a:lstStyle>
            <a:lvl1pPr>
              <a:defRPr sz="5400"/>
            </a:lvl1pPr>
          </a:lstStyle>
          <a:p>
            <a:pPr/>
            <a:r>
              <a:t>Title Text</a:t>
            </a:r>
          </a:p>
        </p:txBody>
      </p:sp>
      <p:sp>
        <p:nvSpPr>
          <p:cNvPr id="16" name="Body Level One…"/>
          <p:cNvSpPr txBox="1"/>
          <p:nvPr>
            <p:ph type="body" sz="quarter" idx="1"/>
          </p:nvPr>
        </p:nvSpPr>
        <p:spPr>
          <a:xfrm>
            <a:off x="1154954" y="4777380"/>
            <a:ext cx="8825660" cy="861421"/>
          </a:xfrm>
          <a:prstGeom prst="rect">
            <a:avLst/>
          </a:prstGeom>
        </p:spPr>
        <p:txBody>
          <a:bodyPr/>
          <a:lstStyle>
            <a:lvl1pPr marL="0" indent="0">
              <a:buClrTx/>
              <a:buSzTx/>
              <a:buNone/>
              <a:defRPr cap="all">
                <a:solidFill>
                  <a:srgbClr val="EF53A5"/>
                </a:solidFill>
              </a:defRPr>
            </a:lvl1pPr>
            <a:lvl2pPr marL="0" indent="457200">
              <a:buClrTx/>
              <a:buSzTx/>
              <a:buNone/>
              <a:defRPr cap="all">
                <a:solidFill>
                  <a:srgbClr val="EF53A5"/>
                </a:solidFill>
              </a:defRPr>
            </a:lvl2pPr>
            <a:lvl3pPr marL="0" indent="914400">
              <a:buClrTx/>
              <a:buSzTx/>
              <a:buNone/>
              <a:defRPr cap="all">
                <a:solidFill>
                  <a:srgbClr val="EF53A5"/>
                </a:solidFill>
              </a:defRPr>
            </a:lvl3pPr>
            <a:lvl4pPr marL="0" indent="1371600">
              <a:buClrTx/>
              <a:buSzTx/>
              <a:buNone/>
              <a:defRPr cap="all">
                <a:solidFill>
                  <a:srgbClr val="EF53A5"/>
                </a:solidFill>
              </a:defRPr>
            </a:lvl4pPr>
            <a:lvl5pPr marL="0" indent="1828800">
              <a:buClrTx/>
              <a:buSzTx/>
              <a:buNone/>
              <a:defRPr cap="all">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17" name="Rectangle 1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1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anoramic Picture with Caption">
    <p:spTree>
      <p:nvGrpSpPr>
        <p:cNvPr id="1" name=""/>
        <p:cNvGrpSpPr/>
        <p:nvPr/>
      </p:nvGrpSpPr>
      <p:grpSpPr>
        <a:xfrm>
          <a:off x="0" y="0"/>
          <a:ext cx="0" cy="0"/>
          <a:chOff x="0" y="0"/>
          <a:chExt cx="0" cy="0"/>
        </a:xfrm>
      </p:grpSpPr>
      <p:grpSp>
        <p:nvGrpSpPr>
          <p:cNvPr id="186" name="Group 7"/>
          <p:cNvGrpSpPr/>
          <p:nvPr/>
        </p:nvGrpSpPr>
        <p:grpSpPr>
          <a:xfrm>
            <a:off x="-1" y="0"/>
            <a:ext cx="12192002" cy="6858001"/>
            <a:chOff x="0" y="0"/>
            <a:chExt cx="12192000" cy="6858000"/>
          </a:xfrm>
        </p:grpSpPr>
        <p:sp>
          <p:nvSpPr>
            <p:cNvPr id="177"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78"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79"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80"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81"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82"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83"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184"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185"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87"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grpSp>
        <p:nvGrpSpPr>
          <p:cNvPr id="197" name="Group 8"/>
          <p:cNvGrpSpPr/>
          <p:nvPr/>
        </p:nvGrpSpPr>
        <p:grpSpPr>
          <a:xfrm>
            <a:off x="-1" y="0"/>
            <a:ext cx="12192002" cy="6858001"/>
            <a:chOff x="0" y="0"/>
            <a:chExt cx="12192000" cy="6858000"/>
          </a:xfrm>
        </p:grpSpPr>
        <p:sp>
          <p:nvSpPr>
            <p:cNvPr id="188" name="Rectangle 12"/>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89" name="Oval 16"/>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90" name="Oval 17"/>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91" name="Oval 18"/>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92" name="Oval 19"/>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93" name="Oval 20"/>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94" name="Freeform 5"/>
            <p:cNvSpPr/>
            <p:nvPr/>
          </p:nvSpPr>
          <p:spPr>
            <a:xfrm rot="10371525">
              <a:off x="263766" y="4438251"/>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195" name="Freeform 5"/>
            <p:cNvSpPr/>
            <p:nvPr/>
          </p:nvSpPr>
          <p:spPr>
            <a:xfrm rot="10800000">
              <a:off x="459505" y="321129"/>
              <a:ext cx="11277602"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196"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98" name="Title Text"/>
          <p:cNvSpPr txBox="1"/>
          <p:nvPr>
            <p:ph type="title"/>
          </p:nvPr>
        </p:nvSpPr>
        <p:spPr>
          <a:xfrm>
            <a:off x="1154954" y="4969926"/>
            <a:ext cx="8825659" cy="566739"/>
          </a:xfrm>
          <a:prstGeom prst="rect">
            <a:avLst/>
          </a:prstGeom>
        </p:spPr>
        <p:txBody>
          <a:bodyPr anchor="b">
            <a:normAutofit fontScale="100000" lnSpcReduction="0"/>
          </a:bodyPr>
          <a:lstStyle>
            <a:lvl1pPr>
              <a:defRPr sz="2400"/>
            </a:lvl1pPr>
          </a:lstStyle>
          <a:p>
            <a:pPr/>
            <a:r>
              <a:t>Title Text</a:t>
            </a:r>
          </a:p>
        </p:txBody>
      </p:sp>
      <p:sp>
        <p:nvSpPr>
          <p:cNvPr id="199" name="Picture Placeholder 2"/>
          <p:cNvSpPr/>
          <p:nvPr>
            <p:ph type="pic" sz="half" idx="13"/>
          </p:nvPr>
        </p:nvSpPr>
        <p:spPr>
          <a:xfrm>
            <a:off x="1154954" y="685800"/>
            <a:ext cx="8825660" cy="3429000"/>
          </a:xfrm>
          <a:prstGeom prst="rect">
            <a:avLst/>
          </a:prstGeom>
          <a:effectLst>
            <a:outerShdw sx="100000" sy="100000" kx="0" ky="0" algn="b" rotWithShape="0" blurRad="50800" dist="50800" dir="5400000">
              <a:srgbClr val="000000">
                <a:alpha val="43000"/>
              </a:srgbClr>
            </a:outerShdw>
          </a:effectLst>
        </p:spPr>
        <p:txBody>
          <a:bodyPr lIns="91439" rIns="91439">
            <a:noAutofit/>
          </a:bodyPr>
          <a:lstStyle/>
          <a:p>
            <a:pPr/>
          </a:p>
        </p:txBody>
      </p:sp>
      <p:sp>
        <p:nvSpPr>
          <p:cNvPr id="200" name="Body Level One…"/>
          <p:cNvSpPr txBox="1"/>
          <p:nvPr>
            <p:ph type="body" sz="quarter" idx="1"/>
          </p:nvPr>
        </p:nvSpPr>
        <p:spPr>
          <a:xfrm>
            <a:off x="1154954" y="5536665"/>
            <a:ext cx="8825659" cy="493713"/>
          </a:xfrm>
          <a:prstGeom prst="rect">
            <a:avLst/>
          </a:prstGeom>
        </p:spPr>
        <p:txBody>
          <a:bodyPr/>
          <a:lstStyle>
            <a:lvl1pPr marL="0" indent="0">
              <a:buClrTx/>
              <a:buSzTx/>
              <a:buNone/>
              <a:defRPr sz="1200">
                <a:solidFill>
                  <a:srgbClr val="EF53A5"/>
                </a:solidFill>
              </a:defRPr>
            </a:lvl1pPr>
            <a:lvl2pPr marL="0" indent="457200">
              <a:buClrTx/>
              <a:buSzTx/>
              <a:buNone/>
              <a:defRPr sz="1200">
                <a:solidFill>
                  <a:srgbClr val="EF53A5"/>
                </a:solidFill>
              </a:defRPr>
            </a:lvl2pPr>
            <a:lvl3pPr marL="0" indent="914400">
              <a:buClrTx/>
              <a:buSzTx/>
              <a:buNone/>
              <a:defRPr sz="1200">
                <a:solidFill>
                  <a:srgbClr val="EF53A5"/>
                </a:solidFill>
              </a:defRPr>
            </a:lvl3pPr>
            <a:lvl4pPr marL="0" indent="1371600">
              <a:buClrTx/>
              <a:buSzTx/>
              <a:buNone/>
              <a:defRPr sz="1200">
                <a:solidFill>
                  <a:srgbClr val="EF53A5"/>
                </a:solidFill>
              </a:defRPr>
            </a:lvl4pPr>
            <a:lvl5pPr marL="0" indent="1828800">
              <a:buClrTx/>
              <a:buSzTx/>
              <a:buNone/>
              <a:defRPr sz="12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201" name="Rectangle 15"/>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20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aption">
    <p:spTree>
      <p:nvGrpSpPr>
        <p:cNvPr id="1" name=""/>
        <p:cNvGrpSpPr/>
        <p:nvPr/>
      </p:nvGrpSpPr>
      <p:grpSpPr>
        <a:xfrm>
          <a:off x="0" y="0"/>
          <a:ext cx="0" cy="0"/>
          <a:chOff x="0" y="0"/>
          <a:chExt cx="0" cy="0"/>
        </a:xfrm>
      </p:grpSpPr>
      <p:grpSp>
        <p:nvGrpSpPr>
          <p:cNvPr id="218" name="Group 6"/>
          <p:cNvGrpSpPr/>
          <p:nvPr/>
        </p:nvGrpSpPr>
        <p:grpSpPr>
          <a:xfrm>
            <a:off x="-1" y="0"/>
            <a:ext cx="12192002" cy="6858001"/>
            <a:chOff x="0" y="0"/>
            <a:chExt cx="12192000" cy="6858000"/>
          </a:xfrm>
        </p:grpSpPr>
        <p:sp>
          <p:nvSpPr>
            <p:cNvPr id="209" name="Rectangle 10"/>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210" name="Oval 13"/>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11"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12" name="Oval 15"/>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13" name="Oval 17"/>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14" name="Oval 18"/>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15" name="Freeform 5"/>
            <p:cNvSpPr/>
            <p:nvPr/>
          </p:nvSpPr>
          <p:spPr>
            <a:xfrm rot="21010067">
              <a:off x="8490951" y="2714873"/>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216" name="Freeform 5"/>
            <p:cNvSpPr/>
            <p:nvPr/>
          </p:nvSpPr>
          <p:spPr>
            <a:xfrm>
              <a:off x="455612" y="2801318"/>
              <a:ext cx="11277601" cy="36026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97"/>
                  </a:lnTo>
                  <a:lnTo>
                    <a:pt x="21600" y="21600"/>
                  </a:lnTo>
                  <a:lnTo>
                    <a:pt x="21600" y="11"/>
                  </a:lnTo>
                  <a:lnTo>
                    <a:pt x="21110" y="247"/>
                  </a:lnTo>
                  <a:lnTo>
                    <a:pt x="20622" y="476"/>
                  </a:lnTo>
                  <a:lnTo>
                    <a:pt x="20131" y="696"/>
                  </a:lnTo>
                  <a:lnTo>
                    <a:pt x="19639" y="886"/>
                  </a:lnTo>
                  <a:lnTo>
                    <a:pt x="19148" y="1076"/>
                  </a:lnTo>
                  <a:lnTo>
                    <a:pt x="18656" y="1256"/>
                  </a:lnTo>
                  <a:lnTo>
                    <a:pt x="18170" y="1408"/>
                  </a:lnTo>
                  <a:lnTo>
                    <a:pt x="17677" y="1552"/>
                  </a:lnTo>
                  <a:lnTo>
                    <a:pt x="17187" y="1685"/>
                  </a:lnTo>
                  <a:lnTo>
                    <a:pt x="16705" y="1800"/>
                  </a:lnTo>
                  <a:lnTo>
                    <a:pt x="16217" y="1914"/>
                  </a:lnTo>
                  <a:lnTo>
                    <a:pt x="15736" y="2009"/>
                  </a:lnTo>
                  <a:lnTo>
                    <a:pt x="15254" y="2085"/>
                  </a:lnTo>
                  <a:lnTo>
                    <a:pt x="14774" y="2161"/>
                  </a:lnTo>
                  <a:lnTo>
                    <a:pt x="14299" y="2226"/>
                  </a:lnTo>
                  <a:lnTo>
                    <a:pt x="13828" y="2275"/>
                  </a:lnTo>
                  <a:lnTo>
                    <a:pt x="13357" y="2313"/>
                  </a:lnTo>
                  <a:lnTo>
                    <a:pt x="12891" y="2351"/>
                  </a:lnTo>
                  <a:lnTo>
                    <a:pt x="11971" y="2389"/>
                  </a:lnTo>
                  <a:lnTo>
                    <a:pt x="11517" y="2398"/>
                  </a:lnTo>
                  <a:lnTo>
                    <a:pt x="11068" y="2389"/>
                  </a:lnTo>
                  <a:lnTo>
                    <a:pt x="10623" y="2389"/>
                  </a:lnTo>
                  <a:lnTo>
                    <a:pt x="10182" y="2370"/>
                  </a:lnTo>
                  <a:lnTo>
                    <a:pt x="9750" y="2340"/>
                  </a:lnTo>
                  <a:lnTo>
                    <a:pt x="9323" y="2313"/>
                  </a:lnTo>
                  <a:lnTo>
                    <a:pt x="8904" y="2283"/>
                  </a:lnTo>
                  <a:lnTo>
                    <a:pt x="8487" y="2237"/>
                  </a:lnTo>
                  <a:lnTo>
                    <a:pt x="8076" y="2188"/>
                  </a:lnTo>
                  <a:lnTo>
                    <a:pt x="7674" y="2142"/>
                  </a:lnTo>
                  <a:lnTo>
                    <a:pt x="6890" y="2017"/>
                  </a:lnTo>
                  <a:lnTo>
                    <a:pt x="6139" y="1884"/>
                  </a:lnTo>
                  <a:lnTo>
                    <a:pt x="5417" y="1742"/>
                  </a:lnTo>
                  <a:lnTo>
                    <a:pt x="4735" y="1590"/>
                  </a:lnTo>
                  <a:lnTo>
                    <a:pt x="4082" y="1427"/>
                  </a:lnTo>
                  <a:lnTo>
                    <a:pt x="3478" y="1256"/>
                  </a:lnTo>
                  <a:lnTo>
                    <a:pt x="2910" y="1085"/>
                  </a:lnTo>
                  <a:lnTo>
                    <a:pt x="2387" y="913"/>
                  </a:lnTo>
                  <a:lnTo>
                    <a:pt x="1907" y="753"/>
                  </a:lnTo>
                  <a:lnTo>
                    <a:pt x="1482" y="601"/>
                  </a:lnTo>
                  <a:lnTo>
                    <a:pt x="1097" y="457"/>
                  </a:lnTo>
                  <a:lnTo>
                    <a:pt x="773" y="334"/>
                  </a:lnTo>
                  <a:lnTo>
                    <a:pt x="501" y="220"/>
                  </a:lnTo>
                  <a:lnTo>
                    <a:pt x="127" y="57"/>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217"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219" name="Title Text"/>
          <p:cNvSpPr txBox="1"/>
          <p:nvPr>
            <p:ph type="title"/>
          </p:nvPr>
        </p:nvSpPr>
        <p:spPr>
          <a:xfrm>
            <a:off x="1148797" y="1063416"/>
            <a:ext cx="8831817" cy="1372987"/>
          </a:xfrm>
          <a:prstGeom prst="rect">
            <a:avLst/>
          </a:prstGeom>
        </p:spPr>
        <p:txBody>
          <a:bodyPr>
            <a:normAutofit fontScale="100000" lnSpcReduction="0"/>
          </a:bodyPr>
          <a:lstStyle>
            <a:lvl1pPr>
              <a:defRPr sz="4000"/>
            </a:lvl1pPr>
          </a:lstStyle>
          <a:p>
            <a:pPr/>
            <a:r>
              <a:t>Title Text</a:t>
            </a:r>
          </a:p>
        </p:txBody>
      </p:sp>
      <p:sp>
        <p:nvSpPr>
          <p:cNvPr id="220" name="Body Level One…"/>
          <p:cNvSpPr txBox="1"/>
          <p:nvPr>
            <p:ph type="body" sz="half" idx="1"/>
          </p:nvPr>
        </p:nvSpPr>
        <p:spPr>
          <a:xfrm>
            <a:off x="1154954" y="3543300"/>
            <a:ext cx="8825659" cy="2476500"/>
          </a:xfrm>
          <a:prstGeom prst="rect">
            <a:avLst/>
          </a:prstGeom>
        </p:spPr>
        <p:txBody>
          <a:bodyPr anchor="ctr"/>
          <a:lstStyle>
            <a:lvl1pPr marL="0" indent="0">
              <a:buClrTx/>
              <a:buSzTx/>
              <a:buNone/>
            </a:lvl1pPr>
            <a:lvl2pPr marL="0" indent="457200">
              <a:buClrTx/>
              <a:buSzTx/>
              <a:buNone/>
            </a:lvl2pPr>
            <a:lvl3pPr marL="0" indent="914400">
              <a:buClrTx/>
              <a:buSzTx/>
              <a:buNone/>
            </a:lvl3pPr>
            <a:lvl4pPr marL="0" indent="1371600">
              <a:buClrTx/>
              <a:buSzTx/>
              <a:buNone/>
            </a:lvl4pPr>
            <a:lvl5pPr marL="0" indent="1828800">
              <a:buClrTx/>
              <a:buSzTx/>
              <a:buNone/>
            </a:lvl5pPr>
          </a:lstStyle>
          <a:p>
            <a:pPr/>
            <a:r>
              <a:t>Body Level One</a:t>
            </a:r>
          </a:p>
          <a:p>
            <a:pPr lvl="1"/>
            <a:r>
              <a:t>Body Level Two</a:t>
            </a:r>
          </a:p>
          <a:p>
            <a:pPr lvl="2"/>
            <a:r>
              <a:t>Body Level Three</a:t>
            </a:r>
          </a:p>
          <a:p>
            <a:pPr lvl="3"/>
            <a:r>
              <a:t>Body Level Four</a:t>
            </a:r>
          </a:p>
          <a:p>
            <a:pPr lvl="4"/>
            <a:r>
              <a:t>Body Level Five</a:t>
            </a:r>
          </a:p>
        </p:txBody>
      </p:sp>
      <p:sp>
        <p:nvSpPr>
          <p:cNvPr id="221" name="Rectangle 12"/>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2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with Caption">
    <p:spTree>
      <p:nvGrpSpPr>
        <p:cNvPr id="1" name=""/>
        <p:cNvGrpSpPr/>
        <p:nvPr/>
      </p:nvGrpSpPr>
      <p:grpSpPr>
        <a:xfrm>
          <a:off x="0" y="0"/>
          <a:ext cx="0" cy="0"/>
          <a:chOff x="0" y="0"/>
          <a:chExt cx="0" cy="0"/>
        </a:xfrm>
      </p:grpSpPr>
      <p:grpSp>
        <p:nvGrpSpPr>
          <p:cNvPr id="238" name="Group 2"/>
          <p:cNvGrpSpPr/>
          <p:nvPr/>
        </p:nvGrpSpPr>
        <p:grpSpPr>
          <a:xfrm>
            <a:off x="-1" y="0"/>
            <a:ext cx="12192002" cy="6858001"/>
            <a:chOff x="0" y="0"/>
            <a:chExt cx="12192000" cy="6858000"/>
          </a:xfrm>
        </p:grpSpPr>
        <p:sp>
          <p:nvSpPr>
            <p:cNvPr id="229" name="Rectangle 1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230" name="Oval 19"/>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31" name="Oval 21"/>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32" name="Oval 22"/>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33" name="Oval 23"/>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34" name="Oval 24"/>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35" name="Freeform 5"/>
            <p:cNvSpPr/>
            <p:nvPr/>
          </p:nvSpPr>
          <p:spPr>
            <a:xfrm rot="21010067">
              <a:off x="8490951" y="41851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236" name="Freeform 5"/>
            <p:cNvSpPr/>
            <p:nvPr/>
          </p:nvSpPr>
          <p:spPr>
            <a:xfrm>
              <a:off x="455612" y="4241800"/>
              <a:ext cx="11277601" cy="2337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237"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239" name="TextBox 15"/>
          <p:cNvSpPr txBox="1"/>
          <p:nvPr/>
        </p:nvSpPr>
        <p:spPr>
          <a:xfrm>
            <a:off x="881565" y="607335"/>
            <a:ext cx="801913" cy="144855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9600">
                <a:solidFill>
                  <a:srgbClr val="EF53A5"/>
                </a:solidFill>
                <a:latin typeface="Arial"/>
                <a:ea typeface="Arial"/>
                <a:cs typeface="Arial"/>
                <a:sym typeface="Arial"/>
              </a:defRPr>
            </a:lvl1pPr>
          </a:lstStyle>
          <a:p>
            <a:pPr/>
            <a:r>
              <a:t>“</a:t>
            </a:r>
          </a:p>
        </p:txBody>
      </p:sp>
      <p:sp>
        <p:nvSpPr>
          <p:cNvPr id="240" name="TextBox 12"/>
          <p:cNvSpPr txBox="1"/>
          <p:nvPr/>
        </p:nvSpPr>
        <p:spPr>
          <a:xfrm>
            <a:off x="9884457" y="2613786"/>
            <a:ext cx="652764" cy="144855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9600">
                <a:solidFill>
                  <a:srgbClr val="EF53A5"/>
                </a:solidFill>
                <a:latin typeface="Arial"/>
                <a:ea typeface="Arial"/>
                <a:cs typeface="Arial"/>
                <a:sym typeface="Arial"/>
              </a:defRPr>
            </a:lvl1pPr>
          </a:lstStyle>
          <a:p>
            <a:pPr/>
            <a:r>
              <a:t>”</a:t>
            </a:r>
          </a:p>
        </p:txBody>
      </p:sp>
      <p:sp>
        <p:nvSpPr>
          <p:cNvPr id="241" name="Title Text"/>
          <p:cNvSpPr txBox="1"/>
          <p:nvPr>
            <p:ph type="title"/>
          </p:nvPr>
        </p:nvSpPr>
        <p:spPr>
          <a:xfrm>
            <a:off x="1581877" y="982134"/>
            <a:ext cx="8453907" cy="2696632"/>
          </a:xfrm>
          <a:prstGeom prst="rect">
            <a:avLst/>
          </a:prstGeom>
        </p:spPr>
        <p:txBody>
          <a:bodyPr>
            <a:normAutofit fontScale="100000" lnSpcReduction="0"/>
          </a:bodyPr>
          <a:lstStyle>
            <a:lvl1pPr>
              <a:defRPr sz="4000"/>
            </a:lvl1pPr>
          </a:lstStyle>
          <a:p>
            <a:pPr/>
            <a:r>
              <a:t>Title Text</a:t>
            </a:r>
          </a:p>
        </p:txBody>
      </p:sp>
      <p:sp>
        <p:nvSpPr>
          <p:cNvPr id="242" name="Body Level One…"/>
          <p:cNvSpPr txBox="1"/>
          <p:nvPr>
            <p:ph type="body" sz="quarter" idx="1"/>
          </p:nvPr>
        </p:nvSpPr>
        <p:spPr>
          <a:xfrm>
            <a:off x="1945944" y="3678766"/>
            <a:ext cx="7731220" cy="342175"/>
          </a:xfrm>
          <a:prstGeom prst="rect">
            <a:avLst/>
          </a:prstGeom>
        </p:spPr>
        <p:txBody>
          <a:bodyPr/>
          <a:lstStyle>
            <a:lvl1pPr marL="0" indent="0">
              <a:buClrTx/>
              <a:buSzTx/>
              <a:buNone/>
              <a:defRPr cap="small" sz="1400">
                <a:solidFill>
                  <a:srgbClr val="EF53A5"/>
                </a:solidFill>
              </a:defRPr>
            </a:lvl1pPr>
            <a:lvl2pPr marL="0" indent="457200">
              <a:buClrTx/>
              <a:buSzTx/>
              <a:buNone/>
              <a:defRPr cap="small" sz="1400">
                <a:solidFill>
                  <a:srgbClr val="EF53A5"/>
                </a:solidFill>
              </a:defRPr>
            </a:lvl2pPr>
            <a:lvl3pPr marL="0" indent="914400">
              <a:buClrTx/>
              <a:buSzTx/>
              <a:buNone/>
              <a:defRPr cap="small" sz="1400">
                <a:solidFill>
                  <a:srgbClr val="EF53A5"/>
                </a:solidFill>
              </a:defRPr>
            </a:lvl3pPr>
            <a:lvl4pPr marL="0" indent="1371600">
              <a:buClrTx/>
              <a:buSzTx/>
              <a:buNone/>
              <a:defRPr cap="small" sz="1400">
                <a:solidFill>
                  <a:srgbClr val="EF53A5"/>
                </a:solidFill>
              </a:defRPr>
            </a:lvl4pPr>
            <a:lvl5pPr marL="0" indent="1828800">
              <a:buClrTx/>
              <a:buSzTx/>
              <a:buNone/>
              <a:defRPr cap="small" sz="14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243" name="Text Placeholder 3"/>
          <p:cNvSpPr/>
          <p:nvPr>
            <p:ph type="body" sz="quarter" idx="13"/>
          </p:nvPr>
        </p:nvSpPr>
        <p:spPr>
          <a:xfrm>
            <a:off x="1154954" y="5029198"/>
            <a:ext cx="9244897" cy="997858"/>
          </a:xfrm>
          <a:prstGeom prst="rect">
            <a:avLst/>
          </a:prstGeom>
        </p:spPr>
        <p:txBody>
          <a:bodyPr anchor="ctr"/>
          <a:lstStyle/>
          <a:p>
            <a:pPr marL="0" indent="0">
              <a:buClrTx/>
              <a:buSzTx/>
              <a:buNone/>
              <a:defRPr sz="1400"/>
            </a:pPr>
          </a:p>
        </p:txBody>
      </p:sp>
      <p:sp>
        <p:nvSpPr>
          <p:cNvPr id="244" name="Rectangle 18"/>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2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me Card">
    <p:spTree>
      <p:nvGrpSpPr>
        <p:cNvPr id="1" name=""/>
        <p:cNvGrpSpPr/>
        <p:nvPr/>
      </p:nvGrpSpPr>
      <p:grpSpPr>
        <a:xfrm>
          <a:off x="0" y="0"/>
          <a:ext cx="0" cy="0"/>
          <a:chOff x="0" y="0"/>
          <a:chExt cx="0" cy="0"/>
        </a:xfrm>
      </p:grpSpPr>
      <p:grpSp>
        <p:nvGrpSpPr>
          <p:cNvPr id="261" name="Group 8"/>
          <p:cNvGrpSpPr/>
          <p:nvPr/>
        </p:nvGrpSpPr>
        <p:grpSpPr>
          <a:xfrm>
            <a:off x="-1" y="0"/>
            <a:ext cx="12192002" cy="6858001"/>
            <a:chOff x="0" y="0"/>
            <a:chExt cx="12192000" cy="6858000"/>
          </a:xfrm>
        </p:grpSpPr>
        <p:sp>
          <p:nvSpPr>
            <p:cNvPr id="252" name="Rectangle 10"/>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253" name="Oval 14"/>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54" name="Oval 15"/>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55" name="Oval 16"/>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56" name="Oval 17"/>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57" name="Oval 18"/>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58" name="Freeform 5"/>
            <p:cNvSpPr/>
            <p:nvPr/>
          </p:nvSpPr>
          <p:spPr>
            <a:xfrm rot="21010067">
              <a:off x="8490951" y="4193582"/>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259" name="Freeform 5"/>
            <p:cNvSpPr/>
            <p:nvPr/>
          </p:nvSpPr>
          <p:spPr>
            <a:xfrm>
              <a:off x="455612" y="4241800"/>
              <a:ext cx="11277601" cy="2337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260"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262" name="Title Text"/>
          <p:cNvSpPr txBox="1"/>
          <p:nvPr>
            <p:ph type="title"/>
          </p:nvPr>
        </p:nvSpPr>
        <p:spPr>
          <a:xfrm>
            <a:off x="1154954" y="2370666"/>
            <a:ext cx="8825660" cy="1822515"/>
          </a:xfrm>
          <a:prstGeom prst="rect">
            <a:avLst/>
          </a:prstGeom>
        </p:spPr>
        <p:txBody>
          <a:bodyPr anchor="b">
            <a:normAutofit fontScale="100000" lnSpcReduction="0"/>
          </a:bodyPr>
          <a:lstStyle>
            <a:lvl1pPr>
              <a:defRPr sz="4000"/>
            </a:lvl1pPr>
          </a:lstStyle>
          <a:p>
            <a:pPr/>
            <a:r>
              <a:t>Title Text</a:t>
            </a:r>
          </a:p>
        </p:txBody>
      </p:sp>
      <p:sp>
        <p:nvSpPr>
          <p:cNvPr id="263" name="Body Level One…"/>
          <p:cNvSpPr txBox="1"/>
          <p:nvPr>
            <p:ph type="body" sz="quarter" idx="1"/>
          </p:nvPr>
        </p:nvSpPr>
        <p:spPr>
          <a:xfrm>
            <a:off x="1154954" y="5024966"/>
            <a:ext cx="8825659" cy="860401"/>
          </a:xfrm>
          <a:prstGeom prst="rect">
            <a:avLst/>
          </a:prstGeom>
        </p:spPr>
        <p:txBody>
          <a:bodyPr/>
          <a:lstStyle>
            <a:lvl1pPr marL="0" indent="0">
              <a:buClrTx/>
              <a:buSzTx/>
              <a:buNone/>
              <a:defRPr sz="2000">
                <a:solidFill>
                  <a:srgbClr val="EF53A5"/>
                </a:solidFill>
              </a:defRPr>
            </a:lvl1pPr>
            <a:lvl2pPr marL="0" indent="457200">
              <a:buClrTx/>
              <a:buSzTx/>
              <a:buNone/>
              <a:defRPr sz="2000">
                <a:solidFill>
                  <a:srgbClr val="EF53A5"/>
                </a:solidFill>
              </a:defRPr>
            </a:lvl2pPr>
            <a:lvl3pPr marL="0" indent="914400">
              <a:buClrTx/>
              <a:buSzTx/>
              <a:buNone/>
              <a:defRPr sz="2000">
                <a:solidFill>
                  <a:srgbClr val="EF53A5"/>
                </a:solidFill>
              </a:defRPr>
            </a:lvl3pPr>
            <a:lvl4pPr marL="0" indent="1371600">
              <a:buClrTx/>
              <a:buSzTx/>
              <a:buNone/>
              <a:defRPr sz="2000">
                <a:solidFill>
                  <a:srgbClr val="EF53A5"/>
                </a:solidFill>
              </a:defRPr>
            </a:lvl4pPr>
            <a:lvl5pPr marL="0" indent="1828800">
              <a:buClrTx/>
              <a:buSzTx/>
              <a:buNone/>
              <a:defRPr sz="20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264" name="Rectangle 13"/>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2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Column">
    <p:spTree>
      <p:nvGrpSpPr>
        <p:cNvPr id="1" name=""/>
        <p:cNvGrpSpPr/>
        <p:nvPr/>
      </p:nvGrpSpPr>
      <p:grpSpPr>
        <a:xfrm>
          <a:off x="0" y="0"/>
          <a:ext cx="0" cy="0"/>
          <a:chOff x="0" y="0"/>
          <a:chExt cx="0" cy="0"/>
        </a:xfrm>
      </p:grpSpPr>
      <p:grpSp>
        <p:nvGrpSpPr>
          <p:cNvPr id="281" name="Group 7"/>
          <p:cNvGrpSpPr/>
          <p:nvPr/>
        </p:nvGrpSpPr>
        <p:grpSpPr>
          <a:xfrm>
            <a:off x="-1" y="0"/>
            <a:ext cx="12192002" cy="6858001"/>
            <a:chOff x="0" y="0"/>
            <a:chExt cx="12192000" cy="6858000"/>
          </a:xfrm>
        </p:grpSpPr>
        <p:sp>
          <p:nvSpPr>
            <p:cNvPr id="272"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273"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4"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5"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6"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7"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8"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279"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280"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282"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283" name="Title Text"/>
          <p:cNvSpPr txBox="1"/>
          <p:nvPr>
            <p:ph type="title"/>
          </p:nvPr>
        </p:nvSpPr>
        <p:spPr>
          <a:xfrm>
            <a:off x="1154954" y="973667"/>
            <a:ext cx="8825659" cy="706966"/>
          </a:xfrm>
          <a:prstGeom prst="rect">
            <a:avLst/>
          </a:prstGeom>
        </p:spPr>
        <p:txBody>
          <a:bodyPr>
            <a:normAutofit fontScale="100000" lnSpcReduction="0"/>
          </a:bodyPr>
          <a:lstStyle/>
          <a:p>
            <a:pPr/>
            <a:r>
              <a:t>Title Text</a:t>
            </a:r>
          </a:p>
        </p:txBody>
      </p:sp>
      <p:sp>
        <p:nvSpPr>
          <p:cNvPr id="284" name="Body Level One…"/>
          <p:cNvSpPr txBox="1"/>
          <p:nvPr>
            <p:ph type="body" sz="quarter" idx="1"/>
          </p:nvPr>
        </p:nvSpPr>
        <p:spPr>
          <a:xfrm>
            <a:off x="1154954" y="2603501"/>
            <a:ext cx="3141879" cy="576263"/>
          </a:xfrm>
          <a:prstGeom prst="rect">
            <a:avLst/>
          </a:prstGeom>
        </p:spPr>
        <p:txBody>
          <a:bodyPr anchor="b"/>
          <a:lstStyle>
            <a:lvl1pPr marL="0" indent="0">
              <a:buClrTx/>
              <a:buSzTx/>
              <a:buNone/>
              <a:defRPr sz="2400">
                <a:solidFill>
                  <a:srgbClr val="EF53A5"/>
                </a:solidFill>
              </a:defRPr>
            </a:lvl1pPr>
            <a:lvl2pPr marL="0" indent="457200">
              <a:buClrTx/>
              <a:buSzTx/>
              <a:buNone/>
              <a:defRPr sz="2400">
                <a:solidFill>
                  <a:srgbClr val="EF53A5"/>
                </a:solidFill>
              </a:defRPr>
            </a:lvl2pPr>
            <a:lvl3pPr marL="0" indent="914400">
              <a:buClrTx/>
              <a:buSzTx/>
              <a:buNone/>
              <a:defRPr sz="2400">
                <a:solidFill>
                  <a:srgbClr val="EF53A5"/>
                </a:solidFill>
              </a:defRPr>
            </a:lvl3pPr>
            <a:lvl4pPr marL="0" indent="1371600">
              <a:buClrTx/>
              <a:buSzTx/>
              <a:buNone/>
              <a:defRPr sz="2400">
                <a:solidFill>
                  <a:srgbClr val="EF53A5"/>
                </a:solidFill>
              </a:defRPr>
            </a:lvl4pPr>
            <a:lvl5pPr marL="0" indent="1828800">
              <a:buClrTx/>
              <a:buSzTx/>
              <a:buNone/>
              <a:defRPr sz="24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285" name="Text Placeholder 3"/>
          <p:cNvSpPr/>
          <p:nvPr>
            <p:ph type="body" sz="quarter" idx="13"/>
          </p:nvPr>
        </p:nvSpPr>
        <p:spPr>
          <a:xfrm>
            <a:off x="1154952" y="3179764"/>
            <a:ext cx="3141880" cy="2847294"/>
          </a:xfrm>
          <a:prstGeom prst="rect">
            <a:avLst/>
          </a:prstGeom>
        </p:spPr>
        <p:txBody>
          <a:bodyPr/>
          <a:lstStyle/>
          <a:p>
            <a:pPr marL="0" indent="0">
              <a:buClrTx/>
              <a:buSzTx/>
              <a:buNone/>
              <a:defRPr sz="1400"/>
            </a:pPr>
          </a:p>
        </p:txBody>
      </p:sp>
      <p:sp>
        <p:nvSpPr>
          <p:cNvPr id="286" name="Text Placeholder 4"/>
          <p:cNvSpPr/>
          <p:nvPr>
            <p:ph type="body" sz="quarter" idx="14"/>
          </p:nvPr>
        </p:nvSpPr>
        <p:spPr>
          <a:xfrm>
            <a:off x="4512721" y="2603499"/>
            <a:ext cx="3147010" cy="576264"/>
          </a:xfrm>
          <a:prstGeom prst="rect">
            <a:avLst/>
          </a:prstGeom>
        </p:spPr>
        <p:txBody>
          <a:bodyPr anchor="b"/>
          <a:lstStyle/>
          <a:p>
            <a:pPr marL="0" indent="0">
              <a:buClrTx/>
              <a:buSzTx/>
              <a:buNone/>
              <a:defRPr sz="2400">
                <a:solidFill>
                  <a:srgbClr val="EF53A5"/>
                </a:solidFill>
              </a:defRPr>
            </a:pPr>
          </a:p>
        </p:txBody>
      </p:sp>
      <p:sp>
        <p:nvSpPr>
          <p:cNvPr id="287" name="Text Placeholder 3"/>
          <p:cNvSpPr/>
          <p:nvPr>
            <p:ph type="body" sz="quarter" idx="15"/>
          </p:nvPr>
        </p:nvSpPr>
        <p:spPr>
          <a:xfrm>
            <a:off x="4512721" y="3179763"/>
            <a:ext cx="3147010" cy="2847294"/>
          </a:xfrm>
          <a:prstGeom prst="rect">
            <a:avLst/>
          </a:prstGeom>
        </p:spPr>
        <p:txBody>
          <a:bodyPr/>
          <a:lstStyle/>
          <a:p>
            <a:pPr marL="0" indent="0">
              <a:buClrTx/>
              <a:buSzTx/>
              <a:buNone/>
              <a:defRPr sz="1400"/>
            </a:pPr>
          </a:p>
        </p:txBody>
      </p:sp>
      <p:sp>
        <p:nvSpPr>
          <p:cNvPr id="288" name="Text Placeholder 4"/>
          <p:cNvSpPr/>
          <p:nvPr>
            <p:ph type="body" sz="quarter" idx="16"/>
          </p:nvPr>
        </p:nvSpPr>
        <p:spPr>
          <a:xfrm>
            <a:off x="7888134" y="2603500"/>
            <a:ext cx="3145731" cy="576263"/>
          </a:xfrm>
          <a:prstGeom prst="rect">
            <a:avLst/>
          </a:prstGeom>
        </p:spPr>
        <p:txBody>
          <a:bodyPr anchor="b"/>
          <a:lstStyle/>
          <a:p>
            <a:pPr marL="0" indent="0">
              <a:buClrTx/>
              <a:buSzTx/>
              <a:buNone/>
              <a:defRPr sz="2400">
                <a:solidFill>
                  <a:srgbClr val="EF53A5"/>
                </a:solidFill>
              </a:defRPr>
            </a:pPr>
          </a:p>
        </p:txBody>
      </p:sp>
      <p:sp>
        <p:nvSpPr>
          <p:cNvPr id="289" name="Text Placeholder 3"/>
          <p:cNvSpPr/>
          <p:nvPr>
            <p:ph type="body" sz="quarter" idx="17"/>
          </p:nvPr>
        </p:nvSpPr>
        <p:spPr>
          <a:xfrm>
            <a:off x="7888329" y="3179761"/>
            <a:ext cx="3145537" cy="2847294"/>
          </a:xfrm>
          <a:prstGeom prst="rect">
            <a:avLst/>
          </a:prstGeom>
        </p:spPr>
        <p:txBody>
          <a:bodyPr/>
          <a:lstStyle/>
          <a:p>
            <a:pPr marL="0" indent="0">
              <a:buClrTx/>
              <a:buSzTx/>
              <a:buNone/>
              <a:defRPr sz="1400"/>
            </a:pPr>
          </a:p>
        </p:txBody>
      </p:sp>
      <p:sp>
        <p:nvSpPr>
          <p:cNvPr id="290" name="Straight Connector 16"/>
          <p:cNvSpPr/>
          <p:nvPr/>
        </p:nvSpPr>
        <p:spPr>
          <a:xfrm flipH="1">
            <a:off x="4403971" y="2569633"/>
            <a:ext cx="1" cy="3492499"/>
          </a:xfrm>
          <a:prstGeom prst="line">
            <a:avLst/>
          </a:prstGeom>
          <a:ln w="12700" cap="rnd">
            <a:solidFill>
              <a:schemeClr val="accent1">
                <a:alpha val="40000"/>
              </a:schemeClr>
            </a:solidFill>
          </a:ln>
        </p:spPr>
        <p:txBody>
          <a:bodyPr lIns="45719" rIns="45719"/>
          <a:lstStyle/>
          <a:p>
            <a:pPr/>
          </a:p>
        </p:txBody>
      </p:sp>
      <p:sp>
        <p:nvSpPr>
          <p:cNvPr id="291" name="Straight Connector 17"/>
          <p:cNvSpPr/>
          <p:nvPr/>
        </p:nvSpPr>
        <p:spPr>
          <a:xfrm>
            <a:off x="7772400" y="2569633"/>
            <a:ext cx="1" cy="3492499"/>
          </a:xfrm>
          <a:prstGeom prst="line">
            <a:avLst/>
          </a:prstGeom>
          <a:ln w="12700" cap="rnd">
            <a:solidFill>
              <a:schemeClr val="accent1">
                <a:alpha val="40000"/>
              </a:schemeClr>
            </a:solidFill>
          </a:ln>
        </p:spPr>
        <p:txBody>
          <a:bodyPr lIns="45719" rIns="45719"/>
          <a:lstStyle/>
          <a:p>
            <a:pPr/>
          </a:p>
        </p:txBody>
      </p:sp>
      <p:sp>
        <p:nvSpPr>
          <p:cNvPr id="2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Picture Column">
    <p:spTree>
      <p:nvGrpSpPr>
        <p:cNvPr id="1" name=""/>
        <p:cNvGrpSpPr/>
        <p:nvPr/>
      </p:nvGrpSpPr>
      <p:grpSpPr>
        <a:xfrm>
          <a:off x="0" y="0"/>
          <a:ext cx="0" cy="0"/>
          <a:chOff x="0" y="0"/>
          <a:chExt cx="0" cy="0"/>
        </a:xfrm>
      </p:grpSpPr>
      <p:grpSp>
        <p:nvGrpSpPr>
          <p:cNvPr id="308" name="Group 7"/>
          <p:cNvGrpSpPr/>
          <p:nvPr/>
        </p:nvGrpSpPr>
        <p:grpSpPr>
          <a:xfrm>
            <a:off x="-1" y="0"/>
            <a:ext cx="12192002" cy="6858001"/>
            <a:chOff x="0" y="0"/>
            <a:chExt cx="12192000" cy="6858000"/>
          </a:xfrm>
        </p:grpSpPr>
        <p:sp>
          <p:nvSpPr>
            <p:cNvPr id="299"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300"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1"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2"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3"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4"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5"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306"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307"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309"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310" name="Title Text"/>
          <p:cNvSpPr txBox="1"/>
          <p:nvPr>
            <p:ph type="title"/>
          </p:nvPr>
        </p:nvSpPr>
        <p:spPr>
          <a:xfrm>
            <a:off x="1154954" y="973667"/>
            <a:ext cx="8825659" cy="706966"/>
          </a:xfrm>
          <a:prstGeom prst="rect">
            <a:avLst/>
          </a:prstGeom>
        </p:spPr>
        <p:txBody>
          <a:bodyPr>
            <a:normAutofit fontScale="100000" lnSpcReduction="0"/>
          </a:bodyPr>
          <a:lstStyle/>
          <a:p>
            <a:pPr/>
            <a:r>
              <a:t>Title Text</a:t>
            </a:r>
          </a:p>
        </p:txBody>
      </p:sp>
      <p:sp>
        <p:nvSpPr>
          <p:cNvPr id="311" name="Body Level One…"/>
          <p:cNvSpPr txBox="1"/>
          <p:nvPr>
            <p:ph type="body" sz="quarter" idx="1"/>
          </p:nvPr>
        </p:nvSpPr>
        <p:spPr>
          <a:xfrm>
            <a:off x="1154954" y="4532843"/>
            <a:ext cx="3050439" cy="576263"/>
          </a:xfrm>
          <a:prstGeom prst="rect">
            <a:avLst/>
          </a:prstGeom>
        </p:spPr>
        <p:txBody>
          <a:bodyPr anchor="b"/>
          <a:lstStyle>
            <a:lvl1pPr marL="0" indent="0">
              <a:buClrTx/>
              <a:buSzTx/>
              <a:buNone/>
              <a:defRPr sz="2400">
                <a:solidFill>
                  <a:srgbClr val="EF53A5"/>
                </a:solidFill>
              </a:defRPr>
            </a:lvl1pPr>
            <a:lvl2pPr marL="0" indent="457200">
              <a:buClrTx/>
              <a:buSzTx/>
              <a:buNone/>
              <a:defRPr sz="2400">
                <a:solidFill>
                  <a:srgbClr val="EF53A5"/>
                </a:solidFill>
              </a:defRPr>
            </a:lvl2pPr>
            <a:lvl3pPr marL="0" indent="914400">
              <a:buClrTx/>
              <a:buSzTx/>
              <a:buNone/>
              <a:defRPr sz="2400">
                <a:solidFill>
                  <a:srgbClr val="EF53A5"/>
                </a:solidFill>
              </a:defRPr>
            </a:lvl3pPr>
            <a:lvl4pPr marL="0" indent="1371600">
              <a:buClrTx/>
              <a:buSzTx/>
              <a:buNone/>
              <a:defRPr sz="2400">
                <a:solidFill>
                  <a:srgbClr val="EF53A5"/>
                </a:solidFill>
              </a:defRPr>
            </a:lvl4pPr>
            <a:lvl5pPr marL="0" indent="1828800">
              <a:buClrTx/>
              <a:buSzTx/>
              <a:buNone/>
              <a:defRPr sz="24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312" name="Picture Placeholder 2"/>
          <p:cNvSpPr/>
          <p:nvPr>
            <p:ph type="pic" sz="quarter" idx="13"/>
          </p:nvPr>
        </p:nvSpPr>
        <p:spPr>
          <a:xfrm>
            <a:off x="1334552" y="2603499"/>
            <a:ext cx="2691244" cy="1591512"/>
          </a:xfrm>
          <a:prstGeom prst="rect">
            <a:avLst/>
          </a:prstGeom>
          <a:effectLst>
            <a:outerShdw sx="100000" sy="100000" kx="0" ky="0" algn="b" rotWithShape="0" blurRad="50800" dist="50800" dir="5400000">
              <a:srgbClr val="000000">
                <a:alpha val="43000"/>
              </a:srgbClr>
            </a:outerShdw>
          </a:effectLst>
        </p:spPr>
        <p:txBody>
          <a:bodyPr lIns="91439" rIns="91439">
            <a:noAutofit/>
          </a:bodyPr>
          <a:lstStyle/>
          <a:p>
            <a:pPr/>
          </a:p>
        </p:txBody>
      </p:sp>
      <p:sp>
        <p:nvSpPr>
          <p:cNvPr id="313" name="Text Placeholder 3"/>
          <p:cNvSpPr/>
          <p:nvPr>
            <p:ph type="body" sz="quarter" idx="14"/>
          </p:nvPr>
        </p:nvSpPr>
        <p:spPr>
          <a:xfrm>
            <a:off x="1154954" y="5109105"/>
            <a:ext cx="3050439" cy="917953"/>
          </a:xfrm>
          <a:prstGeom prst="rect">
            <a:avLst/>
          </a:prstGeom>
        </p:spPr>
        <p:txBody>
          <a:bodyPr/>
          <a:lstStyle/>
          <a:p>
            <a:pPr marL="0" indent="0">
              <a:buClrTx/>
              <a:buSzTx/>
              <a:buNone/>
              <a:defRPr sz="1400"/>
            </a:pPr>
          </a:p>
        </p:txBody>
      </p:sp>
      <p:sp>
        <p:nvSpPr>
          <p:cNvPr id="314" name="Text Placeholder 4"/>
          <p:cNvSpPr/>
          <p:nvPr>
            <p:ph type="body" sz="quarter" idx="15"/>
          </p:nvPr>
        </p:nvSpPr>
        <p:spPr>
          <a:xfrm>
            <a:off x="4568864" y="4532843"/>
            <a:ext cx="3050439" cy="576264"/>
          </a:xfrm>
          <a:prstGeom prst="rect">
            <a:avLst/>
          </a:prstGeom>
        </p:spPr>
        <p:txBody>
          <a:bodyPr anchor="b"/>
          <a:lstStyle/>
          <a:p>
            <a:pPr marL="0" indent="0">
              <a:buClrTx/>
              <a:buSzTx/>
              <a:buNone/>
              <a:defRPr sz="2400">
                <a:solidFill>
                  <a:srgbClr val="EF53A5"/>
                </a:solidFill>
              </a:defRPr>
            </a:pPr>
          </a:p>
        </p:txBody>
      </p:sp>
      <p:sp>
        <p:nvSpPr>
          <p:cNvPr id="315" name="Picture Placeholder 2"/>
          <p:cNvSpPr/>
          <p:nvPr>
            <p:ph type="pic" sz="quarter" idx="16"/>
          </p:nvPr>
        </p:nvSpPr>
        <p:spPr>
          <a:xfrm>
            <a:off x="4748462" y="2603499"/>
            <a:ext cx="2691244" cy="1591512"/>
          </a:xfrm>
          <a:prstGeom prst="rect">
            <a:avLst/>
          </a:prstGeom>
          <a:effectLst>
            <a:outerShdw sx="100000" sy="100000" kx="0" ky="0" algn="b" rotWithShape="0" blurRad="50800" dist="50800" dir="5400000">
              <a:srgbClr val="000000">
                <a:alpha val="43000"/>
              </a:srgbClr>
            </a:outerShdw>
          </a:effectLst>
        </p:spPr>
        <p:txBody>
          <a:bodyPr lIns="91439" rIns="91439">
            <a:noAutofit/>
          </a:bodyPr>
          <a:lstStyle/>
          <a:p>
            <a:pPr/>
          </a:p>
        </p:txBody>
      </p:sp>
      <p:sp>
        <p:nvSpPr>
          <p:cNvPr id="316" name="Text Placeholder 3"/>
          <p:cNvSpPr/>
          <p:nvPr>
            <p:ph type="body" sz="quarter" idx="17"/>
          </p:nvPr>
        </p:nvSpPr>
        <p:spPr>
          <a:xfrm>
            <a:off x="4570171" y="5109104"/>
            <a:ext cx="3050439" cy="917953"/>
          </a:xfrm>
          <a:prstGeom prst="rect">
            <a:avLst/>
          </a:prstGeom>
        </p:spPr>
        <p:txBody>
          <a:bodyPr/>
          <a:lstStyle/>
          <a:p>
            <a:pPr marL="0" indent="0">
              <a:buClrTx/>
              <a:buSzTx/>
              <a:buNone/>
              <a:defRPr sz="1400"/>
            </a:pPr>
          </a:p>
        </p:txBody>
      </p:sp>
      <p:sp>
        <p:nvSpPr>
          <p:cNvPr id="317" name="Text Placeholder 4"/>
          <p:cNvSpPr/>
          <p:nvPr>
            <p:ph type="body" sz="quarter" idx="18"/>
          </p:nvPr>
        </p:nvSpPr>
        <p:spPr>
          <a:xfrm>
            <a:off x="7982774" y="4532845"/>
            <a:ext cx="3051096" cy="576263"/>
          </a:xfrm>
          <a:prstGeom prst="rect">
            <a:avLst/>
          </a:prstGeom>
        </p:spPr>
        <p:txBody>
          <a:bodyPr anchor="b"/>
          <a:lstStyle/>
          <a:p>
            <a:pPr marL="0" indent="0">
              <a:buClrTx/>
              <a:buSzTx/>
              <a:buNone/>
              <a:defRPr sz="2400">
                <a:solidFill>
                  <a:srgbClr val="EF53A5"/>
                </a:solidFill>
              </a:defRPr>
            </a:pPr>
          </a:p>
        </p:txBody>
      </p:sp>
      <p:sp>
        <p:nvSpPr>
          <p:cNvPr id="318" name="Picture Placeholder 2"/>
          <p:cNvSpPr/>
          <p:nvPr>
            <p:ph type="pic" sz="quarter" idx="19"/>
          </p:nvPr>
        </p:nvSpPr>
        <p:spPr>
          <a:xfrm>
            <a:off x="8163031" y="2603499"/>
            <a:ext cx="2691243" cy="1591512"/>
          </a:xfrm>
          <a:prstGeom prst="rect">
            <a:avLst/>
          </a:prstGeom>
          <a:effectLst>
            <a:outerShdw sx="100000" sy="100000" kx="0" ky="0" algn="b" rotWithShape="0" blurRad="50800" dist="50800" dir="5400000">
              <a:srgbClr val="000000">
                <a:alpha val="43000"/>
              </a:srgbClr>
            </a:outerShdw>
          </a:effectLst>
        </p:spPr>
        <p:txBody>
          <a:bodyPr lIns="91439" rIns="91439">
            <a:noAutofit/>
          </a:bodyPr>
          <a:lstStyle/>
          <a:p>
            <a:pPr/>
          </a:p>
        </p:txBody>
      </p:sp>
      <p:sp>
        <p:nvSpPr>
          <p:cNvPr id="319" name="Text Placeholder 3"/>
          <p:cNvSpPr/>
          <p:nvPr>
            <p:ph type="body" sz="quarter" idx="20"/>
          </p:nvPr>
        </p:nvSpPr>
        <p:spPr>
          <a:xfrm>
            <a:off x="7982774" y="5109104"/>
            <a:ext cx="3051097" cy="917953"/>
          </a:xfrm>
          <a:prstGeom prst="rect">
            <a:avLst/>
          </a:prstGeom>
        </p:spPr>
        <p:txBody>
          <a:bodyPr/>
          <a:lstStyle/>
          <a:p>
            <a:pPr marL="0" indent="0">
              <a:buClrTx/>
              <a:buSzTx/>
              <a:buNone/>
              <a:defRPr sz="1400"/>
            </a:pPr>
          </a:p>
        </p:txBody>
      </p:sp>
      <p:sp>
        <p:nvSpPr>
          <p:cNvPr id="320" name="Straight Connector 42"/>
          <p:cNvSpPr/>
          <p:nvPr/>
        </p:nvSpPr>
        <p:spPr>
          <a:xfrm flipH="1">
            <a:off x="4405831" y="2569633"/>
            <a:ext cx="1" cy="3492499"/>
          </a:xfrm>
          <a:prstGeom prst="line">
            <a:avLst/>
          </a:prstGeom>
          <a:ln w="12700" cap="rnd">
            <a:solidFill>
              <a:schemeClr val="accent1">
                <a:alpha val="40000"/>
              </a:schemeClr>
            </a:solidFill>
          </a:ln>
        </p:spPr>
        <p:txBody>
          <a:bodyPr lIns="45719" rIns="45719"/>
          <a:lstStyle/>
          <a:p>
            <a:pPr/>
          </a:p>
        </p:txBody>
      </p:sp>
      <p:sp>
        <p:nvSpPr>
          <p:cNvPr id="321" name="Straight Connector 43"/>
          <p:cNvSpPr/>
          <p:nvPr/>
        </p:nvSpPr>
        <p:spPr>
          <a:xfrm>
            <a:off x="7797802" y="2569633"/>
            <a:ext cx="1" cy="3492499"/>
          </a:xfrm>
          <a:prstGeom prst="line">
            <a:avLst/>
          </a:prstGeom>
          <a:ln w="12700" cap="rnd">
            <a:solidFill>
              <a:schemeClr val="accent1">
                <a:alpha val="40000"/>
              </a:schemeClr>
            </a:solidFill>
          </a:ln>
        </p:spPr>
        <p:txBody>
          <a:bodyPr lIns="45719" rIns="45719"/>
          <a:lstStyle/>
          <a:p>
            <a:pPr/>
          </a:p>
        </p:txBody>
      </p:sp>
      <p:sp>
        <p:nvSpPr>
          <p:cNvPr id="3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Vertical Text">
    <p:spTree>
      <p:nvGrpSpPr>
        <p:cNvPr id="1" name=""/>
        <p:cNvGrpSpPr/>
        <p:nvPr/>
      </p:nvGrpSpPr>
      <p:grpSpPr>
        <a:xfrm>
          <a:off x="0" y="0"/>
          <a:ext cx="0" cy="0"/>
          <a:chOff x="0" y="0"/>
          <a:chExt cx="0" cy="0"/>
        </a:xfrm>
      </p:grpSpPr>
      <p:grpSp>
        <p:nvGrpSpPr>
          <p:cNvPr id="338" name="Group 7"/>
          <p:cNvGrpSpPr/>
          <p:nvPr/>
        </p:nvGrpSpPr>
        <p:grpSpPr>
          <a:xfrm>
            <a:off x="-1" y="0"/>
            <a:ext cx="12192002" cy="6858001"/>
            <a:chOff x="0" y="0"/>
            <a:chExt cx="12192000" cy="6858000"/>
          </a:xfrm>
        </p:grpSpPr>
        <p:sp>
          <p:nvSpPr>
            <p:cNvPr id="329"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330"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31"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32"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33"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34"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35"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336"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337"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339"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340" name="Title Text"/>
          <p:cNvSpPr txBox="1"/>
          <p:nvPr>
            <p:ph type="title"/>
          </p:nvPr>
        </p:nvSpPr>
        <p:spPr>
          <a:xfrm>
            <a:off x="1154954" y="973667"/>
            <a:ext cx="8825659" cy="706966"/>
          </a:xfrm>
          <a:prstGeom prst="rect">
            <a:avLst/>
          </a:prstGeom>
        </p:spPr>
        <p:txBody>
          <a:bodyPr>
            <a:normAutofit fontScale="100000" lnSpcReduction="0"/>
          </a:bodyPr>
          <a:lstStyle/>
          <a:p>
            <a:pPr/>
            <a:r>
              <a:t>Title Text</a:t>
            </a:r>
          </a:p>
        </p:txBody>
      </p:sp>
      <p:sp>
        <p:nvSpPr>
          <p:cNvPr id="341" name="Body Level One…"/>
          <p:cNvSpPr txBox="1"/>
          <p:nvPr>
            <p:ph type="body" sz="half" idx="1"/>
          </p:nvPr>
        </p:nvSpPr>
        <p:spPr>
          <a:xfrm>
            <a:off x="1154954" y="2603500"/>
            <a:ext cx="8825659" cy="34163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Vertical Title and Text">
    <p:spTree>
      <p:nvGrpSpPr>
        <p:cNvPr id="1" name=""/>
        <p:cNvGrpSpPr/>
        <p:nvPr/>
      </p:nvGrpSpPr>
      <p:grpSpPr>
        <a:xfrm>
          <a:off x="0" y="0"/>
          <a:ext cx="0" cy="0"/>
          <a:chOff x="0" y="0"/>
          <a:chExt cx="0" cy="0"/>
        </a:xfrm>
      </p:grpSpPr>
      <p:grpSp>
        <p:nvGrpSpPr>
          <p:cNvPr id="359" name="Group 8"/>
          <p:cNvGrpSpPr/>
          <p:nvPr/>
        </p:nvGrpSpPr>
        <p:grpSpPr>
          <a:xfrm>
            <a:off x="-1" y="0"/>
            <a:ext cx="12192002" cy="6858001"/>
            <a:chOff x="0" y="0"/>
            <a:chExt cx="12192000" cy="6858000"/>
          </a:xfrm>
        </p:grpSpPr>
        <p:sp>
          <p:nvSpPr>
            <p:cNvPr id="349" name="Rectangle 11"/>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350" name="Oval 14"/>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51" name="Oval 15"/>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52"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53" name="Oval 18"/>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54" name="Oval 19"/>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55" name="Rectangle 6"/>
            <p:cNvSpPr/>
            <p:nvPr/>
          </p:nvSpPr>
          <p:spPr>
            <a:xfrm>
              <a:off x="414866" y="402164"/>
              <a:ext cx="6510867" cy="6053671"/>
            </a:xfrm>
            <a:prstGeom prst="rect">
              <a:avLst/>
            </a:prstGeom>
            <a:solidFill>
              <a:srgbClr val="FFFFFF"/>
            </a:solidFill>
            <a:ln w="12700" cap="flat">
              <a:noFill/>
              <a:miter lim="400000"/>
            </a:ln>
            <a:effectLst/>
          </p:spPr>
          <p:txBody>
            <a:bodyPr wrap="square" lIns="45719" tIns="45719" rIns="45719" bIns="45719" numCol="1" anchor="t">
              <a:noAutofit/>
            </a:bodyPr>
            <a:lstStyle/>
            <a:p>
              <a:pPr/>
            </a:p>
          </p:txBody>
        </p:sp>
        <p:sp>
          <p:nvSpPr>
            <p:cNvPr id="356" name="Freeform 5"/>
            <p:cNvSpPr/>
            <p:nvPr/>
          </p:nvSpPr>
          <p:spPr>
            <a:xfrm rot="5101749">
              <a:off x="6294737" y="4577735"/>
              <a:ext cx="3299407"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357" name="Freeform 5"/>
            <p:cNvSpPr/>
            <p:nvPr/>
          </p:nvSpPr>
          <p:spPr>
            <a:xfrm rot="5400000">
              <a:off x="4449231" y="2801721"/>
              <a:ext cx="6053672" cy="12545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358"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360" name="Title Text"/>
          <p:cNvSpPr txBox="1"/>
          <p:nvPr>
            <p:ph type="title"/>
          </p:nvPr>
        </p:nvSpPr>
        <p:spPr>
          <a:xfrm>
            <a:off x="8585234" y="1278467"/>
            <a:ext cx="1409966" cy="4748591"/>
          </a:xfrm>
          <a:prstGeom prst="rect">
            <a:avLst/>
          </a:prstGeom>
        </p:spPr>
        <p:txBody>
          <a:bodyPr anchor="b">
            <a:normAutofit fontScale="100000" lnSpcReduction="0"/>
          </a:bodyPr>
          <a:lstStyle/>
          <a:p>
            <a:pPr/>
            <a:r>
              <a:t>Title Text</a:t>
            </a:r>
          </a:p>
        </p:txBody>
      </p:sp>
      <p:sp>
        <p:nvSpPr>
          <p:cNvPr id="361" name="Body Level One…"/>
          <p:cNvSpPr txBox="1"/>
          <p:nvPr>
            <p:ph type="body" sz="half" idx="1"/>
          </p:nvPr>
        </p:nvSpPr>
        <p:spPr>
          <a:xfrm>
            <a:off x="1154954" y="1278467"/>
            <a:ext cx="6256026" cy="4748591"/>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62" name="Rectangle 13"/>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3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Bullets &amp; Photo">
    <p:spTree>
      <p:nvGrpSpPr>
        <p:cNvPr id="1" name=""/>
        <p:cNvGrpSpPr/>
        <p:nvPr/>
      </p:nvGrpSpPr>
      <p:grpSpPr>
        <a:xfrm>
          <a:off x="0" y="0"/>
          <a:ext cx="0" cy="0"/>
          <a:chOff x="0" y="0"/>
          <a:chExt cx="0" cy="0"/>
        </a:xfrm>
      </p:grpSpPr>
      <p:sp>
        <p:nvSpPr>
          <p:cNvPr id="370" name="118295074_2675x2907.jpeg"/>
          <p:cNvSpPr/>
          <p:nvPr>
            <p:ph type="pic" sz="half" idx="13"/>
          </p:nvPr>
        </p:nvSpPr>
        <p:spPr>
          <a:xfrm>
            <a:off x="1524000" y="0"/>
            <a:ext cx="4527352" cy="6858000"/>
          </a:xfrm>
          <a:prstGeom prst="rect">
            <a:avLst/>
          </a:prstGeom>
        </p:spPr>
        <p:txBody>
          <a:bodyPr lIns="91439" rIns="91439">
            <a:noAutofit/>
          </a:bodyPr>
          <a:lstStyle/>
          <a:p>
            <a:pPr/>
          </a:p>
        </p:txBody>
      </p:sp>
      <p:sp>
        <p:nvSpPr>
          <p:cNvPr id="371" name="Body Level One…"/>
          <p:cNvSpPr txBox="1"/>
          <p:nvPr>
            <p:ph type="body" sz="quarter" idx="1"/>
          </p:nvPr>
        </p:nvSpPr>
        <p:spPr>
          <a:xfrm>
            <a:off x="6462117" y="1107281"/>
            <a:ext cx="53975000" cy="12701"/>
          </a:xfrm>
          <a:prstGeom prst="rect">
            <a:avLst/>
          </a:prstGeom>
          <a:ln w="25400" cap="rnd">
            <a:solidFill>
              <a:srgbClr val="747676"/>
            </a:solidFill>
            <a:custDash>
              <a:ds d="100000" sp="200000"/>
            </a:custDash>
            <a:round/>
          </a:ln>
        </p:spPr>
        <p:txBody>
          <a:bodyPr lIns="35718" tIns="35718" rIns="35718" bIns="35718" anchor="ctr"/>
          <a:lstStyle>
            <a:lvl1pPr marL="323056" indent="-323056" defTabSz="410765">
              <a:spcBef>
                <a:spcPts val="1200"/>
              </a:spcBef>
              <a:buClrTx/>
              <a:buSzPct val="75000"/>
              <a:buFont typeface="Zapf Dingbats"/>
              <a:buChar char="➤"/>
              <a:defRPr sz="2200">
                <a:solidFill>
                  <a:srgbClr val="5C5C5C"/>
                </a:solidFill>
                <a:latin typeface="Iowan Old Style"/>
                <a:ea typeface="Iowan Old Style"/>
                <a:cs typeface="Iowan Old Style"/>
                <a:sym typeface="Iowan Old Style"/>
              </a:defRPr>
            </a:lvl1pPr>
            <a:lvl2pPr marL="792956" indent="-323056" defTabSz="410765">
              <a:spcBef>
                <a:spcPts val="1200"/>
              </a:spcBef>
              <a:buClrTx/>
              <a:buSzPct val="75000"/>
              <a:buFont typeface="Zapf Dingbats"/>
              <a:buChar char="➤"/>
              <a:defRPr sz="2200">
                <a:solidFill>
                  <a:srgbClr val="5C5C5C"/>
                </a:solidFill>
                <a:latin typeface="Iowan Old Style"/>
                <a:ea typeface="Iowan Old Style"/>
                <a:cs typeface="Iowan Old Style"/>
                <a:sym typeface="Iowan Old Style"/>
              </a:defRPr>
            </a:lvl2pPr>
            <a:lvl3pPr marL="1262856" indent="-323056" defTabSz="410765">
              <a:spcBef>
                <a:spcPts val="1200"/>
              </a:spcBef>
              <a:buClrTx/>
              <a:buSzPct val="75000"/>
              <a:buFont typeface="Zapf Dingbats"/>
              <a:buChar char="➤"/>
              <a:defRPr sz="2200">
                <a:solidFill>
                  <a:srgbClr val="5C5C5C"/>
                </a:solidFill>
                <a:latin typeface="Iowan Old Style"/>
                <a:ea typeface="Iowan Old Style"/>
                <a:cs typeface="Iowan Old Style"/>
                <a:sym typeface="Iowan Old Style"/>
              </a:defRPr>
            </a:lvl3pPr>
            <a:lvl4pPr marL="1732756" indent="-323056" defTabSz="410765">
              <a:spcBef>
                <a:spcPts val="1200"/>
              </a:spcBef>
              <a:buClrTx/>
              <a:buSzPct val="75000"/>
              <a:buFont typeface="Zapf Dingbats"/>
              <a:buChar char="➤"/>
              <a:defRPr sz="2200">
                <a:solidFill>
                  <a:srgbClr val="5C5C5C"/>
                </a:solidFill>
                <a:latin typeface="Iowan Old Style"/>
                <a:ea typeface="Iowan Old Style"/>
                <a:cs typeface="Iowan Old Style"/>
                <a:sym typeface="Iowan Old Style"/>
              </a:defRPr>
            </a:lvl4pPr>
            <a:lvl5pPr marL="2202656" indent="-323056" defTabSz="410765">
              <a:spcBef>
                <a:spcPts val="1200"/>
              </a:spcBef>
              <a:buClrTx/>
              <a:buSzPct val="75000"/>
              <a:buFont typeface="Zapf Dingbats"/>
              <a:buChar char="➤"/>
              <a:defRPr sz="2200">
                <a:solidFill>
                  <a:srgbClr val="5C5C5C"/>
                </a:solidFill>
                <a:latin typeface="Iowan Old Style"/>
                <a:ea typeface="Iowan Old Style"/>
                <a:cs typeface="Iowan Old Style"/>
                <a:sym typeface="Iowan Old Style"/>
              </a:defRPr>
            </a:lvl5pPr>
          </a:lstStyle>
          <a:p>
            <a:pPr/>
            <a:r>
              <a:t>Body Level One</a:t>
            </a:r>
          </a:p>
          <a:p>
            <a:pPr lvl="1"/>
            <a:r>
              <a:t>Body Level Two</a:t>
            </a:r>
          </a:p>
          <a:p>
            <a:pPr lvl="2"/>
            <a:r>
              <a:t>Body Level Three</a:t>
            </a:r>
          </a:p>
          <a:p>
            <a:pPr lvl="3"/>
            <a:r>
              <a:t>Body Level Four</a:t>
            </a:r>
          </a:p>
          <a:p>
            <a:pPr lvl="4"/>
            <a:r>
              <a:t>Body Level Five</a:t>
            </a:r>
          </a:p>
        </p:txBody>
      </p:sp>
      <p:sp>
        <p:nvSpPr>
          <p:cNvPr id="372" name="Title Text"/>
          <p:cNvSpPr txBox="1"/>
          <p:nvPr>
            <p:ph type="title"/>
          </p:nvPr>
        </p:nvSpPr>
        <p:spPr>
          <a:xfrm>
            <a:off x="6462117" y="508992"/>
            <a:ext cx="3795118" cy="508993"/>
          </a:xfrm>
          <a:prstGeom prst="rect">
            <a:avLst/>
          </a:prstGeom>
        </p:spPr>
        <p:txBody>
          <a:bodyPr lIns="35718" tIns="35718" rIns="35718" bIns="35718" anchor="t">
            <a:normAutofit fontScale="100000" lnSpcReduction="0"/>
          </a:bodyPr>
          <a:lstStyle>
            <a:lvl1pPr defTabSz="410765">
              <a:spcBef>
                <a:spcPts val="1600"/>
              </a:spcBef>
              <a:defRPr cap="all">
                <a:solidFill>
                  <a:srgbClr val="747676"/>
                </a:solidFill>
                <a:latin typeface="DIN Condensed"/>
                <a:ea typeface="DIN Condensed"/>
                <a:cs typeface="DIN Condensed"/>
                <a:sym typeface="DIN Condensed"/>
              </a:defRPr>
            </a:lvl1pPr>
          </a:lstStyle>
          <a:p>
            <a:pPr/>
            <a:r>
              <a:t>Title Text</a:t>
            </a:r>
          </a:p>
        </p:txBody>
      </p:sp>
      <p:sp>
        <p:nvSpPr>
          <p:cNvPr id="373" name="Body Level One…"/>
          <p:cNvSpPr txBox="1"/>
          <p:nvPr>
            <p:ph type="body" sz="half" idx="14"/>
          </p:nvPr>
        </p:nvSpPr>
        <p:spPr>
          <a:xfrm>
            <a:off x="6462117" y="1268015"/>
            <a:ext cx="3795118" cy="5080993"/>
          </a:xfrm>
          <a:prstGeom prst="rect">
            <a:avLst/>
          </a:prstGeom>
        </p:spPr>
        <p:txBody>
          <a:bodyPr lIns="35718" tIns="35718" rIns="35718" bIns="35718"/>
          <a:lstStyle/>
          <a:p>
            <a:pPr marL="261257" indent="-261257" defTabSz="410765">
              <a:spcBef>
                <a:spcPts val="1200"/>
              </a:spcBef>
              <a:buClrTx/>
              <a:buSzPct val="75000"/>
              <a:buFont typeface="Zapf Dingbats"/>
              <a:buChar char="➤"/>
              <a:defRPr>
                <a:solidFill>
                  <a:srgbClr val="5C5C5C"/>
                </a:solidFill>
                <a:latin typeface="Iowan Old Style"/>
                <a:ea typeface="Iowan Old Style"/>
                <a:cs typeface="Iowan Old Style"/>
                <a:sym typeface="Iowan Old Style"/>
              </a:defRPr>
            </a:pPr>
          </a:p>
        </p:txBody>
      </p:sp>
      <p:sp>
        <p:nvSpPr>
          <p:cNvPr id="374" name="Slide Number"/>
          <p:cNvSpPr txBox="1"/>
          <p:nvPr>
            <p:ph type="sldNum" sz="quarter" idx="2"/>
          </p:nvPr>
        </p:nvSpPr>
        <p:spPr>
          <a:xfrm>
            <a:off x="10017764" y="6465093"/>
            <a:ext cx="218245" cy="223839"/>
          </a:xfrm>
          <a:prstGeom prst="rect">
            <a:avLst/>
          </a:prstGeom>
        </p:spPr>
        <p:txBody>
          <a:bodyPr lIns="35718" tIns="35718" rIns="35718" bIns="35718" anchor="t"/>
          <a:lstStyle>
            <a:lvl1pPr algn="r" defTabSz="410765">
              <a:defRPr sz="1100">
                <a:solidFill>
                  <a:srgbClr val="747676"/>
                </a:solidFill>
                <a:latin typeface="DIN Alternate"/>
                <a:ea typeface="DIN Alternate"/>
                <a:cs typeface="DIN Alternate"/>
                <a:sym typeface="DIN Alternat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381" name="Title Text"/>
          <p:cNvSpPr txBox="1"/>
          <p:nvPr>
            <p:ph type="title"/>
          </p:nvPr>
        </p:nvSpPr>
        <p:spPr>
          <a:xfrm>
            <a:off x="2152649" y="1131093"/>
            <a:ext cx="7886702" cy="994174"/>
          </a:xfrm>
          <a:prstGeom prst="rect">
            <a:avLst/>
          </a:prstGeom>
        </p:spPr>
        <p:txBody>
          <a:bodyPr lIns="34289" tIns="34289" rIns="34289" bIns="34289">
            <a:normAutofit fontScale="100000" lnSpcReduction="0"/>
          </a:bodyPr>
          <a:lstStyle>
            <a:lvl1pPr defTabSz="914400">
              <a:lnSpc>
                <a:spcPct val="90000"/>
              </a:lnSpc>
              <a:defRPr sz="4200">
                <a:solidFill>
                  <a:srgbClr val="000000"/>
                </a:solidFill>
                <a:latin typeface="Calibri Light"/>
                <a:ea typeface="Calibri Light"/>
                <a:cs typeface="Calibri Light"/>
                <a:sym typeface="Calibri Light"/>
              </a:defRPr>
            </a:lvl1pPr>
          </a:lstStyle>
          <a:p>
            <a:pPr/>
            <a:r>
              <a:t>Title Text</a:t>
            </a:r>
          </a:p>
        </p:txBody>
      </p:sp>
      <p:sp>
        <p:nvSpPr>
          <p:cNvPr id="382" name="Body Level One…"/>
          <p:cNvSpPr txBox="1"/>
          <p:nvPr>
            <p:ph type="body" sz="half" idx="1"/>
          </p:nvPr>
        </p:nvSpPr>
        <p:spPr>
          <a:xfrm>
            <a:off x="2152649" y="2226468"/>
            <a:ext cx="7886702" cy="3263505"/>
          </a:xfrm>
          <a:prstGeom prst="rect">
            <a:avLst/>
          </a:prstGeom>
        </p:spPr>
        <p:txBody>
          <a:bodyPr lIns="34289" tIns="34289" rIns="34289" bIns="34289"/>
          <a:lstStyle>
            <a:lvl1pPr marL="212270" indent="-212270" defTabSz="914400">
              <a:lnSpc>
                <a:spcPct val="90000"/>
              </a:lnSpc>
              <a:spcBef>
                <a:spcPts val="900"/>
              </a:spcBef>
              <a:buClrTx/>
              <a:buSzPct val="100000"/>
              <a:buFont typeface="Arial"/>
              <a:buChar char="•"/>
              <a:defRPr sz="2600">
                <a:solidFill>
                  <a:srgbClr val="000000"/>
                </a:solidFill>
                <a:latin typeface="Calibri"/>
                <a:ea typeface="Calibri"/>
                <a:cs typeface="Calibri"/>
                <a:sym typeface="Calibri"/>
              </a:defRPr>
            </a:lvl1pPr>
            <a:lvl2pPr marL="704850" indent="-247650" defTabSz="914400">
              <a:lnSpc>
                <a:spcPct val="90000"/>
              </a:lnSpc>
              <a:spcBef>
                <a:spcPts val="900"/>
              </a:spcBef>
              <a:buClrTx/>
              <a:buSzPct val="100000"/>
              <a:buFont typeface="Arial"/>
              <a:buChar char="•"/>
              <a:defRPr sz="2600">
                <a:solidFill>
                  <a:srgbClr val="000000"/>
                </a:solidFill>
                <a:latin typeface="Calibri"/>
                <a:ea typeface="Calibri"/>
                <a:cs typeface="Calibri"/>
                <a:sym typeface="Calibri"/>
              </a:defRPr>
            </a:lvl2pPr>
            <a:lvl3pPr marL="1211579" indent="-297179" defTabSz="914400">
              <a:lnSpc>
                <a:spcPct val="90000"/>
              </a:lnSpc>
              <a:spcBef>
                <a:spcPts val="900"/>
              </a:spcBef>
              <a:buClrTx/>
              <a:buSzPct val="100000"/>
              <a:buFont typeface="Arial"/>
              <a:buChar char="•"/>
              <a:defRPr sz="2600">
                <a:solidFill>
                  <a:srgbClr val="000000"/>
                </a:solidFill>
                <a:latin typeface="Calibri"/>
                <a:ea typeface="Calibri"/>
                <a:cs typeface="Calibri"/>
                <a:sym typeface="Calibri"/>
              </a:defRPr>
            </a:lvl3pPr>
            <a:lvl4pPr marL="1701800" indent="-330200" defTabSz="914400">
              <a:lnSpc>
                <a:spcPct val="90000"/>
              </a:lnSpc>
              <a:spcBef>
                <a:spcPts val="900"/>
              </a:spcBef>
              <a:buClrTx/>
              <a:buSzPct val="100000"/>
              <a:buFont typeface="Arial"/>
              <a:buChar char="•"/>
              <a:defRPr sz="2600">
                <a:solidFill>
                  <a:srgbClr val="000000"/>
                </a:solidFill>
                <a:latin typeface="Calibri"/>
                <a:ea typeface="Calibri"/>
                <a:cs typeface="Calibri"/>
                <a:sym typeface="Calibri"/>
              </a:defRPr>
            </a:lvl4pPr>
            <a:lvl5pPr marL="2159000" indent="-330200" defTabSz="914400">
              <a:lnSpc>
                <a:spcPct val="90000"/>
              </a:lnSpc>
              <a:spcBef>
                <a:spcPts val="900"/>
              </a:spcBef>
              <a:buClrTx/>
              <a:buSzPct val="100000"/>
              <a:buFont typeface="Arial"/>
              <a:buChar char="•"/>
              <a:defRPr sz="26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383" name="Slide Number"/>
          <p:cNvSpPr txBox="1"/>
          <p:nvPr>
            <p:ph type="sldNum" sz="quarter" idx="2"/>
          </p:nvPr>
        </p:nvSpPr>
        <p:spPr>
          <a:xfrm>
            <a:off x="9811550" y="5650945"/>
            <a:ext cx="227801" cy="220979"/>
          </a:xfrm>
          <a:prstGeom prst="rect">
            <a:avLst/>
          </a:prstGeom>
        </p:spPr>
        <p:txBody>
          <a:bodyPr lIns="34289" tIns="34289" rIns="34289" bIns="34289" anchor="ctr"/>
          <a:lstStyle>
            <a:lvl1pPr algn="r" defTabSz="914400">
              <a:defRPr sz="11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grpSp>
        <p:nvGrpSpPr>
          <p:cNvPr id="34" name="Group 7"/>
          <p:cNvGrpSpPr/>
          <p:nvPr/>
        </p:nvGrpSpPr>
        <p:grpSpPr>
          <a:xfrm>
            <a:off x="-1" y="0"/>
            <a:ext cx="12192002" cy="6858001"/>
            <a:chOff x="0" y="0"/>
            <a:chExt cx="12192000" cy="6858000"/>
          </a:xfrm>
        </p:grpSpPr>
        <p:sp>
          <p:nvSpPr>
            <p:cNvPr id="25"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26"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7"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8"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29"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0"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31"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32"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33"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35"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36" name="Title Text"/>
          <p:cNvSpPr txBox="1"/>
          <p:nvPr>
            <p:ph type="title"/>
          </p:nvPr>
        </p:nvSpPr>
        <p:spPr>
          <a:xfrm>
            <a:off x="1154954" y="973667"/>
            <a:ext cx="8761414" cy="706966"/>
          </a:xfrm>
          <a:prstGeom prst="rect">
            <a:avLst/>
          </a:prstGeom>
        </p:spPr>
        <p:txBody>
          <a:bodyPr>
            <a:normAutofit fontScale="100000" lnSpcReduction="0"/>
          </a:bodyPr>
          <a:lstStyle/>
          <a:p>
            <a:pPr/>
            <a:r>
              <a:t>Title Text</a:t>
            </a:r>
          </a:p>
        </p:txBody>
      </p:sp>
      <p:sp>
        <p:nvSpPr>
          <p:cNvPr id="37" name="Body Level One…"/>
          <p:cNvSpPr txBox="1"/>
          <p:nvPr>
            <p:ph type="body" sz="half" idx="1"/>
          </p:nvPr>
        </p:nvSpPr>
        <p:spPr>
          <a:xfrm>
            <a:off x="1154954" y="2603500"/>
            <a:ext cx="8825659" cy="34163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390" name="Title Text"/>
          <p:cNvSpPr txBox="1"/>
          <p:nvPr>
            <p:ph type="title"/>
          </p:nvPr>
        </p:nvSpPr>
        <p:spPr>
          <a:xfrm>
            <a:off x="1981200" y="274638"/>
            <a:ext cx="8229600" cy="1143001"/>
          </a:xfrm>
          <a:prstGeom prst="rect">
            <a:avLst/>
          </a:prstGeom>
        </p:spPr>
        <p:txBody>
          <a:bodyPr>
            <a:normAutofit fontScale="100000" lnSpcReduction="0"/>
          </a:bodyPr>
          <a:lstStyle>
            <a:lvl1pPr algn="ctr" defTabSz="914400">
              <a:defRPr sz="4400">
                <a:solidFill>
                  <a:srgbClr val="000000"/>
                </a:solidFill>
                <a:latin typeface="Calibri"/>
                <a:ea typeface="Calibri"/>
                <a:cs typeface="Calibri"/>
                <a:sym typeface="Calibri"/>
              </a:defRPr>
            </a:lvl1pPr>
          </a:lstStyle>
          <a:p>
            <a:pPr/>
            <a:r>
              <a:t>Title Text</a:t>
            </a:r>
          </a:p>
        </p:txBody>
      </p:sp>
      <p:sp>
        <p:nvSpPr>
          <p:cNvPr id="391" name="Body Level One…"/>
          <p:cNvSpPr txBox="1"/>
          <p:nvPr>
            <p:ph type="body" idx="1"/>
          </p:nvPr>
        </p:nvSpPr>
        <p:spPr>
          <a:xfrm>
            <a:off x="1981200" y="1600200"/>
            <a:ext cx="8229600" cy="4525963"/>
          </a:xfrm>
          <a:prstGeom prst="rect">
            <a:avLst/>
          </a:prstGeom>
        </p:spPr>
        <p:txBody>
          <a:bodyPr/>
          <a:lstStyle>
            <a:lvl1pPr defTabSz="914400">
              <a:spcBef>
                <a:spcPts val="700"/>
              </a:spcBef>
              <a:buClrTx/>
              <a:buSzPct val="100000"/>
              <a:buFont typeface="Arial"/>
              <a:buChar char="•"/>
              <a:defRPr sz="3200">
                <a:solidFill>
                  <a:srgbClr val="000000"/>
                </a:solidFill>
                <a:latin typeface="Calibri"/>
                <a:ea typeface="Calibri"/>
                <a:cs typeface="Calibri"/>
                <a:sym typeface="Calibri"/>
              </a:defRPr>
            </a:lvl1pPr>
            <a:lvl2pPr marL="783771" indent="-326571" defTabSz="914400">
              <a:spcBef>
                <a:spcPts val="700"/>
              </a:spcBef>
              <a:buClrTx/>
              <a:buSzPct val="100000"/>
              <a:buFont typeface="Arial"/>
              <a:buChar char="–"/>
              <a:defRPr sz="3200">
                <a:solidFill>
                  <a:srgbClr val="000000"/>
                </a:solidFill>
                <a:latin typeface="Calibri"/>
                <a:ea typeface="Calibri"/>
                <a:cs typeface="Calibri"/>
                <a:sym typeface="Calibri"/>
              </a:defRPr>
            </a:lvl2pPr>
            <a:lvl3pPr marL="1219200" indent="-304800" defTabSz="914400">
              <a:spcBef>
                <a:spcPts val="700"/>
              </a:spcBef>
              <a:buClrTx/>
              <a:buSzPct val="100000"/>
              <a:buFont typeface="Arial"/>
              <a:buChar char="•"/>
              <a:defRPr sz="3200">
                <a:solidFill>
                  <a:srgbClr val="000000"/>
                </a:solidFill>
                <a:latin typeface="Calibri"/>
                <a:ea typeface="Calibri"/>
                <a:cs typeface="Calibri"/>
                <a:sym typeface="Calibri"/>
              </a:defRPr>
            </a:lvl3pPr>
            <a:lvl4pPr marL="1737360" indent="-365760" defTabSz="914400">
              <a:spcBef>
                <a:spcPts val="700"/>
              </a:spcBef>
              <a:buClrTx/>
              <a:buSzPct val="100000"/>
              <a:buFont typeface="Arial"/>
              <a:buChar char="–"/>
              <a:defRPr sz="3200">
                <a:solidFill>
                  <a:srgbClr val="000000"/>
                </a:solidFill>
                <a:latin typeface="Calibri"/>
                <a:ea typeface="Calibri"/>
                <a:cs typeface="Calibri"/>
                <a:sym typeface="Calibri"/>
              </a:defRPr>
            </a:lvl4pPr>
            <a:lvl5pPr marL="2194560" indent="-365760" defTabSz="914400">
              <a:spcBef>
                <a:spcPts val="700"/>
              </a:spcBef>
              <a:buClrTx/>
              <a:buSzPct val="100000"/>
              <a:buFont typeface="Arial"/>
              <a:buChar char="»"/>
              <a:defRPr sz="3200">
                <a:solidFill>
                  <a:srgbClr val="000000"/>
                </a:solidFill>
                <a:latin typeface="Calibri"/>
                <a:ea typeface="Calibri"/>
                <a:cs typeface="Calibri"/>
                <a:sym typeface="Calibri"/>
              </a:defRPr>
            </a:lvl5pPr>
          </a:lstStyle>
          <a:p>
            <a:pPr/>
            <a:r>
              <a:t>Body Level One</a:t>
            </a:r>
          </a:p>
          <a:p>
            <a:pPr lvl="1"/>
            <a:r>
              <a:t>Body Level Two</a:t>
            </a:r>
          </a:p>
          <a:p>
            <a:pPr lvl="2"/>
            <a:r>
              <a:t>Body Level Three</a:t>
            </a:r>
          </a:p>
          <a:p>
            <a:pPr lvl="3"/>
            <a:r>
              <a:t>Body Level Four</a:t>
            </a:r>
          </a:p>
          <a:p>
            <a:pPr lvl="4"/>
            <a:r>
              <a:t>Body Level Five</a:t>
            </a:r>
          </a:p>
        </p:txBody>
      </p:sp>
      <p:sp>
        <p:nvSpPr>
          <p:cNvPr id="392" name="Slide Number"/>
          <p:cNvSpPr txBox="1"/>
          <p:nvPr>
            <p:ph type="sldNum" sz="quarter" idx="2"/>
          </p:nvPr>
        </p:nvSpPr>
        <p:spPr>
          <a:xfrm>
            <a:off x="9946818" y="6404292"/>
            <a:ext cx="263983" cy="269241"/>
          </a:xfrm>
          <a:prstGeom prst="rect">
            <a:avLst/>
          </a:prstGeom>
        </p:spPr>
        <p:txBody>
          <a:bodyPr anchor="ctr"/>
          <a:lstStyle>
            <a:lvl1pPr algn="r" defTabSz="914400">
              <a:defRPr sz="1200">
                <a:solidFill>
                  <a:srgbClr val="888888"/>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ection Header">
    <p:spTree>
      <p:nvGrpSpPr>
        <p:cNvPr id="1" name=""/>
        <p:cNvGrpSpPr/>
        <p:nvPr/>
      </p:nvGrpSpPr>
      <p:grpSpPr>
        <a:xfrm>
          <a:off x="0" y="0"/>
          <a:ext cx="0" cy="0"/>
          <a:chOff x="0" y="0"/>
          <a:chExt cx="0" cy="0"/>
        </a:xfrm>
      </p:grpSpPr>
      <p:grpSp>
        <p:nvGrpSpPr>
          <p:cNvPr id="55" name="Group 7"/>
          <p:cNvGrpSpPr/>
          <p:nvPr/>
        </p:nvGrpSpPr>
        <p:grpSpPr>
          <a:xfrm>
            <a:off x="-1" y="0"/>
            <a:ext cx="12192002" cy="6858001"/>
            <a:chOff x="0" y="0"/>
            <a:chExt cx="12192000" cy="6858000"/>
          </a:xfrm>
        </p:grpSpPr>
        <p:sp>
          <p:nvSpPr>
            <p:cNvPr id="45" name="Rectangle 13"/>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46" name="Oval 16"/>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47" name="Oval 17"/>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48" name="Oval 18"/>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49" name="Oval 19"/>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50" name="Oval 20"/>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51" name="Rectangle 9"/>
            <p:cNvSpPr/>
            <p:nvPr/>
          </p:nvSpPr>
          <p:spPr>
            <a:xfrm>
              <a:off x="7289800" y="402164"/>
              <a:ext cx="4478866" cy="6053671"/>
            </a:xfrm>
            <a:prstGeom prst="rect">
              <a:avLst/>
            </a:prstGeom>
            <a:solidFill>
              <a:srgbClr val="FFFFFF"/>
            </a:solidFill>
            <a:ln w="12700" cap="flat">
              <a:noFill/>
              <a:miter lim="400000"/>
            </a:ln>
            <a:effectLst/>
          </p:spPr>
          <p:txBody>
            <a:bodyPr wrap="square" lIns="45719" tIns="45719" rIns="45719" bIns="45719" numCol="1" anchor="t">
              <a:noAutofit/>
            </a:bodyPr>
            <a:lstStyle/>
            <a:p>
              <a:pPr/>
            </a:p>
          </p:txBody>
        </p:sp>
        <p:sp>
          <p:nvSpPr>
            <p:cNvPr id="52" name="Freeform 5"/>
            <p:cNvSpPr/>
            <p:nvPr/>
          </p:nvSpPr>
          <p:spPr>
            <a:xfrm rot="16200000">
              <a:off x="3787243" y="2801720"/>
              <a:ext cx="6053672" cy="12545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53" name="Freeform 5"/>
            <p:cNvSpPr/>
            <p:nvPr/>
          </p:nvSpPr>
          <p:spPr>
            <a:xfrm rot="15922489">
              <a:off x="4698353" y="182607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54"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56" name="Title Text"/>
          <p:cNvSpPr txBox="1"/>
          <p:nvPr>
            <p:ph type="title"/>
          </p:nvPr>
        </p:nvSpPr>
        <p:spPr>
          <a:xfrm>
            <a:off x="1154954" y="2677645"/>
            <a:ext cx="4351026" cy="2283825"/>
          </a:xfrm>
          <a:prstGeom prst="rect">
            <a:avLst/>
          </a:prstGeom>
        </p:spPr>
        <p:txBody>
          <a:bodyPr>
            <a:normAutofit fontScale="100000" lnSpcReduction="0"/>
          </a:bodyPr>
          <a:lstStyle>
            <a:lvl1pPr>
              <a:defRPr sz="4000"/>
            </a:lvl1pPr>
          </a:lstStyle>
          <a:p>
            <a:pPr/>
            <a:r>
              <a:t>Title Text</a:t>
            </a:r>
          </a:p>
        </p:txBody>
      </p:sp>
      <p:sp>
        <p:nvSpPr>
          <p:cNvPr id="57" name="Body Level One…"/>
          <p:cNvSpPr txBox="1"/>
          <p:nvPr>
            <p:ph type="body" sz="quarter" idx="1"/>
          </p:nvPr>
        </p:nvSpPr>
        <p:spPr>
          <a:xfrm>
            <a:off x="6895558" y="2677643"/>
            <a:ext cx="3757547" cy="2283825"/>
          </a:xfrm>
          <a:prstGeom prst="rect">
            <a:avLst/>
          </a:prstGeom>
        </p:spPr>
        <p:txBody>
          <a:bodyPr anchor="ctr"/>
          <a:lstStyle>
            <a:lvl1pPr marL="0" indent="0">
              <a:buClrTx/>
              <a:buSzTx/>
              <a:buNone/>
              <a:defRPr cap="all" sz="2000">
                <a:solidFill>
                  <a:srgbClr val="EF53A5"/>
                </a:solidFill>
              </a:defRPr>
            </a:lvl1pPr>
            <a:lvl2pPr marL="0" indent="457200">
              <a:buClrTx/>
              <a:buSzTx/>
              <a:buNone/>
              <a:defRPr cap="all" sz="2000">
                <a:solidFill>
                  <a:srgbClr val="EF53A5"/>
                </a:solidFill>
              </a:defRPr>
            </a:lvl2pPr>
            <a:lvl3pPr marL="0" indent="914400">
              <a:buClrTx/>
              <a:buSzTx/>
              <a:buNone/>
              <a:defRPr cap="all" sz="2000">
                <a:solidFill>
                  <a:srgbClr val="EF53A5"/>
                </a:solidFill>
              </a:defRPr>
            </a:lvl3pPr>
            <a:lvl4pPr marL="0" indent="1371600">
              <a:buClrTx/>
              <a:buSzTx/>
              <a:buNone/>
              <a:defRPr cap="all" sz="2000">
                <a:solidFill>
                  <a:srgbClr val="EF53A5"/>
                </a:solidFill>
              </a:defRPr>
            </a:lvl4pPr>
            <a:lvl5pPr marL="0" indent="1828800">
              <a:buClrTx/>
              <a:buSzTx/>
              <a:buNone/>
              <a:defRPr cap="all" sz="20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58" name="Rectangle 15"/>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wo Content">
    <p:spTree>
      <p:nvGrpSpPr>
        <p:cNvPr id="1" name=""/>
        <p:cNvGrpSpPr/>
        <p:nvPr/>
      </p:nvGrpSpPr>
      <p:grpSpPr>
        <a:xfrm>
          <a:off x="0" y="0"/>
          <a:ext cx="0" cy="0"/>
          <a:chOff x="0" y="0"/>
          <a:chExt cx="0" cy="0"/>
        </a:xfrm>
      </p:grpSpPr>
      <p:grpSp>
        <p:nvGrpSpPr>
          <p:cNvPr id="75" name="Group 7"/>
          <p:cNvGrpSpPr/>
          <p:nvPr/>
        </p:nvGrpSpPr>
        <p:grpSpPr>
          <a:xfrm>
            <a:off x="-1" y="0"/>
            <a:ext cx="12192002" cy="6858001"/>
            <a:chOff x="0" y="0"/>
            <a:chExt cx="12192000" cy="6858000"/>
          </a:xfrm>
        </p:grpSpPr>
        <p:sp>
          <p:nvSpPr>
            <p:cNvPr id="66"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67"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68"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69"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70"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71"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72"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73"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74"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76"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77" name="Title Text"/>
          <p:cNvSpPr txBox="1"/>
          <p:nvPr>
            <p:ph type="title"/>
          </p:nvPr>
        </p:nvSpPr>
        <p:spPr>
          <a:xfrm>
            <a:off x="1154954" y="973667"/>
            <a:ext cx="8761414" cy="706966"/>
          </a:xfrm>
          <a:prstGeom prst="rect">
            <a:avLst/>
          </a:prstGeom>
        </p:spPr>
        <p:txBody>
          <a:bodyPr>
            <a:normAutofit fontScale="100000" lnSpcReduction="0"/>
          </a:bodyPr>
          <a:lstStyle/>
          <a:p>
            <a:pPr/>
            <a:r>
              <a:t>Title Text</a:t>
            </a:r>
          </a:p>
        </p:txBody>
      </p:sp>
      <p:sp>
        <p:nvSpPr>
          <p:cNvPr id="78" name="Body Level One…"/>
          <p:cNvSpPr txBox="1"/>
          <p:nvPr>
            <p:ph type="body" sz="quarter" idx="1"/>
          </p:nvPr>
        </p:nvSpPr>
        <p:spPr>
          <a:xfrm>
            <a:off x="1154954" y="2603500"/>
            <a:ext cx="4825159" cy="34163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mparison">
    <p:spTree>
      <p:nvGrpSpPr>
        <p:cNvPr id="1" name=""/>
        <p:cNvGrpSpPr/>
        <p:nvPr/>
      </p:nvGrpSpPr>
      <p:grpSpPr>
        <a:xfrm>
          <a:off x="0" y="0"/>
          <a:ext cx="0" cy="0"/>
          <a:chOff x="0" y="0"/>
          <a:chExt cx="0" cy="0"/>
        </a:xfrm>
      </p:grpSpPr>
      <p:grpSp>
        <p:nvGrpSpPr>
          <p:cNvPr id="95" name="Group 7"/>
          <p:cNvGrpSpPr/>
          <p:nvPr/>
        </p:nvGrpSpPr>
        <p:grpSpPr>
          <a:xfrm>
            <a:off x="-1" y="0"/>
            <a:ext cx="12192002" cy="6858001"/>
            <a:chOff x="0" y="0"/>
            <a:chExt cx="12192000" cy="6858000"/>
          </a:xfrm>
        </p:grpSpPr>
        <p:sp>
          <p:nvSpPr>
            <p:cNvPr id="86"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87"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88"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89"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90"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91"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92"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93"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94"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96"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97" name="Title Text"/>
          <p:cNvSpPr txBox="1"/>
          <p:nvPr>
            <p:ph type="title"/>
          </p:nvPr>
        </p:nvSpPr>
        <p:spPr>
          <a:xfrm>
            <a:off x="1154954" y="973667"/>
            <a:ext cx="8761414" cy="706966"/>
          </a:xfrm>
          <a:prstGeom prst="rect">
            <a:avLst/>
          </a:prstGeom>
        </p:spPr>
        <p:txBody>
          <a:bodyPr>
            <a:normAutofit fontScale="100000" lnSpcReduction="0"/>
          </a:bodyPr>
          <a:lstStyle/>
          <a:p>
            <a:pPr/>
            <a:r>
              <a:t>Title Text</a:t>
            </a:r>
          </a:p>
        </p:txBody>
      </p:sp>
      <p:sp>
        <p:nvSpPr>
          <p:cNvPr id="98" name="Body Level One…"/>
          <p:cNvSpPr txBox="1"/>
          <p:nvPr>
            <p:ph type="body" sz="quarter" idx="1"/>
          </p:nvPr>
        </p:nvSpPr>
        <p:spPr>
          <a:xfrm>
            <a:off x="1154954" y="2603500"/>
            <a:ext cx="4825158" cy="576263"/>
          </a:xfrm>
          <a:prstGeom prst="rect">
            <a:avLst/>
          </a:prstGeom>
        </p:spPr>
        <p:txBody>
          <a:bodyPr anchor="b"/>
          <a:lstStyle>
            <a:lvl1pPr marL="0" indent="0">
              <a:buClrTx/>
              <a:buSzTx/>
              <a:buNone/>
              <a:defRPr sz="2400">
                <a:solidFill>
                  <a:schemeClr val="accent1"/>
                </a:solidFill>
              </a:defRPr>
            </a:lvl1pPr>
            <a:lvl2pPr marL="0" indent="457200">
              <a:buClrTx/>
              <a:buSzTx/>
              <a:buNone/>
              <a:defRPr sz="2400">
                <a:solidFill>
                  <a:schemeClr val="accent1"/>
                </a:solidFill>
              </a:defRPr>
            </a:lvl2pPr>
            <a:lvl3pPr marL="0" indent="914400">
              <a:buClrTx/>
              <a:buSzTx/>
              <a:buNone/>
              <a:defRPr sz="2400">
                <a:solidFill>
                  <a:schemeClr val="accent1"/>
                </a:solidFill>
              </a:defRPr>
            </a:lvl3pPr>
            <a:lvl4pPr marL="0" indent="1371600">
              <a:buClrTx/>
              <a:buSzTx/>
              <a:buNone/>
              <a:defRPr sz="2400">
                <a:solidFill>
                  <a:schemeClr val="accent1"/>
                </a:solidFill>
              </a:defRPr>
            </a:lvl4pPr>
            <a:lvl5pPr marL="0" indent="1828800">
              <a:buClrTx/>
              <a:buSzTx/>
              <a:buNone/>
              <a:defRPr sz="2400">
                <a:solidFill>
                  <a:schemeClr val="accent1"/>
                </a:solidFill>
              </a:defRPr>
            </a:lvl5pPr>
          </a:lstStyle>
          <a:p>
            <a:pPr/>
            <a:r>
              <a:t>Body Level One</a:t>
            </a:r>
          </a:p>
          <a:p>
            <a:pPr lvl="1"/>
            <a:r>
              <a:t>Body Level Two</a:t>
            </a:r>
          </a:p>
          <a:p>
            <a:pPr lvl="2"/>
            <a:r>
              <a:t>Body Level Three</a:t>
            </a:r>
          </a:p>
          <a:p>
            <a:pPr lvl="3"/>
            <a:r>
              <a:t>Body Level Four</a:t>
            </a:r>
          </a:p>
          <a:p>
            <a:pPr lvl="4"/>
            <a:r>
              <a:t>Body Level Five</a:t>
            </a:r>
          </a:p>
        </p:txBody>
      </p:sp>
      <p:sp>
        <p:nvSpPr>
          <p:cNvPr id="99" name="Text Placeholder 4"/>
          <p:cNvSpPr/>
          <p:nvPr>
            <p:ph type="body" sz="quarter" idx="13"/>
          </p:nvPr>
        </p:nvSpPr>
        <p:spPr>
          <a:xfrm>
            <a:off x="6208712" y="2603499"/>
            <a:ext cx="4825160" cy="576264"/>
          </a:xfrm>
          <a:prstGeom prst="rect">
            <a:avLst/>
          </a:prstGeom>
        </p:spPr>
        <p:txBody>
          <a:bodyPr anchor="b"/>
          <a:lstStyle/>
          <a:p>
            <a:pPr marL="0" indent="0">
              <a:buClrTx/>
              <a:buSzTx/>
              <a:buNone/>
              <a:defRPr sz="2400">
                <a:solidFill>
                  <a:schemeClr val="accent1"/>
                </a:solidFill>
              </a:defRPr>
            </a:pPr>
          </a:p>
        </p:txBody>
      </p:sp>
      <p:sp>
        <p:nvSpPr>
          <p:cNvPr id="10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p:spTree>
      <p:nvGrpSpPr>
        <p:cNvPr id="1" name=""/>
        <p:cNvGrpSpPr/>
        <p:nvPr/>
      </p:nvGrpSpPr>
      <p:grpSpPr>
        <a:xfrm>
          <a:off x="0" y="0"/>
          <a:ext cx="0" cy="0"/>
          <a:chOff x="0" y="0"/>
          <a:chExt cx="0" cy="0"/>
        </a:xfrm>
      </p:grpSpPr>
      <p:grpSp>
        <p:nvGrpSpPr>
          <p:cNvPr id="116" name="Group 7"/>
          <p:cNvGrpSpPr/>
          <p:nvPr/>
        </p:nvGrpSpPr>
        <p:grpSpPr>
          <a:xfrm>
            <a:off x="-1" y="0"/>
            <a:ext cx="12192002" cy="6858001"/>
            <a:chOff x="0" y="0"/>
            <a:chExt cx="12192000" cy="6858000"/>
          </a:xfrm>
        </p:grpSpPr>
        <p:sp>
          <p:nvSpPr>
            <p:cNvPr id="107" name="Rectangle 6"/>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08" name="Oval 12"/>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09" name="Oval 14"/>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10" name="Oval 17"/>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11" name="Oval 15"/>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12" name="Oval 16"/>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13" name="Freeform 5"/>
            <p:cNvSpPr/>
            <p:nvPr/>
          </p:nvSpPr>
          <p:spPr>
            <a:xfrm rot="21010067">
              <a:off x="8490951" y="1797516"/>
              <a:ext cx="3299408"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114" name="Freeform 5"/>
            <p:cNvSpPr/>
            <p:nvPr/>
          </p:nvSpPr>
          <p:spPr>
            <a:xfrm>
              <a:off x="459506" y="1866405"/>
              <a:ext cx="11277601" cy="4533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8"/>
                  </a:lnTo>
                  <a:lnTo>
                    <a:pt x="21110" y="197"/>
                  </a:lnTo>
                  <a:lnTo>
                    <a:pt x="20621" y="378"/>
                  </a:lnTo>
                  <a:lnTo>
                    <a:pt x="20131" y="552"/>
                  </a:lnTo>
                  <a:lnTo>
                    <a:pt x="19639" y="703"/>
                  </a:lnTo>
                  <a:lnTo>
                    <a:pt x="19149" y="855"/>
                  </a:lnTo>
                  <a:lnTo>
                    <a:pt x="18657" y="998"/>
                  </a:lnTo>
                  <a:lnTo>
                    <a:pt x="18170" y="1119"/>
                  </a:lnTo>
                  <a:lnTo>
                    <a:pt x="17678" y="1233"/>
                  </a:lnTo>
                  <a:lnTo>
                    <a:pt x="17188" y="1339"/>
                  </a:lnTo>
                  <a:lnTo>
                    <a:pt x="16705" y="1429"/>
                  </a:lnTo>
                  <a:lnTo>
                    <a:pt x="16218" y="1520"/>
                  </a:lnTo>
                  <a:lnTo>
                    <a:pt x="15735" y="1596"/>
                  </a:lnTo>
                  <a:lnTo>
                    <a:pt x="14774" y="1717"/>
                  </a:lnTo>
                  <a:lnTo>
                    <a:pt x="14300" y="1770"/>
                  </a:lnTo>
                  <a:lnTo>
                    <a:pt x="13828" y="1808"/>
                  </a:lnTo>
                  <a:lnTo>
                    <a:pt x="13357" y="1838"/>
                  </a:lnTo>
                  <a:lnTo>
                    <a:pt x="12892" y="1868"/>
                  </a:lnTo>
                  <a:lnTo>
                    <a:pt x="12430" y="1883"/>
                  </a:lnTo>
                  <a:lnTo>
                    <a:pt x="11971" y="1898"/>
                  </a:lnTo>
                  <a:lnTo>
                    <a:pt x="11518" y="1906"/>
                  </a:lnTo>
                  <a:lnTo>
                    <a:pt x="11068" y="1898"/>
                  </a:lnTo>
                  <a:lnTo>
                    <a:pt x="10624" y="1898"/>
                  </a:lnTo>
                  <a:lnTo>
                    <a:pt x="10183" y="1883"/>
                  </a:lnTo>
                  <a:lnTo>
                    <a:pt x="9751" y="1861"/>
                  </a:lnTo>
                  <a:lnTo>
                    <a:pt x="9322" y="1838"/>
                  </a:lnTo>
                  <a:lnTo>
                    <a:pt x="8903" y="1815"/>
                  </a:lnTo>
                  <a:lnTo>
                    <a:pt x="8486" y="1777"/>
                  </a:lnTo>
                  <a:lnTo>
                    <a:pt x="8076" y="1739"/>
                  </a:lnTo>
                  <a:lnTo>
                    <a:pt x="7674" y="1702"/>
                  </a:lnTo>
                  <a:lnTo>
                    <a:pt x="6890" y="1603"/>
                  </a:lnTo>
                  <a:lnTo>
                    <a:pt x="6139" y="1497"/>
                  </a:lnTo>
                  <a:lnTo>
                    <a:pt x="5418" y="1384"/>
                  </a:lnTo>
                  <a:lnTo>
                    <a:pt x="4734" y="1263"/>
                  </a:lnTo>
                  <a:lnTo>
                    <a:pt x="4083" y="1134"/>
                  </a:lnTo>
                  <a:lnTo>
                    <a:pt x="3478" y="998"/>
                  </a:lnTo>
                  <a:lnTo>
                    <a:pt x="2910" y="862"/>
                  </a:lnTo>
                  <a:lnTo>
                    <a:pt x="2387" y="726"/>
                  </a:lnTo>
                  <a:lnTo>
                    <a:pt x="1906" y="597"/>
                  </a:lnTo>
                  <a:lnTo>
                    <a:pt x="1481" y="476"/>
                  </a:lnTo>
                  <a:lnTo>
                    <a:pt x="1098" y="363"/>
                  </a:lnTo>
                  <a:lnTo>
                    <a:pt x="772" y="265"/>
                  </a:lnTo>
                  <a:lnTo>
                    <a:pt x="502" y="174"/>
                  </a:lnTo>
                  <a:lnTo>
                    <a:pt x="128" y="4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115"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17" name="Rectangle 20"/>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118" name="Title Text"/>
          <p:cNvSpPr txBox="1"/>
          <p:nvPr>
            <p:ph type="title"/>
          </p:nvPr>
        </p:nvSpPr>
        <p:spPr>
          <a:xfrm>
            <a:off x="1154954" y="973667"/>
            <a:ext cx="8761414" cy="706966"/>
          </a:xfrm>
          <a:prstGeom prst="rect">
            <a:avLst/>
          </a:prstGeom>
        </p:spPr>
        <p:txBody>
          <a:bodyPr>
            <a:normAutofit fontScale="100000" lnSpcReduction="0"/>
          </a:bodyPr>
          <a:lstStyle/>
          <a:p>
            <a:pPr/>
            <a:r>
              <a:t>Title Text</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with Caption">
    <p:spTree>
      <p:nvGrpSpPr>
        <p:cNvPr id="1" name=""/>
        <p:cNvGrpSpPr/>
        <p:nvPr/>
      </p:nvGrpSpPr>
      <p:grpSpPr>
        <a:xfrm>
          <a:off x="0" y="0"/>
          <a:ext cx="0" cy="0"/>
          <a:chOff x="0" y="0"/>
          <a:chExt cx="0" cy="0"/>
        </a:xfrm>
      </p:grpSpPr>
      <p:grpSp>
        <p:nvGrpSpPr>
          <p:cNvPr id="143" name="Group 8"/>
          <p:cNvGrpSpPr/>
          <p:nvPr/>
        </p:nvGrpSpPr>
        <p:grpSpPr>
          <a:xfrm>
            <a:off x="-1" y="0"/>
            <a:ext cx="12192002" cy="6858001"/>
            <a:chOff x="0" y="0"/>
            <a:chExt cx="12192000" cy="6858000"/>
          </a:xfrm>
        </p:grpSpPr>
        <p:sp>
          <p:nvSpPr>
            <p:cNvPr id="133" name="Rectangle 13"/>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34" name="Oval 16"/>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35" name="Oval 18"/>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36" name="Oval 19"/>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37" name="Oval 20"/>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38" name="Oval 21"/>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39" name="Rectangle 10"/>
            <p:cNvSpPr/>
            <p:nvPr/>
          </p:nvSpPr>
          <p:spPr>
            <a:xfrm>
              <a:off x="5713412" y="402164"/>
              <a:ext cx="6055253" cy="6053671"/>
            </a:xfrm>
            <a:prstGeom prst="rect">
              <a:avLst/>
            </a:prstGeom>
            <a:solidFill>
              <a:srgbClr val="FFFFFF"/>
            </a:solidFill>
            <a:ln w="12700" cap="flat">
              <a:noFill/>
              <a:miter lim="400000"/>
            </a:ln>
            <a:effectLst/>
          </p:spPr>
          <p:txBody>
            <a:bodyPr wrap="square" lIns="45719" tIns="45719" rIns="45719" bIns="45719" numCol="1" anchor="t">
              <a:noAutofit/>
            </a:bodyPr>
            <a:lstStyle/>
            <a:p>
              <a:pPr/>
            </a:p>
          </p:txBody>
        </p:sp>
        <p:sp>
          <p:nvSpPr>
            <p:cNvPr id="140" name="Freeform 5"/>
            <p:cNvSpPr/>
            <p:nvPr/>
          </p:nvSpPr>
          <p:spPr>
            <a:xfrm rot="15922489">
              <a:off x="3140486" y="1826076"/>
              <a:ext cx="3299407"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141" name="Freeform 5"/>
            <p:cNvSpPr/>
            <p:nvPr/>
          </p:nvSpPr>
          <p:spPr>
            <a:xfrm rot="16200000">
              <a:off x="2229376" y="2801720"/>
              <a:ext cx="6053672" cy="12545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142"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44" name="Title Text"/>
          <p:cNvSpPr txBox="1"/>
          <p:nvPr>
            <p:ph type="title"/>
          </p:nvPr>
        </p:nvSpPr>
        <p:spPr>
          <a:xfrm>
            <a:off x="1154954" y="1295400"/>
            <a:ext cx="2793159" cy="1600200"/>
          </a:xfrm>
          <a:prstGeom prst="rect">
            <a:avLst/>
          </a:prstGeom>
        </p:spPr>
        <p:txBody>
          <a:bodyPr anchor="b">
            <a:normAutofit fontScale="100000" lnSpcReduction="0"/>
          </a:bodyPr>
          <a:lstStyle>
            <a:lvl1pPr>
              <a:defRPr sz="2400"/>
            </a:lvl1pPr>
          </a:lstStyle>
          <a:p>
            <a:pPr/>
            <a:r>
              <a:t>Title Text</a:t>
            </a:r>
          </a:p>
        </p:txBody>
      </p:sp>
      <p:sp>
        <p:nvSpPr>
          <p:cNvPr id="145" name="Body Level One…"/>
          <p:cNvSpPr txBox="1"/>
          <p:nvPr>
            <p:ph type="body" sz="half" idx="1"/>
          </p:nvPr>
        </p:nvSpPr>
        <p:spPr>
          <a:xfrm>
            <a:off x="5781145" y="1447800"/>
            <a:ext cx="5190068" cy="4572000"/>
          </a:xfrm>
          <a:prstGeom prst="rect">
            <a:avLst/>
          </a:prstGeom>
        </p:spPr>
        <p:txBody>
          <a:bodyPr anchor="ctr"/>
          <a:lstStyle/>
          <a:p>
            <a:pPr/>
            <a:r>
              <a:t>Body Level One</a:t>
            </a:r>
          </a:p>
          <a:p>
            <a:pPr lvl="1"/>
            <a:r>
              <a:t>Body Level Two</a:t>
            </a:r>
          </a:p>
          <a:p>
            <a:pPr lvl="2"/>
            <a:r>
              <a:t>Body Level Three</a:t>
            </a:r>
          </a:p>
          <a:p>
            <a:pPr lvl="3"/>
            <a:r>
              <a:t>Body Level Four</a:t>
            </a:r>
          </a:p>
          <a:p>
            <a:pPr lvl="4"/>
            <a:r>
              <a:t>Body Level Five</a:t>
            </a:r>
          </a:p>
        </p:txBody>
      </p:sp>
      <p:sp>
        <p:nvSpPr>
          <p:cNvPr id="146" name="Text Placeholder 3"/>
          <p:cNvSpPr/>
          <p:nvPr>
            <p:ph type="body" sz="quarter" idx="13"/>
          </p:nvPr>
        </p:nvSpPr>
        <p:spPr>
          <a:xfrm>
            <a:off x="1154954" y="3129279"/>
            <a:ext cx="2793159" cy="2895600"/>
          </a:xfrm>
          <a:prstGeom prst="rect">
            <a:avLst/>
          </a:prstGeom>
        </p:spPr>
        <p:txBody>
          <a:bodyPr/>
          <a:lstStyle/>
          <a:p>
            <a:pPr marL="0" indent="0">
              <a:buClrTx/>
              <a:buSzTx/>
              <a:buNone/>
              <a:defRPr sz="1400">
                <a:solidFill>
                  <a:srgbClr val="EF53A5"/>
                </a:solidFill>
              </a:defRPr>
            </a:pPr>
          </a:p>
        </p:txBody>
      </p:sp>
      <p:sp>
        <p:nvSpPr>
          <p:cNvPr id="147" name="Rectangle 15"/>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14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with Caption">
    <p:spTree>
      <p:nvGrpSpPr>
        <p:cNvPr id="1" name=""/>
        <p:cNvGrpSpPr/>
        <p:nvPr/>
      </p:nvGrpSpPr>
      <p:grpSpPr>
        <a:xfrm>
          <a:off x="0" y="0"/>
          <a:ext cx="0" cy="0"/>
          <a:chOff x="0" y="0"/>
          <a:chExt cx="0" cy="0"/>
        </a:xfrm>
      </p:grpSpPr>
      <p:grpSp>
        <p:nvGrpSpPr>
          <p:cNvPr id="165" name="Group 8"/>
          <p:cNvGrpSpPr/>
          <p:nvPr/>
        </p:nvGrpSpPr>
        <p:grpSpPr>
          <a:xfrm>
            <a:off x="-1" y="0"/>
            <a:ext cx="12192002" cy="6858001"/>
            <a:chOff x="0" y="0"/>
            <a:chExt cx="12192000" cy="6858000"/>
          </a:xfrm>
        </p:grpSpPr>
        <p:sp>
          <p:nvSpPr>
            <p:cNvPr id="155" name="Rectangle 13"/>
            <p:cNvSpPr/>
            <p:nvPr/>
          </p:nvSpPr>
          <p:spPr>
            <a:xfrm>
              <a:off x="0" y="0"/>
              <a:ext cx="12192000" cy="6858000"/>
            </a:xfrm>
            <a:prstGeom prst="rect">
              <a:avLst/>
            </a:prstGeom>
            <a:blipFill rotWithShape="1">
              <a:blip r:embed="rId2"/>
              <a:srcRect l="0" t="0" r="0" b="0"/>
              <a:stretch>
                <a:fillRect/>
              </a:stretch>
            </a:blipFill>
            <a:ln w="12700" cap="flat">
              <a:noFill/>
              <a:miter lim="400000"/>
            </a:ln>
            <a:effectLst/>
          </p:spPr>
          <p:txBody>
            <a:bodyPr wrap="square" lIns="45719" tIns="45719" rIns="45719" bIns="45719" numCol="1" anchor="t">
              <a:noAutofit/>
            </a:bodyPr>
            <a:lstStyle/>
            <a:p>
              <a:pPr/>
            </a:p>
          </p:txBody>
        </p:sp>
        <p:sp>
          <p:nvSpPr>
            <p:cNvPr id="156" name="Oval 16"/>
            <p:cNvSpPr/>
            <p:nvPr/>
          </p:nvSpPr>
          <p:spPr>
            <a:xfrm>
              <a:off x="-1" y="2667000"/>
              <a:ext cx="4191001" cy="4191001"/>
            </a:xfrm>
            <a:prstGeom prst="ellipse">
              <a:avLst/>
            </a:prstGeom>
            <a:gradFill flip="none" rotWithShape="1">
              <a:gsLst>
                <a:gs pos="0">
                  <a:schemeClr val="accent5">
                    <a:alpha val="11000"/>
                  </a:schemeClr>
                </a:gs>
                <a:gs pos="36000">
                  <a:schemeClr val="accent5">
                    <a:alpha val="10000"/>
                  </a:schemeClr>
                </a:gs>
                <a:gs pos="75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57" name="Oval 17"/>
            <p:cNvSpPr/>
            <p:nvPr/>
          </p:nvSpPr>
          <p:spPr>
            <a:xfrm>
              <a:off x="-1" y="2895600"/>
              <a:ext cx="2362201" cy="2362201"/>
            </a:xfrm>
            <a:prstGeom prst="ellipse">
              <a:avLst/>
            </a:prstGeom>
            <a:gradFill flip="none" rotWithShape="1">
              <a:gsLst>
                <a:gs pos="0">
                  <a:schemeClr val="accent5">
                    <a:alpha val="8000"/>
                  </a:schemeClr>
                </a:gs>
                <a:gs pos="36000">
                  <a:schemeClr val="accent5">
                    <a:alpha val="8000"/>
                  </a:schemeClr>
                </a:gs>
                <a:gs pos="72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58" name="Oval 18"/>
            <p:cNvSpPr/>
            <p:nvPr/>
          </p:nvSpPr>
          <p:spPr>
            <a:xfrm>
              <a:off x="8609012" y="5867400"/>
              <a:ext cx="990601" cy="990601"/>
            </a:xfrm>
            <a:prstGeom prst="ellipse">
              <a:avLst/>
            </a:prstGeom>
            <a:gradFill flip="none" rotWithShape="1">
              <a:gsLst>
                <a:gs pos="0">
                  <a:schemeClr val="accent5">
                    <a:alpha val="14000"/>
                  </a:schemeClr>
                </a:gs>
                <a:gs pos="36000">
                  <a:schemeClr val="accent5">
                    <a:alpha val="7000"/>
                  </a:schemeClr>
                </a:gs>
                <a:gs pos="66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59" name="Oval 19"/>
            <p:cNvSpPr/>
            <p:nvPr/>
          </p:nvSpPr>
          <p:spPr>
            <a:xfrm>
              <a:off x="8609012" y="1676399"/>
              <a:ext cx="2819401" cy="2819401"/>
            </a:xfrm>
            <a:prstGeom prst="ellipse">
              <a:avLst/>
            </a:prstGeom>
            <a:gradFill flip="none" rotWithShape="1">
              <a:gsLst>
                <a:gs pos="0">
                  <a:schemeClr val="accent5">
                    <a:alpha val="7000"/>
                  </a:schemeClr>
                </a:gs>
                <a:gs pos="36000">
                  <a:schemeClr val="accent5">
                    <a:alpha val="6000"/>
                  </a:schemeClr>
                </a:gs>
                <a:gs pos="69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60" name="Oval 20"/>
            <p:cNvSpPr/>
            <p:nvPr/>
          </p:nvSpPr>
          <p:spPr>
            <a:xfrm>
              <a:off x="7999412" y="8463"/>
              <a:ext cx="1600201" cy="1600201"/>
            </a:xfrm>
            <a:prstGeom prst="ellipse">
              <a:avLst/>
            </a:prstGeom>
            <a:gradFill flip="none" rotWithShape="1">
              <a:gsLst>
                <a:gs pos="0">
                  <a:schemeClr val="accent5">
                    <a:alpha val="14000"/>
                  </a:schemeClr>
                </a:gs>
                <a:gs pos="36000">
                  <a:schemeClr val="accent5">
                    <a:alpha val="7000"/>
                  </a:schemeClr>
                </a:gs>
                <a:gs pos="73000">
                  <a:schemeClr val="accent5">
                    <a:alpha val="0"/>
                  </a:schemeClr>
                </a:gs>
              </a:gsLst>
              <a:path path="circle">
                <a:fillToRect l="37721" t="-19636" r="62278" b="119636"/>
              </a:path>
            </a:gradFill>
            <a:ln w="12700" cap="flat">
              <a:noFill/>
              <a:miter lim="400000"/>
            </a:ln>
            <a:effectLst/>
          </p:spPr>
          <p:txBody>
            <a:bodyPr wrap="square" lIns="45719" tIns="45719" rIns="45719" bIns="45719" numCol="1" anchor="t">
              <a:noAutofit/>
            </a:bodyPr>
            <a:lstStyle/>
            <a:p>
              <a:pPr/>
            </a:p>
          </p:txBody>
        </p:sp>
        <p:sp>
          <p:nvSpPr>
            <p:cNvPr id="161" name="Rectangle 10"/>
            <p:cNvSpPr/>
            <p:nvPr/>
          </p:nvSpPr>
          <p:spPr>
            <a:xfrm>
              <a:off x="6172200" y="402164"/>
              <a:ext cx="5596466" cy="6053671"/>
            </a:xfrm>
            <a:prstGeom prst="rect">
              <a:avLst/>
            </a:prstGeom>
            <a:solidFill>
              <a:srgbClr val="FFFFFF"/>
            </a:solidFill>
            <a:ln w="12700" cap="flat">
              <a:noFill/>
              <a:miter lim="400000"/>
            </a:ln>
            <a:effectLst/>
          </p:spPr>
          <p:txBody>
            <a:bodyPr wrap="square" lIns="45719" tIns="45719" rIns="45719" bIns="45719" numCol="1" anchor="t">
              <a:noAutofit/>
            </a:bodyPr>
            <a:lstStyle/>
            <a:p>
              <a:pPr/>
            </a:p>
          </p:txBody>
        </p:sp>
        <p:sp>
          <p:nvSpPr>
            <p:cNvPr id="162" name="Freeform 5"/>
            <p:cNvSpPr/>
            <p:nvPr/>
          </p:nvSpPr>
          <p:spPr>
            <a:xfrm rot="15922489">
              <a:off x="4203595" y="1826076"/>
              <a:ext cx="3299407" cy="440928"/>
            </a:xfrm>
            <a:custGeom>
              <a:avLst/>
              <a:gdLst/>
              <a:ahLst/>
              <a:cxnLst>
                <a:cxn ang="0">
                  <a:pos x="wd2" y="hd2"/>
                </a:cxn>
                <a:cxn ang="5400000">
                  <a:pos x="wd2" y="hd2"/>
                </a:cxn>
                <a:cxn ang="10800000">
                  <a:pos x="wd2" y="hd2"/>
                </a:cxn>
                <a:cxn ang="16200000">
                  <a:pos x="wd2" y="hd2"/>
                </a:cxn>
              </a:cxnLst>
              <a:rect l="0" t="0" r="r" b="b"/>
              <a:pathLst>
                <a:path w="21600" h="21572" fill="norm" stroke="1" extrusionOk="0">
                  <a:moveTo>
                    <a:pt x="184" y="10323"/>
                  </a:moveTo>
                  <a:cubicBezTo>
                    <a:pt x="3750" y="15945"/>
                    <a:pt x="16252" y="21600"/>
                    <a:pt x="21509" y="21571"/>
                  </a:cubicBezTo>
                  <a:cubicBezTo>
                    <a:pt x="21576" y="7983"/>
                    <a:pt x="21533" y="13589"/>
                    <a:pt x="21600" y="0"/>
                  </a:cubicBezTo>
                  <a:lnTo>
                    <a:pt x="20881" y="832"/>
                  </a:lnTo>
                  <a:lnTo>
                    <a:pt x="20161" y="1631"/>
                  </a:lnTo>
                  <a:lnTo>
                    <a:pt x="19442" y="2405"/>
                  </a:lnTo>
                  <a:lnTo>
                    <a:pt x="18721" y="3070"/>
                  </a:lnTo>
                  <a:lnTo>
                    <a:pt x="17999" y="3739"/>
                  </a:lnTo>
                  <a:lnTo>
                    <a:pt x="17278" y="4366"/>
                  </a:lnTo>
                  <a:lnTo>
                    <a:pt x="16565" y="4901"/>
                  </a:lnTo>
                  <a:lnTo>
                    <a:pt x="15839" y="5402"/>
                  </a:lnTo>
                  <a:lnTo>
                    <a:pt x="15120" y="5871"/>
                  </a:lnTo>
                  <a:lnTo>
                    <a:pt x="14414" y="6270"/>
                  </a:lnTo>
                  <a:lnTo>
                    <a:pt x="13694" y="6670"/>
                  </a:lnTo>
                  <a:lnTo>
                    <a:pt x="12988" y="7008"/>
                  </a:lnTo>
                  <a:lnTo>
                    <a:pt x="12282" y="7273"/>
                  </a:lnTo>
                  <a:lnTo>
                    <a:pt x="11575" y="7542"/>
                  </a:lnTo>
                  <a:lnTo>
                    <a:pt x="10878" y="7771"/>
                  </a:lnTo>
                  <a:lnTo>
                    <a:pt x="10189" y="7942"/>
                  </a:lnTo>
                  <a:lnTo>
                    <a:pt x="9495" y="8072"/>
                  </a:lnTo>
                  <a:lnTo>
                    <a:pt x="8811" y="8207"/>
                  </a:lnTo>
                  <a:lnTo>
                    <a:pt x="8135" y="8272"/>
                  </a:lnTo>
                  <a:lnTo>
                    <a:pt x="7461" y="8342"/>
                  </a:lnTo>
                  <a:lnTo>
                    <a:pt x="6793" y="8370"/>
                  </a:lnTo>
                  <a:lnTo>
                    <a:pt x="6132" y="8342"/>
                  </a:lnTo>
                  <a:lnTo>
                    <a:pt x="5480" y="8342"/>
                  </a:lnTo>
                  <a:lnTo>
                    <a:pt x="4834" y="8272"/>
                  </a:lnTo>
                  <a:lnTo>
                    <a:pt x="4197" y="8170"/>
                  </a:lnTo>
                  <a:lnTo>
                    <a:pt x="3570" y="8072"/>
                  </a:lnTo>
                  <a:lnTo>
                    <a:pt x="2955" y="7971"/>
                  </a:lnTo>
                  <a:lnTo>
                    <a:pt x="2344" y="7807"/>
                  </a:lnTo>
                  <a:lnTo>
                    <a:pt x="1741" y="7636"/>
                  </a:lnTo>
                  <a:lnTo>
                    <a:pt x="1151" y="7473"/>
                  </a:lnTo>
                  <a:lnTo>
                    <a:pt x="0" y="7037"/>
                  </a:lnTo>
                  <a:cubicBezTo>
                    <a:pt x="60" y="8134"/>
                    <a:pt x="123" y="9226"/>
                    <a:pt x="184" y="10323"/>
                  </a:cubicBezTo>
                  <a:close/>
                </a:path>
              </a:pathLst>
            </a:custGeom>
            <a:solidFill>
              <a:srgbClr val="FFFFFF">
                <a:alpha val="20000"/>
              </a:srgbClr>
            </a:solidFill>
            <a:ln w="12700" cap="flat">
              <a:noFill/>
              <a:miter lim="400000"/>
            </a:ln>
            <a:effectLst/>
          </p:spPr>
          <p:txBody>
            <a:bodyPr wrap="square" lIns="45719" tIns="45719" rIns="45719" bIns="45719" numCol="1" anchor="t">
              <a:noAutofit/>
            </a:bodyPr>
            <a:lstStyle/>
            <a:p>
              <a:pPr/>
            </a:p>
          </p:txBody>
        </p:sp>
        <p:sp>
          <p:nvSpPr>
            <p:cNvPr id="163" name="Freeform 5"/>
            <p:cNvSpPr/>
            <p:nvPr/>
          </p:nvSpPr>
          <p:spPr>
            <a:xfrm rot="16200000">
              <a:off x="3295431" y="2801720"/>
              <a:ext cx="6053672" cy="12545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519"/>
                  </a:lnTo>
                  <a:lnTo>
                    <a:pt x="21600" y="21600"/>
                  </a:lnTo>
                  <a:lnTo>
                    <a:pt x="21600" y="19"/>
                  </a:lnTo>
                  <a:lnTo>
                    <a:pt x="21110" y="421"/>
                  </a:lnTo>
                  <a:lnTo>
                    <a:pt x="20622" y="805"/>
                  </a:lnTo>
                  <a:lnTo>
                    <a:pt x="20131" y="1180"/>
                  </a:lnTo>
                  <a:lnTo>
                    <a:pt x="19639" y="1501"/>
                  </a:lnTo>
                  <a:lnTo>
                    <a:pt x="19148" y="1825"/>
                  </a:lnTo>
                  <a:lnTo>
                    <a:pt x="18656" y="2128"/>
                  </a:lnTo>
                  <a:lnTo>
                    <a:pt x="18170" y="2387"/>
                  </a:lnTo>
                  <a:lnTo>
                    <a:pt x="17677" y="2633"/>
                  </a:lnTo>
                  <a:lnTo>
                    <a:pt x="17187" y="2857"/>
                  </a:lnTo>
                  <a:lnTo>
                    <a:pt x="16705" y="3051"/>
                  </a:lnTo>
                  <a:lnTo>
                    <a:pt x="16217" y="3245"/>
                  </a:lnTo>
                  <a:lnTo>
                    <a:pt x="15736" y="3407"/>
                  </a:lnTo>
                  <a:lnTo>
                    <a:pt x="15254" y="3534"/>
                  </a:lnTo>
                  <a:lnTo>
                    <a:pt x="14774" y="3667"/>
                  </a:lnTo>
                  <a:lnTo>
                    <a:pt x="14299" y="3777"/>
                  </a:lnTo>
                  <a:lnTo>
                    <a:pt x="13828" y="3856"/>
                  </a:lnTo>
                  <a:lnTo>
                    <a:pt x="13357" y="3923"/>
                  </a:lnTo>
                  <a:lnTo>
                    <a:pt x="12891" y="3988"/>
                  </a:lnTo>
                  <a:lnTo>
                    <a:pt x="12431" y="4018"/>
                  </a:lnTo>
                  <a:lnTo>
                    <a:pt x="11971" y="4050"/>
                  </a:lnTo>
                  <a:lnTo>
                    <a:pt x="11517" y="4066"/>
                  </a:lnTo>
                  <a:lnTo>
                    <a:pt x="11068" y="4050"/>
                  </a:lnTo>
                  <a:lnTo>
                    <a:pt x="10623" y="4050"/>
                  </a:lnTo>
                  <a:lnTo>
                    <a:pt x="10182" y="4018"/>
                  </a:lnTo>
                  <a:lnTo>
                    <a:pt x="9750" y="3969"/>
                  </a:lnTo>
                  <a:lnTo>
                    <a:pt x="9323" y="3923"/>
                  </a:lnTo>
                  <a:lnTo>
                    <a:pt x="8904" y="3872"/>
                  </a:lnTo>
                  <a:lnTo>
                    <a:pt x="8487" y="3794"/>
                  </a:lnTo>
                  <a:lnTo>
                    <a:pt x="8076" y="3710"/>
                  </a:lnTo>
                  <a:lnTo>
                    <a:pt x="7674" y="3634"/>
                  </a:lnTo>
                  <a:lnTo>
                    <a:pt x="6890" y="3421"/>
                  </a:lnTo>
                  <a:lnTo>
                    <a:pt x="6139" y="3194"/>
                  </a:lnTo>
                  <a:lnTo>
                    <a:pt x="5417" y="2957"/>
                  </a:lnTo>
                  <a:lnTo>
                    <a:pt x="4735" y="2695"/>
                  </a:lnTo>
                  <a:lnTo>
                    <a:pt x="4082" y="2422"/>
                  </a:lnTo>
                  <a:lnTo>
                    <a:pt x="3478" y="2128"/>
                  </a:lnTo>
                  <a:lnTo>
                    <a:pt x="2910" y="1839"/>
                  </a:lnTo>
                  <a:lnTo>
                    <a:pt x="2387" y="1550"/>
                  </a:lnTo>
                  <a:lnTo>
                    <a:pt x="1907" y="1277"/>
                  </a:lnTo>
                  <a:lnTo>
                    <a:pt x="1482" y="1018"/>
                  </a:lnTo>
                  <a:lnTo>
                    <a:pt x="1097" y="772"/>
                  </a:lnTo>
                  <a:lnTo>
                    <a:pt x="773" y="567"/>
                  </a:lnTo>
                  <a:lnTo>
                    <a:pt x="501" y="373"/>
                  </a:lnTo>
                  <a:lnTo>
                    <a:pt x="127" y="95"/>
                  </a:lnTo>
                  <a:lnTo>
                    <a:pt x="0" y="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sp>
          <p:nvSpPr>
            <p:cNvPr id="164" name="Freeform 5"/>
            <p:cNvSpPr/>
            <p:nvPr/>
          </p:nvSpPr>
          <p:spPr>
            <a:xfrm>
              <a:off x="0" y="1587"/>
              <a:ext cx="12192001" cy="6856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0" y="0"/>
                  </a:lnTo>
                  <a:close/>
                  <a:moveTo>
                    <a:pt x="20745" y="20100"/>
                  </a:moveTo>
                  <a:lnTo>
                    <a:pt x="844" y="20100"/>
                  </a:lnTo>
                  <a:lnTo>
                    <a:pt x="844" y="1480"/>
                  </a:lnTo>
                  <a:lnTo>
                    <a:pt x="20745" y="1480"/>
                  </a:lnTo>
                  <a:lnTo>
                    <a:pt x="20745" y="20100"/>
                  </a:lnTo>
                  <a:close/>
                </a:path>
              </a:pathLst>
            </a:custGeom>
            <a:solidFill>
              <a:srgbClr val="FFFFFF"/>
            </a:solidFill>
            <a:ln w="12700" cap="flat">
              <a:noFill/>
              <a:miter lim="400000"/>
            </a:ln>
            <a:effectLst/>
          </p:spPr>
          <p:txBody>
            <a:bodyPr wrap="square" lIns="45719" tIns="45719" rIns="45719" bIns="45719" numCol="1" anchor="t">
              <a:noAutofit/>
            </a:bodyPr>
            <a:lstStyle/>
            <a:p>
              <a:pPr/>
            </a:p>
          </p:txBody>
        </p:sp>
      </p:grpSp>
      <p:sp>
        <p:nvSpPr>
          <p:cNvPr id="166" name="Title Text"/>
          <p:cNvSpPr txBox="1"/>
          <p:nvPr>
            <p:ph type="title"/>
          </p:nvPr>
        </p:nvSpPr>
        <p:spPr>
          <a:xfrm>
            <a:off x="1154954" y="1693333"/>
            <a:ext cx="3865135" cy="1735667"/>
          </a:xfrm>
          <a:prstGeom prst="rect">
            <a:avLst/>
          </a:prstGeom>
        </p:spPr>
        <p:txBody>
          <a:bodyPr anchor="b">
            <a:normAutofit fontScale="100000" lnSpcReduction="0"/>
          </a:bodyPr>
          <a:lstStyle/>
          <a:p>
            <a:pPr/>
            <a:r>
              <a:t>Title Text</a:t>
            </a:r>
          </a:p>
        </p:txBody>
      </p:sp>
      <p:sp>
        <p:nvSpPr>
          <p:cNvPr id="167" name="Picture Placeholder 2"/>
          <p:cNvSpPr/>
          <p:nvPr>
            <p:ph type="pic" sz="quarter" idx="13"/>
          </p:nvPr>
        </p:nvSpPr>
        <p:spPr>
          <a:xfrm>
            <a:off x="6547870" y="1143000"/>
            <a:ext cx="3227194" cy="4572000"/>
          </a:xfrm>
          <a:prstGeom prst="rect">
            <a:avLst/>
          </a:prstGeom>
          <a:effectLst>
            <a:outerShdw sx="100000" sy="100000" kx="0" ky="0" algn="b" rotWithShape="0" blurRad="50800" dist="50800" dir="5400000">
              <a:srgbClr val="000000">
                <a:alpha val="43000"/>
              </a:srgbClr>
            </a:outerShdw>
          </a:effectLst>
        </p:spPr>
        <p:txBody>
          <a:bodyPr lIns="91439" rIns="91439">
            <a:noAutofit/>
          </a:bodyPr>
          <a:lstStyle/>
          <a:p>
            <a:pPr/>
          </a:p>
        </p:txBody>
      </p:sp>
      <p:sp>
        <p:nvSpPr>
          <p:cNvPr id="168" name="Body Level One…"/>
          <p:cNvSpPr txBox="1"/>
          <p:nvPr>
            <p:ph type="body" sz="quarter" idx="1"/>
          </p:nvPr>
        </p:nvSpPr>
        <p:spPr>
          <a:xfrm>
            <a:off x="1154954" y="3657600"/>
            <a:ext cx="3859213" cy="1371600"/>
          </a:xfrm>
          <a:prstGeom prst="rect">
            <a:avLst/>
          </a:prstGeom>
        </p:spPr>
        <p:txBody>
          <a:bodyPr/>
          <a:lstStyle>
            <a:lvl1pPr marL="0" indent="0">
              <a:buClrTx/>
              <a:buSzTx/>
              <a:buNone/>
              <a:defRPr sz="1400">
                <a:solidFill>
                  <a:srgbClr val="EF53A5"/>
                </a:solidFill>
              </a:defRPr>
            </a:lvl1pPr>
            <a:lvl2pPr marL="0" indent="457200">
              <a:buClrTx/>
              <a:buSzTx/>
              <a:buNone/>
              <a:defRPr sz="1400">
                <a:solidFill>
                  <a:srgbClr val="EF53A5"/>
                </a:solidFill>
              </a:defRPr>
            </a:lvl2pPr>
            <a:lvl3pPr marL="0" indent="914400">
              <a:buClrTx/>
              <a:buSzTx/>
              <a:buNone/>
              <a:defRPr sz="1400">
                <a:solidFill>
                  <a:srgbClr val="EF53A5"/>
                </a:solidFill>
              </a:defRPr>
            </a:lvl3pPr>
            <a:lvl4pPr marL="0" indent="1371600">
              <a:buClrTx/>
              <a:buSzTx/>
              <a:buNone/>
              <a:defRPr sz="1400">
                <a:solidFill>
                  <a:srgbClr val="EF53A5"/>
                </a:solidFill>
              </a:defRPr>
            </a:lvl4pPr>
            <a:lvl5pPr marL="0" indent="1828800">
              <a:buClrTx/>
              <a:buSzTx/>
              <a:buNone/>
              <a:defRPr sz="1400">
                <a:solidFill>
                  <a:srgbClr val="EF53A5"/>
                </a:solidFill>
              </a:defRPr>
            </a:lvl5pPr>
          </a:lstStyle>
          <a:p>
            <a:pPr/>
            <a:r>
              <a:t>Body Level One</a:t>
            </a:r>
          </a:p>
          <a:p>
            <a:pPr lvl="1"/>
            <a:r>
              <a:t>Body Level Two</a:t>
            </a:r>
          </a:p>
          <a:p>
            <a:pPr lvl="2"/>
            <a:r>
              <a:t>Body Level Three</a:t>
            </a:r>
          </a:p>
          <a:p>
            <a:pPr lvl="3"/>
            <a:r>
              <a:t>Body Level Four</a:t>
            </a:r>
          </a:p>
          <a:p>
            <a:pPr lvl="4"/>
            <a:r>
              <a:t>Body Level Five</a:t>
            </a:r>
          </a:p>
        </p:txBody>
      </p:sp>
      <p:sp>
        <p:nvSpPr>
          <p:cNvPr id="169" name="Rectangle 15"/>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17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Rectangle 6"/>
          <p:cNvSpPr/>
          <p:nvPr/>
        </p:nvSpPr>
        <p:spPr>
          <a:xfrm>
            <a:off x="10437811" y="0"/>
            <a:ext cx="685801" cy="1143000"/>
          </a:xfrm>
          <a:prstGeom prst="rect">
            <a:avLst/>
          </a:prstGeom>
          <a:solidFill>
            <a:schemeClr val="accent1"/>
          </a:solidFill>
          <a:ln w="12700">
            <a:miter lim="400000"/>
          </a:ln>
          <a:effectLst>
            <a:outerShdw sx="100000" sy="100000" kx="0" ky="0" algn="b" rotWithShape="0" blurRad="38100" dist="25400" dir="5400000">
              <a:srgbClr val="000000">
                <a:alpha val="45000"/>
              </a:srgbClr>
            </a:outerShdw>
          </a:effectLst>
        </p:spPr>
        <p:txBody>
          <a:bodyPr lIns="45719" rIns="45719"/>
          <a:lstStyle/>
          <a:p>
            <a:pPr/>
          </a:p>
        </p:txBody>
      </p:sp>
      <p:sp>
        <p:nvSpPr>
          <p:cNvPr id="3" name="Title Text"/>
          <p:cNvSpPr txBox="1"/>
          <p:nvPr>
            <p:ph type="title"/>
          </p:nvPr>
        </p:nvSpPr>
        <p:spPr>
          <a:xfrm>
            <a:off x="609600" y="92074"/>
            <a:ext cx="10972800" cy="1508127"/>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Title Text</a:t>
            </a:r>
          </a:p>
        </p:txBody>
      </p:sp>
      <p:sp>
        <p:nvSpPr>
          <p:cNvPr id="4" name="Body Level One…"/>
          <p:cNvSpPr txBox="1"/>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10522496" y="540176"/>
            <a:ext cx="498287" cy="523240"/>
          </a:xfrm>
          <a:prstGeom prst="rect">
            <a:avLst/>
          </a:prstGeom>
          <a:ln w="12700">
            <a:miter lim="400000"/>
          </a:ln>
        </p:spPr>
        <p:txBody>
          <a:bodyPr wrap="none" lIns="45719" rIns="45719" anchor="b">
            <a:spAutoFit/>
          </a:bodyPr>
          <a:lstStyle>
            <a:lvl1pPr algn="ctr">
              <a:defRPr sz="2800">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transition xmlns:p14="http://schemas.microsoft.com/office/powerpoint/2010/main" spd="med" advClick="1"/>
  <p:txStyles>
    <p:titleStyle>
      <a:lvl1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1pPr>
      <a:lvl2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2pPr>
      <a:lvl3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3pPr>
      <a:lvl4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4pPr>
      <a:lvl5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5pPr>
      <a:lvl6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6pPr>
      <a:lvl7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7pPr>
      <a:lvl8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8pPr>
      <a:lvl9pPr marL="0" marR="0" indent="0" algn="l" defTabSz="457200" rtl="0" latinLnBrk="0">
        <a:lnSpc>
          <a:spcPct val="100000"/>
        </a:lnSpc>
        <a:spcBef>
          <a:spcPts val="0"/>
        </a:spcBef>
        <a:spcAft>
          <a:spcPts val="0"/>
        </a:spcAft>
        <a:buClrTx/>
        <a:buSzTx/>
        <a:buFontTx/>
        <a:buNone/>
        <a:tabLst/>
        <a:defRPr b="0" baseline="0" cap="none" i="0" spc="0" strike="noStrike" sz="3600" u="none">
          <a:ln>
            <a:noFill/>
          </a:ln>
          <a:solidFill>
            <a:srgbClr val="EBEBEB"/>
          </a:solidFill>
          <a:uFillTx/>
          <a:latin typeface="+mn-lt"/>
          <a:ea typeface="+mn-ea"/>
          <a:cs typeface="+mn-cs"/>
          <a:sym typeface="Century Gothic"/>
        </a:defRPr>
      </a:lvl9pPr>
    </p:titleStyle>
    <p:bodyStyle>
      <a:lvl1pPr marL="3429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1pPr>
      <a:lvl2pPr marL="778668" marR="0" indent="-321468"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2pPr>
      <a:lvl3pPr marL="1208314" marR="0" indent="-293914"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3pPr>
      <a:lvl4pPr marL="17145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4pPr>
      <a:lvl5pPr marL="21717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5pPr>
      <a:lvl6pPr marL="26289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6pPr>
      <a:lvl7pPr marL="30861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7pPr>
      <a:lvl8pPr marL="35433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8pPr>
      <a:lvl9pPr marL="4000500" marR="0" indent="-342900" algn="l" defTabSz="457200" rtl="0" latinLnBrk="0">
        <a:lnSpc>
          <a:spcPct val="100000"/>
        </a:lnSpc>
        <a:spcBef>
          <a:spcPts val="1000"/>
        </a:spcBef>
        <a:spcAft>
          <a:spcPts val="0"/>
        </a:spcAft>
        <a:buClr>
          <a:schemeClr val="accent1"/>
        </a:buClr>
        <a:buSzPct val="80000"/>
        <a:buFontTx/>
        <a:buChar char=""/>
        <a:tabLst/>
        <a:defRPr b="0" baseline="0" cap="none" i="0" spc="0" strike="noStrike" sz="1800" u="none">
          <a:ln>
            <a:noFill/>
          </a:ln>
          <a:solidFill>
            <a:srgbClr val="404040"/>
          </a:solidFill>
          <a:uFillTx/>
          <a:latin typeface="+mn-lt"/>
          <a:ea typeface="+mn-ea"/>
          <a:cs typeface="+mn-cs"/>
          <a:sym typeface="Century Gothic"/>
        </a:defRPr>
      </a:lvl9pPr>
    </p:bodyStyle>
    <p:otherStyle>
      <a:lvl1pPr marL="0" marR="0" indent="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1pPr>
      <a:lvl2pPr marL="0" marR="0" indent="4572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2pPr>
      <a:lvl3pPr marL="0" marR="0" indent="9144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3pPr>
      <a:lvl4pPr marL="0" marR="0" indent="13716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4pPr>
      <a:lvl5pPr marL="0" marR="0" indent="18288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5pPr>
      <a:lvl6pPr marL="0" marR="0" indent="22860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6pPr>
      <a:lvl7pPr marL="0" marR="0" indent="27432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7pPr>
      <a:lvl8pPr marL="0" marR="0" indent="32004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8pPr>
      <a:lvl9pPr marL="0" marR="0" indent="3657600" algn="ctr" defTabSz="457200" rtl="0" latinLnBrk="0">
        <a:lnSpc>
          <a:spcPct val="100000"/>
        </a:lnSpc>
        <a:spcBef>
          <a:spcPts val="0"/>
        </a:spcBef>
        <a:spcAft>
          <a:spcPts val="0"/>
        </a:spcAft>
        <a:buClrTx/>
        <a:buSzTx/>
        <a:buFontTx/>
        <a:buNone/>
        <a:tabLst/>
        <a:defRPr b="0" baseline="0" cap="none" i="0" spc="0" strike="noStrike" sz="2800" u="none">
          <a:ln>
            <a:noFill/>
          </a:ln>
          <a:solidFill>
            <a:schemeClr val="tx1"/>
          </a:solidFill>
          <a:uFillTx/>
          <a:latin typeface="+mn-lt"/>
          <a:ea typeface="+mn-ea"/>
          <a:cs typeface="+mn-cs"/>
          <a:sym typeface="Century Gothic"/>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tif"/></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1" name="Title 1"/>
          <p:cNvSpPr txBox="1"/>
          <p:nvPr>
            <p:ph type="ctrTitle"/>
          </p:nvPr>
        </p:nvSpPr>
        <p:spPr>
          <a:xfrm>
            <a:off x="1154954" y="2099733"/>
            <a:ext cx="8825660" cy="2677649"/>
          </a:xfrm>
          <a:prstGeom prst="rect">
            <a:avLst/>
          </a:prstGeom>
        </p:spPr>
        <p:txBody>
          <a:bodyPr/>
          <a:lstStyle/>
          <a:p>
            <a:pPr/>
            <a:r>
              <a:t>Vedic Religion	</a:t>
            </a:r>
          </a:p>
        </p:txBody>
      </p:sp>
      <p:sp>
        <p:nvSpPr>
          <p:cNvPr id="402" name="Subtitle 2"/>
          <p:cNvSpPr txBox="1"/>
          <p:nvPr>
            <p:ph type="subTitle" sz="quarter" idx="1"/>
          </p:nvPr>
        </p:nvSpPr>
        <p:spPr>
          <a:xfrm>
            <a:off x="1154954" y="4777380"/>
            <a:ext cx="8825660" cy="861421"/>
          </a:xfrm>
          <a:prstGeom prst="rect">
            <a:avLst/>
          </a:prstGeom>
        </p:spPr>
        <p:txBody>
          <a:bodyPr/>
          <a:lstStyle/>
          <a:p>
            <a:pPr/>
            <a:r>
              <a:t>Becky ROLFE, TUNRAYO OLAOSHUN, SOPHIA AKHTAR, ZOE BAKER</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 name="Title 1"/>
          <p:cNvSpPr txBox="1"/>
          <p:nvPr>
            <p:ph type="title"/>
          </p:nvPr>
        </p:nvSpPr>
        <p:spPr>
          <a:prstGeom prst="rect">
            <a:avLst/>
          </a:prstGeom>
        </p:spPr>
        <p:txBody>
          <a:bodyPr/>
          <a:lstStyle/>
          <a:p>
            <a:pPr/>
            <a:r>
              <a:t>Soma ritual: the </a:t>
            </a:r>
            <a:r>
              <a:t>Somayajña</a:t>
            </a:r>
          </a:p>
        </p:txBody>
      </p:sp>
      <p:sp>
        <p:nvSpPr>
          <p:cNvPr id="433" name="Content Placeholder 2"/>
          <p:cNvSpPr txBox="1"/>
          <p:nvPr>
            <p:ph type="body" idx="1"/>
          </p:nvPr>
        </p:nvSpPr>
        <p:spPr>
          <a:xfrm>
            <a:off x="1154954" y="2603500"/>
            <a:ext cx="10619666" cy="3416302"/>
          </a:xfrm>
          <a:prstGeom prst="rect">
            <a:avLst/>
          </a:prstGeom>
        </p:spPr>
        <p:txBody>
          <a:bodyPr/>
          <a:lstStyle/>
          <a:p>
            <a:pPr marL="229743" indent="-229743" defTabSz="306324">
              <a:spcBef>
                <a:spcPts val="400"/>
              </a:spcBef>
              <a:defRPr sz="2412"/>
            </a:pPr>
            <a:r>
              <a:t>The Rigveda (8.48.3) says:</a:t>
            </a:r>
          </a:p>
          <a:p>
            <a:pPr marL="0" indent="0" defTabSz="306324">
              <a:spcBef>
                <a:spcPts val="600"/>
              </a:spcBef>
              <a:buSzTx/>
              <a:buFont typeface="Wingdings 3"/>
              <a:buNone/>
              <a:defRPr sz="2412"/>
            </a:pPr>
          </a:p>
          <a:p>
            <a:pPr marL="0" indent="0" defTabSz="306324">
              <a:spcBef>
                <a:spcPts val="400"/>
              </a:spcBef>
              <a:buSzTx/>
              <a:buFont typeface="Wingdings 3"/>
              <a:buNone/>
              <a:defRPr sz="2412"/>
            </a:pPr>
            <a:r>
              <a:t>We have drunk soma and become immortal; we have attained the light, the Gods discovered.</a:t>
            </a:r>
          </a:p>
          <a:p>
            <a:pPr marL="0" indent="0" defTabSz="306324">
              <a:spcBef>
                <a:spcPts val="400"/>
              </a:spcBef>
              <a:buSzTx/>
              <a:buFont typeface="Wingdings 3"/>
              <a:buNone/>
              <a:defRPr sz="2412"/>
            </a:pPr>
            <a:r>
              <a:t>Now what may foeman's malice do to harm us? What, O Immortal, mortal man's deception?</a:t>
            </a:r>
          </a:p>
          <a:p>
            <a:pPr marL="0" indent="0" defTabSz="306324">
              <a:spcBef>
                <a:spcPts val="600"/>
              </a:spcBef>
              <a:buSzTx/>
              <a:buFont typeface="Wingdings 3"/>
              <a:buNone/>
              <a:defRPr sz="2412"/>
            </a:pPr>
          </a:p>
          <a:p>
            <a:pPr marL="0" indent="0" defTabSz="306324">
              <a:spcBef>
                <a:spcPts val="400"/>
              </a:spcBef>
              <a:buSzTx/>
              <a:buFont typeface="Wingdings 3"/>
              <a:buNone/>
              <a:defRPr sz="2412"/>
            </a:pPr>
            <a:r>
              <a:t>(</a:t>
            </a:r>
            <a:r>
              <a:t>Ralph T.H. Griffith translat</a:t>
            </a:r>
            <a:r>
              <a:t>ion)</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5" name="Title 1"/>
          <p:cNvSpPr txBox="1"/>
          <p:nvPr>
            <p:ph type="title"/>
          </p:nvPr>
        </p:nvSpPr>
        <p:spPr>
          <a:prstGeom prst="rect">
            <a:avLst/>
          </a:prstGeom>
        </p:spPr>
        <p:txBody>
          <a:bodyPr/>
          <a:lstStyle/>
          <a:p>
            <a:pPr/>
            <a:r>
              <a:t>The set up </a:t>
            </a:r>
          </a:p>
        </p:txBody>
      </p:sp>
      <p:sp>
        <p:nvSpPr>
          <p:cNvPr id="436" name="Content Placeholder 2"/>
          <p:cNvSpPr txBox="1"/>
          <p:nvPr>
            <p:ph type="body" sz="quarter" idx="1"/>
          </p:nvPr>
        </p:nvSpPr>
        <p:spPr>
          <a:xfrm>
            <a:off x="257487" y="2748897"/>
            <a:ext cx="4825159" cy="3416302"/>
          </a:xfrm>
          <a:prstGeom prst="rect">
            <a:avLst/>
          </a:prstGeom>
        </p:spPr>
        <p:txBody>
          <a:bodyPr/>
          <a:lstStyle/>
          <a:p>
            <a:pPr>
              <a:defRPr i="1" sz="3600">
                <a:latin typeface="Trebuchet MS"/>
                <a:ea typeface="Trebuchet MS"/>
                <a:cs typeface="Trebuchet MS"/>
                <a:sym typeface="Trebuchet MS"/>
              </a:defRPr>
            </a:pPr>
            <a:r>
              <a:t>The yajamāna </a:t>
            </a:r>
            <a:r>
              <a:rPr i="0">
                <a:latin typeface="Calibri"/>
                <a:ea typeface="Calibri"/>
                <a:cs typeface="Calibri"/>
                <a:sym typeface="Calibri"/>
              </a:rPr>
              <a:t>is generally a king </a:t>
            </a:r>
            <a:endParaRPr i="0">
              <a:latin typeface="Calibri"/>
              <a:ea typeface="Calibri"/>
              <a:cs typeface="Calibri"/>
              <a:sym typeface="Calibri"/>
            </a:endParaRPr>
          </a:p>
          <a:p>
            <a:pPr>
              <a:defRPr sz="3600"/>
            </a:pPr>
            <a:r>
              <a:t>The holy place is a </a:t>
            </a:r>
            <a:r>
              <a:rPr i="1">
                <a:latin typeface="Calibri"/>
                <a:ea typeface="Calibri"/>
                <a:cs typeface="Calibri"/>
                <a:sym typeface="Calibri"/>
              </a:rPr>
              <a:t>vedi </a:t>
            </a:r>
          </a:p>
        </p:txBody>
      </p:sp>
      <p:pic>
        <p:nvPicPr>
          <p:cNvPr id="437" name="Picture 5" descr="Picture 5"/>
          <p:cNvPicPr>
            <a:picLocks noChangeAspect="1"/>
          </p:cNvPicPr>
          <p:nvPr/>
        </p:nvPicPr>
        <p:blipFill>
          <a:blip r:embed="rId2">
            <a:extLst/>
          </a:blip>
          <a:stretch>
            <a:fillRect/>
          </a:stretch>
        </p:blipFill>
        <p:spPr>
          <a:xfrm>
            <a:off x="8835586" y="2741657"/>
            <a:ext cx="2304257" cy="3430782"/>
          </a:xfrm>
          <a:prstGeom prst="rect">
            <a:avLst/>
          </a:prstGeom>
          <a:ln w="12700">
            <a:miter lim="400000"/>
          </a:ln>
        </p:spPr>
      </p:pic>
      <p:sp>
        <p:nvSpPr>
          <p:cNvPr id="438" name="Straight Arrow Connector 9"/>
          <p:cNvSpPr/>
          <p:nvPr/>
        </p:nvSpPr>
        <p:spPr>
          <a:xfrm>
            <a:off x="7376656" y="3861048"/>
            <a:ext cx="1230983" cy="1"/>
          </a:xfrm>
          <a:prstGeom prst="line">
            <a:avLst/>
          </a:prstGeom>
          <a:ln w="3175">
            <a:solidFill>
              <a:srgbClr val="000000"/>
            </a:solidFill>
            <a:tailEnd type="triangle"/>
          </a:ln>
        </p:spPr>
        <p:txBody>
          <a:bodyPr lIns="45719" rIns="45719"/>
          <a:lstStyle/>
          <a:p>
            <a:pPr defTabSz="914400">
              <a:defRPr>
                <a:latin typeface="Calibri"/>
                <a:ea typeface="Calibri"/>
                <a:cs typeface="Calibri"/>
                <a:sym typeface="Calibri"/>
              </a:defRPr>
            </a:pPr>
          </a:p>
        </p:txBody>
      </p:sp>
      <p:sp>
        <p:nvSpPr>
          <p:cNvPr id="439" name="TextBox 10"/>
          <p:cNvSpPr txBox="1"/>
          <p:nvPr/>
        </p:nvSpPr>
        <p:spPr>
          <a:xfrm>
            <a:off x="5041197" y="3612128"/>
            <a:ext cx="2448273" cy="52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914400">
              <a:defRPr sz="2800"/>
            </a:lvl1pPr>
          </a:lstStyle>
          <a:p>
            <a:pPr/>
            <a:r>
              <a:t>An Agni ritual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4" name="Title 1"/>
          <p:cNvSpPr txBox="1"/>
          <p:nvPr>
            <p:ph type="title"/>
          </p:nvPr>
        </p:nvSpPr>
        <p:spPr>
          <a:xfrm>
            <a:off x="1154954" y="1295400"/>
            <a:ext cx="2793159" cy="1600200"/>
          </a:xfrm>
          <a:prstGeom prst="rect">
            <a:avLst/>
          </a:prstGeom>
        </p:spPr>
        <p:txBody>
          <a:bodyPr/>
          <a:lstStyle/>
          <a:p>
            <a:pPr/>
            <a:r>
              <a:t>Periodisation</a:t>
            </a:r>
          </a:p>
        </p:txBody>
      </p:sp>
      <p:sp>
        <p:nvSpPr>
          <p:cNvPr id="405" name="Content Placeholder 2"/>
          <p:cNvSpPr txBox="1"/>
          <p:nvPr>
            <p:ph type="body" sz="half" idx="1"/>
          </p:nvPr>
        </p:nvSpPr>
        <p:spPr>
          <a:xfrm>
            <a:off x="5781145" y="1295400"/>
            <a:ext cx="5190068" cy="5562600"/>
          </a:xfrm>
          <a:prstGeom prst="rect">
            <a:avLst/>
          </a:prstGeom>
        </p:spPr>
        <p:txBody>
          <a:bodyPr/>
          <a:lstStyle/>
          <a:p>
            <a:pPr/>
            <a:r>
              <a:t>Prevedic religions (pre-history and Indus Valley Civilisation; until c. 1500 BCE)</a:t>
            </a:r>
          </a:p>
          <a:p>
            <a:pPr>
              <a:defRPr b="1"/>
            </a:pPr>
            <a:r>
              <a:t>Vedic period (c. 1500–500 BCE)</a:t>
            </a:r>
          </a:p>
          <a:p>
            <a:pPr/>
            <a:r>
              <a:t>"Second Urbanisation" (c. 500–200 BCE)</a:t>
            </a:r>
          </a:p>
          <a:p>
            <a:pPr/>
            <a:r>
              <a:t>Classical Hinduism (c. 200 BCE-1100 CE)</a:t>
            </a:r>
          </a:p>
          <a:p>
            <a:pPr/>
            <a:r>
              <a:t>Pre-classical Hinduism (c. 200 BCE-300 CE)</a:t>
            </a:r>
          </a:p>
          <a:p>
            <a:pPr/>
            <a:r>
              <a:t>"Golden Age" (Gupta Empire) (c. 320–650 CE)</a:t>
            </a:r>
          </a:p>
          <a:p>
            <a:pPr/>
            <a:r>
              <a:t>Late-Classical Hinduism – Puranic Hinduism (c. 650–1100 CE)</a:t>
            </a:r>
          </a:p>
          <a:p>
            <a:pPr/>
            <a:r>
              <a:t>Islam and sects of Hinduism (c. 1200–1700 CE)</a:t>
            </a:r>
          </a:p>
          <a:p>
            <a:pPr/>
            <a:r>
              <a:t>Modern Hinduism (from c. 1800).</a:t>
            </a:r>
          </a:p>
        </p:txBody>
      </p:sp>
      <p:sp>
        <p:nvSpPr>
          <p:cNvPr id="406" name="Text Placeholder 3"/>
          <p:cNvSpPr/>
          <p:nvPr>
            <p:ph type="body" idx="13"/>
          </p:nvPr>
        </p:nvSpPr>
        <p:spPr>
          <a:prstGeom prst="rect">
            <a:avLst/>
          </a:prstGeom>
          <a:extLst>
            <a:ext uri="{C572A759-6A51-4108-AA02-DFA0A04FC94B}">
              <ma14:wrappingTextBoxFlag xmlns:ma14="http://schemas.microsoft.com/office/mac/drawingml/2011/main" val="1"/>
            </a:ext>
          </a:extLst>
        </p:spPr>
        <p:txBody>
          <a:bodyPr/>
          <a:lstStyle/>
          <a:p>
            <a:pPr marL="285750" indent="-285750">
              <a:buFont typeface="Arial"/>
              <a:buChar char="•"/>
              <a:defRPr b="1" sz="1400">
                <a:solidFill>
                  <a:srgbClr val="EF53A5"/>
                </a:solidFill>
              </a:defRPr>
            </a:pPr>
            <a:r>
              <a:t>James Mill (1773-1836)</a:t>
            </a:r>
          </a:p>
          <a:p>
            <a:pPr marL="285750" indent="-285750">
              <a:buFont typeface="Arial"/>
              <a:buChar char="•"/>
              <a:defRPr b="1" i="1" sz="1400">
                <a:solidFill>
                  <a:srgbClr val="EF53A5"/>
                </a:solidFill>
              </a:defRPr>
            </a:pPr>
            <a:r>
              <a:t>The History of British India</a:t>
            </a:r>
          </a:p>
          <a:p>
            <a:pPr marL="0" indent="0">
              <a:buClrTx/>
              <a:buSzTx/>
              <a:buNone/>
              <a:defRPr b="1" sz="1400">
                <a:solidFill>
                  <a:srgbClr val="EF53A5"/>
                </a:solidFill>
              </a:defRPr>
            </a:pPr>
            <a:r>
              <a:rPr b="0">
                <a:latin typeface="Wingdings"/>
                <a:ea typeface="Wingdings"/>
                <a:cs typeface="Wingdings"/>
                <a:sym typeface="Wingdings"/>
              </a:rPr>
              <a:t>   </a:t>
            </a:r>
            <a:r>
              <a:t>Hindu, Muslim, British</a:t>
            </a:r>
          </a:p>
          <a:p>
            <a:pPr marL="0" indent="0">
              <a:buClrTx/>
              <a:buSzTx/>
              <a:buNone/>
              <a:defRPr b="1" sz="1400">
                <a:solidFill>
                  <a:srgbClr val="EF53A5"/>
                </a:solidFill>
              </a:defRPr>
            </a:pPr>
          </a:p>
          <a:p>
            <a:pPr marL="285750" indent="-285750">
              <a:buFont typeface="Arial"/>
              <a:buChar char="•"/>
              <a:defRPr b="1" sz="1400">
                <a:solidFill>
                  <a:srgbClr val="EF53A5"/>
                </a:solidFill>
              </a:defRPr>
            </a:pPr>
            <a:r>
              <a:t>A Michaels (2004) </a:t>
            </a:r>
            <a:r>
              <a:rPr i="1"/>
              <a:t>Hinduism. Past and present </a:t>
            </a:r>
            <a:r>
              <a:t>(Princeton, NJ: Princeton University Press)</a:t>
            </a:r>
          </a:p>
          <a:p>
            <a:pPr marL="0" indent="0">
              <a:buClrTx/>
              <a:buSzTx/>
              <a:buNone/>
              <a:defRPr b="1" sz="1400">
                <a:solidFill>
                  <a:srgbClr val="EF53A5"/>
                </a:solidFill>
              </a:defRPr>
            </a:pPr>
            <a:r>
              <a:rPr b="0">
                <a:latin typeface="Wingdings"/>
                <a:ea typeface="Wingdings"/>
                <a:cs typeface="Wingdings"/>
                <a:sym typeface="Wingdings"/>
              </a:rPr>
              <a:t>   </a:t>
            </a:r>
            <a:r>
              <a:t>Complex, more elaborate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8" name="Title 1"/>
          <p:cNvSpPr txBox="1"/>
          <p:nvPr>
            <p:ph type="title"/>
          </p:nvPr>
        </p:nvSpPr>
        <p:spPr>
          <a:xfrm>
            <a:off x="1154953" y="973667"/>
            <a:ext cx="8761415" cy="706965"/>
          </a:xfrm>
          <a:prstGeom prst="rect">
            <a:avLst/>
          </a:prstGeom>
        </p:spPr>
        <p:txBody>
          <a:bodyPr/>
          <a:lstStyle/>
          <a:p>
            <a:pPr/>
          </a:p>
        </p:txBody>
      </p:sp>
      <p:sp>
        <p:nvSpPr>
          <p:cNvPr id="409" name="Content Placeholder 2"/>
          <p:cNvSpPr txBox="1"/>
          <p:nvPr>
            <p:ph type="body" sz="half" idx="1"/>
          </p:nvPr>
        </p:nvSpPr>
        <p:spPr>
          <a:xfrm>
            <a:off x="1154954" y="2603500"/>
            <a:ext cx="8825660" cy="3416300"/>
          </a:xfrm>
          <a:prstGeom prst="rect">
            <a:avLst/>
          </a:prstGeom>
        </p:spPr>
        <p:txBody>
          <a:bodyPr/>
          <a:lstStyle/>
          <a:p>
            <a:pPr/>
          </a:p>
        </p:txBody>
      </p:sp>
      <p:pic>
        <p:nvPicPr>
          <p:cNvPr id="410" name="Picture 3" descr="Picture 3"/>
          <p:cNvPicPr>
            <a:picLocks noChangeAspect="1"/>
          </p:cNvPicPr>
          <p:nvPr/>
        </p:nvPicPr>
        <p:blipFill>
          <a:blip r:embed="rId2">
            <a:extLst/>
          </a:blip>
          <a:stretch>
            <a:fillRect/>
          </a:stretch>
        </p:blipFill>
        <p:spPr>
          <a:xfrm>
            <a:off x="687192" y="973667"/>
            <a:ext cx="5408808" cy="5236919"/>
          </a:xfrm>
          <a:prstGeom prst="rect">
            <a:avLst/>
          </a:prstGeom>
          <a:ln w="12700">
            <a:miter lim="400000"/>
          </a:ln>
        </p:spPr>
      </p:pic>
      <p:pic>
        <p:nvPicPr>
          <p:cNvPr id="411" name="Picture 4" descr="Picture 4"/>
          <p:cNvPicPr>
            <a:picLocks noChangeAspect="1"/>
          </p:cNvPicPr>
          <p:nvPr/>
        </p:nvPicPr>
        <p:blipFill>
          <a:blip r:embed="rId3">
            <a:extLst/>
          </a:blip>
          <a:stretch>
            <a:fillRect/>
          </a:stretch>
        </p:blipFill>
        <p:spPr>
          <a:xfrm>
            <a:off x="6719033" y="973667"/>
            <a:ext cx="4785776" cy="5236919"/>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3" name="Title 1"/>
          <p:cNvSpPr txBox="1"/>
          <p:nvPr>
            <p:ph type="title"/>
          </p:nvPr>
        </p:nvSpPr>
        <p:spPr>
          <a:xfrm>
            <a:off x="1154953" y="973667"/>
            <a:ext cx="9063468" cy="1129453"/>
          </a:xfrm>
          <a:prstGeom prst="rect">
            <a:avLst/>
          </a:prstGeom>
        </p:spPr>
        <p:txBody>
          <a:bodyPr/>
          <a:lstStyle/>
          <a:p>
            <a:pPr defTabSz="283463">
              <a:defRPr sz="2232"/>
            </a:pPr>
            <a:r>
              <a:t>Languages and Texts: </a:t>
            </a:r>
            <a:r>
              <a:rPr i="1"/>
              <a:t>S. W. Jamison and M. Witzel (1992) “Vedic Hinduism” </a:t>
            </a:r>
            <a:br>
              <a:rPr i="1"/>
            </a:br>
          </a:p>
        </p:txBody>
      </p:sp>
      <p:sp>
        <p:nvSpPr>
          <p:cNvPr id="414" name="Content Placeholder 2"/>
          <p:cNvSpPr txBox="1"/>
          <p:nvPr>
            <p:ph type="body" sz="half" idx="1"/>
          </p:nvPr>
        </p:nvSpPr>
        <p:spPr>
          <a:xfrm>
            <a:off x="1154954" y="2603500"/>
            <a:ext cx="8825660" cy="3416300"/>
          </a:xfrm>
          <a:prstGeom prst="rect">
            <a:avLst/>
          </a:prstGeom>
        </p:spPr>
        <p:txBody>
          <a:bodyPr/>
          <a:lstStyle/>
          <a:p>
            <a:pPr/>
            <a:r>
              <a:t>Branch of the Indo-European language family</a:t>
            </a:r>
          </a:p>
          <a:p>
            <a:pPr/>
            <a:r>
              <a:t>“earliest period of Indian history for which we have direct textual evidence” – p2</a:t>
            </a:r>
          </a:p>
          <a:p>
            <a:pPr lvl="1" marL="742950" indent="-285750">
              <a:defRPr sz="1600"/>
            </a:pPr>
            <a:r>
              <a:t>Dating still remains problematic</a:t>
            </a:r>
          </a:p>
          <a:p>
            <a:pPr lvl="1" marL="742950" indent="-285750">
              <a:defRPr sz="1600"/>
            </a:pPr>
            <a:r>
              <a:t>Almost all evidence is textual</a:t>
            </a:r>
          </a:p>
          <a:p>
            <a:pPr/>
            <a:r>
              <a:t>Transmission </a:t>
            </a:r>
            <a:r>
              <a:rPr>
                <a:latin typeface="Wingdings"/>
                <a:ea typeface="Wingdings"/>
                <a:cs typeface="Wingdings"/>
                <a:sym typeface="Wingdings"/>
              </a:rPr>
              <a:t> </a:t>
            </a:r>
            <a:r>
              <a:t>priestly schools (or śåkhås)</a:t>
            </a:r>
          </a:p>
          <a:p>
            <a:pPr lvl="1" marL="742950" indent="-285750">
              <a:defRPr sz="1600"/>
            </a:pPr>
            <a:r>
              <a:t>Oral</a:t>
            </a:r>
          </a:p>
          <a:p>
            <a:pPr/>
            <a:r>
              <a:t>Knowledge of religion is entirely verbal</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6" name="The Vedic Pantheon"/>
          <p:cNvSpPr txBox="1"/>
          <p:nvPr>
            <p:ph type="title"/>
          </p:nvPr>
        </p:nvSpPr>
        <p:spPr>
          <a:xfrm>
            <a:off x="1154954" y="516466"/>
            <a:ext cx="2793159" cy="1600201"/>
          </a:xfrm>
          <a:prstGeom prst="rect">
            <a:avLst/>
          </a:prstGeom>
        </p:spPr>
        <p:txBody>
          <a:bodyPr/>
          <a:lstStyle>
            <a:lvl1pPr defTabSz="382011">
              <a:spcBef>
                <a:spcPts val="1400"/>
              </a:spcBef>
              <a:defRPr sz="3200"/>
            </a:lvl1pPr>
          </a:lstStyle>
          <a:p>
            <a:pPr/>
            <a:r>
              <a:t>The Vedic Pantheon </a:t>
            </a:r>
          </a:p>
        </p:txBody>
      </p:sp>
      <p:sp>
        <p:nvSpPr>
          <p:cNvPr id="417" name="Line"/>
          <p:cNvSpPr txBox="1"/>
          <p:nvPr>
            <p:ph type="body" sz="half" idx="1"/>
          </p:nvPr>
        </p:nvSpPr>
        <p:spPr>
          <a:prstGeom prst="rect">
            <a:avLst/>
          </a:prstGeom>
        </p:spPr>
        <p:txBody>
          <a:bodyPr/>
          <a:lstStyle/>
          <a:p>
            <a:pPr marL="294802" indent="-294802" defTabSz="423777">
              <a:spcBef>
                <a:spcPts val="1200"/>
              </a:spcBef>
              <a:buClrTx/>
              <a:buSzPct val="75000"/>
              <a:buFont typeface="Zapf Dingbats"/>
              <a:buChar char="➤"/>
              <a:defRPr sz="2027">
                <a:solidFill>
                  <a:srgbClr val="5C5C5C"/>
                </a:solidFill>
              </a:defRPr>
            </a:pPr>
            <a:r>
              <a:t>“It is probably not an accident that ancient India does not have a “pantheon” in the sense of ancient Greece, for example” (Jamison, 2016). </a:t>
            </a:r>
          </a:p>
          <a:p>
            <a:pPr marL="294802" indent="-294802" defTabSz="423777">
              <a:spcBef>
                <a:spcPts val="1200"/>
              </a:spcBef>
              <a:buClrTx/>
              <a:buSzPct val="75000"/>
              <a:buFont typeface="Zapf Dingbats"/>
              <a:buChar char="➤"/>
              <a:defRPr sz="2027">
                <a:solidFill>
                  <a:srgbClr val="5C5C5C"/>
                </a:solidFill>
              </a:defRPr>
            </a:pPr>
            <a:r>
              <a:t> Most of the information we have about the Vedic gods comes from the Rigvada, which contains hymns to the various deities. </a:t>
            </a:r>
          </a:p>
          <a:p>
            <a:pPr marL="294802" indent="-294802" defTabSz="423777">
              <a:spcBef>
                <a:spcPts val="1200"/>
              </a:spcBef>
              <a:buClrTx/>
              <a:buSzPct val="75000"/>
              <a:buFont typeface="Zapf Dingbats"/>
              <a:buChar char="➤"/>
              <a:defRPr sz="2027">
                <a:solidFill>
                  <a:srgbClr val="5C5C5C"/>
                </a:solidFill>
              </a:defRPr>
            </a:pPr>
            <a:r>
              <a:t>Many of the gods are personifications, and often relate to rituals, for example the ritual fire (Agni) or ritual food (Soma).</a:t>
            </a:r>
          </a:p>
        </p:txBody>
      </p:sp>
      <p:pic>
        <p:nvPicPr>
          <p:cNvPr id="418" name="Image" descr="Image"/>
          <p:cNvPicPr>
            <a:picLocks noChangeAspect="1"/>
          </p:cNvPicPr>
          <p:nvPr/>
        </p:nvPicPr>
        <p:blipFill>
          <a:blip r:embed="rId2">
            <a:extLst/>
          </a:blip>
          <a:srcRect l="0" t="12201" r="0" b="12201"/>
          <a:stretch>
            <a:fillRect/>
          </a:stretch>
        </p:blipFill>
        <p:spPr>
          <a:xfrm>
            <a:off x="1189061" y="2092382"/>
            <a:ext cx="2725113" cy="4127983"/>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0" name="The Vedic Pantheon"/>
          <p:cNvSpPr txBox="1"/>
          <p:nvPr>
            <p:ph type="title"/>
          </p:nvPr>
        </p:nvSpPr>
        <p:spPr>
          <a:prstGeom prst="rect">
            <a:avLst/>
          </a:prstGeom>
        </p:spPr>
        <p:txBody>
          <a:bodyPr/>
          <a:lstStyle/>
          <a:p>
            <a:pPr/>
            <a:r>
              <a:t>The Vedic Pantheon</a:t>
            </a:r>
          </a:p>
        </p:txBody>
      </p:sp>
      <p:sp>
        <p:nvSpPr>
          <p:cNvPr id="421" name="Agni- god of deified Fire, especially ritual Fire.…"/>
          <p:cNvSpPr txBox="1"/>
          <p:nvPr>
            <p:ph type="body" idx="1"/>
          </p:nvPr>
        </p:nvSpPr>
        <p:spPr>
          <a:xfrm>
            <a:off x="1154954" y="2603499"/>
            <a:ext cx="9882093" cy="3943816"/>
          </a:xfrm>
          <a:prstGeom prst="rect">
            <a:avLst/>
          </a:prstGeom>
        </p:spPr>
        <p:txBody>
          <a:bodyPr/>
          <a:lstStyle/>
          <a:p>
            <a:pPr marL="196313" indent="-196313" defTabSz="172455">
              <a:spcBef>
                <a:spcPts val="400"/>
              </a:spcBef>
              <a:buClrTx/>
              <a:buSzPct val="100000"/>
              <a:buChar char="•"/>
              <a:defRPr sz="1476">
                <a:solidFill>
                  <a:srgbClr val="5C5C5C"/>
                </a:solidFill>
              </a:defRPr>
            </a:pPr>
            <a:r>
              <a:t>Agni- god of deified Fire, especially ritual Fire.</a:t>
            </a:r>
          </a:p>
          <a:p>
            <a:pPr marL="196313" indent="-196313" defTabSz="172455">
              <a:spcBef>
                <a:spcPts val="400"/>
              </a:spcBef>
              <a:buClrTx/>
              <a:buSzPct val="100000"/>
              <a:buChar char="•"/>
              <a:defRPr sz="1476">
                <a:solidFill>
                  <a:srgbClr val="5C5C5C"/>
                </a:solidFill>
              </a:defRPr>
            </a:pPr>
            <a:r>
              <a:t>Indra- a powerful warrior god.</a:t>
            </a:r>
          </a:p>
          <a:p>
            <a:pPr marL="196313" indent="-196313" defTabSz="172455">
              <a:spcBef>
                <a:spcPts val="400"/>
              </a:spcBef>
              <a:buClrTx/>
              <a:buSzPct val="100000"/>
              <a:buChar char="•"/>
              <a:defRPr sz="1476">
                <a:solidFill>
                  <a:srgbClr val="5C5C5C"/>
                </a:solidFill>
              </a:defRPr>
            </a:pPr>
            <a:r>
              <a:t>Soma- the deified soma drink, as well as the plant from which it is derived. </a:t>
            </a:r>
          </a:p>
          <a:p>
            <a:pPr marL="196313" indent="-196313" defTabSz="172455">
              <a:spcBef>
                <a:spcPts val="400"/>
              </a:spcBef>
              <a:buClrTx/>
              <a:buSzPct val="100000"/>
              <a:buChar char="•"/>
              <a:defRPr sz="1476">
                <a:solidFill>
                  <a:srgbClr val="5C5C5C"/>
                </a:solidFill>
              </a:defRPr>
            </a:pPr>
            <a:r>
              <a:t>The Ādityas or "Sons of Aditi”- a group of divinities with some core gods: Varua, a king-figure; Mitra, Varua's constant partner; Aryaman, often accompanies them, a more shadowy figure than Mitra and Varu a, though frequently joined with them, as well as Bhaga who is fairly vague but seems to have brought good luck.</a:t>
            </a:r>
          </a:p>
          <a:p>
            <a:pPr marL="196313" indent="-196313" defTabSz="172455">
              <a:spcBef>
                <a:spcPts val="400"/>
              </a:spcBef>
              <a:buClrTx/>
              <a:buSzPct val="100000"/>
              <a:buChar char="•"/>
              <a:defRPr sz="1476">
                <a:solidFill>
                  <a:srgbClr val="5C5C5C"/>
                </a:solidFill>
              </a:defRPr>
            </a:pPr>
            <a:r>
              <a:t>The Aśvins- divine twins.</a:t>
            </a:r>
          </a:p>
          <a:p>
            <a:pPr marL="196313" indent="-196313" defTabSz="172455">
              <a:spcBef>
                <a:spcPts val="400"/>
              </a:spcBef>
              <a:buClrTx/>
              <a:buSzPct val="100000"/>
              <a:buChar char="•"/>
              <a:defRPr sz="1476">
                <a:solidFill>
                  <a:srgbClr val="5C5C5C"/>
                </a:solidFill>
              </a:defRPr>
            </a:pPr>
            <a:r>
              <a:t>Pū an-  a "pastoral" god, nonetheless protects and makes thrive many aspects of daily life.</a:t>
            </a:r>
          </a:p>
          <a:p>
            <a:pPr marL="196313" indent="-196313" defTabSz="172455">
              <a:spcBef>
                <a:spcPts val="400"/>
              </a:spcBef>
              <a:buClrTx/>
              <a:buSzPct val="100000"/>
              <a:buChar char="•"/>
              <a:defRPr sz="1476">
                <a:solidFill>
                  <a:srgbClr val="5C5C5C"/>
                </a:solidFill>
              </a:defRPr>
            </a:pPr>
            <a:r>
              <a:t>Usas- personification of ‘Dawn' and the most prominent goddess.</a:t>
            </a:r>
          </a:p>
          <a:p>
            <a:pPr marL="196313" indent="-196313" defTabSz="172455">
              <a:spcBef>
                <a:spcPts val="400"/>
              </a:spcBef>
              <a:buClrTx/>
              <a:buSzPct val="100000"/>
              <a:buChar char="•"/>
              <a:defRPr sz="1476">
                <a:solidFill>
                  <a:srgbClr val="5C5C5C"/>
                </a:solidFill>
              </a:defRPr>
            </a:pPr>
            <a:r>
              <a:t> Other deified personifications include: Sūrya ‘Sun', Dyaus 'Heaven, Sky’, Pthivī 'Earth', who was a mother goddess, the Āpas 'Waters', who were a group of goddesses, Våyu or Våta 'Wind'; and Parjanya ‘Thunder’.</a:t>
            </a:r>
          </a:p>
          <a:p>
            <a:pPr marL="196313" indent="-196313" defTabSz="172455">
              <a:spcBef>
                <a:spcPts val="400"/>
              </a:spcBef>
              <a:buClrTx/>
              <a:buSzPct val="100000"/>
              <a:buChar char="•"/>
              <a:defRPr sz="1476">
                <a:solidFill>
                  <a:srgbClr val="5C5C5C"/>
                </a:solidFill>
              </a:defRPr>
            </a:pPr>
            <a:r>
              <a:t>There is a division between the Devas and the Asuras, which Kuiper (1975) says is “the central problem of Vedic religion.”</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3" name="Title 1"/>
          <p:cNvSpPr txBox="1"/>
          <p:nvPr>
            <p:ph type="title"/>
          </p:nvPr>
        </p:nvSpPr>
        <p:spPr>
          <a:prstGeom prst="rect">
            <a:avLst/>
          </a:prstGeom>
        </p:spPr>
        <p:txBody>
          <a:bodyPr/>
          <a:lstStyle>
            <a:lvl1pPr defTabSz="185912">
              <a:lnSpc>
                <a:spcPct val="80000"/>
              </a:lnSpc>
              <a:defRPr cap="all" sz="3796">
                <a:solidFill>
                  <a:srgbClr val="FFFFFF"/>
                </a:solidFill>
              </a:defRPr>
            </a:lvl1pPr>
          </a:lstStyle>
          <a:p>
            <a:pPr/>
            <a:r>
              <a:t>The Rig Veda – an introduction… </a:t>
            </a:r>
          </a:p>
        </p:txBody>
      </p:sp>
      <p:sp>
        <p:nvSpPr>
          <p:cNvPr id="424" name="Content Placeholder 2"/>
          <p:cNvSpPr txBox="1"/>
          <p:nvPr>
            <p:ph type="body" sz="half" idx="1"/>
          </p:nvPr>
        </p:nvSpPr>
        <p:spPr>
          <a:xfrm>
            <a:off x="1154954" y="2603500"/>
            <a:ext cx="9789999" cy="3363914"/>
          </a:xfrm>
          <a:prstGeom prst="rect">
            <a:avLst/>
          </a:prstGeom>
        </p:spPr>
        <p:txBody>
          <a:bodyPr/>
          <a:lstStyle/>
          <a:p>
            <a:pPr marL="62683" indent="-62683" defTabSz="147834">
              <a:spcBef>
                <a:spcPts val="400"/>
              </a:spcBef>
              <a:defRPr sz="2124">
                <a:solidFill>
                  <a:srgbClr val="5C5C5C"/>
                </a:solidFill>
              </a:defRPr>
            </a:pPr>
            <a:r>
              <a:t>The oldest Vedic text in possession. </a:t>
            </a:r>
          </a:p>
          <a:p>
            <a:pPr marL="62683" indent="-62683" defTabSz="147834">
              <a:spcBef>
                <a:spcPts val="400"/>
              </a:spcBef>
              <a:defRPr sz="2124">
                <a:solidFill>
                  <a:srgbClr val="5C5C5C"/>
                </a:solidFill>
              </a:defRPr>
            </a:pPr>
            <a:r>
              <a:t>A collection of 1000+ hymns. Use in rituals. </a:t>
            </a:r>
          </a:p>
          <a:p>
            <a:pPr marL="62683" indent="-62683" defTabSz="147834">
              <a:spcBef>
                <a:spcPts val="400"/>
              </a:spcBef>
              <a:defRPr sz="2124">
                <a:solidFill>
                  <a:srgbClr val="5C5C5C"/>
                </a:solidFill>
              </a:defRPr>
            </a:pPr>
            <a:r>
              <a:t>1200 BCE? </a:t>
            </a:r>
          </a:p>
          <a:p>
            <a:pPr marL="62683" indent="-62683" defTabSz="147834">
              <a:spcBef>
                <a:spcPts val="400"/>
              </a:spcBef>
              <a:defRPr sz="2124">
                <a:solidFill>
                  <a:srgbClr val="5C5C5C"/>
                </a:solidFill>
              </a:defRPr>
            </a:pPr>
            <a:r>
              <a:t>Does not contain any raw political and economic records (e.g. chronicles, nor any lists of kings or priests) (Raaflaub, K.A. ‘Vedic India: Thinking and Doing,’ The Adventures of the Human Intellect, 2016, p. 186) </a:t>
            </a:r>
          </a:p>
          <a:p>
            <a:pPr marL="62683" indent="-62683" defTabSz="147834">
              <a:spcBef>
                <a:spcPts val="400"/>
              </a:spcBef>
              <a:defRPr sz="2124">
                <a:solidFill>
                  <a:srgbClr val="5C5C5C"/>
                </a:solidFill>
              </a:defRPr>
            </a:pPr>
          </a:p>
          <a:p>
            <a:pPr marL="62683" indent="-62683" defTabSz="147834">
              <a:spcBef>
                <a:spcPts val="400"/>
              </a:spcBef>
              <a:defRPr sz="2124">
                <a:solidFill>
                  <a:srgbClr val="5C5C5C"/>
                </a:solidFill>
              </a:defRPr>
            </a:pPr>
            <a:r>
              <a:t>Proof of “beginnings of speculative thought in India” (Brown, W.N. ‘Theories of Creation in the Rig Veda’ 1965, p. 23)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6" name="Title 1"/>
          <p:cNvSpPr txBox="1"/>
          <p:nvPr>
            <p:ph type="title"/>
          </p:nvPr>
        </p:nvSpPr>
        <p:spPr>
          <a:prstGeom prst="rect">
            <a:avLst/>
          </a:prstGeom>
        </p:spPr>
        <p:txBody>
          <a:bodyPr/>
          <a:lstStyle>
            <a:lvl1pPr defTabSz="195441">
              <a:lnSpc>
                <a:spcPct val="80000"/>
              </a:lnSpc>
              <a:defRPr cap="all" sz="4026">
                <a:solidFill>
                  <a:srgbClr val="FFFFFF"/>
                </a:solidFill>
              </a:defRPr>
            </a:lvl1pPr>
          </a:lstStyle>
          <a:p>
            <a:pPr/>
            <a:r>
              <a:t>Some thoughts and themes </a:t>
            </a:r>
          </a:p>
        </p:txBody>
      </p:sp>
      <p:sp>
        <p:nvSpPr>
          <p:cNvPr id="427" name="Content Placeholder 2"/>
          <p:cNvSpPr txBox="1"/>
          <p:nvPr>
            <p:ph type="body" idx="1"/>
          </p:nvPr>
        </p:nvSpPr>
        <p:spPr>
          <a:xfrm>
            <a:off x="1154954" y="2603500"/>
            <a:ext cx="10359713" cy="3451756"/>
          </a:xfrm>
          <a:prstGeom prst="rect">
            <a:avLst/>
          </a:prstGeom>
        </p:spPr>
        <p:txBody>
          <a:bodyPr/>
          <a:lstStyle/>
          <a:p>
            <a:pPr marL="58696" indent="-58696" defTabSz="123599">
              <a:spcBef>
                <a:spcPts val="300"/>
              </a:spcBef>
              <a:defRPr sz="1836">
                <a:solidFill>
                  <a:srgbClr val="5C5C5C"/>
                </a:solidFill>
              </a:defRPr>
            </a:pPr>
            <a:r>
              <a:t>The supremacy and role of Heaven / the sky god. </a:t>
            </a:r>
          </a:p>
          <a:p>
            <a:pPr marL="58696" indent="-58696" defTabSz="123599">
              <a:spcBef>
                <a:spcPts val="300"/>
              </a:spcBef>
              <a:defRPr sz="1836">
                <a:solidFill>
                  <a:srgbClr val="5C5C5C"/>
                </a:solidFill>
              </a:defRPr>
            </a:pPr>
          </a:p>
          <a:p>
            <a:pPr marL="58696" indent="-58696" defTabSz="123599">
              <a:spcBef>
                <a:spcPts val="300"/>
              </a:spcBef>
              <a:defRPr sz="1836">
                <a:solidFill>
                  <a:srgbClr val="5C5C5C"/>
                </a:solidFill>
              </a:defRPr>
            </a:pPr>
            <a:r>
              <a:t>The celestial riddle mill (1: 164.2, 13), and general celestial directions in the text – the wheel as a symbol of the cyclical nature of the seasons and the wandering nature of the seven celestial bodies. (Merker, B. 1988. ‘Rig Veda Riddles in Nomad Perspective’ p. 39) </a:t>
            </a:r>
          </a:p>
          <a:p>
            <a:pPr marL="58696" indent="-58696" defTabSz="123599">
              <a:spcBef>
                <a:spcPts val="300"/>
              </a:spcBef>
              <a:defRPr sz="1836">
                <a:solidFill>
                  <a:srgbClr val="5C5C5C"/>
                </a:solidFill>
              </a:defRPr>
            </a:pPr>
          </a:p>
          <a:p>
            <a:pPr marL="58696" indent="-58696" defTabSz="123599">
              <a:spcBef>
                <a:spcPts val="300"/>
              </a:spcBef>
              <a:defRPr sz="1836">
                <a:solidFill>
                  <a:srgbClr val="5C5C5C"/>
                </a:solidFill>
              </a:defRPr>
            </a:pPr>
            <a:r>
              <a:t>Projects questions, making the reader think, rather than be provided with the answers for the origins of the world’s forces.  “The texts posits human thought as the creative force in the world, and also centres mental speculation, the creation of alternative cosmic models, as one of the chief enterprises of thought.” (Raaflaub 2016 188)</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9" name="Title 3"/>
          <p:cNvSpPr txBox="1"/>
          <p:nvPr>
            <p:ph type="title"/>
          </p:nvPr>
        </p:nvSpPr>
        <p:spPr>
          <a:prstGeom prst="rect">
            <a:avLst/>
          </a:prstGeom>
        </p:spPr>
        <p:txBody>
          <a:bodyPr/>
          <a:lstStyle/>
          <a:p>
            <a:pPr/>
            <a:r>
              <a:t>Vedic Ritual</a:t>
            </a:r>
          </a:p>
        </p:txBody>
      </p:sp>
      <p:sp>
        <p:nvSpPr>
          <p:cNvPr id="430" name="Content Placeholder 4"/>
          <p:cNvSpPr txBox="1"/>
          <p:nvPr>
            <p:ph type="body" idx="1"/>
          </p:nvPr>
        </p:nvSpPr>
        <p:spPr>
          <a:xfrm>
            <a:off x="1154954" y="2603500"/>
            <a:ext cx="9882093" cy="4128295"/>
          </a:xfrm>
          <a:prstGeom prst="rect">
            <a:avLst/>
          </a:prstGeom>
        </p:spPr>
        <p:txBody>
          <a:bodyPr/>
          <a:lstStyle/>
          <a:p>
            <a:pPr marL="312039" indent="-312039" defTabSz="416052">
              <a:spcBef>
                <a:spcPts val="900"/>
              </a:spcBef>
              <a:defRPr sz="3276"/>
            </a:pPr>
            <a:r>
              <a:t>Ritual is intrinsic to the practice of vedic religion </a:t>
            </a:r>
          </a:p>
          <a:p>
            <a:pPr marL="312039" indent="-312039" defTabSz="416052">
              <a:spcBef>
                <a:spcPts val="900"/>
              </a:spcBef>
              <a:defRPr sz="3276"/>
            </a:pPr>
            <a:r>
              <a:t>The vedic word for ritual is </a:t>
            </a:r>
            <a:r>
              <a:rPr i="1">
                <a:latin typeface="Calibri"/>
                <a:ea typeface="Calibri"/>
                <a:cs typeface="Calibri"/>
                <a:sym typeface="Calibri"/>
              </a:rPr>
              <a:t>Yaj</a:t>
            </a:r>
          </a:p>
          <a:p>
            <a:pPr marL="312039" indent="-312039" defTabSz="416052">
              <a:spcBef>
                <a:spcPts val="900"/>
              </a:spcBef>
              <a:defRPr sz="3276"/>
            </a:pPr>
            <a:r>
              <a:t>Person who carries out the ritual is the </a:t>
            </a:r>
            <a:r>
              <a:rPr i="1">
                <a:latin typeface="Calibri"/>
                <a:ea typeface="Calibri"/>
                <a:cs typeface="Calibri"/>
                <a:sym typeface="Calibri"/>
              </a:rPr>
              <a:t>yajamāna</a:t>
            </a:r>
            <a:endParaRPr i="1">
              <a:latin typeface="Calibri"/>
              <a:ea typeface="Calibri"/>
              <a:cs typeface="Calibri"/>
              <a:sym typeface="Calibri"/>
            </a:endParaRPr>
          </a:p>
          <a:p>
            <a:pPr marL="312039" indent="-312039" defTabSz="416052">
              <a:spcBef>
                <a:spcPts val="900"/>
              </a:spcBef>
              <a:defRPr sz="3276"/>
            </a:pPr>
            <a:r>
              <a:t>The Rig Veda that gives us information on ritual is the </a:t>
            </a:r>
            <a:r>
              <a:rPr i="1">
                <a:latin typeface="Calibri"/>
                <a:ea typeface="Calibri"/>
                <a:cs typeface="Calibri"/>
                <a:sym typeface="Calibri"/>
              </a:rPr>
              <a:t>Yajurveda</a:t>
            </a:r>
            <a:endParaRPr i="1">
              <a:latin typeface="Calibri"/>
              <a:ea typeface="Calibri"/>
              <a:cs typeface="Calibri"/>
              <a:sym typeface="Calibri"/>
            </a:endParaRPr>
          </a:p>
          <a:p>
            <a:pPr marL="312039" indent="-312039" defTabSz="416052">
              <a:spcBef>
                <a:spcPts val="900"/>
              </a:spcBef>
              <a:defRPr i="1" sz="3276">
                <a:latin typeface="Trebuchet MS"/>
                <a:ea typeface="Trebuchet MS"/>
                <a:cs typeface="Trebuchet MS"/>
                <a:sym typeface="Trebuchet MS"/>
              </a:defRPr>
            </a:pPr>
            <a:r>
              <a:t>Soma </a:t>
            </a:r>
            <a:r>
              <a:rPr i="0">
                <a:latin typeface="Calibri"/>
                <a:ea typeface="Calibri"/>
                <a:cs typeface="Calibri"/>
                <a:sym typeface="Calibri"/>
              </a:rPr>
              <a:t>or </a:t>
            </a:r>
            <a:r>
              <a:t>agni </a:t>
            </a:r>
            <a:r>
              <a:rPr i="0">
                <a:latin typeface="Calibri"/>
                <a:ea typeface="Calibri"/>
                <a:cs typeface="Calibri"/>
                <a:sym typeface="Calibri"/>
              </a:rPr>
              <a:t>rituals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Ion Boardroom">
  <a:themeElements>
    <a:clrScheme name="Ion Boardroom">
      <a:dk1>
        <a:srgbClr val="000000"/>
      </a:dk1>
      <a:lt1>
        <a:srgbClr val="FFFFFF"/>
      </a:lt1>
      <a:dk2>
        <a:srgbClr val="A7A7A7"/>
      </a:dk2>
      <a:lt2>
        <a:srgbClr val="535353"/>
      </a:lt2>
      <a:accent1>
        <a:srgbClr val="B31166"/>
      </a:accent1>
      <a:accent2>
        <a:srgbClr val="E33D6F"/>
      </a:accent2>
      <a:accent3>
        <a:srgbClr val="E45F3C"/>
      </a:accent3>
      <a:accent4>
        <a:srgbClr val="E9943A"/>
      </a:accent4>
      <a:accent5>
        <a:srgbClr val="9B6BF2"/>
      </a:accent5>
      <a:accent6>
        <a:srgbClr val="D53DD0"/>
      </a:accent6>
      <a:hlink>
        <a:srgbClr val="0000FF"/>
      </a:hlink>
      <a:folHlink>
        <a:srgbClr val="FF00FF"/>
      </a:folHlink>
    </a:clrScheme>
    <a:fontScheme name="Ion Boardroom">
      <a:majorFont>
        <a:latin typeface="Helvetica"/>
        <a:ea typeface="Helvetica"/>
        <a:cs typeface="Helvetica"/>
      </a:majorFont>
      <a:minorFont>
        <a:latin typeface="Century Gothic"/>
        <a:ea typeface="Century Gothic"/>
        <a:cs typeface="Century Gothic"/>
      </a:minorFont>
    </a:fontScheme>
    <a:fmtScheme name="Ion Board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45000"/>
              </a:srgbClr>
            </a:outerShdw>
          </a:effectLst>
        </a:effectStyle>
        <a:effectStyle>
          <a:effectLst>
            <a:outerShdw sx="100000" sy="100000" kx="0" ky="0" algn="b" rotWithShape="0" blurRad="38100" dist="25400" dir="5400000">
              <a:srgbClr val="000000">
                <a:alpha val="4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rnd">
          <a:solidFill>
            <a:schemeClr val="accent1"/>
          </a:solidFill>
          <a:prstDash val="solid"/>
          <a:round/>
        </a:ln>
        <a:effectLst>
          <a:outerShdw sx="100000" sy="100000" kx="0" ky="0" algn="b" rotWithShape="0" blurRad="38100" dist="25400" dir="5400000">
            <a:srgbClr val="000000">
              <a:alpha val="4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rnd">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Ion Boardroom">
  <a:themeElements>
    <a:clrScheme name="Ion Boardroom">
      <a:dk1>
        <a:srgbClr val="000000"/>
      </a:dk1>
      <a:lt1>
        <a:srgbClr val="FFFFFF"/>
      </a:lt1>
      <a:dk2>
        <a:srgbClr val="A7A7A7"/>
      </a:dk2>
      <a:lt2>
        <a:srgbClr val="535353"/>
      </a:lt2>
      <a:accent1>
        <a:srgbClr val="B31166"/>
      </a:accent1>
      <a:accent2>
        <a:srgbClr val="E33D6F"/>
      </a:accent2>
      <a:accent3>
        <a:srgbClr val="E45F3C"/>
      </a:accent3>
      <a:accent4>
        <a:srgbClr val="E9943A"/>
      </a:accent4>
      <a:accent5>
        <a:srgbClr val="9B6BF2"/>
      </a:accent5>
      <a:accent6>
        <a:srgbClr val="D53DD0"/>
      </a:accent6>
      <a:hlink>
        <a:srgbClr val="0000FF"/>
      </a:hlink>
      <a:folHlink>
        <a:srgbClr val="FF00FF"/>
      </a:folHlink>
    </a:clrScheme>
    <a:fontScheme name="Ion Boardroom">
      <a:majorFont>
        <a:latin typeface="Helvetica"/>
        <a:ea typeface="Helvetica"/>
        <a:cs typeface="Helvetica"/>
      </a:majorFont>
      <a:minorFont>
        <a:latin typeface="Century Gothic"/>
        <a:ea typeface="Century Gothic"/>
        <a:cs typeface="Century Gothic"/>
      </a:minorFont>
    </a:fontScheme>
    <a:fmtScheme name="Ion Board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45000"/>
              </a:srgbClr>
            </a:outerShdw>
          </a:effectLst>
        </a:effectStyle>
        <a:effectStyle>
          <a:effectLst>
            <a:outerShdw sx="100000" sy="100000" kx="0" ky="0" algn="b" rotWithShape="0" blurRad="38100" dist="25400" dir="5400000">
              <a:srgbClr val="000000">
                <a:alpha val="4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rnd">
          <a:solidFill>
            <a:schemeClr val="accent1"/>
          </a:solidFill>
          <a:prstDash val="solid"/>
          <a:round/>
        </a:ln>
        <a:effectLst>
          <a:outerShdw sx="100000" sy="100000" kx="0" ky="0" algn="b" rotWithShape="0" blurRad="38100" dist="25400" dir="5400000">
            <a:srgbClr val="000000">
              <a:alpha val="4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rnd">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