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1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8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8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0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20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4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9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920E2-1573-9242-95CA-D3DAC68098C4}" type="datetimeFigureOut">
              <a:rPr lang="en-US" smtClean="0"/>
              <a:t>07/03/17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Achilles’ heel: Statius’ </a:t>
            </a:r>
            <a:r>
              <a:rPr lang="en-US" i="1" dirty="0" err="1" smtClean="0">
                <a:solidFill>
                  <a:srgbClr val="660066"/>
                </a:solidFill>
                <a:latin typeface="American Typewriter"/>
                <a:cs typeface="American Typewriter"/>
              </a:rPr>
              <a:t>Achilleid</a:t>
            </a:r>
            <a:endParaRPr lang="en-US" i="1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61505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merican Typewriter"/>
                <a:cs typeface="American Typewriter"/>
              </a:rPr>
              <a:t>Outing Achilles </a:t>
            </a:r>
            <a:b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merican Typewriter"/>
                <a:cs typeface="American Typewriter"/>
              </a:rPr>
            </a:br>
            <a:r>
              <a:rPr lang="en-US" sz="3600" dirty="0" smtClean="0">
                <a:latin typeface="American Typewriter"/>
                <a:cs typeface="American Typewriter"/>
              </a:rPr>
              <a:t>(House of the </a:t>
            </a:r>
            <a:r>
              <a:rPr lang="en-US" sz="3600" dirty="0" err="1" smtClean="0">
                <a:latin typeface="American Typewriter"/>
                <a:cs typeface="American Typewriter"/>
              </a:rPr>
              <a:t>Dioscuri</a:t>
            </a:r>
            <a:r>
              <a:rPr lang="en-US" sz="3600" dirty="0" smtClean="0">
                <a:latin typeface="American Typewriter"/>
                <a:cs typeface="American Typewriter"/>
              </a:rPr>
              <a:t>, Pompeii)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achilles house of the dioscur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078" r="-47078"/>
          <a:stretch>
            <a:fillRect/>
          </a:stretch>
        </p:blipFill>
        <p:spPr>
          <a:xfrm>
            <a:off x="457200" y="1707342"/>
            <a:ext cx="8229600" cy="4643139"/>
          </a:xfrm>
        </p:spPr>
      </p:pic>
    </p:spTree>
    <p:extLst>
      <p:ext uri="{BB962C8B-B14F-4D97-AF65-F5344CB8AC3E}">
        <p14:creationId xmlns:p14="http://schemas.microsoft.com/office/powerpoint/2010/main" val="204280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Thetis’ ‘persuasion’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(</a:t>
            </a:r>
            <a:r>
              <a:rPr lang="en-US" i="1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Ach.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1.247-82)</a:t>
            </a:r>
            <a:endParaRPr lang="en-US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If dressing as/becoming a girl was good enough for: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Hercules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Bacchus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Jupiter</a:t>
            </a:r>
          </a:p>
          <a:p>
            <a:r>
              <a:rPr lang="en-US" dirty="0" err="1" smtClean="0">
                <a:latin typeface="American Typewriter"/>
                <a:cs typeface="American Typewriter"/>
              </a:rPr>
              <a:t>Caenis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58570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Hercules and </a:t>
            </a:r>
            <a:r>
              <a:rPr lang="en-US" dirty="0" err="1" smtClean="0">
                <a:latin typeface="American Typewriter"/>
                <a:cs typeface="American Typewriter"/>
              </a:rPr>
              <a:t>Omphale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hercules and ompha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334" r="-603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8574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saico_Trabajos_Hércules_(M.A.N._Madrid)_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0" b="3460"/>
          <a:stretch>
            <a:fillRect/>
          </a:stretch>
        </p:blipFill>
        <p:spPr>
          <a:xfrm>
            <a:off x="457200" y="769938"/>
            <a:ext cx="8229600" cy="5356225"/>
          </a:xfrm>
        </p:spPr>
      </p:pic>
    </p:spTree>
    <p:extLst>
      <p:ext uri="{BB962C8B-B14F-4D97-AF65-F5344CB8AC3E}">
        <p14:creationId xmlns:p14="http://schemas.microsoft.com/office/powerpoint/2010/main" val="230850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4000"/>
                </a:solidFill>
                <a:latin typeface="American Typewriter"/>
                <a:cs typeface="American Typewriter"/>
              </a:rPr>
              <a:t>The young Bacchus</a:t>
            </a:r>
            <a:endParaRPr lang="en-US" dirty="0">
              <a:solidFill>
                <a:srgbClr val="804000"/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the-young-bacchu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762" r="-81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088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Jupiter dressed as Diana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François_Boucher_-_La_Nymphe_Callisto,_séduite_par_Jupiter_sous_les_traits_de_Diane_(1759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6" b="16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9184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42</Words>
  <Application>Microsoft Macintosh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Vulnerable Body</vt:lpstr>
      <vt:lpstr>Outing Achilles  (House of the Dioscuri, Pompeii)</vt:lpstr>
      <vt:lpstr>Thetis’ ‘persuasion’  (Ach.1.247-82)</vt:lpstr>
      <vt:lpstr>Hercules and Omphale</vt:lpstr>
      <vt:lpstr>PowerPoint Presentation</vt:lpstr>
      <vt:lpstr>The young Bacchus</vt:lpstr>
      <vt:lpstr>Jupiter dressed as Diana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Vulnerable Body</dc:title>
  <dc:creator>emma victoria rimell</dc:creator>
  <cp:lastModifiedBy>emma victoria rimell</cp:lastModifiedBy>
  <cp:revision>3</cp:revision>
  <dcterms:created xsi:type="dcterms:W3CDTF">2017-03-07T22:25:39Z</dcterms:created>
  <dcterms:modified xsi:type="dcterms:W3CDTF">2017-03-09T18:17:27Z</dcterms:modified>
</cp:coreProperties>
</file>