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40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20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6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66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96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95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4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0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309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38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49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7FDFB-B60C-4581-9013-84FDE5F3ADC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1ED18-EA49-4DA3-B674-D7040EC78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11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/>
          <a:lstStyle/>
          <a:p>
            <a:r>
              <a:rPr lang="en-GB" dirty="0" smtClean="0"/>
              <a:t>Dissertation Preliminary Briefing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April 2017</a:t>
            </a:r>
            <a:endParaRPr lang="en-GB" dirty="0"/>
          </a:p>
        </p:txBody>
      </p:sp>
      <p:pic>
        <p:nvPicPr>
          <p:cNvPr id="1029" name="Picture 5" descr="C:\Users\Alison\AppData\Local\Microsoft\Windows\INetCache\IE\STST2J0V\dissertation_journey_PhD_comics[1]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27"/>
          <a:stretch/>
        </p:blipFill>
        <p:spPr bwMode="auto">
          <a:xfrm>
            <a:off x="1835696" y="188640"/>
            <a:ext cx="5715000" cy="248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GB" dirty="0" smtClean="0"/>
              <a:t>What do you want to know?</a:t>
            </a:r>
            <a:endParaRPr lang="en-GB" dirty="0"/>
          </a:p>
        </p:txBody>
      </p:sp>
      <p:pic>
        <p:nvPicPr>
          <p:cNvPr id="7172" name="Picture 4" descr="C:\Users\Alison\AppData\Local\Microsoft\Windows\INetCache\IE\NPZEWTYO\question_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5280248" cy="528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8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joy of research…</a:t>
            </a:r>
          </a:p>
          <a:p>
            <a:r>
              <a:rPr lang="en-GB" dirty="0" smtClean="0"/>
              <a:t>Independence</a:t>
            </a:r>
          </a:p>
          <a:p>
            <a:r>
              <a:rPr lang="en-GB" dirty="0" smtClean="0"/>
              <a:t>A taste of </a:t>
            </a:r>
            <a:r>
              <a:rPr lang="en-GB" dirty="0" err="1" smtClean="0"/>
              <a:t>pg</a:t>
            </a:r>
            <a:r>
              <a:rPr lang="en-GB" dirty="0" smtClean="0"/>
              <a:t> study</a:t>
            </a:r>
          </a:p>
          <a:p>
            <a:r>
              <a:rPr lang="en-GB" dirty="0" smtClean="0"/>
              <a:t>Transferrable skills (analysis; problem solving; structure; extended writing; presentation; time management; presentation; discussion; empathy)</a:t>
            </a:r>
          </a:p>
          <a:p>
            <a:r>
              <a:rPr lang="en-GB" dirty="0" smtClean="0"/>
              <a:t>Sense of satisfaction: it’s all yours!</a:t>
            </a:r>
            <a:endParaRPr lang="en-GB" dirty="0"/>
          </a:p>
        </p:txBody>
      </p:sp>
      <p:pic>
        <p:nvPicPr>
          <p:cNvPr id="4098" name="Picture 2" descr="C:\Users\Alison\AppData\Local\Microsoft\Windows\INetCache\IE\MHCDX8KL\dissertationreview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1800200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ison\AppData\Local\Microsoft\Windows\INetCache\IE\STST2J0V\Firework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855323"/>
            <a:ext cx="2165087" cy="195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61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YOU NEED TO DO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Broad topic area</a:t>
            </a:r>
          </a:p>
          <a:p>
            <a:r>
              <a:rPr lang="en-GB" dirty="0" smtClean="0"/>
              <a:t>Personal Tutor/ </a:t>
            </a:r>
            <a:r>
              <a:rPr lang="en-GB" dirty="0" err="1" smtClean="0"/>
              <a:t>a.n.other</a:t>
            </a:r>
            <a:endParaRPr lang="en-GB" dirty="0" smtClean="0"/>
          </a:p>
          <a:p>
            <a:r>
              <a:rPr lang="en-GB" dirty="0" smtClean="0"/>
              <a:t>Library briefing</a:t>
            </a:r>
          </a:p>
          <a:p>
            <a:r>
              <a:rPr lang="en-GB" dirty="0" smtClean="0"/>
              <a:t>By end of this term</a:t>
            </a:r>
            <a:endParaRPr lang="en-GB" dirty="0"/>
          </a:p>
        </p:txBody>
      </p:sp>
      <p:pic>
        <p:nvPicPr>
          <p:cNvPr id="5122" name="Picture 2" descr="C:\Users\Alison\AppData\Local\Microsoft\Windows\INetCache\IE\NPZEWTYO\thesisgrant_121310095713_9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39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Assessing the social and political importance of Octavia Minor </a:t>
            </a:r>
          </a:p>
          <a:p>
            <a:r>
              <a:rPr lang="en-US" dirty="0" smtClean="0"/>
              <a:t>The </a:t>
            </a:r>
            <a:r>
              <a:rPr lang="en-US" dirty="0"/>
              <a:t>monetization of the Roman countryside in the imperial </a:t>
            </a:r>
            <a:r>
              <a:rPr lang="en-US" dirty="0" smtClean="0"/>
              <a:t>period</a:t>
            </a:r>
          </a:p>
          <a:p>
            <a:r>
              <a:rPr lang="en-GB" dirty="0"/>
              <a:t>Jewellery through Antiquity and its importance </a:t>
            </a:r>
            <a:endParaRPr lang="en-GB" dirty="0" smtClean="0"/>
          </a:p>
          <a:p>
            <a:r>
              <a:rPr lang="en-GB" dirty="0"/>
              <a:t>To what extent did archaic and classical Greeks have an interest in their own ancient history?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influence of classical literature on </a:t>
            </a:r>
            <a:r>
              <a:rPr lang="en-GB" dirty="0" smtClean="0"/>
              <a:t>Victorian and </a:t>
            </a:r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century novels </a:t>
            </a:r>
          </a:p>
          <a:p>
            <a:r>
              <a:rPr lang="en-GB" dirty="0"/>
              <a:t>A comparative study of the Delian league and NATO </a:t>
            </a:r>
            <a:endParaRPr lang="en-GB" dirty="0" smtClean="0"/>
          </a:p>
          <a:p>
            <a:r>
              <a:rPr lang="en-GB" dirty="0"/>
              <a:t>Reception of Greek mythology in graphic novels </a:t>
            </a:r>
            <a:endParaRPr lang="en-GB" dirty="0" smtClean="0"/>
          </a:p>
          <a:p>
            <a:r>
              <a:rPr lang="en-GB" dirty="0"/>
              <a:t>The application of international relations theory to major controversies in ancient history</a:t>
            </a:r>
            <a:endParaRPr lang="en-GB" dirty="0" smtClean="0"/>
          </a:p>
          <a:p>
            <a:r>
              <a:rPr lang="en-GB" dirty="0"/>
              <a:t>Magic and </a:t>
            </a:r>
            <a:r>
              <a:rPr lang="en-GB" dirty="0" smtClean="0"/>
              <a:t>witchcraft </a:t>
            </a:r>
            <a:r>
              <a:rPr lang="en-GB" dirty="0"/>
              <a:t>in the ancient </a:t>
            </a:r>
            <a:r>
              <a:rPr lang="en-GB" dirty="0" smtClean="0"/>
              <a:t>world</a:t>
            </a:r>
          </a:p>
          <a:p>
            <a:r>
              <a:rPr lang="en-GB" dirty="0"/>
              <a:t>To what extent is Alfred Hitchcock inspired by the methods of suspense and drama in Greek tragedy?</a:t>
            </a:r>
          </a:p>
        </p:txBody>
      </p:sp>
    </p:spTree>
    <p:extLst>
      <p:ext uri="{BB962C8B-B14F-4D97-AF65-F5344CB8AC3E}">
        <p14:creationId xmlns:p14="http://schemas.microsoft.com/office/powerpoint/2010/main" val="244600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YOU NEED TO DO OVER SUMMER VACATION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Background reading</a:t>
            </a:r>
          </a:p>
          <a:p>
            <a:r>
              <a:rPr lang="en-GB" dirty="0" smtClean="0"/>
              <a:t>What approaches / material?</a:t>
            </a:r>
          </a:p>
          <a:p>
            <a:r>
              <a:rPr lang="en-GB" dirty="0" smtClean="0"/>
              <a:t>Research question</a:t>
            </a:r>
          </a:p>
          <a:p>
            <a:r>
              <a:rPr lang="en-GB" dirty="0" smtClean="0"/>
              <a:t>Different approaches to writing the dissertation:</a:t>
            </a:r>
            <a:endParaRPr lang="en-GB" dirty="0"/>
          </a:p>
        </p:txBody>
      </p:sp>
      <p:pic>
        <p:nvPicPr>
          <p:cNvPr id="6146" name="Picture 2" descr="C:\Users\Alison\AppData\Local\Microsoft\Windows\INetCache\IE\STST2J0V\Road_Runner_carto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09120"/>
            <a:ext cx="18097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lison\AppData\Local\Microsoft\Windows\INetCache\IE\STST2J0V\rabbit-and-turtl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465300"/>
            <a:ext cx="2644255" cy="184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Alison\AppData\Local\Microsoft\Windows\INetCache\IE\MHCDX8KL\bomba-orologeria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07" y="4509120"/>
            <a:ext cx="2375925" cy="178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Alison\AppData\Local\Microsoft\Windows\INetCache\IE\STST2J0V\30912036352465324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994614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11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 next year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http://www2.warwick.ac.uk/fac/arts/classics/students/modules/dissertation/ </a:t>
            </a:r>
          </a:p>
          <a:p>
            <a:r>
              <a:rPr lang="en-GB" dirty="0" smtClean="0"/>
              <a:t>250-word plan of study and title [Week 2]</a:t>
            </a:r>
          </a:p>
          <a:p>
            <a:r>
              <a:rPr lang="en-GB" dirty="0" smtClean="0"/>
              <a:t>Plan including chapter headings [Week 4]</a:t>
            </a:r>
          </a:p>
          <a:p>
            <a:r>
              <a:rPr lang="en-GB" dirty="0" smtClean="0"/>
              <a:t>Sample chapter [Week 11]</a:t>
            </a:r>
          </a:p>
          <a:p>
            <a:r>
              <a:rPr lang="en-GB" dirty="0" smtClean="0"/>
              <a:t>Presentations [Weeks 2/3]</a:t>
            </a:r>
          </a:p>
          <a:p>
            <a:r>
              <a:rPr lang="en-GB" dirty="0" smtClean="0"/>
              <a:t>Title [Week 3]</a:t>
            </a:r>
          </a:p>
          <a:p>
            <a:r>
              <a:rPr lang="en-GB" dirty="0" smtClean="0"/>
              <a:t>Dissertation [Week 10]</a:t>
            </a:r>
          </a:p>
          <a:p>
            <a:r>
              <a:rPr lang="en-GB" dirty="0" smtClean="0"/>
              <a:t>Submit via Tabula and as hard copy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82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pic>
        <p:nvPicPr>
          <p:cNvPr id="9218" name="Picture 2" descr="C:\Users\Alison\AppData\Local\Microsoft\Windows\INetCache\IE\NPZEWTYO\questions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016" y="2034381"/>
            <a:ext cx="431596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7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264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Dissertation Preliminary Briefing</vt:lpstr>
      <vt:lpstr>What do you want to know?</vt:lpstr>
      <vt:lpstr>WHY?</vt:lpstr>
      <vt:lpstr>WHAT YOU NEED TO DO NOW</vt:lpstr>
      <vt:lpstr>TOPICS</vt:lpstr>
      <vt:lpstr>WHAT YOU NEED TO DO OVER SUMMER VACATION</vt:lpstr>
      <vt:lpstr>Schedule next year</vt:lpstr>
      <vt:lpstr>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Dissertation Preliminary Briefing</dc:title>
  <dc:creator>Alison Cooley</dc:creator>
  <cp:lastModifiedBy>Alison Cooley</cp:lastModifiedBy>
  <cp:revision>25</cp:revision>
  <dcterms:created xsi:type="dcterms:W3CDTF">2017-04-26T18:13:42Z</dcterms:created>
  <dcterms:modified xsi:type="dcterms:W3CDTF">2017-04-26T19:23:53Z</dcterms:modified>
</cp:coreProperties>
</file>