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notesSlides/notesSlide33.xml" ContentType="application/vnd.openxmlformats-officedocument.presentationml.notesSlide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31.xml" ContentType="application/vnd.openxmlformats-officedocument.presentationml.notesSlide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notesSlides/notesSlide32.xml" ContentType="application/vnd.openxmlformats-officedocument.presentationml.notesSlide+xml"/>
  <Override PartName="/ppt/charts/chart1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86" r:id="rId3"/>
    <p:sldId id="296" r:id="rId4"/>
    <p:sldId id="257" r:id="rId5"/>
    <p:sldId id="287" r:id="rId6"/>
    <p:sldId id="288" r:id="rId7"/>
    <p:sldId id="309" r:id="rId8"/>
    <p:sldId id="291" r:id="rId9"/>
    <p:sldId id="266" r:id="rId10"/>
    <p:sldId id="292" r:id="rId11"/>
    <p:sldId id="293" r:id="rId12"/>
    <p:sldId id="297" r:id="rId13"/>
    <p:sldId id="258" r:id="rId14"/>
    <p:sldId id="259" r:id="rId15"/>
    <p:sldId id="265" r:id="rId16"/>
    <p:sldId id="267" r:id="rId17"/>
    <p:sldId id="268" r:id="rId18"/>
    <p:sldId id="269" r:id="rId19"/>
    <p:sldId id="271" r:id="rId20"/>
    <p:sldId id="270" r:id="rId21"/>
    <p:sldId id="298" r:id="rId22"/>
    <p:sldId id="299" r:id="rId23"/>
    <p:sldId id="300" r:id="rId24"/>
    <p:sldId id="301" r:id="rId25"/>
    <p:sldId id="302" r:id="rId26"/>
    <p:sldId id="289" r:id="rId27"/>
    <p:sldId id="260" r:id="rId28"/>
    <p:sldId id="275" r:id="rId29"/>
    <p:sldId id="303" r:id="rId30"/>
    <p:sldId id="285" r:id="rId31"/>
    <p:sldId id="290" r:id="rId32"/>
    <p:sldId id="283" r:id="rId33"/>
    <p:sldId id="261" r:id="rId34"/>
    <p:sldId id="262" r:id="rId35"/>
    <p:sldId id="263" r:id="rId36"/>
    <p:sldId id="295" r:id="rId37"/>
    <p:sldId id="277" r:id="rId38"/>
    <p:sldId id="278" r:id="rId39"/>
    <p:sldId id="264" r:id="rId40"/>
    <p:sldId id="279" r:id="rId41"/>
    <p:sldId id="273" r:id="rId42"/>
    <p:sldId id="304" r:id="rId43"/>
    <p:sldId id="284" r:id="rId44"/>
    <p:sldId id="274" r:id="rId45"/>
    <p:sldId id="305" r:id="rId46"/>
    <p:sldId id="306" r:id="rId47"/>
    <p:sldId id="307" r:id="rId48"/>
    <p:sldId id="308" r:id="rId49"/>
    <p:sldId id="276" r:id="rId50"/>
    <p:sldId id="29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9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\Documents\Nepi%20Date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\Documents\Nepi%20Dating%20by%20si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\Documents\Nepi%20Fabr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[Nepi Dates.xlsx]Sheet4!PivotTable4</c:name>
    <c:fmtId val="-1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Sheet4!$B$3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Sheet4!$A$4:$A$126</c:f>
              <c:strCache>
                <c:ptCount val="122"/>
                <c:pt idx="0">
                  <c:v>-500</c:v>
                </c:pt>
                <c:pt idx="1">
                  <c:v>-490</c:v>
                </c:pt>
                <c:pt idx="2">
                  <c:v>-480</c:v>
                </c:pt>
                <c:pt idx="3">
                  <c:v>-470</c:v>
                </c:pt>
                <c:pt idx="4">
                  <c:v>-460</c:v>
                </c:pt>
                <c:pt idx="5">
                  <c:v>-450</c:v>
                </c:pt>
                <c:pt idx="6">
                  <c:v>-440</c:v>
                </c:pt>
                <c:pt idx="7">
                  <c:v>-430</c:v>
                </c:pt>
                <c:pt idx="8">
                  <c:v>-420</c:v>
                </c:pt>
                <c:pt idx="9">
                  <c:v>-410</c:v>
                </c:pt>
                <c:pt idx="10">
                  <c:v>-400</c:v>
                </c:pt>
                <c:pt idx="11">
                  <c:v>-390</c:v>
                </c:pt>
                <c:pt idx="12">
                  <c:v>-380</c:v>
                </c:pt>
                <c:pt idx="13">
                  <c:v>-370</c:v>
                </c:pt>
                <c:pt idx="14">
                  <c:v>-360</c:v>
                </c:pt>
                <c:pt idx="15">
                  <c:v>-350</c:v>
                </c:pt>
                <c:pt idx="16">
                  <c:v>-340</c:v>
                </c:pt>
                <c:pt idx="17">
                  <c:v>-330</c:v>
                </c:pt>
                <c:pt idx="18">
                  <c:v>-320</c:v>
                </c:pt>
                <c:pt idx="19">
                  <c:v>-310</c:v>
                </c:pt>
                <c:pt idx="20">
                  <c:v>-300</c:v>
                </c:pt>
                <c:pt idx="21">
                  <c:v>-290</c:v>
                </c:pt>
                <c:pt idx="22">
                  <c:v>-280</c:v>
                </c:pt>
                <c:pt idx="23">
                  <c:v>-270</c:v>
                </c:pt>
                <c:pt idx="24">
                  <c:v>-260</c:v>
                </c:pt>
                <c:pt idx="25">
                  <c:v>-250</c:v>
                </c:pt>
                <c:pt idx="26">
                  <c:v>-240</c:v>
                </c:pt>
                <c:pt idx="27">
                  <c:v>-230</c:v>
                </c:pt>
                <c:pt idx="28">
                  <c:v>-220</c:v>
                </c:pt>
                <c:pt idx="29">
                  <c:v>-210</c:v>
                </c:pt>
                <c:pt idx="30">
                  <c:v>-200</c:v>
                </c:pt>
                <c:pt idx="31">
                  <c:v>-190</c:v>
                </c:pt>
                <c:pt idx="32">
                  <c:v>-180</c:v>
                </c:pt>
                <c:pt idx="33">
                  <c:v>-170</c:v>
                </c:pt>
                <c:pt idx="34">
                  <c:v>-160</c:v>
                </c:pt>
                <c:pt idx="35">
                  <c:v>-150</c:v>
                </c:pt>
                <c:pt idx="36">
                  <c:v>-140</c:v>
                </c:pt>
                <c:pt idx="37">
                  <c:v>-130</c:v>
                </c:pt>
                <c:pt idx="38">
                  <c:v>-120</c:v>
                </c:pt>
                <c:pt idx="39">
                  <c:v>-110</c:v>
                </c:pt>
                <c:pt idx="40">
                  <c:v>-100</c:v>
                </c:pt>
                <c:pt idx="41">
                  <c:v>-90</c:v>
                </c:pt>
                <c:pt idx="42">
                  <c:v>-80</c:v>
                </c:pt>
                <c:pt idx="43">
                  <c:v>-70</c:v>
                </c:pt>
                <c:pt idx="44">
                  <c:v>-60</c:v>
                </c:pt>
                <c:pt idx="45">
                  <c:v>-50</c:v>
                </c:pt>
                <c:pt idx="46">
                  <c:v>-40</c:v>
                </c:pt>
                <c:pt idx="47">
                  <c:v>-30</c:v>
                </c:pt>
                <c:pt idx="48">
                  <c:v>-20</c:v>
                </c:pt>
                <c:pt idx="49">
                  <c:v>-10</c:v>
                </c:pt>
                <c:pt idx="50">
                  <c:v>0</c:v>
                </c:pt>
                <c:pt idx="51">
                  <c:v>10</c:v>
                </c:pt>
                <c:pt idx="52">
                  <c:v>20</c:v>
                </c:pt>
                <c:pt idx="53">
                  <c:v>30</c:v>
                </c:pt>
                <c:pt idx="54">
                  <c:v>40</c:v>
                </c:pt>
                <c:pt idx="55">
                  <c:v>50</c:v>
                </c:pt>
                <c:pt idx="56">
                  <c:v>60</c:v>
                </c:pt>
                <c:pt idx="57">
                  <c:v>70</c:v>
                </c:pt>
                <c:pt idx="58">
                  <c:v>80</c:v>
                </c:pt>
                <c:pt idx="59">
                  <c:v>90</c:v>
                </c:pt>
                <c:pt idx="60">
                  <c:v>100</c:v>
                </c:pt>
                <c:pt idx="61">
                  <c:v>110</c:v>
                </c:pt>
                <c:pt idx="62">
                  <c:v>120</c:v>
                </c:pt>
                <c:pt idx="63">
                  <c:v>130</c:v>
                </c:pt>
                <c:pt idx="64">
                  <c:v>140</c:v>
                </c:pt>
                <c:pt idx="65">
                  <c:v>150</c:v>
                </c:pt>
                <c:pt idx="66">
                  <c:v>160</c:v>
                </c:pt>
                <c:pt idx="67">
                  <c:v>170</c:v>
                </c:pt>
                <c:pt idx="68">
                  <c:v>180</c:v>
                </c:pt>
                <c:pt idx="69">
                  <c:v>190</c:v>
                </c:pt>
                <c:pt idx="70">
                  <c:v>200</c:v>
                </c:pt>
                <c:pt idx="71">
                  <c:v>210</c:v>
                </c:pt>
                <c:pt idx="72">
                  <c:v>220</c:v>
                </c:pt>
                <c:pt idx="73">
                  <c:v>230</c:v>
                </c:pt>
                <c:pt idx="74">
                  <c:v>240</c:v>
                </c:pt>
                <c:pt idx="75">
                  <c:v>250</c:v>
                </c:pt>
                <c:pt idx="76">
                  <c:v>260</c:v>
                </c:pt>
                <c:pt idx="77">
                  <c:v>270</c:v>
                </c:pt>
                <c:pt idx="78">
                  <c:v>280</c:v>
                </c:pt>
                <c:pt idx="79">
                  <c:v>290</c:v>
                </c:pt>
                <c:pt idx="80">
                  <c:v>300</c:v>
                </c:pt>
                <c:pt idx="81">
                  <c:v>310</c:v>
                </c:pt>
                <c:pt idx="82">
                  <c:v>320</c:v>
                </c:pt>
                <c:pt idx="83">
                  <c:v>330</c:v>
                </c:pt>
                <c:pt idx="84">
                  <c:v>340</c:v>
                </c:pt>
                <c:pt idx="85">
                  <c:v>350</c:v>
                </c:pt>
                <c:pt idx="86">
                  <c:v>360</c:v>
                </c:pt>
                <c:pt idx="87">
                  <c:v>370</c:v>
                </c:pt>
                <c:pt idx="88">
                  <c:v>380</c:v>
                </c:pt>
                <c:pt idx="89">
                  <c:v>390</c:v>
                </c:pt>
                <c:pt idx="90">
                  <c:v>400</c:v>
                </c:pt>
                <c:pt idx="91">
                  <c:v>410</c:v>
                </c:pt>
                <c:pt idx="92">
                  <c:v>420</c:v>
                </c:pt>
                <c:pt idx="93">
                  <c:v>430</c:v>
                </c:pt>
                <c:pt idx="94">
                  <c:v>440</c:v>
                </c:pt>
                <c:pt idx="95">
                  <c:v>450</c:v>
                </c:pt>
                <c:pt idx="96">
                  <c:v>460</c:v>
                </c:pt>
                <c:pt idx="97">
                  <c:v>470</c:v>
                </c:pt>
                <c:pt idx="98">
                  <c:v>480</c:v>
                </c:pt>
                <c:pt idx="99">
                  <c:v>490</c:v>
                </c:pt>
                <c:pt idx="100">
                  <c:v>500</c:v>
                </c:pt>
                <c:pt idx="101">
                  <c:v>510</c:v>
                </c:pt>
                <c:pt idx="102">
                  <c:v>520</c:v>
                </c:pt>
                <c:pt idx="103">
                  <c:v>530</c:v>
                </c:pt>
                <c:pt idx="104">
                  <c:v>540</c:v>
                </c:pt>
                <c:pt idx="105">
                  <c:v>550</c:v>
                </c:pt>
                <c:pt idx="106">
                  <c:v>560</c:v>
                </c:pt>
                <c:pt idx="107">
                  <c:v>570</c:v>
                </c:pt>
                <c:pt idx="108">
                  <c:v>580</c:v>
                </c:pt>
                <c:pt idx="109">
                  <c:v>590</c:v>
                </c:pt>
                <c:pt idx="110">
                  <c:v>600</c:v>
                </c:pt>
                <c:pt idx="111">
                  <c:v>610</c:v>
                </c:pt>
                <c:pt idx="112">
                  <c:v>620</c:v>
                </c:pt>
                <c:pt idx="113">
                  <c:v>630</c:v>
                </c:pt>
                <c:pt idx="114">
                  <c:v>640</c:v>
                </c:pt>
                <c:pt idx="115">
                  <c:v>650</c:v>
                </c:pt>
                <c:pt idx="116">
                  <c:v>660</c:v>
                </c:pt>
                <c:pt idx="117">
                  <c:v>670</c:v>
                </c:pt>
                <c:pt idx="118">
                  <c:v>680</c:v>
                </c:pt>
                <c:pt idx="119">
                  <c:v>690</c:v>
                </c:pt>
                <c:pt idx="120">
                  <c:v>700</c:v>
                </c:pt>
                <c:pt idx="121">
                  <c:v>(blank)</c:v>
                </c:pt>
              </c:strCache>
            </c:strRef>
          </c:cat>
          <c:val>
            <c:numRef>
              <c:f>Sheet4!$B$4:$B$126</c:f>
              <c:numCache>
                <c:formatCode>General</c:formatCode>
                <c:ptCount val="122"/>
                <c:pt idx="0">
                  <c:v>3.4749999999999974</c:v>
                </c:pt>
                <c:pt idx="1">
                  <c:v>3.4749999999999974</c:v>
                </c:pt>
                <c:pt idx="2">
                  <c:v>3.4749999999999974</c:v>
                </c:pt>
                <c:pt idx="3">
                  <c:v>3.4749999999999974</c:v>
                </c:pt>
                <c:pt idx="4">
                  <c:v>3.4749999999999974</c:v>
                </c:pt>
                <c:pt idx="5">
                  <c:v>3.4749999999999974</c:v>
                </c:pt>
                <c:pt idx="6">
                  <c:v>3.4749999999999974</c:v>
                </c:pt>
                <c:pt idx="7">
                  <c:v>3.4749999999999974</c:v>
                </c:pt>
                <c:pt idx="8">
                  <c:v>3.4749999999999974</c:v>
                </c:pt>
                <c:pt idx="9">
                  <c:v>3.4749999999999974</c:v>
                </c:pt>
                <c:pt idx="10">
                  <c:v>3.4749999999999974</c:v>
                </c:pt>
                <c:pt idx="11">
                  <c:v>3.4749999999999974</c:v>
                </c:pt>
                <c:pt idx="12">
                  <c:v>3.4749999999999974</c:v>
                </c:pt>
                <c:pt idx="13">
                  <c:v>3.4749999999999974</c:v>
                </c:pt>
                <c:pt idx="14">
                  <c:v>3.4749999999999974</c:v>
                </c:pt>
                <c:pt idx="15">
                  <c:v>3.4749999999999974</c:v>
                </c:pt>
                <c:pt idx="16">
                  <c:v>3.4749999999999974</c:v>
                </c:pt>
                <c:pt idx="17">
                  <c:v>3.4749999999999974</c:v>
                </c:pt>
                <c:pt idx="18">
                  <c:v>3.4749999999999974</c:v>
                </c:pt>
                <c:pt idx="19">
                  <c:v>3.4749999999999974</c:v>
                </c:pt>
                <c:pt idx="20">
                  <c:v>8.5503768844221071</c:v>
                </c:pt>
                <c:pt idx="21">
                  <c:v>8.5503768844221071</c:v>
                </c:pt>
                <c:pt idx="22">
                  <c:v>8.5503768844221071</c:v>
                </c:pt>
                <c:pt idx="23">
                  <c:v>8.5503768844221071</c:v>
                </c:pt>
                <c:pt idx="24">
                  <c:v>8.5503768844221071</c:v>
                </c:pt>
                <c:pt idx="25">
                  <c:v>8.5503768844221071</c:v>
                </c:pt>
                <c:pt idx="26">
                  <c:v>8.5503768844221071</c:v>
                </c:pt>
                <c:pt idx="27">
                  <c:v>8.5503768844221071</c:v>
                </c:pt>
                <c:pt idx="28">
                  <c:v>8.5503768844221071</c:v>
                </c:pt>
                <c:pt idx="29">
                  <c:v>8.5503768844221071</c:v>
                </c:pt>
                <c:pt idx="30">
                  <c:v>45.485461701843477</c:v>
                </c:pt>
                <c:pt idx="31">
                  <c:v>45.352128368510421</c:v>
                </c:pt>
                <c:pt idx="32">
                  <c:v>45.352128368510421</c:v>
                </c:pt>
                <c:pt idx="33">
                  <c:v>45.897582913964968</c:v>
                </c:pt>
                <c:pt idx="34">
                  <c:v>46.26121927760132</c:v>
                </c:pt>
                <c:pt idx="35">
                  <c:v>47.058032026605289</c:v>
                </c:pt>
                <c:pt idx="36">
                  <c:v>47.058032026605289</c:v>
                </c:pt>
                <c:pt idx="37">
                  <c:v>47.058032026605289</c:v>
                </c:pt>
                <c:pt idx="38">
                  <c:v>47.058032026605289</c:v>
                </c:pt>
                <c:pt idx="39">
                  <c:v>47.058032026605289</c:v>
                </c:pt>
                <c:pt idx="40">
                  <c:v>34.294829359604904</c:v>
                </c:pt>
                <c:pt idx="41">
                  <c:v>32.424829359604779</c:v>
                </c:pt>
                <c:pt idx="42">
                  <c:v>32.424829359604779</c:v>
                </c:pt>
                <c:pt idx="43">
                  <c:v>33.668976516795553</c:v>
                </c:pt>
                <c:pt idx="44">
                  <c:v>34.498407954922634</c:v>
                </c:pt>
                <c:pt idx="45">
                  <c:v>50.802716344945516</c:v>
                </c:pt>
                <c:pt idx="46">
                  <c:v>50.682955865903416</c:v>
                </c:pt>
                <c:pt idx="47">
                  <c:v>51.346771092592896</c:v>
                </c:pt>
                <c:pt idx="48">
                  <c:v>81.632485378307209</c:v>
                </c:pt>
                <c:pt idx="49">
                  <c:v>81.632485378307209</c:v>
                </c:pt>
                <c:pt idx="50">
                  <c:v>78.464158923322827</c:v>
                </c:pt>
                <c:pt idx="51">
                  <c:v>79.966492171182509</c:v>
                </c:pt>
                <c:pt idx="52">
                  <c:v>79.966492171182509</c:v>
                </c:pt>
                <c:pt idx="53">
                  <c:v>81.45134065603105</c:v>
                </c:pt>
                <c:pt idx="54">
                  <c:v>77.78770429239465</c:v>
                </c:pt>
                <c:pt idx="55">
                  <c:v>77.309926514616848</c:v>
                </c:pt>
                <c:pt idx="56">
                  <c:v>79.139556264614868</c:v>
                </c:pt>
                <c:pt idx="57">
                  <c:v>80.896555002165968</c:v>
                </c:pt>
                <c:pt idx="58">
                  <c:v>80.210840716451159</c:v>
                </c:pt>
                <c:pt idx="59">
                  <c:v>80.210840716451159</c:v>
                </c:pt>
                <c:pt idx="60">
                  <c:v>72.346330572159488</c:v>
                </c:pt>
                <c:pt idx="61">
                  <c:v>70.074933584016065</c:v>
                </c:pt>
                <c:pt idx="62">
                  <c:v>77.074933584016037</c:v>
                </c:pt>
                <c:pt idx="63">
                  <c:v>70.774933584016097</c:v>
                </c:pt>
                <c:pt idx="64">
                  <c:v>70.074933584016065</c:v>
                </c:pt>
                <c:pt idx="65">
                  <c:v>70.074933584016065</c:v>
                </c:pt>
                <c:pt idx="66">
                  <c:v>75.13375711342718</c:v>
                </c:pt>
                <c:pt idx="67">
                  <c:v>86.221992407545528</c:v>
                </c:pt>
                <c:pt idx="68">
                  <c:v>86.221992407545528</c:v>
                </c:pt>
                <c:pt idx="69">
                  <c:v>55.814849550402215</c:v>
                </c:pt>
                <c:pt idx="70">
                  <c:v>33.387975263038904</c:v>
                </c:pt>
                <c:pt idx="71">
                  <c:v>31.23446013058053</c:v>
                </c:pt>
                <c:pt idx="72">
                  <c:v>31.23446013058053</c:v>
                </c:pt>
                <c:pt idx="73">
                  <c:v>26.492429430131416</c:v>
                </c:pt>
                <c:pt idx="74">
                  <c:v>23.331075629832394</c:v>
                </c:pt>
                <c:pt idx="75">
                  <c:v>22.123021938557116</c:v>
                </c:pt>
                <c:pt idx="76">
                  <c:v>24.229538080934127</c:v>
                </c:pt>
                <c:pt idx="77">
                  <c:v>27.590654576378984</c:v>
                </c:pt>
                <c:pt idx="78">
                  <c:v>27.590654576378984</c:v>
                </c:pt>
                <c:pt idx="79">
                  <c:v>27.590654576378984</c:v>
                </c:pt>
                <c:pt idx="80">
                  <c:v>23.639788051599531</c:v>
                </c:pt>
                <c:pt idx="81">
                  <c:v>22.267469548846226</c:v>
                </c:pt>
                <c:pt idx="82">
                  <c:v>22.267469548846226</c:v>
                </c:pt>
                <c:pt idx="83">
                  <c:v>22.537855814940766</c:v>
                </c:pt>
                <c:pt idx="84">
                  <c:v>22.653735643266828</c:v>
                </c:pt>
                <c:pt idx="85">
                  <c:v>22.653735643266828</c:v>
                </c:pt>
                <c:pt idx="86">
                  <c:v>27.630257382397261</c:v>
                </c:pt>
                <c:pt idx="87">
                  <c:v>35.095039991092911</c:v>
                </c:pt>
                <c:pt idx="88">
                  <c:v>35.095039991092911</c:v>
                </c:pt>
                <c:pt idx="89">
                  <c:v>35.095039991092911</c:v>
                </c:pt>
                <c:pt idx="90">
                  <c:v>32.283281060755975</c:v>
                </c:pt>
                <c:pt idx="91">
                  <c:v>31.9708634018297</c:v>
                </c:pt>
                <c:pt idx="92">
                  <c:v>24.096959181050547</c:v>
                </c:pt>
                <c:pt idx="93">
                  <c:v>23.222080934297189</c:v>
                </c:pt>
                <c:pt idx="94">
                  <c:v>23.222080934297189</c:v>
                </c:pt>
                <c:pt idx="95">
                  <c:v>23.222080934297189</c:v>
                </c:pt>
                <c:pt idx="96">
                  <c:v>23.222080934297189</c:v>
                </c:pt>
                <c:pt idx="97">
                  <c:v>23.222080934297189</c:v>
                </c:pt>
                <c:pt idx="98">
                  <c:v>23.222080934297189</c:v>
                </c:pt>
                <c:pt idx="99">
                  <c:v>23.222080934297189</c:v>
                </c:pt>
                <c:pt idx="100">
                  <c:v>22.975246030070856</c:v>
                </c:pt>
                <c:pt idx="101">
                  <c:v>22.63670881849033</c:v>
                </c:pt>
                <c:pt idx="102">
                  <c:v>21.516708818490308</c:v>
                </c:pt>
                <c:pt idx="103">
                  <c:v>37.442769424550903</c:v>
                </c:pt>
                <c:pt idx="104">
                  <c:v>44.988223970005457</c:v>
                </c:pt>
                <c:pt idx="105">
                  <c:v>43.96105005696198</c:v>
                </c:pt>
                <c:pt idx="106">
                  <c:v>32.795585248398879</c:v>
                </c:pt>
                <c:pt idx="107">
                  <c:v>7.009138376243639</c:v>
                </c:pt>
                <c:pt idx="108">
                  <c:v>7.009138376243639</c:v>
                </c:pt>
                <c:pt idx="109">
                  <c:v>7.009138376243639</c:v>
                </c:pt>
                <c:pt idx="110">
                  <c:v>2.6284138376243642</c:v>
                </c:pt>
                <c:pt idx="111">
                  <c:v>2.1416666666666653</c:v>
                </c:pt>
                <c:pt idx="112">
                  <c:v>2.1416666666666653</c:v>
                </c:pt>
                <c:pt idx="113">
                  <c:v>2.1416666666666653</c:v>
                </c:pt>
                <c:pt idx="114">
                  <c:v>2.1416666666666653</c:v>
                </c:pt>
                <c:pt idx="115">
                  <c:v>2.1416666666666653</c:v>
                </c:pt>
                <c:pt idx="116">
                  <c:v>2.1416666666666653</c:v>
                </c:pt>
                <c:pt idx="117">
                  <c:v>2.1416666666666653</c:v>
                </c:pt>
                <c:pt idx="118">
                  <c:v>2.1416666666666653</c:v>
                </c:pt>
                <c:pt idx="119">
                  <c:v>2.1416666666666653</c:v>
                </c:pt>
                <c:pt idx="120">
                  <c:v>0.2141666666666667</c:v>
                </c:pt>
              </c:numCache>
            </c:numRef>
          </c:val>
        </c:ser>
        <c:axId val="140408320"/>
        <c:axId val="142099200"/>
      </c:barChart>
      <c:catAx>
        <c:axId val="140408320"/>
        <c:scaling>
          <c:orientation val="minMax"/>
        </c:scaling>
        <c:axPos val="b"/>
        <c:tickLblPos val="nextTo"/>
        <c:crossAx val="142099200"/>
        <c:crosses val="autoZero"/>
        <c:auto val="1"/>
        <c:lblAlgn val="ctr"/>
        <c:lblOffset val="100"/>
      </c:catAx>
      <c:valAx>
        <c:axId val="142099200"/>
        <c:scaling>
          <c:orientation val="minMax"/>
        </c:scaling>
        <c:axPos val="l"/>
        <c:majorGridlines/>
        <c:numFmt formatCode="General" sourceLinked="1"/>
        <c:tickLblPos val="nextTo"/>
        <c:crossAx val="140408320"/>
        <c:crosses val="autoZero"/>
        <c:crossBetween val="between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[Book1]Sheet10!PivotTable9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Sheet10!$L$4:$L$5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Sheet10!$L$6:$L$17</c:f>
              <c:numCache>
                <c:formatCode>General</c:formatCode>
                <c:ptCount val="11"/>
                <c:pt idx="1">
                  <c:v>9.9720876971157413</c:v>
                </c:pt>
                <c:pt idx="2">
                  <c:v>12.039983777465</c:v>
                </c:pt>
                <c:pt idx="3">
                  <c:v>24.435464173456918</c:v>
                </c:pt>
                <c:pt idx="4">
                  <c:v>6.7930359673938066</c:v>
                </c:pt>
                <c:pt idx="5">
                  <c:v>13.882059099783884</c:v>
                </c:pt>
                <c:pt idx="6">
                  <c:v>55.789628754159629</c:v>
                </c:pt>
                <c:pt idx="7">
                  <c:v>39.331295420826294</c:v>
                </c:pt>
                <c:pt idx="8">
                  <c:v>8.5375328790203078</c:v>
                </c:pt>
                <c:pt idx="9">
                  <c:v>8.270676691729334E-2</c:v>
                </c:pt>
              </c:numCache>
            </c:numRef>
          </c:val>
        </c:ser>
        <c:ser>
          <c:idx val="1"/>
          <c:order val="1"/>
          <c:tx>
            <c:strRef>
              <c:f>Sheet10!$M$4:$M$5</c:f>
              <c:strCache>
                <c:ptCount val="1"/>
                <c:pt idx="0">
                  <c:v>F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Sheet10!$M$6:$M$17</c:f>
              <c:numCache>
                <c:formatCode>General</c:formatCode>
                <c:ptCount val="11"/>
                <c:pt idx="0">
                  <c:v>3.666666666666667</c:v>
                </c:pt>
                <c:pt idx="1">
                  <c:v>16.797979797979803</c:v>
                </c:pt>
                <c:pt idx="2">
                  <c:v>15.888888888888896</c:v>
                </c:pt>
                <c:pt idx="3">
                  <c:v>45.7267730466952</c:v>
                </c:pt>
                <c:pt idx="4">
                  <c:v>41.153197224579493</c:v>
                </c:pt>
                <c:pt idx="5">
                  <c:v>6.3870280703505866</c:v>
                </c:pt>
                <c:pt idx="6">
                  <c:v>4.7134225195094777</c:v>
                </c:pt>
                <c:pt idx="7">
                  <c:v>6.6666666666666696</c:v>
                </c:pt>
                <c:pt idx="8">
                  <c:v>5.6766666666666694</c:v>
                </c:pt>
                <c:pt idx="9">
                  <c:v>3.666666666666667</c:v>
                </c:pt>
                <c:pt idx="10">
                  <c:v>3.6666666666666681E-2</c:v>
                </c:pt>
              </c:numCache>
            </c:numRef>
          </c:val>
        </c:ser>
        <c:ser>
          <c:idx val="2"/>
          <c:order val="2"/>
          <c:tx>
            <c:strRef>
              <c:f>Sheet10!$N$4:$N$5</c:f>
              <c:strCache>
                <c:ptCount val="1"/>
                <c:pt idx="0">
                  <c:v>J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Sheet10!$N$6:$N$17</c:f>
              <c:numCache>
                <c:formatCode>General</c:formatCode>
                <c:ptCount val="11"/>
                <c:pt idx="0">
                  <c:v>27.453936348408714</c:v>
                </c:pt>
                <c:pt idx="1">
                  <c:v>157.64304857621437</c:v>
                </c:pt>
                <c:pt idx="2">
                  <c:v>86.831757884631358</c:v>
                </c:pt>
                <c:pt idx="3">
                  <c:v>101.94001120948526</c:v>
                </c:pt>
                <c:pt idx="4">
                  <c:v>85.614014094464409</c:v>
                </c:pt>
                <c:pt idx="5">
                  <c:v>24.542378818772914</c:v>
                </c:pt>
                <c:pt idx="6">
                  <c:v>18.665797101449282</c:v>
                </c:pt>
                <c:pt idx="7">
                  <c:v>36.052173913043504</c:v>
                </c:pt>
                <c:pt idx="8">
                  <c:v>39.427760210803697</c:v>
                </c:pt>
              </c:numCache>
            </c:numRef>
          </c:val>
        </c:ser>
        <c:ser>
          <c:idx val="3"/>
          <c:order val="3"/>
          <c:tx>
            <c:strRef>
              <c:f>Sheet10!$O$4:$O$5</c:f>
              <c:strCache>
                <c:ptCount val="1"/>
                <c:pt idx="0">
                  <c:v>BK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Sheet10!$O$6:$O$17</c:f>
              <c:numCache>
                <c:formatCode>General</c:formatCode>
                <c:ptCount val="11"/>
                <c:pt idx="0">
                  <c:v>0</c:v>
                </c:pt>
                <c:pt idx="1">
                  <c:v>13.517587939698506</c:v>
                </c:pt>
                <c:pt idx="2">
                  <c:v>26.339810161920731</c:v>
                </c:pt>
                <c:pt idx="3">
                  <c:v>21.422222222222171</c:v>
                </c:pt>
                <c:pt idx="4">
                  <c:v>3.1549999999999989</c:v>
                </c:pt>
                <c:pt idx="5">
                  <c:v>8.8235294117647176E-2</c:v>
                </c:pt>
              </c:numCache>
            </c:numRef>
          </c:val>
        </c:ser>
        <c:ser>
          <c:idx val="4"/>
          <c:order val="4"/>
          <c:tx>
            <c:strRef>
              <c:f>Sheet10!$P$4:$P$5</c:f>
              <c:strCache>
                <c:ptCount val="1"/>
                <c:pt idx="0">
                  <c:v>Cu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Sheet10!$P$6:$P$17</c:f>
              <c:numCache>
                <c:formatCode>General</c:formatCode>
                <c:ptCount val="11"/>
                <c:pt idx="1">
                  <c:v>12.000000000000005</c:v>
                </c:pt>
                <c:pt idx="2">
                  <c:v>0.12000000000000002</c:v>
                </c:pt>
              </c:numCache>
            </c:numRef>
          </c:val>
        </c:ser>
        <c:ser>
          <c:idx val="5"/>
          <c:order val="5"/>
          <c:tx>
            <c:strRef>
              <c:f>Sheet10!$Q$4:$Q$5</c:f>
              <c:strCache>
                <c:ptCount val="1"/>
                <c:pt idx="0">
                  <c:v>M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Sheet10!$Q$6:$Q$17</c:f>
              <c:numCache>
                <c:formatCode>General</c:formatCode>
                <c:ptCount val="11"/>
                <c:pt idx="2">
                  <c:v>1.1428571428571439</c:v>
                </c:pt>
                <c:pt idx="3">
                  <c:v>2.8952380952380916</c:v>
                </c:pt>
              </c:numCache>
            </c:numRef>
          </c:val>
        </c:ser>
        <c:ser>
          <c:idx val="6"/>
          <c:order val="6"/>
          <c:tx>
            <c:strRef>
              <c:f>Sheet10!$R$4:$R$5</c:f>
              <c:strCache>
                <c:ptCount val="1"/>
                <c:pt idx="0">
                  <c:v>B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Sheet10!$R$6:$R$17</c:f>
              <c:numCache>
                <c:formatCode>General</c:formatCode>
                <c:ptCount val="11"/>
                <c:pt idx="0">
                  <c:v>0.25000000000000006</c:v>
                </c:pt>
                <c:pt idx="1">
                  <c:v>51.873115577889415</c:v>
                </c:pt>
                <c:pt idx="2">
                  <c:v>48.789374081290774</c:v>
                </c:pt>
                <c:pt idx="3">
                  <c:v>130.31967145498757</c:v>
                </c:pt>
                <c:pt idx="4">
                  <c:v>117.35402713120425</c:v>
                </c:pt>
                <c:pt idx="5">
                  <c:v>46.045762697504912</c:v>
                </c:pt>
                <c:pt idx="6">
                  <c:v>15.754886400065072</c:v>
                </c:pt>
                <c:pt idx="7">
                  <c:v>14.824119277539356</c:v>
                </c:pt>
                <c:pt idx="8">
                  <c:v>22.71616465079985</c:v>
                </c:pt>
                <c:pt idx="9">
                  <c:v>0.25000000000000006</c:v>
                </c:pt>
                <c:pt idx="10">
                  <c:v>2.5000000000000027E-3</c:v>
                </c:pt>
              </c:numCache>
            </c:numRef>
          </c:val>
        </c:ser>
        <c:ser>
          <c:idx val="7"/>
          <c:order val="7"/>
          <c:tx>
            <c:strRef>
              <c:f>Sheet10!$S$4:$S$5</c:f>
              <c:strCache>
                <c:ptCount val="1"/>
                <c:pt idx="0">
                  <c:v>D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Sheet10!$S$6:$S$17</c:f>
              <c:numCache>
                <c:formatCode>General</c:formatCode>
                <c:ptCount val="11"/>
                <c:pt idx="2">
                  <c:v>11.247241371464968</c:v>
                </c:pt>
                <c:pt idx="3">
                  <c:v>2.9081063863672552</c:v>
                </c:pt>
                <c:pt idx="4">
                  <c:v>2.7366778149386812</c:v>
                </c:pt>
                <c:pt idx="5">
                  <c:v>0.34113712374581928</c:v>
                </c:pt>
                <c:pt idx="6">
                  <c:v>2.7200000000000006</c:v>
                </c:pt>
                <c:pt idx="7">
                  <c:v>8.0000000000000018</c:v>
                </c:pt>
                <c:pt idx="8">
                  <c:v>5.3599999999999985</c:v>
                </c:pt>
              </c:numCache>
            </c:numRef>
          </c:val>
        </c:ser>
        <c:ser>
          <c:idx val="8"/>
          <c:order val="8"/>
          <c:tx>
            <c:strRef>
              <c:f>Sheet10!$T$4:$T$5</c:f>
              <c:strCache>
                <c:ptCount val="1"/>
                <c:pt idx="0">
                  <c:v>L</c:v>
                </c:pt>
              </c:strCache>
            </c:strRef>
          </c:tx>
          <c:cat>
            <c:strRef>
              <c:f>Sheet10!$K$6:$K$17</c:f>
              <c:strCache>
                <c:ptCount val="11"/>
                <c:pt idx="0">
                  <c:v>-300</c:v>
                </c:pt>
                <c:pt idx="1">
                  <c:v>-200</c:v>
                </c:pt>
                <c:pt idx="2">
                  <c:v>-100</c:v>
                </c:pt>
                <c:pt idx="3">
                  <c:v>0</c:v>
                </c:pt>
                <c:pt idx="4">
                  <c:v>100</c:v>
                </c:pt>
                <c:pt idx="5">
                  <c:v>200</c:v>
                </c:pt>
                <c:pt idx="6">
                  <c:v>300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  <c:pt idx="10">
                  <c:v>700</c:v>
                </c:pt>
              </c:strCache>
            </c:strRef>
          </c:cat>
          <c:val>
            <c:numRef>
              <c:f>Sheet10!$T$6:$T$17</c:f>
              <c:numCache>
                <c:formatCode>General</c:formatCode>
                <c:ptCount val="11"/>
                <c:pt idx="0">
                  <c:v>0</c:v>
                </c:pt>
                <c:pt idx="1">
                  <c:v>1.6666666666666665</c:v>
                </c:pt>
                <c:pt idx="2">
                  <c:v>21.142857142857164</c:v>
                </c:pt>
                <c:pt idx="3">
                  <c:v>34.305104077559143</c:v>
                </c:pt>
                <c:pt idx="4">
                  <c:v>28.034171656686656</c:v>
                </c:pt>
                <c:pt idx="5">
                  <c:v>3.4633673828812994</c:v>
                </c:pt>
                <c:pt idx="6">
                  <c:v>4.7600000000000025</c:v>
                </c:pt>
                <c:pt idx="7">
                  <c:v>14.000000000000014</c:v>
                </c:pt>
                <c:pt idx="8">
                  <c:v>36.864848484848409</c:v>
                </c:pt>
                <c:pt idx="9">
                  <c:v>0.1111111111111111</c:v>
                </c:pt>
              </c:numCache>
            </c:numRef>
          </c:val>
        </c:ser>
        <c:overlap val="100"/>
        <c:axId val="171714432"/>
        <c:axId val="171715968"/>
      </c:barChart>
      <c:catAx>
        <c:axId val="171714432"/>
        <c:scaling>
          <c:orientation val="minMax"/>
        </c:scaling>
        <c:axPos val="b"/>
        <c:tickLblPos val="nextTo"/>
        <c:crossAx val="171715968"/>
        <c:crosses val="autoZero"/>
        <c:auto val="1"/>
        <c:lblAlgn val="ctr"/>
        <c:lblOffset val="100"/>
      </c:catAx>
      <c:valAx>
        <c:axId val="171715968"/>
        <c:scaling>
          <c:orientation val="minMax"/>
        </c:scaling>
        <c:axPos val="l"/>
        <c:majorGridlines/>
        <c:numFmt formatCode="0%" sourceLinked="1"/>
        <c:tickLblPos val="nextTo"/>
        <c:crossAx val="1717144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pivotSource>
    <c:name>[Book1]Sheet6!PivotTable10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spPr>
          <a:solidFill>
            <a:schemeClr val="tx1"/>
          </a:solidFill>
          <a:ln>
            <a:solidFill>
              <a:schemeClr val="tx1"/>
            </a:solidFill>
          </a:ln>
        </c:spPr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spPr>
          <a:solidFill>
            <a:schemeClr val="tx1"/>
          </a:solidFill>
          <a:ln>
            <a:solidFill>
              <a:schemeClr val="tx1"/>
            </a:solidFill>
          </a:ln>
        </c:spPr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Sheet6!$B$3:$B$4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Sheet6!$B$5:$B$15</c:f>
              <c:numCache>
                <c:formatCode>General</c:formatCode>
                <c:ptCount val="10"/>
                <c:pt idx="0">
                  <c:v>3</c:v>
                </c:pt>
                <c:pt idx="1">
                  <c:v>20</c:v>
                </c:pt>
                <c:pt idx="4">
                  <c:v>76</c:v>
                </c:pt>
                <c:pt idx="7">
                  <c:v>69</c:v>
                </c:pt>
              </c:numCache>
            </c:numRef>
          </c:val>
        </c:ser>
        <c:ser>
          <c:idx val="1"/>
          <c:order val="1"/>
          <c:tx>
            <c:strRef>
              <c:f>Sheet6!$C$3:$C$4</c:f>
              <c:strCache>
                <c:ptCount val="1"/>
                <c:pt idx="0">
                  <c:v>F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Sheet6!$C$5:$C$15</c:f>
              <c:numCache>
                <c:formatCode>General</c:formatCode>
                <c:ptCount val="10"/>
                <c:pt idx="0">
                  <c:v>20</c:v>
                </c:pt>
                <c:pt idx="3">
                  <c:v>50</c:v>
                </c:pt>
                <c:pt idx="4">
                  <c:v>10</c:v>
                </c:pt>
                <c:pt idx="5">
                  <c:v>5</c:v>
                </c:pt>
                <c:pt idx="6">
                  <c:v>13</c:v>
                </c:pt>
                <c:pt idx="7">
                  <c:v>56</c:v>
                </c:pt>
                <c:pt idx="9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Sheet6!$D$3:$D$4</c:f>
              <c:strCache>
                <c:ptCount val="1"/>
                <c:pt idx="0">
                  <c:v>J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Sheet6!$D$5:$D$15</c:f>
              <c:numCache>
                <c:formatCode>General</c:formatCode>
                <c:ptCount val="10"/>
                <c:pt idx="0">
                  <c:v>13</c:v>
                </c:pt>
                <c:pt idx="1">
                  <c:v>19</c:v>
                </c:pt>
                <c:pt idx="2">
                  <c:v>37</c:v>
                </c:pt>
                <c:pt idx="3">
                  <c:v>160</c:v>
                </c:pt>
                <c:pt idx="4">
                  <c:v>153</c:v>
                </c:pt>
                <c:pt idx="5">
                  <c:v>9</c:v>
                </c:pt>
                <c:pt idx="6">
                  <c:v>20</c:v>
                </c:pt>
                <c:pt idx="7">
                  <c:v>140</c:v>
                </c:pt>
                <c:pt idx="8">
                  <c:v>10</c:v>
                </c:pt>
                <c:pt idx="9">
                  <c:v>41</c:v>
                </c:pt>
              </c:numCache>
            </c:numRef>
          </c:val>
        </c:ser>
        <c:ser>
          <c:idx val="3"/>
          <c:order val="3"/>
          <c:tx>
            <c:strRef>
              <c:f>Sheet6!$E$3:$E$4</c:f>
              <c:strCache>
                <c:ptCount val="1"/>
                <c:pt idx="0">
                  <c:v>P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Sheet6!$E$5:$E$15</c:f>
              <c:numCache>
                <c:formatCode>General</c:formatCode>
                <c:ptCount val="10"/>
                <c:pt idx="1">
                  <c:v>0</c:v>
                </c:pt>
                <c:pt idx="3">
                  <c:v>5</c:v>
                </c:pt>
              </c:numCache>
            </c:numRef>
          </c:val>
        </c:ser>
        <c:ser>
          <c:idx val="4"/>
          <c:order val="4"/>
          <c:tx>
            <c:strRef>
              <c:f>Sheet6!$F$3:$F$4</c:f>
              <c:strCache>
                <c:ptCount val="1"/>
                <c:pt idx="0">
                  <c:v>BK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Sheet6!$F$5:$F$15</c:f>
              <c:numCache>
                <c:formatCode>General</c:formatCode>
                <c:ptCount val="10"/>
                <c:pt idx="0">
                  <c:v>7</c:v>
                </c:pt>
                <c:pt idx="3">
                  <c:v>20</c:v>
                </c:pt>
                <c:pt idx="7">
                  <c:v>51</c:v>
                </c:pt>
                <c:pt idx="9">
                  <c:v>7</c:v>
                </c:pt>
              </c:numCache>
            </c:numRef>
          </c:val>
        </c:ser>
        <c:ser>
          <c:idx val="5"/>
          <c:order val="5"/>
          <c:tx>
            <c:strRef>
              <c:f>Sheet6!$G$3:$G$4</c:f>
              <c:strCache>
                <c:ptCount val="1"/>
                <c:pt idx="0">
                  <c:v>Cu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Sheet6!$G$5:$G$15</c:f>
              <c:numCache>
                <c:formatCode>General</c:formatCode>
                <c:ptCount val="10"/>
                <c:pt idx="0">
                  <c:v>5</c:v>
                </c:pt>
                <c:pt idx="7">
                  <c:v>7</c:v>
                </c:pt>
              </c:numCache>
            </c:numRef>
          </c:val>
        </c:ser>
        <c:ser>
          <c:idx val="6"/>
          <c:order val="6"/>
          <c:tx>
            <c:strRef>
              <c:f>Sheet6!$H$3:$H$4</c:f>
              <c:strCache>
                <c:ptCount val="1"/>
                <c:pt idx="0">
                  <c:v>M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Sheet6!$H$5:$H$15</c:f>
              <c:numCache>
                <c:formatCode>General</c:formatCode>
                <c:ptCount val="10"/>
                <c:pt idx="4">
                  <c:v>0</c:v>
                </c:pt>
                <c:pt idx="7">
                  <c:v>17</c:v>
                </c:pt>
              </c:numCache>
            </c:numRef>
          </c:val>
        </c:ser>
        <c:ser>
          <c:idx val="7"/>
          <c:order val="7"/>
          <c:tx>
            <c:strRef>
              <c:f>Sheet6!$I$3:$I$4</c:f>
              <c:strCache>
                <c:ptCount val="1"/>
                <c:pt idx="0">
                  <c:v>B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Sheet6!$I$5:$I$15</c:f>
              <c:numCache>
                <c:formatCode>General</c:formatCode>
                <c:ptCount val="10"/>
                <c:pt idx="0">
                  <c:v>17</c:v>
                </c:pt>
                <c:pt idx="1">
                  <c:v>6</c:v>
                </c:pt>
                <c:pt idx="2">
                  <c:v>20</c:v>
                </c:pt>
                <c:pt idx="3">
                  <c:v>42</c:v>
                </c:pt>
                <c:pt idx="4">
                  <c:v>163</c:v>
                </c:pt>
                <c:pt idx="6">
                  <c:v>37</c:v>
                </c:pt>
                <c:pt idx="7">
                  <c:v>149</c:v>
                </c:pt>
                <c:pt idx="8">
                  <c:v>23</c:v>
                </c:pt>
                <c:pt idx="9">
                  <c:v>20</c:v>
                </c:pt>
              </c:numCache>
            </c:numRef>
          </c:val>
        </c:ser>
        <c:ser>
          <c:idx val="8"/>
          <c:order val="8"/>
          <c:tx>
            <c:strRef>
              <c:f>Sheet6!$J$3:$J$4</c:f>
              <c:strCache>
                <c:ptCount val="1"/>
                <c:pt idx="0">
                  <c:v>D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Sheet6!$J$5:$J$15</c:f>
              <c:numCache>
                <c:formatCode>General</c:formatCode>
                <c:ptCount val="10"/>
                <c:pt idx="0">
                  <c:v>4</c:v>
                </c:pt>
                <c:pt idx="3">
                  <c:v>8</c:v>
                </c:pt>
                <c:pt idx="4">
                  <c:v>21</c:v>
                </c:pt>
                <c:pt idx="5">
                  <c:v>0</c:v>
                </c:pt>
                <c:pt idx="6">
                  <c:v>4</c:v>
                </c:pt>
                <c:pt idx="7">
                  <c:v>15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9"/>
          <c:order val="9"/>
          <c:tx>
            <c:strRef>
              <c:f>Sheet6!$K$3:$K$4</c:f>
              <c:strCache>
                <c:ptCount val="1"/>
                <c:pt idx="0">
                  <c:v>L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Sheet6!$K$5:$K$15</c:f>
              <c:numCache>
                <c:formatCode>General</c:formatCode>
                <c:ptCount val="10"/>
                <c:pt idx="0">
                  <c:v>14</c:v>
                </c:pt>
                <c:pt idx="1">
                  <c:v>0</c:v>
                </c:pt>
                <c:pt idx="2">
                  <c:v>3</c:v>
                </c:pt>
                <c:pt idx="3">
                  <c:v>17</c:v>
                </c:pt>
                <c:pt idx="4">
                  <c:v>73</c:v>
                </c:pt>
                <c:pt idx="6">
                  <c:v>2</c:v>
                </c:pt>
                <c:pt idx="7">
                  <c:v>42</c:v>
                </c:pt>
                <c:pt idx="8">
                  <c:v>3</c:v>
                </c:pt>
                <c:pt idx="9">
                  <c:v>5</c:v>
                </c:pt>
              </c:numCache>
            </c:numRef>
          </c:val>
        </c:ser>
        <c:ser>
          <c:idx val="10"/>
          <c:order val="10"/>
          <c:tx>
            <c:strRef>
              <c:f>Sheet6!$L$3:$L$4</c:f>
              <c:strCache>
                <c:ptCount val="1"/>
                <c:pt idx="0">
                  <c:v>O</c:v>
                </c:pt>
              </c:strCache>
            </c:strRef>
          </c:tx>
          <c:cat>
            <c:strRef>
              <c:f>Sheet6!$A$5:$A$15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Sheet6!$L$5:$L$15</c:f>
              <c:numCache>
                <c:formatCode>General</c:formatCode>
                <c:ptCount val="10"/>
                <c:pt idx="9">
                  <c:v>4</c:v>
                </c:pt>
              </c:numCache>
            </c:numRef>
          </c:val>
        </c:ser>
        <c:overlap val="100"/>
        <c:axId val="173477888"/>
        <c:axId val="173479424"/>
      </c:barChart>
      <c:catAx>
        <c:axId val="173477888"/>
        <c:scaling>
          <c:orientation val="minMax"/>
        </c:scaling>
        <c:axPos val="b"/>
        <c:tickLblPos val="nextTo"/>
        <c:crossAx val="173479424"/>
        <c:crosses val="autoZero"/>
        <c:auto val="1"/>
        <c:lblAlgn val="ctr"/>
        <c:lblOffset val="100"/>
      </c:catAx>
      <c:valAx>
        <c:axId val="173479424"/>
        <c:scaling>
          <c:orientation val="minMax"/>
        </c:scaling>
        <c:axPos val="l"/>
        <c:majorGridlines/>
        <c:numFmt formatCode="0%" sourceLinked="1"/>
        <c:tickLblPos val="nextTo"/>
        <c:crossAx val="1734778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pivotSource>
    <c:name>[Book1]Sheet7!PivotTable6</c:name>
    <c:fmtId val="4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spPr>
          <a:solidFill>
            <a:srgbClr val="FF0000"/>
          </a:solidFill>
        </c:spPr>
        <c:marker>
          <c:symbol val="none"/>
        </c:marker>
      </c:pivotFmt>
      <c:pivotFmt>
        <c:idx val="9"/>
        <c:spPr>
          <a:solidFill>
            <a:srgbClr val="C00000"/>
          </a:solidFill>
        </c:spPr>
        <c:marker>
          <c:symbol val="none"/>
        </c:marker>
      </c:pivotFmt>
      <c:pivotFmt>
        <c:idx val="10"/>
        <c:spPr>
          <a:solidFill>
            <a:srgbClr val="FFC000"/>
          </a:solidFill>
        </c:spPr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spPr>
          <a:solidFill>
            <a:srgbClr val="FFFF00"/>
          </a:solidFill>
        </c:spPr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spPr>
          <a:solidFill>
            <a:srgbClr val="FF0000"/>
          </a:solidFill>
        </c:spPr>
        <c:marker>
          <c:symbol val="none"/>
        </c:marker>
      </c:pivotFmt>
      <c:pivotFmt>
        <c:idx val="27"/>
        <c:spPr>
          <a:solidFill>
            <a:srgbClr val="C00000"/>
          </a:solidFill>
        </c:spPr>
        <c:marker>
          <c:symbol val="none"/>
        </c:marker>
      </c:pivotFmt>
      <c:pivotFmt>
        <c:idx val="28"/>
        <c:spPr>
          <a:solidFill>
            <a:srgbClr val="FFC000"/>
          </a:solidFill>
        </c:spPr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spPr>
          <a:solidFill>
            <a:srgbClr val="FFFF00"/>
          </a:solidFill>
        </c:spPr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Sheet7!$I$3:$I$4</c:f>
              <c:strCache>
                <c:ptCount val="1"/>
                <c:pt idx="0">
                  <c:v>F02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Sheet7!$I$5:$I$25</c:f>
              <c:numCache>
                <c:formatCode>General</c:formatCode>
                <c:ptCount val="12"/>
                <c:pt idx="6">
                  <c:v>2</c:v>
                </c:pt>
                <c:pt idx="7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Sheet7!$J$3:$J$4</c:f>
              <c:strCache>
                <c:ptCount val="1"/>
                <c:pt idx="0">
                  <c:v>F05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Sheet7!$J$5:$J$25</c:f>
              <c:numCache>
                <c:formatCode>General</c:formatCode>
                <c:ptCount val="12"/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Sheet7!$K$3:$K$4</c:f>
              <c:strCache>
                <c:ptCount val="1"/>
                <c:pt idx="0">
                  <c:v>F11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Sheet7!$K$5:$K$25</c:f>
              <c:numCache>
                <c:formatCode>General</c:formatCode>
                <c:ptCount val="12"/>
                <c:pt idx="0">
                  <c:v>15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  <c:pt idx="6">
                  <c:v>11</c:v>
                </c:pt>
                <c:pt idx="7">
                  <c:v>12</c:v>
                </c:pt>
                <c:pt idx="8">
                  <c:v>2</c:v>
                </c:pt>
                <c:pt idx="11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Sheet7!$L$3:$L$4</c:f>
              <c:strCache>
                <c:ptCount val="1"/>
                <c:pt idx="0">
                  <c:v>F12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Sheet7!$L$5:$L$25</c:f>
              <c:numCache>
                <c:formatCode>General</c:formatCode>
                <c:ptCount val="12"/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Sheet7!$M$3:$M$4</c:f>
              <c:strCache>
                <c:ptCount val="1"/>
                <c:pt idx="0">
                  <c:v>F13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Sheet7!$M$5:$M$25</c:f>
              <c:numCache>
                <c:formatCode>General</c:formatCode>
                <c:ptCount val="12"/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Sheet7!$N$3:$N$4</c:f>
              <c:strCache>
                <c:ptCount val="1"/>
                <c:pt idx="0">
                  <c:v>F21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Sheet7!$N$5:$N$25</c:f>
              <c:numCache>
                <c:formatCode>General</c:formatCode>
                <c:ptCount val="12"/>
                <c:pt idx="0">
                  <c:v>1</c:v>
                </c:pt>
                <c:pt idx="4">
                  <c:v>2</c:v>
                </c:pt>
                <c:pt idx="6">
                  <c:v>1</c:v>
                </c:pt>
                <c:pt idx="7">
                  <c:v>25</c:v>
                </c:pt>
              </c:numCache>
            </c:numRef>
          </c:val>
        </c:ser>
        <c:ser>
          <c:idx val="6"/>
          <c:order val="6"/>
          <c:tx>
            <c:strRef>
              <c:f>Sheet7!$O$3:$O$4</c:f>
              <c:strCache>
                <c:ptCount val="1"/>
                <c:pt idx="0">
                  <c:v>F31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Sheet7!$O$5:$O$25</c:f>
              <c:numCache>
                <c:formatCode>General</c:formatCode>
                <c:ptCount val="12"/>
                <c:pt idx="0">
                  <c:v>5</c:v>
                </c:pt>
                <c:pt idx="1">
                  <c:v>1</c:v>
                </c:pt>
                <c:pt idx="3">
                  <c:v>5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22</c:v>
                </c:pt>
                <c:pt idx="9">
                  <c:v>5</c:v>
                </c:pt>
              </c:numCache>
            </c:numRef>
          </c:val>
        </c:ser>
        <c:ser>
          <c:idx val="7"/>
          <c:order val="7"/>
          <c:tx>
            <c:strRef>
              <c:f>Sheet7!$P$3:$P$4</c:f>
              <c:strCache>
                <c:ptCount val="1"/>
                <c:pt idx="0">
                  <c:v>F32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Sheet7!$P$5:$P$25</c:f>
              <c:numCache>
                <c:formatCode>General</c:formatCode>
                <c:ptCount val="12"/>
                <c:pt idx="7">
                  <c:v>2</c:v>
                </c:pt>
              </c:numCache>
            </c:numRef>
          </c:val>
        </c:ser>
        <c:ser>
          <c:idx val="8"/>
          <c:order val="8"/>
          <c:tx>
            <c:strRef>
              <c:f>Sheet7!$Q$3:$Q$4</c:f>
              <c:strCache>
                <c:ptCount val="1"/>
                <c:pt idx="0">
                  <c:v>S40       </c:v>
                </c:pt>
              </c:strCache>
            </c:strRef>
          </c:tx>
          <c:spPr>
            <a:solidFill>
              <a:srgbClr val="FF0000"/>
            </a:solidFill>
          </c:spPr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Sheet7!$Q$5:$Q$25</c:f>
              <c:numCache>
                <c:formatCode>General</c:formatCode>
                <c:ptCount val="12"/>
                <c:pt idx="6">
                  <c:v>4</c:v>
                </c:pt>
                <c:pt idx="7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Sheet7!$R$3:$R$4</c:f>
              <c:strCache>
                <c:ptCount val="1"/>
                <c:pt idx="0">
                  <c:v>S41       </c:v>
                </c:pt>
              </c:strCache>
            </c:strRef>
          </c:tx>
          <c:spPr>
            <a:solidFill>
              <a:srgbClr val="C00000"/>
            </a:solidFill>
          </c:spPr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Sheet7!$R$5:$R$25</c:f>
              <c:numCache>
                <c:formatCode>General</c:formatCode>
                <c:ptCount val="12"/>
                <c:pt idx="6">
                  <c:v>1</c:v>
                </c:pt>
                <c:pt idx="7">
                  <c:v>2</c:v>
                </c:pt>
              </c:numCache>
            </c:numRef>
          </c:val>
        </c:ser>
        <c:ser>
          <c:idx val="10"/>
          <c:order val="10"/>
          <c:tx>
            <c:strRef>
              <c:f>Sheet7!$S$3:$S$4</c:f>
              <c:strCache>
                <c:ptCount val="1"/>
                <c:pt idx="0">
                  <c:v>S42       </c:v>
                </c:pt>
              </c:strCache>
            </c:strRef>
          </c:tx>
          <c:spPr>
            <a:solidFill>
              <a:srgbClr val="FFC000"/>
            </a:solidFill>
          </c:spPr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Sheet7!$S$5:$S$25</c:f>
              <c:numCache>
                <c:formatCode>General</c:formatCode>
                <c:ptCount val="12"/>
                <c:pt idx="4">
                  <c:v>6</c:v>
                </c:pt>
                <c:pt idx="5">
                  <c:v>1</c:v>
                </c:pt>
                <c:pt idx="7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Sheet7!$T$3:$T$4</c:f>
              <c:strCache>
                <c:ptCount val="1"/>
                <c:pt idx="0">
                  <c:v>S43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Sheet7!$T$5:$T$25</c:f>
              <c:numCache>
                <c:formatCode>General</c:formatCode>
                <c:ptCount val="12"/>
                <c:pt idx="4">
                  <c:v>1</c:v>
                </c:pt>
              </c:numCache>
            </c:numRef>
          </c:val>
        </c:ser>
        <c:ser>
          <c:idx val="12"/>
          <c:order val="12"/>
          <c:tx>
            <c:strRef>
              <c:f>Sheet7!$U$3:$U$4</c:f>
              <c:strCache>
                <c:ptCount val="1"/>
                <c:pt idx="0">
                  <c:v>S44       </c:v>
                </c:pt>
              </c:strCache>
            </c:strRef>
          </c:tx>
          <c:spPr>
            <a:solidFill>
              <a:srgbClr val="FFFF00"/>
            </a:solidFill>
          </c:spPr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Sheet7!$U$5:$U$25</c:f>
              <c:numCache>
                <c:formatCode>General</c:formatCode>
                <c:ptCount val="12"/>
                <c:pt idx="0">
                  <c:v>1</c:v>
                </c:pt>
                <c:pt idx="7">
                  <c:v>2</c:v>
                </c:pt>
              </c:numCache>
            </c:numRef>
          </c:val>
        </c:ser>
        <c:ser>
          <c:idx val="13"/>
          <c:order val="13"/>
          <c:tx>
            <c:strRef>
              <c:f>Sheet7!$V$3:$V$4</c:f>
              <c:strCache>
                <c:ptCount val="1"/>
                <c:pt idx="0">
                  <c:v>S50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Sheet7!$V$5:$V$25</c:f>
              <c:numCache>
                <c:formatCode>General</c:formatCode>
                <c:ptCount val="12"/>
                <c:pt idx="4">
                  <c:v>5</c:v>
                </c:pt>
                <c:pt idx="6">
                  <c:v>2</c:v>
                </c:pt>
                <c:pt idx="7">
                  <c:v>6</c:v>
                </c:pt>
                <c:pt idx="11">
                  <c:v>1</c:v>
                </c:pt>
              </c:numCache>
            </c:numRef>
          </c:val>
        </c:ser>
        <c:ser>
          <c:idx val="14"/>
          <c:order val="14"/>
          <c:tx>
            <c:strRef>
              <c:f>Sheet7!$W$3:$W$4</c:f>
              <c:strCache>
                <c:ptCount val="1"/>
                <c:pt idx="0">
                  <c:v>S51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Sheet7!$W$5:$W$25</c:f>
              <c:numCache>
                <c:formatCode>General</c:formatCode>
                <c:ptCount val="12"/>
                <c:pt idx="4">
                  <c:v>6</c:v>
                </c:pt>
              </c:numCache>
            </c:numRef>
          </c:val>
        </c:ser>
        <c:ser>
          <c:idx val="15"/>
          <c:order val="15"/>
          <c:tx>
            <c:strRef>
              <c:f>Sheet7!$X$3:$X$4</c:f>
              <c:strCache>
                <c:ptCount val="1"/>
                <c:pt idx="0">
                  <c:v>S52       </c:v>
                </c:pt>
              </c:strCache>
            </c:strRef>
          </c:tx>
          <c:cat>
            <c:multiLvlStrRef>
              <c:f>Sheet7!$H$5:$H$25</c:f>
              <c:multiLvlStrCache>
                <c:ptCount val="12"/>
                <c:lvl>
                  <c:pt idx="0">
                    <c:v>M2/1</c:v>
                  </c:pt>
                  <c:pt idx="1">
                    <c:v>M11/1</c:v>
                  </c:pt>
                  <c:pt idx="2">
                    <c:v>LVS1/2</c:v>
                  </c:pt>
                  <c:pt idx="3">
                    <c:v>M20/2</c:v>
                  </c:pt>
                  <c:pt idx="4">
                    <c:v>GMPT37-38/1</c:v>
                  </c:pt>
                  <c:pt idx="5">
                    <c:v>M14-15/1</c:v>
                  </c:pt>
                  <c:pt idx="6">
                    <c:v>POP1-4/1</c:v>
                  </c:pt>
                  <c:pt idx="7">
                    <c:v>SP1,3-6/1</c:v>
                  </c:pt>
                  <c:pt idx="8">
                    <c:v>CFV7/1</c:v>
                  </c:pt>
                  <c:pt idx="9">
                    <c:v>MVT2/1</c:v>
                  </c:pt>
                  <c:pt idx="10">
                    <c:v>PCF3/1</c:v>
                  </c:pt>
                  <c:pt idx="11">
                    <c:v>PVPB14/1</c:v>
                  </c:pt>
                </c:lvl>
                <c:lvl>
                  <c:pt idx="0">
                    <c:v>Building</c:v>
                  </c:pt>
                  <c:pt idx="1">
                    <c:v>Cemetery</c:v>
                  </c:pt>
                  <c:pt idx="2">
                    <c:v>Farm</c:v>
                  </c:pt>
                  <c:pt idx="4">
                    <c:v>LargeVilla</c:v>
                  </c:pt>
                  <c:pt idx="5">
                    <c:v>Roadside</c:v>
                  </c:pt>
                  <c:pt idx="6">
                    <c:v>Suburban</c:v>
                  </c:pt>
                  <c:pt idx="8">
                    <c:v>Villa</c:v>
                  </c:pt>
                  <c:pt idx="9">
                    <c:v>Villa?</c:v>
                  </c:pt>
                </c:lvl>
              </c:multiLvlStrCache>
            </c:multiLvlStrRef>
          </c:cat>
          <c:val>
            <c:numRef>
              <c:f>Sheet7!$X$5:$X$25</c:f>
              <c:numCache>
                <c:formatCode>General</c:formatCode>
                <c:ptCount val="12"/>
                <c:pt idx="0">
                  <c:v>2</c:v>
                </c:pt>
                <c:pt idx="7">
                  <c:v>1</c:v>
                </c:pt>
              </c:numCache>
            </c:numRef>
          </c:val>
        </c:ser>
        <c:overlap val="100"/>
        <c:axId val="182096256"/>
        <c:axId val="182097792"/>
      </c:barChart>
      <c:catAx>
        <c:axId val="182096256"/>
        <c:scaling>
          <c:orientation val="minMax"/>
        </c:scaling>
        <c:axPos val="b"/>
        <c:tickLblPos val="nextTo"/>
        <c:crossAx val="182097792"/>
        <c:crosses val="autoZero"/>
        <c:auto val="1"/>
        <c:lblAlgn val="ctr"/>
        <c:lblOffset val="100"/>
      </c:catAx>
      <c:valAx>
        <c:axId val="182097792"/>
        <c:scaling>
          <c:orientation val="minMax"/>
        </c:scaling>
        <c:axPos val="l"/>
        <c:majorGridlines/>
        <c:numFmt formatCode="0%" sourceLinked="1"/>
        <c:tickLblPos val="nextTo"/>
        <c:crossAx val="1820962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[Book1]Sheet8!PivotTable7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spPr>
          <a:solidFill>
            <a:srgbClr val="FF0000"/>
          </a:solidFill>
        </c:spPr>
        <c:marker>
          <c:symbol val="none"/>
        </c:marker>
      </c:pivotFmt>
      <c:pivotFmt>
        <c:idx val="3"/>
        <c:spPr>
          <a:solidFill>
            <a:srgbClr val="FFC000"/>
          </a:solidFill>
        </c:spPr>
        <c:marker>
          <c:symbol val="none"/>
        </c:marker>
      </c:pivotFmt>
      <c:pivotFmt>
        <c:idx val="4"/>
        <c:spPr>
          <a:solidFill>
            <a:schemeClr val="accent6">
              <a:lumMod val="40000"/>
              <a:lumOff val="60000"/>
            </a:schemeClr>
          </a:solidFill>
        </c:spPr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spPr>
          <a:solidFill>
            <a:srgbClr val="FFFF00"/>
          </a:solidFill>
        </c:spPr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spPr>
          <a:solidFill>
            <a:srgbClr val="FF0000"/>
          </a:solidFill>
        </c:spPr>
        <c:marker>
          <c:symbol val="none"/>
        </c:marker>
      </c:pivotFmt>
      <c:pivotFmt>
        <c:idx val="12"/>
        <c:spPr>
          <a:solidFill>
            <a:srgbClr val="FFC000"/>
          </a:solidFill>
        </c:spPr>
        <c:marker>
          <c:symbol val="none"/>
        </c:marker>
      </c:pivotFmt>
      <c:pivotFmt>
        <c:idx val="13"/>
        <c:spPr>
          <a:solidFill>
            <a:schemeClr val="accent6">
              <a:lumMod val="40000"/>
              <a:lumOff val="60000"/>
            </a:schemeClr>
          </a:solidFill>
        </c:spPr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spPr>
          <a:solidFill>
            <a:srgbClr val="FFFF00"/>
          </a:solidFill>
        </c:spPr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Sheet8!$L$4:$L$5</c:f>
              <c:strCache>
                <c:ptCount val="1"/>
                <c:pt idx="0">
                  <c:v>T11       </c:v>
                </c:pt>
              </c:strCache>
            </c:strRef>
          </c:tx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Sheet8!$L$6:$L$14</c:f>
              <c:numCache>
                <c:formatCode>General</c:formatCode>
                <c:ptCount val="8"/>
                <c:pt idx="2">
                  <c:v>2</c:v>
                </c:pt>
                <c:pt idx="5">
                  <c:v>29</c:v>
                </c:pt>
                <c:pt idx="7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Sheet8!$M$4:$M$5</c:f>
              <c:strCache>
                <c:ptCount val="1"/>
                <c:pt idx="0">
                  <c:v>T31       </c:v>
                </c:pt>
              </c:strCache>
            </c:strRef>
          </c:tx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Sheet8!$M$6:$M$14</c:f>
              <c:numCache>
                <c:formatCode>General</c:formatCode>
                <c:ptCount val="8"/>
                <c:pt idx="0">
                  <c:v>16</c:v>
                </c:pt>
                <c:pt idx="1">
                  <c:v>4</c:v>
                </c:pt>
                <c:pt idx="2">
                  <c:v>9</c:v>
                </c:pt>
                <c:pt idx="3">
                  <c:v>8</c:v>
                </c:pt>
                <c:pt idx="4">
                  <c:v>10</c:v>
                </c:pt>
                <c:pt idx="5">
                  <c:v>457</c:v>
                </c:pt>
                <c:pt idx="7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Sheet8!$N$4:$N$5</c:f>
              <c:strCache>
                <c:ptCount val="1"/>
                <c:pt idx="0">
                  <c:v>T31.1     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Sheet8!$N$6:$N$14</c:f>
              <c:numCache>
                <c:formatCode>General</c:formatCode>
                <c:ptCount val="8"/>
                <c:pt idx="0">
                  <c:v>2</c:v>
                </c:pt>
                <c:pt idx="1">
                  <c:v>1</c:v>
                </c:pt>
                <c:pt idx="2">
                  <c:v>12</c:v>
                </c:pt>
                <c:pt idx="3">
                  <c:v>62</c:v>
                </c:pt>
                <c:pt idx="4">
                  <c:v>3</c:v>
                </c:pt>
                <c:pt idx="5">
                  <c:v>71</c:v>
                </c:pt>
                <c:pt idx="6">
                  <c:v>3</c:v>
                </c:pt>
                <c:pt idx="7">
                  <c:v>93</c:v>
                </c:pt>
              </c:numCache>
            </c:numRef>
          </c:val>
        </c:ser>
        <c:ser>
          <c:idx val="3"/>
          <c:order val="3"/>
          <c:tx>
            <c:strRef>
              <c:f>Sheet8!$O$4:$O$5</c:f>
              <c:strCache>
                <c:ptCount val="1"/>
                <c:pt idx="0">
                  <c:v>T32       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Sheet8!$O$6:$O$14</c:f>
              <c:numCache>
                <c:formatCode>General</c:formatCode>
                <c:ptCount val="8"/>
                <c:pt idx="0">
                  <c:v>40</c:v>
                </c:pt>
                <c:pt idx="1">
                  <c:v>5</c:v>
                </c:pt>
                <c:pt idx="2">
                  <c:v>25</c:v>
                </c:pt>
                <c:pt idx="3">
                  <c:v>222</c:v>
                </c:pt>
                <c:pt idx="4">
                  <c:v>8</c:v>
                </c:pt>
                <c:pt idx="5">
                  <c:v>395</c:v>
                </c:pt>
                <c:pt idx="6">
                  <c:v>18</c:v>
                </c:pt>
                <c:pt idx="7">
                  <c:v>61</c:v>
                </c:pt>
              </c:numCache>
            </c:numRef>
          </c:val>
        </c:ser>
        <c:ser>
          <c:idx val="4"/>
          <c:order val="4"/>
          <c:tx>
            <c:strRef>
              <c:f>Sheet8!$P$4:$P$5</c:f>
              <c:strCache>
                <c:ptCount val="1"/>
                <c:pt idx="0">
                  <c:v>T32.1     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Sheet8!$P$6:$P$14</c:f>
              <c:numCache>
                <c:formatCode>General</c:formatCode>
                <c:ptCount val="8"/>
                <c:pt idx="0">
                  <c:v>8</c:v>
                </c:pt>
                <c:pt idx="1">
                  <c:v>9</c:v>
                </c:pt>
                <c:pt idx="2">
                  <c:v>8</c:v>
                </c:pt>
                <c:pt idx="4">
                  <c:v>1</c:v>
                </c:pt>
                <c:pt idx="5">
                  <c:v>32</c:v>
                </c:pt>
                <c:pt idx="7">
                  <c:v>13</c:v>
                </c:pt>
              </c:numCache>
            </c:numRef>
          </c:val>
        </c:ser>
        <c:ser>
          <c:idx val="5"/>
          <c:order val="5"/>
          <c:tx>
            <c:strRef>
              <c:f>Sheet8!$Q$4:$Q$5</c:f>
              <c:strCache>
                <c:ptCount val="1"/>
                <c:pt idx="0">
                  <c:v>T33       </c:v>
                </c:pt>
              </c:strCache>
            </c:strRef>
          </c:tx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Sheet8!$Q$6:$Q$14</c:f>
              <c:numCache>
                <c:formatCode>General</c:formatCode>
                <c:ptCount val="8"/>
                <c:pt idx="2">
                  <c:v>2</c:v>
                </c:pt>
                <c:pt idx="3">
                  <c:v>10</c:v>
                </c:pt>
                <c:pt idx="4">
                  <c:v>10</c:v>
                </c:pt>
                <c:pt idx="5">
                  <c:v>48</c:v>
                </c:pt>
              </c:numCache>
            </c:numRef>
          </c:val>
        </c:ser>
        <c:ser>
          <c:idx val="6"/>
          <c:order val="6"/>
          <c:tx>
            <c:strRef>
              <c:f>Sheet8!$R$4:$R$5</c:f>
              <c:strCache>
                <c:ptCount val="1"/>
                <c:pt idx="0">
                  <c:v>T33.1     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Sheet8!$K$6:$K$14</c:f>
              <c:strCache>
                <c:ptCount val="8"/>
                <c:pt idx="0">
                  <c:v>Building</c:v>
                </c:pt>
                <c:pt idx="1">
                  <c:v>Cemetery</c:v>
                </c:pt>
                <c:pt idx="2">
                  <c:v>Farm</c:v>
                </c:pt>
                <c:pt idx="3">
                  <c:v>LargeVilla</c:v>
                </c:pt>
                <c:pt idx="4">
                  <c:v>Roadside</c:v>
                </c:pt>
                <c:pt idx="5">
                  <c:v>Suburban</c:v>
                </c:pt>
                <c:pt idx="6">
                  <c:v>Villa</c:v>
                </c:pt>
                <c:pt idx="7">
                  <c:v>Villa?</c:v>
                </c:pt>
              </c:strCache>
            </c:strRef>
          </c:cat>
          <c:val>
            <c:numRef>
              <c:f>Sheet8!$R$6:$R$14</c:f>
              <c:numCache>
                <c:formatCode>General</c:formatCode>
                <c:ptCount val="8"/>
                <c:pt idx="2">
                  <c:v>15</c:v>
                </c:pt>
                <c:pt idx="3">
                  <c:v>1</c:v>
                </c:pt>
              </c:numCache>
            </c:numRef>
          </c:val>
        </c:ser>
        <c:overlap val="100"/>
        <c:axId val="186656256"/>
        <c:axId val="186657792"/>
      </c:barChart>
      <c:catAx>
        <c:axId val="186656256"/>
        <c:scaling>
          <c:orientation val="minMax"/>
        </c:scaling>
        <c:axPos val="b"/>
        <c:tickLblPos val="nextTo"/>
        <c:crossAx val="186657792"/>
        <c:crosses val="autoZero"/>
        <c:auto val="1"/>
        <c:lblAlgn val="ctr"/>
        <c:lblOffset val="100"/>
      </c:catAx>
      <c:valAx>
        <c:axId val="186657792"/>
        <c:scaling>
          <c:orientation val="minMax"/>
        </c:scaling>
        <c:axPos val="l"/>
        <c:majorGridlines/>
        <c:numFmt formatCode="0%" sourceLinked="1"/>
        <c:tickLblPos val="nextTo"/>
        <c:crossAx val="1866562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[Nepi Dating by site.xlsx]Sheet6!PivotTable3</c:name>
    <c:fmtId val="-1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  <c:pivotFmt>
        <c:idx val="48"/>
        <c:marker>
          <c:symbol val="none"/>
        </c:marker>
      </c:pivotFmt>
      <c:pivotFmt>
        <c:idx val="49"/>
        <c:marker>
          <c:symbol val="none"/>
        </c:marker>
      </c:pivotFmt>
      <c:pivotFmt>
        <c:idx val="50"/>
        <c:marker>
          <c:symbol val="none"/>
        </c:marker>
      </c:pivotFmt>
      <c:pivotFmt>
        <c:idx val="51"/>
        <c:marker>
          <c:symbol val="none"/>
        </c:marker>
      </c:pivotFmt>
      <c:pivotFmt>
        <c:idx val="52"/>
        <c:marker>
          <c:symbol val="none"/>
        </c:marker>
      </c:pivotFmt>
      <c:pivotFmt>
        <c:idx val="53"/>
        <c:marker>
          <c:symbol val="none"/>
        </c:marker>
      </c:pivotFmt>
      <c:pivotFmt>
        <c:idx val="54"/>
        <c:marker>
          <c:symbol val="none"/>
        </c:marker>
      </c:pivotFmt>
      <c:pivotFmt>
        <c:idx val="55"/>
        <c:marker>
          <c:symbol val="none"/>
        </c:marker>
      </c:pivotFmt>
      <c:pivotFmt>
        <c:idx val="56"/>
        <c:marker>
          <c:symbol val="none"/>
        </c:marker>
      </c:pivotFmt>
      <c:pivotFmt>
        <c:idx val="57"/>
        <c:marker>
          <c:symbol val="none"/>
        </c:marker>
      </c:pivotFmt>
      <c:pivotFmt>
        <c:idx val="58"/>
        <c:marker>
          <c:symbol val="none"/>
        </c:marker>
      </c:pivotFmt>
      <c:pivotFmt>
        <c:idx val="59"/>
        <c:marker>
          <c:symbol val="none"/>
        </c:marker>
      </c:pivotFmt>
      <c:pivotFmt>
        <c:idx val="60"/>
        <c:marker>
          <c:symbol val="none"/>
        </c:marker>
      </c:pivotFmt>
      <c:pivotFmt>
        <c:idx val="61"/>
        <c:marker>
          <c:symbol val="none"/>
        </c:marker>
      </c:pivotFmt>
      <c:pivotFmt>
        <c:idx val="62"/>
        <c:marker>
          <c:symbol val="none"/>
        </c:marker>
      </c:pivotFmt>
      <c:pivotFmt>
        <c:idx val="63"/>
        <c:marker>
          <c:symbol val="none"/>
        </c:marker>
      </c:pivotFmt>
      <c:pivotFmt>
        <c:idx val="64"/>
        <c:marker>
          <c:symbol val="none"/>
        </c:marker>
      </c:pivotFmt>
      <c:pivotFmt>
        <c:idx val="65"/>
        <c:marker>
          <c:symbol val="none"/>
        </c:marker>
      </c:pivotFmt>
      <c:pivotFmt>
        <c:idx val="66"/>
        <c:marker>
          <c:symbol val="none"/>
        </c:marker>
      </c:pivotFmt>
      <c:pivotFmt>
        <c:idx val="67"/>
        <c:marker>
          <c:symbol val="none"/>
        </c:marker>
      </c:pivotFmt>
      <c:pivotFmt>
        <c:idx val="68"/>
        <c:marker>
          <c:symbol val="none"/>
        </c:marker>
      </c:pivotFmt>
      <c:pivotFmt>
        <c:idx val="69"/>
        <c:marker>
          <c:symbol val="none"/>
        </c:marker>
      </c:pivotFmt>
      <c:pivotFmt>
        <c:idx val="70"/>
        <c:marker>
          <c:symbol val="none"/>
        </c:marker>
      </c:pivotFmt>
      <c:pivotFmt>
        <c:idx val="71"/>
        <c:marker>
          <c:symbol val="none"/>
        </c:marker>
      </c:pivotFmt>
      <c:pivotFmt>
        <c:idx val="72"/>
        <c:marker>
          <c:symbol val="none"/>
        </c:marker>
      </c:pivotFmt>
      <c:pivotFmt>
        <c:idx val="73"/>
        <c:marker>
          <c:symbol val="none"/>
        </c:marker>
      </c:pivotFmt>
      <c:pivotFmt>
        <c:idx val="74"/>
        <c:marker>
          <c:symbol val="none"/>
        </c:marker>
      </c:pivotFmt>
      <c:pivotFmt>
        <c:idx val="75"/>
        <c:marker>
          <c:symbol val="none"/>
        </c:marker>
      </c:pivotFmt>
      <c:pivotFmt>
        <c:idx val="76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Sheet6!$B$3:$B$5</c:f>
              <c:strCache>
                <c:ptCount val="1"/>
                <c:pt idx="0">
                  <c:v>cemetery - M14-15/1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Sheet6!$B$6:$B$41</c:f>
              <c:numCache>
                <c:formatCode>General</c:formatCode>
                <c:ptCount val="35"/>
                <c:pt idx="12">
                  <c:v>4.4157095078834212</c:v>
                </c:pt>
                <c:pt idx="13">
                  <c:v>4.5996974040452434</c:v>
                </c:pt>
                <c:pt idx="14">
                  <c:v>4.5996974040452434</c:v>
                </c:pt>
                <c:pt idx="15">
                  <c:v>4.5996974040452434</c:v>
                </c:pt>
                <c:pt idx="16">
                  <c:v>4.4396974040452566</c:v>
                </c:pt>
                <c:pt idx="17">
                  <c:v>4.4330307373785693</c:v>
                </c:pt>
                <c:pt idx="18">
                  <c:v>4.4330307373785693</c:v>
                </c:pt>
                <c:pt idx="19">
                  <c:v>2.8371396719222806</c:v>
                </c:pt>
              </c:numCache>
            </c:numRef>
          </c:val>
        </c:ser>
        <c:ser>
          <c:idx val="1"/>
          <c:order val="1"/>
          <c:tx>
            <c:strRef>
              <c:f>Sheet6!$D$3:$D$5</c:f>
              <c:strCache>
                <c:ptCount val="1"/>
                <c:pt idx="0">
                  <c:v>farm - cfv18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Sheet6!$D$6:$D$41</c:f>
              <c:numCache>
                <c:formatCode>General</c:formatCode>
                <c:ptCount val="35"/>
                <c:pt idx="14">
                  <c:v>1.2695163233017961</c:v>
                </c:pt>
                <c:pt idx="15">
                  <c:v>3.5264342313938788</c:v>
                </c:pt>
                <c:pt idx="16">
                  <c:v>0.1410573692557551</c:v>
                </c:pt>
              </c:numCache>
            </c:numRef>
          </c:val>
        </c:ser>
        <c:ser>
          <c:idx val="2"/>
          <c:order val="2"/>
          <c:tx>
            <c:strRef>
              <c:f>Sheet6!$F$3:$F$5</c:f>
              <c:strCache>
                <c:ptCount val="1"/>
                <c:pt idx="0">
                  <c:v>Roman Road Side - POP1-4/1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Sheet6!$F$6:$F$41</c:f>
              <c:numCache>
                <c:formatCode>General</c:formatCode>
                <c:ptCount val="35"/>
                <c:pt idx="4">
                  <c:v>11.756909547738704</c:v>
                </c:pt>
                <c:pt idx="5">
                  <c:v>11.756909547738704</c:v>
                </c:pt>
                <c:pt idx="6">
                  <c:v>11.756909547738704</c:v>
                </c:pt>
                <c:pt idx="7">
                  <c:v>11.756909547738704</c:v>
                </c:pt>
                <c:pt idx="8">
                  <c:v>0.48527638190955008</c:v>
                </c:pt>
                <c:pt idx="11">
                  <c:v>3.4647113116603494</c:v>
                </c:pt>
                <c:pt idx="12">
                  <c:v>3.7399346469567245</c:v>
                </c:pt>
                <c:pt idx="13">
                  <c:v>3.8957652572465782</c:v>
                </c:pt>
                <c:pt idx="14">
                  <c:v>4.7572363449219717</c:v>
                </c:pt>
                <c:pt idx="15">
                  <c:v>6.2887405007893413</c:v>
                </c:pt>
                <c:pt idx="16">
                  <c:v>5.9287405007893428</c:v>
                </c:pt>
                <c:pt idx="17">
                  <c:v>5.9137405007893431</c:v>
                </c:pt>
                <c:pt idx="18">
                  <c:v>6.6637405007893395</c:v>
                </c:pt>
                <c:pt idx="19">
                  <c:v>7.7994547865036425</c:v>
                </c:pt>
                <c:pt idx="20">
                  <c:v>2.8587846626076812</c:v>
                </c:pt>
                <c:pt idx="21">
                  <c:v>0.99851671239460849</c:v>
                </c:pt>
              </c:numCache>
            </c:numRef>
          </c:val>
        </c:ser>
        <c:ser>
          <c:idx val="3"/>
          <c:order val="3"/>
          <c:tx>
            <c:strRef>
              <c:f>Sheet6!$H$3:$H$5</c:f>
              <c:strCache>
                <c:ptCount val="1"/>
                <c:pt idx="0">
                  <c:v>slope - pcf5/1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Sheet6!$H$6:$H$41</c:f>
              <c:numCache>
                <c:formatCode>General</c:formatCode>
                <c:ptCount val="35"/>
                <c:pt idx="12">
                  <c:v>3.8542616803486367</c:v>
                </c:pt>
                <c:pt idx="13">
                  <c:v>4.0148559170298137</c:v>
                </c:pt>
                <c:pt idx="14">
                  <c:v>4.0148559170298137</c:v>
                </c:pt>
                <c:pt idx="15">
                  <c:v>4.0148559170298137</c:v>
                </c:pt>
                <c:pt idx="16">
                  <c:v>0.16059423668119399</c:v>
                </c:pt>
              </c:numCache>
            </c:numRef>
          </c:val>
        </c:ser>
        <c:ser>
          <c:idx val="4"/>
          <c:order val="4"/>
          <c:tx>
            <c:strRef>
              <c:f>Sheet6!$J$3:$J$5</c:f>
              <c:strCache>
                <c:ptCount val="1"/>
                <c:pt idx="0">
                  <c:v>Suburban halo - SP1,3-6/1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Sheet6!$J$6:$J$41</c:f>
              <c:numCache>
                <c:formatCode>General</c:formatCode>
                <c:ptCount val="35"/>
                <c:pt idx="0">
                  <c:v>1.6906407035175881</c:v>
                </c:pt>
                <c:pt idx="1">
                  <c:v>1.6906407035175881</c:v>
                </c:pt>
                <c:pt idx="2">
                  <c:v>1.6906407035175881</c:v>
                </c:pt>
                <c:pt idx="3">
                  <c:v>1.6906407035175881</c:v>
                </c:pt>
                <c:pt idx="4">
                  <c:v>7.8296064905365172</c:v>
                </c:pt>
                <c:pt idx="5">
                  <c:v>7.8296064905365172</c:v>
                </c:pt>
                <c:pt idx="6">
                  <c:v>7.8296064905365172</c:v>
                </c:pt>
                <c:pt idx="7">
                  <c:v>7.8296064905365172</c:v>
                </c:pt>
                <c:pt idx="8">
                  <c:v>10.626465787018923</c:v>
                </c:pt>
                <c:pt idx="9">
                  <c:v>10.576465787018924</c:v>
                </c:pt>
                <c:pt idx="10">
                  <c:v>18.096079620576287</c:v>
                </c:pt>
                <c:pt idx="11">
                  <c:v>20.256330547294287</c:v>
                </c:pt>
                <c:pt idx="12">
                  <c:v>14.766334209269054</c:v>
                </c:pt>
                <c:pt idx="13">
                  <c:v>14.22319039655997</c:v>
                </c:pt>
                <c:pt idx="14">
                  <c:v>13.452528734808856</c:v>
                </c:pt>
                <c:pt idx="15">
                  <c:v>13.064474140372983</c:v>
                </c:pt>
                <c:pt idx="16">
                  <c:v>10.916378902277707</c:v>
                </c:pt>
                <c:pt idx="17">
                  <c:v>10.651378902277699</c:v>
                </c:pt>
                <c:pt idx="18">
                  <c:v>12.239614196395388</c:v>
                </c:pt>
                <c:pt idx="19">
                  <c:v>13.948857893874369</c:v>
                </c:pt>
                <c:pt idx="20">
                  <c:v>5.6960315127327608</c:v>
                </c:pt>
                <c:pt idx="21">
                  <c:v>5.1299171685798255</c:v>
                </c:pt>
                <c:pt idx="22">
                  <c:v>4.9682405218732439</c:v>
                </c:pt>
                <c:pt idx="23">
                  <c:v>4.9682405218732439</c:v>
                </c:pt>
                <c:pt idx="24">
                  <c:v>6.8536920268899708</c:v>
                </c:pt>
                <c:pt idx="25">
                  <c:v>7.0886813331612304</c:v>
                </c:pt>
                <c:pt idx="26">
                  <c:v>8.0360203889552171</c:v>
                </c:pt>
                <c:pt idx="27">
                  <c:v>9.4760203889552255</c:v>
                </c:pt>
                <c:pt idx="28">
                  <c:v>9.4760203889552255</c:v>
                </c:pt>
                <c:pt idx="29">
                  <c:v>9.4760203889552255</c:v>
                </c:pt>
                <c:pt idx="30">
                  <c:v>9.4760203889552255</c:v>
                </c:pt>
                <c:pt idx="31">
                  <c:v>9.4760203889552255</c:v>
                </c:pt>
                <c:pt idx="32">
                  <c:v>5.9560203889552223</c:v>
                </c:pt>
                <c:pt idx="33">
                  <c:v>24.869959782894671</c:v>
                </c:pt>
                <c:pt idx="34">
                  <c:v>23.010966591762273</c:v>
                </c:pt>
              </c:numCache>
            </c:numRef>
          </c:val>
        </c:ser>
        <c:ser>
          <c:idx val="5"/>
          <c:order val="5"/>
          <c:tx>
            <c:strRef>
              <c:f>Sheet6!$L$3:$L$5</c:f>
              <c:strCache>
                <c:ptCount val="1"/>
                <c:pt idx="0">
                  <c:v>Villa - GMPT37-38/1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Sheet6!$L$6:$L$41</c:f>
              <c:numCache>
                <c:formatCode>General</c:formatCode>
                <c:ptCount val="35"/>
                <c:pt idx="4">
                  <c:v>5.8381909547738724</c:v>
                </c:pt>
                <c:pt idx="5">
                  <c:v>5.8048576214405365</c:v>
                </c:pt>
                <c:pt idx="6">
                  <c:v>5.8048576214405365</c:v>
                </c:pt>
                <c:pt idx="7">
                  <c:v>5.8048576214405365</c:v>
                </c:pt>
                <c:pt idx="8">
                  <c:v>3.5367169179229472</c:v>
                </c:pt>
                <c:pt idx="9">
                  <c:v>4.4434393259497114</c:v>
                </c:pt>
                <c:pt idx="10">
                  <c:v>8.8135316215078507</c:v>
                </c:pt>
                <c:pt idx="11">
                  <c:v>16.432579240555352</c:v>
                </c:pt>
                <c:pt idx="12">
                  <c:v>26.785322869056696</c:v>
                </c:pt>
                <c:pt idx="13">
                  <c:v>26.263591208150903</c:v>
                </c:pt>
                <c:pt idx="14">
                  <c:v>25.078627801630589</c:v>
                </c:pt>
                <c:pt idx="15">
                  <c:v>26.132520017199539</c:v>
                </c:pt>
                <c:pt idx="16">
                  <c:v>19.907936683866186</c:v>
                </c:pt>
                <c:pt idx="17">
                  <c:v>19.629047794977289</c:v>
                </c:pt>
                <c:pt idx="18">
                  <c:v>21.481988971447887</c:v>
                </c:pt>
                <c:pt idx="19">
                  <c:v>21.347535189935289</c:v>
                </c:pt>
                <c:pt idx="20">
                  <c:v>7.5372512773752742</c:v>
                </c:pt>
                <c:pt idx="21">
                  <c:v>5.1451764113912652</c:v>
                </c:pt>
                <c:pt idx="22">
                  <c:v>3.9804556856187174</c:v>
                </c:pt>
                <c:pt idx="23">
                  <c:v>3.9804556856187174</c:v>
                </c:pt>
                <c:pt idx="24">
                  <c:v>0.30921822742475058</c:v>
                </c:pt>
                <c:pt idx="26">
                  <c:v>4.6055786993842105</c:v>
                </c:pt>
                <c:pt idx="27">
                  <c:v>12.793274164956113</c:v>
                </c:pt>
                <c:pt idx="28">
                  <c:v>12.118274164956098</c:v>
                </c:pt>
                <c:pt idx="29">
                  <c:v>8.574524164956145</c:v>
                </c:pt>
                <c:pt idx="30">
                  <c:v>8.574524164956145</c:v>
                </c:pt>
                <c:pt idx="31">
                  <c:v>8.574524164956145</c:v>
                </c:pt>
                <c:pt idx="32">
                  <c:v>10.029069619501634</c:v>
                </c:pt>
                <c:pt idx="33">
                  <c:v>10.089675680107659</c:v>
                </c:pt>
                <c:pt idx="34">
                  <c:v>5.5566316363862445</c:v>
                </c:pt>
              </c:numCache>
            </c:numRef>
          </c:val>
        </c:ser>
        <c:ser>
          <c:idx val="6"/>
          <c:order val="6"/>
          <c:tx>
            <c:strRef>
              <c:f>Sheet6!$M$3:$M$5</c:f>
              <c:strCache>
                <c:ptCount val="1"/>
                <c:pt idx="0">
                  <c:v>Villa - LVS1/2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Sheet6!$M$6:$M$41</c:f>
              <c:numCache>
                <c:formatCode>General</c:formatCode>
                <c:ptCount val="35"/>
                <c:pt idx="11">
                  <c:v>4.572792297176596</c:v>
                </c:pt>
                <c:pt idx="12">
                  <c:v>6.0595944047343124</c:v>
                </c:pt>
                <c:pt idx="13">
                  <c:v>6.2708233795190313</c:v>
                </c:pt>
                <c:pt idx="14">
                  <c:v>6.2708233795190313</c:v>
                </c:pt>
                <c:pt idx="15">
                  <c:v>6.2708233795190313</c:v>
                </c:pt>
                <c:pt idx="16">
                  <c:v>0.25083293518076138</c:v>
                </c:pt>
              </c:numCache>
            </c:numRef>
          </c:val>
        </c:ser>
        <c:ser>
          <c:idx val="7"/>
          <c:order val="7"/>
          <c:tx>
            <c:strRef>
              <c:f>Sheet6!$N$3:$N$5</c:f>
              <c:strCache>
                <c:ptCount val="1"/>
                <c:pt idx="0">
                  <c:v>Villa - PVPB7-11</c:v>
                </c:pt>
              </c:strCache>
            </c:strRef>
          </c:tx>
          <c:cat>
            <c:strRef>
              <c:f>Sheet6!$A$6:$A$41</c:f>
              <c:strCache>
                <c:ptCount val="35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</c:strCache>
            </c:strRef>
          </c:cat>
          <c:val>
            <c:numRef>
              <c:f>Sheet6!$N$6:$N$41</c:f>
              <c:numCache>
                <c:formatCode>General</c:formatCode>
                <c:ptCount val="35"/>
                <c:pt idx="10">
                  <c:v>3.0920523744698811</c:v>
                </c:pt>
                <c:pt idx="11">
                  <c:v>9.6634809458984705</c:v>
                </c:pt>
                <c:pt idx="12">
                  <c:v>11.540233317407273</c:v>
                </c:pt>
                <c:pt idx="13">
                  <c:v>11.597089504698245</c:v>
                </c:pt>
                <c:pt idx="14">
                  <c:v>11.758766151404792</c:v>
                </c:pt>
                <c:pt idx="15">
                  <c:v>12.046191301105388</c:v>
                </c:pt>
                <c:pt idx="16">
                  <c:v>12.296191301105388</c:v>
                </c:pt>
                <c:pt idx="17">
                  <c:v>12.254524634438722</c:v>
                </c:pt>
                <c:pt idx="18">
                  <c:v>13.313348163850446</c:v>
                </c:pt>
                <c:pt idx="19">
                  <c:v>12.238558247884095</c:v>
                </c:pt>
                <c:pt idx="20">
                  <c:v>6.8366738577644117</c:v>
                </c:pt>
                <c:pt idx="21">
                  <c:v>2.4590314658005359</c:v>
                </c:pt>
                <c:pt idx="24">
                  <c:v>0.31680568224046707</c:v>
                </c:pt>
              </c:numCache>
            </c:numRef>
          </c:val>
        </c:ser>
        <c:overlap val="100"/>
        <c:axId val="142575104"/>
        <c:axId val="142576640"/>
      </c:barChart>
      <c:catAx>
        <c:axId val="142575104"/>
        <c:scaling>
          <c:orientation val="minMax"/>
        </c:scaling>
        <c:axPos val="b"/>
        <c:tickLblPos val="nextTo"/>
        <c:crossAx val="142576640"/>
        <c:crosses val="autoZero"/>
        <c:auto val="1"/>
        <c:lblAlgn val="ctr"/>
        <c:lblOffset val="100"/>
      </c:catAx>
      <c:valAx>
        <c:axId val="142576640"/>
        <c:scaling>
          <c:orientation val="minMax"/>
        </c:scaling>
        <c:axPos val="l"/>
        <c:majorGridlines/>
        <c:numFmt formatCode="General" sourceLinked="1"/>
        <c:tickLblPos val="nextTo"/>
        <c:crossAx val="1425751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[Book1]Sheet4!PivotTable8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  <c:pivotFmt>
        <c:idx val="48"/>
        <c:marker>
          <c:symbol val="none"/>
        </c:marker>
      </c:pivotFmt>
      <c:pivotFmt>
        <c:idx val="49"/>
        <c:marker>
          <c:symbol val="none"/>
        </c:marker>
      </c:pivotFmt>
      <c:pivotFmt>
        <c:idx val="50"/>
        <c:marker>
          <c:symbol val="none"/>
        </c:marker>
      </c:pivotFmt>
      <c:pivotFmt>
        <c:idx val="51"/>
        <c:marker>
          <c:symbol val="none"/>
        </c:marker>
      </c:pivotFmt>
      <c:pivotFmt>
        <c:idx val="52"/>
        <c:marker>
          <c:symbol val="none"/>
        </c:marker>
      </c:pivotFmt>
      <c:pivotFmt>
        <c:idx val="53"/>
        <c:marker>
          <c:symbol val="none"/>
        </c:marker>
      </c:pivotFmt>
      <c:pivotFmt>
        <c:idx val="54"/>
        <c:marker>
          <c:symbol val="none"/>
        </c:marker>
      </c:pivotFmt>
      <c:pivotFmt>
        <c:idx val="55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Sheet4!$B$4:$B$5</c:f>
              <c:strCache>
                <c:ptCount val="1"/>
                <c:pt idx="0">
                  <c:v>GMPT37-38/1</c:v>
                </c:pt>
              </c:strCache>
            </c:strRef>
          </c:tx>
          <c:cat>
            <c:strRef>
              <c:f>Sheet4!$A$6:$A$19</c:f>
              <c:strCache>
                <c:ptCount val="13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>
                  <c:v>-100</c:v>
                </c:pt>
                <c:pt idx="5">
                  <c:v>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  <c:pt idx="9">
                  <c:v>400</c:v>
                </c:pt>
                <c:pt idx="10">
                  <c:v>500</c:v>
                </c:pt>
                <c:pt idx="11">
                  <c:v>600</c:v>
                </c:pt>
                <c:pt idx="12">
                  <c:v>700</c:v>
                </c:pt>
              </c:strCache>
            </c:strRef>
          </c:cat>
          <c:val>
            <c:numRef>
              <c:f>Sheet4!$B$6:$B$19</c:f>
              <c:numCache>
                <c:formatCode>General</c:formatCode>
                <c:ptCount val="13"/>
                <c:pt idx="0">
                  <c:v>0.74999999999999956</c:v>
                </c:pt>
                <c:pt idx="1">
                  <c:v>0.74999999999999956</c:v>
                </c:pt>
                <c:pt idx="2">
                  <c:v>1.2525125628140747</c:v>
                </c:pt>
                <c:pt idx="3">
                  <c:v>4.433383584589544</c:v>
                </c:pt>
                <c:pt idx="4">
                  <c:v>6.2299944794082363</c:v>
                </c:pt>
                <c:pt idx="5">
                  <c:v>14.374933654057436</c:v>
                </c:pt>
                <c:pt idx="6">
                  <c:v>12.68315395917428</c:v>
                </c:pt>
                <c:pt idx="7">
                  <c:v>3.0888634835366067</c:v>
                </c:pt>
                <c:pt idx="8">
                  <c:v>3.9263412734866971</c:v>
                </c:pt>
                <c:pt idx="9">
                  <c:v>5.5150994044286534</c:v>
                </c:pt>
                <c:pt idx="10">
                  <c:v>4.2702348074889258</c:v>
                </c:pt>
                <c:pt idx="11">
                  <c:v>9.3434343434343745E-2</c:v>
                </c:pt>
                <c:pt idx="12">
                  <c:v>8.3333333333333523E-4</c:v>
                </c:pt>
              </c:numCache>
            </c:numRef>
          </c:val>
        </c:ser>
        <c:ser>
          <c:idx val="1"/>
          <c:order val="1"/>
          <c:tx>
            <c:strRef>
              <c:f>Sheet4!$C$4:$C$5</c:f>
              <c:strCache>
                <c:ptCount val="1"/>
                <c:pt idx="0">
                  <c:v>PVPB28/1</c:v>
                </c:pt>
              </c:strCache>
            </c:strRef>
          </c:tx>
          <c:cat>
            <c:strRef>
              <c:f>Sheet4!$A$6:$A$19</c:f>
              <c:strCache>
                <c:ptCount val="13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>
                  <c:v>-100</c:v>
                </c:pt>
                <c:pt idx="5">
                  <c:v>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  <c:pt idx="9">
                  <c:v>400</c:v>
                </c:pt>
                <c:pt idx="10">
                  <c:v>500</c:v>
                </c:pt>
                <c:pt idx="11">
                  <c:v>600</c:v>
                </c:pt>
                <c:pt idx="12">
                  <c:v>700</c:v>
                </c:pt>
              </c:strCache>
            </c:strRef>
          </c:cat>
          <c:val>
            <c:numRef>
              <c:f>Sheet4!$C$6:$C$19</c:f>
              <c:numCache>
                <c:formatCode>General</c:formatCode>
                <c:ptCount val="13"/>
                <c:pt idx="4">
                  <c:v>2.0754361150400769</c:v>
                </c:pt>
                <c:pt idx="5">
                  <c:v>1.5157944365865119</c:v>
                </c:pt>
                <c:pt idx="6">
                  <c:v>0.75593434343434662</c:v>
                </c:pt>
                <c:pt idx="7">
                  <c:v>0.64360367892976789</c:v>
                </c:pt>
                <c:pt idx="8">
                  <c:v>0.64694816053511939</c:v>
                </c:pt>
                <c:pt idx="9">
                  <c:v>0.40007316053511666</c:v>
                </c:pt>
                <c:pt idx="10">
                  <c:v>3.3444816053511748E-3</c:v>
                </c:pt>
              </c:numCache>
            </c:numRef>
          </c:val>
        </c:ser>
        <c:overlap val="100"/>
        <c:axId val="142794112"/>
        <c:axId val="142898304"/>
      </c:barChart>
      <c:catAx>
        <c:axId val="142794112"/>
        <c:scaling>
          <c:orientation val="minMax"/>
        </c:scaling>
        <c:axPos val="b"/>
        <c:tickLblPos val="nextTo"/>
        <c:crossAx val="142898304"/>
        <c:crosses val="autoZero"/>
        <c:auto val="1"/>
        <c:lblAlgn val="ctr"/>
        <c:lblOffset val="100"/>
      </c:catAx>
      <c:valAx>
        <c:axId val="142898304"/>
        <c:scaling>
          <c:orientation val="minMax"/>
        </c:scaling>
        <c:axPos val="l"/>
        <c:majorGridlines/>
        <c:numFmt formatCode="General" sourceLinked="1"/>
        <c:tickLblPos val="nextTo"/>
        <c:crossAx val="1427941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Sheet1!$C$1</c:f>
              <c:strCache>
                <c:ptCount val="1"/>
                <c:pt idx="0">
                  <c:v>No%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</c:v>
                </c:pt>
                <c:pt idx="1">
                  <c:v>B</c:v>
                </c:pt>
                <c:pt idx="2">
                  <c:v>F</c:v>
                </c:pt>
                <c:pt idx="3">
                  <c:v>M</c:v>
                </c:pt>
                <c:pt idx="4">
                  <c:v>N</c:v>
                </c:pt>
                <c:pt idx="5">
                  <c:v>O</c:v>
                </c:pt>
                <c:pt idx="6">
                  <c:v>P</c:v>
                </c:pt>
                <c:pt idx="7">
                  <c:v>S</c:v>
                </c:pt>
                <c:pt idx="8">
                  <c:v>W</c:v>
                </c:pt>
              </c:strCache>
            </c:strRef>
          </c:cat>
          <c:val>
            <c:numRef>
              <c:f>Sheet1!$C$2:$C$10</c:f>
              <c:numCache>
                <c:formatCode>0.00%</c:formatCode>
                <c:ptCount val="9"/>
                <c:pt idx="0">
                  <c:v>5.5851985309403412E-2</c:v>
                </c:pt>
                <c:pt idx="1">
                  <c:v>3.3954680895294837E-3</c:v>
                </c:pt>
                <c:pt idx="2">
                  <c:v>2.2798142886840896E-2</c:v>
                </c:pt>
                <c:pt idx="3">
                  <c:v>3.5340586237959945E-3</c:v>
                </c:pt>
                <c:pt idx="4">
                  <c:v>2.3560390825306632E-3</c:v>
                </c:pt>
                <c:pt idx="5">
                  <c:v>0.73404476474256808</c:v>
                </c:pt>
                <c:pt idx="6">
                  <c:v>0.10664541611807916</c:v>
                </c:pt>
                <c:pt idx="7">
                  <c:v>9.0083847273231231E-3</c:v>
                </c:pt>
                <c:pt idx="8">
                  <c:v>6.2365740419929323E-2</c:v>
                </c:pt>
              </c:numCache>
            </c:numRef>
          </c:val>
        </c:ser>
        <c:axId val="142926592"/>
        <c:axId val="142928128"/>
      </c:barChart>
      <c:catAx>
        <c:axId val="142926592"/>
        <c:scaling>
          <c:orientation val="minMax"/>
        </c:scaling>
        <c:axPos val="b"/>
        <c:tickLblPos val="nextTo"/>
        <c:crossAx val="142928128"/>
        <c:crosses val="autoZero"/>
        <c:auto val="1"/>
        <c:lblAlgn val="ctr"/>
        <c:lblOffset val="100"/>
      </c:catAx>
      <c:valAx>
        <c:axId val="142928128"/>
        <c:scaling>
          <c:orientation val="minMax"/>
        </c:scaling>
        <c:axPos val="l"/>
        <c:majorGridlines/>
        <c:numFmt formatCode="0.00%" sourceLinked="1"/>
        <c:tickLblPos val="nextTo"/>
        <c:crossAx val="14292659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[Book1]Sheet8!PivotTable11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Sheet8!$B$3:$B$4</c:f>
              <c:strCache>
                <c:ptCount val="1"/>
                <c:pt idx="0">
                  <c:v>Amphora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Sheet8!$B$5:$B$15</c:f>
              <c:numCache>
                <c:formatCode>General</c:formatCode>
                <c:ptCount val="10"/>
                <c:pt idx="0">
                  <c:v>19</c:v>
                </c:pt>
                <c:pt idx="1">
                  <c:v>12</c:v>
                </c:pt>
                <c:pt idx="2">
                  <c:v>6</c:v>
                </c:pt>
                <c:pt idx="3">
                  <c:v>60</c:v>
                </c:pt>
                <c:pt idx="4">
                  <c:v>42</c:v>
                </c:pt>
                <c:pt idx="5">
                  <c:v>4</c:v>
                </c:pt>
                <c:pt idx="6">
                  <c:v>8</c:v>
                </c:pt>
                <c:pt idx="7">
                  <c:v>80</c:v>
                </c:pt>
                <c:pt idx="8">
                  <c:v>19</c:v>
                </c:pt>
                <c:pt idx="9">
                  <c:v>21</c:v>
                </c:pt>
              </c:numCache>
            </c:numRef>
          </c:val>
        </c:ser>
        <c:ser>
          <c:idx val="1"/>
          <c:order val="1"/>
          <c:tx>
            <c:strRef>
              <c:f>Sheet8!$C$3:$C$4</c:f>
              <c:strCache>
                <c:ptCount val="1"/>
                <c:pt idx="0">
                  <c:v>Dolia/ Pithoi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Sheet8!$C$5:$C$15</c:f>
              <c:numCache>
                <c:formatCode>General</c:formatCode>
                <c:ptCount val="10"/>
                <c:pt idx="3">
                  <c:v>7</c:v>
                </c:pt>
                <c:pt idx="7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Sheet8!$D$3:$D$4</c:f>
              <c:strCache>
                <c:ptCount val="1"/>
                <c:pt idx="0">
                  <c:v>Fine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Sheet8!$D$5:$D$15</c:f>
              <c:numCache>
                <c:formatCode>General</c:formatCode>
                <c:ptCount val="10"/>
                <c:pt idx="0">
                  <c:v>22</c:v>
                </c:pt>
                <c:pt idx="2">
                  <c:v>5</c:v>
                </c:pt>
                <c:pt idx="3">
                  <c:v>23</c:v>
                </c:pt>
                <c:pt idx="4">
                  <c:v>10</c:v>
                </c:pt>
                <c:pt idx="5">
                  <c:v>1</c:v>
                </c:pt>
                <c:pt idx="6">
                  <c:v>5</c:v>
                </c:pt>
                <c:pt idx="7">
                  <c:v>80</c:v>
                </c:pt>
                <c:pt idx="8">
                  <c:v>3</c:v>
                </c:pt>
                <c:pt idx="9">
                  <c:v>12</c:v>
                </c:pt>
              </c:numCache>
            </c:numRef>
          </c:val>
        </c:ser>
        <c:ser>
          <c:idx val="3"/>
          <c:order val="3"/>
          <c:tx>
            <c:strRef>
              <c:f>Sheet8!$E$3:$E$4</c:f>
              <c:strCache>
                <c:ptCount val="1"/>
                <c:pt idx="0">
                  <c:v>Medeival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Sheet8!$E$5:$E$15</c:f>
              <c:numCache>
                <c:formatCode>General</c:formatCode>
                <c:ptCount val="10"/>
                <c:pt idx="1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Sheet8!$F$3:$F$4</c:f>
              <c:strCache>
                <c:ptCount val="1"/>
                <c:pt idx="0">
                  <c:v>Mortaria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Sheet8!$F$5:$F$15</c:f>
              <c:numCache>
                <c:formatCode>General</c:formatCode>
                <c:ptCount val="10"/>
                <c:pt idx="4">
                  <c:v>3</c:v>
                </c:pt>
                <c:pt idx="7">
                  <c:v>27</c:v>
                </c:pt>
              </c:numCache>
            </c:numRef>
          </c:val>
        </c:ser>
        <c:ser>
          <c:idx val="5"/>
          <c:order val="5"/>
          <c:tx>
            <c:strRef>
              <c:f>Sheet8!$G$3:$G$4</c:f>
              <c:strCache>
                <c:ptCount val="1"/>
                <c:pt idx="0">
                  <c:v>Oxidised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Sheet8!$G$5:$G$15</c:f>
              <c:numCache>
                <c:formatCode>General</c:formatCode>
                <c:ptCount val="10"/>
                <c:pt idx="0">
                  <c:v>140</c:v>
                </c:pt>
                <c:pt idx="1">
                  <c:v>60</c:v>
                </c:pt>
                <c:pt idx="2">
                  <c:v>53</c:v>
                </c:pt>
                <c:pt idx="3">
                  <c:v>311</c:v>
                </c:pt>
                <c:pt idx="4">
                  <c:v>490</c:v>
                </c:pt>
                <c:pt idx="5">
                  <c:v>62</c:v>
                </c:pt>
                <c:pt idx="6">
                  <c:v>234</c:v>
                </c:pt>
                <c:pt idx="7">
                  <c:v>1968</c:v>
                </c:pt>
                <c:pt idx="8">
                  <c:v>96</c:v>
                </c:pt>
                <c:pt idx="9">
                  <c:v>325</c:v>
                </c:pt>
              </c:numCache>
            </c:numRef>
          </c:val>
        </c:ser>
        <c:ser>
          <c:idx val="6"/>
          <c:order val="6"/>
          <c:tx>
            <c:strRef>
              <c:f>Sheet8!$H$3:$H$4</c:f>
              <c:strCache>
                <c:ptCount val="1"/>
                <c:pt idx="0">
                  <c:v>Prehistoric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Sheet8!$H$5:$H$15</c:f>
              <c:numCache>
                <c:formatCode>General</c:formatCode>
                <c:ptCount val="10"/>
                <c:pt idx="0">
                  <c:v>15</c:v>
                </c:pt>
                <c:pt idx="1">
                  <c:v>14</c:v>
                </c:pt>
                <c:pt idx="2">
                  <c:v>3</c:v>
                </c:pt>
                <c:pt idx="3">
                  <c:v>22</c:v>
                </c:pt>
                <c:pt idx="4">
                  <c:v>31</c:v>
                </c:pt>
                <c:pt idx="5">
                  <c:v>8</c:v>
                </c:pt>
                <c:pt idx="6">
                  <c:v>18</c:v>
                </c:pt>
                <c:pt idx="7">
                  <c:v>207</c:v>
                </c:pt>
                <c:pt idx="8">
                  <c:v>4</c:v>
                </c:pt>
                <c:pt idx="9">
                  <c:v>73</c:v>
                </c:pt>
              </c:numCache>
            </c:numRef>
          </c:val>
        </c:ser>
        <c:ser>
          <c:idx val="7"/>
          <c:order val="7"/>
          <c:tx>
            <c:strRef>
              <c:f>Sheet8!$I$3:$I$4</c:f>
              <c:strCache>
                <c:ptCount val="1"/>
                <c:pt idx="0">
                  <c:v>Sigillata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Sheet8!$I$5:$I$15</c:f>
              <c:numCache>
                <c:formatCode>General</c:formatCode>
                <c:ptCount val="10"/>
                <c:pt idx="0">
                  <c:v>3</c:v>
                </c:pt>
                <c:pt idx="1">
                  <c:v>2</c:v>
                </c:pt>
                <c:pt idx="4">
                  <c:v>20</c:v>
                </c:pt>
                <c:pt idx="6">
                  <c:v>1</c:v>
                </c:pt>
                <c:pt idx="7">
                  <c:v>20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</c:ser>
        <c:ser>
          <c:idx val="8"/>
          <c:order val="8"/>
          <c:tx>
            <c:strRef>
              <c:f>Sheet8!$J$3:$J$4</c:f>
              <c:strCache>
                <c:ptCount val="1"/>
                <c:pt idx="0">
                  <c:v>Whiteware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Sheet8!$J$5:$J$15</c:f>
              <c:numCache>
                <c:formatCode>General</c:formatCode>
                <c:ptCount val="10"/>
                <c:pt idx="0">
                  <c:v>9</c:v>
                </c:pt>
                <c:pt idx="1">
                  <c:v>7</c:v>
                </c:pt>
                <c:pt idx="2">
                  <c:v>8</c:v>
                </c:pt>
                <c:pt idx="3">
                  <c:v>26</c:v>
                </c:pt>
                <c:pt idx="4">
                  <c:v>28</c:v>
                </c:pt>
                <c:pt idx="5">
                  <c:v>7</c:v>
                </c:pt>
                <c:pt idx="6">
                  <c:v>16</c:v>
                </c:pt>
                <c:pt idx="7">
                  <c:v>205</c:v>
                </c:pt>
                <c:pt idx="8">
                  <c:v>1</c:v>
                </c:pt>
                <c:pt idx="9">
                  <c:v>24</c:v>
                </c:pt>
              </c:numCache>
            </c:numRef>
          </c:val>
        </c:ser>
        <c:ser>
          <c:idx val="9"/>
          <c:order val="9"/>
          <c:tx>
            <c:strRef>
              <c:f>Sheet8!$K$3:$K$4</c:f>
              <c:strCache>
                <c:ptCount val="1"/>
                <c:pt idx="0">
                  <c:v>burnished</c:v>
                </c:pt>
              </c:strCache>
            </c:strRef>
          </c:tx>
          <c:cat>
            <c:strRef>
              <c:f>Sheet8!$A$5:$A$15</c:f>
              <c:strCache>
                <c:ptCount val="10"/>
                <c:pt idx="0">
                  <c:v>Building</c:v>
                </c:pt>
                <c:pt idx="1">
                  <c:v>Burial</c:v>
                </c:pt>
                <c:pt idx="2">
                  <c:v>Cemetery</c:v>
                </c:pt>
                <c:pt idx="3">
                  <c:v>Farm</c:v>
                </c:pt>
                <c:pt idx="4">
                  <c:v>LargeVilla</c:v>
                </c:pt>
                <c:pt idx="5">
                  <c:v>Minor</c:v>
                </c:pt>
                <c:pt idx="6">
                  <c:v>Roadside</c:v>
                </c:pt>
                <c:pt idx="7">
                  <c:v>Suburban</c:v>
                </c:pt>
                <c:pt idx="8">
                  <c:v>Villa</c:v>
                </c:pt>
                <c:pt idx="9">
                  <c:v>Villa?</c:v>
                </c:pt>
              </c:strCache>
            </c:strRef>
          </c:cat>
          <c:val>
            <c:numRef>
              <c:f>Sheet8!$K$5:$K$15</c:f>
              <c:numCache>
                <c:formatCode>General</c:formatCode>
                <c:ptCount val="10"/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4</c:v>
                </c:pt>
                <c:pt idx="7">
                  <c:v>7</c:v>
                </c:pt>
                <c:pt idx="9">
                  <c:v>4</c:v>
                </c:pt>
              </c:numCache>
            </c:numRef>
          </c:val>
        </c:ser>
        <c:overlap val="100"/>
        <c:axId val="152445696"/>
        <c:axId val="152447232"/>
      </c:barChart>
      <c:catAx>
        <c:axId val="152445696"/>
        <c:scaling>
          <c:orientation val="minMax"/>
        </c:scaling>
        <c:axPos val="b"/>
        <c:tickLblPos val="nextTo"/>
        <c:crossAx val="152447232"/>
        <c:crosses val="autoZero"/>
        <c:auto val="1"/>
        <c:lblAlgn val="ctr"/>
        <c:lblOffset val="100"/>
      </c:catAx>
      <c:valAx>
        <c:axId val="152447232"/>
        <c:scaling>
          <c:orientation val="minMax"/>
        </c:scaling>
        <c:axPos val="l"/>
        <c:majorGridlines/>
        <c:numFmt formatCode="0%" sourceLinked="1"/>
        <c:tickLblPos val="nextTo"/>
        <c:crossAx val="1524456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[Nepi Amphora.xlsx]Sheet4!PivotTable1</c:name>
    <c:fmtId val="0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Sheet4!$B$3:$B$4</c:f>
              <c:strCache>
                <c:ptCount val="1"/>
                <c:pt idx="0">
                  <c:v>North Africa</c:v>
                </c:pt>
              </c:strCache>
            </c:strRef>
          </c:tx>
          <c:cat>
            <c:strRef>
              <c:f>Sheet4!$A$5:$A$38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Sheet4!$B$5:$B$38</c:f>
              <c:numCache>
                <c:formatCode>General</c:formatCode>
                <c:ptCount val="33"/>
                <c:pt idx="0">
                  <c:v>1.4970059880239526</c:v>
                </c:pt>
                <c:pt idx="1">
                  <c:v>1.4970059880239526</c:v>
                </c:pt>
                <c:pt idx="2">
                  <c:v>1.4970059880239526</c:v>
                </c:pt>
                <c:pt idx="3">
                  <c:v>1.4970059880239526</c:v>
                </c:pt>
                <c:pt idx="4">
                  <c:v>1.4970059880239526</c:v>
                </c:pt>
                <c:pt idx="5">
                  <c:v>1.4970059880239526</c:v>
                </c:pt>
                <c:pt idx="6">
                  <c:v>1.0778443113772458</c:v>
                </c:pt>
                <c:pt idx="12">
                  <c:v>3.2214765100671152</c:v>
                </c:pt>
                <c:pt idx="13">
                  <c:v>3.3557046979865754</c:v>
                </c:pt>
                <c:pt idx="14">
                  <c:v>3.3557046979865754</c:v>
                </c:pt>
                <c:pt idx="15">
                  <c:v>3.3557046979865754</c:v>
                </c:pt>
                <c:pt idx="16">
                  <c:v>10.164787707016687</c:v>
                </c:pt>
                <c:pt idx="17">
                  <c:v>10.44849949905962</c:v>
                </c:pt>
                <c:pt idx="18">
                  <c:v>10.047918511380548</c:v>
                </c:pt>
                <c:pt idx="19">
                  <c:v>14.928615696595415</c:v>
                </c:pt>
                <c:pt idx="20">
                  <c:v>19.011949029928754</c:v>
                </c:pt>
                <c:pt idx="21">
                  <c:v>19.011949029928754</c:v>
                </c:pt>
                <c:pt idx="22">
                  <c:v>19.011949029928754</c:v>
                </c:pt>
                <c:pt idx="23">
                  <c:v>19.011949029928754</c:v>
                </c:pt>
                <c:pt idx="24">
                  <c:v>11.180591882363704</c:v>
                </c:pt>
                <c:pt idx="25">
                  <c:v>9.1181742234373679</c:v>
                </c:pt>
                <c:pt idx="26">
                  <c:v>9.1181742234373679</c:v>
                </c:pt>
                <c:pt idx="27">
                  <c:v>9.1181742234373679</c:v>
                </c:pt>
                <c:pt idx="28">
                  <c:v>2.3496893749525318</c:v>
                </c:pt>
                <c:pt idx="29">
                  <c:v>2.06766917293234</c:v>
                </c:pt>
                <c:pt idx="30">
                  <c:v>2.06766917293234</c:v>
                </c:pt>
                <c:pt idx="31">
                  <c:v>2.06766917293234</c:v>
                </c:pt>
                <c:pt idx="32">
                  <c:v>8.2706766917293534E-2</c:v>
                </c:pt>
              </c:numCache>
            </c:numRef>
          </c:val>
        </c:ser>
        <c:ser>
          <c:idx val="1"/>
          <c:order val="1"/>
          <c:tx>
            <c:strRef>
              <c:f>Sheet4!$C$3:$C$4</c:f>
              <c:strCache>
                <c:ptCount val="1"/>
                <c:pt idx="0">
                  <c:v>North Africa ??</c:v>
                </c:pt>
              </c:strCache>
            </c:strRef>
          </c:tx>
          <c:cat>
            <c:strRef>
              <c:f>Sheet4!$A$5:$A$38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Sheet4!$C$5:$C$38</c:f>
              <c:numCache>
                <c:formatCode>General</c:formatCode>
                <c:ptCount val="33"/>
                <c:pt idx="20">
                  <c:v>7.7083333333333517</c:v>
                </c:pt>
                <c:pt idx="21">
                  <c:v>7.7083333333333517</c:v>
                </c:pt>
                <c:pt idx="22">
                  <c:v>7.7083333333333517</c:v>
                </c:pt>
                <c:pt idx="23">
                  <c:v>7.7083333333333517</c:v>
                </c:pt>
                <c:pt idx="24">
                  <c:v>6.4750000000000032</c:v>
                </c:pt>
              </c:numCache>
            </c:numRef>
          </c:val>
        </c:ser>
        <c:ser>
          <c:idx val="2"/>
          <c:order val="2"/>
          <c:tx>
            <c:strRef>
              <c:f>Sheet4!$D$3:$D$4</c:f>
              <c:strCache>
                <c:ptCount val="1"/>
                <c:pt idx="0">
                  <c:v>North Africa?</c:v>
                </c:pt>
              </c:strCache>
            </c:strRef>
          </c:tx>
          <c:cat>
            <c:strRef>
              <c:f>Sheet4!$A$5:$A$38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Sheet4!$D$5:$D$38</c:f>
              <c:numCache>
                <c:formatCode>General</c:formatCode>
                <c:ptCount val="33"/>
                <c:pt idx="8">
                  <c:v>3.1356783919597913</c:v>
                </c:pt>
                <c:pt idx="9">
                  <c:v>3.2663316582914708</c:v>
                </c:pt>
                <c:pt idx="10">
                  <c:v>3.2663316582914708</c:v>
                </c:pt>
                <c:pt idx="11">
                  <c:v>3.2663316582914708</c:v>
                </c:pt>
                <c:pt idx="12">
                  <c:v>3.2663316582914708</c:v>
                </c:pt>
                <c:pt idx="13">
                  <c:v>3.2663316582914708</c:v>
                </c:pt>
                <c:pt idx="14">
                  <c:v>3.2663316582914708</c:v>
                </c:pt>
                <c:pt idx="15">
                  <c:v>3.2663316582914708</c:v>
                </c:pt>
                <c:pt idx="16">
                  <c:v>4.0094411451195517</c:v>
                </c:pt>
                <c:pt idx="17">
                  <c:v>4.0404040404040416</c:v>
                </c:pt>
                <c:pt idx="18">
                  <c:v>6.2611832611832545</c:v>
                </c:pt>
                <c:pt idx="19">
                  <c:v>10.209235209235224</c:v>
                </c:pt>
                <c:pt idx="20">
                  <c:v>9.5804473304473685</c:v>
                </c:pt>
                <c:pt idx="21">
                  <c:v>9.4188311688311419</c:v>
                </c:pt>
                <c:pt idx="22">
                  <c:v>9.4188311688311419</c:v>
                </c:pt>
                <c:pt idx="23">
                  <c:v>9.4188311688311419</c:v>
                </c:pt>
                <c:pt idx="24">
                  <c:v>8.431818181818139</c:v>
                </c:pt>
                <c:pt idx="25">
                  <c:v>3.2499999999999982</c:v>
                </c:pt>
                <c:pt idx="26">
                  <c:v>3.2499999999999982</c:v>
                </c:pt>
                <c:pt idx="27">
                  <c:v>3.2499999999999982</c:v>
                </c:pt>
                <c:pt idx="28">
                  <c:v>0.13</c:v>
                </c:pt>
              </c:numCache>
            </c:numRef>
          </c:val>
        </c:ser>
        <c:ser>
          <c:idx val="3"/>
          <c:order val="3"/>
          <c:tx>
            <c:strRef>
              <c:f>Sheet4!$E$3:$E$4</c:f>
              <c:strCache>
                <c:ptCount val="1"/>
                <c:pt idx="0">
                  <c:v>Sicily?</c:v>
                </c:pt>
              </c:strCache>
            </c:strRef>
          </c:tx>
          <c:cat>
            <c:strRef>
              <c:f>Sheet4!$A$5:$A$38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Sheet4!$E$5:$E$38</c:f>
              <c:numCache>
                <c:formatCode>General</c:formatCode>
                <c:ptCount val="33"/>
                <c:pt idx="2">
                  <c:v>1.9920318725099595</c:v>
                </c:pt>
                <c:pt idx="3">
                  <c:v>1.9920318725099595</c:v>
                </c:pt>
                <c:pt idx="4">
                  <c:v>1.9920318725099595</c:v>
                </c:pt>
                <c:pt idx="5">
                  <c:v>1.9920318725099595</c:v>
                </c:pt>
                <c:pt idx="6">
                  <c:v>1.9920318725099595</c:v>
                </c:pt>
                <c:pt idx="7">
                  <c:v>1.9920318725099595</c:v>
                </c:pt>
                <c:pt idx="8">
                  <c:v>1.9920318725099595</c:v>
                </c:pt>
                <c:pt idx="9">
                  <c:v>1.9920318725099595</c:v>
                </c:pt>
                <c:pt idx="10">
                  <c:v>1.9920318725099595</c:v>
                </c:pt>
                <c:pt idx="11">
                  <c:v>1.9920318725099595</c:v>
                </c:pt>
                <c:pt idx="12">
                  <c:v>0.15936254980079728</c:v>
                </c:pt>
              </c:numCache>
            </c:numRef>
          </c:val>
        </c:ser>
        <c:ser>
          <c:idx val="4"/>
          <c:order val="4"/>
          <c:tx>
            <c:strRef>
              <c:f>Sheet4!$F$3:$F$4</c:f>
              <c:strCache>
                <c:ptCount val="1"/>
                <c:pt idx="0">
                  <c:v>Spanish</c:v>
                </c:pt>
              </c:strCache>
            </c:strRef>
          </c:tx>
          <c:cat>
            <c:strRef>
              <c:f>Sheet4!$A$5:$A$38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Sheet4!$F$5:$F$38</c:f>
              <c:numCache>
                <c:formatCode>General</c:formatCode>
                <c:ptCount val="33"/>
                <c:pt idx="8">
                  <c:v>13.423102132737259</c:v>
                </c:pt>
                <c:pt idx="9">
                  <c:v>13.98239805493465</c:v>
                </c:pt>
                <c:pt idx="10">
                  <c:v>13.98239805493465</c:v>
                </c:pt>
                <c:pt idx="11">
                  <c:v>13.98239805493465</c:v>
                </c:pt>
                <c:pt idx="12">
                  <c:v>5.9823980549346718</c:v>
                </c:pt>
                <c:pt idx="13">
                  <c:v>5.6490647216013183</c:v>
                </c:pt>
                <c:pt idx="14">
                  <c:v>5.6490647216013183</c:v>
                </c:pt>
                <c:pt idx="15">
                  <c:v>5.6490647216013183</c:v>
                </c:pt>
                <c:pt idx="16">
                  <c:v>6.6473672711382834</c:v>
                </c:pt>
                <c:pt idx="17">
                  <c:v>6.6889632107023393</c:v>
                </c:pt>
                <c:pt idx="18">
                  <c:v>6.6889632107023393</c:v>
                </c:pt>
                <c:pt idx="19">
                  <c:v>6.6889632107023393</c:v>
                </c:pt>
                <c:pt idx="20">
                  <c:v>4.2809364548494955</c:v>
                </c:pt>
                <c:pt idx="21">
                  <c:v>4.1806020066889618</c:v>
                </c:pt>
                <c:pt idx="22">
                  <c:v>4.1806020066889618</c:v>
                </c:pt>
                <c:pt idx="23">
                  <c:v>4.1806020066889618</c:v>
                </c:pt>
                <c:pt idx="24">
                  <c:v>4.1806020066889618</c:v>
                </c:pt>
                <c:pt idx="25">
                  <c:v>4.1806020066889618</c:v>
                </c:pt>
                <c:pt idx="26">
                  <c:v>4.1806020066889618</c:v>
                </c:pt>
                <c:pt idx="27">
                  <c:v>4.1806020066889618</c:v>
                </c:pt>
                <c:pt idx="28">
                  <c:v>0.16722408026755853</c:v>
                </c:pt>
              </c:numCache>
            </c:numRef>
          </c:val>
        </c:ser>
        <c:overlap val="100"/>
        <c:axId val="152515712"/>
        <c:axId val="152517248"/>
      </c:barChart>
      <c:catAx>
        <c:axId val="152515712"/>
        <c:scaling>
          <c:orientation val="minMax"/>
        </c:scaling>
        <c:axPos val="b"/>
        <c:tickLblPos val="nextTo"/>
        <c:crossAx val="152517248"/>
        <c:crosses val="autoZero"/>
        <c:auto val="1"/>
        <c:lblAlgn val="ctr"/>
        <c:lblOffset val="100"/>
      </c:catAx>
      <c:valAx>
        <c:axId val="152517248"/>
        <c:scaling>
          <c:orientation val="minMax"/>
        </c:scaling>
        <c:axPos val="l"/>
        <c:majorGridlines/>
        <c:numFmt formatCode="General" sourceLinked="1"/>
        <c:tickLblPos val="nextTo"/>
        <c:crossAx val="1525157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[Nepi Amphora.xlsx]Sheet6!PivotTable2</c:name>
    <c:fmtId val="0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Sheet6!$B$3:$B$4</c:f>
              <c:strCache>
                <c:ptCount val="1"/>
                <c:pt idx="0">
                  <c:v>Fish Sauce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Sheet6!$B$5:$B$38</c:f>
              <c:numCache>
                <c:formatCode>General</c:formatCode>
                <c:ptCount val="33"/>
                <c:pt idx="8">
                  <c:v>8.5587805246970667</c:v>
                </c:pt>
                <c:pt idx="9">
                  <c:v>8.9153963798927762</c:v>
                </c:pt>
                <c:pt idx="10">
                  <c:v>8.9153963798927762</c:v>
                </c:pt>
                <c:pt idx="11">
                  <c:v>8.9153963798927762</c:v>
                </c:pt>
                <c:pt idx="12">
                  <c:v>8.9153963798927762</c:v>
                </c:pt>
                <c:pt idx="13">
                  <c:v>8.9153963798927762</c:v>
                </c:pt>
                <c:pt idx="14">
                  <c:v>8.9153963798927762</c:v>
                </c:pt>
                <c:pt idx="15">
                  <c:v>8.9153963798927762</c:v>
                </c:pt>
                <c:pt idx="16">
                  <c:v>8.7629829434850048</c:v>
                </c:pt>
                <c:pt idx="17">
                  <c:v>8.7566323836346704</c:v>
                </c:pt>
                <c:pt idx="18">
                  <c:v>8.7566323836346704</c:v>
                </c:pt>
                <c:pt idx="19">
                  <c:v>8.7566323836346704</c:v>
                </c:pt>
                <c:pt idx="20">
                  <c:v>6.348605627781831</c:v>
                </c:pt>
                <c:pt idx="21">
                  <c:v>6.2482711796212964</c:v>
                </c:pt>
                <c:pt idx="22">
                  <c:v>6.2482711796212964</c:v>
                </c:pt>
                <c:pt idx="23">
                  <c:v>6.2482711796212964</c:v>
                </c:pt>
                <c:pt idx="24">
                  <c:v>6.2482711796212964</c:v>
                </c:pt>
                <c:pt idx="25">
                  <c:v>6.2482711796212964</c:v>
                </c:pt>
                <c:pt idx="26">
                  <c:v>6.2482711796212964</c:v>
                </c:pt>
                <c:pt idx="27">
                  <c:v>6.2482711796212964</c:v>
                </c:pt>
                <c:pt idx="28">
                  <c:v>2.2348932531998877</c:v>
                </c:pt>
                <c:pt idx="29">
                  <c:v>2.06766917293234</c:v>
                </c:pt>
                <c:pt idx="30">
                  <c:v>2.06766917293234</c:v>
                </c:pt>
                <c:pt idx="31">
                  <c:v>2.06766917293234</c:v>
                </c:pt>
                <c:pt idx="32">
                  <c:v>8.2706766917293534E-2</c:v>
                </c:pt>
              </c:numCache>
            </c:numRef>
          </c:val>
        </c:ser>
        <c:ser>
          <c:idx val="1"/>
          <c:order val="1"/>
          <c:tx>
            <c:strRef>
              <c:f>Sheet6!$C$3:$C$4</c:f>
              <c:strCache>
                <c:ptCount val="1"/>
                <c:pt idx="0">
                  <c:v>Fish Sauce/ Wine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Sheet6!$C$5:$C$38</c:f>
              <c:numCache>
                <c:formatCode>General</c:formatCode>
                <c:ptCount val="33"/>
                <c:pt idx="16">
                  <c:v>8.7029084818029485</c:v>
                </c:pt>
                <c:pt idx="17">
                  <c:v>9.065529668544773</c:v>
                </c:pt>
                <c:pt idx="18">
                  <c:v>9.065529668544773</c:v>
                </c:pt>
                <c:pt idx="19">
                  <c:v>9.065529668544773</c:v>
                </c:pt>
                <c:pt idx="20">
                  <c:v>14.978408456423519</c:v>
                </c:pt>
                <c:pt idx="21">
                  <c:v>14.816792294807406</c:v>
                </c:pt>
                <c:pt idx="22">
                  <c:v>14.816792294807406</c:v>
                </c:pt>
                <c:pt idx="23">
                  <c:v>14.816792294807406</c:v>
                </c:pt>
                <c:pt idx="24">
                  <c:v>13.274489873610475</c:v>
                </c:pt>
                <c:pt idx="25">
                  <c:v>5.0505050505050351</c:v>
                </c:pt>
                <c:pt idx="26">
                  <c:v>5.0505050505050351</c:v>
                </c:pt>
                <c:pt idx="27">
                  <c:v>5.0505050505050351</c:v>
                </c:pt>
                <c:pt idx="28">
                  <c:v>0.20202020202020204</c:v>
                </c:pt>
              </c:numCache>
            </c:numRef>
          </c:val>
        </c:ser>
        <c:ser>
          <c:idx val="2"/>
          <c:order val="2"/>
          <c:tx>
            <c:strRef>
              <c:f>Sheet6!$D$3:$D$4</c:f>
              <c:strCache>
                <c:ptCount val="1"/>
                <c:pt idx="0">
                  <c:v>Olive Oil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Sheet6!$D$5:$D$38</c:f>
              <c:numCache>
                <c:formatCode>General</c:formatCode>
                <c:ptCount val="33"/>
                <c:pt idx="12">
                  <c:v>3.2214765100671152</c:v>
                </c:pt>
                <c:pt idx="13">
                  <c:v>3.3557046979865754</c:v>
                </c:pt>
                <c:pt idx="14">
                  <c:v>3.3557046979865754</c:v>
                </c:pt>
                <c:pt idx="15">
                  <c:v>3.3557046979865754</c:v>
                </c:pt>
                <c:pt idx="16">
                  <c:v>3.3557046979865754</c:v>
                </c:pt>
                <c:pt idx="17">
                  <c:v>3.3557046979865754</c:v>
                </c:pt>
                <c:pt idx="18">
                  <c:v>1.8804968446358807</c:v>
                </c:pt>
                <c:pt idx="19">
                  <c:v>4.8507462686566969</c:v>
                </c:pt>
                <c:pt idx="20">
                  <c:v>6.8507462686566978</c:v>
                </c:pt>
                <c:pt idx="21">
                  <c:v>6.8507462686566978</c:v>
                </c:pt>
                <c:pt idx="22">
                  <c:v>6.8507462686566978</c:v>
                </c:pt>
                <c:pt idx="23">
                  <c:v>6.8507462686566978</c:v>
                </c:pt>
                <c:pt idx="24">
                  <c:v>2.1940298507462694</c:v>
                </c:pt>
                <c:pt idx="25">
                  <c:v>2.0000000000000004</c:v>
                </c:pt>
                <c:pt idx="26">
                  <c:v>2.0000000000000004</c:v>
                </c:pt>
                <c:pt idx="27">
                  <c:v>2.0000000000000004</c:v>
                </c:pt>
                <c:pt idx="28">
                  <c:v>8.0000000000000043E-2</c:v>
                </c:pt>
              </c:numCache>
            </c:numRef>
          </c:val>
        </c:ser>
        <c:ser>
          <c:idx val="3"/>
          <c:order val="3"/>
          <c:tx>
            <c:strRef>
              <c:f>Sheet6!$E$3:$E$4</c:f>
              <c:strCache>
                <c:ptCount val="1"/>
                <c:pt idx="0">
                  <c:v>Olive oil/ Wine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Sheet6!$E$5:$E$38</c:f>
              <c:numCache>
                <c:formatCode>General</c:formatCode>
                <c:ptCount val="33"/>
                <c:pt idx="0">
                  <c:v>1.4970059880239526</c:v>
                </c:pt>
                <c:pt idx="1">
                  <c:v>1.4970059880239526</c:v>
                </c:pt>
                <c:pt idx="2">
                  <c:v>1.4970059880239526</c:v>
                </c:pt>
                <c:pt idx="3">
                  <c:v>1.4970059880239526</c:v>
                </c:pt>
                <c:pt idx="4">
                  <c:v>1.4970059880239526</c:v>
                </c:pt>
                <c:pt idx="5">
                  <c:v>1.4970059880239526</c:v>
                </c:pt>
                <c:pt idx="6">
                  <c:v>1.0778443113772458</c:v>
                </c:pt>
              </c:numCache>
            </c:numRef>
          </c:val>
        </c:ser>
        <c:ser>
          <c:idx val="4"/>
          <c:order val="4"/>
          <c:tx>
            <c:strRef>
              <c:f>Sheet6!$F$3:$F$4</c:f>
              <c:strCache>
                <c:ptCount val="1"/>
                <c:pt idx="0">
                  <c:v>Olive Oil/Fish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Sheet6!$F$5:$F$38</c:f>
              <c:numCache>
                <c:formatCode>General</c:formatCode>
                <c:ptCount val="33"/>
                <c:pt idx="18">
                  <c:v>2.220779220779221</c:v>
                </c:pt>
                <c:pt idx="19">
                  <c:v>6.1688311688311686</c:v>
                </c:pt>
                <c:pt idx="20">
                  <c:v>6.1688311688311686</c:v>
                </c:pt>
                <c:pt idx="21">
                  <c:v>6.1688311688311686</c:v>
                </c:pt>
                <c:pt idx="22">
                  <c:v>6.1688311688311686</c:v>
                </c:pt>
                <c:pt idx="23">
                  <c:v>6.1688311688311686</c:v>
                </c:pt>
                <c:pt idx="24">
                  <c:v>5.1818181818181834</c:v>
                </c:pt>
              </c:numCache>
            </c:numRef>
          </c:val>
        </c:ser>
        <c:ser>
          <c:idx val="5"/>
          <c:order val="5"/>
          <c:tx>
            <c:strRef>
              <c:f>Sheet6!$G$3:$G$4</c:f>
              <c:strCache>
                <c:ptCount val="1"/>
                <c:pt idx="0">
                  <c:v>Unknown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Sheet6!$G$5:$G$38</c:f>
              <c:numCache>
                <c:formatCode>General</c:formatCode>
                <c:ptCount val="33"/>
                <c:pt idx="20">
                  <c:v>3.2499999999999982</c:v>
                </c:pt>
                <c:pt idx="21">
                  <c:v>3.2499999999999982</c:v>
                </c:pt>
                <c:pt idx="22">
                  <c:v>3.2499999999999982</c:v>
                </c:pt>
                <c:pt idx="23">
                  <c:v>3.2499999999999982</c:v>
                </c:pt>
                <c:pt idx="24">
                  <c:v>3.2499999999999982</c:v>
                </c:pt>
                <c:pt idx="25">
                  <c:v>3.2499999999999982</c:v>
                </c:pt>
                <c:pt idx="26">
                  <c:v>3.2499999999999982</c:v>
                </c:pt>
                <c:pt idx="27">
                  <c:v>3.2499999999999982</c:v>
                </c:pt>
                <c:pt idx="28">
                  <c:v>0.13</c:v>
                </c:pt>
              </c:numCache>
            </c:numRef>
          </c:val>
        </c:ser>
        <c:ser>
          <c:idx val="6"/>
          <c:order val="6"/>
          <c:tx>
            <c:strRef>
              <c:f>Sheet6!$H$3:$H$4</c:f>
              <c:strCache>
                <c:ptCount val="1"/>
                <c:pt idx="0">
                  <c:v>Wine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Sheet6!$H$5:$H$38</c:f>
              <c:numCache>
                <c:formatCode>General</c:formatCode>
                <c:ptCount val="33"/>
                <c:pt idx="2">
                  <c:v>1.9920318725099595</c:v>
                </c:pt>
                <c:pt idx="3">
                  <c:v>1.9920318725099595</c:v>
                </c:pt>
                <c:pt idx="4">
                  <c:v>1.9920318725099595</c:v>
                </c:pt>
                <c:pt idx="5">
                  <c:v>1.9920318725099595</c:v>
                </c:pt>
                <c:pt idx="6">
                  <c:v>1.9920318725099595</c:v>
                </c:pt>
                <c:pt idx="7">
                  <c:v>1.9920318725099595</c:v>
                </c:pt>
                <c:pt idx="8">
                  <c:v>9.9920318725100028</c:v>
                </c:pt>
                <c:pt idx="9">
                  <c:v>10.325365205843319</c:v>
                </c:pt>
                <c:pt idx="10">
                  <c:v>10.325365205843319</c:v>
                </c:pt>
                <c:pt idx="11">
                  <c:v>10.325365205843319</c:v>
                </c:pt>
                <c:pt idx="12">
                  <c:v>0.49269588313413032</c:v>
                </c:pt>
              </c:numCache>
            </c:numRef>
          </c:val>
        </c:ser>
        <c:ser>
          <c:idx val="7"/>
          <c:order val="7"/>
          <c:tx>
            <c:strRef>
              <c:f>Sheet6!$I$3:$I$4</c:f>
              <c:strCache>
                <c:ptCount val="1"/>
                <c:pt idx="0">
                  <c:v>Wine/ Fish sauce/ Olive Oil</c:v>
                </c:pt>
              </c:strCache>
            </c:strRef>
          </c:tx>
          <c:cat>
            <c:strRef>
              <c:f>Sheet6!$A$5:$A$38</c:f>
              <c:strCache>
                <c:ptCount val="33"/>
                <c:pt idx="0">
                  <c:v>-200</c:v>
                </c:pt>
                <c:pt idx="1">
                  <c:v>-175</c:v>
                </c:pt>
                <c:pt idx="2">
                  <c:v>-150</c:v>
                </c:pt>
                <c:pt idx="3">
                  <c:v>-125</c:v>
                </c:pt>
                <c:pt idx="4">
                  <c:v>-100</c:v>
                </c:pt>
                <c:pt idx="5">
                  <c:v>-75</c:v>
                </c:pt>
                <c:pt idx="6">
                  <c:v>-50</c:v>
                </c:pt>
                <c:pt idx="7">
                  <c:v>-25</c:v>
                </c:pt>
                <c:pt idx="8">
                  <c:v>0</c:v>
                </c:pt>
                <c:pt idx="9">
                  <c:v>25</c:v>
                </c:pt>
                <c:pt idx="10">
                  <c:v>50</c:v>
                </c:pt>
                <c:pt idx="11">
                  <c:v>75</c:v>
                </c:pt>
                <c:pt idx="12">
                  <c:v>100</c:v>
                </c:pt>
                <c:pt idx="13">
                  <c:v>125</c:v>
                </c:pt>
                <c:pt idx="14">
                  <c:v>150</c:v>
                </c:pt>
                <c:pt idx="15">
                  <c:v>175</c:v>
                </c:pt>
                <c:pt idx="16">
                  <c:v>200</c:v>
                </c:pt>
                <c:pt idx="17">
                  <c:v>225</c:v>
                </c:pt>
                <c:pt idx="18">
                  <c:v>250</c:v>
                </c:pt>
                <c:pt idx="19">
                  <c:v>275</c:v>
                </c:pt>
                <c:pt idx="20">
                  <c:v>300</c:v>
                </c:pt>
                <c:pt idx="21">
                  <c:v>325</c:v>
                </c:pt>
                <c:pt idx="22">
                  <c:v>350</c:v>
                </c:pt>
                <c:pt idx="23">
                  <c:v>375</c:v>
                </c:pt>
                <c:pt idx="24">
                  <c:v>400</c:v>
                </c:pt>
                <c:pt idx="25">
                  <c:v>425</c:v>
                </c:pt>
                <c:pt idx="26">
                  <c:v>450</c:v>
                </c:pt>
                <c:pt idx="27">
                  <c:v>475</c:v>
                </c:pt>
                <c:pt idx="28">
                  <c:v>500</c:v>
                </c:pt>
                <c:pt idx="29">
                  <c:v>525</c:v>
                </c:pt>
                <c:pt idx="30">
                  <c:v>550</c:v>
                </c:pt>
                <c:pt idx="31">
                  <c:v>575</c:v>
                </c:pt>
                <c:pt idx="32">
                  <c:v>600</c:v>
                </c:pt>
              </c:strCache>
            </c:strRef>
          </c:cat>
          <c:val>
            <c:numRef>
              <c:f>Sheet6!$I$5:$I$38</c:f>
              <c:numCache>
                <c:formatCode>General</c:formatCode>
                <c:ptCount val="33"/>
                <c:pt idx="18">
                  <c:v>1.074626865671642</c:v>
                </c:pt>
                <c:pt idx="19">
                  <c:v>2.98507462686567</c:v>
                </c:pt>
                <c:pt idx="20">
                  <c:v>2.98507462686567</c:v>
                </c:pt>
                <c:pt idx="21">
                  <c:v>2.98507462686567</c:v>
                </c:pt>
                <c:pt idx="22">
                  <c:v>2.98507462686567</c:v>
                </c:pt>
                <c:pt idx="23">
                  <c:v>2.98507462686567</c:v>
                </c:pt>
                <c:pt idx="24">
                  <c:v>0.11940298507462686</c:v>
                </c:pt>
              </c:numCache>
            </c:numRef>
          </c:val>
        </c:ser>
        <c:overlap val="100"/>
        <c:axId val="152666112"/>
        <c:axId val="152667648"/>
      </c:barChart>
      <c:catAx>
        <c:axId val="152666112"/>
        <c:scaling>
          <c:orientation val="minMax"/>
        </c:scaling>
        <c:axPos val="b"/>
        <c:tickLblPos val="nextTo"/>
        <c:crossAx val="152667648"/>
        <c:crosses val="autoZero"/>
        <c:auto val="1"/>
        <c:lblAlgn val="ctr"/>
        <c:lblOffset val="100"/>
      </c:catAx>
      <c:valAx>
        <c:axId val="152667648"/>
        <c:scaling>
          <c:orientation val="minMax"/>
        </c:scaling>
        <c:axPos val="l"/>
        <c:majorGridlines/>
        <c:numFmt formatCode="General" sourceLinked="1"/>
        <c:tickLblPos val="nextTo"/>
        <c:crossAx val="1526661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pivotSource>
    <c:name>[Book1]Sheet9!PivotTable8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Sheet9!$L$3:$L$4</c:f>
              <c:strCache>
                <c:ptCount val="1"/>
                <c:pt idx="0">
                  <c:v>O01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Sheet9!$L$5:$L$42</c:f>
              <c:numCache>
                <c:formatCode>General</c:formatCode>
                <c:ptCount val="37"/>
                <c:pt idx="11">
                  <c:v>3.5238095238095224</c:v>
                </c:pt>
                <c:pt idx="12">
                  <c:v>4.4047619047619024</c:v>
                </c:pt>
                <c:pt idx="13">
                  <c:v>4.4047619047619024</c:v>
                </c:pt>
                <c:pt idx="14">
                  <c:v>4.4047619047619024</c:v>
                </c:pt>
                <c:pt idx="15">
                  <c:v>4.4047619047619024</c:v>
                </c:pt>
                <c:pt idx="16">
                  <c:v>4.4047619047619024</c:v>
                </c:pt>
                <c:pt idx="17">
                  <c:v>4.4047619047619024</c:v>
                </c:pt>
                <c:pt idx="18">
                  <c:v>4.4047619047619024</c:v>
                </c:pt>
                <c:pt idx="19">
                  <c:v>2.8190476190476152</c:v>
                </c:pt>
              </c:numCache>
            </c:numRef>
          </c:val>
        </c:ser>
        <c:ser>
          <c:idx val="1"/>
          <c:order val="1"/>
          <c:tx>
            <c:strRef>
              <c:f>Sheet9!$M$3:$M$4</c:f>
              <c:strCache>
                <c:ptCount val="1"/>
                <c:pt idx="0">
                  <c:v>O02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Sheet9!$M$5:$M$42</c:f>
              <c:numCache>
                <c:formatCode>General</c:formatCode>
                <c:ptCount val="37"/>
                <c:pt idx="4">
                  <c:v>3.2828282828282838</c:v>
                </c:pt>
                <c:pt idx="5">
                  <c:v>3.2828282828282838</c:v>
                </c:pt>
                <c:pt idx="6">
                  <c:v>3.2828282828282838</c:v>
                </c:pt>
                <c:pt idx="7">
                  <c:v>3.2828282828282838</c:v>
                </c:pt>
              </c:numCache>
            </c:numRef>
          </c:val>
        </c:ser>
        <c:ser>
          <c:idx val="2"/>
          <c:order val="2"/>
          <c:tx>
            <c:strRef>
              <c:f>Sheet9!$N$3:$N$4</c:f>
              <c:strCache>
                <c:ptCount val="1"/>
                <c:pt idx="0">
                  <c:v>O03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Sheet9!$N$5:$N$42</c:f>
              <c:numCache>
                <c:formatCode>General</c:formatCode>
                <c:ptCount val="37"/>
                <c:pt idx="8">
                  <c:v>6.1881188118811865</c:v>
                </c:pt>
                <c:pt idx="9">
                  <c:v>6.1881188118811865</c:v>
                </c:pt>
                <c:pt idx="10">
                  <c:v>6.1881188118811865</c:v>
                </c:pt>
                <c:pt idx="11">
                  <c:v>10.950023573785968</c:v>
                </c:pt>
                <c:pt idx="12">
                  <c:v>6.4474304573314445</c:v>
                </c:pt>
                <c:pt idx="13">
                  <c:v>5.9523809523809472</c:v>
                </c:pt>
                <c:pt idx="14">
                  <c:v>5.9523809523809472</c:v>
                </c:pt>
                <c:pt idx="15">
                  <c:v>5.9523809523809472</c:v>
                </c:pt>
                <c:pt idx="16">
                  <c:v>5.9523809523809472</c:v>
                </c:pt>
                <c:pt idx="17">
                  <c:v>5.9523809523809472</c:v>
                </c:pt>
                <c:pt idx="18">
                  <c:v>5.9523809523809472</c:v>
                </c:pt>
                <c:pt idx="19">
                  <c:v>3.8095238095238124</c:v>
                </c:pt>
              </c:numCache>
            </c:numRef>
          </c:val>
        </c:ser>
        <c:ser>
          <c:idx val="3"/>
          <c:order val="3"/>
          <c:tx>
            <c:strRef>
              <c:f>Sheet9!$O$3:$O$4</c:f>
              <c:strCache>
                <c:ptCount val="1"/>
                <c:pt idx="0">
                  <c:v>O04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Sheet9!$O$5:$O$42</c:f>
              <c:numCache>
                <c:formatCode>General</c:formatCode>
                <c:ptCount val="37"/>
                <c:pt idx="11">
                  <c:v>3.8095238095238075</c:v>
                </c:pt>
                <c:pt idx="12">
                  <c:v>4.7619047619047628</c:v>
                </c:pt>
                <c:pt idx="13">
                  <c:v>4.7619047619047628</c:v>
                </c:pt>
                <c:pt idx="14">
                  <c:v>4.7619047619047628</c:v>
                </c:pt>
                <c:pt idx="15">
                  <c:v>4.7619047619047628</c:v>
                </c:pt>
                <c:pt idx="16">
                  <c:v>4.7619047619047628</c:v>
                </c:pt>
                <c:pt idx="17">
                  <c:v>4.7619047619047628</c:v>
                </c:pt>
                <c:pt idx="18">
                  <c:v>4.7619047619047628</c:v>
                </c:pt>
                <c:pt idx="19">
                  <c:v>3.0476190476190492</c:v>
                </c:pt>
              </c:numCache>
            </c:numRef>
          </c:val>
        </c:ser>
        <c:ser>
          <c:idx val="4"/>
          <c:order val="4"/>
          <c:tx>
            <c:strRef>
              <c:f>Sheet9!$P$3:$P$4</c:f>
              <c:strCache>
                <c:ptCount val="1"/>
                <c:pt idx="0">
                  <c:v>O05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Sheet9!$P$5:$P$42</c:f>
              <c:numCache>
                <c:formatCode>General</c:formatCode>
                <c:ptCount val="37"/>
                <c:pt idx="11">
                  <c:v>1.0476190476190459</c:v>
                </c:pt>
                <c:pt idx="12">
                  <c:v>1.3095238095238093</c:v>
                </c:pt>
                <c:pt idx="13">
                  <c:v>1.3095238095238093</c:v>
                </c:pt>
                <c:pt idx="14">
                  <c:v>1.3095238095238093</c:v>
                </c:pt>
                <c:pt idx="15">
                  <c:v>1.3095238095238093</c:v>
                </c:pt>
                <c:pt idx="16">
                  <c:v>1.3095238095238093</c:v>
                </c:pt>
                <c:pt idx="17">
                  <c:v>1.3095238095238093</c:v>
                </c:pt>
                <c:pt idx="18">
                  <c:v>1.3095238095238093</c:v>
                </c:pt>
                <c:pt idx="19">
                  <c:v>0.83809523809523878</c:v>
                </c:pt>
              </c:numCache>
            </c:numRef>
          </c:val>
        </c:ser>
        <c:ser>
          <c:idx val="5"/>
          <c:order val="5"/>
          <c:tx>
            <c:strRef>
              <c:f>Sheet9!$Q$3:$Q$4</c:f>
              <c:strCache>
                <c:ptCount val="1"/>
                <c:pt idx="0">
                  <c:v>O11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Sheet9!$Q$5:$Q$42</c:f>
              <c:numCache>
                <c:formatCode>General</c:formatCode>
                <c:ptCount val="37"/>
                <c:pt idx="0">
                  <c:v>6.0301507537688464</c:v>
                </c:pt>
                <c:pt idx="1">
                  <c:v>6.0301507537688464</c:v>
                </c:pt>
                <c:pt idx="2">
                  <c:v>6.0301507537688464</c:v>
                </c:pt>
                <c:pt idx="3">
                  <c:v>6.0301507537688464</c:v>
                </c:pt>
                <c:pt idx="4">
                  <c:v>6.4468174204355115</c:v>
                </c:pt>
                <c:pt idx="5">
                  <c:v>6.4468174204355115</c:v>
                </c:pt>
                <c:pt idx="6">
                  <c:v>6.4468174204355115</c:v>
                </c:pt>
                <c:pt idx="7">
                  <c:v>6.4468174204355115</c:v>
                </c:pt>
                <c:pt idx="8">
                  <c:v>0.41666666666666707</c:v>
                </c:pt>
                <c:pt idx="9">
                  <c:v>1.5939241917502778</c:v>
                </c:pt>
                <c:pt idx="10">
                  <c:v>10.419396855732277</c:v>
                </c:pt>
                <c:pt idx="11">
                  <c:v>14.324158760494146</c:v>
                </c:pt>
                <c:pt idx="12">
                  <c:v>9.9908174812588086</c:v>
                </c:pt>
                <c:pt idx="13">
                  <c:v>10.109723045871165</c:v>
                </c:pt>
                <c:pt idx="14">
                  <c:v>10.86421406383525</c:v>
                </c:pt>
                <c:pt idx="15">
                  <c:v>12.20553142910472</c:v>
                </c:pt>
                <c:pt idx="16">
                  <c:v>11.805531429104718</c:v>
                </c:pt>
                <c:pt idx="17">
                  <c:v>11.788864762438019</c:v>
                </c:pt>
                <c:pt idx="18">
                  <c:v>13.641805938908632</c:v>
                </c:pt>
                <c:pt idx="19">
                  <c:v>15.178780728824593</c:v>
                </c:pt>
                <c:pt idx="20">
                  <c:v>4.5811314178439284</c:v>
                </c:pt>
                <c:pt idx="21">
                  <c:v>1.7511465363587222</c:v>
                </c:pt>
                <c:pt idx="22">
                  <c:v>0.33444816053511728</c:v>
                </c:pt>
                <c:pt idx="23">
                  <c:v>0.33444816053511728</c:v>
                </c:pt>
                <c:pt idx="24">
                  <c:v>1.3377926421404668E-2</c:v>
                </c:pt>
                <c:pt idx="32">
                  <c:v>1.4545454545454537</c:v>
                </c:pt>
                <c:pt idx="33">
                  <c:v>10.27272727272728</c:v>
                </c:pt>
                <c:pt idx="34">
                  <c:v>10.27272727272728</c:v>
                </c:pt>
                <c:pt idx="35">
                  <c:v>1.5151515151515142</c:v>
                </c:pt>
                <c:pt idx="36">
                  <c:v>6.0606060606060622E-2</c:v>
                </c:pt>
              </c:numCache>
            </c:numRef>
          </c:val>
        </c:ser>
        <c:ser>
          <c:idx val="6"/>
          <c:order val="6"/>
          <c:tx>
            <c:strRef>
              <c:f>Sheet9!$R$3:$R$4</c:f>
              <c:strCache>
                <c:ptCount val="1"/>
                <c:pt idx="0">
                  <c:v>O12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Sheet9!$R$5:$R$42</c:f>
              <c:numCache>
                <c:formatCode>General</c:formatCode>
                <c:ptCount val="37"/>
                <c:pt idx="4">
                  <c:v>4.0201005025125607</c:v>
                </c:pt>
                <c:pt idx="5">
                  <c:v>4.0201005025125607</c:v>
                </c:pt>
                <c:pt idx="6">
                  <c:v>4.0201005025125607</c:v>
                </c:pt>
                <c:pt idx="7">
                  <c:v>4.0201005025125607</c:v>
                </c:pt>
                <c:pt idx="8">
                  <c:v>6.8951005025125625</c:v>
                </c:pt>
                <c:pt idx="9">
                  <c:v>6.8951005025125625</c:v>
                </c:pt>
                <c:pt idx="10">
                  <c:v>6.8951005025125625</c:v>
                </c:pt>
                <c:pt idx="11">
                  <c:v>8.1331957406077979</c:v>
                </c:pt>
                <c:pt idx="12">
                  <c:v>4.4226190476190466</c:v>
                </c:pt>
                <c:pt idx="13">
                  <c:v>4.4226190476190466</c:v>
                </c:pt>
                <c:pt idx="14">
                  <c:v>4.4226190476190466</c:v>
                </c:pt>
                <c:pt idx="15">
                  <c:v>4.4226190476190466</c:v>
                </c:pt>
                <c:pt idx="16">
                  <c:v>1.6626190476190474</c:v>
                </c:pt>
                <c:pt idx="17">
                  <c:v>1.5476190476190459</c:v>
                </c:pt>
                <c:pt idx="18">
                  <c:v>1.5476190476190459</c:v>
                </c:pt>
                <c:pt idx="19">
                  <c:v>0.9904761904761904</c:v>
                </c:pt>
                <c:pt idx="25">
                  <c:v>0.65665236051502163</c:v>
                </c:pt>
                <c:pt idx="26">
                  <c:v>1.6993608882254154</c:v>
                </c:pt>
                <c:pt idx="27">
                  <c:v>3.0037087143123795</c:v>
                </c:pt>
                <c:pt idx="28">
                  <c:v>3.0037087143123795</c:v>
                </c:pt>
                <c:pt idx="29">
                  <c:v>3.0037087143123795</c:v>
                </c:pt>
                <c:pt idx="30">
                  <c:v>3.0037087143123795</c:v>
                </c:pt>
                <c:pt idx="31">
                  <c:v>3.0037087143123795</c:v>
                </c:pt>
                <c:pt idx="32">
                  <c:v>3.0037087143123795</c:v>
                </c:pt>
                <c:pt idx="33">
                  <c:v>3.0037087143123795</c:v>
                </c:pt>
                <c:pt idx="34">
                  <c:v>0.73817409964545688</c:v>
                </c:pt>
              </c:numCache>
            </c:numRef>
          </c:val>
        </c:ser>
        <c:ser>
          <c:idx val="7"/>
          <c:order val="7"/>
          <c:tx>
            <c:strRef>
              <c:f>Sheet9!$S$3:$S$4</c:f>
              <c:strCache>
                <c:ptCount val="1"/>
                <c:pt idx="0">
                  <c:v>O13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Sheet9!$S$5:$S$42</c:f>
              <c:numCache>
                <c:formatCode>General</c:formatCode>
                <c:ptCount val="37"/>
                <c:pt idx="4">
                  <c:v>8.542713567839197</c:v>
                </c:pt>
                <c:pt idx="5">
                  <c:v>8.542713567839197</c:v>
                </c:pt>
                <c:pt idx="6">
                  <c:v>8.542713567839197</c:v>
                </c:pt>
                <c:pt idx="7">
                  <c:v>8.542713567839197</c:v>
                </c:pt>
                <c:pt idx="8">
                  <c:v>8.542713567839197</c:v>
                </c:pt>
                <c:pt idx="9">
                  <c:v>8.542713567839197</c:v>
                </c:pt>
                <c:pt idx="10">
                  <c:v>11.876046901172534</c:v>
                </c:pt>
                <c:pt idx="11">
                  <c:v>13.30461832974397</c:v>
                </c:pt>
                <c:pt idx="12">
                  <c:v>14.028746615703136</c:v>
                </c:pt>
                <c:pt idx="13">
                  <c:v>14.399984073897125</c:v>
                </c:pt>
                <c:pt idx="14">
                  <c:v>15.262259522998921</c:v>
                </c:pt>
                <c:pt idx="15">
                  <c:v>16.795193654735407</c:v>
                </c:pt>
                <c:pt idx="16">
                  <c:v>15.595193654735434</c:v>
                </c:pt>
                <c:pt idx="17">
                  <c:v>15.461860321402101</c:v>
                </c:pt>
                <c:pt idx="18">
                  <c:v>15.461860321402101</c:v>
                </c:pt>
                <c:pt idx="19">
                  <c:v>14.819003178544978</c:v>
                </c:pt>
                <c:pt idx="20">
                  <c:v>11.756146035687845</c:v>
                </c:pt>
                <c:pt idx="21">
                  <c:v>10.14321190395129</c:v>
                </c:pt>
                <c:pt idx="22">
                  <c:v>9.2809364548495044</c:v>
                </c:pt>
                <c:pt idx="23">
                  <c:v>9.2809364548495044</c:v>
                </c:pt>
                <c:pt idx="24">
                  <c:v>0.37123745819397974</c:v>
                </c:pt>
                <c:pt idx="26">
                  <c:v>0.36000000000000032</c:v>
                </c:pt>
                <c:pt idx="27">
                  <c:v>1.0000000000000002</c:v>
                </c:pt>
                <c:pt idx="28">
                  <c:v>1.0000000000000002</c:v>
                </c:pt>
                <c:pt idx="29">
                  <c:v>1.0000000000000002</c:v>
                </c:pt>
                <c:pt idx="30">
                  <c:v>1.0000000000000002</c:v>
                </c:pt>
                <c:pt idx="31">
                  <c:v>1.0000000000000002</c:v>
                </c:pt>
                <c:pt idx="32">
                  <c:v>1.0000000000000002</c:v>
                </c:pt>
                <c:pt idx="33">
                  <c:v>1.0000000000000002</c:v>
                </c:pt>
                <c:pt idx="34">
                  <c:v>0.68</c:v>
                </c:pt>
              </c:numCache>
            </c:numRef>
          </c:val>
        </c:ser>
        <c:ser>
          <c:idx val="8"/>
          <c:order val="8"/>
          <c:tx>
            <c:strRef>
              <c:f>Sheet9!$T$3:$T$4</c:f>
              <c:strCache>
                <c:ptCount val="1"/>
                <c:pt idx="0">
                  <c:v>O17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Sheet9!$T$5:$T$42</c:f>
              <c:numCache>
                <c:formatCode>General</c:formatCode>
                <c:ptCount val="37"/>
                <c:pt idx="11">
                  <c:v>0.57142857142857251</c:v>
                </c:pt>
                <c:pt idx="12">
                  <c:v>0.71428571428571463</c:v>
                </c:pt>
                <c:pt idx="13">
                  <c:v>0.71428571428571463</c:v>
                </c:pt>
                <c:pt idx="14">
                  <c:v>0.71428571428571463</c:v>
                </c:pt>
                <c:pt idx="15">
                  <c:v>0.71428571428571463</c:v>
                </c:pt>
                <c:pt idx="16">
                  <c:v>0.71428571428571463</c:v>
                </c:pt>
                <c:pt idx="17">
                  <c:v>0.71428571428571463</c:v>
                </c:pt>
                <c:pt idx="18">
                  <c:v>0.71428571428571463</c:v>
                </c:pt>
                <c:pt idx="19">
                  <c:v>0.45714285714285763</c:v>
                </c:pt>
              </c:numCache>
            </c:numRef>
          </c:val>
        </c:ser>
        <c:ser>
          <c:idx val="9"/>
          <c:order val="9"/>
          <c:tx>
            <c:strRef>
              <c:f>Sheet9!$U$3:$U$4</c:f>
              <c:strCache>
                <c:ptCount val="1"/>
                <c:pt idx="0">
                  <c:v>O21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Sheet9!$U$5:$U$42</c:f>
              <c:numCache>
                <c:formatCode>General</c:formatCode>
                <c:ptCount val="37"/>
                <c:pt idx="12">
                  <c:v>1.1237458193979928</c:v>
                </c:pt>
                <c:pt idx="13">
                  <c:v>1.1705685618729109</c:v>
                </c:pt>
                <c:pt idx="14">
                  <c:v>1.1705685618729109</c:v>
                </c:pt>
                <c:pt idx="15">
                  <c:v>1.1705685618729109</c:v>
                </c:pt>
                <c:pt idx="16">
                  <c:v>3.4205685618729147</c:v>
                </c:pt>
                <c:pt idx="17">
                  <c:v>3.4205685618729147</c:v>
                </c:pt>
                <c:pt idx="18">
                  <c:v>3.4205685618729147</c:v>
                </c:pt>
                <c:pt idx="19">
                  <c:v>3.4205685618729147</c:v>
                </c:pt>
                <c:pt idx="20">
                  <c:v>1.2605685618729101</c:v>
                </c:pt>
                <c:pt idx="21">
                  <c:v>1.1705685618729109</c:v>
                </c:pt>
                <c:pt idx="22">
                  <c:v>1.1705685618729109</c:v>
                </c:pt>
                <c:pt idx="23">
                  <c:v>1.1705685618729109</c:v>
                </c:pt>
                <c:pt idx="24">
                  <c:v>1.7134894091415829</c:v>
                </c:pt>
                <c:pt idx="25">
                  <c:v>1.6666666666666665</c:v>
                </c:pt>
                <c:pt idx="26">
                  <c:v>1.6666666666666665</c:v>
                </c:pt>
                <c:pt idx="27">
                  <c:v>1.6666666666666665</c:v>
                </c:pt>
                <c:pt idx="28">
                  <c:v>1.4</c:v>
                </c:pt>
                <c:pt idx="32">
                  <c:v>1.2121212121212113</c:v>
                </c:pt>
                <c:pt idx="33">
                  <c:v>1.2626262626262632</c:v>
                </c:pt>
                <c:pt idx="34">
                  <c:v>1.2626262626262632</c:v>
                </c:pt>
                <c:pt idx="35">
                  <c:v>1.2626262626262632</c:v>
                </c:pt>
                <c:pt idx="36">
                  <c:v>5.0505050505050456E-2</c:v>
                </c:pt>
              </c:numCache>
            </c:numRef>
          </c:val>
        </c:ser>
        <c:ser>
          <c:idx val="10"/>
          <c:order val="10"/>
          <c:tx>
            <c:strRef>
              <c:f>Sheet9!$V$3:$V$4</c:f>
              <c:strCache>
                <c:ptCount val="1"/>
                <c:pt idx="0">
                  <c:v>O24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Sheet9!$V$5:$V$42</c:f>
              <c:numCache>
                <c:formatCode>General</c:formatCode>
                <c:ptCount val="37"/>
                <c:pt idx="10">
                  <c:v>3.1666666666666661</c:v>
                </c:pt>
                <c:pt idx="11">
                  <c:v>3.8333333333333326</c:v>
                </c:pt>
                <c:pt idx="12">
                  <c:v>3.9999999999999987</c:v>
                </c:pt>
                <c:pt idx="13">
                  <c:v>3.9999999999999987</c:v>
                </c:pt>
                <c:pt idx="14">
                  <c:v>3.9999999999999987</c:v>
                </c:pt>
                <c:pt idx="15">
                  <c:v>3.9999999999999987</c:v>
                </c:pt>
                <c:pt idx="16">
                  <c:v>0.96000000000000063</c:v>
                </c:pt>
                <c:pt idx="17">
                  <c:v>0.8333333333333337</c:v>
                </c:pt>
                <c:pt idx="18">
                  <c:v>0.8333333333333337</c:v>
                </c:pt>
                <c:pt idx="19">
                  <c:v>0.53333333333333333</c:v>
                </c:pt>
              </c:numCache>
            </c:numRef>
          </c:val>
        </c:ser>
        <c:ser>
          <c:idx val="11"/>
          <c:order val="11"/>
          <c:tx>
            <c:strRef>
              <c:f>Sheet9!$W$3:$W$4</c:f>
              <c:strCache>
                <c:ptCount val="1"/>
                <c:pt idx="0">
                  <c:v>O31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Sheet9!$W$5:$W$42</c:f>
              <c:numCache>
                <c:formatCode>General</c:formatCode>
                <c:ptCount val="37"/>
                <c:pt idx="4">
                  <c:v>7.5</c:v>
                </c:pt>
                <c:pt idx="5">
                  <c:v>7.5</c:v>
                </c:pt>
                <c:pt idx="6">
                  <c:v>7.5</c:v>
                </c:pt>
                <c:pt idx="7">
                  <c:v>7.5</c:v>
                </c:pt>
                <c:pt idx="8">
                  <c:v>1.6750000000000009</c:v>
                </c:pt>
                <c:pt idx="9">
                  <c:v>1.3750000000000007</c:v>
                </c:pt>
                <c:pt idx="10">
                  <c:v>1.3750000000000007</c:v>
                </c:pt>
                <c:pt idx="11">
                  <c:v>3.1845238095238102</c:v>
                </c:pt>
                <c:pt idx="12">
                  <c:v>3.6369047619047619</c:v>
                </c:pt>
                <c:pt idx="13">
                  <c:v>3.6369047619047619</c:v>
                </c:pt>
                <c:pt idx="14">
                  <c:v>4.1476742676693439</c:v>
                </c:pt>
                <c:pt idx="15">
                  <c:v>5.0557089445841807</c:v>
                </c:pt>
                <c:pt idx="16">
                  <c:v>3.7357089445841787</c:v>
                </c:pt>
                <c:pt idx="17">
                  <c:v>3.6807089445841794</c:v>
                </c:pt>
                <c:pt idx="18">
                  <c:v>4.4748265916430032</c:v>
                </c:pt>
                <c:pt idx="19">
                  <c:v>5.0723055832396424</c:v>
                </c:pt>
                <c:pt idx="20">
                  <c:v>0.43241261112542329</c:v>
                </c:pt>
                <c:pt idx="21">
                  <c:v>0.10778443113772454</c:v>
                </c:pt>
                <c:pt idx="26">
                  <c:v>0.27</c:v>
                </c:pt>
                <c:pt idx="27">
                  <c:v>0.75000000000000122</c:v>
                </c:pt>
                <c:pt idx="28">
                  <c:v>0.75000000000000122</c:v>
                </c:pt>
                <c:pt idx="29">
                  <c:v>0.75000000000000122</c:v>
                </c:pt>
                <c:pt idx="30">
                  <c:v>0.75000000000000122</c:v>
                </c:pt>
                <c:pt idx="31">
                  <c:v>0.75000000000000122</c:v>
                </c:pt>
                <c:pt idx="32">
                  <c:v>0.75000000000000122</c:v>
                </c:pt>
                <c:pt idx="33">
                  <c:v>17.234848484848545</c:v>
                </c:pt>
                <c:pt idx="34">
                  <c:v>16.994848484848539</c:v>
                </c:pt>
              </c:numCache>
            </c:numRef>
          </c:val>
        </c:ser>
        <c:ser>
          <c:idx val="12"/>
          <c:order val="12"/>
          <c:tx>
            <c:strRef>
              <c:f>Sheet9!$X$3:$X$4</c:f>
              <c:strCache>
                <c:ptCount val="1"/>
                <c:pt idx="0">
                  <c:v>O31.1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Sheet9!$X$5:$X$42</c:f>
              <c:numCache>
                <c:formatCode>General</c:formatCode>
                <c:ptCount val="37"/>
                <c:pt idx="12">
                  <c:v>0.32107023411371238</c:v>
                </c:pt>
                <c:pt idx="13">
                  <c:v>0.33444816053511728</c:v>
                </c:pt>
                <c:pt idx="14">
                  <c:v>0.33444816053511728</c:v>
                </c:pt>
                <c:pt idx="15">
                  <c:v>0.33444816053511728</c:v>
                </c:pt>
                <c:pt idx="16">
                  <c:v>0.33444816053511728</c:v>
                </c:pt>
                <c:pt idx="17">
                  <c:v>0.33444816053511728</c:v>
                </c:pt>
                <c:pt idx="18">
                  <c:v>0.33444816053511728</c:v>
                </c:pt>
                <c:pt idx="19">
                  <c:v>0.33444816053511728</c:v>
                </c:pt>
                <c:pt idx="20">
                  <c:v>0.33444816053511728</c:v>
                </c:pt>
                <c:pt idx="21">
                  <c:v>0.33444816053511728</c:v>
                </c:pt>
                <c:pt idx="22">
                  <c:v>0.33444816053511728</c:v>
                </c:pt>
                <c:pt idx="23">
                  <c:v>0.33444816053511728</c:v>
                </c:pt>
                <c:pt idx="24">
                  <c:v>1.3377926421404668E-2</c:v>
                </c:pt>
              </c:numCache>
            </c:numRef>
          </c:val>
        </c:ser>
        <c:ser>
          <c:idx val="13"/>
          <c:order val="13"/>
          <c:tx>
            <c:strRef>
              <c:f>Sheet9!$Y$3:$Y$4</c:f>
              <c:strCache>
                <c:ptCount val="1"/>
                <c:pt idx="0">
                  <c:v>O32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Sheet9!$Y$5:$Y$42</c:f>
              <c:numCache>
                <c:formatCode>General</c:formatCode>
                <c:ptCount val="37"/>
                <c:pt idx="11">
                  <c:v>1.8095238095238093</c:v>
                </c:pt>
                <c:pt idx="12">
                  <c:v>4.5093964007007514</c:v>
                </c:pt>
                <c:pt idx="13">
                  <c:v>4.6030418856505824</c:v>
                </c:pt>
                <c:pt idx="14">
                  <c:v>4.6030418856505824</c:v>
                </c:pt>
                <c:pt idx="15">
                  <c:v>4.6030418856505824</c:v>
                </c:pt>
                <c:pt idx="16">
                  <c:v>8.1030418856505637</c:v>
                </c:pt>
                <c:pt idx="17">
                  <c:v>8.8030418856505719</c:v>
                </c:pt>
                <c:pt idx="18">
                  <c:v>4.6030418856505824</c:v>
                </c:pt>
                <c:pt idx="19">
                  <c:v>3.7887561713648661</c:v>
                </c:pt>
                <c:pt idx="20">
                  <c:v>2.3411371237458183</c:v>
                </c:pt>
                <c:pt idx="21">
                  <c:v>2.3411371237458183</c:v>
                </c:pt>
                <c:pt idx="22">
                  <c:v>2.3411371237458183</c:v>
                </c:pt>
                <c:pt idx="23">
                  <c:v>2.3411371237458183</c:v>
                </c:pt>
                <c:pt idx="24">
                  <c:v>9.3645484949832991E-2</c:v>
                </c:pt>
              </c:numCache>
            </c:numRef>
          </c:val>
        </c:ser>
        <c:ser>
          <c:idx val="14"/>
          <c:order val="14"/>
          <c:tx>
            <c:strRef>
              <c:f>Sheet9!$Z$3:$Z$4</c:f>
              <c:strCache>
                <c:ptCount val="1"/>
                <c:pt idx="0">
                  <c:v>O42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Sheet9!$Z$5:$Z$42</c:f>
              <c:numCache>
                <c:formatCode>General</c:formatCode>
                <c:ptCount val="37"/>
                <c:pt idx="11">
                  <c:v>2.9523809523809552</c:v>
                </c:pt>
                <c:pt idx="12">
                  <c:v>3.6904761904761934</c:v>
                </c:pt>
                <c:pt idx="13">
                  <c:v>3.6904761904761934</c:v>
                </c:pt>
                <c:pt idx="14">
                  <c:v>3.6904761904761934</c:v>
                </c:pt>
                <c:pt idx="15">
                  <c:v>3.6904761904761934</c:v>
                </c:pt>
                <c:pt idx="16">
                  <c:v>3.6904761904761934</c:v>
                </c:pt>
                <c:pt idx="17">
                  <c:v>3.6904761904761934</c:v>
                </c:pt>
                <c:pt idx="18">
                  <c:v>3.6904761904761934</c:v>
                </c:pt>
                <c:pt idx="19">
                  <c:v>2.3619047619047642</c:v>
                </c:pt>
              </c:numCache>
            </c:numRef>
          </c:val>
        </c:ser>
        <c:ser>
          <c:idx val="15"/>
          <c:order val="15"/>
          <c:tx>
            <c:strRef>
              <c:f>Sheet9!$AA$3:$AA$4</c:f>
              <c:strCache>
                <c:ptCount val="1"/>
                <c:pt idx="0">
                  <c:v>O51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Sheet9!$AA$5:$AA$42</c:f>
              <c:numCache>
                <c:formatCode>General</c:formatCode>
                <c:ptCount val="37"/>
                <c:pt idx="26">
                  <c:v>4.1400000000000015</c:v>
                </c:pt>
                <c:pt idx="27">
                  <c:v>11.500000000000002</c:v>
                </c:pt>
                <c:pt idx="28">
                  <c:v>11.500000000000002</c:v>
                </c:pt>
                <c:pt idx="29">
                  <c:v>11.500000000000002</c:v>
                </c:pt>
                <c:pt idx="30">
                  <c:v>11.500000000000002</c:v>
                </c:pt>
                <c:pt idx="31">
                  <c:v>11.500000000000002</c:v>
                </c:pt>
                <c:pt idx="32">
                  <c:v>11.500000000000002</c:v>
                </c:pt>
                <c:pt idx="33">
                  <c:v>11.500000000000002</c:v>
                </c:pt>
                <c:pt idx="34">
                  <c:v>7.8199999999999976</c:v>
                </c:pt>
              </c:numCache>
            </c:numRef>
          </c:val>
        </c:ser>
        <c:overlap val="100"/>
        <c:axId val="167572608"/>
        <c:axId val="167574144"/>
      </c:barChart>
      <c:catAx>
        <c:axId val="167572608"/>
        <c:scaling>
          <c:orientation val="minMax"/>
        </c:scaling>
        <c:axPos val="b"/>
        <c:tickLblPos val="nextTo"/>
        <c:crossAx val="167574144"/>
        <c:crosses val="autoZero"/>
        <c:auto val="1"/>
        <c:lblAlgn val="ctr"/>
        <c:lblOffset val="100"/>
      </c:catAx>
      <c:valAx>
        <c:axId val="167574144"/>
        <c:scaling>
          <c:orientation val="minMax"/>
        </c:scaling>
        <c:axPos val="l"/>
        <c:majorGridlines/>
        <c:numFmt formatCode="General" sourceLinked="1"/>
        <c:tickLblPos val="nextTo"/>
        <c:crossAx val="167572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[Book1]Sheet9!PivotTable8</c:name>
    <c:fmtId val="4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Sheet9!$L$3:$L$4</c:f>
              <c:strCache>
                <c:ptCount val="1"/>
                <c:pt idx="0">
                  <c:v>O01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Sheet9!$L$5:$L$42</c:f>
              <c:numCache>
                <c:formatCode>General</c:formatCode>
                <c:ptCount val="37"/>
                <c:pt idx="11">
                  <c:v>3.5238095238095224</c:v>
                </c:pt>
                <c:pt idx="12">
                  <c:v>4.4047619047619024</c:v>
                </c:pt>
                <c:pt idx="13">
                  <c:v>4.4047619047619024</c:v>
                </c:pt>
                <c:pt idx="14">
                  <c:v>4.4047619047619024</c:v>
                </c:pt>
                <c:pt idx="15">
                  <c:v>4.4047619047619024</c:v>
                </c:pt>
                <c:pt idx="16">
                  <c:v>4.4047619047619024</c:v>
                </c:pt>
                <c:pt idx="17">
                  <c:v>4.4047619047619024</c:v>
                </c:pt>
                <c:pt idx="18">
                  <c:v>4.4047619047619024</c:v>
                </c:pt>
                <c:pt idx="19">
                  <c:v>2.8190476190476152</c:v>
                </c:pt>
              </c:numCache>
            </c:numRef>
          </c:val>
        </c:ser>
        <c:ser>
          <c:idx val="1"/>
          <c:order val="1"/>
          <c:tx>
            <c:strRef>
              <c:f>Sheet9!$M$3:$M$4</c:f>
              <c:strCache>
                <c:ptCount val="1"/>
                <c:pt idx="0">
                  <c:v>O02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Sheet9!$M$5:$M$42</c:f>
              <c:numCache>
                <c:formatCode>General</c:formatCode>
                <c:ptCount val="37"/>
                <c:pt idx="4">
                  <c:v>3.2828282828282838</c:v>
                </c:pt>
                <c:pt idx="5">
                  <c:v>3.2828282828282838</c:v>
                </c:pt>
                <c:pt idx="6">
                  <c:v>3.2828282828282838</c:v>
                </c:pt>
                <c:pt idx="7">
                  <c:v>3.2828282828282838</c:v>
                </c:pt>
              </c:numCache>
            </c:numRef>
          </c:val>
        </c:ser>
        <c:ser>
          <c:idx val="2"/>
          <c:order val="2"/>
          <c:tx>
            <c:strRef>
              <c:f>Sheet9!$N$3:$N$4</c:f>
              <c:strCache>
                <c:ptCount val="1"/>
                <c:pt idx="0">
                  <c:v>O03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Sheet9!$N$5:$N$42</c:f>
              <c:numCache>
                <c:formatCode>General</c:formatCode>
                <c:ptCount val="37"/>
                <c:pt idx="8">
                  <c:v>6.1881188118811865</c:v>
                </c:pt>
                <c:pt idx="9">
                  <c:v>6.1881188118811865</c:v>
                </c:pt>
                <c:pt idx="10">
                  <c:v>6.1881188118811865</c:v>
                </c:pt>
                <c:pt idx="11">
                  <c:v>10.950023573785968</c:v>
                </c:pt>
                <c:pt idx="12">
                  <c:v>6.4474304573314445</c:v>
                </c:pt>
                <c:pt idx="13">
                  <c:v>5.9523809523809472</c:v>
                </c:pt>
                <c:pt idx="14">
                  <c:v>5.9523809523809472</c:v>
                </c:pt>
                <c:pt idx="15">
                  <c:v>5.9523809523809472</c:v>
                </c:pt>
                <c:pt idx="16">
                  <c:v>5.9523809523809472</c:v>
                </c:pt>
                <c:pt idx="17">
                  <c:v>5.9523809523809472</c:v>
                </c:pt>
                <c:pt idx="18">
                  <c:v>5.9523809523809472</c:v>
                </c:pt>
                <c:pt idx="19">
                  <c:v>3.8095238095238124</c:v>
                </c:pt>
              </c:numCache>
            </c:numRef>
          </c:val>
        </c:ser>
        <c:ser>
          <c:idx val="3"/>
          <c:order val="3"/>
          <c:tx>
            <c:strRef>
              <c:f>Sheet9!$O$3:$O$4</c:f>
              <c:strCache>
                <c:ptCount val="1"/>
                <c:pt idx="0">
                  <c:v>O04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Sheet9!$O$5:$O$42</c:f>
              <c:numCache>
                <c:formatCode>General</c:formatCode>
                <c:ptCount val="37"/>
                <c:pt idx="11">
                  <c:v>3.8095238095238075</c:v>
                </c:pt>
                <c:pt idx="12">
                  <c:v>4.7619047619047628</c:v>
                </c:pt>
                <c:pt idx="13">
                  <c:v>4.7619047619047628</c:v>
                </c:pt>
                <c:pt idx="14">
                  <c:v>4.7619047619047628</c:v>
                </c:pt>
                <c:pt idx="15">
                  <c:v>4.7619047619047628</c:v>
                </c:pt>
                <c:pt idx="16">
                  <c:v>4.7619047619047628</c:v>
                </c:pt>
                <c:pt idx="17">
                  <c:v>4.7619047619047628</c:v>
                </c:pt>
                <c:pt idx="18">
                  <c:v>4.7619047619047628</c:v>
                </c:pt>
                <c:pt idx="19">
                  <c:v>3.0476190476190492</c:v>
                </c:pt>
              </c:numCache>
            </c:numRef>
          </c:val>
        </c:ser>
        <c:ser>
          <c:idx val="4"/>
          <c:order val="4"/>
          <c:tx>
            <c:strRef>
              <c:f>Sheet9!$P$3:$P$4</c:f>
              <c:strCache>
                <c:ptCount val="1"/>
                <c:pt idx="0">
                  <c:v>O05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Sheet9!$P$5:$P$42</c:f>
              <c:numCache>
                <c:formatCode>General</c:formatCode>
                <c:ptCount val="37"/>
                <c:pt idx="11">
                  <c:v>1.0476190476190459</c:v>
                </c:pt>
                <c:pt idx="12">
                  <c:v>1.3095238095238093</c:v>
                </c:pt>
                <c:pt idx="13">
                  <c:v>1.3095238095238093</c:v>
                </c:pt>
                <c:pt idx="14">
                  <c:v>1.3095238095238093</c:v>
                </c:pt>
                <c:pt idx="15">
                  <c:v>1.3095238095238093</c:v>
                </c:pt>
                <c:pt idx="16">
                  <c:v>1.3095238095238093</c:v>
                </c:pt>
                <c:pt idx="17">
                  <c:v>1.3095238095238093</c:v>
                </c:pt>
                <c:pt idx="18">
                  <c:v>1.3095238095238093</c:v>
                </c:pt>
                <c:pt idx="19">
                  <c:v>0.83809523809523878</c:v>
                </c:pt>
              </c:numCache>
            </c:numRef>
          </c:val>
        </c:ser>
        <c:ser>
          <c:idx val="5"/>
          <c:order val="5"/>
          <c:tx>
            <c:strRef>
              <c:f>Sheet9!$Q$3:$Q$4</c:f>
              <c:strCache>
                <c:ptCount val="1"/>
                <c:pt idx="0">
                  <c:v>O11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Sheet9!$Q$5:$Q$42</c:f>
              <c:numCache>
                <c:formatCode>General</c:formatCode>
                <c:ptCount val="37"/>
                <c:pt idx="0">
                  <c:v>6.0301507537688464</c:v>
                </c:pt>
                <c:pt idx="1">
                  <c:v>6.0301507537688464</c:v>
                </c:pt>
                <c:pt idx="2">
                  <c:v>6.0301507537688464</c:v>
                </c:pt>
                <c:pt idx="3">
                  <c:v>6.0301507537688464</c:v>
                </c:pt>
                <c:pt idx="4">
                  <c:v>6.4468174204355115</c:v>
                </c:pt>
                <c:pt idx="5">
                  <c:v>6.4468174204355115</c:v>
                </c:pt>
                <c:pt idx="6">
                  <c:v>6.4468174204355115</c:v>
                </c:pt>
                <c:pt idx="7">
                  <c:v>6.4468174204355115</c:v>
                </c:pt>
                <c:pt idx="8">
                  <c:v>0.41666666666666707</c:v>
                </c:pt>
                <c:pt idx="9">
                  <c:v>1.5939241917502778</c:v>
                </c:pt>
                <c:pt idx="10">
                  <c:v>10.419396855732277</c:v>
                </c:pt>
                <c:pt idx="11">
                  <c:v>14.324158760494146</c:v>
                </c:pt>
                <c:pt idx="12">
                  <c:v>9.9908174812588086</c:v>
                </c:pt>
                <c:pt idx="13">
                  <c:v>10.109723045871165</c:v>
                </c:pt>
                <c:pt idx="14">
                  <c:v>10.86421406383525</c:v>
                </c:pt>
                <c:pt idx="15">
                  <c:v>12.20553142910472</c:v>
                </c:pt>
                <c:pt idx="16">
                  <c:v>11.805531429104718</c:v>
                </c:pt>
                <c:pt idx="17">
                  <c:v>11.788864762438019</c:v>
                </c:pt>
                <c:pt idx="18">
                  <c:v>13.641805938908632</c:v>
                </c:pt>
                <c:pt idx="19">
                  <c:v>15.178780728824593</c:v>
                </c:pt>
                <c:pt idx="20">
                  <c:v>4.5811314178439284</c:v>
                </c:pt>
                <c:pt idx="21">
                  <c:v>1.7511465363587222</c:v>
                </c:pt>
                <c:pt idx="22">
                  <c:v>0.33444816053511728</c:v>
                </c:pt>
                <c:pt idx="23">
                  <c:v>0.33444816053511728</c:v>
                </c:pt>
                <c:pt idx="24">
                  <c:v>1.3377926421404668E-2</c:v>
                </c:pt>
                <c:pt idx="32">
                  <c:v>1.4545454545454537</c:v>
                </c:pt>
                <c:pt idx="33">
                  <c:v>10.27272727272728</c:v>
                </c:pt>
                <c:pt idx="34">
                  <c:v>10.27272727272728</c:v>
                </c:pt>
                <c:pt idx="35">
                  <c:v>1.5151515151515142</c:v>
                </c:pt>
                <c:pt idx="36">
                  <c:v>6.0606060606060622E-2</c:v>
                </c:pt>
              </c:numCache>
            </c:numRef>
          </c:val>
        </c:ser>
        <c:ser>
          <c:idx val="6"/>
          <c:order val="6"/>
          <c:tx>
            <c:strRef>
              <c:f>Sheet9!$R$3:$R$4</c:f>
              <c:strCache>
                <c:ptCount val="1"/>
                <c:pt idx="0">
                  <c:v>O12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Sheet9!$R$5:$R$42</c:f>
              <c:numCache>
                <c:formatCode>General</c:formatCode>
                <c:ptCount val="37"/>
                <c:pt idx="4">
                  <c:v>4.0201005025125607</c:v>
                </c:pt>
                <c:pt idx="5">
                  <c:v>4.0201005025125607</c:v>
                </c:pt>
                <c:pt idx="6">
                  <c:v>4.0201005025125607</c:v>
                </c:pt>
                <c:pt idx="7">
                  <c:v>4.0201005025125607</c:v>
                </c:pt>
                <c:pt idx="8">
                  <c:v>6.8951005025125625</c:v>
                </c:pt>
                <c:pt idx="9">
                  <c:v>6.8951005025125625</c:v>
                </c:pt>
                <c:pt idx="10">
                  <c:v>6.8951005025125625</c:v>
                </c:pt>
                <c:pt idx="11">
                  <c:v>8.1331957406077979</c:v>
                </c:pt>
                <c:pt idx="12">
                  <c:v>4.4226190476190466</c:v>
                </c:pt>
                <c:pt idx="13">
                  <c:v>4.4226190476190466</c:v>
                </c:pt>
                <c:pt idx="14">
                  <c:v>4.4226190476190466</c:v>
                </c:pt>
                <c:pt idx="15">
                  <c:v>4.4226190476190466</c:v>
                </c:pt>
                <c:pt idx="16">
                  <c:v>1.6626190476190474</c:v>
                </c:pt>
                <c:pt idx="17">
                  <c:v>1.5476190476190459</c:v>
                </c:pt>
                <c:pt idx="18">
                  <c:v>1.5476190476190459</c:v>
                </c:pt>
                <c:pt idx="19">
                  <c:v>0.9904761904761904</c:v>
                </c:pt>
                <c:pt idx="25">
                  <c:v>0.65665236051502163</c:v>
                </c:pt>
                <c:pt idx="26">
                  <c:v>1.6993608882254154</c:v>
                </c:pt>
                <c:pt idx="27">
                  <c:v>3.0037087143123795</c:v>
                </c:pt>
                <c:pt idx="28">
                  <c:v>3.0037087143123795</c:v>
                </c:pt>
                <c:pt idx="29">
                  <c:v>3.0037087143123795</c:v>
                </c:pt>
                <c:pt idx="30">
                  <c:v>3.0037087143123795</c:v>
                </c:pt>
                <c:pt idx="31">
                  <c:v>3.0037087143123795</c:v>
                </c:pt>
                <c:pt idx="32">
                  <c:v>3.0037087143123795</c:v>
                </c:pt>
                <c:pt idx="33">
                  <c:v>3.0037087143123795</c:v>
                </c:pt>
                <c:pt idx="34">
                  <c:v>0.73817409964545688</c:v>
                </c:pt>
              </c:numCache>
            </c:numRef>
          </c:val>
        </c:ser>
        <c:ser>
          <c:idx val="7"/>
          <c:order val="7"/>
          <c:tx>
            <c:strRef>
              <c:f>Sheet9!$S$3:$S$4</c:f>
              <c:strCache>
                <c:ptCount val="1"/>
                <c:pt idx="0">
                  <c:v>O13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Sheet9!$S$5:$S$42</c:f>
              <c:numCache>
                <c:formatCode>General</c:formatCode>
                <c:ptCount val="37"/>
                <c:pt idx="4">
                  <c:v>8.542713567839197</c:v>
                </c:pt>
                <c:pt idx="5">
                  <c:v>8.542713567839197</c:v>
                </c:pt>
                <c:pt idx="6">
                  <c:v>8.542713567839197</c:v>
                </c:pt>
                <c:pt idx="7">
                  <c:v>8.542713567839197</c:v>
                </c:pt>
                <c:pt idx="8">
                  <c:v>8.542713567839197</c:v>
                </c:pt>
                <c:pt idx="9">
                  <c:v>8.542713567839197</c:v>
                </c:pt>
                <c:pt idx="10">
                  <c:v>11.876046901172534</c:v>
                </c:pt>
                <c:pt idx="11">
                  <c:v>13.30461832974397</c:v>
                </c:pt>
                <c:pt idx="12">
                  <c:v>14.028746615703136</c:v>
                </c:pt>
                <c:pt idx="13">
                  <c:v>14.399984073897125</c:v>
                </c:pt>
                <c:pt idx="14">
                  <c:v>15.262259522998921</c:v>
                </c:pt>
                <c:pt idx="15">
                  <c:v>16.795193654735407</c:v>
                </c:pt>
                <c:pt idx="16">
                  <c:v>15.595193654735434</c:v>
                </c:pt>
                <c:pt idx="17">
                  <c:v>15.461860321402101</c:v>
                </c:pt>
                <c:pt idx="18">
                  <c:v>15.461860321402101</c:v>
                </c:pt>
                <c:pt idx="19">
                  <c:v>14.819003178544978</c:v>
                </c:pt>
                <c:pt idx="20">
                  <c:v>11.756146035687845</c:v>
                </c:pt>
                <c:pt idx="21">
                  <c:v>10.14321190395129</c:v>
                </c:pt>
                <c:pt idx="22">
                  <c:v>9.2809364548495044</c:v>
                </c:pt>
                <c:pt idx="23">
                  <c:v>9.2809364548495044</c:v>
                </c:pt>
                <c:pt idx="24">
                  <c:v>0.37123745819397974</c:v>
                </c:pt>
                <c:pt idx="26">
                  <c:v>0.36000000000000032</c:v>
                </c:pt>
                <c:pt idx="27">
                  <c:v>1.0000000000000002</c:v>
                </c:pt>
                <c:pt idx="28">
                  <c:v>1.0000000000000002</c:v>
                </c:pt>
                <c:pt idx="29">
                  <c:v>1.0000000000000002</c:v>
                </c:pt>
                <c:pt idx="30">
                  <c:v>1.0000000000000002</c:v>
                </c:pt>
                <c:pt idx="31">
                  <c:v>1.0000000000000002</c:v>
                </c:pt>
                <c:pt idx="32">
                  <c:v>1.0000000000000002</c:v>
                </c:pt>
                <c:pt idx="33">
                  <c:v>1.0000000000000002</c:v>
                </c:pt>
                <c:pt idx="34">
                  <c:v>0.68</c:v>
                </c:pt>
              </c:numCache>
            </c:numRef>
          </c:val>
        </c:ser>
        <c:ser>
          <c:idx val="8"/>
          <c:order val="8"/>
          <c:tx>
            <c:strRef>
              <c:f>Sheet9!$T$3:$T$4</c:f>
              <c:strCache>
                <c:ptCount val="1"/>
                <c:pt idx="0">
                  <c:v>O17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Sheet9!$T$5:$T$42</c:f>
              <c:numCache>
                <c:formatCode>General</c:formatCode>
                <c:ptCount val="37"/>
                <c:pt idx="11">
                  <c:v>0.57142857142857251</c:v>
                </c:pt>
                <c:pt idx="12">
                  <c:v>0.71428571428571463</c:v>
                </c:pt>
                <c:pt idx="13">
                  <c:v>0.71428571428571463</c:v>
                </c:pt>
                <c:pt idx="14">
                  <c:v>0.71428571428571463</c:v>
                </c:pt>
                <c:pt idx="15">
                  <c:v>0.71428571428571463</c:v>
                </c:pt>
                <c:pt idx="16">
                  <c:v>0.71428571428571463</c:v>
                </c:pt>
                <c:pt idx="17">
                  <c:v>0.71428571428571463</c:v>
                </c:pt>
                <c:pt idx="18">
                  <c:v>0.71428571428571463</c:v>
                </c:pt>
                <c:pt idx="19">
                  <c:v>0.45714285714285763</c:v>
                </c:pt>
              </c:numCache>
            </c:numRef>
          </c:val>
        </c:ser>
        <c:ser>
          <c:idx val="9"/>
          <c:order val="9"/>
          <c:tx>
            <c:strRef>
              <c:f>Sheet9!$U$3:$U$4</c:f>
              <c:strCache>
                <c:ptCount val="1"/>
                <c:pt idx="0">
                  <c:v>O21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Sheet9!$U$5:$U$42</c:f>
              <c:numCache>
                <c:formatCode>General</c:formatCode>
                <c:ptCount val="37"/>
                <c:pt idx="12">
                  <c:v>1.1237458193979928</c:v>
                </c:pt>
                <c:pt idx="13">
                  <c:v>1.1705685618729109</c:v>
                </c:pt>
                <c:pt idx="14">
                  <c:v>1.1705685618729109</c:v>
                </c:pt>
                <c:pt idx="15">
                  <c:v>1.1705685618729109</c:v>
                </c:pt>
                <c:pt idx="16">
                  <c:v>3.4205685618729147</c:v>
                </c:pt>
                <c:pt idx="17">
                  <c:v>3.4205685618729147</c:v>
                </c:pt>
                <c:pt idx="18">
                  <c:v>3.4205685618729147</c:v>
                </c:pt>
                <c:pt idx="19">
                  <c:v>3.4205685618729147</c:v>
                </c:pt>
                <c:pt idx="20">
                  <c:v>1.2605685618729101</c:v>
                </c:pt>
                <c:pt idx="21">
                  <c:v>1.1705685618729109</c:v>
                </c:pt>
                <c:pt idx="22">
                  <c:v>1.1705685618729109</c:v>
                </c:pt>
                <c:pt idx="23">
                  <c:v>1.1705685618729109</c:v>
                </c:pt>
                <c:pt idx="24">
                  <c:v>1.7134894091415829</c:v>
                </c:pt>
                <c:pt idx="25">
                  <c:v>1.6666666666666665</c:v>
                </c:pt>
                <c:pt idx="26">
                  <c:v>1.6666666666666665</c:v>
                </c:pt>
                <c:pt idx="27">
                  <c:v>1.6666666666666665</c:v>
                </c:pt>
                <c:pt idx="28">
                  <c:v>1.4</c:v>
                </c:pt>
                <c:pt idx="32">
                  <c:v>1.2121212121212113</c:v>
                </c:pt>
                <c:pt idx="33">
                  <c:v>1.2626262626262632</c:v>
                </c:pt>
                <c:pt idx="34">
                  <c:v>1.2626262626262632</c:v>
                </c:pt>
                <c:pt idx="35">
                  <c:v>1.2626262626262632</c:v>
                </c:pt>
                <c:pt idx="36">
                  <c:v>5.0505050505050456E-2</c:v>
                </c:pt>
              </c:numCache>
            </c:numRef>
          </c:val>
        </c:ser>
        <c:ser>
          <c:idx val="10"/>
          <c:order val="10"/>
          <c:tx>
            <c:strRef>
              <c:f>Sheet9!$V$3:$V$4</c:f>
              <c:strCache>
                <c:ptCount val="1"/>
                <c:pt idx="0">
                  <c:v>O24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Sheet9!$V$5:$V$42</c:f>
              <c:numCache>
                <c:formatCode>General</c:formatCode>
                <c:ptCount val="37"/>
                <c:pt idx="10">
                  <c:v>3.1666666666666661</c:v>
                </c:pt>
                <c:pt idx="11">
                  <c:v>3.8333333333333326</c:v>
                </c:pt>
                <c:pt idx="12">
                  <c:v>3.9999999999999987</c:v>
                </c:pt>
                <c:pt idx="13">
                  <c:v>3.9999999999999987</c:v>
                </c:pt>
                <c:pt idx="14">
                  <c:v>3.9999999999999987</c:v>
                </c:pt>
                <c:pt idx="15">
                  <c:v>3.9999999999999987</c:v>
                </c:pt>
                <c:pt idx="16">
                  <c:v>0.96000000000000063</c:v>
                </c:pt>
                <c:pt idx="17">
                  <c:v>0.8333333333333337</c:v>
                </c:pt>
                <c:pt idx="18">
                  <c:v>0.8333333333333337</c:v>
                </c:pt>
                <c:pt idx="19">
                  <c:v>0.53333333333333333</c:v>
                </c:pt>
              </c:numCache>
            </c:numRef>
          </c:val>
        </c:ser>
        <c:ser>
          <c:idx val="11"/>
          <c:order val="11"/>
          <c:tx>
            <c:strRef>
              <c:f>Sheet9!$W$3:$W$4</c:f>
              <c:strCache>
                <c:ptCount val="1"/>
                <c:pt idx="0">
                  <c:v>O31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Sheet9!$W$5:$W$42</c:f>
              <c:numCache>
                <c:formatCode>General</c:formatCode>
                <c:ptCount val="37"/>
                <c:pt idx="4">
                  <c:v>7.5</c:v>
                </c:pt>
                <c:pt idx="5">
                  <c:v>7.5</c:v>
                </c:pt>
                <c:pt idx="6">
                  <c:v>7.5</c:v>
                </c:pt>
                <c:pt idx="7">
                  <c:v>7.5</c:v>
                </c:pt>
                <c:pt idx="8">
                  <c:v>1.6750000000000009</c:v>
                </c:pt>
                <c:pt idx="9">
                  <c:v>1.3750000000000007</c:v>
                </c:pt>
                <c:pt idx="10">
                  <c:v>1.3750000000000007</c:v>
                </c:pt>
                <c:pt idx="11">
                  <c:v>3.1845238095238102</c:v>
                </c:pt>
                <c:pt idx="12">
                  <c:v>3.6369047619047619</c:v>
                </c:pt>
                <c:pt idx="13">
                  <c:v>3.6369047619047619</c:v>
                </c:pt>
                <c:pt idx="14">
                  <c:v>4.1476742676693439</c:v>
                </c:pt>
                <c:pt idx="15">
                  <c:v>5.0557089445841807</c:v>
                </c:pt>
                <c:pt idx="16">
                  <c:v>3.7357089445841787</c:v>
                </c:pt>
                <c:pt idx="17">
                  <c:v>3.6807089445841794</c:v>
                </c:pt>
                <c:pt idx="18">
                  <c:v>4.4748265916430032</c:v>
                </c:pt>
                <c:pt idx="19">
                  <c:v>5.0723055832396424</c:v>
                </c:pt>
                <c:pt idx="20">
                  <c:v>0.43241261112542329</c:v>
                </c:pt>
                <c:pt idx="21">
                  <c:v>0.10778443113772454</c:v>
                </c:pt>
                <c:pt idx="26">
                  <c:v>0.27</c:v>
                </c:pt>
                <c:pt idx="27">
                  <c:v>0.75000000000000122</c:v>
                </c:pt>
                <c:pt idx="28">
                  <c:v>0.75000000000000122</c:v>
                </c:pt>
                <c:pt idx="29">
                  <c:v>0.75000000000000122</c:v>
                </c:pt>
                <c:pt idx="30">
                  <c:v>0.75000000000000122</c:v>
                </c:pt>
                <c:pt idx="31">
                  <c:v>0.75000000000000122</c:v>
                </c:pt>
                <c:pt idx="32">
                  <c:v>0.75000000000000122</c:v>
                </c:pt>
                <c:pt idx="33">
                  <c:v>17.234848484848545</c:v>
                </c:pt>
                <c:pt idx="34">
                  <c:v>16.994848484848539</c:v>
                </c:pt>
              </c:numCache>
            </c:numRef>
          </c:val>
        </c:ser>
        <c:ser>
          <c:idx val="12"/>
          <c:order val="12"/>
          <c:tx>
            <c:strRef>
              <c:f>Sheet9!$X$3:$X$4</c:f>
              <c:strCache>
                <c:ptCount val="1"/>
                <c:pt idx="0">
                  <c:v>O31.1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Sheet9!$X$5:$X$42</c:f>
              <c:numCache>
                <c:formatCode>General</c:formatCode>
                <c:ptCount val="37"/>
                <c:pt idx="12">
                  <c:v>0.32107023411371238</c:v>
                </c:pt>
                <c:pt idx="13">
                  <c:v>0.33444816053511728</c:v>
                </c:pt>
                <c:pt idx="14">
                  <c:v>0.33444816053511728</c:v>
                </c:pt>
                <c:pt idx="15">
                  <c:v>0.33444816053511728</c:v>
                </c:pt>
                <c:pt idx="16">
                  <c:v>0.33444816053511728</c:v>
                </c:pt>
                <c:pt idx="17">
                  <c:v>0.33444816053511728</c:v>
                </c:pt>
                <c:pt idx="18">
                  <c:v>0.33444816053511728</c:v>
                </c:pt>
                <c:pt idx="19">
                  <c:v>0.33444816053511728</c:v>
                </c:pt>
                <c:pt idx="20">
                  <c:v>0.33444816053511728</c:v>
                </c:pt>
                <c:pt idx="21">
                  <c:v>0.33444816053511728</c:v>
                </c:pt>
                <c:pt idx="22">
                  <c:v>0.33444816053511728</c:v>
                </c:pt>
                <c:pt idx="23">
                  <c:v>0.33444816053511728</c:v>
                </c:pt>
                <c:pt idx="24">
                  <c:v>1.3377926421404668E-2</c:v>
                </c:pt>
              </c:numCache>
            </c:numRef>
          </c:val>
        </c:ser>
        <c:ser>
          <c:idx val="13"/>
          <c:order val="13"/>
          <c:tx>
            <c:strRef>
              <c:f>Sheet9!$Y$3:$Y$4</c:f>
              <c:strCache>
                <c:ptCount val="1"/>
                <c:pt idx="0">
                  <c:v>O32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Sheet9!$Y$5:$Y$42</c:f>
              <c:numCache>
                <c:formatCode>General</c:formatCode>
                <c:ptCount val="37"/>
                <c:pt idx="11">
                  <c:v>1.8095238095238093</c:v>
                </c:pt>
                <c:pt idx="12">
                  <c:v>4.5093964007007514</c:v>
                </c:pt>
                <c:pt idx="13">
                  <c:v>4.6030418856505824</c:v>
                </c:pt>
                <c:pt idx="14">
                  <c:v>4.6030418856505824</c:v>
                </c:pt>
                <c:pt idx="15">
                  <c:v>4.6030418856505824</c:v>
                </c:pt>
                <c:pt idx="16">
                  <c:v>8.1030418856505637</c:v>
                </c:pt>
                <c:pt idx="17">
                  <c:v>8.8030418856505719</c:v>
                </c:pt>
                <c:pt idx="18">
                  <c:v>4.6030418856505824</c:v>
                </c:pt>
                <c:pt idx="19">
                  <c:v>3.7887561713648661</c:v>
                </c:pt>
                <c:pt idx="20">
                  <c:v>2.3411371237458183</c:v>
                </c:pt>
                <c:pt idx="21">
                  <c:v>2.3411371237458183</c:v>
                </c:pt>
                <c:pt idx="22">
                  <c:v>2.3411371237458183</c:v>
                </c:pt>
                <c:pt idx="23">
                  <c:v>2.3411371237458183</c:v>
                </c:pt>
                <c:pt idx="24">
                  <c:v>9.3645484949832991E-2</c:v>
                </c:pt>
              </c:numCache>
            </c:numRef>
          </c:val>
        </c:ser>
        <c:ser>
          <c:idx val="14"/>
          <c:order val="14"/>
          <c:tx>
            <c:strRef>
              <c:f>Sheet9!$Z$3:$Z$4</c:f>
              <c:strCache>
                <c:ptCount val="1"/>
                <c:pt idx="0">
                  <c:v>O42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Sheet9!$Z$5:$Z$42</c:f>
              <c:numCache>
                <c:formatCode>General</c:formatCode>
                <c:ptCount val="37"/>
                <c:pt idx="11">
                  <c:v>2.9523809523809552</c:v>
                </c:pt>
                <c:pt idx="12">
                  <c:v>3.6904761904761934</c:v>
                </c:pt>
                <c:pt idx="13">
                  <c:v>3.6904761904761934</c:v>
                </c:pt>
                <c:pt idx="14">
                  <c:v>3.6904761904761934</c:v>
                </c:pt>
                <c:pt idx="15">
                  <c:v>3.6904761904761934</c:v>
                </c:pt>
                <c:pt idx="16">
                  <c:v>3.6904761904761934</c:v>
                </c:pt>
                <c:pt idx="17">
                  <c:v>3.6904761904761934</c:v>
                </c:pt>
                <c:pt idx="18">
                  <c:v>3.6904761904761934</c:v>
                </c:pt>
                <c:pt idx="19">
                  <c:v>2.3619047619047642</c:v>
                </c:pt>
              </c:numCache>
            </c:numRef>
          </c:val>
        </c:ser>
        <c:ser>
          <c:idx val="15"/>
          <c:order val="15"/>
          <c:tx>
            <c:strRef>
              <c:f>Sheet9!$AA$3:$AA$4</c:f>
              <c:strCache>
                <c:ptCount val="1"/>
                <c:pt idx="0">
                  <c:v>O51       </c:v>
                </c:pt>
              </c:strCache>
            </c:strRef>
          </c:tx>
          <c:cat>
            <c:strRef>
              <c:f>Sheet9!$K$5:$K$42</c:f>
              <c:strCache>
                <c:ptCount val="37"/>
                <c:pt idx="0">
                  <c:v>-300</c:v>
                </c:pt>
                <c:pt idx="1">
                  <c:v>-275</c:v>
                </c:pt>
                <c:pt idx="2">
                  <c:v>-250</c:v>
                </c:pt>
                <c:pt idx="3">
                  <c:v>-225</c:v>
                </c:pt>
                <c:pt idx="4">
                  <c:v>-200</c:v>
                </c:pt>
                <c:pt idx="5">
                  <c:v>-175</c:v>
                </c:pt>
                <c:pt idx="6">
                  <c:v>-150</c:v>
                </c:pt>
                <c:pt idx="7">
                  <c:v>-125</c:v>
                </c:pt>
                <c:pt idx="8">
                  <c:v>-100</c:v>
                </c:pt>
                <c:pt idx="9">
                  <c:v>-75</c:v>
                </c:pt>
                <c:pt idx="10">
                  <c:v>-50</c:v>
                </c:pt>
                <c:pt idx="11">
                  <c:v>-25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175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300</c:v>
                </c:pt>
                <c:pt idx="25">
                  <c:v>325</c:v>
                </c:pt>
                <c:pt idx="26">
                  <c:v>350</c:v>
                </c:pt>
                <c:pt idx="27">
                  <c:v>375</c:v>
                </c:pt>
                <c:pt idx="28">
                  <c:v>400</c:v>
                </c:pt>
                <c:pt idx="29">
                  <c:v>425</c:v>
                </c:pt>
                <c:pt idx="30">
                  <c:v>450</c:v>
                </c:pt>
                <c:pt idx="31">
                  <c:v>475</c:v>
                </c:pt>
                <c:pt idx="32">
                  <c:v>500</c:v>
                </c:pt>
                <c:pt idx="33">
                  <c:v>525</c:v>
                </c:pt>
                <c:pt idx="34">
                  <c:v>550</c:v>
                </c:pt>
                <c:pt idx="35">
                  <c:v>575</c:v>
                </c:pt>
                <c:pt idx="36">
                  <c:v>600</c:v>
                </c:pt>
              </c:strCache>
            </c:strRef>
          </c:cat>
          <c:val>
            <c:numRef>
              <c:f>Sheet9!$AA$5:$AA$42</c:f>
              <c:numCache>
                <c:formatCode>General</c:formatCode>
                <c:ptCount val="37"/>
                <c:pt idx="26">
                  <c:v>4.1400000000000015</c:v>
                </c:pt>
                <c:pt idx="27">
                  <c:v>11.500000000000002</c:v>
                </c:pt>
                <c:pt idx="28">
                  <c:v>11.500000000000002</c:v>
                </c:pt>
                <c:pt idx="29">
                  <c:v>11.500000000000002</c:v>
                </c:pt>
                <c:pt idx="30">
                  <c:v>11.500000000000002</c:v>
                </c:pt>
                <c:pt idx="31">
                  <c:v>11.500000000000002</c:v>
                </c:pt>
                <c:pt idx="32">
                  <c:v>11.500000000000002</c:v>
                </c:pt>
                <c:pt idx="33">
                  <c:v>11.500000000000002</c:v>
                </c:pt>
                <c:pt idx="34">
                  <c:v>7.8199999999999976</c:v>
                </c:pt>
              </c:numCache>
            </c:numRef>
          </c:val>
        </c:ser>
        <c:overlap val="100"/>
        <c:axId val="171489536"/>
        <c:axId val="171573248"/>
      </c:barChart>
      <c:catAx>
        <c:axId val="171489536"/>
        <c:scaling>
          <c:orientation val="minMax"/>
        </c:scaling>
        <c:axPos val="b"/>
        <c:tickLblPos val="nextTo"/>
        <c:crossAx val="171573248"/>
        <c:crosses val="autoZero"/>
        <c:auto val="1"/>
        <c:lblAlgn val="ctr"/>
        <c:lblOffset val="100"/>
      </c:catAx>
      <c:valAx>
        <c:axId val="171573248"/>
        <c:scaling>
          <c:orientation val="minMax"/>
        </c:scaling>
        <c:axPos val="l"/>
        <c:majorGridlines/>
        <c:numFmt formatCode="0%" sourceLinked="1"/>
        <c:tickLblPos val="nextTo"/>
        <c:crossAx val="1714895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7F185-37F6-47CC-8C17-9EABD7D978AE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E7A60-186D-4AAD-8D92-EA31274129D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85139-6037-4994-A174-4B0548A91DBB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300E4-8C13-4B32-9FF0-DAE74BF442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26</a:t>
            </a:fld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27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28</a:t>
            </a:fld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30</a:t>
            </a:fld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31</a:t>
            </a:fld>
            <a:endParaRPr lang="en-GB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32</a:t>
            </a:fld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34</a:t>
            </a:fld>
            <a:endParaRPr lang="en-GB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35</a:t>
            </a:fld>
            <a:endParaRPr lang="en-GB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36</a:t>
            </a:fld>
            <a:endParaRPr lang="en-GB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37</a:t>
            </a:fld>
            <a:endParaRPr lang="en-GB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38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39</a:t>
            </a:fld>
            <a:endParaRPr lang="en-GB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40</a:t>
            </a:fld>
            <a:endParaRPr lang="en-GB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41</a:t>
            </a:fld>
            <a:endParaRPr lang="en-GB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43</a:t>
            </a:fld>
            <a:endParaRPr lang="en-GB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44</a:t>
            </a:fld>
            <a:endParaRPr lang="en-GB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49</a:t>
            </a:fld>
            <a:endParaRPr lang="en-GB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50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00E4-8C13-4B32-9FF0-DAE74BF442EB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BB193-5FA6-4A83-9BC6-24B635376A36}" type="datetimeFigureOut">
              <a:rPr lang="en-US" smtClean="0"/>
              <a:pPr/>
              <a:t>3/13/2012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AB9EE-546E-449C-8117-5E7975B36EF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Roman Economy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</a:t>
            </a:r>
            <a:r>
              <a:rPr lang="en-GB" dirty="0" smtClean="0"/>
              <a:t>9b </a:t>
            </a:r>
            <a:r>
              <a:rPr lang="en-GB" dirty="0" smtClean="0"/>
              <a:t>– </a:t>
            </a:r>
            <a:r>
              <a:rPr lang="en-GB" dirty="0" smtClean="0"/>
              <a:t>Case study 1:</a:t>
            </a:r>
          </a:p>
          <a:p>
            <a:r>
              <a:rPr lang="en-GB" dirty="0" smtClean="0"/>
              <a:t>Nepi </a:t>
            </a:r>
            <a:r>
              <a:rPr lang="en-GB" dirty="0" smtClean="0"/>
              <a:t>Field Survey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Survey Area in relief</a:t>
            </a:r>
            <a:endParaRPr lang="en-GB" dirty="0"/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43" y="1600200"/>
            <a:ext cx="64007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 up</a:t>
            </a:r>
            <a:endParaRPr lang="en-GB" dirty="0"/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92" y="1600200"/>
            <a:ext cx="704841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44" y="351170"/>
            <a:ext cx="7613047" cy="577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Date Range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Date Range for sites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Villas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Century BC</a:t>
            </a:r>
            <a:endParaRPr lang="en-GB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064" y="1600200"/>
            <a:ext cx="65478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C1 BC to AD C1</a:t>
            </a:r>
            <a:endParaRPr lang="en-GB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4330" y="1600200"/>
            <a:ext cx="633534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Century</a:t>
            </a:r>
            <a:endParaRPr lang="en-GB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354" y="1600200"/>
            <a:ext cx="638329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– 4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GB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2760" y="1600200"/>
            <a:ext cx="59784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Location</a:t>
            </a:r>
            <a:endParaRPr lang="en-GB" dirty="0"/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862" y="1600200"/>
            <a:ext cx="56302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GB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163" y="1757488"/>
            <a:ext cx="6035675" cy="4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C2/C3 BC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4210" name="Picture 2" descr="C:\Users\Phil\Documents\My Projects\Sites\Italy\NEPI\Papers\PBSR\Mills%Rajala figures\Figures\M&amp;RFi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212" y="1292812"/>
            <a:ext cx="6446132" cy="4943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C1 BC – AD C1</a:t>
            </a:r>
            <a:endParaRPr lang="en-GB" dirty="0"/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881" y="1600200"/>
            <a:ext cx="58802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C2-C3</a:t>
            </a:r>
            <a:endParaRPr lang="en-GB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998" y="1600200"/>
            <a:ext cx="59140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C4-C5</a:t>
            </a:r>
            <a:endParaRPr lang="en-GB" dirty="0"/>
          </a:p>
        </p:txBody>
      </p:sp>
      <p:pic>
        <p:nvPicPr>
          <p:cNvPr id="972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3895" y="1600200"/>
            <a:ext cx="58962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C6-C7</a:t>
            </a:r>
            <a:endParaRPr lang="en-GB" dirty="0"/>
          </a:p>
        </p:txBody>
      </p:sp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9827" y="1600200"/>
            <a:ext cx="5884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Dating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see the patterns expected from previous work, with farms disappearing into the Villa economy (c.f. Slave mode of production)</a:t>
            </a:r>
          </a:p>
          <a:p>
            <a:r>
              <a:rPr lang="en-GB" dirty="0" smtClean="0"/>
              <a:t>This peaks in AD C1st, sharp decline in mid 2</a:t>
            </a:r>
            <a:r>
              <a:rPr lang="en-GB" baseline="30000" dirty="0" smtClean="0"/>
              <a:t>nd</a:t>
            </a:r>
            <a:r>
              <a:rPr lang="en-GB" dirty="0" smtClean="0"/>
              <a:t> – depopulation of country side? Rise of large villa estates?? Increased urbanisation</a:t>
            </a:r>
          </a:p>
          <a:p>
            <a:r>
              <a:rPr lang="en-GB" dirty="0" smtClean="0"/>
              <a:t>Some recovery in later 3</a:t>
            </a:r>
            <a:r>
              <a:rPr lang="en-GB" baseline="30000" dirty="0" smtClean="0"/>
              <a:t>rd</a:t>
            </a:r>
            <a:r>
              <a:rPr lang="en-GB" dirty="0" smtClean="0"/>
              <a:t>, but over by the 5</a:t>
            </a:r>
            <a:r>
              <a:rPr lang="en-GB" baseline="30000" dirty="0" smtClean="0"/>
              <a:t>th</a:t>
            </a:r>
            <a:r>
              <a:rPr lang="en-GB" dirty="0" smtClean="0"/>
              <a:t> (retreat to the hills)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Ware groups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Ware by site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582" y="1600200"/>
            <a:ext cx="59788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600" y="548680"/>
            <a:ext cx="5849918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Mortaria and Dolia</a:t>
            </a:r>
            <a:endParaRPr lang="en-GB" dirty="0"/>
          </a:p>
        </p:txBody>
      </p:sp>
      <p:pic>
        <p:nvPicPr>
          <p:cNvPr id="634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5066" y="1600200"/>
            <a:ext cx="439386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is a clear relationship between ware consumption (deposition) and site function.</a:t>
            </a:r>
          </a:p>
          <a:p>
            <a:r>
              <a:rPr lang="en-GB" dirty="0" smtClean="0"/>
              <a:t>Of Interest – Mortaria only found in urban context in C1 BC – in North Europe are found at levels of c. 3-5% even in base level rural sites.</a:t>
            </a:r>
          </a:p>
          <a:p>
            <a:r>
              <a:rPr lang="en-GB" dirty="0" smtClean="0"/>
              <a:t>Dolia only found at farms.</a:t>
            </a:r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</a:t>
            </a:r>
            <a:endParaRPr lang="en-GB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170" y="1600200"/>
            <a:ext cx="67576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97200" y="2513679"/>
          <a:ext cx="3149600" cy="2699004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7112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Origin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Wt%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MNR%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Italian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North Africa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North Africa ??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North Africa?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Other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Sicily?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Spanish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26%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806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26105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en-GB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 Provenance by Period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Imported commodities Date Distribution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 O</a:t>
            </a:r>
            <a:endParaRPr lang="en-GB" dirty="0"/>
          </a:p>
        </p:txBody>
      </p:sp>
      <p:pic>
        <p:nvPicPr>
          <p:cNvPr id="880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8490" y="1600200"/>
            <a:ext cx="70070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Date Range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Proportional Date Range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770680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South Etruria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Started after WW2</a:t>
            </a:r>
          </a:p>
          <a:p>
            <a:r>
              <a:rPr lang="en-GB" dirty="0" smtClean="0"/>
              <a:t>Recorded many new sites revealed by the application of modern agricultural methods</a:t>
            </a:r>
          </a:p>
          <a:p>
            <a:r>
              <a:rPr lang="en-GB" dirty="0" smtClean="0"/>
              <a:t>Mapped the changing landscape from the Neolithic until the present 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by Time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by site type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03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03456"/>
            <a:ext cx="6953870" cy="552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Fine ware and Sigillata</a:t>
            </a:r>
            <a:endParaRPr lang="en-GB" dirty="0"/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3667" y="1600200"/>
            <a:ext cx="61966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Fine ware and Sigillata by Site</a:t>
            </a:r>
            <a:endParaRPr lang="en-GB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785787" y="1714487"/>
          <a:ext cx="7500990" cy="4200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Landscape </a:t>
            </a:r>
            <a:r>
              <a:rPr lang="en-GB" dirty="0" smtClean="0"/>
              <a:t>Characterisation</a:t>
            </a:r>
            <a:endParaRPr lang="en-GB" dirty="0"/>
          </a:p>
        </p:txBody>
      </p:sp>
      <p:pic>
        <p:nvPicPr>
          <p:cNvPr id="1013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876" y="1600200"/>
            <a:ext cx="55382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402" name="Picture 23" descr="ARSnumbers_Grey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912768" cy="532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 African Amphorae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3426" name="Picture 16" descr="NAmphoraeNosWithSites_Grey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624736" cy="515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 African CW</a:t>
            </a:r>
            <a:endParaRPr lang="en-GB" dirty="0"/>
          </a:p>
        </p:txBody>
      </p:sp>
      <p:pic>
        <p:nvPicPr>
          <p:cNvPr id="104450" name="Picture 20" descr="NAfricanCW_Greysca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85152"/>
            <a:ext cx="6480720" cy="506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Roof colour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 – Thin scatter of settlements</a:t>
            </a:r>
          </a:p>
          <a:p>
            <a:r>
              <a:rPr lang="en-GB" dirty="0" smtClean="0"/>
              <a:t>Etruscans – sites widely dispersed linked by tracks and roads</a:t>
            </a:r>
          </a:p>
          <a:p>
            <a:r>
              <a:rPr lang="en-GB" dirty="0" smtClean="0"/>
              <a:t>C3 BC – Rome – Road construction, decline of towns, exploitation of marginal land.</a:t>
            </a:r>
          </a:p>
          <a:p>
            <a:r>
              <a:rPr lang="en-GB" dirty="0" smtClean="0"/>
              <a:t>Peaks in AD C1/2</a:t>
            </a:r>
          </a:p>
          <a:p>
            <a:r>
              <a:rPr lang="en-GB" dirty="0" smtClean="0"/>
              <a:t>Continuous decline into the fifth century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Survey reveals a lot about the economic landscape.</a:t>
            </a:r>
          </a:p>
          <a:p>
            <a:r>
              <a:rPr lang="en-GB" dirty="0" smtClean="0"/>
              <a:t>The region of Nepi developed into a villa economy, and benefited from the wider trading  networks of the empire. </a:t>
            </a:r>
          </a:p>
          <a:p>
            <a:r>
              <a:rPr lang="en-GB" dirty="0" smtClean="0"/>
              <a:t>Different settlements and different economic functions which can be left in the material remains.</a:t>
            </a:r>
          </a:p>
          <a:p>
            <a:r>
              <a:rPr lang="en-GB" dirty="0" smtClean="0"/>
              <a:t>There is rapid decline from the later second century AD, but some form of recovery in the third, </a:t>
            </a:r>
            <a:r>
              <a:rPr lang="en-GB" dirty="0" smtClean="0"/>
              <a:t>but this </a:t>
            </a:r>
            <a:r>
              <a:rPr lang="en-GB" dirty="0" smtClean="0"/>
              <a:t>ceases after the 5</a:t>
            </a:r>
            <a:r>
              <a:rPr lang="en-GB" baseline="30000" dirty="0" smtClean="0"/>
              <a:t>th</a:t>
            </a:r>
            <a:r>
              <a:rPr lang="en-GB" dirty="0" smtClean="0"/>
              <a:t>, due to political instability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Nepi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Carried out in 1999 and 2000</a:t>
            </a:r>
          </a:p>
          <a:p>
            <a:r>
              <a:rPr lang="en-GB" dirty="0" smtClean="0"/>
              <a:t>Investigating Etruscan/Faliscan patterns in detail, especially the relationship between villages/ towns (landscape of the living) and cemeteries (Landscape of the dead).</a:t>
            </a:r>
          </a:p>
          <a:p>
            <a:r>
              <a:rPr lang="en-GB" dirty="0" smtClean="0"/>
              <a:t>Benefiting from development of ideas and techniques related to Landscape archaeology, especially GIS (Geographical Information Systems)</a:t>
            </a:r>
          </a:p>
          <a:p>
            <a:r>
              <a:rPr lang="en-GB" dirty="0" smtClean="0"/>
              <a:t>Roman pottery coded in 2008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Explored the fields within the predicted territory of the urban centre</a:t>
            </a:r>
          </a:p>
          <a:p>
            <a:r>
              <a:rPr lang="en-GB" dirty="0" smtClean="0"/>
              <a:t>Using Thiessen polygons</a:t>
            </a:r>
          </a:p>
          <a:p>
            <a:r>
              <a:rPr lang="en-GB" dirty="0" smtClean="0"/>
              <a:t>Sample to be walked based on transects along cardinal and </a:t>
            </a:r>
            <a:r>
              <a:rPr lang="en-GB" dirty="0" smtClean="0"/>
              <a:t>intercardinal</a:t>
            </a:r>
            <a:r>
              <a:rPr lang="en-GB" dirty="0" smtClean="0"/>
              <a:t> direction.</a:t>
            </a:r>
          </a:p>
          <a:p>
            <a:r>
              <a:rPr lang="en-GB" dirty="0" smtClean="0"/>
              <a:t>Visibility limited by ownership, vegetation cover and the agricultural cycle.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North from Nepi</a:t>
            </a:r>
            <a:endParaRPr lang="en-GB" dirty="0"/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Landscape</a:t>
            </a:r>
            <a:endParaRPr lang="en-GB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1152" y="1600200"/>
            <a:ext cx="50816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608</Words>
  <Application>Microsoft Office PowerPoint</Application>
  <PresentationFormat>On-screen Show (4:3)</PresentationFormat>
  <Paragraphs>157</Paragraphs>
  <Slides>50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The Roman Economy </vt:lpstr>
      <vt:lpstr>Site Location</vt:lpstr>
      <vt:lpstr>Slide 3</vt:lpstr>
      <vt:lpstr>South Etruria Survey</vt:lpstr>
      <vt:lpstr>Slide 5</vt:lpstr>
      <vt:lpstr>Nepi Survey</vt:lpstr>
      <vt:lpstr>Methodology</vt:lpstr>
      <vt:lpstr>North from Nepi</vt:lpstr>
      <vt:lpstr>Landscape</vt:lpstr>
      <vt:lpstr>Survey Area in relief</vt:lpstr>
      <vt:lpstr>Close up</vt:lpstr>
      <vt:lpstr>Slide 12</vt:lpstr>
      <vt:lpstr>Date Range</vt:lpstr>
      <vt:lpstr>Date Range for sites</vt:lpstr>
      <vt:lpstr>Large Villas</vt:lpstr>
      <vt:lpstr>Second Century BC</vt:lpstr>
      <vt:lpstr>C1 BC to AD C1</vt:lpstr>
      <vt:lpstr>2nd Century</vt:lpstr>
      <vt:lpstr>3rd – 4th Century</vt:lpstr>
      <vt:lpstr>5th Century</vt:lpstr>
      <vt:lpstr>C2/C3 BC</vt:lpstr>
      <vt:lpstr>C1 BC – AD C1</vt:lpstr>
      <vt:lpstr>C2-C3</vt:lpstr>
      <vt:lpstr>C4-C5</vt:lpstr>
      <vt:lpstr>C6-C7</vt:lpstr>
      <vt:lpstr>Dating summary</vt:lpstr>
      <vt:lpstr>Ware groups</vt:lpstr>
      <vt:lpstr>Ware by site</vt:lpstr>
      <vt:lpstr>Slide 29</vt:lpstr>
      <vt:lpstr>Mortaria and Dolia</vt:lpstr>
      <vt:lpstr>Slide 31</vt:lpstr>
      <vt:lpstr>Amphora</vt:lpstr>
      <vt:lpstr>Amphora</vt:lpstr>
      <vt:lpstr>Import Provenance by Period</vt:lpstr>
      <vt:lpstr>Imported commodities Date Distribution</vt:lpstr>
      <vt:lpstr>Class O</vt:lpstr>
      <vt:lpstr>Date Range</vt:lpstr>
      <vt:lpstr>Proportional Date Range</vt:lpstr>
      <vt:lpstr>Slide 39</vt:lpstr>
      <vt:lpstr>Function by Time</vt:lpstr>
      <vt:lpstr>Function by site type</vt:lpstr>
      <vt:lpstr>Slide 42</vt:lpstr>
      <vt:lpstr>Fine ware and Sigillata</vt:lpstr>
      <vt:lpstr>Fine ware and Sigillata by Site</vt:lpstr>
      <vt:lpstr>Landscape Characterisation</vt:lpstr>
      <vt:lpstr>ARS</vt:lpstr>
      <vt:lpstr>N African Amphorae</vt:lpstr>
      <vt:lpstr>N African CW</vt:lpstr>
      <vt:lpstr>Roof colour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Nepi</dc:title>
  <dc:creator>Dr Philip Mills</dc:creator>
  <cp:lastModifiedBy>Phil Mills</cp:lastModifiedBy>
  <cp:revision>83</cp:revision>
  <dcterms:created xsi:type="dcterms:W3CDTF">2010-02-27T14:17:42Z</dcterms:created>
  <dcterms:modified xsi:type="dcterms:W3CDTF">2012-03-13T11:22:36Z</dcterms:modified>
</cp:coreProperties>
</file>