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7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27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7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0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4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1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4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4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2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5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8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AD0D9-4C2B-D443-A963-E733676AA280}" type="datetimeFigureOut">
              <a:rPr lang="en-US" smtClean="0"/>
              <a:t>24/02/2014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90CAA-5860-6B4C-AF29-0CFAE6356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4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Baetican</a:t>
            </a:r>
            <a:r>
              <a:rPr lang="en-US" dirty="0" smtClean="0"/>
              <a:t> oil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9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-B-Dressel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99" y="553176"/>
            <a:ext cx="8163403" cy="5367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2309" y="6373316"/>
            <a:ext cx="100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Kiln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46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Dressel</a:t>
            </a:r>
            <a:r>
              <a:rPr lang="en-US" dirty="0" smtClean="0"/>
              <a:t> 20 amphora</a:t>
            </a:r>
            <a:endParaRPr lang="en-US" dirty="0"/>
          </a:p>
        </p:txBody>
      </p:sp>
      <p:pic>
        <p:nvPicPr>
          <p:cNvPr id="6" name="Content Placeholder 5" descr="anfore0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105" r="-551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4365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02f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8" y="625590"/>
            <a:ext cx="8269467" cy="559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419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06_3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01" y="0"/>
            <a:ext cx="47607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71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Baetican oil</vt:lpstr>
      <vt:lpstr>PowerPoint Presentation</vt:lpstr>
      <vt:lpstr>Dressel 20 amphora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Baetican oil</dc:title>
  <dc:creator>Kevin Butcher</dc:creator>
  <cp:lastModifiedBy>Kevin Butcher</cp:lastModifiedBy>
  <cp:revision>1</cp:revision>
  <dcterms:created xsi:type="dcterms:W3CDTF">2014-02-24T21:56:02Z</dcterms:created>
  <dcterms:modified xsi:type="dcterms:W3CDTF">2014-02-24T22:00:24Z</dcterms:modified>
</cp:coreProperties>
</file>