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68" r:id="rId4"/>
    <p:sldId id="266" r:id="rId5"/>
    <p:sldId id="267" r:id="rId6"/>
    <p:sldId id="265" r:id="rId7"/>
    <p:sldId id="258" r:id="rId8"/>
    <p:sldId id="259" r:id="rId9"/>
    <p:sldId id="269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/>
    <p:restoredTop sz="94713"/>
  </p:normalViewPr>
  <p:slideViewPr>
    <p:cSldViewPr snapToGrid="0" snapToObjects="1">
      <p:cViewPr varScale="1">
        <p:scale>
          <a:sx n="85" d="100"/>
          <a:sy n="85" d="100"/>
        </p:scale>
        <p:origin x="208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E4D36-F10B-6E4B-A81B-3B78C458AFB9}" type="datetimeFigureOut">
              <a:rPr lang="en-US" smtClean="0"/>
              <a:t>2/19/18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F57E7-B7CE-2F41-BD42-1D1A975F7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79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993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761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B4A60-C573-8249-94A8-D5C82CBC3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18B2A2-8DBF-374B-8F3F-A054E8F67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DC572-9236-0643-8296-3F6E2AB08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CF706-64CE-1E44-9E73-FB71FBC68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F6503-CE67-FA43-9470-387689FFC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47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ECFC-532B-7C41-9FD7-00F9570C8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91A9C0-1583-C441-A589-7A83892CA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34C3A-E7CD-E743-9C82-FCFA8EAD7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5041B-9F14-B142-A403-BB7B225CA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C8326-69A9-1B43-A89D-8AD225B68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0FBDBC-F15A-E147-9480-116FF27B9F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93D364-4510-B248-9469-140C70E2D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C2D14-E9DF-DC44-BD46-C0770447F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39B1E-8C64-7241-8E82-F33E81621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666B8-C4ED-C743-8CFA-16C25BD83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09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83AEF-C050-F648-8FF6-4BCD8B111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2C7BA-5845-764D-B816-07A29DF56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8C8CD-119C-1F40-810C-52B2A89F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3BE24-9F7C-434C-A94E-DE3FB1FF0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DB159-8A49-6640-B10A-C2A29514B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4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FC9CE-11F2-E74A-8490-33831D6AA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16BFC-6F68-8242-BA05-AAA2363B1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C6D9D9-D26C-4844-B9EF-F08B8F184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8BF03-700B-1742-A785-D78473E35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2614B-B5B1-3145-AA31-1E3FD36EC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04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68D48-690A-F047-BCB4-BB2263517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FFA79-012D-5845-9CCF-8086CB8A3C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473DDF-C067-D347-B9EF-175B5A396B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1D22E-8E18-D34C-B77E-8C78109CA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5D3EB-4032-0646-A99A-C2F5D572A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3528D7-2C31-FF41-9CC9-48099C93F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7DAAD-EE9D-BB4F-8007-67B77582C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7F392-93FE-6D4C-B566-26A420BD8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836927-CBCB-F44F-AA17-D38F6B122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876892-4B28-1C48-8779-3A448F7A14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36902D-D2E7-1742-B4E1-0FFF84D00E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CD3C6-A129-4548-9D69-BEEBF0A8B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9A07E2-2A97-AF40-A3CC-A621FB7E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52A21-DEA1-1645-9004-A0120BCFC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983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A8DF4-93F3-7F45-B300-D30B8E5BE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38701F-3040-9D47-BBF4-BE879CF1D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0C475C-26A5-5D4C-9B3D-D5B5AE98E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889366-B59B-9043-B939-625473790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7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30A343-BFF8-CC4D-89C1-C2AF3272B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5AD057-E015-3646-80BB-0C737418B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E46E8-7569-1541-AB26-8FB66187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0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1F75F-D2E1-C343-9979-C4CF9C80E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A6387-F8BF-174A-9AF9-64C1BD5AD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1A369C-AF4C-1443-A060-57E91FA70E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89F3C-EA21-8644-B061-4765E33DB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754549-04BA-D14B-9CD2-3A181AFF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0BDA8-6B69-CE4A-AE75-E010501C4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17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135DF-2C94-EE41-961E-52C253687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C13EE7-17A9-EC4A-8A3E-B90912D72A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16C778-37FA-2C45-9098-E9E278FE0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3119C3-720A-9543-BE7F-38662CD45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FA5CC2-E863-C44C-BC6F-69F5AEC4A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91D062-8B19-FA4C-9398-D44A96FD7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6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E493F5-4FFF-BB43-8300-A8EA640DF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BD692-B301-F342-A861-FF9AEAFFC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4D0B9-8CF5-D947-83DB-6FCD7BE187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286BF-F4EE-2B4E-89AA-5967D59BADCE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4FFC1-A2FB-024D-B6CE-8C76BD2F61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B084F-D8B4-7343-AC9B-A52A860BF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DE823-6B64-E547-A06C-36535F6D1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94AC8-234C-6A4D-BD65-1470596F88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Other external trade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3DE037-2F4D-5B47-A280-47CB24B7AD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84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Isidore</a:t>
            </a:r>
            <a:r>
              <a:rPr lang="en-GB" dirty="0"/>
              <a:t> of </a:t>
            </a:r>
            <a:r>
              <a:rPr lang="en-GB" dirty="0" err="1"/>
              <a:t>Charax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geographer of 1</a:t>
            </a:r>
            <a:r>
              <a:rPr lang="en-GB" baseline="30000" dirty="0"/>
              <a:t>st</a:t>
            </a:r>
            <a:r>
              <a:rPr lang="en-GB" dirty="0"/>
              <a:t> century BC/AD, probably contemporary with Augustus</a:t>
            </a:r>
          </a:p>
          <a:p>
            <a:r>
              <a:rPr lang="en-GB" dirty="0"/>
              <a:t>Parthian Stations/ </a:t>
            </a:r>
            <a:r>
              <a:rPr lang="en-GB" i="1" dirty="0" err="1"/>
              <a:t>Mansiones</a:t>
            </a:r>
            <a:r>
              <a:rPr lang="en-GB" i="1" dirty="0"/>
              <a:t> </a:t>
            </a:r>
            <a:r>
              <a:rPr lang="en-GB" i="1" dirty="0" err="1"/>
              <a:t>Parthicae</a:t>
            </a:r>
            <a:endParaRPr lang="en-GB" i="1" dirty="0"/>
          </a:p>
          <a:p>
            <a:pPr lvl="1"/>
            <a:r>
              <a:rPr lang="en-GB" i="1" dirty="0"/>
              <a:t>An itinerary of trade route from Antioch to India</a:t>
            </a:r>
          </a:p>
          <a:p>
            <a:r>
              <a:rPr lang="en-GB" dirty="0"/>
              <a:t>Zeugma to Bactria on the silk route</a:t>
            </a:r>
          </a:p>
          <a:p>
            <a:r>
              <a:rPr lang="en-GB" dirty="0" err="1"/>
              <a:t>Maes</a:t>
            </a:r>
            <a:r>
              <a:rPr lang="en-GB" dirty="0"/>
              <a:t> </a:t>
            </a:r>
            <a:r>
              <a:rPr lang="en-GB" dirty="0" err="1"/>
              <a:t>Titianus</a:t>
            </a:r>
            <a:r>
              <a:rPr lang="en-GB" dirty="0"/>
              <a:t> – had agents explore the route</a:t>
            </a:r>
          </a:p>
        </p:txBody>
      </p:sp>
    </p:spTree>
    <p:extLst>
      <p:ext uri="{BB962C8B-B14F-4D97-AF65-F5344CB8AC3E}">
        <p14:creationId xmlns:p14="http://schemas.microsoft.com/office/powerpoint/2010/main" val="3924653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2CD21-079D-754D-8439-3465405A5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northwestern Indian ports not really explored: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8C436-1EBC-3D48-A5E3-E63E17788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Barbarikon</a:t>
            </a:r>
            <a:endParaRPr lang="en-US" dirty="0"/>
          </a:p>
          <a:p>
            <a:r>
              <a:rPr lang="en-US" dirty="0" err="1"/>
              <a:t>Barygaza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428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059E3-CC1D-4547-BDB5-AFC2235E8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0CC7F10-E3AF-7F42-A8CA-4D84B63AD7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2772" y="1825625"/>
            <a:ext cx="7106456" cy="4351338"/>
          </a:xfrm>
        </p:spPr>
      </p:pic>
    </p:spTree>
    <p:extLst>
      <p:ext uri="{BB962C8B-B14F-4D97-AF65-F5344CB8AC3E}">
        <p14:creationId xmlns:p14="http://schemas.microsoft.com/office/powerpoint/2010/main" val="2205246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Barbarikon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Most northerly site mentioned in Greco-Roman sources. Not archaeologically investigated</a:t>
            </a:r>
          </a:p>
          <a:p>
            <a:r>
              <a:rPr lang="en-GB" dirty="0"/>
              <a:t>Mouth of Indus, modern Pakistan</a:t>
            </a:r>
          </a:p>
          <a:p>
            <a:r>
              <a:rPr lang="en-GB" dirty="0"/>
              <a:t>Port served royal capital of </a:t>
            </a:r>
            <a:r>
              <a:rPr lang="en-GB" dirty="0" err="1"/>
              <a:t>Minnagar</a:t>
            </a:r>
            <a:r>
              <a:rPr lang="en-GB" dirty="0"/>
              <a:t> (</a:t>
            </a:r>
            <a:r>
              <a:rPr lang="en-GB" dirty="0" err="1"/>
              <a:t>unlocated</a:t>
            </a:r>
            <a:r>
              <a:rPr lang="en-GB" dirty="0"/>
              <a:t>)</a:t>
            </a:r>
          </a:p>
          <a:p>
            <a:r>
              <a:rPr lang="en-GB" dirty="0"/>
              <a:t>Indo-Parthians, </a:t>
            </a:r>
            <a:r>
              <a:rPr lang="en-GB" dirty="0" err="1"/>
              <a:t>Kushans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241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7CD92-BB69-994B-B222-6C8978CBF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970A26-38F5-9143-8D42-418F707C7B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2761" y="365125"/>
            <a:ext cx="5366478" cy="6426920"/>
          </a:xfrm>
        </p:spPr>
      </p:pic>
    </p:spTree>
    <p:extLst>
      <p:ext uri="{BB962C8B-B14F-4D97-AF65-F5344CB8AC3E}">
        <p14:creationId xmlns:p14="http://schemas.microsoft.com/office/powerpoint/2010/main" val="3747873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Barygaza</a:t>
            </a:r>
            <a:r>
              <a:rPr lang="en-GB" dirty="0"/>
              <a:t> (</a:t>
            </a:r>
            <a:r>
              <a:rPr lang="en-GB" dirty="0" err="1"/>
              <a:t>Bharuch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Mentioned 29 times in </a:t>
            </a:r>
            <a:r>
              <a:rPr lang="en-GB" dirty="0" err="1"/>
              <a:t>Periplus</a:t>
            </a:r>
            <a:endParaRPr lang="en-GB" dirty="0"/>
          </a:p>
          <a:p>
            <a:r>
              <a:rPr lang="en-GB" dirty="0"/>
              <a:t>Treacherous approach – located at safe anchorage point – upriver, c. 30km from coast</a:t>
            </a:r>
          </a:p>
          <a:p>
            <a:r>
              <a:rPr lang="en-GB" dirty="0"/>
              <a:t>The main port of the Western Satraps, who ruled from Ujjain</a:t>
            </a:r>
          </a:p>
          <a:p>
            <a:r>
              <a:rPr lang="en-GB" dirty="0"/>
              <a:t>An important early ruler, </a:t>
            </a:r>
            <a:r>
              <a:rPr lang="en-GB" dirty="0" err="1"/>
              <a:t>Nahapana</a:t>
            </a:r>
            <a:r>
              <a:rPr lang="en-GB" dirty="0"/>
              <a:t>, is mentioned in the </a:t>
            </a:r>
            <a:r>
              <a:rPr lang="en-GB" dirty="0" err="1"/>
              <a:t>Periplus</a:t>
            </a:r>
            <a:endParaRPr lang="en-GB" dirty="0"/>
          </a:p>
          <a:p>
            <a:r>
              <a:rPr lang="en-GB" dirty="0"/>
              <a:t>Three routes: Bactria, Ganges valley, lower Krishna Valley</a:t>
            </a:r>
          </a:p>
          <a:p>
            <a:r>
              <a:rPr lang="en-GB" dirty="0"/>
              <a:t>Long pepper, Himalayan nard, lapis lazuli, onyx, cotton cloth, as well as silks and ivory</a:t>
            </a:r>
          </a:p>
          <a:p>
            <a:r>
              <a:rPr lang="en-GB" dirty="0"/>
              <a:t>Also manufacturing centre</a:t>
            </a:r>
          </a:p>
          <a:p>
            <a:r>
              <a:rPr lang="en-GB" dirty="0"/>
              <a:t>Some survey work, but poorly published and a lot of medieval and modern occupation.</a:t>
            </a:r>
          </a:p>
        </p:txBody>
      </p:sp>
    </p:spTree>
    <p:extLst>
      <p:ext uri="{BB962C8B-B14F-4D97-AF65-F5344CB8AC3E}">
        <p14:creationId xmlns:p14="http://schemas.microsoft.com/office/powerpoint/2010/main" val="252026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Silk Road</a:t>
            </a:r>
          </a:p>
        </p:txBody>
      </p:sp>
      <p:pic>
        <p:nvPicPr>
          <p:cNvPr id="4" name="Picture 2" descr="C:\Users\Phil\Documents\Downloads\Transasia_trade_routes_1stC_CE_gr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2257" y="1600201"/>
            <a:ext cx="7547486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7282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land route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 modern term</a:t>
            </a:r>
          </a:p>
          <a:p>
            <a:r>
              <a:rPr lang="en-GB" dirty="0" err="1"/>
              <a:t>Seres</a:t>
            </a:r>
            <a:r>
              <a:rPr lang="en-GB" dirty="0"/>
              <a:t> = Silk People = Chinese?</a:t>
            </a:r>
          </a:p>
          <a:p>
            <a:r>
              <a:rPr lang="en-GB" dirty="0"/>
              <a:t>Central Asia meeting point for major states (Seleucids + Parthians, </a:t>
            </a:r>
            <a:r>
              <a:rPr lang="en-GB" dirty="0" err="1"/>
              <a:t>Mauryans</a:t>
            </a:r>
            <a:r>
              <a:rPr lang="en-GB" dirty="0"/>
              <a:t>, Chinese)</a:t>
            </a:r>
          </a:p>
          <a:p>
            <a:r>
              <a:rPr lang="en-GB" dirty="0"/>
              <a:t>References in </a:t>
            </a:r>
            <a:r>
              <a:rPr lang="en-GB" dirty="0" err="1"/>
              <a:t>Periplus</a:t>
            </a:r>
            <a:r>
              <a:rPr lang="en-GB" dirty="0"/>
              <a:t> and Ptolemy to </a:t>
            </a:r>
            <a:r>
              <a:rPr lang="en-GB" dirty="0" err="1"/>
              <a:t>Thina</a:t>
            </a:r>
            <a:r>
              <a:rPr lang="en-GB" dirty="0"/>
              <a:t>(e) or </a:t>
            </a:r>
            <a:r>
              <a:rPr lang="en-GB" dirty="0" err="1"/>
              <a:t>Sina</a:t>
            </a:r>
            <a:r>
              <a:rPr lang="en-GB" dirty="0"/>
              <a:t> = China?</a:t>
            </a:r>
          </a:p>
          <a:p>
            <a:r>
              <a:rPr lang="en-GB" dirty="0"/>
              <a:t>Emperor Wu-</a:t>
            </a:r>
            <a:r>
              <a:rPr lang="en-GB" dirty="0" err="1"/>
              <a:t>Ti</a:t>
            </a:r>
            <a:r>
              <a:rPr lang="en-GB" dirty="0"/>
              <a:t> (140-87 BC); </a:t>
            </a:r>
            <a:r>
              <a:rPr lang="en-GB" dirty="0" err="1"/>
              <a:t>Xiongnu</a:t>
            </a:r>
            <a:endParaRPr lang="en-GB" dirty="0"/>
          </a:p>
          <a:p>
            <a:r>
              <a:rPr lang="en-GB" dirty="0"/>
              <a:t>Ta-Yuan = Great Ionians?</a:t>
            </a:r>
          </a:p>
          <a:p>
            <a:r>
              <a:rPr lang="en-GB" dirty="0"/>
              <a:t>Parthian stations by </a:t>
            </a:r>
            <a:r>
              <a:rPr lang="en-GB" dirty="0" err="1"/>
              <a:t>Isidore</a:t>
            </a:r>
            <a:r>
              <a:rPr lang="en-GB" dirty="0"/>
              <a:t> of </a:t>
            </a:r>
            <a:r>
              <a:rPr lang="en-GB" dirty="0" err="1"/>
              <a:t>Charax</a:t>
            </a:r>
            <a:endParaRPr lang="en-GB" dirty="0"/>
          </a:p>
          <a:p>
            <a:r>
              <a:rPr lang="en-GB" dirty="0"/>
              <a:t>Parthian control of trade route</a:t>
            </a:r>
          </a:p>
        </p:txBody>
      </p:sp>
    </p:spTree>
    <p:extLst>
      <p:ext uri="{BB962C8B-B14F-4D97-AF65-F5344CB8AC3E}">
        <p14:creationId xmlns:p14="http://schemas.microsoft.com/office/powerpoint/2010/main" val="2694780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D68D7-3AFC-AA48-92F6-21E9601C6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5AF519-D04E-5044-9047-F1A46F168E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6957" y="212733"/>
            <a:ext cx="9938085" cy="6645267"/>
          </a:xfrm>
        </p:spPr>
      </p:pic>
    </p:spTree>
    <p:extLst>
      <p:ext uri="{BB962C8B-B14F-4D97-AF65-F5344CB8AC3E}">
        <p14:creationId xmlns:p14="http://schemas.microsoft.com/office/powerpoint/2010/main" val="3163276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259</Words>
  <Application>Microsoft Macintosh PowerPoint</Application>
  <PresentationFormat>Widescreen</PresentationFormat>
  <Paragraphs>36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Other external trade</vt:lpstr>
      <vt:lpstr>Two northwestern Indian ports not really explored:</vt:lpstr>
      <vt:lpstr>PowerPoint Presentation</vt:lpstr>
      <vt:lpstr>Barbarikon</vt:lpstr>
      <vt:lpstr>PowerPoint Presentation</vt:lpstr>
      <vt:lpstr>Barygaza (Bharuch)</vt:lpstr>
      <vt:lpstr>The Silk Road</vt:lpstr>
      <vt:lpstr>The land route</vt:lpstr>
      <vt:lpstr>PowerPoint Presentation</vt:lpstr>
      <vt:lpstr>Isidore of Charax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external trade</dc:title>
  <dc:creator>Butcher, Kevin</dc:creator>
  <cp:lastModifiedBy>Butcher, Kevin</cp:lastModifiedBy>
  <cp:revision>16</cp:revision>
  <dcterms:created xsi:type="dcterms:W3CDTF">2018-02-17T17:49:59Z</dcterms:created>
  <dcterms:modified xsi:type="dcterms:W3CDTF">2018-02-19T10:58:58Z</dcterms:modified>
</cp:coreProperties>
</file>