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713"/>
  </p:normalViewPr>
  <p:slideViewPr>
    <p:cSldViewPr snapToGrid="0" snapToObjects="1">
      <p:cViewPr varScale="1">
        <p:scale>
          <a:sx n="85" d="100"/>
          <a:sy n="85" d="100"/>
        </p:scale>
        <p:origin x="20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0F548-9293-144C-89F2-7D0DDDF1CC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9D15E1-CF02-984B-BCC5-3441192D33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2A4C0-D505-D347-9B1E-0BF3B003A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0C761-3F4B-CE4A-9263-1E0EEBCCA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C18C1-1E3D-5D4D-8FBC-C873A1F5B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3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62942-FB61-6648-BCF3-BBD2A1661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2C1860-5236-3145-B794-C9E996DB53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428BB-C81D-5240-87BE-D9538E041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2C856-6742-8041-A6E7-9833D063A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35F09-61D4-DC42-96F4-417C2FCFE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8B65E-D5A3-094B-944C-7612697978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E9E40E-D218-914D-8FF9-BD90F36131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862B6-FFD8-9147-87C1-EBE280B0E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1E49A-D8C3-D447-B047-084BE5FCD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C122-4BA3-6B4B-9FF4-58BB642D6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8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E3537-4368-D540-96E5-21012780E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AFFAF-F6EA-3747-B843-D4C7F8E39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BFB4A-9C8B-474D-B82B-6C4F8CE8F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AC120-1BEC-0247-A5AA-E07CB4F8A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7E2C7-E3F7-494D-9579-12450FEE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54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86FCA-1F94-9E40-82EF-9A17CDE31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0DA25-B78D-5447-A713-649DC40EC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E96CB-A7D0-9547-9D4F-F057ADF2D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3B602-6587-0746-BE9F-A0ABCDD6B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F6F0C-754A-D246-B26C-1F3AB7F84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99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06DF1-A343-A94D-9160-FBD597D13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0DADD-B3F6-2C4C-A41F-F3EB6CD89A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CD12B3-DF6F-0A4E-8F91-164E45061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DDB2B9-4E40-ED44-B135-5C6C2DD76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75E8C-13D1-414F-8746-765D43C67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8E08B6-71D0-A04C-BFEF-EB9554AB6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64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65881-F093-9B49-BACF-0D5D8A0F9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BC542-DDA4-1E4B-BF11-4A1D87E65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6C1648-E4D6-9D47-B2D4-25C45A5207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E152EE-04A9-024F-A92E-2B72811677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5128C3-506F-EA4B-B060-C30579F925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B49BE4-CDB9-BA49-A277-B82BA19CB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CADBCB-B055-0942-8295-3B28B6754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28E6DD-D009-EB45-9CC8-BE38BC202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1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84361-14FB-1043-96E5-4D5757199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0938EF-4A7B-5142-A983-0E6938DE4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99DD67-ED7F-4F4B-846E-8FAE0FEBC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FF6A4F-4225-E34E-99CF-2128C782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1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5C478E-0864-B24A-912A-B5750939A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51A63C-3B1E-6B4B-AE9D-357277EE8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18E82D-A3BD-774B-B32F-FF9CB0AB0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3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3F016-E75F-6B42-898E-EE144766C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D8BC0-3607-804B-89A5-C2F9FF1E8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5CDCB9-852C-CB48-8601-194DC851C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F6FDE7-E10D-CA44-AEB8-886D0F36F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35611B-AB74-6C4D-B82D-A83EC1911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373C44-8D0A-7B4B-A8A6-4EE472A08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33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CA46F-7D12-7A4A-B0CC-42E198B63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34ECC9-0A55-FA4F-ABDA-FF978ABF9F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E88F54-41A7-0C4F-A7BA-E379DB092E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E7A9E0-6353-C14B-B91C-7C810314B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48617-ACCF-C442-B515-42269EEDA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2A6E5-C26E-6B48-8BC9-6EBFAF7F8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90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81762C-F7BA-194B-A735-96634C1C6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4858E0-343C-FD49-8A42-D6C89FA0F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4D247-E99C-464E-943B-EC00587FB8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4FAC-8DC7-9345-956D-22F1D740EE81}" type="datetimeFigureOut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5DC83-487A-AF44-B997-BE6596A7F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10B59-A61D-DB4F-A7E3-13DC017BB3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69A67-1CFD-D741-9B03-1FF423E72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74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EC962-F789-864B-B54E-30D8528816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Trans-Saharan trade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5D9C74-291C-A047-A07D-F8415081B7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01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3FBB1-22D3-8F47-8B4C-6B87EAEAC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Jarma</a:t>
            </a:r>
            <a:r>
              <a:rPr lang="en-US" dirty="0"/>
              <a:t> (</a:t>
            </a:r>
            <a:r>
              <a:rPr lang="en-US" dirty="0" err="1"/>
              <a:t>Garama</a:t>
            </a:r>
            <a:r>
              <a:rPr lang="en-US"/>
              <a:t>)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BA1FE9C-37E0-984D-A8D1-D7D03ACD38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8708" y="1825625"/>
            <a:ext cx="7994584" cy="4351338"/>
          </a:xfrm>
        </p:spPr>
      </p:pic>
    </p:spTree>
    <p:extLst>
      <p:ext uri="{BB962C8B-B14F-4D97-AF65-F5344CB8AC3E}">
        <p14:creationId xmlns:p14="http://schemas.microsoft.com/office/powerpoint/2010/main" val="469363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EB364-AE26-764E-AFCE-93C0BF65F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2A177B5-9716-ED42-825A-D4C2AEF3BB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4020" y="600925"/>
            <a:ext cx="9203960" cy="6074614"/>
          </a:xfrm>
        </p:spPr>
      </p:pic>
    </p:spTree>
    <p:extLst>
      <p:ext uri="{BB962C8B-B14F-4D97-AF65-F5344CB8AC3E}">
        <p14:creationId xmlns:p14="http://schemas.microsoft.com/office/powerpoint/2010/main" val="342806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D211F-D860-514F-8879-DB3BC23AD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80CFA6-8F22-E040-BF71-16B15C2D27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2630" y="509665"/>
            <a:ext cx="9206740" cy="6085142"/>
          </a:xfrm>
        </p:spPr>
      </p:pic>
    </p:spTree>
    <p:extLst>
      <p:ext uri="{BB962C8B-B14F-4D97-AF65-F5344CB8AC3E}">
        <p14:creationId xmlns:p14="http://schemas.microsoft.com/office/powerpoint/2010/main" val="3873337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79C69-C0DD-A048-86DD-656A3FFEF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201510-F05A-3E4C-B73D-36DC2F1479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3823" y="168488"/>
            <a:ext cx="8604354" cy="6689512"/>
          </a:xfrm>
        </p:spPr>
      </p:pic>
    </p:spTree>
    <p:extLst>
      <p:ext uri="{BB962C8B-B14F-4D97-AF65-F5344CB8AC3E}">
        <p14:creationId xmlns:p14="http://schemas.microsoft.com/office/powerpoint/2010/main" val="208326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00254-BA89-BD45-9DC1-83A1F40A3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483DBD5-B3DD-C348-AB0D-E0B450E44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2147" y="120315"/>
            <a:ext cx="7507705" cy="6494165"/>
          </a:xfrm>
        </p:spPr>
      </p:pic>
    </p:spTree>
    <p:extLst>
      <p:ext uri="{BB962C8B-B14F-4D97-AF65-F5344CB8AC3E}">
        <p14:creationId xmlns:p14="http://schemas.microsoft.com/office/powerpoint/2010/main" val="1237231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FE8B9-0D95-B046-9E5A-7345F76C0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Aghram</a:t>
            </a:r>
            <a:r>
              <a:rPr lang="en-US" dirty="0"/>
              <a:t> </a:t>
            </a:r>
            <a:r>
              <a:rPr lang="en-US" dirty="0" err="1"/>
              <a:t>Nadharif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D408256-927D-4A48-9B1C-F575F56CD0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0635" y="1825625"/>
            <a:ext cx="6510730" cy="4351338"/>
          </a:xfrm>
        </p:spPr>
      </p:pic>
    </p:spTree>
    <p:extLst>
      <p:ext uri="{BB962C8B-B14F-4D97-AF65-F5344CB8AC3E}">
        <p14:creationId xmlns:p14="http://schemas.microsoft.com/office/powerpoint/2010/main" val="263562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8</Words>
  <Application>Microsoft Macintosh PowerPoint</Application>
  <PresentationFormat>Widescreen</PresentationFormat>
  <Paragraphs>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Trans-Saharan trade</vt:lpstr>
      <vt:lpstr>Jarma (Garama)</vt:lpstr>
      <vt:lpstr>PowerPoint Presentation</vt:lpstr>
      <vt:lpstr>PowerPoint Presentation</vt:lpstr>
      <vt:lpstr>PowerPoint Presentation</vt:lpstr>
      <vt:lpstr>PowerPoint Presentation</vt:lpstr>
      <vt:lpstr>Aghram Nadharif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Trans-Saharan trade</dc:title>
  <dc:creator>Butcher, Kevin</dc:creator>
  <cp:lastModifiedBy>Butcher, Kevin</cp:lastModifiedBy>
  <cp:revision>5</cp:revision>
  <dcterms:created xsi:type="dcterms:W3CDTF">2018-02-24T20:49:34Z</dcterms:created>
  <dcterms:modified xsi:type="dcterms:W3CDTF">2018-02-26T10:43:36Z</dcterms:modified>
</cp:coreProperties>
</file>