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72" r:id="rId3"/>
    <p:sldId id="273" r:id="rId4"/>
    <p:sldId id="274" r:id="rId5"/>
    <p:sldId id="264" r:id="rId6"/>
    <p:sldId id="265" r:id="rId7"/>
    <p:sldId id="266" r:id="rId8"/>
    <p:sldId id="269" r:id="rId9"/>
    <p:sldId id="267" r:id="rId10"/>
    <p:sldId id="268" r:id="rId11"/>
    <p:sldId id="270" r:id="rId12"/>
    <p:sldId id="271" r:id="rId13"/>
    <p:sldId id="256" r:id="rId14"/>
    <p:sldId id="257" r:id="rId15"/>
    <p:sldId id="258" r:id="rId16"/>
    <p:sldId id="259" r:id="rId17"/>
    <p:sldId id="260" r:id="rId18"/>
    <p:sldId id="261" r:id="rId19"/>
    <p:sldId id="275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713"/>
  </p:normalViewPr>
  <p:slideViewPr>
    <p:cSldViewPr snapToGrid="0" snapToObjects="1">
      <p:cViewPr varScale="1">
        <p:scale>
          <a:sx n="108" d="100"/>
          <a:sy n="108" d="100"/>
        </p:scale>
        <p:origin x="3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2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6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2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2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6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5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1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7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5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0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F33FB-191B-D94A-9402-CD31F3342412}" type="datetimeFigureOut">
              <a:rPr lang="en-US" smtClean="0"/>
              <a:t>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23FFC-5A7E-8F40-A6DC-E2C17A00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3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Shipwrecks and trade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59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976" y="0"/>
            <a:ext cx="4686300" cy="4254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164" y="3431055"/>
            <a:ext cx="46863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28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Albenga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8569" r="-685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97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97000"/>
            <a:ext cx="65532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61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Skerki</a:t>
            </a:r>
            <a:r>
              <a:rPr lang="en-US" dirty="0"/>
              <a:t> Bank shipwrecks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93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erki_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311" y="681343"/>
            <a:ext cx="44323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09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son_over_Isis_1096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23" y="577347"/>
            <a:ext cx="7199333" cy="54584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12284" y="6392476"/>
            <a:ext cx="5807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Rover JASON over the fourth century wreck nicknamed ‘Isis’</a:t>
            </a:r>
          </a:p>
        </p:txBody>
      </p:sp>
    </p:spTree>
    <p:extLst>
      <p:ext uri="{BB962C8B-B14F-4D97-AF65-F5344CB8AC3E}">
        <p14:creationId xmlns:p14="http://schemas.microsoft.com/office/powerpoint/2010/main" val="393141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erki_d_cargo2_107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235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11029" y="6520897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Skerki</a:t>
            </a:r>
            <a:r>
              <a:rPr lang="en-US" dirty="0"/>
              <a:t> Wreck D</a:t>
            </a:r>
          </a:p>
        </p:txBody>
      </p:sp>
    </p:spTree>
    <p:extLst>
      <p:ext uri="{BB962C8B-B14F-4D97-AF65-F5344CB8AC3E}">
        <p14:creationId xmlns:p14="http://schemas.microsoft.com/office/powerpoint/2010/main" val="1665291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10.1876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485" y="954772"/>
            <a:ext cx="6692520" cy="4702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3533" y="6078560"/>
            <a:ext cx="3821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Wreck D: </a:t>
            </a:r>
            <a:r>
              <a:rPr lang="en-US" dirty="0" err="1"/>
              <a:t>amphoras</a:t>
            </a:r>
            <a:r>
              <a:rPr lang="en-US" dirty="0"/>
              <a:t>, mill stone and tile</a:t>
            </a:r>
          </a:p>
        </p:txBody>
      </p:sp>
    </p:spTree>
    <p:extLst>
      <p:ext uri="{BB962C8B-B14F-4D97-AF65-F5344CB8AC3E}">
        <p14:creationId xmlns:p14="http://schemas.microsoft.com/office/powerpoint/2010/main" val="674043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reck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15" y="0"/>
            <a:ext cx="51196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92785" y="2211683"/>
            <a:ext cx="94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Wreck F</a:t>
            </a:r>
          </a:p>
        </p:txBody>
      </p:sp>
    </p:spTree>
    <p:extLst>
      <p:ext uri="{BB962C8B-B14F-4D97-AF65-F5344CB8AC3E}">
        <p14:creationId xmlns:p14="http://schemas.microsoft.com/office/powerpoint/2010/main" val="975640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6BA515-D606-164C-8831-012F02B4C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066" y="0"/>
            <a:ext cx="53118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61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587AF-0301-6941-BAD4-D3F648FD6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Parker’s graph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B76C21F-F92D-6E48-9276-F1E747CF39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3021" y="1600200"/>
            <a:ext cx="7617957" cy="4525963"/>
          </a:xfrm>
        </p:spPr>
      </p:pic>
    </p:spTree>
    <p:extLst>
      <p:ext uri="{BB962C8B-B14F-4D97-AF65-F5344CB8AC3E}">
        <p14:creationId xmlns:p14="http://schemas.microsoft.com/office/powerpoint/2010/main" val="2219226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10.179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9" y="362578"/>
            <a:ext cx="8698136" cy="580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37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33DF3-A65C-5A4F-9EA8-ADB9BA15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Roman barrel from Bar Hill on the </a:t>
            </a:r>
            <a:r>
              <a:rPr lang="en-GB" dirty="0" err="1"/>
              <a:t>Antonine</a:t>
            </a:r>
            <a:r>
              <a:rPr lang="en-GB" dirty="0"/>
              <a:t> Wall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B2B7305-473B-FF4E-8E5C-613AE6B45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1968" y="1600200"/>
            <a:ext cx="6340063" cy="4525963"/>
          </a:xfrm>
        </p:spPr>
      </p:pic>
    </p:spTree>
    <p:extLst>
      <p:ext uri="{BB962C8B-B14F-4D97-AF65-F5344CB8AC3E}">
        <p14:creationId xmlns:p14="http://schemas.microsoft.com/office/powerpoint/2010/main" val="155293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404DF-FB6A-4E48-9DF1-15BCEA2AC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Vatican obelisk, brought to Rome under Caligula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21D7B0C-E8C7-2948-89CD-AC73BFB353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244" y="1600200"/>
            <a:ext cx="6895511" cy="4525963"/>
          </a:xfrm>
        </p:spPr>
      </p:pic>
    </p:spTree>
    <p:extLst>
      <p:ext uri="{BB962C8B-B14F-4D97-AF65-F5344CB8AC3E}">
        <p14:creationId xmlns:p14="http://schemas.microsoft.com/office/powerpoint/2010/main" val="471338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Madrague</a:t>
            </a:r>
            <a:r>
              <a:rPr lang="en-US" dirty="0"/>
              <a:t> de </a:t>
            </a:r>
            <a:r>
              <a:rPr lang="en-US" dirty="0" err="1"/>
              <a:t>Giens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9684" r="-396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4421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Dressel</a:t>
            </a:r>
            <a:r>
              <a:rPr lang="en-US" dirty="0"/>
              <a:t> 1B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1411" r="-414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8481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18" y="2061437"/>
            <a:ext cx="46863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326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1654"/>
            <a:ext cx="4686300" cy="3708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1257006"/>
            <a:ext cx="4686300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63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0" y="1206500"/>
            <a:ext cx="61214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49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56</Words>
  <Application>Microsoft Macintosh PowerPoint</Application>
  <PresentationFormat>On-screen Show (4:3)</PresentationFormat>
  <Paragraphs>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Shipwrecks and trade</vt:lpstr>
      <vt:lpstr>Parker’s graph</vt:lpstr>
      <vt:lpstr>Roman barrel from Bar Hill on the Antonine Wall</vt:lpstr>
      <vt:lpstr>Vatican obelisk, brought to Rome under Caligula</vt:lpstr>
      <vt:lpstr>Madrague de Giens</vt:lpstr>
      <vt:lpstr>Dressel 1B</vt:lpstr>
      <vt:lpstr>PowerPoint Presentation</vt:lpstr>
      <vt:lpstr>PowerPoint Presentation</vt:lpstr>
      <vt:lpstr>PowerPoint Presentation</vt:lpstr>
      <vt:lpstr>PowerPoint Presentation</vt:lpstr>
      <vt:lpstr>Albenga</vt:lpstr>
      <vt:lpstr>PowerPoint Presentation</vt:lpstr>
      <vt:lpstr>Skerki Bank shipwrecks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Skerki Bank shipwrecks</dc:title>
  <dc:creator>Kevin Butcher</dc:creator>
  <cp:lastModifiedBy>Butcher, Kevin</cp:lastModifiedBy>
  <cp:revision>13</cp:revision>
  <dcterms:created xsi:type="dcterms:W3CDTF">2014-02-04T16:09:40Z</dcterms:created>
  <dcterms:modified xsi:type="dcterms:W3CDTF">2018-01-29T10:47:25Z</dcterms:modified>
</cp:coreProperties>
</file>