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2" r:id="rId1"/>
  </p:sldMasterIdLst>
  <p:sldIdLst>
    <p:sldId id="256" r:id="rId2"/>
    <p:sldId id="260" r:id="rId3"/>
    <p:sldId id="266" r:id="rId4"/>
    <p:sldId id="263" r:id="rId5"/>
    <p:sldId id="267" r:id="rId6"/>
    <p:sldId id="264" r:id="rId7"/>
    <p:sldId id="265" r:id="rId8"/>
    <p:sldId id="262" r:id="rId9"/>
    <p:sldId id="268" r:id="rId10"/>
    <p:sldId id="257" r:id="rId11"/>
    <p:sldId id="258" r:id="rId12"/>
    <p:sldId id="259" r:id="rId13"/>
    <p:sldId id="261" r:id="rId14"/>
    <p:sldId id="269" r:id="rId15"/>
    <p:sldId id="270" r:id="rId16"/>
    <p:sldId id="273" r:id="rId17"/>
    <p:sldId id="274" r:id="rId18"/>
    <p:sldId id="275" r:id="rId19"/>
    <p:sldId id="271" r:id="rId20"/>
    <p:sldId id="272" r:id="rId21"/>
    <p:sldId id="276" r:id="rId22"/>
    <p:sldId id="277" r:id="rId23"/>
    <p:sldId id="278" r:id="rId24"/>
    <p:sldId id="280" r:id="rId25"/>
    <p:sldId id="281" r:id="rId26"/>
    <p:sldId id="279" r:id="rId27"/>
    <p:sldId id="282" r:id="rId28"/>
    <p:sldId id="283" r:id="rId29"/>
    <p:sldId id="284" r:id="rId30"/>
    <p:sldId id="28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48"/>
    <p:restoredTop sz="96327"/>
  </p:normalViewPr>
  <p:slideViewPr>
    <p:cSldViewPr snapToGrid="0" snapToObjects="1">
      <p:cViewPr varScale="1">
        <p:scale>
          <a:sx n="87" d="100"/>
          <a:sy n="87" d="100"/>
        </p:scale>
        <p:origin x="200" y="6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BB052A-2E08-4750-BC2D-2F12CFFFAB3F}"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1B3EB9A0-9BA5-4587-BD6B-F72C55C88973}">
      <dgm:prSet/>
      <dgm:spPr/>
      <dgm:t>
        <a:bodyPr/>
        <a:lstStyle/>
        <a:p>
          <a:r>
            <a:rPr lang="en-US"/>
            <a:t>Generation</a:t>
          </a:r>
        </a:p>
      </dgm:t>
    </dgm:pt>
    <dgm:pt modelId="{0FDFD293-1145-4B61-8CD8-14ACB53DEE61}" type="parTrans" cxnId="{78BE468D-AA24-46A1-870B-22FBFB8AD557}">
      <dgm:prSet/>
      <dgm:spPr/>
      <dgm:t>
        <a:bodyPr/>
        <a:lstStyle/>
        <a:p>
          <a:endParaRPr lang="en-US"/>
        </a:p>
      </dgm:t>
    </dgm:pt>
    <dgm:pt modelId="{176BE11F-2F3D-4D90-9650-FF9B9F78A062}" type="sibTrans" cxnId="{78BE468D-AA24-46A1-870B-22FBFB8AD557}">
      <dgm:prSet/>
      <dgm:spPr/>
      <dgm:t>
        <a:bodyPr/>
        <a:lstStyle/>
        <a:p>
          <a:endParaRPr lang="en-US"/>
        </a:p>
      </dgm:t>
    </dgm:pt>
    <dgm:pt modelId="{8EF87A97-F6AC-467E-8381-0D81ABE117EC}">
      <dgm:prSet/>
      <dgm:spPr/>
      <dgm:t>
        <a:bodyPr/>
        <a:lstStyle/>
        <a:p>
          <a:r>
            <a:rPr lang="en-US"/>
            <a:t>Parenthood</a:t>
          </a:r>
        </a:p>
      </dgm:t>
    </dgm:pt>
    <dgm:pt modelId="{8C5F6F21-E22A-4DB1-85F6-5FF274C70BC2}" type="parTrans" cxnId="{B80BF8EE-B00C-4FB0-9473-C828BC41E218}">
      <dgm:prSet/>
      <dgm:spPr/>
      <dgm:t>
        <a:bodyPr/>
        <a:lstStyle/>
        <a:p>
          <a:endParaRPr lang="en-US"/>
        </a:p>
      </dgm:t>
    </dgm:pt>
    <dgm:pt modelId="{E6243190-0FC7-4E8B-9BDE-B70D0922CEE4}" type="sibTrans" cxnId="{B80BF8EE-B00C-4FB0-9473-C828BC41E218}">
      <dgm:prSet/>
      <dgm:spPr/>
      <dgm:t>
        <a:bodyPr/>
        <a:lstStyle/>
        <a:p>
          <a:endParaRPr lang="en-US"/>
        </a:p>
      </dgm:t>
    </dgm:pt>
    <dgm:pt modelId="{DD55D6DD-DFA1-466D-BFC6-1C0DDA100FD3}">
      <dgm:prSet/>
      <dgm:spPr/>
      <dgm:t>
        <a:bodyPr/>
        <a:lstStyle/>
        <a:p>
          <a:r>
            <a:rPr lang="en-US"/>
            <a:t>Masculinity</a:t>
          </a:r>
        </a:p>
      </dgm:t>
    </dgm:pt>
    <dgm:pt modelId="{67AF16C5-E444-4ADF-8A5F-2A4D65E47A7A}" type="parTrans" cxnId="{AFB16BC5-23AF-42FF-BEC2-682B93868739}">
      <dgm:prSet/>
      <dgm:spPr/>
      <dgm:t>
        <a:bodyPr/>
        <a:lstStyle/>
        <a:p>
          <a:endParaRPr lang="en-US"/>
        </a:p>
      </dgm:t>
    </dgm:pt>
    <dgm:pt modelId="{B53738CB-26DD-4480-958A-EE0DE38E7971}" type="sibTrans" cxnId="{AFB16BC5-23AF-42FF-BEC2-682B93868739}">
      <dgm:prSet/>
      <dgm:spPr/>
      <dgm:t>
        <a:bodyPr/>
        <a:lstStyle/>
        <a:p>
          <a:endParaRPr lang="en-US"/>
        </a:p>
      </dgm:t>
    </dgm:pt>
    <dgm:pt modelId="{5477F185-9AF8-41D0-BB47-7B35FD66E720}">
      <dgm:prSet/>
      <dgm:spPr/>
      <dgm:t>
        <a:bodyPr/>
        <a:lstStyle/>
        <a:p>
          <a:r>
            <a:rPr lang="en-US"/>
            <a:t>War</a:t>
          </a:r>
        </a:p>
      </dgm:t>
    </dgm:pt>
    <dgm:pt modelId="{DBFA504E-A970-4C37-BA10-279FFBF7EF45}" type="parTrans" cxnId="{8EB30FAE-C6DE-46DE-9CD4-C88B6D7D116F}">
      <dgm:prSet/>
      <dgm:spPr/>
      <dgm:t>
        <a:bodyPr/>
        <a:lstStyle/>
        <a:p>
          <a:endParaRPr lang="en-US"/>
        </a:p>
      </dgm:t>
    </dgm:pt>
    <dgm:pt modelId="{C31778BA-8E12-4F42-9263-A22A4A3913E5}" type="sibTrans" cxnId="{8EB30FAE-C6DE-46DE-9CD4-C88B6D7D116F}">
      <dgm:prSet/>
      <dgm:spPr/>
      <dgm:t>
        <a:bodyPr/>
        <a:lstStyle/>
        <a:p>
          <a:endParaRPr lang="en-US"/>
        </a:p>
      </dgm:t>
    </dgm:pt>
    <dgm:pt modelId="{3930B4F7-F707-4A89-9832-302E1C344133}">
      <dgm:prSet/>
      <dgm:spPr/>
      <dgm:t>
        <a:bodyPr/>
        <a:lstStyle/>
        <a:p>
          <a:r>
            <a:rPr lang="en-US"/>
            <a:t>Foundation</a:t>
          </a:r>
        </a:p>
      </dgm:t>
    </dgm:pt>
    <dgm:pt modelId="{1BC2E080-9C41-438B-B146-3047B8CE4EF3}" type="parTrans" cxnId="{16E9FBFA-D5AC-4063-B5C4-97BFB8C07A2F}">
      <dgm:prSet/>
      <dgm:spPr/>
      <dgm:t>
        <a:bodyPr/>
        <a:lstStyle/>
        <a:p>
          <a:endParaRPr lang="en-US"/>
        </a:p>
      </dgm:t>
    </dgm:pt>
    <dgm:pt modelId="{5DD3E177-49A8-4F18-9CFA-135757AE82BE}" type="sibTrans" cxnId="{16E9FBFA-D5AC-4063-B5C4-97BFB8C07A2F}">
      <dgm:prSet/>
      <dgm:spPr/>
      <dgm:t>
        <a:bodyPr/>
        <a:lstStyle/>
        <a:p>
          <a:endParaRPr lang="en-US"/>
        </a:p>
      </dgm:t>
    </dgm:pt>
    <dgm:pt modelId="{D9550B21-8277-49AB-9649-184F26FE7B5B}">
      <dgm:prSet/>
      <dgm:spPr/>
      <dgm:t>
        <a:bodyPr/>
        <a:lstStyle/>
        <a:p>
          <a:r>
            <a:rPr lang="en-US"/>
            <a:t>Identity</a:t>
          </a:r>
        </a:p>
      </dgm:t>
    </dgm:pt>
    <dgm:pt modelId="{C1ACDA6B-124C-4BE1-A6F8-5655143CAFB4}" type="parTrans" cxnId="{66DCD86C-B74C-4F08-9A11-5BB67E7C7988}">
      <dgm:prSet/>
      <dgm:spPr/>
      <dgm:t>
        <a:bodyPr/>
        <a:lstStyle/>
        <a:p>
          <a:endParaRPr lang="en-US"/>
        </a:p>
      </dgm:t>
    </dgm:pt>
    <dgm:pt modelId="{80BD7597-4738-4733-B0EE-B0EB92E93163}" type="sibTrans" cxnId="{66DCD86C-B74C-4F08-9A11-5BB67E7C7988}">
      <dgm:prSet/>
      <dgm:spPr/>
      <dgm:t>
        <a:bodyPr/>
        <a:lstStyle/>
        <a:p>
          <a:endParaRPr lang="en-US"/>
        </a:p>
      </dgm:t>
    </dgm:pt>
    <dgm:pt modelId="{A981E231-B3F8-F441-B5C7-3950407406EF}">
      <dgm:prSet/>
      <dgm:spPr/>
      <dgm:t>
        <a:bodyPr/>
        <a:lstStyle/>
        <a:p>
          <a:r>
            <a:rPr lang="en-US"/>
            <a:t>Loss</a:t>
          </a:r>
        </a:p>
      </dgm:t>
    </dgm:pt>
    <dgm:pt modelId="{5B52772A-EF79-D04E-ABD0-AA95165862DC}" type="parTrans" cxnId="{280E1B12-2331-C04A-ABB5-A89169257CEB}">
      <dgm:prSet/>
      <dgm:spPr/>
      <dgm:t>
        <a:bodyPr/>
        <a:lstStyle/>
        <a:p>
          <a:endParaRPr lang="en-GB"/>
        </a:p>
      </dgm:t>
    </dgm:pt>
    <dgm:pt modelId="{B2FC3E28-064E-1344-9C89-EB04187B29CA}" type="sibTrans" cxnId="{280E1B12-2331-C04A-ABB5-A89169257CEB}">
      <dgm:prSet/>
      <dgm:spPr/>
      <dgm:t>
        <a:bodyPr/>
        <a:lstStyle/>
        <a:p>
          <a:endParaRPr lang="en-GB"/>
        </a:p>
      </dgm:t>
    </dgm:pt>
    <dgm:pt modelId="{5F17CA61-7D5B-C547-A79C-375E9872869A}">
      <dgm:prSet/>
      <dgm:spPr/>
      <dgm:t>
        <a:bodyPr/>
        <a:lstStyle/>
        <a:p>
          <a:r>
            <a:rPr lang="en-US"/>
            <a:t>History</a:t>
          </a:r>
        </a:p>
      </dgm:t>
    </dgm:pt>
    <dgm:pt modelId="{40859B64-CC2E-0143-8619-02E0987D4797}" type="parTrans" cxnId="{0D4A4CA1-71BA-0141-93CA-DA5F76F9DF7B}">
      <dgm:prSet/>
      <dgm:spPr/>
      <dgm:t>
        <a:bodyPr/>
        <a:lstStyle/>
        <a:p>
          <a:endParaRPr lang="en-GB"/>
        </a:p>
      </dgm:t>
    </dgm:pt>
    <dgm:pt modelId="{EFA7A1F5-7A4C-5345-BC69-ECFE85F3B7B6}" type="sibTrans" cxnId="{0D4A4CA1-71BA-0141-93CA-DA5F76F9DF7B}">
      <dgm:prSet/>
      <dgm:spPr/>
      <dgm:t>
        <a:bodyPr/>
        <a:lstStyle/>
        <a:p>
          <a:endParaRPr lang="en-GB"/>
        </a:p>
      </dgm:t>
    </dgm:pt>
    <dgm:pt modelId="{68435663-A088-084A-8E75-70D30FE6DD42}">
      <dgm:prSet/>
      <dgm:spPr/>
      <dgm:t>
        <a:bodyPr/>
        <a:lstStyle/>
        <a:p>
          <a:r>
            <a:rPr lang="en-US"/>
            <a:t>Aetiology</a:t>
          </a:r>
        </a:p>
      </dgm:t>
    </dgm:pt>
    <dgm:pt modelId="{E93615C2-B82B-B741-9FFF-DEACB50C0648}" type="parTrans" cxnId="{EAC7CA45-6C5F-4A44-979D-2655ECC0EEE2}">
      <dgm:prSet/>
      <dgm:spPr/>
      <dgm:t>
        <a:bodyPr/>
        <a:lstStyle/>
        <a:p>
          <a:endParaRPr lang="en-GB"/>
        </a:p>
      </dgm:t>
    </dgm:pt>
    <dgm:pt modelId="{9B4AE89F-9515-8249-A312-524CC6531B71}" type="sibTrans" cxnId="{EAC7CA45-6C5F-4A44-979D-2655ECC0EEE2}">
      <dgm:prSet/>
      <dgm:spPr/>
      <dgm:t>
        <a:bodyPr/>
        <a:lstStyle/>
        <a:p>
          <a:endParaRPr lang="en-GB"/>
        </a:p>
      </dgm:t>
    </dgm:pt>
    <dgm:pt modelId="{8531BB75-42ED-274F-95E2-8E57BCBDE9A7}" type="pres">
      <dgm:prSet presAssocID="{91BB052A-2E08-4750-BC2D-2F12CFFFAB3F}" presName="vert0" presStyleCnt="0">
        <dgm:presLayoutVars>
          <dgm:dir/>
          <dgm:animOne val="branch"/>
          <dgm:animLvl val="lvl"/>
        </dgm:presLayoutVars>
      </dgm:prSet>
      <dgm:spPr/>
    </dgm:pt>
    <dgm:pt modelId="{7F851904-1A19-3D46-A3F2-AD643DF1F129}" type="pres">
      <dgm:prSet presAssocID="{1B3EB9A0-9BA5-4587-BD6B-F72C55C88973}" presName="thickLine" presStyleLbl="alignNode1" presStyleIdx="0" presStyleCnt="9"/>
      <dgm:spPr/>
    </dgm:pt>
    <dgm:pt modelId="{536B4C7B-4275-A54E-8240-6EC7E18FB1C5}" type="pres">
      <dgm:prSet presAssocID="{1B3EB9A0-9BA5-4587-BD6B-F72C55C88973}" presName="horz1" presStyleCnt="0"/>
      <dgm:spPr/>
    </dgm:pt>
    <dgm:pt modelId="{8A8FCF8C-3760-D146-B63F-7AE945EB91BA}" type="pres">
      <dgm:prSet presAssocID="{1B3EB9A0-9BA5-4587-BD6B-F72C55C88973}" presName="tx1" presStyleLbl="revTx" presStyleIdx="0" presStyleCnt="9"/>
      <dgm:spPr/>
    </dgm:pt>
    <dgm:pt modelId="{F9881EEF-4320-E541-81E1-A22CAE93278D}" type="pres">
      <dgm:prSet presAssocID="{1B3EB9A0-9BA5-4587-BD6B-F72C55C88973}" presName="vert1" presStyleCnt="0"/>
      <dgm:spPr/>
    </dgm:pt>
    <dgm:pt modelId="{57C10A69-C52E-F448-9BDC-C4856A468B20}" type="pres">
      <dgm:prSet presAssocID="{8EF87A97-F6AC-467E-8381-0D81ABE117EC}" presName="thickLine" presStyleLbl="alignNode1" presStyleIdx="1" presStyleCnt="9"/>
      <dgm:spPr/>
    </dgm:pt>
    <dgm:pt modelId="{9DE66A7C-B3CB-8442-909A-54E86306B876}" type="pres">
      <dgm:prSet presAssocID="{8EF87A97-F6AC-467E-8381-0D81ABE117EC}" presName="horz1" presStyleCnt="0"/>
      <dgm:spPr/>
    </dgm:pt>
    <dgm:pt modelId="{5FF7DBF7-FCF6-2642-8602-54632B2C1CC6}" type="pres">
      <dgm:prSet presAssocID="{8EF87A97-F6AC-467E-8381-0D81ABE117EC}" presName="tx1" presStyleLbl="revTx" presStyleIdx="1" presStyleCnt="9"/>
      <dgm:spPr/>
    </dgm:pt>
    <dgm:pt modelId="{4827E085-2B92-2043-B8B5-294EA36717A8}" type="pres">
      <dgm:prSet presAssocID="{8EF87A97-F6AC-467E-8381-0D81ABE117EC}" presName="vert1" presStyleCnt="0"/>
      <dgm:spPr/>
    </dgm:pt>
    <dgm:pt modelId="{00A3E595-9C28-0C4D-8FAA-3CED817386FD}" type="pres">
      <dgm:prSet presAssocID="{DD55D6DD-DFA1-466D-BFC6-1C0DDA100FD3}" presName="thickLine" presStyleLbl="alignNode1" presStyleIdx="2" presStyleCnt="9"/>
      <dgm:spPr/>
    </dgm:pt>
    <dgm:pt modelId="{DAAFDF8C-68BF-1849-8D88-158242E60FB3}" type="pres">
      <dgm:prSet presAssocID="{DD55D6DD-DFA1-466D-BFC6-1C0DDA100FD3}" presName="horz1" presStyleCnt="0"/>
      <dgm:spPr/>
    </dgm:pt>
    <dgm:pt modelId="{ED22B4CD-107F-6E45-81D1-20F7487E9B40}" type="pres">
      <dgm:prSet presAssocID="{DD55D6DD-DFA1-466D-BFC6-1C0DDA100FD3}" presName="tx1" presStyleLbl="revTx" presStyleIdx="2" presStyleCnt="9"/>
      <dgm:spPr/>
    </dgm:pt>
    <dgm:pt modelId="{EC9847FB-0F6D-5A44-8703-F335346BB503}" type="pres">
      <dgm:prSet presAssocID="{DD55D6DD-DFA1-466D-BFC6-1C0DDA100FD3}" presName="vert1" presStyleCnt="0"/>
      <dgm:spPr/>
    </dgm:pt>
    <dgm:pt modelId="{44C056F2-49AE-C04C-B42C-6A5D7DDC6C97}" type="pres">
      <dgm:prSet presAssocID="{5477F185-9AF8-41D0-BB47-7B35FD66E720}" presName="thickLine" presStyleLbl="alignNode1" presStyleIdx="3" presStyleCnt="9"/>
      <dgm:spPr/>
    </dgm:pt>
    <dgm:pt modelId="{0BA85E31-5079-DE44-8876-B9D79505EF10}" type="pres">
      <dgm:prSet presAssocID="{5477F185-9AF8-41D0-BB47-7B35FD66E720}" presName="horz1" presStyleCnt="0"/>
      <dgm:spPr/>
    </dgm:pt>
    <dgm:pt modelId="{806EE32A-428C-3F46-AA25-2D68AFE5E3B2}" type="pres">
      <dgm:prSet presAssocID="{5477F185-9AF8-41D0-BB47-7B35FD66E720}" presName="tx1" presStyleLbl="revTx" presStyleIdx="3" presStyleCnt="9"/>
      <dgm:spPr/>
    </dgm:pt>
    <dgm:pt modelId="{B4B8203D-438B-6443-B97A-8E5BB6F662A3}" type="pres">
      <dgm:prSet presAssocID="{5477F185-9AF8-41D0-BB47-7B35FD66E720}" presName="vert1" presStyleCnt="0"/>
      <dgm:spPr/>
    </dgm:pt>
    <dgm:pt modelId="{537AD3D4-B36F-4B43-8817-23451D98BB08}" type="pres">
      <dgm:prSet presAssocID="{3930B4F7-F707-4A89-9832-302E1C344133}" presName="thickLine" presStyleLbl="alignNode1" presStyleIdx="4" presStyleCnt="9"/>
      <dgm:spPr/>
    </dgm:pt>
    <dgm:pt modelId="{7436097A-896C-8F48-9B28-BE11FCB7519A}" type="pres">
      <dgm:prSet presAssocID="{3930B4F7-F707-4A89-9832-302E1C344133}" presName="horz1" presStyleCnt="0"/>
      <dgm:spPr/>
    </dgm:pt>
    <dgm:pt modelId="{59D22F27-3703-FD4F-9780-93B2FA9CD3C0}" type="pres">
      <dgm:prSet presAssocID="{3930B4F7-F707-4A89-9832-302E1C344133}" presName="tx1" presStyleLbl="revTx" presStyleIdx="4" presStyleCnt="9"/>
      <dgm:spPr/>
    </dgm:pt>
    <dgm:pt modelId="{19FEEECC-378F-334F-9663-CDDFE65EF448}" type="pres">
      <dgm:prSet presAssocID="{3930B4F7-F707-4A89-9832-302E1C344133}" presName="vert1" presStyleCnt="0"/>
      <dgm:spPr/>
    </dgm:pt>
    <dgm:pt modelId="{C3B707F6-E4AE-3842-9A02-21FE3F245011}" type="pres">
      <dgm:prSet presAssocID="{D9550B21-8277-49AB-9649-184F26FE7B5B}" presName="thickLine" presStyleLbl="alignNode1" presStyleIdx="5" presStyleCnt="9"/>
      <dgm:spPr/>
    </dgm:pt>
    <dgm:pt modelId="{0ABB9AF0-75AD-284E-A83F-8DD5542B7A44}" type="pres">
      <dgm:prSet presAssocID="{D9550B21-8277-49AB-9649-184F26FE7B5B}" presName="horz1" presStyleCnt="0"/>
      <dgm:spPr/>
    </dgm:pt>
    <dgm:pt modelId="{8242F425-B19C-C040-B31B-B7497757D30F}" type="pres">
      <dgm:prSet presAssocID="{D9550B21-8277-49AB-9649-184F26FE7B5B}" presName="tx1" presStyleLbl="revTx" presStyleIdx="5" presStyleCnt="9"/>
      <dgm:spPr/>
    </dgm:pt>
    <dgm:pt modelId="{6152E673-223C-B747-9629-5B33AC5EB442}" type="pres">
      <dgm:prSet presAssocID="{D9550B21-8277-49AB-9649-184F26FE7B5B}" presName="vert1" presStyleCnt="0"/>
      <dgm:spPr/>
    </dgm:pt>
    <dgm:pt modelId="{A59B03AB-F494-6144-8FC1-87DF442B51B6}" type="pres">
      <dgm:prSet presAssocID="{A981E231-B3F8-F441-B5C7-3950407406EF}" presName="thickLine" presStyleLbl="alignNode1" presStyleIdx="6" presStyleCnt="9"/>
      <dgm:spPr/>
    </dgm:pt>
    <dgm:pt modelId="{AE7C88E8-5C53-FC4E-BB51-ACA9EABB609E}" type="pres">
      <dgm:prSet presAssocID="{A981E231-B3F8-F441-B5C7-3950407406EF}" presName="horz1" presStyleCnt="0"/>
      <dgm:spPr/>
    </dgm:pt>
    <dgm:pt modelId="{0979FAD4-044E-4C43-AE55-0B7C09B100C4}" type="pres">
      <dgm:prSet presAssocID="{A981E231-B3F8-F441-B5C7-3950407406EF}" presName="tx1" presStyleLbl="revTx" presStyleIdx="6" presStyleCnt="9"/>
      <dgm:spPr/>
    </dgm:pt>
    <dgm:pt modelId="{C18CC083-EB54-B14C-A78A-6D3C2736A11A}" type="pres">
      <dgm:prSet presAssocID="{A981E231-B3F8-F441-B5C7-3950407406EF}" presName="vert1" presStyleCnt="0"/>
      <dgm:spPr/>
    </dgm:pt>
    <dgm:pt modelId="{453348EE-F30C-B14E-9D87-C4466C82E0B5}" type="pres">
      <dgm:prSet presAssocID="{5F17CA61-7D5B-C547-A79C-375E9872869A}" presName="thickLine" presStyleLbl="alignNode1" presStyleIdx="7" presStyleCnt="9"/>
      <dgm:spPr/>
    </dgm:pt>
    <dgm:pt modelId="{1FBA3CDA-EE30-D245-8D4A-B5DA46340AD0}" type="pres">
      <dgm:prSet presAssocID="{5F17CA61-7D5B-C547-A79C-375E9872869A}" presName="horz1" presStyleCnt="0"/>
      <dgm:spPr/>
    </dgm:pt>
    <dgm:pt modelId="{4BA15679-CE5B-6945-B982-9CD0327C4293}" type="pres">
      <dgm:prSet presAssocID="{5F17CA61-7D5B-C547-A79C-375E9872869A}" presName="tx1" presStyleLbl="revTx" presStyleIdx="7" presStyleCnt="9"/>
      <dgm:spPr/>
    </dgm:pt>
    <dgm:pt modelId="{4EDDB2DE-A83B-8D4E-8574-B5C1273D4877}" type="pres">
      <dgm:prSet presAssocID="{5F17CA61-7D5B-C547-A79C-375E9872869A}" presName="vert1" presStyleCnt="0"/>
      <dgm:spPr/>
    </dgm:pt>
    <dgm:pt modelId="{A962EF6D-EF9F-F646-A909-6EBC19E40FC1}" type="pres">
      <dgm:prSet presAssocID="{68435663-A088-084A-8E75-70D30FE6DD42}" presName="thickLine" presStyleLbl="alignNode1" presStyleIdx="8" presStyleCnt="9"/>
      <dgm:spPr/>
    </dgm:pt>
    <dgm:pt modelId="{8D1AE8F0-FD87-2D46-9119-E3556D2AEACC}" type="pres">
      <dgm:prSet presAssocID="{68435663-A088-084A-8E75-70D30FE6DD42}" presName="horz1" presStyleCnt="0"/>
      <dgm:spPr/>
    </dgm:pt>
    <dgm:pt modelId="{BEC3D171-9FA8-694C-92F6-B8E8742403C2}" type="pres">
      <dgm:prSet presAssocID="{68435663-A088-084A-8E75-70D30FE6DD42}" presName="tx1" presStyleLbl="revTx" presStyleIdx="8" presStyleCnt="9"/>
      <dgm:spPr/>
    </dgm:pt>
    <dgm:pt modelId="{7A70AC02-CCCA-574A-91B9-A2C80F632D67}" type="pres">
      <dgm:prSet presAssocID="{68435663-A088-084A-8E75-70D30FE6DD42}" presName="vert1" presStyleCnt="0"/>
      <dgm:spPr/>
    </dgm:pt>
  </dgm:ptLst>
  <dgm:cxnLst>
    <dgm:cxn modelId="{280E1B12-2331-C04A-ABB5-A89169257CEB}" srcId="{91BB052A-2E08-4750-BC2D-2F12CFFFAB3F}" destId="{A981E231-B3F8-F441-B5C7-3950407406EF}" srcOrd="6" destOrd="0" parTransId="{5B52772A-EF79-D04E-ABD0-AA95165862DC}" sibTransId="{B2FC3E28-064E-1344-9C89-EB04187B29CA}"/>
    <dgm:cxn modelId="{F3771015-55F7-594F-80AD-51CC49703AD6}" type="presOf" srcId="{68435663-A088-084A-8E75-70D30FE6DD42}" destId="{BEC3D171-9FA8-694C-92F6-B8E8742403C2}" srcOrd="0" destOrd="0" presId="urn:microsoft.com/office/officeart/2008/layout/LinedList"/>
    <dgm:cxn modelId="{AA162F24-309C-234A-A1DA-5DF849853C15}" type="presOf" srcId="{1B3EB9A0-9BA5-4587-BD6B-F72C55C88973}" destId="{8A8FCF8C-3760-D146-B63F-7AE945EB91BA}" srcOrd="0" destOrd="0" presId="urn:microsoft.com/office/officeart/2008/layout/LinedList"/>
    <dgm:cxn modelId="{A5871837-7C0D-4545-B248-491F63C5E95E}" type="presOf" srcId="{8EF87A97-F6AC-467E-8381-0D81ABE117EC}" destId="{5FF7DBF7-FCF6-2642-8602-54632B2C1CC6}" srcOrd="0" destOrd="0" presId="urn:microsoft.com/office/officeart/2008/layout/LinedList"/>
    <dgm:cxn modelId="{EAC7CA45-6C5F-4A44-979D-2655ECC0EEE2}" srcId="{91BB052A-2E08-4750-BC2D-2F12CFFFAB3F}" destId="{68435663-A088-084A-8E75-70D30FE6DD42}" srcOrd="8" destOrd="0" parTransId="{E93615C2-B82B-B741-9FFF-DEACB50C0648}" sibTransId="{9B4AE89F-9515-8249-A312-524CC6531B71}"/>
    <dgm:cxn modelId="{6B208C5F-6126-7F4B-947F-1B6DE5C4D0D8}" type="presOf" srcId="{3930B4F7-F707-4A89-9832-302E1C344133}" destId="{59D22F27-3703-FD4F-9780-93B2FA9CD3C0}" srcOrd="0" destOrd="0" presId="urn:microsoft.com/office/officeart/2008/layout/LinedList"/>
    <dgm:cxn modelId="{E3BB6F64-18F5-7F4E-8110-D3C17AD9AA75}" type="presOf" srcId="{5F17CA61-7D5B-C547-A79C-375E9872869A}" destId="{4BA15679-CE5B-6945-B982-9CD0327C4293}" srcOrd="0" destOrd="0" presId="urn:microsoft.com/office/officeart/2008/layout/LinedList"/>
    <dgm:cxn modelId="{66DCD86C-B74C-4F08-9A11-5BB67E7C7988}" srcId="{91BB052A-2E08-4750-BC2D-2F12CFFFAB3F}" destId="{D9550B21-8277-49AB-9649-184F26FE7B5B}" srcOrd="5" destOrd="0" parTransId="{C1ACDA6B-124C-4BE1-A6F8-5655143CAFB4}" sibTransId="{80BD7597-4738-4733-B0EE-B0EB92E93163}"/>
    <dgm:cxn modelId="{78BE468D-AA24-46A1-870B-22FBFB8AD557}" srcId="{91BB052A-2E08-4750-BC2D-2F12CFFFAB3F}" destId="{1B3EB9A0-9BA5-4587-BD6B-F72C55C88973}" srcOrd="0" destOrd="0" parTransId="{0FDFD293-1145-4B61-8CD8-14ACB53DEE61}" sibTransId="{176BE11F-2F3D-4D90-9650-FF9B9F78A062}"/>
    <dgm:cxn modelId="{0D4A4CA1-71BA-0141-93CA-DA5F76F9DF7B}" srcId="{91BB052A-2E08-4750-BC2D-2F12CFFFAB3F}" destId="{5F17CA61-7D5B-C547-A79C-375E9872869A}" srcOrd="7" destOrd="0" parTransId="{40859B64-CC2E-0143-8619-02E0987D4797}" sibTransId="{EFA7A1F5-7A4C-5345-BC69-ECFE85F3B7B6}"/>
    <dgm:cxn modelId="{8EB30FAE-C6DE-46DE-9CD4-C88B6D7D116F}" srcId="{91BB052A-2E08-4750-BC2D-2F12CFFFAB3F}" destId="{5477F185-9AF8-41D0-BB47-7B35FD66E720}" srcOrd="3" destOrd="0" parTransId="{DBFA504E-A970-4C37-BA10-279FFBF7EF45}" sibTransId="{C31778BA-8E12-4F42-9263-A22A4A3913E5}"/>
    <dgm:cxn modelId="{83E5AFBF-5BC1-854B-BC29-15A2025C27DB}" type="presOf" srcId="{A981E231-B3F8-F441-B5C7-3950407406EF}" destId="{0979FAD4-044E-4C43-AE55-0B7C09B100C4}" srcOrd="0" destOrd="0" presId="urn:microsoft.com/office/officeart/2008/layout/LinedList"/>
    <dgm:cxn modelId="{1A82D0C1-35DE-E04D-A550-9F1D19CC5D42}" type="presOf" srcId="{D9550B21-8277-49AB-9649-184F26FE7B5B}" destId="{8242F425-B19C-C040-B31B-B7497757D30F}" srcOrd="0" destOrd="0" presId="urn:microsoft.com/office/officeart/2008/layout/LinedList"/>
    <dgm:cxn modelId="{AFB16BC5-23AF-42FF-BEC2-682B93868739}" srcId="{91BB052A-2E08-4750-BC2D-2F12CFFFAB3F}" destId="{DD55D6DD-DFA1-466D-BFC6-1C0DDA100FD3}" srcOrd="2" destOrd="0" parTransId="{67AF16C5-E444-4ADF-8A5F-2A4D65E47A7A}" sibTransId="{B53738CB-26DD-4480-958A-EE0DE38E7971}"/>
    <dgm:cxn modelId="{BF78D1E0-C2F7-5149-8C45-D3111506A6D5}" type="presOf" srcId="{91BB052A-2E08-4750-BC2D-2F12CFFFAB3F}" destId="{8531BB75-42ED-274F-95E2-8E57BCBDE9A7}" srcOrd="0" destOrd="0" presId="urn:microsoft.com/office/officeart/2008/layout/LinedList"/>
    <dgm:cxn modelId="{EBFAD4ED-7E43-314D-9E2D-680BE669000F}" type="presOf" srcId="{DD55D6DD-DFA1-466D-BFC6-1C0DDA100FD3}" destId="{ED22B4CD-107F-6E45-81D1-20F7487E9B40}" srcOrd="0" destOrd="0" presId="urn:microsoft.com/office/officeart/2008/layout/LinedList"/>
    <dgm:cxn modelId="{B80BF8EE-B00C-4FB0-9473-C828BC41E218}" srcId="{91BB052A-2E08-4750-BC2D-2F12CFFFAB3F}" destId="{8EF87A97-F6AC-467E-8381-0D81ABE117EC}" srcOrd="1" destOrd="0" parTransId="{8C5F6F21-E22A-4DB1-85F6-5FF274C70BC2}" sibTransId="{E6243190-0FC7-4E8B-9BDE-B70D0922CEE4}"/>
    <dgm:cxn modelId="{D95643F4-BDAB-FE4E-B2A3-F00DD91DCE9D}" type="presOf" srcId="{5477F185-9AF8-41D0-BB47-7B35FD66E720}" destId="{806EE32A-428C-3F46-AA25-2D68AFE5E3B2}" srcOrd="0" destOrd="0" presId="urn:microsoft.com/office/officeart/2008/layout/LinedList"/>
    <dgm:cxn modelId="{16E9FBFA-D5AC-4063-B5C4-97BFB8C07A2F}" srcId="{91BB052A-2E08-4750-BC2D-2F12CFFFAB3F}" destId="{3930B4F7-F707-4A89-9832-302E1C344133}" srcOrd="4" destOrd="0" parTransId="{1BC2E080-9C41-438B-B146-3047B8CE4EF3}" sibTransId="{5DD3E177-49A8-4F18-9CFA-135757AE82BE}"/>
    <dgm:cxn modelId="{AD3E0269-3CB7-BF40-9FB4-630B61A9F44F}" type="presParOf" srcId="{8531BB75-42ED-274F-95E2-8E57BCBDE9A7}" destId="{7F851904-1A19-3D46-A3F2-AD643DF1F129}" srcOrd="0" destOrd="0" presId="urn:microsoft.com/office/officeart/2008/layout/LinedList"/>
    <dgm:cxn modelId="{96B2AC93-2F57-E643-AE60-0373E9119888}" type="presParOf" srcId="{8531BB75-42ED-274F-95E2-8E57BCBDE9A7}" destId="{536B4C7B-4275-A54E-8240-6EC7E18FB1C5}" srcOrd="1" destOrd="0" presId="urn:microsoft.com/office/officeart/2008/layout/LinedList"/>
    <dgm:cxn modelId="{EA984802-8409-B04C-99CC-C08FDD26F093}" type="presParOf" srcId="{536B4C7B-4275-A54E-8240-6EC7E18FB1C5}" destId="{8A8FCF8C-3760-D146-B63F-7AE945EB91BA}" srcOrd="0" destOrd="0" presId="urn:microsoft.com/office/officeart/2008/layout/LinedList"/>
    <dgm:cxn modelId="{DE4F191E-18B0-DF41-9764-C8A761D9C93A}" type="presParOf" srcId="{536B4C7B-4275-A54E-8240-6EC7E18FB1C5}" destId="{F9881EEF-4320-E541-81E1-A22CAE93278D}" srcOrd="1" destOrd="0" presId="urn:microsoft.com/office/officeart/2008/layout/LinedList"/>
    <dgm:cxn modelId="{7DDA8282-A03F-8142-9AF3-2B89F6C705FD}" type="presParOf" srcId="{8531BB75-42ED-274F-95E2-8E57BCBDE9A7}" destId="{57C10A69-C52E-F448-9BDC-C4856A468B20}" srcOrd="2" destOrd="0" presId="urn:microsoft.com/office/officeart/2008/layout/LinedList"/>
    <dgm:cxn modelId="{F1D7DA46-8AB4-B847-863E-E2812EF0F7D1}" type="presParOf" srcId="{8531BB75-42ED-274F-95E2-8E57BCBDE9A7}" destId="{9DE66A7C-B3CB-8442-909A-54E86306B876}" srcOrd="3" destOrd="0" presId="urn:microsoft.com/office/officeart/2008/layout/LinedList"/>
    <dgm:cxn modelId="{0129A27C-99A3-6647-9A17-A5DA0D94CB36}" type="presParOf" srcId="{9DE66A7C-B3CB-8442-909A-54E86306B876}" destId="{5FF7DBF7-FCF6-2642-8602-54632B2C1CC6}" srcOrd="0" destOrd="0" presId="urn:microsoft.com/office/officeart/2008/layout/LinedList"/>
    <dgm:cxn modelId="{B1E49205-C93D-254D-920C-7D5A2E824F74}" type="presParOf" srcId="{9DE66A7C-B3CB-8442-909A-54E86306B876}" destId="{4827E085-2B92-2043-B8B5-294EA36717A8}" srcOrd="1" destOrd="0" presId="urn:microsoft.com/office/officeart/2008/layout/LinedList"/>
    <dgm:cxn modelId="{29D9DD72-0325-BC4D-91F4-07D1DB5F6471}" type="presParOf" srcId="{8531BB75-42ED-274F-95E2-8E57BCBDE9A7}" destId="{00A3E595-9C28-0C4D-8FAA-3CED817386FD}" srcOrd="4" destOrd="0" presId="urn:microsoft.com/office/officeart/2008/layout/LinedList"/>
    <dgm:cxn modelId="{77F3061B-1A50-6149-B7A4-D859E98AB0D3}" type="presParOf" srcId="{8531BB75-42ED-274F-95E2-8E57BCBDE9A7}" destId="{DAAFDF8C-68BF-1849-8D88-158242E60FB3}" srcOrd="5" destOrd="0" presId="urn:microsoft.com/office/officeart/2008/layout/LinedList"/>
    <dgm:cxn modelId="{378A48D7-CD9C-7B4F-BE50-18A960878F90}" type="presParOf" srcId="{DAAFDF8C-68BF-1849-8D88-158242E60FB3}" destId="{ED22B4CD-107F-6E45-81D1-20F7487E9B40}" srcOrd="0" destOrd="0" presId="urn:microsoft.com/office/officeart/2008/layout/LinedList"/>
    <dgm:cxn modelId="{1358DE79-62BA-8147-A085-84B4BC059F16}" type="presParOf" srcId="{DAAFDF8C-68BF-1849-8D88-158242E60FB3}" destId="{EC9847FB-0F6D-5A44-8703-F335346BB503}" srcOrd="1" destOrd="0" presId="urn:microsoft.com/office/officeart/2008/layout/LinedList"/>
    <dgm:cxn modelId="{3DA60D97-0E23-A14F-92AA-AC24BAE3708D}" type="presParOf" srcId="{8531BB75-42ED-274F-95E2-8E57BCBDE9A7}" destId="{44C056F2-49AE-C04C-B42C-6A5D7DDC6C97}" srcOrd="6" destOrd="0" presId="urn:microsoft.com/office/officeart/2008/layout/LinedList"/>
    <dgm:cxn modelId="{1C5EB143-B67A-4944-B7F2-B446C3C4DA66}" type="presParOf" srcId="{8531BB75-42ED-274F-95E2-8E57BCBDE9A7}" destId="{0BA85E31-5079-DE44-8876-B9D79505EF10}" srcOrd="7" destOrd="0" presId="urn:microsoft.com/office/officeart/2008/layout/LinedList"/>
    <dgm:cxn modelId="{4EB94CA8-5A0E-EA47-A050-094DE808A46A}" type="presParOf" srcId="{0BA85E31-5079-DE44-8876-B9D79505EF10}" destId="{806EE32A-428C-3F46-AA25-2D68AFE5E3B2}" srcOrd="0" destOrd="0" presId="urn:microsoft.com/office/officeart/2008/layout/LinedList"/>
    <dgm:cxn modelId="{0A8401C7-F384-B149-98A1-5E3640C2E71D}" type="presParOf" srcId="{0BA85E31-5079-DE44-8876-B9D79505EF10}" destId="{B4B8203D-438B-6443-B97A-8E5BB6F662A3}" srcOrd="1" destOrd="0" presId="urn:microsoft.com/office/officeart/2008/layout/LinedList"/>
    <dgm:cxn modelId="{66A29CDD-2CE7-8C49-9533-E5BA56546D05}" type="presParOf" srcId="{8531BB75-42ED-274F-95E2-8E57BCBDE9A7}" destId="{537AD3D4-B36F-4B43-8817-23451D98BB08}" srcOrd="8" destOrd="0" presId="urn:microsoft.com/office/officeart/2008/layout/LinedList"/>
    <dgm:cxn modelId="{AF74C2B8-DB9E-6847-82E8-A9B568F2BECE}" type="presParOf" srcId="{8531BB75-42ED-274F-95E2-8E57BCBDE9A7}" destId="{7436097A-896C-8F48-9B28-BE11FCB7519A}" srcOrd="9" destOrd="0" presId="urn:microsoft.com/office/officeart/2008/layout/LinedList"/>
    <dgm:cxn modelId="{A0C7C1FE-EB80-9243-81CB-BB38EA9AB3CA}" type="presParOf" srcId="{7436097A-896C-8F48-9B28-BE11FCB7519A}" destId="{59D22F27-3703-FD4F-9780-93B2FA9CD3C0}" srcOrd="0" destOrd="0" presId="urn:microsoft.com/office/officeart/2008/layout/LinedList"/>
    <dgm:cxn modelId="{299761EB-5E51-3A4D-A029-DF2E0F65F094}" type="presParOf" srcId="{7436097A-896C-8F48-9B28-BE11FCB7519A}" destId="{19FEEECC-378F-334F-9663-CDDFE65EF448}" srcOrd="1" destOrd="0" presId="urn:microsoft.com/office/officeart/2008/layout/LinedList"/>
    <dgm:cxn modelId="{0944E937-6BC6-4549-A30D-89AC30F507B7}" type="presParOf" srcId="{8531BB75-42ED-274F-95E2-8E57BCBDE9A7}" destId="{C3B707F6-E4AE-3842-9A02-21FE3F245011}" srcOrd="10" destOrd="0" presId="urn:microsoft.com/office/officeart/2008/layout/LinedList"/>
    <dgm:cxn modelId="{E2DB0AB9-B095-7843-8212-82EB8378DBC1}" type="presParOf" srcId="{8531BB75-42ED-274F-95E2-8E57BCBDE9A7}" destId="{0ABB9AF0-75AD-284E-A83F-8DD5542B7A44}" srcOrd="11" destOrd="0" presId="urn:microsoft.com/office/officeart/2008/layout/LinedList"/>
    <dgm:cxn modelId="{CC72F06F-AEAB-FE40-9597-D3651B7DB760}" type="presParOf" srcId="{0ABB9AF0-75AD-284E-A83F-8DD5542B7A44}" destId="{8242F425-B19C-C040-B31B-B7497757D30F}" srcOrd="0" destOrd="0" presId="urn:microsoft.com/office/officeart/2008/layout/LinedList"/>
    <dgm:cxn modelId="{9FC248DE-2C5B-E24B-91DF-DA373CB2D718}" type="presParOf" srcId="{0ABB9AF0-75AD-284E-A83F-8DD5542B7A44}" destId="{6152E673-223C-B747-9629-5B33AC5EB442}" srcOrd="1" destOrd="0" presId="urn:microsoft.com/office/officeart/2008/layout/LinedList"/>
    <dgm:cxn modelId="{082F907A-DED3-B94B-AAD7-E213E390B8AF}" type="presParOf" srcId="{8531BB75-42ED-274F-95E2-8E57BCBDE9A7}" destId="{A59B03AB-F494-6144-8FC1-87DF442B51B6}" srcOrd="12" destOrd="0" presId="urn:microsoft.com/office/officeart/2008/layout/LinedList"/>
    <dgm:cxn modelId="{A961B644-049C-1A45-AC78-36E44AD58102}" type="presParOf" srcId="{8531BB75-42ED-274F-95E2-8E57BCBDE9A7}" destId="{AE7C88E8-5C53-FC4E-BB51-ACA9EABB609E}" srcOrd="13" destOrd="0" presId="urn:microsoft.com/office/officeart/2008/layout/LinedList"/>
    <dgm:cxn modelId="{94FDB635-AEDD-364A-A1D2-C91A3EC232DE}" type="presParOf" srcId="{AE7C88E8-5C53-FC4E-BB51-ACA9EABB609E}" destId="{0979FAD4-044E-4C43-AE55-0B7C09B100C4}" srcOrd="0" destOrd="0" presId="urn:microsoft.com/office/officeart/2008/layout/LinedList"/>
    <dgm:cxn modelId="{2C08BE11-FB60-0F4E-B0A7-0FC70529BB38}" type="presParOf" srcId="{AE7C88E8-5C53-FC4E-BB51-ACA9EABB609E}" destId="{C18CC083-EB54-B14C-A78A-6D3C2736A11A}" srcOrd="1" destOrd="0" presId="urn:microsoft.com/office/officeart/2008/layout/LinedList"/>
    <dgm:cxn modelId="{63721B6C-0FDA-9545-93FF-158A6E8C43CD}" type="presParOf" srcId="{8531BB75-42ED-274F-95E2-8E57BCBDE9A7}" destId="{453348EE-F30C-B14E-9D87-C4466C82E0B5}" srcOrd="14" destOrd="0" presId="urn:microsoft.com/office/officeart/2008/layout/LinedList"/>
    <dgm:cxn modelId="{78413972-52A1-6A45-BA76-CB85F94741CF}" type="presParOf" srcId="{8531BB75-42ED-274F-95E2-8E57BCBDE9A7}" destId="{1FBA3CDA-EE30-D245-8D4A-B5DA46340AD0}" srcOrd="15" destOrd="0" presId="urn:microsoft.com/office/officeart/2008/layout/LinedList"/>
    <dgm:cxn modelId="{011E6775-5234-7646-BA1B-D42A808536EF}" type="presParOf" srcId="{1FBA3CDA-EE30-D245-8D4A-B5DA46340AD0}" destId="{4BA15679-CE5B-6945-B982-9CD0327C4293}" srcOrd="0" destOrd="0" presId="urn:microsoft.com/office/officeart/2008/layout/LinedList"/>
    <dgm:cxn modelId="{70843A32-7CB6-FC47-B481-4569070C0377}" type="presParOf" srcId="{1FBA3CDA-EE30-D245-8D4A-B5DA46340AD0}" destId="{4EDDB2DE-A83B-8D4E-8574-B5C1273D4877}" srcOrd="1" destOrd="0" presId="urn:microsoft.com/office/officeart/2008/layout/LinedList"/>
    <dgm:cxn modelId="{B1AA3933-5CC3-8244-9A16-8D18097723C4}" type="presParOf" srcId="{8531BB75-42ED-274F-95E2-8E57BCBDE9A7}" destId="{A962EF6D-EF9F-F646-A909-6EBC19E40FC1}" srcOrd="16" destOrd="0" presId="urn:microsoft.com/office/officeart/2008/layout/LinedList"/>
    <dgm:cxn modelId="{560E0872-275F-7C4F-A610-33F5CD80706D}" type="presParOf" srcId="{8531BB75-42ED-274F-95E2-8E57BCBDE9A7}" destId="{8D1AE8F0-FD87-2D46-9119-E3556D2AEACC}" srcOrd="17" destOrd="0" presId="urn:microsoft.com/office/officeart/2008/layout/LinedList"/>
    <dgm:cxn modelId="{612635D5-2A45-DA44-B000-0E9E996B041D}" type="presParOf" srcId="{8D1AE8F0-FD87-2D46-9119-E3556D2AEACC}" destId="{BEC3D171-9FA8-694C-92F6-B8E8742403C2}" srcOrd="0" destOrd="0" presId="urn:microsoft.com/office/officeart/2008/layout/LinedList"/>
    <dgm:cxn modelId="{553D38FD-7300-214B-AEE2-5A6A99F66BB7}" type="presParOf" srcId="{8D1AE8F0-FD87-2D46-9119-E3556D2AEACC}" destId="{7A70AC02-CCCA-574A-91B9-A2C80F632D67}"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B47234-D7AC-4942-87F8-77D7AF751D02}" type="doc">
      <dgm:prSet loTypeId="urn:microsoft.com/office/officeart/2008/layout/LinedList" loCatId="list" qsTypeId="urn:microsoft.com/office/officeart/2005/8/quickstyle/simple1" qsCatId="simple" csTypeId="urn:microsoft.com/office/officeart/2005/8/colors/colorful5" csCatId="colorful"/>
      <dgm:spPr/>
      <dgm:t>
        <a:bodyPr/>
        <a:lstStyle/>
        <a:p>
          <a:endParaRPr lang="en-US"/>
        </a:p>
      </dgm:t>
    </dgm:pt>
    <dgm:pt modelId="{43293A90-8620-4C08-B409-2FA80118FBA3}">
      <dgm:prSet/>
      <dgm:spPr/>
      <dgm:t>
        <a:bodyPr/>
        <a:lstStyle/>
        <a:p>
          <a:r>
            <a:rPr lang="en-US"/>
            <a:t>Homer </a:t>
          </a:r>
          <a:r>
            <a:rPr lang="en-US" i="1"/>
            <a:t>Iliad</a:t>
          </a:r>
          <a:r>
            <a:rPr lang="en-US"/>
            <a:t> 23, the Funeral Games for Patroclus</a:t>
          </a:r>
        </a:p>
      </dgm:t>
    </dgm:pt>
    <dgm:pt modelId="{DBE97E47-5D99-4668-AB8E-86787856EE9C}" type="parTrans" cxnId="{2DD51983-E43B-4665-956D-7294602D3618}">
      <dgm:prSet/>
      <dgm:spPr/>
      <dgm:t>
        <a:bodyPr/>
        <a:lstStyle/>
        <a:p>
          <a:endParaRPr lang="en-US"/>
        </a:p>
      </dgm:t>
    </dgm:pt>
    <dgm:pt modelId="{A79D4512-3C45-4833-BFF4-0DBE843DC1B9}" type="sibTrans" cxnId="{2DD51983-E43B-4665-956D-7294602D3618}">
      <dgm:prSet/>
      <dgm:spPr/>
      <dgm:t>
        <a:bodyPr/>
        <a:lstStyle/>
        <a:p>
          <a:endParaRPr lang="en-US"/>
        </a:p>
      </dgm:t>
    </dgm:pt>
    <dgm:pt modelId="{7F0FEA97-3FC7-4B19-9C58-0B2281E132B5}">
      <dgm:prSet/>
      <dgm:spPr/>
      <dgm:t>
        <a:bodyPr/>
        <a:lstStyle/>
        <a:p>
          <a:r>
            <a:rPr lang="en-US"/>
            <a:t>Homer </a:t>
          </a:r>
          <a:r>
            <a:rPr lang="en-US" i="1"/>
            <a:t>Odyssey </a:t>
          </a:r>
          <a:r>
            <a:rPr lang="en-US"/>
            <a:t>8, the Games at the court of Alcinous</a:t>
          </a:r>
        </a:p>
      </dgm:t>
    </dgm:pt>
    <dgm:pt modelId="{D012CCE1-E2E9-457B-8860-A335E445BAB8}" type="parTrans" cxnId="{DBF4B90D-8F0D-4C4F-A47B-133D8965161D}">
      <dgm:prSet/>
      <dgm:spPr/>
      <dgm:t>
        <a:bodyPr/>
        <a:lstStyle/>
        <a:p>
          <a:endParaRPr lang="en-US"/>
        </a:p>
      </dgm:t>
    </dgm:pt>
    <dgm:pt modelId="{8CA4F3B2-7C94-4368-B80B-908F774E322B}" type="sibTrans" cxnId="{DBF4B90D-8F0D-4C4F-A47B-133D8965161D}">
      <dgm:prSet/>
      <dgm:spPr/>
      <dgm:t>
        <a:bodyPr/>
        <a:lstStyle/>
        <a:p>
          <a:endParaRPr lang="en-US"/>
        </a:p>
      </dgm:t>
    </dgm:pt>
    <dgm:pt modelId="{0881AE57-D74D-C74B-AC54-F438861BB556}" type="pres">
      <dgm:prSet presAssocID="{8CB47234-D7AC-4942-87F8-77D7AF751D02}" presName="vert0" presStyleCnt="0">
        <dgm:presLayoutVars>
          <dgm:dir/>
          <dgm:animOne val="branch"/>
          <dgm:animLvl val="lvl"/>
        </dgm:presLayoutVars>
      </dgm:prSet>
      <dgm:spPr/>
    </dgm:pt>
    <dgm:pt modelId="{717162FB-D765-DE43-9CFF-042E95B6B7C4}" type="pres">
      <dgm:prSet presAssocID="{43293A90-8620-4C08-B409-2FA80118FBA3}" presName="thickLine" presStyleLbl="alignNode1" presStyleIdx="0" presStyleCnt="2"/>
      <dgm:spPr/>
    </dgm:pt>
    <dgm:pt modelId="{19683502-4F35-2243-BC33-7A34F7E7F05B}" type="pres">
      <dgm:prSet presAssocID="{43293A90-8620-4C08-B409-2FA80118FBA3}" presName="horz1" presStyleCnt="0"/>
      <dgm:spPr/>
    </dgm:pt>
    <dgm:pt modelId="{4073D12F-5793-8848-8078-DDF82A06A5F3}" type="pres">
      <dgm:prSet presAssocID="{43293A90-8620-4C08-B409-2FA80118FBA3}" presName="tx1" presStyleLbl="revTx" presStyleIdx="0" presStyleCnt="2"/>
      <dgm:spPr/>
    </dgm:pt>
    <dgm:pt modelId="{8893AA77-E8FE-084F-973F-AECDFE225365}" type="pres">
      <dgm:prSet presAssocID="{43293A90-8620-4C08-B409-2FA80118FBA3}" presName="vert1" presStyleCnt="0"/>
      <dgm:spPr/>
    </dgm:pt>
    <dgm:pt modelId="{00B80414-227F-904C-95A0-AD3DFD2D5E93}" type="pres">
      <dgm:prSet presAssocID="{7F0FEA97-3FC7-4B19-9C58-0B2281E132B5}" presName="thickLine" presStyleLbl="alignNode1" presStyleIdx="1" presStyleCnt="2"/>
      <dgm:spPr/>
    </dgm:pt>
    <dgm:pt modelId="{A71971BC-E56B-7340-952A-2B381D6594AD}" type="pres">
      <dgm:prSet presAssocID="{7F0FEA97-3FC7-4B19-9C58-0B2281E132B5}" presName="horz1" presStyleCnt="0"/>
      <dgm:spPr/>
    </dgm:pt>
    <dgm:pt modelId="{9A4EFF33-C1BA-E740-A8AD-B6D8F78F7ADD}" type="pres">
      <dgm:prSet presAssocID="{7F0FEA97-3FC7-4B19-9C58-0B2281E132B5}" presName="tx1" presStyleLbl="revTx" presStyleIdx="1" presStyleCnt="2"/>
      <dgm:spPr/>
    </dgm:pt>
    <dgm:pt modelId="{873D51DA-FEC8-9749-B97F-BC09C23C02A7}" type="pres">
      <dgm:prSet presAssocID="{7F0FEA97-3FC7-4B19-9C58-0B2281E132B5}" presName="vert1" presStyleCnt="0"/>
      <dgm:spPr/>
    </dgm:pt>
  </dgm:ptLst>
  <dgm:cxnLst>
    <dgm:cxn modelId="{DBF4B90D-8F0D-4C4F-A47B-133D8965161D}" srcId="{8CB47234-D7AC-4942-87F8-77D7AF751D02}" destId="{7F0FEA97-3FC7-4B19-9C58-0B2281E132B5}" srcOrd="1" destOrd="0" parTransId="{D012CCE1-E2E9-457B-8860-A335E445BAB8}" sibTransId="{8CA4F3B2-7C94-4368-B80B-908F774E322B}"/>
    <dgm:cxn modelId="{09043470-4606-3B4A-8369-BE71EAC1F75B}" type="presOf" srcId="{43293A90-8620-4C08-B409-2FA80118FBA3}" destId="{4073D12F-5793-8848-8078-DDF82A06A5F3}" srcOrd="0" destOrd="0" presId="urn:microsoft.com/office/officeart/2008/layout/LinedList"/>
    <dgm:cxn modelId="{2DD51983-E43B-4665-956D-7294602D3618}" srcId="{8CB47234-D7AC-4942-87F8-77D7AF751D02}" destId="{43293A90-8620-4C08-B409-2FA80118FBA3}" srcOrd="0" destOrd="0" parTransId="{DBE97E47-5D99-4668-AB8E-86787856EE9C}" sibTransId="{A79D4512-3C45-4833-BFF4-0DBE843DC1B9}"/>
    <dgm:cxn modelId="{2FFF5FA8-73B2-EF4F-B196-A23E7B579795}" type="presOf" srcId="{8CB47234-D7AC-4942-87F8-77D7AF751D02}" destId="{0881AE57-D74D-C74B-AC54-F438861BB556}" srcOrd="0" destOrd="0" presId="urn:microsoft.com/office/officeart/2008/layout/LinedList"/>
    <dgm:cxn modelId="{6FC0FFED-4D45-FB4F-ABDC-5E17AB4F3482}" type="presOf" srcId="{7F0FEA97-3FC7-4B19-9C58-0B2281E132B5}" destId="{9A4EFF33-C1BA-E740-A8AD-B6D8F78F7ADD}" srcOrd="0" destOrd="0" presId="urn:microsoft.com/office/officeart/2008/layout/LinedList"/>
    <dgm:cxn modelId="{FBC80F50-703F-F843-BAFF-D43498F34047}" type="presParOf" srcId="{0881AE57-D74D-C74B-AC54-F438861BB556}" destId="{717162FB-D765-DE43-9CFF-042E95B6B7C4}" srcOrd="0" destOrd="0" presId="urn:microsoft.com/office/officeart/2008/layout/LinedList"/>
    <dgm:cxn modelId="{C9BD779C-0605-CB47-9E2F-6CC68509DBAB}" type="presParOf" srcId="{0881AE57-D74D-C74B-AC54-F438861BB556}" destId="{19683502-4F35-2243-BC33-7A34F7E7F05B}" srcOrd="1" destOrd="0" presId="urn:microsoft.com/office/officeart/2008/layout/LinedList"/>
    <dgm:cxn modelId="{90F5C2C4-A938-F14D-BF33-AE4F8284E85D}" type="presParOf" srcId="{19683502-4F35-2243-BC33-7A34F7E7F05B}" destId="{4073D12F-5793-8848-8078-DDF82A06A5F3}" srcOrd="0" destOrd="0" presId="urn:microsoft.com/office/officeart/2008/layout/LinedList"/>
    <dgm:cxn modelId="{488A7185-5936-A545-8F62-7F9B880E3B3C}" type="presParOf" srcId="{19683502-4F35-2243-BC33-7A34F7E7F05B}" destId="{8893AA77-E8FE-084F-973F-AECDFE225365}" srcOrd="1" destOrd="0" presId="urn:microsoft.com/office/officeart/2008/layout/LinedList"/>
    <dgm:cxn modelId="{1F8C32DA-BF04-5A43-A01B-706055B8C127}" type="presParOf" srcId="{0881AE57-D74D-C74B-AC54-F438861BB556}" destId="{00B80414-227F-904C-95A0-AD3DFD2D5E93}" srcOrd="2" destOrd="0" presId="urn:microsoft.com/office/officeart/2008/layout/LinedList"/>
    <dgm:cxn modelId="{A580676F-0EE5-3542-8FE1-7275A341D9FA}" type="presParOf" srcId="{0881AE57-D74D-C74B-AC54-F438861BB556}" destId="{A71971BC-E56B-7340-952A-2B381D6594AD}" srcOrd="3" destOrd="0" presId="urn:microsoft.com/office/officeart/2008/layout/LinedList"/>
    <dgm:cxn modelId="{6187734D-9329-F040-8DB8-5734C7C9F734}" type="presParOf" srcId="{A71971BC-E56B-7340-952A-2B381D6594AD}" destId="{9A4EFF33-C1BA-E740-A8AD-B6D8F78F7ADD}" srcOrd="0" destOrd="0" presId="urn:microsoft.com/office/officeart/2008/layout/LinedList"/>
    <dgm:cxn modelId="{22E4F558-080B-D145-81D0-F3F9AD90B3D5}" type="presParOf" srcId="{A71971BC-E56B-7340-952A-2B381D6594AD}" destId="{873D51DA-FEC8-9749-B97F-BC09C23C02A7}"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6DEBBC8-DFA0-4F3D-A94F-016AAEE912DB}" type="doc">
      <dgm:prSet loTypeId="urn:microsoft.com/office/officeart/2008/layout/LinedList" loCatId="list" qsTypeId="urn:microsoft.com/office/officeart/2005/8/quickstyle/simple1" qsCatId="simple" csTypeId="urn:microsoft.com/office/officeart/2005/8/colors/colorful5" csCatId="colorful" phldr="1"/>
      <dgm:spPr/>
      <dgm:t>
        <a:bodyPr/>
        <a:lstStyle/>
        <a:p>
          <a:endParaRPr lang="en-US"/>
        </a:p>
      </dgm:t>
    </dgm:pt>
    <dgm:pt modelId="{4B751944-8A3E-41BD-A8D7-F87ACEE0FA0A}">
      <dgm:prSet/>
      <dgm:spPr/>
      <dgm:t>
        <a:bodyPr/>
        <a:lstStyle/>
        <a:p>
          <a:r>
            <a:rPr lang="en-US"/>
            <a:t>Monsters in the Boat Race</a:t>
          </a:r>
        </a:p>
      </dgm:t>
    </dgm:pt>
    <dgm:pt modelId="{6EAA7D54-E3C7-4559-9205-596C22EA8A7B}" type="parTrans" cxnId="{665D00E2-8870-41C1-9B39-D2BD10BD0E5D}">
      <dgm:prSet/>
      <dgm:spPr/>
      <dgm:t>
        <a:bodyPr/>
        <a:lstStyle/>
        <a:p>
          <a:endParaRPr lang="en-US"/>
        </a:p>
      </dgm:t>
    </dgm:pt>
    <dgm:pt modelId="{040E7956-6E5C-40F8-A23E-9786936C4805}" type="sibTrans" cxnId="{665D00E2-8870-41C1-9B39-D2BD10BD0E5D}">
      <dgm:prSet/>
      <dgm:spPr/>
      <dgm:t>
        <a:bodyPr/>
        <a:lstStyle/>
        <a:p>
          <a:endParaRPr lang="en-US"/>
        </a:p>
      </dgm:t>
    </dgm:pt>
    <dgm:pt modelId="{9B6F5164-D16C-4065-A70D-7DAC7EDA6EB3}">
      <dgm:prSet/>
      <dgm:spPr/>
      <dgm:t>
        <a:bodyPr/>
        <a:lstStyle/>
        <a:p>
          <a:r>
            <a:rPr lang="en-US"/>
            <a:t>Deaths of the Youth</a:t>
          </a:r>
        </a:p>
      </dgm:t>
    </dgm:pt>
    <dgm:pt modelId="{D3EF5D3F-AFBF-448E-9470-D272626D57B6}" type="parTrans" cxnId="{15D03C73-11DC-41F6-92C6-9DBD090D1F75}">
      <dgm:prSet/>
      <dgm:spPr/>
      <dgm:t>
        <a:bodyPr/>
        <a:lstStyle/>
        <a:p>
          <a:endParaRPr lang="en-US"/>
        </a:p>
      </dgm:t>
    </dgm:pt>
    <dgm:pt modelId="{C2FB5BBB-F265-441E-87A3-F2CF0D1E2C40}" type="sibTrans" cxnId="{15D03C73-11DC-41F6-92C6-9DBD090D1F75}">
      <dgm:prSet/>
      <dgm:spPr/>
      <dgm:t>
        <a:bodyPr/>
        <a:lstStyle/>
        <a:p>
          <a:endParaRPr lang="en-US"/>
        </a:p>
      </dgm:t>
    </dgm:pt>
    <dgm:pt modelId="{88CA4F69-4BC0-48C0-9B1C-27965E1F5FBD}">
      <dgm:prSet/>
      <dgm:spPr/>
      <dgm:t>
        <a:bodyPr/>
        <a:lstStyle/>
        <a:p>
          <a:r>
            <a:rPr lang="en-US"/>
            <a:t>Rebellious Women</a:t>
          </a:r>
        </a:p>
      </dgm:t>
    </dgm:pt>
    <dgm:pt modelId="{3957B35D-233A-43BD-9AA3-7E2DE6ADC5D8}" type="parTrans" cxnId="{A2CE0762-A3B9-4BB3-85E7-4218D976E016}">
      <dgm:prSet/>
      <dgm:spPr/>
      <dgm:t>
        <a:bodyPr/>
        <a:lstStyle/>
        <a:p>
          <a:endParaRPr lang="en-US"/>
        </a:p>
      </dgm:t>
    </dgm:pt>
    <dgm:pt modelId="{4BAEE1F1-7097-4BB4-869C-0A6F08FF47B6}" type="sibTrans" cxnId="{A2CE0762-A3B9-4BB3-85E7-4218D976E016}">
      <dgm:prSet/>
      <dgm:spPr/>
      <dgm:t>
        <a:bodyPr/>
        <a:lstStyle/>
        <a:p>
          <a:endParaRPr lang="en-US"/>
        </a:p>
      </dgm:t>
    </dgm:pt>
    <dgm:pt modelId="{26B2FEA4-97A8-1046-825A-685B1DB7EE35}" type="pres">
      <dgm:prSet presAssocID="{E6DEBBC8-DFA0-4F3D-A94F-016AAEE912DB}" presName="vert0" presStyleCnt="0">
        <dgm:presLayoutVars>
          <dgm:dir/>
          <dgm:animOne val="branch"/>
          <dgm:animLvl val="lvl"/>
        </dgm:presLayoutVars>
      </dgm:prSet>
      <dgm:spPr/>
    </dgm:pt>
    <dgm:pt modelId="{2C330E47-42C4-3E4A-902A-494BAE551BAB}" type="pres">
      <dgm:prSet presAssocID="{4B751944-8A3E-41BD-A8D7-F87ACEE0FA0A}" presName="thickLine" presStyleLbl="alignNode1" presStyleIdx="0" presStyleCnt="3"/>
      <dgm:spPr/>
    </dgm:pt>
    <dgm:pt modelId="{97002C9C-B295-1145-84B8-C1C8B66E11F2}" type="pres">
      <dgm:prSet presAssocID="{4B751944-8A3E-41BD-A8D7-F87ACEE0FA0A}" presName="horz1" presStyleCnt="0"/>
      <dgm:spPr/>
    </dgm:pt>
    <dgm:pt modelId="{88CF36A1-2FCC-F249-B25E-20A1AA10A16B}" type="pres">
      <dgm:prSet presAssocID="{4B751944-8A3E-41BD-A8D7-F87ACEE0FA0A}" presName="tx1" presStyleLbl="revTx" presStyleIdx="0" presStyleCnt="3"/>
      <dgm:spPr/>
    </dgm:pt>
    <dgm:pt modelId="{33932644-C075-EF42-829C-D7076E6383DE}" type="pres">
      <dgm:prSet presAssocID="{4B751944-8A3E-41BD-A8D7-F87ACEE0FA0A}" presName="vert1" presStyleCnt="0"/>
      <dgm:spPr/>
    </dgm:pt>
    <dgm:pt modelId="{BCDDEC84-F3C3-AB42-91B0-4AD15DA9D108}" type="pres">
      <dgm:prSet presAssocID="{9B6F5164-D16C-4065-A70D-7DAC7EDA6EB3}" presName="thickLine" presStyleLbl="alignNode1" presStyleIdx="1" presStyleCnt="3"/>
      <dgm:spPr/>
    </dgm:pt>
    <dgm:pt modelId="{059089AD-5BCD-A74B-B7FF-C70922289C00}" type="pres">
      <dgm:prSet presAssocID="{9B6F5164-D16C-4065-A70D-7DAC7EDA6EB3}" presName="horz1" presStyleCnt="0"/>
      <dgm:spPr/>
    </dgm:pt>
    <dgm:pt modelId="{C95C2D76-2B9D-BF43-9D27-35103388DB01}" type="pres">
      <dgm:prSet presAssocID="{9B6F5164-D16C-4065-A70D-7DAC7EDA6EB3}" presName="tx1" presStyleLbl="revTx" presStyleIdx="1" presStyleCnt="3"/>
      <dgm:spPr/>
    </dgm:pt>
    <dgm:pt modelId="{52092BFD-5B52-0145-BD08-1E4210FC6577}" type="pres">
      <dgm:prSet presAssocID="{9B6F5164-D16C-4065-A70D-7DAC7EDA6EB3}" presName="vert1" presStyleCnt="0"/>
      <dgm:spPr/>
    </dgm:pt>
    <dgm:pt modelId="{DED6B28E-3F23-CC41-8E4E-6853A4D85DC8}" type="pres">
      <dgm:prSet presAssocID="{88CA4F69-4BC0-48C0-9B1C-27965E1F5FBD}" presName="thickLine" presStyleLbl="alignNode1" presStyleIdx="2" presStyleCnt="3"/>
      <dgm:spPr/>
    </dgm:pt>
    <dgm:pt modelId="{84156BD0-52C7-9043-A5ED-3DBE5C0C3D34}" type="pres">
      <dgm:prSet presAssocID="{88CA4F69-4BC0-48C0-9B1C-27965E1F5FBD}" presName="horz1" presStyleCnt="0"/>
      <dgm:spPr/>
    </dgm:pt>
    <dgm:pt modelId="{AFC804B4-3767-8742-9ADE-0800E8E57869}" type="pres">
      <dgm:prSet presAssocID="{88CA4F69-4BC0-48C0-9B1C-27965E1F5FBD}" presName="tx1" presStyleLbl="revTx" presStyleIdx="2" presStyleCnt="3"/>
      <dgm:spPr/>
    </dgm:pt>
    <dgm:pt modelId="{9A203BA4-4D34-5A40-8B55-50E0E4DFF8B6}" type="pres">
      <dgm:prSet presAssocID="{88CA4F69-4BC0-48C0-9B1C-27965E1F5FBD}" presName="vert1" presStyleCnt="0"/>
      <dgm:spPr/>
    </dgm:pt>
  </dgm:ptLst>
  <dgm:cxnLst>
    <dgm:cxn modelId="{A2CE0762-A3B9-4BB3-85E7-4218D976E016}" srcId="{E6DEBBC8-DFA0-4F3D-A94F-016AAEE912DB}" destId="{88CA4F69-4BC0-48C0-9B1C-27965E1F5FBD}" srcOrd="2" destOrd="0" parTransId="{3957B35D-233A-43BD-9AA3-7E2DE6ADC5D8}" sibTransId="{4BAEE1F1-7097-4BB4-869C-0A6F08FF47B6}"/>
    <dgm:cxn modelId="{15D03C73-11DC-41F6-92C6-9DBD090D1F75}" srcId="{E6DEBBC8-DFA0-4F3D-A94F-016AAEE912DB}" destId="{9B6F5164-D16C-4065-A70D-7DAC7EDA6EB3}" srcOrd="1" destOrd="0" parTransId="{D3EF5D3F-AFBF-448E-9470-D272626D57B6}" sibTransId="{C2FB5BBB-F265-441E-87A3-F2CF0D1E2C40}"/>
    <dgm:cxn modelId="{3CF18681-3DC6-F943-97D4-2FE50A424C72}" type="presOf" srcId="{E6DEBBC8-DFA0-4F3D-A94F-016AAEE912DB}" destId="{26B2FEA4-97A8-1046-825A-685B1DB7EE35}" srcOrd="0" destOrd="0" presId="urn:microsoft.com/office/officeart/2008/layout/LinedList"/>
    <dgm:cxn modelId="{934C0BA4-EC44-034F-B3DA-02C6401089FB}" type="presOf" srcId="{88CA4F69-4BC0-48C0-9B1C-27965E1F5FBD}" destId="{AFC804B4-3767-8742-9ADE-0800E8E57869}" srcOrd="0" destOrd="0" presId="urn:microsoft.com/office/officeart/2008/layout/LinedList"/>
    <dgm:cxn modelId="{839B6EA5-A418-3645-BA7E-A2D020FDAFF8}" type="presOf" srcId="{9B6F5164-D16C-4065-A70D-7DAC7EDA6EB3}" destId="{C95C2D76-2B9D-BF43-9D27-35103388DB01}" srcOrd="0" destOrd="0" presId="urn:microsoft.com/office/officeart/2008/layout/LinedList"/>
    <dgm:cxn modelId="{EAC800A8-D2FA-2945-894A-FE9EE1FED07E}" type="presOf" srcId="{4B751944-8A3E-41BD-A8D7-F87ACEE0FA0A}" destId="{88CF36A1-2FCC-F249-B25E-20A1AA10A16B}" srcOrd="0" destOrd="0" presId="urn:microsoft.com/office/officeart/2008/layout/LinedList"/>
    <dgm:cxn modelId="{665D00E2-8870-41C1-9B39-D2BD10BD0E5D}" srcId="{E6DEBBC8-DFA0-4F3D-A94F-016AAEE912DB}" destId="{4B751944-8A3E-41BD-A8D7-F87ACEE0FA0A}" srcOrd="0" destOrd="0" parTransId="{6EAA7D54-E3C7-4559-9205-596C22EA8A7B}" sibTransId="{040E7956-6E5C-40F8-A23E-9786936C4805}"/>
    <dgm:cxn modelId="{52B8F4AF-576C-BE42-80E3-50AA927FCAAE}" type="presParOf" srcId="{26B2FEA4-97A8-1046-825A-685B1DB7EE35}" destId="{2C330E47-42C4-3E4A-902A-494BAE551BAB}" srcOrd="0" destOrd="0" presId="urn:microsoft.com/office/officeart/2008/layout/LinedList"/>
    <dgm:cxn modelId="{4D82BAC1-4005-4B4D-A45B-2FE27B355CAA}" type="presParOf" srcId="{26B2FEA4-97A8-1046-825A-685B1DB7EE35}" destId="{97002C9C-B295-1145-84B8-C1C8B66E11F2}" srcOrd="1" destOrd="0" presId="urn:microsoft.com/office/officeart/2008/layout/LinedList"/>
    <dgm:cxn modelId="{8E5EA164-87B1-294E-ACF9-4CE0DA97CC3C}" type="presParOf" srcId="{97002C9C-B295-1145-84B8-C1C8B66E11F2}" destId="{88CF36A1-2FCC-F249-B25E-20A1AA10A16B}" srcOrd="0" destOrd="0" presId="urn:microsoft.com/office/officeart/2008/layout/LinedList"/>
    <dgm:cxn modelId="{DB372EE5-9232-4441-9BA2-F5D814F11B28}" type="presParOf" srcId="{97002C9C-B295-1145-84B8-C1C8B66E11F2}" destId="{33932644-C075-EF42-829C-D7076E6383DE}" srcOrd="1" destOrd="0" presId="urn:microsoft.com/office/officeart/2008/layout/LinedList"/>
    <dgm:cxn modelId="{E16F7D7A-61E6-5C42-AC36-114E6D624EB4}" type="presParOf" srcId="{26B2FEA4-97A8-1046-825A-685B1DB7EE35}" destId="{BCDDEC84-F3C3-AB42-91B0-4AD15DA9D108}" srcOrd="2" destOrd="0" presId="urn:microsoft.com/office/officeart/2008/layout/LinedList"/>
    <dgm:cxn modelId="{268C279C-BF8B-2E46-B73B-1C52DD456B98}" type="presParOf" srcId="{26B2FEA4-97A8-1046-825A-685B1DB7EE35}" destId="{059089AD-5BCD-A74B-B7FF-C70922289C00}" srcOrd="3" destOrd="0" presId="urn:microsoft.com/office/officeart/2008/layout/LinedList"/>
    <dgm:cxn modelId="{FF545DF1-E150-7C45-9728-1149C4738A1D}" type="presParOf" srcId="{059089AD-5BCD-A74B-B7FF-C70922289C00}" destId="{C95C2D76-2B9D-BF43-9D27-35103388DB01}" srcOrd="0" destOrd="0" presId="urn:microsoft.com/office/officeart/2008/layout/LinedList"/>
    <dgm:cxn modelId="{F539B081-0836-FC43-9653-31B126DA5F96}" type="presParOf" srcId="{059089AD-5BCD-A74B-B7FF-C70922289C00}" destId="{52092BFD-5B52-0145-BD08-1E4210FC6577}" srcOrd="1" destOrd="0" presId="urn:microsoft.com/office/officeart/2008/layout/LinedList"/>
    <dgm:cxn modelId="{91348E5A-B705-7B41-A47E-F2FB5CD74DAC}" type="presParOf" srcId="{26B2FEA4-97A8-1046-825A-685B1DB7EE35}" destId="{DED6B28E-3F23-CC41-8E4E-6853A4D85DC8}" srcOrd="4" destOrd="0" presId="urn:microsoft.com/office/officeart/2008/layout/LinedList"/>
    <dgm:cxn modelId="{277013D1-AE01-4346-9D6C-F5F988009CC5}" type="presParOf" srcId="{26B2FEA4-97A8-1046-825A-685B1DB7EE35}" destId="{84156BD0-52C7-9043-A5ED-3DBE5C0C3D34}" srcOrd="5" destOrd="0" presId="urn:microsoft.com/office/officeart/2008/layout/LinedList"/>
    <dgm:cxn modelId="{02C0E0EB-BEDF-944D-8616-D77005DE0C0E}" type="presParOf" srcId="{84156BD0-52C7-9043-A5ED-3DBE5C0C3D34}" destId="{AFC804B4-3767-8742-9ADE-0800E8E57869}" srcOrd="0" destOrd="0" presId="urn:microsoft.com/office/officeart/2008/layout/LinedList"/>
    <dgm:cxn modelId="{55011A44-73F6-0B4E-B64F-3EE2F0EEBD60}" type="presParOf" srcId="{84156BD0-52C7-9043-A5ED-3DBE5C0C3D34}" destId="{9A203BA4-4D34-5A40-8B55-50E0E4DFF8B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BC566EB-B28A-4819-B651-F20806B60BDF}" type="doc">
      <dgm:prSet loTypeId="urn:microsoft.com/office/officeart/2008/layout/LinedList" loCatId="list" qsTypeId="urn:microsoft.com/office/officeart/2005/8/quickstyle/simple1" qsCatId="simple" csTypeId="urn:microsoft.com/office/officeart/2005/8/colors/colorful5" csCatId="colorful" phldr="1"/>
      <dgm:spPr/>
      <dgm:t>
        <a:bodyPr/>
        <a:lstStyle/>
        <a:p>
          <a:endParaRPr lang="en-US"/>
        </a:p>
      </dgm:t>
    </dgm:pt>
    <dgm:pt modelId="{862166B8-7AE0-4371-8655-8C84E74B4801}">
      <dgm:prSet/>
      <dgm:spPr/>
      <dgm:t>
        <a:bodyPr/>
        <a:lstStyle/>
        <a:p>
          <a:r>
            <a:rPr lang="en-US"/>
            <a:t>Mnestheus on the Pristis (Bartsch’ Kraken) – Memmi</a:t>
          </a:r>
        </a:p>
      </dgm:t>
    </dgm:pt>
    <dgm:pt modelId="{2F4CC79D-353C-4030-968C-8B22C314A6A2}" type="parTrans" cxnId="{0A644DE2-01DB-4E32-B96C-5E183E397811}">
      <dgm:prSet/>
      <dgm:spPr/>
      <dgm:t>
        <a:bodyPr/>
        <a:lstStyle/>
        <a:p>
          <a:endParaRPr lang="en-US"/>
        </a:p>
      </dgm:t>
    </dgm:pt>
    <dgm:pt modelId="{460CA52D-202A-4761-B46A-1AEAB24BD941}" type="sibTrans" cxnId="{0A644DE2-01DB-4E32-B96C-5E183E397811}">
      <dgm:prSet/>
      <dgm:spPr/>
      <dgm:t>
        <a:bodyPr/>
        <a:lstStyle/>
        <a:p>
          <a:endParaRPr lang="en-US"/>
        </a:p>
      </dgm:t>
    </dgm:pt>
    <dgm:pt modelId="{F3DF0356-DCF5-459F-B693-A62B4FB56FCA}">
      <dgm:prSet/>
      <dgm:spPr/>
      <dgm:t>
        <a:bodyPr/>
        <a:lstStyle/>
        <a:p>
          <a:r>
            <a:rPr lang="en-US"/>
            <a:t>Gyas on the Chimaera – Geganii</a:t>
          </a:r>
        </a:p>
      </dgm:t>
    </dgm:pt>
    <dgm:pt modelId="{DA738DA8-971B-4793-BE02-CC88D1FB01A0}" type="parTrans" cxnId="{991A9AEE-6D5B-40E2-91C0-61814375223E}">
      <dgm:prSet/>
      <dgm:spPr/>
      <dgm:t>
        <a:bodyPr/>
        <a:lstStyle/>
        <a:p>
          <a:endParaRPr lang="en-US"/>
        </a:p>
      </dgm:t>
    </dgm:pt>
    <dgm:pt modelId="{E20734D6-80E6-43B8-B1F1-D879BA2A0FBA}" type="sibTrans" cxnId="{991A9AEE-6D5B-40E2-91C0-61814375223E}">
      <dgm:prSet/>
      <dgm:spPr/>
      <dgm:t>
        <a:bodyPr/>
        <a:lstStyle/>
        <a:p>
          <a:endParaRPr lang="en-US"/>
        </a:p>
      </dgm:t>
    </dgm:pt>
    <dgm:pt modelId="{F83278B3-E6CC-47D8-A71D-8CDA33484DEA}">
      <dgm:prSet/>
      <dgm:spPr/>
      <dgm:t>
        <a:bodyPr/>
        <a:lstStyle/>
        <a:p>
          <a:r>
            <a:rPr lang="en-US"/>
            <a:t>Sergestus on the Centaurus – Sergii</a:t>
          </a:r>
        </a:p>
      </dgm:t>
    </dgm:pt>
    <dgm:pt modelId="{0D3B0775-65AE-4CDD-ABB7-C7681E740D9D}" type="parTrans" cxnId="{E6E6A27F-381E-46E6-AADC-8BC99F288C80}">
      <dgm:prSet/>
      <dgm:spPr/>
      <dgm:t>
        <a:bodyPr/>
        <a:lstStyle/>
        <a:p>
          <a:endParaRPr lang="en-US"/>
        </a:p>
      </dgm:t>
    </dgm:pt>
    <dgm:pt modelId="{F3A511AA-D515-40D5-A0B0-E7CD1AE4C84A}" type="sibTrans" cxnId="{E6E6A27F-381E-46E6-AADC-8BC99F288C80}">
      <dgm:prSet/>
      <dgm:spPr/>
      <dgm:t>
        <a:bodyPr/>
        <a:lstStyle/>
        <a:p>
          <a:endParaRPr lang="en-US"/>
        </a:p>
      </dgm:t>
    </dgm:pt>
    <dgm:pt modelId="{21D8F5DA-F0E2-4599-BFBC-85C2C6748EF7}">
      <dgm:prSet/>
      <dgm:spPr/>
      <dgm:t>
        <a:bodyPr/>
        <a:lstStyle/>
        <a:p>
          <a:r>
            <a:rPr lang="en-US"/>
            <a:t>Cloanthus on the Scylla - Cluenti</a:t>
          </a:r>
        </a:p>
      </dgm:t>
    </dgm:pt>
    <dgm:pt modelId="{0E866821-A47C-4D43-A14E-E65C98C44065}" type="parTrans" cxnId="{38004265-BC8F-4AA7-A67B-74CFCCC2BD46}">
      <dgm:prSet/>
      <dgm:spPr/>
      <dgm:t>
        <a:bodyPr/>
        <a:lstStyle/>
        <a:p>
          <a:endParaRPr lang="en-US"/>
        </a:p>
      </dgm:t>
    </dgm:pt>
    <dgm:pt modelId="{046804A8-452B-4B7A-9247-FD0F789CF628}" type="sibTrans" cxnId="{38004265-BC8F-4AA7-A67B-74CFCCC2BD46}">
      <dgm:prSet/>
      <dgm:spPr/>
      <dgm:t>
        <a:bodyPr/>
        <a:lstStyle/>
        <a:p>
          <a:endParaRPr lang="en-US"/>
        </a:p>
      </dgm:t>
    </dgm:pt>
    <dgm:pt modelId="{CB188F25-0227-D744-A7F0-0FFCD32C6963}" type="pres">
      <dgm:prSet presAssocID="{9BC566EB-B28A-4819-B651-F20806B60BDF}" presName="vert0" presStyleCnt="0">
        <dgm:presLayoutVars>
          <dgm:dir/>
          <dgm:animOne val="branch"/>
          <dgm:animLvl val="lvl"/>
        </dgm:presLayoutVars>
      </dgm:prSet>
      <dgm:spPr/>
    </dgm:pt>
    <dgm:pt modelId="{5D055974-2FC8-C44F-AF6B-19BB172A925F}" type="pres">
      <dgm:prSet presAssocID="{862166B8-7AE0-4371-8655-8C84E74B4801}" presName="thickLine" presStyleLbl="alignNode1" presStyleIdx="0" presStyleCnt="4"/>
      <dgm:spPr/>
    </dgm:pt>
    <dgm:pt modelId="{0E78FBE6-D4ED-DD4C-911C-AFF64981ACDD}" type="pres">
      <dgm:prSet presAssocID="{862166B8-7AE0-4371-8655-8C84E74B4801}" presName="horz1" presStyleCnt="0"/>
      <dgm:spPr/>
    </dgm:pt>
    <dgm:pt modelId="{B737EE83-2FBE-5C4C-9A90-DBE106DFAB97}" type="pres">
      <dgm:prSet presAssocID="{862166B8-7AE0-4371-8655-8C84E74B4801}" presName="tx1" presStyleLbl="revTx" presStyleIdx="0" presStyleCnt="4"/>
      <dgm:spPr/>
    </dgm:pt>
    <dgm:pt modelId="{8C8498B5-3652-924F-A23F-762998A00D55}" type="pres">
      <dgm:prSet presAssocID="{862166B8-7AE0-4371-8655-8C84E74B4801}" presName="vert1" presStyleCnt="0"/>
      <dgm:spPr/>
    </dgm:pt>
    <dgm:pt modelId="{18A06F99-2F88-3B4E-AB6A-1C6A9C21CFC8}" type="pres">
      <dgm:prSet presAssocID="{F3DF0356-DCF5-459F-B693-A62B4FB56FCA}" presName="thickLine" presStyleLbl="alignNode1" presStyleIdx="1" presStyleCnt="4"/>
      <dgm:spPr/>
    </dgm:pt>
    <dgm:pt modelId="{F8AC2477-FD5E-FF4E-955B-CBFDFBBBDC18}" type="pres">
      <dgm:prSet presAssocID="{F3DF0356-DCF5-459F-B693-A62B4FB56FCA}" presName="horz1" presStyleCnt="0"/>
      <dgm:spPr/>
    </dgm:pt>
    <dgm:pt modelId="{5D81E03D-DF0C-824E-AC4C-92C5E9E93E36}" type="pres">
      <dgm:prSet presAssocID="{F3DF0356-DCF5-459F-B693-A62B4FB56FCA}" presName="tx1" presStyleLbl="revTx" presStyleIdx="1" presStyleCnt="4"/>
      <dgm:spPr/>
    </dgm:pt>
    <dgm:pt modelId="{5ECC4264-BF6A-154E-80C5-0B7E373CEF55}" type="pres">
      <dgm:prSet presAssocID="{F3DF0356-DCF5-459F-B693-A62B4FB56FCA}" presName="vert1" presStyleCnt="0"/>
      <dgm:spPr/>
    </dgm:pt>
    <dgm:pt modelId="{F5338C49-25C4-F24A-BAB3-88ACE836FC36}" type="pres">
      <dgm:prSet presAssocID="{F83278B3-E6CC-47D8-A71D-8CDA33484DEA}" presName="thickLine" presStyleLbl="alignNode1" presStyleIdx="2" presStyleCnt="4"/>
      <dgm:spPr/>
    </dgm:pt>
    <dgm:pt modelId="{1CAD049A-966C-CB40-A20B-5F8611BED91E}" type="pres">
      <dgm:prSet presAssocID="{F83278B3-E6CC-47D8-A71D-8CDA33484DEA}" presName="horz1" presStyleCnt="0"/>
      <dgm:spPr/>
    </dgm:pt>
    <dgm:pt modelId="{206D5575-C9D5-2E4C-B573-EB6FEED84477}" type="pres">
      <dgm:prSet presAssocID="{F83278B3-E6CC-47D8-A71D-8CDA33484DEA}" presName="tx1" presStyleLbl="revTx" presStyleIdx="2" presStyleCnt="4"/>
      <dgm:spPr/>
    </dgm:pt>
    <dgm:pt modelId="{A40D2725-D3E8-A440-BD45-5B9F91FF6196}" type="pres">
      <dgm:prSet presAssocID="{F83278B3-E6CC-47D8-A71D-8CDA33484DEA}" presName="vert1" presStyleCnt="0"/>
      <dgm:spPr/>
    </dgm:pt>
    <dgm:pt modelId="{E3F8443F-B8C4-1A46-86A2-EF307EB38D37}" type="pres">
      <dgm:prSet presAssocID="{21D8F5DA-F0E2-4599-BFBC-85C2C6748EF7}" presName="thickLine" presStyleLbl="alignNode1" presStyleIdx="3" presStyleCnt="4"/>
      <dgm:spPr/>
    </dgm:pt>
    <dgm:pt modelId="{3EEC5A79-092C-314B-85DC-E6FA321BACE7}" type="pres">
      <dgm:prSet presAssocID="{21D8F5DA-F0E2-4599-BFBC-85C2C6748EF7}" presName="horz1" presStyleCnt="0"/>
      <dgm:spPr/>
    </dgm:pt>
    <dgm:pt modelId="{2B91AED5-8150-0D47-B789-1CC306C68A1B}" type="pres">
      <dgm:prSet presAssocID="{21D8F5DA-F0E2-4599-BFBC-85C2C6748EF7}" presName="tx1" presStyleLbl="revTx" presStyleIdx="3" presStyleCnt="4"/>
      <dgm:spPr/>
    </dgm:pt>
    <dgm:pt modelId="{0152DF1B-4108-FE41-A38A-99C236F96801}" type="pres">
      <dgm:prSet presAssocID="{21D8F5DA-F0E2-4599-BFBC-85C2C6748EF7}" presName="vert1" presStyleCnt="0"/>
      <dgm:spPr/>
    </dgm:pt>
  </dgm:ptLst>
  <dgm:cxnLst>
    <dgm:cxn modelId="{48C98008-35BE-C247-BB99-9CE2FC1211C9}" type="presOf" srcId="{862166B8-7AE0-4371-8655-8C84E74B4801}" destId="{B737EE83-2FBE-5C4C-9A90-DBE106DFAB97}" srcOrd="0" destOrd="0" presId="urn:microsoft.com/office/officeart/2008/layout/LinedList"/>
    <dgm:cxn modelId="{8ED7F63F-2702-3040-A08B-4614E77773C7}" type="presOf" srcId="{F83278B3-E6CC-47D8-A71D-8CDA33484DEA}" destId="{206D5575-C9D5-2E4C-B573-EB6FEED84477}" srcOrd="0" destOrd="0" presId="urn:microsoft.com/office/officeart/2008/layout/LinedList"/>
    <dgm:cxn modelId="{38004265-BC8F-4AA7-A67B-74CFCCC2BD46}" srcId="{9BC566EB-B28A-4819-B651-F20806B60BDF}" destId="{21D8F5DA-F0E2-4599-BFBC-85C2C6748EF7}" srcOrd="3" destOrd="0" parTransId="{0E866821-A47C-4D43-A14E-E65C98C44065}" sibTransId="{046804A8-452B-4B7A-9247-FD0F789CF628}"/>
    <dgm:cxn modelId="{95E2EC67-870E-5842-97B3-CD33C56BF513}" type="presOf" srcId="{F3DF0356-DCF5-459F-B693-A62B4FB56FCA}" destId="{5D81E03D-DF0C-824E-AC4C-92C5E9E93E36}" srcOrd="0" destOrd="0" presId="urn:microsoft.com/office/officeart/2008/layout/LinedList"/>
    <dgm:cxn modelId="{E6E6A27F-381E-46E6-AADC-8BC99F288C80}" srcId="{9BC566EB-B28A-4819-B651-F20806B60BDF}" destId="{F83278B3-E6CC-47D8-A71D-8CDA33484DEA}" srcOrd="2" destOrd="0" parTransId="{0D3B0775-65AE-4CDD-ABB7-C7681E740D9D}" sibTransId="{F3A511AA-D515-40D5-A0B0-E7CD1AE4C84A}"/>
    <dgm:cxn modelId="{7E8B20A2-BC8A-0A4E-A25E-F8087F21749E}" type="presOf" srcId="{9BC566EB-B28A-4819-B651-F20806B60BDF}" destId="{CB188F25-0227-D744-A7F0-0FFCD32C6963}" srcOrd="0" destOrd="0" presId="urn:microsoft.com/office/officeart/2008/layout/LinedList"/>
    <dgm:cxn modelId="{28A442DA-D951-8A4A-A3DD-A7E252906125}" type="presOf" srcId="{21D8F5DA-F0E2-4599-BFBC-85C2C6748EF7}" destId="{2B91AED5-8150-0D47-B789-1CC306C68A1B}" srcOrd="0" destOrd="0" presId="urn:microsoft.com/office/officeart/2008/layout/LinedList"/>
    <dgm:cxn modelId="{0A644DE2-01DB-4E32-B96C-5E183E397811}" srcId="{9BC566EB-B28A-4819-B651-F20806B60BDF}" destId="{862166B8-7AE0-4371-8655-8C84E74B4801}" srcOrd="0" destOrd="0" parTransId="{2F4CC79D-353C-4030-968C-8B22C314A6A2}" sibTransId="{460CA52D-202A-4761-B46A-1AEAB24BD941}"/>
    <dgm:cxn modelId="{991A9AEE-6D5B-40E2-91C0-61814375223E}" srcId="{9BC566EB-B28A-4819-B651-F20806B60BDF}" destId="{F3DF0356-DCF5-459F-B693-A62B4FB56FCA}" srcOrd="1" destOrd="0" parTransId="{DA738DA8-971B-4793-BE02-CC88D1FB01A0}" sibTransId="{E20734D6-80E6-43B8-B1F1-D879BA2A0FBA}"/>
    <dgm:cxn modelId="{19AE399E-1307-274C-844A-EB91F9D42C02}" type="presParOf" srcId="{CB188F25-0227-D744-A7F0-0FFCD32C6963}" destId="{5D055974-2FC8-C44F-AF6B-19BB172A925F}" srcOrd="0" destOrd="0" presId="urn:microsoft.com/office/officeart/2008/layout/LinedList"/>
    <dgm:cxn modelId="{47FE9F2B-AC85-4142-8E45-545EE95D4239}" type="presParOf" srcId="{CB188F25-0227-D744-A7F0-0FFCD32C6963}" destId="{0E78FBE6-D4ED-DD4C-911C-AFF64981ACDD}" srcOrd="1" destOrd="0" presId="urn:microsoft.com/office/officeart/2008/layout/LinedList"/>
    <dgm:cxn modelId="{227A6C6A-6F9D-9D40-BF00-3AC70BEDE6D8}" type="presParOf" srcId="{0E78FBE6-D4ED-DD4C-911C-AFF64981ACDD}" destId="{B737EE83-2FBE-5C4C-9A90-DBE106DFAB97}" srcOrd="0" destOrd="0" presId="urn:microsoft.com/office/officeart/2008/layout/LinedList"/>
    <dgm:cxn modelId="{C4E3DD46-1466-244D-8D55-C41DAD90616C}" type="presParOf" srcId="{0E78FBE6-D4ED-DD4C-911C-AFF64981ACDD}" destId="{8C8498B5-3652-924F-A23F-762998A00D55}" srcOrd="1" destOrd="0" presId="urn:microsoft.com/office/officeart/2008/layout/LinedList"/>
    <dgm:cxn modelId="{27FA25CC-994E-F948-80BF-D5C0F88B960B}" type="presParOf" srcId="{CB188F25-0227-D744-A7F0-0FFCD32C6963}" destId="{18A06F99-2F88-3B4E-AB6A-1C6A9C21CFC8}" srcOrd="2" destOrd="0" presId="urn:microsoft.com/office/officeart/2008/layout/LinedList"/>
    <dgm:cxn modelId="{48E0EA04-A710-5748-BDDF-2A725C4595F0}" type="presParOf" srcId="{CB188F25-0227-D744-A7F0-0FFCD32C6963}" destId="{F8AC2477-FD5E-FF4E-955B-CBFDFBBBDC18}" srcOrd="3" destOrd="0" presId="urn:microsoft.com/office/officeart/2008/layout/LinedList"/>
    <dgm:cxn modelId="{431523D5-A67E-A342-8BCE-1BAD7592EE7B}" type="presParOf" srcId="{F8AC2477-FD5E-FF4E-955B-CBFDFBBBDC18}" destId="{5D81E03D-DF0C-824E-AC4C-92C5E9E93E36}" srcOrd="0" destOrd="0" presId="urn:microsoft.com/office/officeart/2008/layout/LinedList"/>
    <dgm:cxn modelId="{FD496B6E-9A54-4742-B4A3-2872659F7C85}" type="presParOf" srcId="{F8AC2477-FD5E-FF4E-955B-CBFDFBBBDC18}" destId="{5ECC4264-BF6A-154E-80C5-0B7E373CEF55}" srcOrd="1" destOrd="0" presId="urn:microsoft.com/office/officeart/2008/layout/LinedList"/>
    <dgm:cxn modelId="{1E2C4073-690D-B24E-A0FE-0FB9EDC4B4BE}" type="presParOf" srcId="{CB188F25-0227-D744-A7F0-0FFCD32C6963}" destId="{F5338C49-25C4-F24A-BAB3-88ACE836FC36}" srcOrd="4" destOrd="0" presId="urn:microsoft.com/office/officeart/2008/layout/LinedList"/>
    <dgm:cxn modelId="{8F099B00-14F5-D846-A373-9E1E466A1806}" type="presParOf" srcId="{CB188F25-0227-D744-A7F0-0FFCD32C6963}" destId="{1CAD049A-966C-CB40-A20B-5F8611BED91E}" srcOrd="5" destOrd="0" presId="urn:microsoft.com/office/officeart/2008/layout/LinedList"/>
    <dgm:cxn modelId="{17025E46-5626-5946-B9DF-85870C74DD9F}" type="presParOf" srcId="{1CAD049A-966C-CB40-A20B-5F8611BED91E}" destId="{206D5575-C9D5-2E4C-B573-EB6FEED84477}" srcOrd="0" destOrd="0" presId="urn:microsoft.com/office/officeart/2008/layout/LinedList"/>
    <dgm:cxn modelId="{724EC416-65F5-064F-834A-8FF7F905EE8C}" type="presParOf" srcId="{1CAD049A-966C-CB40-A20B-5F8611BED91E}" destId="{A40D2725-D3E8-A440-BD45-5B9F91FF6196}" srcOrd="1" destOrd="0" presId="urn:microsoft.com/office/officeart/2008/layout/LinedList"/>
    <dgm:cxn modelId="{4B76259B-8571-4F41-8549-B93137F5D727}" type="presParOf" srcId="{CB188F25-0227-D744-A7F0-0FFCD32C6963}" destId="{E3F8443F-B8C4-1A46-86A2-EF307EB38D37}" srcOrd="6" destOrd="0" presId="urn:microsoft.com/office/officeart/2008/layout/LinedList"/>
    <dgm:cxn modelId="{34D78601-B2F9-6E48-AD7B-0D86032631B2}" type="presParOf" srcId="{CB188F25-0227-D744-A7F0-0FFCD32C6963}" destId="{3EEC5A79-092C-314B-85DC-E6FA321BACE7}" srcOrd="7" destOrd="0" presId="urn:microsoft.com/office/officeart/2008/layout/LinedList"/>
    <dgm:cxn modelId="{A64A406E-3EAC-D648-87F9-4E10A69E9C91}" type="presParOf" srcId="{3EEC5A79-092C-314B-85DC-E6FA321BACE7}" destId="{2B91AED5-8150-0D47-B789-1CC306C68A1B}" srcOrd="0" destOrd="0" presId="urn:microsoft.com/office/officeart/2008/layout/LinedList"/>
    <dgm:cxn modelId="{1B427011-A134-0644-8B2C-DE78D41D2F41}" type="presParOf" srcId="{3EEC5A79-092C-314B-85DC-E6FA321BACE7}" destId="{0152DF1B-4108-FE41-A38A-99C236F96801}"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851904-1A19-3D46-A3F2-AD643DF1F129}">
      <dsp:nvSpPr>
        <dsp:cNvPr id="0" name=""/>
        <dsp:cNvSpPr/>
      </dsp:nvSpPr>
      <dsp:spPr>
        <a:xfrm>
          <a:off x="0" y="614"/>
          <a:ext cx="6132236"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A8FCF8C-3760-D146-B63F-7AE945EB91BA}">
      <dsp:nvSpPr>
        <dsp:cNvPr id="0" name=""/>
        <dsp:cNvSpPr/>
      </dsp:nvSpPr>
      <dsp:spPr>
        <a:xfrm>
          <a:off x="0" y="614"/>
          <a:ext cx="6132236" cy="5593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Generation</a:t>
          </a:r>
        </a:p>
      </dsp:txBody>
      <dsp:txXfrm>
        <a:off x="0" y="614"/>
        <a:ext cx="6132236" cy="559304"/>
      </dsp:txXfrm>
    </dsp:sp>
    <dsp:sp modelId="{57C10A69-C52E-F448-9BDC-C4856A468B20}">
      <dsp:nvSpPr>
        <dsp:cNvPr id="0" name=""/>
        <dsp:cNvSpPr/>
      </dsp:nvSpPr>
      <dsp:spPr>
        <a:xfrm>
          <a:off x="0" y="559918"/>
          <a:ext cx="6132236" cy="0"/>
        </a:xfrm>
        <a:prstGeom prst="line">
          <a:avLst/>
        </a:prstGeom>
        <a:solidFill>
          <a:schemeClr val="accent2">
            <a:hueOff val="-2276325"/>
            <a:satOff val="366"/>
            <a:lumOff val="1005"/>
            <a:alphaOff val="0"/>
          </a:schemeClr>
        </a:solidFill>
        <a:ln w="12700" cap="flat" cmpd="sng" algn="ctr">
          <a:solidFill>
            <a:schemeClr val="accent2">
              <a:hueOff val="-2276325"/>
              <a:satOff val="366"/>
              <a:lumOff val="100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FF7DBF7-FCF6-2642-8602-54632B2C1CC6}">
      <dsp:nvSpPr>
        <dsp:cNvPr id="0" name=""/>
        <dsp:cNvSpPr/>
      </dsp:nvSpPr>
      <dsp:spPr>
        <a:xfrm>
          <a:off x="0" y="559918"/>
          <a:ext cx="6132236" cy="5593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Parenthood</a:t>
          </a:r>
        </a:p>
      </dsp:txBody>
      <dsp:txXfrm>
        <a:off x="0" y="559918"/>
        <a:ext cx="6132236" cy="559304"/>
      </dsp:txXfrm>
    </dsp:sp>
    <dsp:sp modelId="{00A3E595-9C28-0C4D-8FAA-3CED817386FD}">
      <dsp:nvSpPr>
        <dsp:cNvPr id="0" name=""/>
        <dsp:cNvSpPr/>
      </dsp:nvSpPr>
      <dsp:spPr>
        <a:xfrm>
          <a:off x="0" y="1119222"/>
          <a:ext cx="6132236" cy="0"/>
        </a:xfrm>
        <a:prstGeom prst="line">
          <a:avLst/>
        </a:prstGeom>
        <a:solidFill>
          <a:schemeClr val="accent2">
            <a:hueOff val="-4552650"/>
            <a:satOff val="733"/>
            <a:lumOff val="2010"/>
            <a:alphaOff val="0"/>
          </a:schemeClr>
        </a:solidFill>
        <a:ln w="12700" cap="flat" cmpd="sng" algn="ctr">
          <a:solidFill>
            <a:schemeClr val="accent2">
              <a:hueOff val="-4552650"/>
              <a:satOff val="733"/>
              <a:lumOff val="201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D22B4CD-107F-6E45-81D1-20F7487E9B40}">
      <dsp:nvSpPr>
        <dsp:cNvPr id="0" name=""/>
        <dsp:cNvSpPr/>
      </dsp:nvSpPr>
      <dsp:spPr>
        <a:xfrm>
          <a:off x="0" y="1119222"/>
          <a:ext cx="6132236" cy="5593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Masculinity</a:t>
          </a:r>
        </a:p>
      </dsp:txBody>
      <dsp:txXfrm>
        <a:off x="0" y="1119222"/>
        <a:ext cx="6132236" cy="559304"/>
      </dsp:txXfrm>
    </dsp:sp>
    <dsp:sp modelId="{44C056F2-49AE-C04C-B42C-6A5D7DDC6C97}">
      <dsp:nvSpPr>
        <dsp:cNvPr id="0" name=""/>
        <dsp:cNvSpPr/>
      </dsp:nvSpPr>
      <dsp:spPr>
        <a:xfrm>
          <a:off x="0" y="1678526"/>
          <a:ext cx="6132236" cy="0"/>
        </a:xfrm>
        <a:prstGeom prst="line">
          <a:avLst/>
        </a:prstGeom>
        <a:solidFill>
          <a:schemeClr val="accent2">
            <a:hueOff val="-6828975"/>
            <a:satOff val="1099"/>
            <a:lumOff val="3015"/>
            <a:alphaOff val="0"/>
          </a:schemeClr>
        </a:solidFill>
        <a:ln w="12700" cap="flat" cmpd="sng" algn="ctr">
          <a:solidFill>
            <a:schemeClr val="accent2">
              <a:hueOff val="-6828975"/>
              <a:satOff val="1099"/>
              <a:lumOff val="301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06EE32A-428C-3F46-AA25-2D68AFE5E3B2}">
      <dsp:nvSpPr>
        <dsp:cNvPr id="0" name=""/>
        <dsp:cNvSpPr/>
      </dsp:nvSpPr>
      <dsp:spPr>
        <a:xfrm>
          <a:off x="0" y="1678526"/>
          <a:ext cx="6132236" cy="5593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War</a:t>
          </a:r>
        </a:p>
      </dsp:txBody>
      <dsp:txXfrm>
        <a:off x="0" y="1678526"/>
        <a:ext cx="6132236" cy="559304"/>
      </dsp:txXfrm>
    </dsp:sp>
    <dsp:sp modelId="{537AD3D4-B36F-4B43-8817-23451D98BB08}">
      <dsp:nvSpPr>
        <dsp:cNvPr id="0" name=""/>
        <dsp:cNvSpPr/>
      </dsp:nvSpPr>
      <dsp:spPr>
        <a:xfrm>
          <a:off x="0" y="2237830"/>
          <a:ext cx="6132236" cy="0"/>
        </a:xfrm>
        <a:prstGeom prst="line">
          <a:avLst/>
        </a:prstGeom>
        <a:solidFill>
          <a:schemeClr val="accent2">
            <a:hueOff val="-9105300"/>
            <a:satOff val="1465"/>
            <a:lumOff val="4020"/>
            <a:alphaOff val="0"/>
          </a:schemeClr>
        </a:solidFill>
        <a:ln w="12700" cap="flat" cmpd="sng" algn="ctr">
          <a:solidFill>
            <a:schemeClr val="accent2">
              <a:hueOff val="-9105300"/>
              <a:satOff val="1465"/>
              <a:lumOff val="402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9D22F27-3703-FD4F-9780-93B2FA9CD3C0}">
      <dsp:nvSpPr>
        <dsp:cNvPr id="0" name=""/>
        <dsp:cNvSpPr/>
      </dsp:nvSpPr>
      <dsp:spPr>
        <a:xfrm>
          <a:off x="0" y="2237830"/>
          <a:ext cx="6132236" cy="5593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Foundation</a:t>
          </a:r>
        </a:p>
      </dsp:txBody>
      <dsp:txXfrm>
        <a:off x="0" y="2237830"/>
        <a:ext cx="6132236" cy="559304"/>
      </dsp:txXfrm>
    </dsp:sp>
    <dsp:sp modelId="{C3B707F6-E4AE-3842-9A02-21FE3F245011}">
      <dsp:nvSpPr>
        <dsp:cNvPr id="0" name=""/>
        <dsp:cNvSpPr/>
      </dsp:nvSpPr>
      <dsp:spPr>
        <a:xfrm>
          <a:off x="0" y="2797135"/>
          <a:ext cx="6132236" cy="0"/>
        </a:xfrm>
        <a:prstGeom prst="line">
          <a:avLst/>
        </a:prstGeom>
        <a:solidFill>
          <a:schemeClr val="accent2">
            <a:hueOff val="-11381625"/>
            <a:satOff val="1832"/>
            <a:lumOff val="5025"/>
            <a:alphaOff val="0"/>
          </a:schemeClr>
        </a:solidFill>
        <a:ln w="12700" cap="flat" cmpd="sng" algn="ctr">
          <a:solidFill>
            <a:schemeClr val="accent2">
              <a:hueOff val="-11381625"/>
              <a:satOff val="1832"/>
              <a:lumOff val="502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242F425-B19C-C040-B31B-B7497757D30F}">
      <dsp:nvSpPr>
        <dsp:cNvPr id="0" name=""/>
        <dsp:cNvSpPr/>
      </dsp:nvSpPr>
      <dsp:spPr>
        <a:xfrm>
          <a:off x="0" y="2797135"/>
          <a:ext cx="6132236" cy="5593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Identity</a:t>
          </a:r>
        </a:p>
      </dsp:txBody>
      <dsp:txXfrm>
        <a:off x="0" y="2797135"/>
        <a:ext cx="6132236" cy="559304"/>
      </dsp:txXfrm>
    </dsp:sp>
    <dsp:sp modelId="{A59B03AB-F494-6144-8FC1-87DF442B51B6}">
      <dsp:nvSpPr>
        <dsp:cNvPr id="0" name=""/>
        <dsp:cNvSpPr/>
      </dsp:nvSpPr>
      <dsp:spPr>
        <a:xfrm>
          <a:off x="0" y="3356439"/>
          <a:ext cx="6132236" cy="0"/>
        </a:xfrm>
        <a:prstGeom prst="line">
          <a:avLst/>
        </a:prstGeom>
        <a:solidFill>
          <a:schemeClr val="accent2">
            <a:hueOff val="-13657950"/>
            <a:satOff val="2198"/>
            <a:lumOff val="6030"/>
            <a:alphaOff val="0"/>
          </a:schemeClr>
        </a:solidFill>
        <a:ln w="12700" cap="flat" cmpd="sng" algn="ctr">
          <a:solidFill>
            <a:schemeClr val="accent2">
              <a:hueOff val="-13657950"/>
              <a:satOff val="2198"/>
              <a:lumOff val="603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979FAD4-044E-4C43-AE55-0B7C09B100C4}">
      <dsp:nvSpPr>
        <dsp:cNvPr id="0" name=""/>
        <dsp:cNvSpPr/>
      </dsp:nvSpPr>
      <dsp:spPr>
        <a:xfrm>
          <a:off x="0" y="3356439"/>
          <a:ext cx="6132236" cy="5593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Loss</a:t>
          </a:r>
        </a:p>
      </dsp:txBody>
      <dsp:txXfrm>
        <a:off x="0" y="3356439"/>
        <a:ext cx="6132236" cy="559304"/>
      </dsp:txXfrm>
    </dsp:sp>
    <dsp:sp modelId="{453348EE-F30C-B14E-9D87-C4466C82E0B5}">
      <dsp:nvSpPr>
        <dsp:cNvPr id="0" name=""/>
        <dsp:cNvSpPr/>
      </dsp:nvSpPr>
      <dsp:spPr>
        <a:xfrm>
          <a:off x="0" y="3915743"/>
          <a:ext cx="6132236" cy="0"/>
        </a:xfrm>
        <a:prstGeom prst="line">
          <a:avLst/>
        </a:prstGeom>
        <a:solidFill>
          <a:schemeClr val="accent2">
            <a:hueOff val="-15934276"/>
            <a:satOff val="2565"/>
            <a:lumOff val="7035"/>
            <a:alphaOff val="0"/>
          </a:schemeClr>
        </a:solidFill>
        <a:ln w="12700" cap="flat" cmpd="sng" algn="ctr">
          <a:solidFill>
            <a:schemeClr val="accent2">
              <a:hueOff val="-15934276"/>
              <a:satOff val="2565"/>
              <a:lumOff val="703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BA15679-CE5B-6945-B982-9CD0327C4293}">
      <dsp:nvSpPr>
        <dsp:cNvPr id="0" name=""/>
        <dsp:cNvSpPr/>
      </dsp:nvSpPr>
      <dsp:spPr>
        <a:xfrm>
          <a:off x="0" y="3915743"/>
          <a:ext cx="6132236" cy="5593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History</a:t>
          </a:r>
        </a:p>
      </dsp:txBody>
      <dsp:txXfrm>
        <a:off x="0" y="3915743"/>
        <a:ext cx="6132236" cy="559304"/>
      </dsp:txXfrm>
    </dsp:sp>
    <dsp:sp modelId="{A962EF6D-EF9F-F646-A909-6EBC19E40FC1}">
      <dsp:nvSpPr>
        <dsp:cNvPr id="0" name=""/>
        <dsp:cNvSpPr/>
      </dsp:nvSpPr>
      <dsp:spPr>
        <a:xfrm>
          <a:off x="0" y="4475047"/>
          <a:ext cx="6132236" cy="0"/>
        </a:xfrm>
        <a:prstGeom prst="line">
          <a:avLst/>
        </a:prstGeom>
        <a:solidFill>
          <a:schemeClr val="accent2">
            <a:hueOff val="-18210601"/>
            <a:satOff val="2931"/>
            <a:lumOff val="8040"/>
            <a:alphaOff val="0"/>
          </a:schemeClr>
        </a:solidFill>
        <a:ln w="12700" cap="flat" cmpd="sng" algn="ctr">
          <a:solidFill>
            <a:schemeClr val="accent2">
              <a:hueOff val="-18210601"/>
              <a:satOff val="2931"/>
              <a:lumOff val="804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EC3D171-9FA8-694C-92F6-B8E8742403C2}">
      <dsp:nvSpPr>
        <dsp:cNvPr id="0" name=""/>
        <dsp:cNvSpPr/>
      </dsp:nvSpPr>
      <dsp:spPr>
        <a:xfrm>
          <a:off x="0" y="4475047"/>
          <a:ext cx="6132236" cy="5593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Aetiology</a:t>
          </a:r>
        </a:p>
      </dsp:txBody>
      <dsp:txXfrm>
        <a:off x="0" y="4475047"/>
        <a:ext cx="6132236" cy="55930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7162FB-D765-DE43-9CFF-042E95B6B7C4}">
      <dsp:nvSpPr>
        <dsp:cNvPr id="0" name=""/>
        <dsp:cNvSpPr/>
      </dsp:nvSpPr>
      <dsp:spPr>
        <a:xfrm>
          <a:off x="0" y="0"/>
          <a:ext cx="6132236"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073D12F-5793-8848-8078-DDF82A06A5F3}">
      <dsp:nvSpPr>
        <dsp:cNvPr id="0" name=""/>
        <dsp:cNvSpPr/>
      </dsp:nvSpPr>
      <dsp:spPr>
        <a:xfrm>
          <a:off x="0" y="0"/>
          <a:ext cx="6132236" cy="25174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en-US" sz="5100" kern="1200"/>
            <a:t>Homer </a:t>
          </a:r>
          <a:r>
            <a:rPr lang="en-US" sz="5100" i="1" kern="1200"/>
            <a:t>Iliad</a:t>
          </a:r>
          <a:r>
            <a:rPr lang="en-US" sz="5100" kern="1200"/>
            <a:t> 23, the Funeral Games for Patroclus</a:t>
          </a:r>
        </a:p>
      </dsp:txBody>
      <dsp:txXfrm>
        <a:off x="0" y="0"/>
        <a:ext cx="6132236" cy="2517483"/>
      </dsp:txXfrm>
    </dsp:sp>
    <dsp:sp modelId="{00B80414-227F-904C-95A0-AD3DFD2D5E93}">
      <dsp:nvSpPr>
        <dsp:cNvPr id="0" name=""/>
        <dsp:cNvSpPr/>
      </dsp:nvSpPr>
      <dsp:spPr>
        <a:xfrm>
          <a:off x="0" y="2517483"/>
          <a:ext cx="6132236" cy="0"/>
        </a:xfrm>
        <a:prstGeom prst="line">
          <a:avLst/>
        </a:prstGeom>
        <a:solidFill>
          <a:schemeClr val="accent5">
            <a:hueOff val="8137091"/>
            <a:satOff val="55197"/>
            <a:lumOff val="-783"/>
            <a:alphaOff val="0"/>
          </a:schemeClr>
        </a:solidFill>
        <a:ln w="12700" cap="flat" cmpd="sng" algn="ctr">
          <a:solidFill>
            <a:schemeClr val="accent5">
              <a:hueOff val="8137091"/>
              <a:satOff val="55197"/>
              <a:lumOff val="-78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A4EFF33-C1BA-E740-A8AD-B6D8F78F7ADD}">
      <dsp:nvSpPr>
        <dsp:cNvPr id="0" name=""/>
        <dsp:cNvSpPr/>
      </dsp:nvSpPr>
      <dsp:spPr>
        <a:xfrm>
          <a:off x="0" y="2517483"/>
          <a:ext cx="6132236" cy="25174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en-US" sz="5100" kern="1200"/>
            <a:t>Homer </a:t>
          </a:r>
          <a:r>
            <a:rPr lang="en-US" sz="5100" i="1" kern="1200"/>
            <a:t>Odyssey </a:t>
          </a:r>
          <a:r>
            <a:rPr lang="en-US" sz="5100" kern="1200"/>
            <a:t>8, the Games at the court of Alcinous</a:t>
          </a:r>
        </a:p>
      </dsp:txBody>
      <dsp:txXfrm>
        <a:off x="0" y="2517483"/>
        <a:ext cx="6132236" cy="251748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330E47-42C4-3E4A-902A-494BAE551BAB}">
      <dsp:nvSpPr>
        <dsp:cNvPr id="0" name=""/>
        <dsp:cNvSpPr/>
      </dsp:nvSpPr>
      <dsp:spPr>
        <a:xfrm>
          <a:off x="0" y="2431"/>
          <a:ext cx="5664038"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8CF36A1-2FCC-F249-B25E-20A1AA10A16B}">
      <dsp:nvSpPr>
        <dsp:cNvPr id="0" name=""/>
        <dsp:cNvSpPr/>
      </dsp:nvSpPr>
      <dsp:spPr>
        <a:xfrm>
          <a:off x="0" y="2431"/>
          <a:ext cx="5664038" cy="16582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5260" tIns="175260" rIns="175260" bIns="175260" numCol="1" spcCol="1270" anchor="t" anchorCtr="0">
          <a:noAutofit/>
        </a:bodyPr>
        <a:lstStyle/>
        <a:p>
          <a:pPr marL="0" lvl="0" indent="0" algn="l" defTabSz="2044700">
            <a:lnSpc>
              <a:spcPct val="90000"/>
            </a:lnSpc>
            <a:spcBef>
              <a:spcPct val="0"/>
            </a:spcBef>
            <a:spcAft>
              <a:spcPct val="35000"/>
            </a:spcAft>
            <a:buNone/>
          </a:pPr>
          <a:r>
            <a:rPr lang="en-US" sz="4600" kern="1200"/>
            <a:t>Monsters in the Boat Race</a:t>
          </a:r>
        </a:p>
      </dsp:txBody>
      <dsp:txXfrm>
        <a:off x="0" y="2431"/>
        <a:ext cx="5664038" cy="1658277"/>
      </dsp:txXfrm>
    </dsp:sp>
    <dsp:sp modelId="{BCDDEC84-F3C3-AB42-91B0-4AD15DA9D108}">
      <dsp:nvSpPr>
        <dsp:cNvPr id="0" name=""/>
        <dsp:cNvSpPr/>
      </dsp:nvSpPr>
      <dsp:spPr>
        <a:xfrm>
          <a:off x="0" y="1660708"/>
          <a:ext cx="5664038" cy="0"/>
        </a:xfrm>
        <a:prstGeom prst="line">
          <a:avLst/>
        </a:prstGeom>
        <a:solidFill>
          <a:schemeClr val="accent5">
            <a:hueOff val="4068545"/>
            <a:satOff val="27599"/>
            <a:lumOff val="-391"/>
            <a:alphaOff val="0"/>
          </a:schemeClr>
        </a:solidFill>
        <a:ln w="12700" cap="flat" cmpd="sng" algn="ctr">
          <a:solidFill>
            <a:schemeClr val="accent5">
              <a:hueOff val="4068545"/>
              <a:satOff val="27599"/>
              <a:lumOff val="-39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5C2D76-2B9D-BF43-9D27-35103388DB01}">
      <dsp:nvSpPr>
        <dsp:cNvPr id="0" name=""/>
        <dsp:cNvSpPr/>
      </dsp:nvSpPr>
      <dsp:spPr>
        <a:xfrm>
          <a:off x="0" y="1660708"/>
          <a:ext cx="5664038" cy="16582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5260" tIns="175260" rIns="175260" bIns="175260" numCol="1" spcCol="1270" anchor="t" anchorCtr="0">
          <a:noAutofit/>
        </a:bodyPr>
        <a:lstStyle/>
        <a:p>
          <a:pPr marL="0" lvl="0" indent="0" algn="l" defTabSz="2044700">
            <a:lnSpc>
              <a:spcPct val="90000"/>
            </a:lnSpc>
            <a:spcBef>
              <a:spcPct val="0"/>
            </a:spcBef>
            <a:spcAft>
              <a:spcPct val="35000"/>
            </a:spcAft>
            <a:buNone/>
          </a:pPr>
          <a:r>
            <a:rPr lang="en-US" sz="4600" kern="1200"/>
            <a:t>Deaths of the Youth</a:t>
          </a:r>
        </a:p>
      </dsp:txBody>
      <dsp:txXfrm>
        <a:off x="0" y="1660708"/>
        <a:ext cx="5664038" cy="1658277"/>
      </dsp:txXfrm>
    </dsp:sp>
    <dsp:sp modelId="{DED6B28E-3F23-CC41-8E4E-6853A4D85DC8}">
      <dsp:nvSpPr>
        <dsp:cNvPr id="0" name=""/>
        <dsp:cNvSpPr/>
      </dsp:nvSpPr>
      <dsp:spPr>
        <a:xfrm>
          <a:off x="0" y="3318985"/>
          <a:ext cx="5664038" cy="0"/>
        </a:xfrm>
        <a:prstGeom prst="line">
          <a:avLst/>
        </a:prstGeom>
        <a:solidFill>
          <a:schemeClr val="accent5">
            <a:hueOff val="8137091"/>
            <a:satOff val="55197"/>
            <a:lumOff val="-783"/>
            <a:alphaOff val="0"/>
          </a:schemeClr>
        </a:solidFill>
        <a:ln w="12700" cap="flat" cmpd="sng" algn="ctr">
          <a:solidFill>
            <a:schemeClr val="accent5">
              <a:hueOff val="8137091"/>
              <a:satOff val="55197"/>
              <a:lumOff val="-78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FC804B4-3767-8742-9ADE-0800E8E57869}">
      <dsp:nvSpPr>
        <dsp:cNvPr id="0" name=""/>
        <dsp:cNvSpPr/>
      </dsp:nvSpPr>
      <dsp:spPr>
        <a:xfrm>
          <a:off x="0" y="3318985"/>
          <a:ext cx="5664038" cy="16582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5260" tIns="175260" rIns="175260" bIns="175260" numCol="1" spcCol="1270" anchor="t" anchorCtr="0">
          <a:noAutofit/>
        </a:bodyPr>
        <a:lstStyle/>
        <a:p>
          <a:pPr marL="0" lvl="0" indent="0" algn="l" defTabSz="2044700">
            <a:lnSpc>
              <a:spcPct val="90000"/>
            </a:lnSpc>
            <a:spcBef>
              <a:spcPct val="0"/>
            </a:spcBef>
            <a:spcAft>
              <a:spcPct val="35000"/>
            </a:spcAft>
            <a:buNone/>
          </a:pPr>
          <a:r>
            <a:rPr lang="en-US" sz="4600" kern="1200"/>
            <a:t>Rebellious Women</a:t>
          </a:r>
        </a:p>
      </dsp:txBody>
      <dsp:txXfrm>
        <a:off x="0" y="3318985"/>
        <a:ext cx="5664038" cy="165827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055974-2FC8-C44F-AF6B-19BB172A925F}">
      <dsp:nvSpPr>
        <dsp:cNvPr id="0" name=""/>
        <dsp:cNvSpPr/>
      </dsp:nvSpPr>
      <dsp:spPr>
        <a:xfrm>
          <a:off x="0" y="0"/>
          <a:ext cx="6132236"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737EE83-2FBE-5C4C-9A90-DBE106DFAB97}">
      <dsp:nvSpPr>
        <dsp:cNvPr id="0" name=""/>
        <dsp:cNvSpPr/>
      </dsp:nvSpPr>
      <dsp:spPr>
        <a:xfrm>
          <a:off x="0" y="0"/>
          <a:ext cx="6132236" cy="12587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n-US" sz="3500" kern="1200"/>
            <a:t>Mnestheus on the Pristis (Bartsch’ Kraken) – Memmi</a:t>
          </a:r>
        </a:p>
      </dsp:txBody>
      <dsp:txXfrm>
        <a:off x="0" y="0"/>
        <a:ext cx="6132236" cy="1258741"/>
      </dsp:txXfrm>
    </dsp:sp>
    <dsp:sp modelId="{18A06F99-2F88-3B4E-AB6A-1C6A9C21CFC8}">
      <dsp:nvSpPr>
        <dsp:cNvPr id="0" name=""/>
        <dsp:cNvSpPr/>
      </dsp:nvSpPr>
      <dsp:spPr>
        <a:xfrm>
          <a:off x="0" y="1258741"/>
          <a:ext cx="6132236" cy="0"/>
        </a:xfrm>
        <a:prstGeom prst="line">
          <a:avLst/>
        </a:prstGeom>
        <a:solidFill>
          <a:schemeClr val="accent5">
            <a:hueOff val="2712364"/>
            <a:satOff val="18399"/>
            <a:lumOff val="-261"/>
            <a:alphaOff val="0"/>
          </a:schemeClr>
        </a:solidFill>
        <a:ln w="12700" cap="flat" cmpd="sng" algn="ctr">
          <a:solidFill>
            <a:schemeClr val="accent5">
              <a:hueOff val="2712364"/>
              <a:satOff val="18399"/>
              <a:lumOff val="-26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D81E03D-DF0C-824E-AC4C-92C5E9E93E36}">
      <dsp:nvSpPr>
        <dsp:cNvPr id="0" name=""/>
        <dsp:cNvSpPr/>
      </dsp:nvSpPr>
      <dsp:spPr>
        <a:xfrm>
          <a:off x="0" y="1258741"/>
          <a:ext cx="6132236" cy="12587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n-US" sz="3500" kern="1200"/>
            <a:t>Gyas on the Chimaera – Geganii</a:t>
          </a:r>
        </a:p>
      </dsp:txBody>
      <dsp:txXfrm>
        <a:off x="0" y="1258741"/>
        <a:ext cx="6132236" cy="1258741"/>
      </dsp:txXfrm>
    </dsp:sp>
    <dsp:sp modelId="{F5338C49-25C4-F24A-BAB3-88ACE836FC36}">
      <dsp:nvSpPr>
        <dsp:cNvPr id="0" name=""/>
        <dsp:cNvSpPr/>
      </dsp:nvSpPr>
      <dsp:spPr>
        <a:xfrm>
          <a:off x="0" y="2517483"/>
          <a:ext cx="6132236" cy="0"/>
        </a:xfrm>
        <a:prstGeom prst="line">
          <a:avLst/>
        </a:prstGeom>
        <a:solidFill>
          <a:schemeClr val="accent5">
            <a:hueOff val="5424727"/>
            <a:satOff val="36798"/>
            <a:lumOff val="-522"/>
            <a:alphaOff val="0"/>
          </a:schemeClr>
        </a:solidFill>
        <a:ln w="12700" cap="flat" cmpd="sng" algn="ctr">
          <a:solidFill>
            <a:schemeClr val="accent5">
              <a:hueOff val="5424727"/>
              <a:satOff val="36798"/>
              <a:lumOff val="-52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06D5575-C9D5-2E4C-B573-EB6FEED84477}">
      <dsp:nvSpPr>
        <dsp:cNvPr id="0" name=""/>
        <dsp:cNvSpPr/>
      </dsp:nvSpPr>
      <dsp:spPr>
        <a:xfrm>
          <a:off x="0" y="2517483"/>
          <a:ext cx="6132236" cy="12587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n-US" sz="3500" kern="1200"/>
            <a:t>Sergestus on the Centaurus – Sergii</a:t>
          </a:r>
        </a:p>
      </dsp:txBody>
      <dsp:txXfrm>
        <a:off x="0" y="2517483"/>
        <a:ext cx="6132236" cy="1258741"/>
      </dsp:txXfrm>
    </dsp:sp>
    <dsp:sp modelId="{E3F8443F-B8C4-1A46-86A2-EF307EB38D37}">
      <dsp:nvSpPr>
        <dsp:cNvPr id="0" name=""/>
        <dsp:cNvSpPr/>
      </dsp:nvSpPr>
      <dsp:spPr>
        <a:xfrm>
          <a:off x="0" y="3776224"/>
          <a:ext cx="6132236" cy="0"/>
        </a:xfrm>
        <a:prstGeom prst="line">
          <a:avLst/>
        </a:prstGeom>
        <a:solidFill>
          <a:schemeClr val="accent5">
            <a:hueOff val="8137091"/>
            <a:satOff val="55197"/>
            <a:lumOff val="-783"/>
            <a:alphaOff val="0"/>
          </a:schemeClr>
        </a:solidFill>
        <a:ln w="12700" cap="flat" cmpd="sng" algn="ctr">
          <a:solidFill>
            <a:schemeClr val="accent5">
              <a:hueOff val="8137091"/>
              <a:satOff val="55197"/>
              <a:lumOff val="-78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91AED5-8150-0D47-B789-1CC306C68A1B}">
      <dsp:nvSpPr>
        <dsp:cNvPr id="0" name=""/>
        <dsp:cNvSpPr/>
      </dsp:nvSpPr>
      <dsp:spPr>
        <a:xfrm>
          <a:off x="0" y="3776224"/>
          <a:ext cx="6132236" cy="12587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n-US" sz="3500" kern="1200"/>
            <a:t>Cloanthus on the Scylla - Cluenti</a:t>
          </a:r>
        </a:p>
      </dsp:txBody>
      <dsp:txXfrm>
        <a:off x="0" y="3776224"/>
        <a:ext cx="6132236" cy="1258741"/>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10" name="Freeform 6" title="Page Number Shape">
            <a:extLst>
              <a:ext uri="{FF2B5EF4-FFF2-40B4-BE49-F238E27FC236}">
                <a16:creationId xmlns:a16="http://schemas.microsoft.com/office/drawing/2014/main" id="{DD4C4B28-6B4B-4445-8535-F516D74E4AA9}"/>
              </a:ext>
            </a:extLst>
          </p:cNvPr>
          <p:cNvSpPr/>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cxnSp>
        <p:nvCxnSpPr>
          <p:cNvPr id="12" name="Straight Connector 11" title="Verticle Rule Line">
            <a:extLst>
              <a:ext uri="{FF2B5EF4-FFF2-40B4-BE49-F238E27FC236}">
                <a16:creationId xmlns:a16="http://schemas.microsoft.com/office/drawing/2014/main" id="{0CB1C732-7193-4253-8746-850D090A6B4E}"/>
              </a:ext>
            </a:extLst>
          </p:cNvPr>
          <p:cNvCxnSpPr>
            <a:cxnSpLocks/>
          </p:cNvCxnSpPr>
          <p:nvPr/>
        </p:nvCxnSpPr>
        <p:spPr>
          <a:xfrm>
            <a:off x="758952" y="1280160"/>
            <a:ext cx="0" cy="557784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F03AA199-952B-427F-A5BE-B97D25FD0733}"/>
              </a:ext>
            </a:extLst>
          </p:cNvPr>
          <p:cNvSpPr>
            <a:spLocks noGrp="1"/>
          </p:cNvSpPr>
          <p:nvPr>
            <p:ph type="ctrTitle"/>
          </p:nvPr>
        </p:nvSpPr>
        <p:spPr>
          <a:xfrm>
            <a:off x="1078992" y="1143000"/>
            <a:ext cx="6720840" cy="3730752"/>
          </a:xfrm>
        </p:spPr>
        <p:txBody>
          <a:bodyPr anchor="t">
            <a:normAutofit/>
          </a:bodyPr>
          <a:lstStyle>
            <a:lvl1pPr algn="l">
              <a:defRPr sz="7200" baseline="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6A1AA393-A876-475F-A05B-1CCAB6C1F089}"/>
              </a:ext>
            </a:extLst>
          </p:cNvPr>
          <p:cNvSpPr>
            <a:spLocks noGrp="1"/>
          </p:cNvSpPr>
          <p:nvPr>
            <p:ph type="subTitle" idx="1"/>
          </p:nvPr>
        </p:nvSpPr>
        <p:spPr>
          <a:xfrm>
            <a:off x="1078992" y="5010912"/>
            <a:ext cx="6720840" cy="704088"/>
          </a:xfrm>
        </p:spPr>
        <p:txBody>
          <a:bodyPr>
            <a:normAutofit/>
          </a:bodyPr>
          <a:lstStyle>
            <a:lvl1pPr marL="0" indent="0" algn="l">
              <a:lnSpc>
                <a:spcPct val="100000"/>
              </a:lnSpc>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B3395621-D631-4F31-AEEF-C8574E507372}"/>
              </a:ext>
            </a:extLst>
          </p:cNvPr>
          <p:cNvSpPr>
            <a:spLocks noGrp="1"/>
          </p:cNvSpPr>
          <p:nvPr>
            <p:ph type="dt" sz="half" idx="10"/>
          </p:nvPr>
        </p:nvSpPr>
        <p:spPr>
          <a:xfrm>
            <a:off x="8286356" y="6007608"/>
            <a:ext cx="3143643" cy="365125"/>
          </a:xfrm>
        </p:spPr>
        <p:txBody>
          <a:bodyPr/>
          <a:lstStyle/>
          <a:p>
            <a:fld id="{53BEF823-48A5-43FC-BE03-E79964288B41}" type="datetimeFigureOut">
              <a:rPr lang="en-US" smtClean="0"/>
              <a:t>6/27/22</a:t>
            </a:fld>
            <a:endParaRPr lang="en-US" dirty="0"/>
          </a:p>
        </p:txBody>
      </p:sp>
      <p:sp>
        <p:nvSpPr>
          <p:cNvPr id="5" name="Footer Placeholder 4">
            <a:extLst>
              <a:ext uri="{FF2B5EF4-FFF2-40B4-BE49-F238E27FC236}">
                <a16:creationId xmlns:a16="http://schemas.microsoft.com/office/drawing/2014/main" id="{305EE125-77AD-4E23-AFB7-C5CFDEACACF1}"/>
              </a:ext>
            </a:extLst>
          </p:cNvPr>
          <p:cNvSpPr>
            <a:spLocks noGrp="1"/>
          </p:cNvSpPr>
          <p:nvPr>
            <p:ph type="ftr" sz="quarter" idx="11"/>
          </p:nvPr>
        </p:nvSpPr>
        <p:spPr>
          <a:xfrm>
            <a:off x="1078991" y="6007608"/>
            <a:ext cx="6720837" cy="365125"/>
          </a:xfrm>
        </p:spPr>
        <p:txBody>
          <a:bodyPr/>
          <a:lstStyle/>
          <a:p>
            <a:endParaRPr lang="en-US" dirty="0"/>
          </a:p>
        </p:txBody>
      </p:sp>
      <p:sp>
        <p:nvSpPr>
          <p:cNvPr id="6" name="Slide Number Placeholder 5">
            <a:extLst>
              <a:ext uri="{FF2B5EF4-FFF2-40B4-BE49-F238E27FC236}">
                <a16:creationId xmlns:a16="http://schemas.microsoft.com/office/drawing/2014/main" id="{DC569682-B530-4F52-87B9-39464A0930B3}"/>
              </a:ext>
            </a:extLst>
          </p:cNvPr>
          <p:cNvSpPr>
            <a:spLocks noGrp="1"/>
          </p:cNvSpPr>
          <p:nvPr>
            <p:ph type="sldNum" sz="quarter" idx="12"/>
          </p:nvPr>
        </p:nvSpPr>
        <p:spPr/>
        <p:txBody>
          <a:bodyPr/>
          <a:lstStyle>
            <a:lvl1pPr algn="ctr">
              <a:defRPr/>
            </a:lvl1p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288621326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59FCF-ACDF-495D-ACFA-15FCAC9EAEE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B3786E3-AB17-427E-8EF8-7FCB671A11D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833B4E9-7A16-448C-8BE6-B14941A34857}"/>
              </a:ext>
            </a:extLst>
          </p:cNvPr>
          <p:cNvSpPr>
            <a:spLocks noGrp="1"/>
          </p:cNvSpPr>
          <p:nvPr>
            <p:ph type="dt" sz="half" idx="10"/>
          </p:nvPr>
        </p:nvSpPr>
        <p:spPr/>
        <p:txBody>
          <a:bodyPr/>
          <a:lstStyle/>
          <a:p>
            <a:pPr algn="r"/>
            <a:fld id="{53BEF823-48A5-43FC-BE03-E79964288B41}" type="datetimeFigureOut">
              <a:rPr lang="en-US" smtClean="0"/>
              <a:pPr algn="r"/>
              <a:t>6/27/22</a:t>
            </a:fld>
            <a:endParaRPr lang="en-US" dirty="0"/>
          </a:p>
        </p:txBody>
      </p:sp>
      <p:sp>
        <p:nvSpPr>
          <p:cNvPr id="8" name="Footer Placeholder 7">
            <a:extLst>
              <a:ext uri="{FF2B5EF4-FFF2-40B4-BE49-F238E27FC236}">
                <a16:creationId xmlns:a16="http://schemas.microsoft.com/office/drawing/2014/main" id="{579212F5-5835-49FF-836F-5E3008A0EDB1}"/>
              </a:ext>
            </a:extLst>
          </p:cNvPr>
          <p:cNvSpPr>
            <a:spLocks noGrp="1"/>
          </p:cNvSpPr>
          <p:nvPr>
            <p:ph type="ftr" sz="quarter" idx="11"/>
          </p:nvPr>
        </p:nvSpPr>
        <p:spPr/>
        <p:txBody>
          <a:bodyPr/>
          <a:lstStyle/>
          <a:p>
            <a:pPr algn="l"/>
            <a:endParaRPr lang="en-US" dirty="0"/>
          </a:p>
        </p:txBody>
      </p:sp>
      <p:sp>
        <p:nvSpPr>
          <p:cNvPr id="9" name="Slide Number Placeholder 8">
            <a:extLst>
              <a:ext uri="{FF2B5EF4-FFF2-40B4-BE49-F238E27FC236}">
                <a16:creationId xmlns:a16="http://schemas.microsoft.com/office/drawing/2014/main" id="{DE9D492B-E5EE-4D24-A087-57D739CFACE8}"/>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463243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A31E395-94BD-4E79-8E42-9CD4EB33CA60}"/>
              </a:ext>
            </a:extLst>
          </p:cNvPr>
          <p:cNvSpPr>
            <a:spLocks noGrp="1"/>
          </p:cNvSpPr>
          <p:nvPr>
            <p:ph type="title" orient="vert"/>
          </p:nvPr>
        </p:nvSpPr>
        <p:spPr>
          <a:xfrm>
            <a:off x="8475542" y="758952"/>
            <a:ext cx="2954458" cy="4986002"/>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079AA8A4-66BC-4E80-ABE3-F533F82B88CA}"/>
              </a:ext>
            </a:extLst>
          </p:cNvPr>
          <p:cNvSpPr>
            <a:spLocks noGrp="1"/>
          </p:cNvSpPr>
          <p:nvPr>
            <p:ph type="body" orient="vert" idx="1"/>
          </p:nvPr>
        </p:nvSpPr>
        <p:spPr>
          <a:xfrm>
            <a:off x="758952" y="758952"/>
            <a:ext cx="7407586" cy="498600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DDA4EA6-6A1A-48ED-9D79-A438561C7E79}"/>
              </a:ext>
            </a:extLst>
          </p:cNvPr>
          <p:cNvSpPr>
            <a:spLocks noGrp="1"/>
          </p:cNvSpPr>
          <p:nvPr>
            <p:ph type="dt" sz="half" idx="10"/>
          </p:nvPr>
        </p:nvSpPr>
        <p:spPr/>
        <p:txBody>
          <a:bodyPr/>
          <a:lstStyle/>
          <a:p>
            <a:pPr algn="r"/>
            <a:fld id="{53BEF823-48A5-43FC-BE03-E79964288B41}" type="datetimeFigureOut">
              <a:rPr lang="en-US" smtClean="0"/>
              <a:pPr algn="r"/>
              <a:t>6/27/22</a:t>
            </a:fld>
            <a:endParaRPr lang="en-US" dirty="0"/>
          </a:p>
        </p:txBody>
      </p:sp>
      <p:sp>
        <p:nvSpPr>
          <p:cNvPr id="8" name="Footer Placeholder 7">
            <a:extLst>
              <a:ext uri="{FF2B5EF4-FFF2-40B4-BE49-F238E27FC236}">
                <a16:creationId xmlns:a16="http://schemas.microsoft.com/office/drawing/2014/main" id="{F049B2BA-9250-4EBF-8820-10BDA5C1C62B}"/>
              </a:ext>
            </a:extLst>
          </p:cNvPr>
          <p:cNvSpPr>
            <a:spLocks noGrp="1"/>
          </p:cNvSpPr>
          <p:nvPr>
            <p:ph type="ftr" sz="quarter" idx="11"/>
          </p:nvPr>
        </p:nvSpPr>
        <p:spPr/>
        <p:txBody>
          <a:bodyPr/>
          <a:lstStyle/>
          <a:p>
            <a:pPr algn="l"/>
            <a:endParaRPr lang="en-US" dirty="0"/>
          </a:p>
        </p:txBody>
      </p:sp>
      <p:sp>
        <p:nvSpPr>
          <p:cNvPr id="9" name="Slide Number Placeholder 8">
            <a:extLst>
              <a:ext uri="{FF2B5EF4-FFF2-40B4-BE49-F238E27FC236}">
                <a16:creationId xmlns:a16="http://schemas.microsoft.com/office/drawing/2014/main" id="{1F914475-55F3-4C46-BAE2-E4D93E9E3781}"/>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792587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351BD-5252-4168-A69E-C6864AE2971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9748EEE-19C9-493B-836D-73B9E4A0BE1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7FA6BFE-11ED-4FB4-9F65-508B5B0F0DD3}"/>
              </a:ext>
            </a:extLst>
          </p:cNvPr>
          <p:cNvSpPr>
            <a:spLocks noGrp="1"/>
          </p:cNvSpPr>
          <p:nvPr>
            <p:ph type="dt" sz="half" idx="10"/>
          </p:nvPr>
        </p:nvSpPr>
        <p:spPr/>
        <p:txBody>
          <a:bodyPr/>
          <a:lstStyle/>
          <a:p>
            <a:pPr algn="r"/>
            <a:fld id="{53BEF823-48A5-43FC-BE03-E79964288B41}" type="datetimeFigureOut">
              <a:rPr lang="en-US" smtClean="0"/>
              <a:pPr algn="r"/>
              <a:t>6/27/22</a:t>
            </a:fld>
            <a:endParaRPr lang="en-US" dirty="0"/>
          </a:p>
        </p:txBody>
      </p:sp>
      <p:sp>
        <p:nvSpPr>
          <p:cNvPr id="8" name="Footer Placeholder 7">
            <a:extLst>
              <a:ext uri="{FF2B5EF4-FFF2-40B4-BE49-F238E27FC236}">
                <a16:creationId xmlns:a16="http://schemas.microsoft.com/office/drawing/2014/main" id="{F90F536E-BEFF-4E0D-B4EC-39DE28C67CC3}"/>
              </a:ext>
            </a:extLst>
          </p:cNvPr>
          <p:cNvSpPr>
            <a:spLocks noGrp="1"/>
          </p:cNvSpPr>
          <p:nvPr>
            <p:ph type="ftr" sz="quarter" idx="11"/>
          </p:nvPr>
        </p:nvSpPr>
        <p:spPr/>
        <p:txBody>
          <a:bodyPr/>
          <a:lstStyle/>
          <a:p>
            <a:pPr algn="l"/>
            <a:endParaRPr lang="en-US" dirty="0"/>
          </a:p>
        </p:txBody>
      </p:sp>
      <p:sp>
        <p:nvSpPr>
          <p:cNvPr id="9" name="Slide Number Placeholder 8">
            <a:extLst>
              <a:ext uri="{FF2B5EF4-FFF2-40B4-BE49-F238E27FC236}">
                <a16:creationId xmlns:a16="http://schemas.microsoft.com/office/drawing/2014/main" id="{36EE02AF-6FE1-4972-BD48-A82499AD67F6}"/>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4264350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8452EE-D9FC-4E51-9BFF-141F9192339F}"/>
              </a:ext>
            </a:extLst>
          </p:cNvPr>
          <p:cNvSpPr>
            <a:spLocks noGrp="1"/>
          </p:cNvSpPr>
          <p:nvPr>
            <p:ph type="title"/>
          </p:nvPr>
        </p:nvSpPr>
        <p:spPr>
          <a:xfrm>
            <a:off x="763051" y="2414016"/>
            <a:ext cx="10666949" cy="3099816"/>
          </a:xfrm>
        </p:spPr>
        <p:txBody>
          <a:bodyPr anchor="t"/>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1E086C4-4949-4E7A-A182-6709496A1C38}"/>
              </a:ext>
            </a:extLst>
          </p:cNvPr>
          <p:cNvSpPr>
            <a:spLocks noGrp="1"/>
          </p:cNvSpPr>
          <p:nvPr>
            <p:ph type="body" idx="1"/>
          </p:nvPr>
        </p:nvSpPr>
        <p:spPr>
          <a:xfrm>
            <a:off x="758952" y="1389888"/>
            <a:ext cx="10671048" cy="822960"/>
          </a:xfrm>
        </p:spPr>
        <p:txBody>
          <a:bodyPr anchor="ctr">
            <a:normAutofit/>
          </a:bodyPr>
          <a:lstStyle>
            <a:lvl1pPr marL="0" indent="0">
              <a:buNone/>
              <a:defRPr sz="2000" i="1">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D12BC88-6A2B-4851-9568-23A4B74D9F98}"/>
              </a:ext>
            </a:extLst>
          </p:cNvPr>
          <p:cNvSpPr>
            <a:spLocks noGrp="1"/>
          </p:cNvSpPr>
          <p:nvPr>
            <p:ph type="dt" sz="half" idx="10"/>
          </p:nvPr>
        </p:nvSpPr>
        <p:spPr/>
        <p:txBody>
          <a:bodyPr/>
          <a:lstStyle/>
          <a:p>
            <a:pPr algn="r"/>
            <a:fld id="{53BEF823-48A5-43FC-BE03-E79964288B41}" type="datetimeFigureOut">
              <a:rPr lang="en-US" smtClean="0"/>
              <a:pPr algn="r"/>
              <a:t>6/27/22</a:t>
            </a:fld>
            <a:endParaRPr lang="en-US" dirty="0"/>
          </a:p>
        </p:txBody>
      </p:sp>
      <p:sp>
        <p:nvSpPr>
          <p:cNvPr id="8" name="Footer Placeholder 7">
            <a:extLst>
              <a:ext uri="{FF2B5EF4-FFF2-40B4-BE49-F238E27FC236}">
                <a16:creationId xmlns:a16="http://schemas.microsoft.com/office/drawing/2014/main" id="{D882CFE5-65C3-4F46-9141-4645455947D2}"/>
              </a:ext>
            </a:extLst>
          </p:cNvPr>
          <p:cNvSpPr>
            <a:spLocks noGrp="1"/>
          </p:cNvSpPr>
          <p:nvPr>
            <p:ph type="ftr" sz="quarter" idx="11"/>
          </p:nvPr>
        </p:nvSpPr>
        <p:spPr/>
        <p:txBody>
          <a:bodyPr/>
          <a:lstStyle/>
          <a:p>
            <a:pPr algn="l"/>
            <a:endParaRPr lang="en-US" dirty="0"/>
          </a:p>
        </p:txBody>
      </p:sp>
      <p:sp>
        <p:nvSpPr>
          <p:cNvPr id="9" name="Slide Number Placeholder 8">
            <a:extLst>
              <a:ext uri="{FF2B5EF4-FFF2-40B4-BE49-F238E27FC236}">
                <a16:creationId xmlns:a16="http://schemas.microsoft.com/office/drawing/2014/main" id="{5321B390-4E13-4481-AC02-FF126656C4C9}"/>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1804607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40E02F8-47BB-4D30-8EFE-69C9222D9EC4}"/>
              </a:ext>
            </a:extLst>
          </p:cNvPr>
          <p:cNvSpPr>
            <a:spLocks noGrp="1"/>
          </p:cNvSpPr>
          <p:nvPr>
            <p:ph sz="half" idx="1"/>
          </p:nvPr>
        </p:nvSpPr>
        <p:spPr>
          <a:xfrm>
            <a:off x="5184648" y="758952"/>
            <a:ext cx="6245352" cy="22402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DA844D33-6BF0-4205-A542-8537E3515938}"/>
              </a:ext>
            </a:extLst>
          </p:cNvPr>
          <p:cNvSpPr>
            <a:spLocks noGrp="1"/>
          </p:cNvSpPr>
          <p:nvPr>
            <p:ph sz="half" idx="2"/>
          </p:nvPr>
        </p:nvSpPr>
        <p:spPr>
          <a:xfrm>
            <a:off x="5184647" y="3273551"/>
            <a:ext cx="6245351" cy="22402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Date Placeholder 8">
            <a:extLst>
              <a:ext uri="{FF2B5EF4-FFF2-40B4-BE49-F238E27FC236}">
                <a16:creationId xmlns:a16="http://schemas.microsoft.com/office/drawing/2014/main" id="{D6953A83-D2BE-4015-8D64-BE93DDFE5D21}"/>
              </a:ext>
            </a:extLst>
          </p:cNvPr>
          <p:cNvSpPr>
            <a:spLocks noGrp="1"/>
          </p:cNvSpPr>
          <p:nvPr>
            <p:ph type="dt" sz="half" idx="10"/>
          </p:nvPr>
        </p:nvSpPr>
        <p:spPr/>
        <p:txBody>
          <a:bodyPr/>
          <a:lstStyle/>
          <a:p>
            <a:pPr algn="r"/>
            <a:fld id="{53BEF823-48A5-43FC-BE03-E79964288B41}" type="datetimeFigureOut">
              <a:rPr lang="en-US" smtClean="0"/>
              <a:pPr algn="r"/>
              <a:t>6/27/22</a:t>
            </a:fld>
            <a:endParaRPr lang="en-US" dirty="0"/>
          </a:p>
        </p:txBody>
      </p:sp>
      <p:sp>
        <p:nvSpPr>
          <p:cNvPr id="10" name="Footer Placeholder 9">
            <a:extLst>
              <a:ext uri="{FF2B5EF4-FFF2-40B4-BE49-F238E27FC236}">
                <a16:creationId xmlns:a16="http://schemas.microsoft.com/office/drawing/2014/main" id="{BA849E67-05F9-4033-B033-74D6B8C8E771}"/>
              </a:ext>
            </a:extLst>
          </p:cNvPr>
          <p:cNvSpPr>
            <a:spLocks noGrp="1"/>
          </p:cNvSpPr>
          <p:nvPr>
            <p:ph type="ftr" sz="quarter" idx="11"/>
          </p:nvPr>
        </p:nvSpPr>
        <p:spPr/>
        <p:txBody>
          <a:bodyPr/>
          <a:lstStyle/>
          <a:p>
            <a:pPr algn="l"/>
            <a:endParaRPr lang="en-US" dirty="0"/>
          </a:p>
        </p:txBody>
      </p:sp>
      <p:sp>
        <p:nvSpPr>
          <p:cNvPr id="11" name="Slide Number Placeholder 10">
            <a:extLst>
              <a:ext uri="{FF2B5EF4-FFF2-40B4-BE49-F238E27FC236}">
                <a16:creationId xmlns:a16="http://schemas.microsoft.com/office/drawing/2014/main" id="{DFAAC6AA-CFFB-438F-9327-DDB023E2E149}"/>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
        <p:nvSpPr>
          <p:cNvPr id="5" name="Title 4">
            <a:extLst>
              <a:ext uri="{FF2B5EF4-FFF2-40B4-BE49-F238E27FC236}">
                <a16:creationId xmlns:a16="http://schemas.microsoft.com/office/drawing/2014/main" id="{BA4960CB-ABA7-4442-AB15-FE444F23C6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64186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8348291-9C7D-407E-8D07-FA3A323EA973}"/>
              </a:ext>
            </a:extLst>
          </p:cNvPr>
          <p:cNvSpPr>
            <a:spLocks noGrp="1"/>
          </p:cNvSpPr>
          <p:nvPr>
            <p:ph type="body" idx="1"/>
          </p:nvPr>
        </p:nvSpPr>
        <p:spPr>
          <a:xfrm>
            <a:off x="5184648" y="758952"/>
            <a:ext cx="6245352" cy="548640"/>
          </a:xfrm>
        </p:spPr>
        <p:txBody>
          <a:bodyPr anchor="b"/>
          <a:lstStyle>
            <a:lvl1pPr marL="0" indent="0">
              <a:buNone/>
              <a:defRPr sz="22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1A192D2-8BA6-4A4D-814D-AD37A2A10AC8}"/>
              </a:ext>
            </a:extLst>
          </p:cNvPr>
          <p:cNvSpPr>
            <a:spLocks noGrp="1"/>
          </p:cNvSpPr>
          <p:nvPr>
            <p:ph sz="half" idx="2"/>
          </p:nvPr>
        </p:nvSpPr>
        <p:spPr>
          <a:xfrm>
            <a:off x="5190323" y="1377198"/>
            <a:ext cx="6239675" cy="182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586FD4BC-C948-41C4-BA24-5D26147E1C97}"/>
              </a:ext>
            </a:extLst>
          </p:cNvPr>
          <p:cNvSpPr>
            <a:spLocks noGrp="1"/>
          </p:cNvSpPr>
          <p:nvPr>
            <p:ph type="body" sz="quarter" idx="3"/>
          </p:nvPr>
        </p:nvSpPr>
        <p:spPr>
          <a:xfrm>
            <a:off x="5184647" y="3319548"/>
            <a:ext cx="6245351" cy="548640"/>
          </a:xfrm>
        </p:spPr>
        <p:txBody>
          <a:bodyPr anchor="b"/>
          <a:lstStyle>
            <a:lvl1pPr marL="0" indent="0">
              <a:buNone/>
              <a:defRPr sz="22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12E359C-F73D-4F1B-9F9A-6D628567105D}"/>
              </a:ext>
            </a:extLst>
          </p:cNvPr>
          <p:cNvSpPr>
            <a:spLocks noGrp="1"/>
          </p:cNvSpPr>
          <p:nvPr>
            <p:ph sz="quarter" idx="4"/>
          </p:nvPr>
        </p:nvSpPr>
        <p:spPr>
          <a:xfrm>
            <a:off x="5184646" y="3932372"/>
            <a:ext cx="6245352" cy="182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a:extLst>
              <a:ext uri="{FF2B5EF4-FFF2-40B4-BE49-F238E27FC236}">
                <a16:creationId xmlns:a16="http://schemas.microsoft.com/office/drawing/2014/main" id="{D76B63AE-38FF-40DD-A543-32DD98E6BDB2}"/>
              </a:ext>
            </a:extLst>
          </p:cNvPr>
          <p:cNvSpPr>
            <a:spLocks noGrp="1"/>
          </p:cNvSpPr>
          <p:nvPr>
            <p:ph type="title"/>
          </p:nvPr>
        </p:nvSpPr>
        <p:spPr/>
        <p:txBody>
          <a:bodyPr/>
          <a:lstStyle/>
          <a:p>
            <a:r>
              <a:rPr lang="en-US"/>
              <a:t>Click to edit Master title style</a:t>
            </a:r>
            <a:endParaRPr lang="en-US" dirty="0"/>
          </a:p>
        </p:txBody>
      </p:sp>
      <p:sp>
        <p:nvSpPr>
          <p:cNvPr id="12" name="Date Placeholder 11">
            <a:extLst>
              <a:ext uri="{FF2B5EF4-FFF2-40B4-BE49-F238E27FC236}">
                <a16:creationId xmlns:a16="http://schemas.microsoft.com/office/drawing/2014/main" id="{C686C0EB-E082-4BAB-99E8-B42F3C28B20F}"/>
              </a:ext>
            </a:extLst>
          </p:cNvPr>
          <p:cNvSpPr>
            <a:spLocks noGrp="1"/>
          </p:cNvSpPr>
          <p:nvPr>
            <p:ph type="dt" sz="half" idx="10"/>
          </p:nvPr>
        </p:nvSpPr>
        <p:spPr/>
        <p:txBody>
          <a:bodyPr/>
          <a:lstStyle/>
          <a:p>
            <a:pPr algn="r"/>
            <a:fld id="{53BEF823-48A5-43FC-BE03-E79964288B41}" type="datetimeFigureOut">
              <a:rPr lang="en-US" smtClean="0"/>
              <a:pPr algn="r"/>
              <a:t>6/27/22</a:t>
            </a:fld>
            <a:endParaRPr lang="en-US" dirty="0"/>
          </a:p>
        </p:txBody>
      </p:sp>
      <p:sp>
        <p:nvSpPr>
          <p:cNvPr id="13" name="Footer Placeholder 12">
            <a:extLst>
              <a:ext uri="{FF2B5EF4-FFF2-40B4-BE49-F238E27FC236}">
                <a16:creationId xmlns:a16="http://schemas.microsoft.com/office/drawing/2014/main" id="{B3CB0152-BA1F-48C7-A66F-3ADB51C94B97}"/>
              </a:ext>
            </a:extLst>
          </p:cNvPr>
          <p:cNvSpPr>
            <a:spLocks noGrp="1"/>
          </p:cNvSpPr>
          <p:nvPr>
            <p:ph type="ftr" sz="quarter" idx="11"/>
          </p:nvPr>
        </p:nvSpPr>
        <p:spPr/>
        <p:txBody>
          <a:bodyPr/>
          <a:lstStyle/>
          <a:p>
            <a:pPr algn="l"/>
            <a:endParaRPr lang="en-US" dirty="0"/>
          </a:p>
        </p:txBody>
      </p:sp>
      <p:sp>
        <p:nvSpPr>
          <p:cNvPr id="14" name="Slide Number Placeholder 13">
            <a:extLst>
              <a:ext uri="{FF2B5EF4-FFF2-40B4-BE49-F238E27FC236}">
                <a16:creationId xmlns:a16="http://schemas.microsoft.com/office/drawing/2014/main" id="{BD1C21B3-5CF6-415F-8295-EED3DF5CB55C}"/>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3280573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470D5-4EB9-4410-A8AE-6D85F19239FF}"/>
              </a:ext>
            </a:extLst>
          </p:cNvPr>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5887FB59-BA77-4864-B9E8-994851250CB4}"/>
              </a:ext>
            </a:extLst>
          </p:cNvPr>
          <p:cNvSpPr>
            <a:spLocks noGrp="1"/>
          </p:cNvSpPr>
          <p:nvPr>
            <p:ph type="dt" sz="half" idx="10"/>
          </p:nvPr>
        </p:nvSpPr>
        <p:spPr/>
        <p:txBody>
          <a:bodyPr/>
          <a:lstStyle/>
          <a:p>
            <a:pPr algn="r"/>
            <a:fld id="{53BEF823-48A5-43FC-BE03-E79964288B41}" type="datetimeFigureOut">
              <a:rPr lang="en-US" smtClean="0"/>
              <a:pPr algn="r"/>
              <a:t>6/27/22</a:t>
            </a:fld>
            <a:endParaRPr lang="en-US" dirty="0"/>
          </a:p>
        </p:txBody>
      </p:sp>
      <p:sp>
        <p:nvSpPr>
          <p:cNvPr id="7" name="Footer Placeholder 6">
            <a:extLst>
              <a:ext uri="{FF2B5EF4-FFF2-40B4-BE49-F238E27FC236}">
                <a16:creationId xmlns:a16="http://schemas.microsoft.com/office/drawing/2014/main" id="{B6F0BC0B-BA67-455B-B567-1473DF0628BE}"/>
              </a:ext>
            </a:extLst>
          </p:cNvPr>
          <p:cNvSpPr>
            <a:spLocks noGrp="1"/>
          </p:cNvSpPr>
          <p:nvPr>
            <p:ph type="ftr" sz="quarter" idx="11"/>
          </p:nvPr>
        </p:nvSpPr>
        <p:spPr/>
        <p:txBody>
          <a:bodyPr/>
          <a:lstStyle/>
          <a:p>
            <a:pPr algn="l"/>
            <a:endParaRPr lang="en-US" dirty="0"/>
          </a:p>
        </p:txBody>
      </p:sp>
      <p:sp>
        <p:nvSpPr>
          <p:cNvPr id="8" name="Slide Number Placeholder 7">
            <a:extLst>
              <a:ext uri="{FF2B5EF4-FFF2-40B4-BE49-F238E27FC236}">
                <a16:creationId xmlns:a16="http://schemas.microsoft.com/office/drawing/2014/main" id="{2CF0BCF3-6FB5-4529-AA6A-A31467351EF5}"/>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1196220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4BF1315B-6865-4A5A-91C1-B75339038903}"/>
              </a:ext>
            </a:extLst>
          </p:cNvPr>
          <p:cNvSpPr>
            <a:spLocks noGrp="1"/>
          </p:cNvSpPr>
          <p:nvPr>
            <p:ph type="dt" sz="half" idx="10"/>
          </p:nvPr>
        </p:nvSpPr>
        <p:spPr/>
        <p:txBody>
          <a:bodyPr/>
          <a:lstStyle/>
          <a:p>
            <a:pPr algn="r"/>
            <a:fld id="{53BEF823-48A5-43FC-BE03-E79964288B41}" type="datetimeFigureOut">
              <a:rPr lang="en-US" smtClean="0"/>
              <a:pPr algn="r"/>
              <a:t>6/27/22</a:t>
            </a:fld>
            <a:endParaRPr lang="en-US" dirty="0"/>
          </a:p>
        </p:txBody>
      </p:sp>
      <p:sp>
        <p:nvSpPr>
          <p:cNvPr id="6" name="Footer Placeholder 5">
            <a:extLst>
              <a:ext uri="{FF2B5EF4-FFF2-40B4-BE49-F238E27FC236}">
                <a16:creationId xmlns:a16="http://schemas.microsoft.com/office/drawing/2014/main" id="{DD536720-08C7-43DE-8EB5-CAB52D0E96B1}"/>
              </a:ext>
            </a:extLst>
          </p:cNvPr>
          <p:cNvSpPr>
            <a:spLocks noGrp="1"/>
          </p:cNvSpPr>
          <p:nvPr>
            <p:ph type="ftr" sz="quarter" idx="11"/>
          </p:nvPr>
        </p:nvSpPr>
        <p:spPr/>
        <p:txBody>
          <a:bodyPr/>
          <a:lstStyle/>
          <a:p>
            <a:pPr algn="l"/>
            <a:endParaRPr lang="en-US" dirty="0"/>
          </a:p>
        </p:txBody>
      </p:sp>
      <p:sp>
        <p:nvSpPr>
          <p:cNvPr id="7" name="Slide Number Placeholder 6">
            <a:extLst>
              <a:ext uri="{FF2B5EF4-FFF2-40B4-BE49-F238E27FC236}">
                <a16:creationId xmlns:a16="http://schemas.microsoft.com/office/drawing/2014/main" id="{6D2477AF-B012-491C-AE42-22DE1203BE8D}"/>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1728281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ED183AC-72A9-43F5-A1B3-1D7A6A4C7EEB}"/>
              </a:ext>
            </a:extLst>
          </p:cNvPr>
          <p:cNvSpPr>
            <a:spLocks noGrp="1"/>
          </p:cNvSpPr>
          <p:nvPr>
            <p:ph idx="1"/>
          </p:nvPr>
        </p:nvSpPr>
        <p:spPr>
          <a:xfrm>
            <a:off x="5183188" y="758951"/>
            <a:ext cx="6245352" cy="4754881"/>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C4045592-52ED-4270-ACBB-BCC528DAC407}"/>
              </a:ext>
            </a:extLst>
          </p:cNvPr>
          <p:cNvSpPr>
            <a:spLocks noGrp="1"/>
          </p:cNvSpPr>
          <p:nvPr>
            <p:ph type="body" sz="half" idx="2"/>
          </p:nvPr>
        </p:nvSpPr>
        <p:spPr>
          <a:xfrm>
            <a:off x="758953" y="3815080"/>
            <a:ext cx="3831336" cy="1698752"/>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a:extLst>
              <a:ext uri="{FF2B5EF4-FFF2-40B4-BE49-F238E27FC236}">
                <a16:creationId xmlns:a16="http://schemas.microsoft.com/office/drawing/2014/main" id="{99A93518-F9B5-418F-9883-BEF8359B045A}"/>
              </a:ext>
            </a:extLst>
          </p:cNvPr>
          <p:cNvSpPr>
            <a:spLocks noGrp="1"/>
          </p:cNvSpPr>
          <p:nvPr>
            <p:ph type="dt" sz="half" idx="10"/>
          </p:nvPr>
        </p:nvSpPr>
        <p:spPr/>
        <p:txBody>
          <a:bodyPr/>
          <a:lstStyle/>
          <a:p>
            <a:pPr algn="r"/>
            <a:fld id="{53BEF823-48A5-43FC-BE03-E79964288B41}" type="datetimeFigureOut">
              <a:rPr lang="en-US" smtClean="0"/>
              <a:pPr algn="r"/>
              <a:t>6/27/22</a:t>
            </a:fld>
            <a:endParaRPr lang="en-US" dirty="0"/>
          </a:p>
        </p:txBody>
      </p:sp>
      <p:sp>
        <p:nvSpPr>
          <p:cNvPr id="10" name="Footer Placeholder 9">
            <a:extLst>
              <a:ext uri="{FF2B5EF4-FFF2-40B4-BE49-F238E27FC236}">
                <a16:creationId xmlns:a16="http://schemas.microsoft.com/office/drawing/2014/main" id="{27B9FFE7-C4AB-425B-9B56-E412C72212A0}"/>
              </a:ext>
            </a:extLst>
          </p:cNvPr>
          <p:cNvSpPr>
            <a:spLocks noGrp="1"/>
          </p:cNvSpPr>
          <p:nvPr>
            <p:ph type="ftr" sz="quarter" idx="11"/>
          </p:nvPr>
        </p:nvSpPr>
        <p:spPr/>
        <p:txBody>
          <a:bodyPr/>
          <a:lstStyle/>
          <a:p>
            <a:pPr algn="l"/>
            <a:endParaRPr lang="en-US" dirty="0"/>
          </a:p>
        </p:txBody>
      </p:sp>
      <p:sp>
        <p:nvSpPr>
          <p:cNvPr id="11" name="Slide Number Placeholder 10">
            <a:extLst>
              <a:ext uri="{FF2B5EF4-FFF2-40B4-BE49-F238E27FC236}">
                <a16:creationId xmlns:a16="http://schemas.microsoft.com/office/drawing/2014/main" id="{59231052-EBA8-4781-B28A-2FEA8BE523F3}"/>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
        <p:nvSpPr>
          <p:cNvPr id="2" name="Title 1">
            <a:extLst>
              <a:ext uri="{FF2B5EF4-FFF2-40B4-BE49-F238E27FC236}">
                <a16:creationId xmlns:a16="http://schemas.microsoft.com/office/drawing/2014/main" id="{CBDBF9E7-F686-4FA1-9BA5-69BDD014B0D3}"/>
              </a:ext>
            </a:extLst>
          </p:cNvPr>
          <p:cNvSpPr>
            <a:spLocks noGrp="1"/>
          </p:cNvSpPr>
          <p:nvPr>
            <p:ph type="title"/>
          </p:nvPr>
        </p:nvSpPr>
        <p:spPr>
          <a:xfrm>
            <a:off x="758952" y="758952"/>
            <a:ext cx="3831336" cy="2930179"/>
          </a:xfrm>
        </p:spPr>
        <p:txBody>
          <a:bodyPr/>
          <a:lstStyle/>
          <a:p>
            <a:r>
              <a:rPr lang="en-US"/>
              <a:t>Click to edit Master title style</a:t>
            </a:r>
            <a:endParaRPr lang="en-US" dirty="0"/>
          </a:p>
        </p:txBody>
      </p:sp>
    </p:spTree>
    <p:extLst>
      <p:ext uri="{BB962C8B-B14F-4D97-AF65-F5344CB8AC3E}">
        <p14:creationId xmlns:p14="http://schemas.microsoft.com/office/powerpoint/2010/main" val="40492547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116CF06-B27C-4DC4-981D-38E31997BD16}"/>
              </a:ext>
            </a:extLst>
          </p:cNvPr>
          <p:cNvSpPr>
            <a:spLocks noGrp="1"/>
          </p:cNvSpPr>
          <p:nvPr>
            <p:ph type="pic" idx="1"/>
          </p:nvPr>
        </p:nvSpPr>
        <p:spPr>
          <a:xfrm>
            <a:off x="5183188" y="758951"/>
            <a:ext cx="6245352" cy="4754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E1976E66-2CB3-4F47-97F6-077C42818316}"/>
              </a:ext>
            </a:extLst>
          </p:cNvPr>
          <p:cNvSpPr>
            <a:spLocks noGrp="1"/>
          </p:cNvSpPr>
          <p:nvPr>
            <p:ph type="body" sz="half" idx="2"/>
          </p:nvPr>
        </p:nvSpPr>
        <p:spPr>
          <a:xfrm>
            <a:off x="758952" y="3794760"/>
            <a:ext cx="3831336" cy="1719072"/>
          </a:xfrm>
        </p:spPr>
        <p:txBody>
          <a:bodyPr>
            <a:normAutofit/>
          </a:bodyPr>
          <a:lstStyle>
            <a:lvl1pPr marL="0" indent="0">
              <a:buNone/>
              <a:defRPr sz="20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a:extLst>
              <a:ext uri="{FF2B5EF4-FFF2-40B4-BE49-F238E27FC236}">
                <a16:creationId xmlns:a16="http://schemas.microsoft.com/office/drawing/2014/main" id="{71414C9F-CBBD-4D5E-A831-BC0CDFEBCEF3}"/>
              </a:ext>
            </a:extLst>
          </p:cNvPr>
          <p:cNvSpPr>
            <a:spLocks noGrp="1"/>
          </p:cNvSpPr>
          <p:nvPr>
            <p:ph type="dt" sz="half" idx="10"/>
          </p:nvPr>
        </p:nvSpPr>
        <p:spPr/>
        <p:txBody>
          <a:bodyPr/>
          <a:lstStyle/>
          <a:p>
            <a:pPr algn="r"/>
            <a:fld id="{53BEF823-48A5-43FC-BE03-E79964288B41}" type="datetimeFigureOut">
              <a:rPr lang="en-US" smtClean="0"/>
              <a:pPr algn="r"/>
              <a:t>6/27/22</a:t>
            </a:fld>
            <a:endParaRPr lang="en-US" dirty="0"/>
          </a:p>
        </p:txBody>
      </p:sp>
      <p:sp>
        <p:nvSpPr>
          <p:cNvPr id="10" name="Footer Placeholder 9">
            <a:extLst>
              <a:ext uri="{FF2B5EF4-FFF2-40B4-BE49-F238E27FC236}">
                <a16:creationId xmlns:a16="http://schemas.microsoft.com/office/drawing/2014/main" id="{F58DC0C8-B580-442D-8DAC-4F0F869B1F11}"/>
              </a:ext>
            </a:extLst>
          </p:cNvPr>
          <p:cNvSpPr>
            <a:spLocks noGrp="1"/>
          </p:cNvSpPr>
          <p:nvPr>
            <p:ph type="ftr" sz="quarter" idx="11"/>
          </p:nvPr>
        </p:nvSpPr>
        <p:spPr/>
        <p:txBody>
          <a:bodyPr/>
          <a:lstStyle/>
          <a:p>
            <a:pPr algn="l"/>
            <a:endParaRPr lang="en-US" dirty="0"/>
          </a:p>
        </p:txBody>
      </p:sp>
      <p:sp>
        <p:nvSpPr>
          <p:cNvPr id="11" name="Slide Number Placeholder 10">
            <a:extLst>
              <a:ext uri="{FF2B5EF4-FFF2-40B4-BE49-F238E27FC236}">
                <a16:creationId xmlns:a16="http://schemas.microsoft.com/office/drawing/2014/main" id="{1B0D29E8-DFEE-49AB-83AF-85FF25252A3C}"/>
              </a:ext>
            </a:extLst>
          </p:cNvPr>
          <p:cNvSpPr>
            <a:spLocks noGrp="1"/>
          </p:cNvSpPr>
          <p:nvPr>
            <p:ph type="sldNum" sz="quarter" idx="12"/>
          </p:nvPr>
        </p:nvSpPr>
        <p:spPr/>
        <p:txBody>
          <a:bodyPr/>
          <a:lstStyle/>
          <a:p>
            <a:pPr algn="ctr"/>
            <a:fld id="{D79E6812-DF0E-4B88-AFAA-EAC7168F54C0}" type="slidenum">
              <a:rPr lang="en-US" smtClean="0"/>
              <a:pPr algn="ctr"/>
              <a:t>‹#›</a:t>
            </a:fld>
            <a:endParaRPr lang="en-US" dirty="0"/>
          </a:p>
        </p:txBody>
      </p:sp>
      <p:sp>
        <p:nvSpPr>
          <p:cNvPr id="2" name="Title 1">
            <a:extLst>
              <a:ext uri="{FF2B5EF4-FFF2-40B4-BE49-F238E27FC236}">
                <a16:creationId xmlns:a16="http://schemas.microsoft.com/office/drawing/2014/main" id="{D0EAAF1B-6B6E-4D37-8F57-E403C6371A00}"/>
              </a:ext>
            </a:extLst>
          </p:cNvPr>
          <p:cNvSpPr>
            <a:spLocks noGrp="1"/>
          </p:cNvSpPr>
          <p:nvPr>
            <p:ph type="title"/>
          </p:nvPr>
        </p:nvSpPr>
        <p:spPr>
          <a:xfrm>
            <a:off x="758952" y="758952"/>
            <a:ext cx="3831336" cy="2926080"/>
          </a:xfrm>
        </p:spPr>
        <p:txBody>
          <a:bodyPr/>
          <a:lstStyle/>
          <a:p>
            <a:r>
              <a:rPr lang="en-US"/>
              <a:t>Click to edit Master title style</a:t>
            </a:r>
            <a:endParaRPr lang="en-US" dirty="0"/>
          </a:p>
        </p:txBody>
      </p:sp>
    </p:spTree>
    <p:extLst>
      <p:ext uri="{BB962C8B-B14F-4D97-AF65-F5344CB8AC3E}">
        <p14:creationId xmlns:p14="http://schemas.microsoft.com/office/powerpoint/2010/main" val="1831946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Freeform 6" title="Page Number Shape">
            <a:extLst>
              <a:ext uri="{FF2B5EF4-FFF2-40B4-BE49-F238E27FC236}">
                <a16:creationId xmlns:a16="http://schemas.microsoft.com/office/drawing/2014/main" id="{72411438-92A5-42B0-9C54-EA4FB32ACB5E}"/>
              </a:ext>
            </a:extLst>
          </p:cNvPr>
          <p:cNvSpPr/>
          <p:nvPr/>
        </p:nvSpPr>
        <p:spPr bwMode="auto">
          <a:xfrm>
            <a:off x="11784011" y="5778801"/>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
        <p:nvSpPr>
          <p:cNvPr id="2" name="Title Placeholder 1">
            <a:extLst>
              <a:ext uri="{FF2B5EF4-FFF2-40B4-BE49-F238E27FC236}">
                <a16:creationId xmlns:a16="http://schemas.microsoft.com/office/drawing/2014/main" id="{0D56E4D8-47B6-4DEC-BD29-B3B6ED4CC739}"/>
              </a:ext>
            </a:extLst>
          </p:cNvPr>
          <p:cNvSpPr>
            <a:spLocks noGrp="1"/>
          </p:cNvSpPr>
          <p:nvPr>
            <p:ph type="title"/>
          </p:nvPr>
        </p:nvSpPr>
        <p:spPr>
          <a:xfrm>
            <a:off x="758952" y="758952"/>
            <a:ext cx="3831336" cy="475488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F0F5D4C-4873-4052-A294-99CCB9421C4A}"/>
              </a:ext>
            </a:extLst>
          </p:cNvPr>
          <p:cNvSpPr>
            <a:spLocks noGrp="1"/>
          </p:cNvSpPr>
          <p:nvPr>
            <p:ph type="body" idx="1"/>
          </p:nvPr>
        </p:nvSpPr>
        <p:spPr>
          <a:xfrm>
            <a:off x="5184648" y="758952"/>
            <a:ext cx="6245352" cy="475488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41D62B3-3490-46B4-A10E-33FCE4A1FBB5}"/>
              </a:ext>
            </a:extLst>
          </p:cNvPr>
          <p:cNvSpPr>
            <a:spLocks noGrp="1"/>
          </p:cNvSpPr>
          <p:nvPr>
            <p:ph type="dt" sz="half" idx="2"/>
          </p:nvPr>
        </p:nvSpPr>
        <p:spPr>
          <a:xfrm>
            <a:off x="7616952" y="6007608"/>
            <a:ext cx="3813048" cy="365125"/>
          </a:xfrm>
          <a:prstGeom prst="rect">
            <a:avLst/>
          </a:prstGeom>
        </p:spPr>
        <p:txBody>
          <a:bodyPr vert="horz" lIns="91440" tIns="45720" rIns="91440" bIns="45720" rtlCol="0" anchor="ctr"/>
          <a:lstStyle>
            <a:lvl1pPr algn="r">
              <a:defRPr sz="1000" spc="50" baseline="0">
                <a:solidFill>
                  <a:schemeClr val="tx1">
                    <a:lumMod val="85000"/>
                    <a:lumOff val="15000"/>
                  </a:schemeClr>
                </a:solidFill>
              </a:defRPr>
            </a:lvl1pPr>
          </a:lstStyle>
          <a:p>
            <a:pPr algn="r"/>
            <a:fld id="{53BEF823-48A5-43FC-BE03-E79964288B41}" type="datetimeFigureOut">
              <a:rPr lang="en-US" smtClean="0"/>
              <a:pPr algn="r"/>
              <a:t>6/27/22</a:t>
            </a:fld>
            <a:endParaRPr lang="en-US" dirty="0"/>
          </a:p>
        </p:txBody>
      </p:sp>
      <p:sp>
        <p:nvSpPr>
          <p:cNvPr id="5" name="Footer Placeholder 4">
            <a:extLst>
              <a:ext uri="{FF2B5EF4-FFF2-40B4-BE49-F238E27FC236}">
                <a16:creationId xmlns:a16="http://schemas.microsoft.com/office/drawing/2014/main" id="{97424CB1-7D5F-4F52-9F99-7068F5819E8C}"/>
              </a:ext>
            </a:extLst>
          </p:cNvPr>
          <p:cNvSpPr>
            <a:spLocks noGrp="1"/>
          </p:cNvSpPr>
          <p:nvPr>
            <p:ph type="ftr" sz="quarter" idx="3"/>
          </p:nvPr>
        </p:nvSpPr>
        <p:spPr>
          <a:xfrm>
            <a:off x="758952" y="6007608"/>
            <a:ext cx="3831336" cy="365125"/>
          </a:xfrm>
          <a:prstGeom prst="rect">
            <a:avLst/>
          </a:prstGeom>
        </p:spPr>
        <p:txBody>
          <a:bodyPr vert="horz" lIns="91440" tIns="45720" rIns="91440" bIns="45720" rtlCol="0" anchor="ctr"/>
          <a:lstStyle>
            <a:lvl1pPr algn="l">
              <a:defRPr sz="1000" spc="50" baseline="0">
                <a:solidFill>
                  <a:schemeClr val="tx1">
                    <a:lumMod val="85000"/>
                    <a:lumOff val="15000"/>
                  </a:schemeClr>
                </a:solidFill>
              </a:defRPr>
            </a:lvl1pPr>
          </a:lstStyle>
          <a:p>
            <a:pPr algn="l"/>
            <a:endParaRPr lang="en-US" dirty="0"/>
          </a:p>
        </p:txBody>
      </p:sp>
      <p:sp>
        <p:nvSpPr>
          <p:cNvPr id="6" name="Slide Number Placeholder 5">
            <a:extLst>
              <a:ext uri="{FF2B5EF4-FFF2-40B4-BE49-F238E27FC236}">
                <a16:creationId xmlns:a16="http://schemas.microsoft.com/office/drawing/2014/main" id="{1A1F9CC9-1431-4569-B2F1-D04814955381}"/>
              </a:ext>
            </a:extLst>
          </p:cNvPr>
          <p:cNvSpPr>
            <a:spLocks noGrp="1"/>
          </p:cNvSpPr>
          <p:nvPr>
            <p:ph type="sldNum" sz="quarter" idx="4"/>
          </p:nvPr>
        </p:nvSpPr>
        <p:spPr>
          <a:xfrm>
            <a:off x="11786616" y="6007608"/>
            <a:ext cx="411480" cy="365125"/>
          </a:xfrm>
          <a:prstGeom prst="rect">
            <a:avLst/>
          </a:prstGeom>
        </p:spPr>
        <p:txBody>
          <a:bodyPr vert="horz" lIns="45720" tIns="45720" rIns="45720" bIns="45720" rtlCol="0" anchor="ctr"/>
          <a:lstStyle>
            <a:lvl1pPr algn="r">
              <a:defRPr sz="900" b="1">
                <a:solidFill>
                  <a:schemeClr val="bg1"/>
                </a:solidFill>
              </a:defRPr>
            </a:lvl1pPr>
          </a:lstStyle>
          <a:p>
            <a:pPr algn="ctr"/>
            <a:fld id="{D79E6812-DF0E-4B88-AFAA-EAC7168F54C0}" type="slidenum">
              <a:rPr lang="en-US" smtClean="0"/>
              <a:pPr algn="ctr"/>
              <a:t>‹#›</a:t>
            </a:fld>
            <a:endParaRPr lang="en-US" dirty="0"/>
          </a:p>
        </p:txBody>
      </p:sp>
    </p:spTree>
    <p:extLst>
      <p:ext uri="{BB962C8B-B14F-4D97-AF65-F5344CB8AC3E}">
        <p14:creationId xmlns:p14="http://schemas.microsoft.com/office/powerpoint/2010/main" val="63397499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11" r:id="rId6"/>
    <p:sldLayoutId id="2147483706" r:id="rId7"/>
    <p:sldLayoutId id="2147483707" r:id="rId8"/>
    <p:sldLayoutId id="2147483708" r:id="rId9"/>
    <p:sldLayoutId id="2147483710" r:id="rId10"/>
    <p:sldLayoutId id="2147483709" r:id="rId11"/>
  </p:sldLayoutIdLst>
  <p:txStyles>
    <p:titleStyle>
      <a:lvl1pPr algn="l" defTabSz="914400" rtl="0" eaLnBrk="1" latinLnBrk="0" hangingPunct="1">
        <a:lnSpc>
          <a:spcPct val="90000"/>
        </a:lnSpc>
        <a:spcBef>
          <a:spcPct val="0"/>
        </a:spcBef>
        <a:buNone/>
        <a:defRPr sz="6000" i="1" kern="1200" spc="100" baseline="0">
          <a:solidFill>
            <a:schemeClr val="tx1">
              <a:lumMod val="85000"/>
              <a:lumOff val="15000"/>
            </a:schemeClr>
          </a:solidFill>
          <a:latin typeface="+mj-lt"/>
          <a:ea typeface="+mj-ea"/>
          <a:cs typeface="+mj-cs"/>
        </a:defRPr>
      </a:lvl1pPr>
    </p:titleStyle>
    <p:bodyStyle>
      <a:lvl1pPr marL="182880" indent="-182880" algn="l" defTabSz="914400" rtl="0" eaLnBrk="1" latinLnBrk="0" hangingPunct="1">
        <a:lnSpc>
          <a:spcPct val="110000"/>
        </a:lnSpc>
        <a:spcBef>
          <a:spcPts val="400"/>
        </a:spcBef>
        <a:spcAft>
          <a:spcPts val="400"/>
        </a:spcAft>
        <a:buClrTx/>
        <a:buFont typeface="Arial" panose="020B0604020202020204" pitchFamily="34" charset="0"/>
        <a:buChar char="•"/>
        <a:defRPr sz="2000" kern="1200">
          <a:solidFill>
            <a:schemeClr val="tx1">
              <a:lumMod val="85000"/>
              <a:lumOff val="15000"/>
            </a:schemeClr>
          </a:solidFill>
          <a:latin typeface="+mn-lt"/>
          <a:ea typeface="+mn-ea"/>
          <a:cs typeface="+mn-cs"/>
        </a:defRPr>
      </a:lvl1pPr>
      <a:lvl2pPr marL="182880" indent="0" algn="l" defTabSz="914400" rtl="0" eaLnBrk="1" latinLnBrk="0" hangingPunct="1">
        <a:lnSpc>
          <a:spcPct val="110000"/>
        </a:lnSpc>
        <a:spcBef>
          <a:spcPts val="400"/>
        </a:spcBef>
        <a:spcAft>
          <a:spcPts val="400"/>
        </a:spcAft>
        <a:buClrTx/>
        <a:buFont typeface="Arial" panose="020B0604020202020204" pitchFamily="34" charset="0"/>
        <a:buNone/>
        <a:defRPr sz="1800" i="1" kern="1200">
          <a:solidFill>
            <a:schemeClr val="tx1">
              <a:lumMod val="85000"/>
              <a:lumOff val="15000"/>
            </a:schemeClr>
          </a:solidFill>
          <a:latin typeface="+mn-lt"/>
          <a:ea typeface="+mn-ea"/>
          <a:cs typeface="+mn-cs"/>
        </a:defRPr>
      </a:lvl2pPr>
      <a:lvl3pPr marL="182880" indent="-182880" algn="l" defTabSz="914400" rtl="0" eaLnBrk="1" latinLnBrk="0" hangingPunct="1">
        <a:lnSpc>
          <a:spcPct val="110000"/>
        </a:lnSpc>
        <a:spcBef>
          <a:spcPts val="400"/>
        </a:spcBef>
        <a:spcAft>
          <a:spcPts val="400"/>
        </a:spcAft>
        <a:buClrTx/>
        <a:buFont typeface="Arial" panose="020B0604020202020204" pitchFamily="34" charset="0"/>
        <a:buChar char="•"/>
        <a:defRPr sz="1600" kern="1200">
          <a:solidFill>
            <a:schemeClr val="tx1">
              <a:lumMod val="85000"/>
              <a:lumOff val="15000"/>
            </a:schemeClr>
          </a:solidFill>
          <a:latin typeface="+mn-lt"/>
          <a:ea typeface="+mn-ea"/>
          <a:cs typeface="+mn-cs"/>
        </a:defRPr>
      </a:lvl3pPr>
      <a:lvl4pPr marL="182880" indent="0" algn="l" defTabSz="914400" rtl="0" eaLnBrk="1" latinLnBrk="0" hangingPunct="1">
        <a:lnSpc>
          <a:spcPct val="110000"/>
        </a:lnSpc>
        <a:spcBef>
          <a:spcPts val="400"/>
        </a:spcBef>
        <a:spcAft>
          <a:spcPts val="400"/>
        </a:spcAft>
        <a:buClrTx/>
        <a:buFont typeface="Arial" panose="020B0604020202020204" pitchFamily="34" charset="0"/>
        <a:buNone/>
        <a:defRPr sz="1400" i="1" kern="1200">
          <a:solidFill>
            <a:schemeClr val="tx1">
              <a:lumMod val="85000"/>
              <a:lumOff val="15000"/>
            </a:schemeClr>
          </a:solidFill>
          <a:latin typeface="+mn-lt"/>
          <a:ea typeface="+mn-ea"/>
          <a:cs typeface="+mn-cs"/>
        </a:defRPr>
      </a:lvl4pPr>
      <a:lvl5pPr marL="182880" indent="-182880" algn="l" defTabSz="914400" rtl="0" eaLnBrk="1" latinLnBrk="0" hangingPunct="1">
        <a:lnSpc>
          <a:spcPct val="110000"/>
        </a:lnSpc>
        <a:spcBef>
          <a:spcPts val="400"/>
        </a:spcBef>
        <a:spcAft>
          <a:spcPts val="400"/>
        </a:spcAft>
        <a:buClrTx/>
        <a:buFont typeface="Arial" panose="020B0604020202020204" pitchFamily="34" charset="0"/>
        <a:buChar char="•"/>
        <a:defRPr sz="14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jpeg"/></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8000"/>
            <a:satMod val="170000"/>
          </a:schemeClr>
        </a:solidFill>
        <a:effectLst/>
      </p:bgPr>
    </p:bg>
    <p:spTree>
      <p:nvGrpSpPr>
        <p:cNvPr id="1" name=""/>
        <p:cNvGrpSpPr/>
        <p:nvPr/>
      </p:nvGrpSpPr>
      <p:grpSpPr>
        <a:xfrm>
          <a:off x="0" y="0"/>
          <a:ext cx="0" cy="0"/>
          <a:chOff x="0" y="0"/>
          <a:chExt cx="0" cy="0"/>
        </a:xfrm>
      </p:grpSpPr>
      <p:sp useBgFill="1">
        <p:nvSpPr>
          <p:cNvPr id="18" name="Rectangle 9">
            <a:extLst>
              <a:ext uri="{FF2B5EF4-FFF2-40B4-BE49-F238E27FC236}">
                <a16:creationId xmlns:a16="http://schemas.microsoft.com/office/drawing/2014/main" id="{55B419A7-F817-4767-8CCB-FB0E189C4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FEC113A-3B9F-8C17-15C1-B397C9C1B01D}"/>
              </a:ext>
            </a:extLst>
          </p:cNvPr>
          <p:cNvSpPr>
            <a:spLocks noGrp="1"/>
          </p:cNvSpPr>
          <p:nvPr>
            <p:ph type="ctrTitle"/>
          </p:nvPr>
        </p:nvSpPr>
        <p:spPr>
          <a:xfrm>
            <a:off x="7879743" y="1104066"/>
            <a:ext cx="3464109" cy="3146318"/>
          </a:xfrm>
        </p:spPr>
        <p:txBody>
          <a:bodyPr anchor="t">
            <a:normAutofit/>
          </a:bodyPr>
          <a:lstStyle/>
          <a:p>
            <a:r>
              <a:rPr lang="en-US" sz="4200"/>
              <a:t>Epic Athletics</a:t>
            </a:r>
            <a:br>
              <a:rPr lang="en-US" sz="4200"/>
            </a:br>
            <a:r>
              <a:rPr lang="en-US" sz="4200"/>
              <a:t>Anchises’ Funeral Games</a:t>
            </a:r>
            <a:br>
              <a:rPr lang="en-US" sz="4200"/>
            </a:br>
            <a:r>
              <a:rPr lang="en-US" sz="4200"/>
              <a:t>Aeneid 5</a:t>
            </a:r>
          </a:p>
        </p:txBody>
      </p:sp>
      <p:sp>
        <p:nvSpPr>
          <p:cNvPr id="3" name="Subtitle 2">
            <a:extLst>
              <a:ext uri="{FF2B5EF4-FFF2-40B4-BE49-F238E27FC236}">
                <a16:creationId xmlns:a16="http://schemas.microsoft.com/office/drawing/2014/main" id="{10EDD111-9D3D-5384-4226-44798191576E}"/>
              </a:ext>
            </a:extLst>
          </p:cNvPr>
          <p:cNvSpPr>
            <a:spLocks noGrp="1"/>
          </p:cNvSpPr>
          <p:nvPr>
            <p:ph type="subTitle" idx="1"/>
          </p:nvPr>
        </p:nvSpPr>
        <p:spPr>
          <a:xfrm>
            <a:off x="7886673" y="4382814"/>
            <a:ext cx="3457177" cy="1403837"/>
          </a:xfrm>
        </p:spPr>
        <p:txBody>
          <a:bodyPr anchor="t">
            <a:normAutofit/>
          </a:bodyPr>
          <a:lstStyle/>
          <a:p>
            <a:r>
              <a:rPr lang="en-US" sz="2000"/>
              <a:t>Dr Elena Giusti</a:t>
            </a:r>
          </a:p>
          <a:p>
            <a:r>
              <a:rPr lang="en-US" sz="2000"/>
              <a:t>Associate Professor in Latin</a:t>
            </a:r>
          </a:p>
          <a:p>
            <a:r>
              <a:rPr lang="en-US" sz="2000"/>
              <a:t>E.Giusti@Warwick.ac.uk</a:t>
            </a:r>
          </a:p>
        </p:txBody>
      </p:sp>
      <p:pic>
        <p:nvPicPr>
          <p:cNvPr id="5" name="Picture 4" descr="A picture containing text, outdoor&#10;&#10;Description automatically generated">
            <a:extLst>
              <a:ext uri="{FF2B5EF4-FFF2-40B4-BE49-F238E27FC236}">
                <a16:creationId xmlns:a16="http://schemas.microsoft.com/office/drawing/2014/main" id="{359EA2CA-A86A-8DD9-3FD9-FC06DEEAC082}"/>
              </a:ext>
            </a:extLst>
          </p:cNvPr>
          <p:cNvPicPr>
            <a:picLocks noChangeAspect="1"/>
          </p:cNvPicPr>
          <p:nvPr/>
        </p:nvPicPr>
        <p:blipFill>
          <a:blip r:embed="rId2"/>
          <a:stretch>
            <a:fillRect/>
          </a:stretch>
        </p:blipFill>
        <p:spPr>
          <a:xfrm>
            <a:off x="620203" y="1356711"/>
            <a:ext cx="6329236" cy="4177295"/>
          </a:xfrm>
          <a:prstGeom prst="rect">
            <a:avLst/>
          </a:prstGeom>
        </p:spPr>
      </p:pic>
      <p:cxnSp>
        <p:nvCxnSpPr>
          <p:cNvPr id="19" name="Straight Connector 11">
            <a:extLst>
              <a:ext uri="{FF2B5EF4-FFF2-40B4-BE49-F238E27FC236}">
                <a16:creationId xmlns:a16="http://schemas.microsoft.com/office/drawing/2014/main" id="{0552FC00-E6D3-45AF-BE3D-0368141142E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2660" y="1143293"/>
            <a:ext cx="0" cy="57147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Freeform 6">
            <a:extLst>
              <a:ext uri="{FF2B5EF4-FFF2-40B4-BE49-F238E27FC236}">
                <a16:creationId xmlns:a16="http://schemas.microsoft.com/office/drawing/2014/main" id="{ADA271CD-3011-4A05-B4A3-80F1794684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8152"/>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Tree>
    <p:extLst>
      <p:ext uri="{BB962C8B-B14F-4D97-AF65-F5344CB8AC3E}">
        <p14:creationId xmlns:p14="http://schemas.microsoft.com/office/powerpoint/2010/main" val="29340331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5176844-69C3-4F79-BE38-EA5BDDF4F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EB5B266-20DD-5F32-FEF7-C55B504D19B4}"/>
              </a:ext>
            </a:extLst>
          </p:cNvPr>
          <p:cNvSpPr>
            <a:spLocks noGrp="1"/>
          </p:cNvSpPr>
          <p:nvPr>
            <p:ph type="title"/>
          </p:nvPr>
        </p:nvSpPr>
        <p:spPr>
          <a:xfrm>
            <a:off x="1078992" y="1063255"/>
            <a:ext cx="3575304" cy="4807541"/>
          </a:xfrm>
        </p:spPr>
        <p:txBody>
          <a:bodyPr>
            <a:normAutofit/>
          </a:bodyPr>
          <a:lstStyle/>
          <a:p>
            <a:r>
              <a:rPr lang="en-US"/>
              <a:t>Models</a:t>
            </a:r>
          </a:p>
        </p:txBody>
      </p:sp>
      <p:cxnSp>
        <p:nvCxnSpPr>
          <p:cNvPr id="11" name="Straight Connector 10">
            <a:extLst>
              <a:ext uri="{FF2B5EF4-FFF2-40B4-BE49-F238E27FC236}">
                <a16:creationId xmlns:a16="http://schemas.microsoft.com/office/drawing/2014/main" id="{623022EF-4E43-4298-8E3D-DA5EF06176E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8952" y="1280160"/>
            <a:ext cx="0" cy="557784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reeform 6">
            <a:extLst>
              <a:ext uri="{FF2B5EF4-FFF2-40B4-BE49-F238E27FC236}">
                <a16:creationId xmlns:a16="http://schemas.microsoft.com/office/drawing/2014/main" id="{A101E513-AF74-4E9D-A31F-996642507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graphicFrame>
        <p:nvGraphicFramePr>
          <p:cNvPr id="5" name="Content Placeholder 2">
            <a:extLst>
              <a:ext uri="{FF2B5EF4-FFF2-40B4-BE49-F238E27FC236}">
                <a16:creationId xmlns:a16="http://schemas.microsoft.com/office/drawing/2014/main" id="{F8CCDA7E-73D0-B468-3091-C2365C0ED6F4}"/>
              </a:ext>
            </a:extLst>
          </p:cNvPr>
          <p:cNvGraphicFramePr>
            <a:graphicFrameLocks noGrp="1"/>
          </p:cNvGraphicFramePr>
          <p:nvPr>
            <p:ph idx="1"/>
            <p:extLst>
              <p:ext uri="{D42A27DB-BD31-4B8C-83A1-F6EECF244321}">
                <p14:modId xmlns:p14="http://schemas.microsoft.com/office/powerpoint/2010/main" val="2225527434"/>
              </p:ext>
            </p:extLst>
          </p:nvPr>
        </p:nvGraphicFramePr>
        <p:xfrm>
          <a:off x="5297763" y="972642"/>
          <a:ext cx="6132237" cy="50349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617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Freeform 6">
            <a:extLst>
              <a:ext uri="{FF2B5EF4-FFF2-40B4-BE49-F238E27FC236}">
                <a16:creationId xmlns:a16="http://schemas.microsoft.com/office/drawing/2014/main" id="{72411438-92A5-42B0-9C54-EA4FB32ACB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78801"/>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 useBgFill="1">
        <p:nvSpPr>
          <p:cNvPr id="11" name="Rectangle 10">
            <a:extLst>
              <a:ext uri="{FF2B5EF4-FFF2-40B4-BE49-F238E27FC236}">
                <a16:creationId xmlns:a16="http://schemas.microsoft.com/office/drawing/2014/main" id="{C5176844-69C3-4F79-BE38-EA5BDDF4F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47E3978D-797A-A147-8095-21B66E0799D4}"/>
              </a:ext>
            </a:extLst>
          </p:cNvPr>
          <p:cNvSpPr txBox="1"/>
          <p:nvPr/>
        </p:nvSpPr>
        <p:spPr>
          <a:xfrm>
            <a:off x="5675243" y="467139"/>
            <a:ext cx="5514543" cy="2402843"/>
          </a:xfrm>
          <a:prstGeom prst="rect">
            <a:avLst/>
          </a:prstGeom>
        </p:spPr>
        <p:txBody>
          <a:bodyPr vert="horz" lIns="91440" tIns="45720" rIns="91440" bIns="45720" rtlCol="0" anchor="t">
            <a:normAutofit/>
          </a:bodyPr>
          <a:lstStyle/>
          <a:p>
            <a:pPr algn="ctr">
              <a:lnSpc>
                <a:spcPct val="90000"/>
              </a:lnSpc>
              <a:spcBef>
                <a:spcPct val="0"/>
              </a:spcBef>
              <a:spcAft>
                <a:spcPts val="600"/>
              </a:spcAft>
            </a:pPr>
            <a:r>
              <a:rPr lang="en-US" sz="6000" i="1" kern="1200" spc="100" baseline="0">
                <a:solidFill>
                  <a:schemeClr val="tx1">
                    <a:lumMod val="85000"/>
                    <a:lumOff val="15000"/>
                  </a:schemeClr>
                </a:solidFill>
                <a:latin typeface="+mj-lt"/>
                <a:ea typeface="+mj-ea"/>
                <a:cs typeface="+mj-cs"/>
              </a:rPr>
              <a:t>A Poetic Race</a:t>
            </a:r>
          </a:p>
        </p:txBody>
      </p:sp>
      <p:pic>
        <p:nvPicPr>
          <p:cNvPr id="5" name="Picture 4" descr="Horse hooves galloping throwing dust">
            <a:extLst>
              <a:ext uri="{FF2B5EF4-FFF2-40B4-BE49-F238E27FC236}">
                <a16:creationId xmlns:a16="http://schemas.microsoft.com/office/drawing/2014/main" id="{C3D28644-3C05-554A-511C-6CDBFCB47F79}"/>
              </a:ext>
            </a:extLst>
          </p:cNvPr>
          <p:cNvPicPr>
            <a:picLocks noChangeAspect="1"/>
          </p:cNvPicPr>
          <p:nvPr/>
        </p:nvPicPr>
        <p:blipFill rotWithShape="1">
          <a:blip r:embed="rId2"/>
          <a:srcRect l="11919" r="37322" b="-1"/>
          <a:stretch/>
        </p:blipFill>
        <p:spPr>
          <a:xfrm>
            <a:off x="1" y="10"/>
            <a:ext cx="5215066" cy="6857990"/>
          </a:xfrm>
          <a:custGeom>
            <a:avLst/>
            <a:gdLst/>
            <a:ahLst/>
            <a:cxnLst/>
            <a:rect l="l" t="t" r="r" b="b"/>
            <a:pathLst>
              <a:path w="5215066" h="6845983">
                <a:moveTo>
                  <a:pt x="0" y="0"/>
                </a:moveTo>
                <a:lnTo>
                  <a:pt x="3197713" y="0"/>
                </a:lnTo>
                <a:lnTo>
                  <a:pt x="3259787" y="39795"/>
                </a:lnTo>
                <a:cubicBezTo>
                  <a:pt x="4439462" y="836768"/>
                  <a:pt x="5215066" y="2186425"/>
                  <a:pt x="5215066" y="3717234"/>
                </a:cubicBezTo>
                <a:cubicBezTo>
                  <a:pt x="5215066" y="4788800"/>
                  <a:pt x="4835020" y="5771602"/>
                  <a:pt x="4202364" y="6538204"/>
                </a:cubicBezTo>
                <a:lnTo>
                  <a:pt x="3922635" y="6845983"/>
                </a:lnTo>
                <a:lnTo>
                  <a:pt x="0" y="6845983"/>
                </a:lnTo>
                <a:close/>
              </a:path>
            </a:pathLst>
          </a:custGeom>
        </p:spPr>
      </p:pic>
      <p:cxnSp>
        <p:nvCxnSpPr>
          <p:cNvPr id="13" name="Straight Connector 12">
            <a:extLst>
              <a:ext uri="{FF2B5EF4-FFF2-40B4-BE49-F238E27FC236}">
                <a16:creationId xmlns:a16="http://schemas.microsoft.com/office/drawing/2014/main" id="{C1FC086D-39EC-448D-97E7-FF232355AE1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986332" y="3088919"/>
            <a:ext cx="5212080"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BE6E9139-68B5-373D-A11F-1EF4057D96E3}"/>
              </a:ext>
            </a:extLst>
          </p:cNvPr>
          <p:cNvSpPr txBox="1"/>
          <p:nvPr/>
        </p:nvSpPr>
        <p:spPr>
          <a:xfrm>
            <a:off x="5545531" y="3210437"/>
            <a:ext cx="6738730" cy="2583113"/>
          </a:xfrm>
          <a:prstGeom prst="rect">
            <a:avLst/>
          </a:prstGeom>
        </p:spPr>
        <p:txBody>
          <a:bodyPr vert="horz" lIns="91440" tIns="45720" rIns="91440" bIns="45720" rtlCol="0">
            <a:noAutofit/>
          </a:bodyPr>
          <a:lstStyle/>
          <a:p>
            <a:pPr marL="182880">
              <a:lnSpc>
                <a:spcPct val="110000"/>
              </a:lnSpc>
              <a:spcBef>
                <a:spcPts val="400"/>
              </a:spcBef>
              <a:spcAft>
                <a:spcPts val="400"/>
              </a:spcAft>
              <a:buFont typeface="Arial" panose="020B0604020202020204" pitchFamily="34" charset="0"/>
            </a:pPr>
            <a:r>
              <a:rPr lang="en-US" sz="2000">
                <a:solidFill>
                  <a:schemeClr val="tx1">
                    <a:lumMod val="85000"/>
                    <a:lumOff val="15000"/>
                  </a:schemeClr>
                </a:solidFill>
              </a:rPr>
              <a:t>Aen. 5.144-50 (tr. Shadi Bartsch)</a:t>
            </a:r>
          </a:p>
          <a:p>
            <a:pPr marL="182880">
              <a:lnSpc>
                <a:spcPct val="110000"/>
              </a:lnSpc>
              <a:spcBef>
                <a:spcPts val="400"/>
              </a:spcBef>
              <a:spcAft>
                <a:spcPts val="400"/>
              </a:spcAft>
              <a:buFont typeface="Arial" panose="020B0604020202020204" pitchFamily="34" charset="0"/>
            </a:pPr>
            <a:r>
              <a:rPr lang="en-US" sz="2000">
                <a:solidFill>
                  <a:schemeClr val="tx1">
                    <a:lumMod val="85000"/>
                    <a:lumOff val="15000"/>
                  </a:schemeClr>
                </a:solidFill>
              </a:rPr>
              <a:t>Not even speeding chariots, springing</a:t>
            </a:r>
          </a:p>
          <a:p>
            <a:pPr marL="182880">
              <a:lnSpc>
                <a:spcPct val="110000"/>
              </a:lnSpc>
              <a:spcBef>
                <a:spcPts val="400"/>
              </a:spcBef>
              <a:spcAft>
                <a:spcPts val="400"/>
              </a:spcAft>
              <a:buFont typeface="Arial" panose="020B0604020202020204" pitchFamily="34" charset="0"/>
            </a:pPr>
            <a:r>
              <a:rPr lang="en-US" sz="2000">
                <a:solidFill>
                  <a:schemeClr val="tx1">
                    <a:lumMod val="85000"/>
                    <a:lumOff val="15000"/>
                  </a:schemeClr>
                </a:solidFill>
              </a:rPr>
              <a:t>from their stalls, devour racetracks with such speed,</a:t>
            </a:r>
          </a:p>
          <a:p>
            <a:pPr marL="182880">
              <a:lnSpc>
                <a:spcPct val="110000"/>
              </a:lnSpc>
              <a:spcBef>
                <a:spcPts val="400"/>
              </a:spcBef>
              <a:spcAft>
                <a:spcPts val="400"/>
              </a:spcAft>
              <a:buFont typeface="Arial" panose="020B0604020202020204" pitchFamily="34" charset="0"/>
            </a:pPr>
            <a:r>
              <a:rPr lang="en-US" sz="2000">
                <a:solidFill>
                  <a:schemeClr val="tx1">
                    <a:lumMod val="85000"/>
                    <a:lumOff val="15000"/>
                  </a:schemeClr>
                </a:solidFill>
              </a:rPr>
              <a:t>when the drivers strike their team with rippling reins</a:t>
            </a:r>
          </a:p>
          <a:p>
            <a:pPr marL="182880">
              <a:lnSpc>
                <a:spcPct val="110000"/>
              </a:lnSpc>
              <a:spcBef>
                <a:spcPts val="400"/>
              </a:spcBef>
              <a:spcAft>
                <a:spcPts val="400"/>
              </a:spcAft>
              <a:buFont typeface="Arial" panose="020B0604020202020204" pitchFamily="34" charset="0"/>
            </a:pPr>
            <a:r>
              <a:rPr lang="en-US" sz="2000">
                <a:solidFill>
                  <a:schemeClr val="tx1">
                    <a:lumMod val="85000"/>
                    <a:lumOff val="15000"/>
                  </a:schemeClr>
                </a:solidFill>
              </a:rPr>
              <a:t>and lean forward to snap the horses with the lash. </a:t>
            </a:r>
          </a:p>
        </p:txBody>
      </p:sp>
      <p:sp>
        <p:nvSpPr>
          <p:cNvPr id="15" name="Freeform 6">
            <a:extLst>
              <a:ext uri="{FF2B5EF4-FFF2-40B4-BE49-F238E27FC236}">
                <a16:creationId xmlns:a16="http://schemas.microsoft.com/office/drawing/2014/main" id="{A101E513-AF74-4E9D-A31F-996642507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Tree>
    <p:extLst>
      <p:ext uri="{BB962C8B-B14F-4D97-AF65-F5344CB8AC3E}">
        <p14:creationId xmlns:p14="http://schemas.microsoft.com/office/powerpoint/2010/main" val="4474929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tint val="98000"/>
            <a:satMod val="170000"/>
          </a:schemeClr>
        </a:solidFill>
        <a:effectLst/>
      </p:bgPr>
    </p:bg>
    <p:spTree>
      <p:nvGrpSpPr>
        <p:cNvPr id="1" name=""/>
        <p:cNvGrpSpPr/>
        <p:nvPr/>
      </p:nvGrpSpPr>
      <p:grpSpPr>
        <a:xfrm>
          <a:off x="0" y="0"/>
          <a:ext cx="0" cy="0"/>
          <a:chOff x="0" y="0"/>
          <a:chExt cx="0" cy="0"/>
        </a:xfrm>
      </p:grpSpPr>
      <p:sp>
        <p:nvSpPr>
          <p:cNvPr id="11" name="Freeform 6">
            <a:extLst>
              <a:ext uri="{FF2B5EF4-FFF2-40B4-BE49-F238E27FC236}">
                <a16:creationId xmlns:a16="http://schemas.microsoft.com/office/drawing/2014/main" id="{72411438-92A5-42B0-9C54-EA4FB32ACB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78801"/>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 useBgFill="1">
        <p:nvSpPr>
          <p:cNvPr id="13" name="Rectangle 12">
            <a:extLst>
              <a:ext uri="{FF2B5EF4-FFF2-40B4-BE49-F238E27FC236}">
                <a16:creationId xmlns:a16="http://schemas.microsoft.com/office/drawing/2014/main" id="{C5176844-69C3-4F79-BE38-EA5BDDF4F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picture containing text, old, arch, colonnade&#10;&#10;Description automatically generated">
            <a:extLst>
              <a:ext uri="{FF2B5EF4-FFF2-40B4-BE49-F238E27FC236}">
                <a16:creationId xmlns:a16="http://schemas.microsoft.com/office/drawing/2014/main" id="{5CE867CC-A609-EC8C-A0C8-6DEB3D47BB36}"/>
              </a:ext>
            </a:extLst>
          </p:cNvPr>
          <p:cNvPicPr>
            <a:picLocks noChangeAspect="1"/>
          </p:cNvPicPr>
          <p:nvPr/>
        </p:nvPicPr>
        <p:blipFill>
          <a:blip r:embed="rId2"/>
          <a:stretch>
            <a:fillRect/>
          </a:stretch>
        </p:blipFill>
        <p:spPr>
          <a:xfrm>
            <a:off x="758953" y="1147912"/>
            <a:ext cx="6301805" cy="4174945"/>
          </a:xfrm>
          <a:prstGeom prst="rect">
            <a:avLst/>
          </a:prstGeom>
        </p:spPr>
      </p:pic>
      <p:cxnSp>
        <p:nvCxnSpPr>
          <p:cNvPr id="15" name="Straight Connector 14">
            <a:extLst>
              <a:ext uri="{FF2B5EF4-FFF2-40B4-BE49-F238E27FC236}">
                <a16:creationId xmlns:a16="http://schemas.microsoft.com/office/drawing/2014/main" id="{61A0812C-8DCE-4CA2-904B-A5A5C12CA4F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2660" y="1005840"/>
            <a:ext cx="0" cy="5852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601DAED4-CAA9-3179-73DC-8D652DEC9742}"/>
              </a:ext>
            </a:extLst>
          </p:cNvPr>
          <p:cNvSpPr txBox="1"/>
          <p:nvPr/>
        </p:nvSpPr>
        <p:spPr>
          <a:xfrm>
            <a:off x="7712281" y="921922"/>
            <a:ext cx="3892109" cy="5439122"/>
          </a:xfrm>
          <a:prstGeom prst="rect">
            <a:avLst/>
          </a:prstGeom>
        </p:spPr>
        <p:txBody>
          <a:bodyPr vert="horz" lIns="91440" tIns="45720" rIns="91440" bIns="45720" rtlCol="0">
            <a:noAutofit/>
          </a:bodyPr>
          <a:lstStyle/>
          <a:p>
            <a:pPr marL="182880">
              <a:spcBef>
                <a:spcPts val="400"/>
              </a:spcBef>
              <a:spcAft>
                <a:spcPts val="400"/>
              </a:spcAft>
              <a:buFont typeface="Arial" panose="020B0604020202020204" pitchFamily="34" charset="0"/>
            </a:pPr>
            <a:r>
              <a:rPr lang="en-US" sz="2200">
                <a:solidFill>
                  <a:schemeClr val="tx1">
                    <a:lumMod val="85000"/>
                    <a:lumOff val="15000"/>
                  </a:schemeClr>
                </a:solidFill>
              </a:rPr>
              <a:t>RGDA 23</a:t>
            </a:r>
          </a:p>
          <a:p>
            <a:pPr marL="182880">
              <a:spcBef>
                <a:spcPts val="400"/>
              </a:spcBef>
              <a:spcAft>
                <a:spcPts val="400"/>
              </a:spcAft>
              <a:buFont typeface="Arial" panose="020B0604020202020204" pitchFamily="34" charset="0"/>
            </a:pPr>
            <a:r>
              <a:rPr lang="en-US" sz="2200">
                <a:solidFill>
                  <a:schemeClr val="tx1">
                    <a:lumMod val="85000"/>
                    <a:lumOff val="15000"/>
                  </a:schemeClr>
                </a:solidFill>
              </a:rPr>
              <a:t>I gave to the people a spectacle of a sea battle on the other side of the Tiber, in the place where the Caesars’ grove now is, once land had been removed, 1,800 feet in length, 1,200 in breadth. On it thirty ships with rams – triremes or two-banked ships – and many smaller boats did battle. In this fleet fought about 3,000 men, discounting the rowers.</a:t>
            </a:r>
          </a:p>
        </p:txBody>
      </p:sp>
      <p:sp>
        <p:nvSpPr>
          <p:cNvPr id="17" name="Freeform 6">
            <a:extLst>
              <a:ext uri="{FF2B5EF4-FFF2-40B4-BE49-F238E27FC236}">
                <a16:creationId xmlns:a16="http://schemas.microsoft.com/office/drawing/2014/main" id="{A101E513-AF74-4E9D-A31F-996642507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Tree>
    <p:extLst>
      <p:ext uri="{BB962C8B-B14F-4D97-AF65-F5344CB8AC3E}">
        <p14:creationId xmlns:p14="http://schemas.microsoft.com/office/powerpoint/2010/main" val="1601068242"/>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tint val="98000"/>
            <a:satMod val="170000"/>
          </a:schemeClr>
        </a:solidFill>
        <a:effectLst/>
      </p:bgPr>
    </p:bg>
    <p:spTree>
      <p:nvGrpSpPr>
        <p:cNvPr id="1" name=""/>
        <p:cNvGrpSpPr/>
        <p:nvPr/>
      </p:nvGrpSpPr>
      <p:grpSpPr>
        <a:xfrm>
          <a:off x="0" y="0"/>
          <a:ext cx="0" cy="0"/>
          <a:chOff x="0" y="0"/>
          <a:chExt cx="0" cy="0"/>
        </a:xfrm>
      </p:grpSpPr>
      <p:sp>
        <p:nvSpPr>
          <p:cNvPr id="25" name="Freeform 6">
            <a:extLst>
              <a:ext uri="{FF2B5EF4-FFF2-40B4-BE49-F238E27FC236}">
                <a16:creationId xmlns:a16="http://schemas.microsoft.com/office/drawing/2014/main" id="{72411438-92A5-42B0-9C54-EA4FB32ACB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78801"/>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 useBgFill="1">
        <p:nvSpPr>
          <p:cNvPr id="27" name="Rectangle 26">
            <a:extLst>
              <a:ext uri="{FF2B5EF4-FFF2-40B4-BE49-F238E27FC236}">
                <a16:creationId xmlns:a16="http://schemas.microsoft.com/office/drawing/2014/main" id="{C5176844-69C3-4F79-BE38-EA5BDDF4F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n aerial view of a city&#10;&#10;Description automatically generated">
            <a:extLst>
              <a:ext uri="{FF2B5EF4-FFF2-40B4-BE49-F238E27FC236}">
                <a16:creationId xmlns:a16="http://schemas.microsoft.com/office/drawing/2014/main" id="{17CCFB91-66BC-5A1B-A178-9DE779EAE739}"/>
              </a:ext>
            </a:extLst>
          </p:cNvPr>
          <p:cNvPicPr>
            <a:picLocks noChangeAspect="1"/>
          </p:cNvPicPr>
          <p:nvPr/>
        </p:nvPicPr>
        <p:blipFill rotWithShape="1">
          <a:blip r:embed="rId2"/>
          <a:srcRect t="2360" r="2" b="2"/>
          <a:stretch/>
        </p:blipFill>
        <p:spPr>
          <a:xfrm>
            <a:off x="758953" y="1282026"/>
            <a:ext cx="6301805" cy="3906718"/>
          </a:xfrm>
          <a:prstGeom prst="rect">
            <a:avLst/>
          </a:prstGeom>
        </p:spPr>
      </p:pic>
      <p:cxnSp>
        <p:nvCxnSpPr>
          <p:cNvPr id="29" name="Straight Connector 28">
            <a:extLst>
              <a:ext uri="{FF2B5EF4-FFF2-40B4-BE49-F238E27FC236}">
                <a16:creationId xmlns:a16="http://schemas.microsoft.com/office/drawing/2014/main" id="{61A0812C-8DCE-4CA2-904B-A5A5C12CA4F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2660" y="1005840"/>
            <a:ext cx="0" cy="5852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237FB8BF-11C9-7719-493C-418EE72992F8}"/>
              </a:ext>
            </a:extLst>
          </p:cNvPr>
          <p:cNvSpPr txBox="1"/>
          <p:nvPr/>
        </p:nvSpPr>
        <p:spPr>
          <a:xfrm>
            <a:off x="8004564" y="1005840"/>
            <a:ext cx="3425280" cy="5421085"/>
          </a:xfrm>
          <a:prstGeom prst="rect">
            <a:avLst/>
          </a:prstGeom>
        </p:spPr>
        <p:txBody>
          <a:bodyPr vert="horz" lIns="91440" tIns="45720" rIns="91440" bIns="45720" rtlCol="0">
            <a:normAutofit/>
          </a:bodyPr>
          <a:lstStyle/>
          <a:p>
            <a:pPr marL="182880">
              <a:lnSpc>
                <a:spcPct val="110000"/>
              </a:lnSpc>
              <a:spcBef>
                <a:spcPts val="400"/>
              </a:spcBef>
              <a:spcAft>
                <a:spcPts val="400"/>
              </a:spcAft>
              <a:buFont typeface="Arial" panose="020B0604020202020204" pitchFamily="34" charset="0"/>
            </a:pPr>
            <a:r>
              <a:rPr lang="en-US" sz="2200" i="1">
                <a:solidFill>
                  <a:schemeClr val="tx1">
                    <a:lumMod val="85000"/>
                    <a:lumOff val="15000"/>
                  </a:schemeClr>
                </a:solidFill>
              </a:rPr>
              <a:t>Aen. </a:t>
            </a:r>
            <a:r>
              <a:rPr lang="en-US" sz="2200">
                <a:solidFill>
                  <a:schemeClr val="tx1">
                    <a:lumMod val="85000"/>
                    <a:lumOff val="15000"/>
                  </a:schemeClr>
                </a:solidFill>
              </a:rPr>
              <a:t>5.288-9</a:t>
            </a:r>
          </a:p>
          <a:p>
            <a:pPr marL="182880">
              <a:lnSpc>
                <a:spcPct val="110000"/>
              </a:lnSpc>
              <a:spcBef>
                <a:spcPts val="400"/>
              </a:spcBef>
              <a:spcAft>
                <a:spcPts val="400"/>
              </a:spcAft>
              <a:buFont typeface="Arial" panose="020B0604020202020204" pitchFamily="34" charset="0"/>
            </a:pPr>
            <a:r>
              <a:rPr lang="en-US" sz="2200">
                <a:solidFill>
                  <a:schemeClr val="tx1">
                    <a:lumMod val="85000"/>
                    <a:lumOff val="15000"/>
                  </a:schemeClr>
                </a:solidFill>
              </a:rPr>
              <a:t>                 mediaque in ualle theatri / circus erat</a:t>
            </a:r>
          </a:p>
          <a:p>
            <a:pPr marL="182880">
              <a:lnSpc>
                <a:spcPct val="110000"/>
              </a:lnSpc>
              <a:spcBef>
                <a:spcPts val="400"/>
              </a:spcBef>
              <a:spcAft>
                <a:spcPts val="400"/>
              </a:spcAft>
              <a:buFont typeface="Arial" panose="020B0604020202020204" pitchFamily="34" charset="0"/>
            </a:pPr>
            <a:endParaRPr lang="en-US" sz="2200">
              <a:solidFill>
                <a:schemeClr val="tx1">
                  <a:lumMod val="85000"/>
                  <a:lumOff val="15000"/>
                </a:schemeClr>
              </a:solidFill>
            </a:endParaRPr>
          </a:p>
          <a:p>
            <a:pPr marL="182880">
              <a:lnSpc>
                <a:spcPct val="110000"/>
              </a:lnSpc>
              <a:spcBef>
                <a:spcPts val="400"/>
              </a:spcBef>
              <a:spcAft>
                <a:spcPts val="400"/>
              </a:spcAft>
              <a:buFont typeface="Arial" panose="020B0604020202020204" pitchFamily="34" charset="0"/>
            </a:pPr>
            <a:r>
              <a:rPr lang="en-US" sz="2200">
                <a:solidFill>
                  <a:schemeClr val="tx1">
                    <a:lumMod val="85000"/>
                    <a:lumOff val="15000"/>
                  </a:schemeClr>
                </a:solidFill>
              </a:rPr>
              <a:t>All around it stood wooded hills and in the middle of the valley there was a circle for a theatre</a:t>
            </a:r>
          </a:p>
        </p:txBody>
      </p:sp>
      <p:sp>
        <p:nvSpPr>
          <p:cNvPr id="31" name="Freeform 6">
            <a:extLst>
              <a:ext uri="{FF2B5EF4-FFF2-40B4-BE49-F238E27FC236}">
                <a16:creationId xmlns:a16="http://schemas.microsoft.com/office/drawing/2014/main" id="{A101E513-AF74-4E9D-A31F-996642507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Tree>
    <p:extLst>
      <p:ext uri="{BB962C8B-B14F-4D97-AF65-F5344CB8AC3E}">
        <p14:creationId xmlns:p14="http://schemas.microsoft.com/office/powerpoint/2010/main" val="2417172150"/>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 old, outdoor, vintage&#10;&#10;Description automatically generated">
            <a:extLst>
              <a:ext uri="{FF2B5EF4-FFF2-40B4-BE49-F238E27FC236}">
                <a16:creationId xmlns:a16="http://schemas.microsoft.com/office/drawing/2014/main" id="{A3805053-CBEF-BBE6-65DF-9A1D213AC1CD}"/>
              </a:ext>
            </a:extLst>
          </p:cNvPr>
          <p:cNvPicPr>
            <a:picLocks noChangeAspect="1"/>
          </p:cNvPicPr>
          <p:nvPr/>
        </p:nvPicPr>
        <p:blipFill>
          <a:blip r:embed="rId2"/>
          <a:stretch>
            <a:fillRect/>
          </a:stretch>
        </p:blipFill>
        <p:spPr>
          <a:xfrm>
            <a:off x="7159477" y="-8833"/>
            <a:ext cx="5032523" cy="4012598"/>
          </a:xfrm>
          <a:prstGeom prst="rect">
            <a:avLst/>
          </a:prstGeom>
        </p:spPr>
      </p:pic>
      <p:pic>
        <p:nvPicPr>
          <p:cNvPr id="7" name="Picture 6" descr="A picture containing text, book, old, painting&#10;&#10;Description automatically generated">
            <a:extLst>
              <a:ext uri="{FF2B5EF4-FFF2-40B4-BE49-F238E27FC236}">
                <a16:creationId xmlns:a16="http://schemas.microsoft.com/office/drawing/2014/main" id="{58B416D7-97EF-E922-7F28-1633F766D924}"/>
              </a:ext>
            </a:extLst>
          </p:cNvPr>
          <p:cNvPicPr>
            <a:picLocks noChangeAspect="1"/>
          </p:cNvPicPr>
          <p:nvPr/>
        </p:nvPicPr>
        <p:blipFill>
          <a:blip r:embed="rId3"/>
          <a:stretch>
            <a:fillRect/>
          </a:stretch>
        </p:blipFill>
        <p:spPr>
          <a:xfrm>
            <a:off x="0" y="1319349"/>
            <a:ext cx="7159477" cy="5538651"/>
          </a:xfrm>
          <a:prstGeom prst="rect">
            <a:avLst/>
          </a:prstGeom>
        </p:spPr>
      </p:pic>
    </p:spTree>
    <p:extLst>
      <p:ext uri="{BB962C8B-B14F-4D97-AF65-F5344CB8AC3E}">
        <p14:creationId xmlns:p14="http://schemas.microsoft.com/office/powerpoint/2010/main" val="38089821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Freeform 6">
            <a:extLst>
              <a:ext uri="{FF2B5EF4-FFF2-40B4-BE49-F238E27FC236}">
                <a16:creationId xmlns:a16="http://schemas.microsoft.com/office/drawing/2014/main" id="{72411438-92A5-42B0-9C54-EA4FB32ACB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78801"/>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 useBgFill="1">
        <p:nvSpPr>
          <p:cNvPr id="11" name="Rectangle 10">
            <a:extLst>
              <a:ext uri="{FF2B5EF4-FFF2-40B4-BE49-F238E27FC236}">
                <a16:creationId xmlns:a16="http://schemas.microsoft.com/office/drawing/2014/main" id="{C5176844-69C3-4F79-BE38-EA5BDDF4F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1113FF5-9B84-4A89-BF52-EA3C7E01AA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999" cy="195596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B559616-16C7-CC65-4A9B-6216661A1AF8}"/>
              </a:ext>
            </a:extLst>
          </p:cNvPr>
          <p:cNvSpPr txBox="1"/>
          <p:nvPr/>
        </p:nvSpPr>
        <p:spPr>
          <a:xfrm>
            <a:off x="358073" y="2385607"/>
            <a:ext cx="6039340" cy="3368920"/>
          </a:xfrm>
          <a:prstGeom prst="rect">
            <a:avLst/>
          </a:prstGeom>
        </p:spPr>
        <p:txBody>
          <a:bodyPr vert="horz" lIns="91440" tIns="45720" rIns="91440" bIns="45720" rtlCol="0" anchor="ctr">
            <a:normAutofit/>
          </a:bodyPr>
          <a:lstStyle/>
          <a:p>
            <a:pPr marL="182880">
              <a:lnSpc>
                <a:spcPct val="110000"/>
              </a:lnSpc>
              <a:spcBef>
                <a:spcPts val="400"/>
              </a:spcBef>
              <a:spcAft>
                <a:spcPts val="400"/>
              </a:spcAft>
              <a:buFont typeface="Arial" panose="020B0604020202020204" pitchFamily="34" charset="0"/>
            </a:pPr>
            <a:r>
              <a:rPr lang="en-US">
                <a:solidFill>
                  <a:schemeClr val="tx1">
                    <a:lumMod val="85000"/>
                    <a:lumOff val="15000"/>
                  </a:schemeClr>
                </a:solidFill>
              </a:rPr>
              <a:t>And then, a sudden miracle took place, important</a:t>
            </a:r>
          </a:p>
          <a:p>
            <a:pPr marL="182880">
              <a:lnSpc>
                <a:spcPct val="110000"/>
              </a:lnSpc>
              <a:spcBef>
                <a:spcPts val="400"/>
              </a:spcBef>
              <a:spcAft>
                <a:spcPts val="400"/>
              </a:spcAft>
              <a:buFont typeface="Arial" panose="020B0604020202020204" pitchFamily="34" charset="0"/>
            </a:pPr>
            <a:r>
              <a:rPr lang="en-US">
                <a:solidFill>
                  <a:schemeClr val="tx1">
                    <a:lumMod val="85000"/>
                    <a:lumOff val="15000"/>
                  </a:schemeClr>
                </a:solidFill>
              </a:rPr>
              <a:t>in the future – as its fulfillment showed</a:t>
            </a:r>
          </a:p>
          <a:p>
            <a:pPr marL="182880">
              <a:lnSpc>
                <a:spcPct val="110000"/>
              </a:lnSpc>
              <a:spcBef>
                <a:spcPts val="400"/>
              </a:spcBef>
              <a:spcAft>
                <a:spcPts val="400"/>
              </a:spcAft>
              <a:buFont typeface="Arial" panose="020B0604020202020204" pitchFamily="34" charset="0"/>
            </a:pPr>
            <a:r>
              <a:rPr lang="en-US">
                <a:solidFill>
                  <a:schemeClr val="tx1">
                    <a:lumMod val="85000"/>
                    <a:lumOff val="15000"/>
                  </a:schemeClr>
                </a:solidFill>
              </a:rPr>
              <a:t>when stern prophets at last knew its meaning.</a:t>
            </a:r>
          </a:p>
          <a:p>
            <a:pPr marL="182880">
              <a:lnSpc>
                <a:spcPct val="110000"/>
              </a:lnSpc>
              <a:spcBef>
                <a:spcPts val="400"/>
              </a:spcBef>
              <a:spcAft>
                <a:spcPts val="400"/>
              </a:spcAft>
              <a:buFont typeface="Arial" panose="020B0604020202020204" pitchFamily="34" charset="0"/>
            </a:pPr>
            <a:r>
              <a:rPr lang="en-US">
                <a:solidFill>
                  <a:schemeClr val="tx1">
                    <a:lumMod val="85000"/>
                    <a:lumOff val="15000"/>
                  </a:schemeClr>
                </a:solidFill>
              </a:rPr>
              <a:t>Soaring through the empty sky, the arrow</a:t>
            </a:r>
          </a:p>
          <a:p>
            <a:pPr marL="182880">
              <a:lnSpc>
                <a:spcPct val="110000"/>
              </a:lnSpc>
              <a:spcBef>
                <a:spcPts val="400"/>
              </a:spcBef>
              <a:spcAft>
                <a:spcPts val="400"/>
              </a:spcAft>
              <a:buFont typeface="Arial" panose="020B0604020202020204" pitchFamily="34" charset="0"/>
            </a:pPr>
            <a:r>
              <a:rPr lang="en-US">
                <a:solidFill>
                  <a:schemeClr val="tx1">
                    <a:lumMod val="85000"/>
                    <a:lumOff val="15000"/>
                  </a:schemeClr>
                </a:solidFill>
              </a:rPr>
              <a:t>blazed a flaming path, then vanished in the breeze,</a:t>
            </a:r>
          </a:p>
          <a:p>
            <a:pPr marL="182880">
              <a:lnSpc>
                <a:spcPct val="110000"/>
              </a:lnSpc>
              <a:spcBef>
                <a:spcPts val="400"/>
              </a:spcBef>
              <a:spcAft>
                <a:spcPts val="400"/>
              </a:spcAft>
              <a:buFont typeface="Arial" panose="020B0604020202020204" pitchFamily="34" charset="0"/>
            </a:pPr>
            <a:r>
              <a:rPr lang="en-US">
                <a:solidFill>
                  <a:schemeClr val="tx1">
                    <a:lumMod val="85000"/>
                    <a:lumOff val="15000"/>
                  </a:schemeClr>
                </a:solidFill>
              </a:rPr>
              <a:t>like a shooting star falling from the heavens</a:t>
            </a:r>
          </a:p>
          <a:p>
            <a:pPr marL="182880">
              <a:lnSpc>
                <a:spcPct val="110000"/>
              </a:lnSpc>
              <a:spcBef>
                <a:spcPts val="400"/>
              </a:spcBef>
              <a:spcAft>
                <a:spcPts val="400"/>
              </a:spcAft>
              <a:buFont typeface="Arial" panose="020B0604020202020204" pitchFamily="34" charset="0"/>
            </a:pPr>
            <a:r>
              <a:rPr lang="en-US">
                <a:solidFill>
                  <a:schemeClr val="tx1">
                    <a:lumMod val="85000"/>
                    <a:lumOff val="15000"/>
                  </a:schemeClr>
                </a:solidFill>
              </a:rPr>
              <a:t>that draws its shining trail across the sky.</a:t>
            </a:r>
          </a:p>
        </p:txBody>
      </p:sp>
      <p:pic>
        <p:nvPicPr>
          <p:cNvPr id="4" name="Picture 3" descr="A close-up of the front and the back of a coin&#10;&#10;Description automatically generated">
            <a:extLst>
              <a:ext uri="{FF2B5EF4-FFF2-40B4-BE49-F238E27FC236}">
                <a16:creationId xmlns:a16="http://schemas.microsoft.com/office/drawing/2014/main" id="{987FDAB9-5F94-00A8-B1F9-07BBC7AB499D}"/>
              </a:ext>
            </a:extLst>
          </p:cNvPr>
          <p:cNvPicPr>
            <a:picLocks noChangeAspect="1"/>
          </p:cNvPicPr>
          <p:nvPr/>
        </p:nvPicPr>
        <p:blipFill>
          <a:blip r:embed="rId2"/>
          <a:stretch>
            <a:fillRect/>
          </a:stretch>
        </p:blipFill>
        <p:spPr>
          <a:xfrm>
            <a:off x="6755485" y="2742304"/>
            <a:ext cx="5436514" cy="2655527"/>
          </a:xfrm>
          <a:prstGeom prst="rect">
            <a:avLst/>
          </a:prstGeom>
        </p:spPr>
      </p:pic>
      <p:sp>
        <p:nvSpPr>
          <p:cNvPr id="15" name="Freeform 6">
            <a:extLst>
              <a:ext uri="{FF2B5EF4-FFF2-40B4-BE49-F238E27FC236}">
                <a16:creationId xmlns:a16="http://schemas.microsoft.com/office/drawing/2014/main" id="{A101E513-AF74-4E9D-A31F-996642507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
        <p:nvSpPr>
          <p:cNvPr id="5" name="TextBox 4">
            <a:extLst>
              <a:ext uri="{FF2B5EF4-FFF2-40B4-BE49-F238E27FC236}">
                <a16:creationId xmlns:a16="http://schemas.microsoft.com/office/drawing/2014/main" id="{3BF08E79-EF64-A4CA-6A4E-1EA00860CAA5}"/>
              </a:ext>
            </a:extLst>
          </p:cNvPr>
          <p:cNvSpPr txBox="1"/>
          <p:nvPr/>
        </p:nvSpPr>
        <p:spPr>
          <a:xfrm>
            <a:off x="626166" y="866635"/>
            <a:ext cx="5009321" cy="830997"/>
          </a:xfrm>
          <a:prstGeom prst="rect">
            <a:avLst/>
          </a:prstGeom>
          <a:noFill/>
        </p:spPr>
        <p:txBody>
          <a:bodyPr wrap="square" rtlCol="0">
            <a:spAutoFit/>
          </a:bodyPr>
          <a:lstStyle/>
          <a:p>
            <a:r>
              <a:rPr lang="en-US" sz="3000">
                <a:solidFill>
                  <a:schemeClr val="bg1"/>
                </a:solidFill>
              </a:rPr>
              <a:t>Aen. 5.522-528</a:t>
            </a:r>
          </a:p>
          <a:p>
            <a:endParaRPr lang="en-US"/>
          </a:p>
        </p:txBody>
      </p:sp>
    </p:spTree>
    <p:extLst>
      <p:ext uri="{BB962C8B-B14F-4D97-AF65-F5344CB8AC3E}">
        <p14:creationId xmlns:p14="http://schemas.microsoft.com/office/powerpoint/2010/main" val="37625940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5176844-69C3-4F79-BE38-EA5BDDF4F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1AC679D-77C6-9FAC-22C6-7DE149D8977D}"/>
              </a:ext>
            </a:extLst>
          </p:cNvPr>
          <p:cNvSpPr>
            <a:spLocks noGrp="1"/>
          </p:cNvSpPr>
          <p:nvPr>
            <p:ph type="title"/>
          </p:nvPr>
        </p:nvSpPr>
        <p:spPr>
          <a:xfrm>
            <a:off x="1068497" y="1063255"/>
            <a:ext cx="3122148" cy="4807541"/>
          </a:xfrm>
        </p:spPr>
        <p:txBody>
          <a:bodyPr>
            <a:normAutofit/>
          </a:bodyPr>
          <a:lstStyle/>
          <a:p>
            <a:r>
              <a:rPr lang="en-US"/>
              <a:t>Further Voices in the Ludi</a:t>
            </a:r>
          </a:p>
        </p:txBody>
      </p:sp>
      <p:cxnSp>
        <p:nvCxnSpPr>
          <p:cNvPr id="11" name="Straight Connector 10">
            <a:extLst>
              <a:ext uri="{FF2B5EF4-FFF2-40B4-BE49-F238E27FC236}">
                <a16:creationId xmlns:a16="http://schemas.microsoft.com/office/drawing/2014/main" id="{33862825-C012-4895-A17E-F3D1F62D89D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8952" y="1143293"/>
            <a:ext cx="0" cy="5714707"/>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Freeform: Shape 12">
            <a:extLst>
              <a:ext uri="{FF2B5EF4-FFF2-40B4-BE49-F238E27FC236}">
                <a16:creationId xmlns:a16="http://schemas.microsoft.com/office/drawing/2014/main" id="{7BB25A96-E96A-4D45-AA98-5275E81FAC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6956" y="0"/>
            <a:ext cx="7615044" cy="6858000"/>
          </a:xfrm>
          <a:custGeom>
            <a:avLst/>
            <a:gdLst>
              <a:gd name="connsiteX0" fmla="*/ 2017353 w 7615044"/>
              <a:gd name="connsiteY0" fmla="*/ 0 h 6858000"/>
              <a:gd name="connsiteX1" fmla="*/ 3903088 w 7615044"/>
              <a:gd name="connsiteY1" fmla="*/ 0 h 6858000"/>
              <a:gd name="connsiteX2" fmla="*/ 5215066 w 7615044"/>
              <a:gd name="connsiteY2" fmla="*/ 0 h 6858000"/>
              <a:gd name="connsiteX3" fmla="*/ 7615044 w 7615044"/>
              <a:gd name="connsiteY3" fmla="*/ 0 h 6858000"/>
              <a:gd name="connsiteX4" fmla="*/ 7615044 w 7615044"/>
              <a:gd name="connsiteY4" fmla="*/ 6858000 h 6858000"/>
              <a:gd name="connsiteX5" fmla="*/ 5215066 w 7615044"/>
              <a:gd name="connsiteY5" fmla="*/ 6858000 h 6858000"/>
              <a:gd name="connsiteX6" fmla="*/ 3903088 w 7615044"/>
              <a:gd name="connsiteY6" fmla="*/ 6858000 h 6858000"/>
              <a:gd name="connsiteX7" fmla="*/ 1292431 w 7615044"/>
              <a:gd name="connsiteY7" fmla="*/ 6858000 h 6858000"/>
              <a:gd name="connsiteX8" fmla="*/ 1012702 w 7615044"/>
              <a:gd name="connsiteY8" fmla="*/ 6549681 h 6858000"/>
              <a:gd name="connsiteX9" fmla="*/ 0 w 7615044"/>
              <a:gd name="connsiteY9" fmla="*/ 3723759 h 6858000"/>
              <a:gd name="connsiteX10" fmla="*/ 1955279 w 7615044"/>
              <a:gd name="connsiteY10" fmla="*/ 3986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15044" h="6858000">
                <a:moveTo>
                  <a:pt x="2017353" y="0"/>
                </a:moveTo>
                <a:lnTo>
                  <a:pt x="3903088" y="0"/>
                </a:lnTo>
                <a:lnTo>
                  <a:pt x="5215066" y="0"/>
                </a:lnTo>
                <a:lnTo>
                  <a:pt x="7615044" y="0"/>
                </a:lnTo>
                <a:lnTo>
                  <a:pt x="7615044" y="6858000"/>
                </a:lnTo>
                <a:lnTo>
                  <a:pt x="5215066" y="6858000"/>
                </a:lnTo>
                <a:lnTo>
                  <a:pt x="3903088" y="6858000"/>
                </a:lnTo>
                <a:lnTo>
                  <a:pt x="1292431" y="6858000"/>
                </a:lnTo>
                <a:lnTo>
                  <a:pt x="1012702" y="6549681"/>
                </a:lnTo>
                <a:cubicBezTo>
                  <a:pt x="380046" y="5781733"/>
                  <a:pt x="0" y="4797206"/>
                  <a:pt x="0" y="3723759"/>
                </a:cubicBezTo>
                <a:cubicBezTo>
                  <a:pt x="0" y="2190263"/>
                  <a:pt x="775604" y="838237"/>
                  <a:pt x="1955279" y="3986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6">
            <a:extLst>
              <a:ext uri="{FF2B5EF4-FFF2-40B4-BE49-F238E27FC236}">
                <a16:creationId xmlns:a16="http://schemas.microsoft.com/office/drawing/2014/main" id="{A101E513-AF74-4E9D-A31F-996642507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graphicFrame>
        <p:nvGraphicFramePr>
          <p:cNvPr id="5" name="Content Placeholder 2">
            <a:extLst>
              <a:ext uri="{FF2B5EF4-FFF2-40B4-BE49-F238E27FC236}">
                <a16:creationId xmlns:a16="http://schemas.microsoft.com/office/drawing/2014/main" id="{7F0F5E06-AB8F-3160-4E3B-9BE0ECB6089F}"/>
              </a:ext>
            </a:extLst>
          </p:cNvPr>
          <p:cNvGraphicFramePr>
            <a:graphicFrameLocks noGrp="1"/>
          </p:cNvGraphicFramePr>
          <p:nvPr>
            <p:ph idx="1"/>
            <p:extLst>
              <p:ext uri="{D42A27DB-BD31-4B8C-83A1-F6EECF244321}">
                <p14:modId xmlns:p14="http://schemas.microsoft.com/office/powerpoint/2010/main" val="4280505829"/>
              </p:ext>
            </p:extLst>
          </p:nvPr>
        </p:nvGraphicFramePr>
        <p:xfrm>
          <a:off x="5765962" y="972642"/>
          <a:ext cx="5664038" cy="49796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546263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5176844-69C3-4F79-BE38-EA5BDDF4F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738EC42-583C-706A-8431-BFD7E6AD06DF}"/>
              </a:ext>
            </a:extLst>
          </p:cNvPr>
          <p:cNvSpPr>
            <a:spLocks noGrp="1"/>
          </p:cNvSpPr>
          <p:nvPr>
            <p:ph type="title"/>
          </p:nvPr>
        </p:nvSpPr>
        <p:spPr>
          <a:xfrm>
            <a:off x="1078992" y="1063255"/>
            <a:ext cx="3575304" cy="4807541"/>
          </a:xfrm>
        </p:spPr>
        <p:txBody>
          <a:bodyPr>
            <a:normAutofit/>
          </a:bodyPr>
          <a:lstStyle/>
          <a:p>
            <a:r>
              <a:rPr lang="en-US" sz="5100"/>
              <a:t>Boat Race Competitors</a:t>
            </a:r>
          </a:p>
        </p:txBody>
      </p:sp>
      <p:cxnSp>
        <p:nvCxnSpPr>
          <p:cNvPr id="11" name="Straight Connector 10">
            <a:extLst>
              <a:ext uri="{FF2B5EF4-FFF2-40B4-BE49-F238E27FC236}">
                <a16:creationId xmlns:a16="http://schemas.microsoft.com/office/drawing/2014/main" id="{623022EF-4E43-4298-8E3D-DA5EF06176E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8952" y="1280160"/>
            <a:ext cx="0" cy="557784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reeform 6">
            <a:extLst>
              <a:ext uri="{FF2B5EF4-FFF2-40B4-BE49-F238E27FC236}">
                <a16:creationId xmlns:a16="http://schemas.microsoft.com/office/drawing/2014/main" id="{A101E513-AF74-4E9D-A31F-996642507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graphicFrame>
        <p:nvGraphicFramePr>
          <p:cNvPr id="5" name="Content Placeholder 2">
            <a:extLst>
              <a:ext uri="{FF2B5EF4-FFF2-40B4-BE49-F238E27FC236}">
                <a16:creationId xmlns:a16="http://schemas.microsoft.com/office/drawing/2014/main" id="{B8620FE5-1F93-8C03-4D5C-31D9D11201FE}"/>
              </a:ext>
            </a:extLst>
          </p:cNvPr>
          <p:cNvGraphicFramePr>
            <a:graphicFrameLocks noGrp="1"/>
          </p:cNvGraphicFramePr>
          <p:nvPr>
            <p:ph idx="1"/>
            <p:extLst>
              <p:ext uri="{D42A27DB-BD31-4B8C-83A1-F6EECF244321}">
                <p14:modId xmlns:p14="http://schemas.microsoft.com/office/powerpoint/2010/main" val="640724280"/>
              </p:ext>
            </p:extLst>
          </p:nvPr>
        </p:nvGraphicFramePr>
        <p:xfrm>
          <a:off x="5297763" y="972642"/>
          <a:ext cx="6132237" cy="50349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627655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13">
            <a:extLst>
              <a:ext uri="{FF2B5EF4-FFF2-40B4-BE49-F238E27FC236}">
                <a16:creationId xmlns:a16="http://schemas.microsoft.com/office/drawing/2014/main" id="{19B2EB12-332C-4DCC-9746-30DD4690F9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AFD40B55-BABB-4B33-ADD3-0C234043067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34774" y="590550"/>
            <a:ext cx="5480792" cy="2739376"/>
            <a:chOff x="7807230" y="2012810"/>
            <a:chExt cx="3251252" cy="3459865"/>
          </a:xfrm>
        </p:grpSpPr>
        <p:sp>
          <p:nvSpPr>
            <p:cNvPr id="17" name="Rectangle 16">
              <a:extLst>
                <a:ext uri="{FF2B5EF4-FFF2-40B4-BE49-F238E27FC236}">
                  <a16:creationId xmlns:a16="http://schemas.microsoft.com/office/drawing/2014/main" id="{C324E181-0B87-4B75-A5EC-6A4B1BD1B6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77211FB-84C1-4B06-AF95-F83D0394DC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3" name="Picture 2" descr="A picture containing text, outdoor&#10;&#10;Description automatically generated">
            <a:extLst>
              <a:ext uri="{FF2B5EF4-FFF2-40B4-BE49-F238E27FC236}">
                <a16:creationId xmlns:a16="http://schemas.microsoft.com/office/drawing/2014/main" id="{6D1A560B-DE4E-358A-757D-9F172CBD54B2}"/>
              </a:ext>
            </a:extLst>
          </p:cNvPr>
          <p:cNvPicPr>
            <a:picLocks noChangeAspect="1"/>
          </p:cNvPicPr>
          <p:nvPr/>
        </p:nvPicPr>
        <p:blipFill>
          <a:blip r:embed="rId2"/>
          <a:stretch>
            <a:fillRect/>
          </a:stretch>
        </p:blipFill>
        <p:spPr>
          <a:xfrm>
            <a:off x="1129378" y="753230"/>
            <a:ext cx="4291584" cy="2414016"/>
          </a:xfrm>
          <a:prstGeom prst="rect">
            <a:avLst/>
          </a:prstGeom>
        </p:spPr>
      </p:pic>
      <p:grpSp>
        <p:nvGrpSpPr>
          <p:cNvPr id="20" name="Group 19">
            <a:extLst>
              <a:ext uri="{FF2B5EF4-FFF2-40B4-BE49-F238E27FC236}">
                <a16:creationId xmlns:a16="http://schemas.microsoft.com/office/drawing/2014/main" id="{E616EDA1-F722-4C6A-AD2F-E487C7EBE6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34774" y="3544708"/>
            <a:ext cx="2651760" cy="2739376"/>
            <a:chOff x="7807230" y="2012810"/>
            <a:chExt cx="3251252" cy="3459865"/>
          </a:xfrm>
        </p:grpSpPr>
        <p:sp>
          <p:nvSpPr>
            <p:cNvPr id="21" name="Rectangle 20">
              <a:extLst>
                <a:ext uri="{FF2B5EF4-FFF2-40B4-BE49-F238E27FC236}">
                  <a16:creationId xmlns:a16="http://schemas.microsoft.com/office/drawing/2014/main" id="{2B994A57-EDEF-4F7C-9FF3-8A46664686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C0D45935-877E-4620-9F00-69FFC601B3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5" name="Picture 4" descr="A picture containing dog, mammal&#10;&#10;Description automatically generated">
            <a:extLst>
              <a:ext uri="{FF2B5EF4-FFF2-40B4-BE49-F238E27FC236}">
                <a16:creationId xmlns:a16="http://schemas.microsoft.com/office/drawing/2014/main" id="{51830D64-5331-F774-5FBA-8A126157955F}"/>
              </a:ext>
            </a:extLst>
          </p:cNvPr>
          <p:cNvPicPr>
            <a:picLocks noChangeAspect="1"/>
          </p:cNvPicPr>
          <p:nvPr/>
        </p:nvPicPr>
        <p:blipFill>
          <a:blip r:embed="rId3"/>
          <a:stretch>
            <a:fillRect/>
          </a:stretch>
        </p:blipFill>
        <p:spPr>
          <a:xfrm>
            <a:off x="699366" y="4043430"/>
            <a:ext cx="2322576" cy="1741932"/>
          </a:xfrm>
          <a:prstGeom prst="rect">
            <a:avLst/>
          </a:prstGeom>
        </p:spPr>
      </p:pic>
      <p:grpSp>
        <p:nvGrpSpPr>
          <p:cNvPr id="32" name="Group 23">
            <a:extLst>
              <a:ext uri="{FF2B5EF4-FFF2-40B4-BE49-F238E27FC236}">
                <a16:creationId xmlns:a16="http://schemas.microsoft.com/office/drawing/2014/main" id="{718BCC2B-0684-4382-A2D3-C9ADC776876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85270" y="3544708"/>
            <a:ext cx="2651760" cy="2739376"/>
            <a:chOff x="7807230" y="2012810"/>
            <a:chExt cx="3251252" cy="3459865"/>
          </a:xfrm>
        </p:grpSpPr>
        <p:sp>
          <p:nvSpPr>
            <p:cNvPr id="33" name="Rectangle 24">
              <a:extLst>
                <a:ext uri="{FF2B5EF4-FFF2-40B4-BE49-F238E27FC236}">
                  <a16:creationId xmlns:a16="http://schemas.microsoft.com/office/drawing/2014/main" id="{F67BE271-7CC8-493E-ACC7-330B8DAEC7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25">
              <a:extLst>
                <a:ext uri="{FF2B5EF4-FFF2-40B4-BE49-F238E27FC236}">
                  <a16:creationId xmlns:a16="http://schemas.microsoft.com/office/drawing/2014/main" id="{B416E226-9BF3-4654-A708-DDC3A062CF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7" name="Picture 6" descr="A close-up of a carving&#10;&#10;Description automatically generated with low confidence">
            <a:extLst>
              <a:ext uri="{FF2B5EF4-FFF2-40B4-BE49-F238E27FC236}">
                <a16:creationId xmlns:a16="http://schemas.microsoft.com/office/drawing/2014/main" id="{8F96E250-99E5-7237-5740-4E00F4C0CA70}"/>
              </a:ext>
            </a:extLst>
          </p:cNvPr>
          <p:cNvPicPr>
            <a:picLocks noChangeAspect="1"/>
          </p:cNvPicPr>
          <p:nvPr/>
        </p:nvPicPr>
        <p:blipFill>
          <a:blip r:embed="rId4"/>
          <a:stretch>
            <a:fillRect/>
          </a:stretch>
        </p:blipFill>
        <p:spPr>
          <a:xfrm>
            <a:off x="3549862" y="4199757"/>
            <a:ext cx="2322576" cy="1429277"/>
          </a:xfrm>
          <a:prstGeom prst="rect">
            <a:avLst/>
          </a:prstGeom>
        </p:spPr>
      </p:pic>
      <p:grpSp>
        <p:nvGrpSpPr>
          <p:cNvPr id="28" name="Group 27">
            <a:extLst>
              <a:ext uri="{FF2B5EF4-FFF2-40B4-BE49-F238E27FC236}">
                <a16:creationId xmlns:a16="http://schemas.microsoft.com/office/drawing/2014/main" id="{B5D0BDB0-2E17-4D86-BEE1-1A1817E0469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06100" y="583417"/>
            <a:ext cx="5451125" cy="5700667"/>
            <a:chOff x="7807230" y="2012810"/>
            <a:chExt cx="3251252" cy="3459865"/>
          </a:xfrm>
        </p:grpSpPr>
        <p:sp>
          <p:nvSpPr>
            <p:cNvPr id="29" name="Rectangle 28">
              <a:extLst>
                <a:ext uri="{FF2B5EF4-FFF2-40B4-BE49-F238E27FC236}">
                  <a16:creationId xmlns:a16="http://schemas.microsoft.com/office/drawing/2014/main" id="{07A4205F-B9AE-4B05-9BDE-05C46ED380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7B833BEF-B243-4FC2-967F-3C9C2085AB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9" name="Picture 8" descr="A statue of a person&#10;&#10;Description automatically generated with medium confidence">
            <a:extLst>
              <a:ext uri="{FF2B5EF4-FFF2-40B4-BE49-F238E27FC236}">
                <a16:creationId xmlns:a16="http://schemas.microsoft.com/office/drawing/2014/main" id="{76397449-D63A-8139-E847-A7569BD42274}"/>
              </a:ext>
            </a:extLst>
          </p:cNvPr>
          <p:cNvPicPr>
            <a:picLocks noChangeAspect="1"/>
          </p:cNvPicPr>
          <p:nvPr/>
        </p:nvPicPr>
        <p:blipFill>
          <a:blip r:embed="rId5"/>
          <a:stretch>
            <a:fillRect/>
          </a:stretch>
        </p:blipFill>
        <p:spPr>
          <a:xfrm>
            <a:off x="7169430" y="763702"/>
            <a:ext cx="3524463" cy="5340096"/>
          </a:xfrm>
          <a:prstGeom prst="rect">
            <a:avLst/>
          </a:prstGeom>
        </p:spPr>
      </p:pic>
    </p:spTree>
    <p:extLst>
      <p:ext uri="{BB962C8B-B14F-4D97-AF65-F5344CB8AC3E}">
        <p14:creationId xmlns:p14="http://schemas.microsoft.com/office/powerpoint/2010/main" val="14311372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1" name="Freeform 6">
            <a:extLst>
              <a:ext uri="{FF2B5EF4-FFF2-40B4-BE49-F238E27FC236}">
                <a16:creationId xmlns:a16="http://schemas.microsoft.com/office/drawing/2014/main" id="{72411438-92A5-42B0-9C54-EA4FB32ACB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78801"/>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 useBgFill="1">
        <p:nvSpPr>
          <p:cNvPr id="13" name="Rectangle 12">
            <a:extLst>
              <a:ext uri="{FF2B5EF4-FFF2-40B4-BE49-F238E27FC236}">
                <a16:creationId xmlns:a16="http://schemas.microsoft.com/office/drawing/2014/main" id="{C5176844-69C3-4F79-BE38-EA5BDDF4F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9F3D7036-48B4-8EF8-77F7-AB3E3E5134DB}"/>
              </a:ext>
            </a:extLst>
          </p:cNvPr>
          <p:cNvSpPr txBox="1"/>
          <p:nvPr/>
        </p:nvSpPr>
        <p:spPr>
          <a:xfrm>
            <a:off x="758952" y="758951"/>
            <a:ext cx="4782039" cy="1966747"/>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6000" i="1" kern="1200" spc="100" baseline="0">
                <a:solidFill>
                  <a:schemeClr val="tx1">
                    <a:lumMod val="85000"/>
                    <a:lumOff val="15000"/>
                  </a:schemeClr>
                </a:solidFill>
                <a:latin typeface="+mj-lt"/>
                <a:ea typeface="+mj-ea"/>
                <a:cs typeface="+mj-cs"/>
              </a:rPr>
              <a:t>Battle of Actium</a:t>
            </a:r>
          </a:p>
          <a:p>
            <a:pPr marL="285750" indent="-285750">
              <a:lnSpc>
                <a:spcPct val="90000"/>
              </a:lnSpc>
              <a:spcBef>
                <a:spcPct val="0"/>
              </a:spcBef>
              <a:spcAft>
                <a:spcPts val="600"/>
              </a:spcAft>
            </a:pPr>
            <a:endParaRPr lang="en-US" sz="6000" i="1" kern="1200" spc="100" baseline="0">
              <a:solidFill>
                <a:schemeClr val="tx1">
                  <a:lumMod val="85000"/>
                  <a:lumOff val="15000"/>
                </a:schemeClr>
              </a:solidFill>
              <a:latin typeface="+mj-lt"/>
              <a:ea typeface="+mj-ea"/>
              <a:cs typeface="+mj-cs"/>
            </a:endParaRPr>
          </a:p>
        </p:txBody>
      </p:sp>
      <p:cxnSp>
        <p:nvCxnSpPr>
          <p:cNvPr id="15" name="Straight Connector 14">
            <a:extLst>
              <a:ext uri="{FF2B5EF4-FFF2-40B4-BE49-F238E27FC236}">
                <a16:creationId xmlns:a16="http://schemas.microsoft.com/office/drawing/2014/main" id="{AEF97C72-3F89-4F0A-9629-01818B389CF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8503" y="2954301"/>
            <a:ext cx="4754880"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9C3D91C4-B1F2-DFB6-1084-44274A465ED2}"/>
              </a:ext>
            </a:extLst>
          </p:cNvPr>
          <p:cNvSpPr txBox="1"/>
          <p:nvPr/>
        </p:nvSpPr>
        <p:spPr>
          <a:xfrm>
            <a:off x="758826" y="3161684"/>
            <a:ext cx="4782166" cy="2620405"/>
          </a:xfrm>
          <a:prstGeom prst="rect">
            <a:avLst/>
          </a:prstGeom>
        </p:spPr>
        <p:txBody>
          <a:bodyPr vert="horz" lIns="91440" tIns="45720" rIns="91440" bIns="45720" rtlCol="0">
            <a:normAutofit/>
          </a:bodyPr>
          <a:lstStyle/>
          <a:p>
            <a:pPr marL="182880">
              <a:lnSpc>
                <a:spcPct val="110000"/>
              </a:lnSpc>
              <a:spcBef>
                <a:spcPts val="400"/>
              </a:spcBef>
              <a:spcAft>
                <a:spcPts val="400"/>
              </a:spcAft>
              <a:buFont typeface="Arial" panose="020B0604020202020204" pitchFamily="34" charset="0"/>
            </a:pPr>
            <a:r>
              <a:rPr lang="en-US">
                <a:solidFill>
                  <a:schemeClr val="tx1">
                    <a:lumMod val="85000"/>
                    <a:lumOff val="15000"/>
                  </a:schemeClr>
                </a:solidFill>
              </a:rPr>
              <a:t>Propertius 4.6.49</a:t>
            </a:r>
          </a:p>
          <a:p>
            <a:pPr marL="182880">
              <a:lnSpc>
                <a:spcPct val="110000"/>
              </a:lnSpc>
              <a:spcBef>
                <a:spcPts val="400"/>
              </a:spcBef>
              <a:spcAft>
                <a:spcPts val="400"/>
              </a:spcAft>
              <a:buFont typeface="Arial" panose="020B0604020202020204" pitchFamily="34" charset="0"/>
            </a:pPr>
            <a:r>
              <a:rPr lang="en-US">
                <a:solidFill>
                  <a:schemeClr val="tx1">
                    <a:lumMod val="85000"/>
                    <a:lumOff val="15000"/>
                  </a:schemeClr>
                </a:solidFill>
              </a:rPr>
              <a:t>quotue uehunt prorae Centauros saxa minantis</a:t>
            </a:r>
          </a:p>
          <a:p>
            <a:pPr marL="182880">
              <a:lnSpc>
                <a:spcPct val="110000"/>
              </a:lnSpc>
              <a:spcBef>
                <a:spcPts val="400"/>
              </a:spcBef>
              <a:spcAft>
                <a:spcPts val="400"/>
              </a:spcAft>
              <a:buFont typeface="Arial" panose="020B0604020202020204" pitchFamily="34" charset="0"/>
            </a:pPr>
            <a:endParaRPr lang="en-US">
              <a:solidFill>
                <a:schemeClr val="tx1">
                  <a:lumMod val="85000"/>
                  <a:lumOff val="15000"/>
                </a:schemeClr>
              </a:solidFill>
            </a:endParaRPr>
          </a:p>
          <a:p>
            <a:pPr marL="182880">
              <a:lnSpc>
                <a:spcPct val="110000"/>
              </a:lnSpc>
              <a:spcBef>
                <a:spcPts val="400"/>
              </a:spcBef>
              <a:spcAft>
                <a:spcPts val="400"/>
              </a:spcAft>
              <a:buFont typeface="Arial" panose="020B0604020202020204" pitchFamily="34" charset="0"/>
            </a:pPr>
            <a:r>
              <a:rPr lang="en-US">
                <a:solidFill>
                  <a:schemeClr val="tx1">
                    <a:lumMod val="85000"/>
                    <a:lumOff val="15000"/>
                  </a:schemeClr>
                </a:solidFill>
              </a:rPr>
              <a:t>all the Centaurs threatening to throw rocks, borne by their prows</a:t>
            </a:r>
          </a:p>
        </p:txBody>
      </p:sp>
      <p:pic>
        <p:nvPicPr>
          <p:cNvPr id="6" name="Picture 5" descr="A sculpture of a person riding a horse&#10;&#10;Description automatically generated with low confidence">
            <a:extLst>
              <a:ext uri="{FF2B5EF4-FFF2-40B4-BE49-F238E27FC236}">
                <a16:creationId xmlns:a16="http://schemas.microsoft.com/office/drawing/2014/main" id="{0D7BB035-263A-3D49-6069-4DAF5B13945E}"/>
              </a:ext>
            </a:extLst>
          </p:cNvPr>
          <p:cNvPicPr>
            <a:picLocks noChangeAspect="1"/>
          </p:cNvPicPr>
          <p:nvPr/>
        </p:nvPicPr>
        <p:blipFill rotWithShape="1">
          <a:blip r:embed="rId2"/>
          <a:srcRect l="6042" r="27292"/>
          <a:stretch/>
        </p:blipFill>
        <p:spPr>
          <a:xfrm>
            <a:off x="6096000" y="10"/>
            <a:ext cx="6095998" cy="6857990"/>
          </a:xfrm>
          <a:prstGeom prst="rect">
            <a:avLst/>
          </a:prstGeom>
        </p:spPr>
      </p:pic>
      <p:sp>
        <p:nvSpPr>
          <p:cNvPr id="17" name="Freeform 6">
            <a:extLst>
              <a:ext uri="{FF2B5EF4-FFF2-40B4-BE49-F238E27FC236}">
                <a16:creationId xmlns:a16="http://schemas.microsoft.com/office/drawing/2014/main" id="{A101E513-AF74-4E9D-A31F-996642507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Tree>
    <p:extLst>
      <p:ext uri="{BB962C8B-B14F-4D97-AF65-F5344CB8AC3E}">
        <p14:creationId xmlns:p14="http://schemas.microsoft.com/office/powerpoint/2010/main" val="25351590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E81C1-4682-166F-06C4-34EAF71A44FA}"/>
              </a:ext>
            </a:extLst>
          </p:cNvPr>
          <p:cNvSpPr>
            <a:spLocks noGrp="1"/>
          </p:cNvSpPr>
          <p:nvPr>
            <p:ph type="title"/>
          </p:nvPr>
        </p:nvSpPr>
        <p:spPr>
          <a:xfrm>
            <a:off x="359764" y="429168"/>
            <a:ext cx="3831336" cy="4754880"/>
          </a:xfrm>
        </p:spPr>
        <p:txBody>
          <a:bodyPr/>
          <a:lstStyle/>
          <a:p>
            <a:r>
              <a:rPr lang="en-US"/>
              <a:t>Middles</a:t>
            </a:r>
          </a:p>
        </p:txBody>
      </p:sp>
      <p:sp>
        <p:nvSpPr>
          <p:cNvPr id="3" name="Content Placeholder 2">
            <a:extLst>
              <a:ext uri="{FF2B5EF4-FFF2-40B4-BE49-F238E27FC236}">
                <a16:creationId xmlns:a16="http://schemas.microsoft.com/office/drawing/2014/main" id="{302FA037-E251-480E-D7DE-3FDD36D25577}"/>
              </a:ext>
            </a:extLst>
          </p:cNvPr>
          <p:cNvSpPr>
            <a:spLocks noGrp="1"/>
          </p:cNvSpPr>
          <p:nvPr>
            <p:ph idx="1"/>
          </p:nvPr>
        </p:nvSpPr>
        <p:spPr>
          <a:xfrm>
            <a:off x="359764" y="2173574"/>
            <a:ext cx="11011375" cy="3115406"/>
          </a:xfrm>
        </p:spPr>
        <p:txBody>
          <a:bodyPr>
            <a:noAutofit/>
          </a:bodyPr>
          <a:lstStyle/>
          <a:p>
            <a:pPr marL="0" indent="0">
              <a:buNone/>
            </a:pPr>
            <a:r>
              <a:rPr lang="en-US" sz="3000" i="1"/>
              <a:t>Aen. </a:t>
            </a:r>
            <a:r>
              <a:rPr lang="en-US" sz="3000"/>
              <a:t>5.1-2</a:t>
            </a:r>
          </a:p>
          <a:p>
            <a:pPr marL="0" indent="0">
              <a:buNone/>
            </a:pPr>
            <a:r>
              <a:rPr lang="en-US" sz="3000"/>
              <a:t>Interea </a:t>
            </a:r>
            <a:r>
              <a:rPr lang="en-US" sz="3000" b="1"/>
              <a:t>medium</a:t>
            </a:r>
            <a:r>
              <a:rPr lang="en-US" sz="3000"/>
              <a:t> Aeneas iam classe tenebat  certus </a:t>
            </a:r>
            <a:r>
              <a:rPr lang="en-US" sz="3000" b="1"/>
              <a:t>iter</a:t>
            </a:r>
            <a:r>
              <a:rPr lang="en-US" sz="3000"/>
              <a:t>...</a:t>
            </a:r>
          </a:p>
          <a:p>
            <a:pPr marL="0" indent="0">
              <a:buNone/>
            </a:pPr>
            <a:endParaRPr lang="en-US" sz="3000"/>
          </a:p>
          <a:p>
            <a:pPr marL="0" indent="0">
              <a:buNone/>
            </a:pPr>
            <a:r>
              <a:rPr lang="en-US" sz="3000"/>
              <a:t>Meanwhile Aeneas, without slackening in his resolve, kept his fleet on course in mid-ocean...</a:t>
            </a:r>
          </a:p>
          <a:p>
            <a:pPr marL="0" indent="0">
              <a:buNone/>
            </a:pPr>
            <a:endParaRPr lang="en-US" sz="3000"/>
          </a:p>
          <a:p>
            <a:pPr marL="0" indent="0">
              <a:buNone/>
            </a:pPr>
            <a:endParaRPr lang="en-US" sz="3000"/>
          </a:p>
        </p:txBody>
      </p:sp>
    </p:spTree>
    <p:extLst>
      <p:ext uri="{BB962C8B-B14F-4D97-AF65-F5344CB8AC3E}">
        <p14:creationId xmlns:p14="http://schemas.microsoft.com/office/powerpoint/2010/main" val="11831344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Freeform 6">
            <a:extLst>
              <a:ext uri="{FF2B5EF4-FFF2-40B4-BE49-F238E27FC236}">
                <a16:creationId xmlns:a16="http://schemas.microsoft.com/office/drawing/2014/main" id="{72411438-92A5-42B0-9C54-EA4FB32ACB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78801"/>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 useBgFill="1">
        <p:nvSpPr>
          <p:cNvPr id="12" name="Rectangle 11">
            <a:extLst>
              <a:ext uri="{FF2B5EF4-FFF2-40B4-BE49-F238E27FC236}">
                <a16:creationId xmlns:a16="http://schemas.microsoft.com/office/drawing/2014/main" id="{C5176844-69C3-4F79-BE38-EA5BDDF4F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33862825-C012-4895-A17E-F3D1F62D89D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8952" y="1143293"/>
            <a:ext cx="0" cy="5714707"/>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7EA9969B-0DD5-BA9C-1A3D-25B2DCD6A620}"/>
              </a:ext>
            </a:extLst>
          </p:cNvPr>
          <p:cNvSpPr txBox="1"/>
          <p:nvPr/>
        </p:nvSpPr>
        <p:spPr>
          <a:xfrm>
            <a:off x="1108254" y="279642"/>
            <a:ext cx="5312254" cy="2861349"/>
          </a:xfrm>
          <a:prstGeom prst="rect">
            <a:avLst/>
          </a:prstGeom>
        </p:spPr>
        <p:txBody>
          <a:bodyPr vert="horz" lIns="91440" tIns="45720" rIns="91440" bIns="45720" rtlCol="0">
            <a:noAutofit/>
          </a:bodyPr>
          <a:lstStyle/>
          <a:p>
            <a:pPr marL="182880">
              <a:spcBef>
                <a:spcPts val="400"/>
              </a:spcBef>
              <a:spcAft>
                <a:spcPts val="400"/>
              </a:spcAft>
              <a:buFont typeface="Arial" panose="020B0604020202020204" pitchFamily="34" charset="0"/>
            </a:pPr>
            <a:r>
              <a:rPr lang="en-US" sz="2400" i="1">
                <a:solidFill>
                  <a:schemeClr val="tx1">
                    <a:lumMod val="85000"/>
                    <a:lumOff val="15000"/>
                  </a:schemeClr>
                </a:solidFill>
              </a:rPr>
              <a:t>Aen. </a:t>
            </a:r>
            <a:r>
              <a:rPr lang="en-US" sz="2400">
                <a:solidFill>
                  <a:schemeClr val="tx1">
                    <a:lumMod val="85000"/>
                    <a:lumOff val="15000"/>
                  </a:schemeClr>
                </a:solidFill>
              </a:rPr>
              <a:t>5.202-4</a:t>
            </a:r>
          </a:p>
          <a:p>
            <a:pPr marL="182880">
              <a:spcBef>
                <a:spcPts val="400"/>
              </a:spcBef>
              <a:spcAft>
                <a:spcPts val="400"/>
              </a:spcAft>
              <a:buFont typeface="Arial" panose="020B0604020202020204" pitchFamily="34" charset="0"/>
            </a:pPr>
            <a:r>
              <a:rPr lang="en-US" sz="2400">
                <a:solidFill>
                  <a:schemeClr val="tx1">
                    <a:lumMod val="85000"/>
                    <a:lumOff val="15000"/>
                  </a:schemeClr>
                </a:solidFill>
              </a:rPr>
              <a:t>Sergestus succumbed to lunacy and drove</a:t>
            </a:r>
          </a:p>
          <a:p>
            <a:pPr marL="182880">
              <a:spcBef>
                <a:spcPts val="400"/>
              </a:spcBef>
              <a:spcAft>
                <a:spcPts val="400"/>
              </a:spcAft>
              <a:buFont typeface="Arial" panose="020B0604020202020204" pitchFamily="34" charset="0"/>
            </a:pPr>
            <a:r>
              <a:rPr lang="en-US" sz="2400">
                <a:solidFill>
                  <a:schemeClr val="tx1">
                    <a:lumMod val="85000"/>
                    <a:lumOff val="15000"/>
                  </a:schemeClr>
                </a:solidFill>
              </a:rPr>
              <a:t>his boat still closer to the rocks and into danger.</a:t>
            </a:r>
          </a:p>
          <a:p>
            <a:pPr marL="182880">
              <a:spcBef>
                <a:spcPts val="400"/>
              </a:spcBef>
              <a:spcAft>
                <a:spcPts val="400"/>
              </a:spcAft>
              <a:buFont typeface="Arial" panose="020B0604020202020204" pitchFamily="34" charset="0"/>
            </a:pPr>
            <a:r>
              <a:rPr lang="en-US" sz="2400">
                <a:solidFill>
                  <a:schemeClr val="tx1">
                    <a:lumMod val="85000"/>
                    <a:lumOff val="15000"/>
                  </a:schemeClr>
                </a:solidFill>
              </a:rPr>
              <a:t>Unhappy man – his boat rammed onto jutting reefs.</a:t>
            </a:r>
          </a:p>
          <a:p>
            <a:pPr marL="182880">
              <a:spcBef>
                <a:spcPts val="400"/>
              </a:spcBef>
              <a:spcAft>
                <a:spcPts val="400"/>
              </a:spcAft>
              <a:buFont typeface="Arial" panose="020B0604020202020204" pitchFamily="34" charset="0"/>
            </a:pPr>
            <a:endParaRPr lang="en-US" sz="2400">
              <a:solidFill>
                <a:schemeClr val="tx1">
                  <a:lumMod val="85000"/>
                  <a:lumOff val="15000"/>
                </a:schemeClr>
              </a:solidFill>
            </a:endParaRPr>
          </a:p>
          <a:p>
            <a:pPr marL="182880">
              <a:spcBef>
                <a:spcPts val="400"/>
              </a:spcBef>
              <a:spcAft>
                <a:spcPts val="400"/>
              </a:spcAft>
              <a:buFont typeface="Arial" panose="020B0604020202020204" pitchFamily="34" charset="0"/>
            </a:pPr>
            <a:endParaRPr lang="en-US" sz="2400">
              <a:solidFill>
                <a:schemeClr val="tx1">
                  <a:lumMod val="85000"/>
                  <a:lumOff val="15000"/>
                </a:schemeClr>
              </a:solidFill>
            </a:endParaRPr>
          </a:p>
          <a:p>
            <a:pPr marL="182880">
              <a:spcBef>
                <a:spcPts val="400"/>
              </a:spcBef>
              <a:spcAft>
                <a:spcPts val="400"/>
              </a:spcAft>
              <a:buFont typeface="Arial" panose="020B0604020202020204" pitchFamily="34" charset="0"/>
            </a:pPr>
            <a:r>
              <a:rPr lang="en-US" sz="2400" i="1">
                <a:solidFill>
                  <a:schemeClr val="tx1">
                    <a:lumMod val="85000"/>
                    <a:lumOff val="15000"/>
                  </a:schemeClr>
                </a:solidFill>
              </a:rPr>
              <a:t>Aen</a:t>
            </a:r>
            <a:r>
              <a:rPr lang="en-US" sz="2400">
                <a:solidFill>
                  <a:schemeClr val="tx1">
                    <a:lumMod val="85000"/>
                    <a:lumOff val="15000"/>
                  </a:schemeClr>
                </a:solidFill>
              </a:rPr>
              <a:t>.8.668-9</a:t>
            </a:r>
          </a:p>
          <a:p>
            <a:pPr marL="182880">
              <a:spcBef>
                <a:spcPts val="400"/>
              </a:spcBef>
              <a:spcAft>
                <a:spcPts val="400"/>
              </a:spcAft>
              <a:buFont typeface="Arial" panose="020B0604020202020204" pitchFamily="34" charset="0"/>
            </a:pPr>
            <a:r>
              <a:rPr lang="en-US" sz="2400">
                <a:solidFill>
                  <a:schemeClr val="tx1">
                    <a:lumMod val="85000"/>
                    <a:lumOff val="15000"/>
                  </a:schemeClr>
                </a:solidFill>
              </a:rPr>
              <a:t>Catilina minaci / pententem scopulo</a:t>
            </a:r>
          </a:p>
          <a:p>
            <a:pPr marL="182880">
              <a:spcBef>
                <a:spcPts val="400"/>
              </a:spcBef>
              <a:spcAft>
                <a:spcPts val="400"/>
              </a:spcAft>
              <a:buFont typeface="Arial" panose="020B0604020202020204" pitchFamily="34" charset="0"/>
            </a:pPr>
            <a:endParaRPr lang="en-US" sz="2400">
              <a:solidFill>
                <a:schemeClr val="tx1">
                  <a:lumMod val="85000"/>
                  <a:lumOff val="15000"/>
                </a:schemeClr>
              </a:solidFill>
            </a:endParaRPr>
          </a:p>
          <a:p>
            <a:pPr marL="182880">
              <a:spcBef>
                <a:spcPts val="400"/>
              </a:spcBef>
              <a:spcAft>
                <a:spcPts val="400"/>
              </a:spcAft>
              <a:buFont typeface="Arial" panose="020B0604020202020204" pitchFamily="34" charset="0"/>
            </a:pPr>
            <a:r>
              <a:rPr lang="en-US" sz="2400">
                <a:solidFill>
                  <a:schemeClr val="tx1">
                    <a:lumMod val="85000"/>
                    <a:lumOff val="15000"/>
                  </a:schemeClr>
                </a:solidFill>
              </a:rPr>
              <a:t>Catiline, hanging from a thereatening cliff</a:t>
            </a:r>
          </a:p>
        </p:txBody>
      </p:sp>
      <p:pic>
        <p:nvPicPr>
          <p:cNvPr id="5" name="Picture 4" descr="A picture containing text&#10;&#10;Description automatically generated">
            <a:extLst>
              <a:ext uri="{FF2B5EF4-FFF2-40B4-BE49-F238E27FC236}">
                <a16:creationId xmlns:a16="http://schemas.microsoft.com/office/drawing/2014/main" id="{E5375DA5-28B2-C285-4956-CBAF594E65B1}"/>
              </a:ext>
            </a:extLst>
          </p:cNvPr>
          <p:cNvPicPr>
            <a:picLocks noChangeAspect="1"/>
          </p:cNvPicPr>
          <p:nvPr/>
        </p:nvPicPr>
        <p:blipFill rotWithShape="1">
          <a:blip r:embed="rId2"/>
          <a:srcRect r="1" b="6976"/>
          <a:stretch/>
        </p:blipFill>
        <p:spPr>
          <a:xfrm>
            <a:off x="6976934" y="10"/>
            <a:ext cx="5215066" cy="6857990"/>
          </a:xfrm>
          <a:custGeom>
            <a:avLst/>
            <a:gdLst/>
            <a:ahLst/>
            <a:cxnLst/>
            <a:rect l="l" t="t" r="r" b="b"/>
            <a:pathLst>
              <a:path w="5215066" h="6858000">
                <a:moveTo>
                  <a:pt x="2017353" y="0"/>
                </a:moveTo>
                <a:lnTo>
                  <a:pt x="5215066" y="0"/>
                </a:lnTo>
                <a:lnTo>
                  <a:pt x="5215066" y="6858000"/>
                </a:lnTo>
                <a:lnTo>
                  <a:pt x="1292431" y="6858000"/>
                </a:lnTo>
                <a:lnTo>
                  <a:pt x="1012702" y="6549681"/>
                </a:lnTo>
                <a:cubicBezTo>
                  <a:pt x="380046" y="5781733"/>
                  <a:pt x="0" y="4797206"/>
                  <a:pt x="0" y="3723759"/>
                </a:cubicBezTo>
                <a:cubicBezTo>
                  <a:pt x="0" y="2190263"/>
                  <a:pt x="775604" y="838237"/>
                  <a:pt x="1955279" y="39865"/>
                </a:cubicBezTo>
                <a:close/>
              </a:path>
            </a:pathLst>
          </a:custGeom>
        </p:spPr>
      </p:pic>
      <p:sp>
        <p:nvSpPr>
          <p:cNvPr id="16" name="Freeform 6">
            <a:extLst>
              <a:ext uri="{FF2B5EF4-FFF2-40B4-BE49-F238E27FC236}">
                <a16:creationId xmlns:a16="http://schemas.microsoft.com/office/drawing/2014/main" id="{A101E513-AF74-4E9D-A31F-996642507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Tree>
    <p:extLst>
      <p:ext uri="{BB962C8B-B14F-4D97-AF65-F5344CB8AC3E}">
        <p14:creationId xmlns:p14="http://schemas.microsoft.com/office/powerpoint/2010/main" val="42737913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tint val="98000"/>
            <a:satMod val="170000"/>
          </a:schemeClr>
        </a:solidFill>
        <a:effectLst/>
      </p:bgPr>
    </p:bg>
    <p:spTree>
      <p:nvGrpSpPr>
        <p:cNvPr id="1" name=""/>
        <p:cNvGrpSpPr/>
        <p:nvPr/>
      </p:nvGrpSpPr>
      <p:grpSpPr>
        <a:xfrm>
          <a:off x="0" y="0"/>
          <a:ext cx="0" cy="0"/>
          <a:chOff x="0" y="0"/>
          <a:chExt cx="0" cy="0"/>
        </a:xfrm>
      </p:grpSpPr>
      <p:sp>
        <p:nvSpPr>
          <p:cNvPr id="36" name="Freeform 6">
            <a:extLst>
              <a:ext uri="{FF2B5EF4-FFF2-40B4-BE49-F238E27FC236}">
                <a16:creationId xmlns:a16="http://schemas.microsoft.com/office/drawing/2014/main" id="{DD4C4B28-6B4B-4445-8535-F516D74E4A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cxnSp>
        <p:nvCxnSpPr>
          <p:cNvPr id="38" name="Straight Connector 37">
            <a:extLst>
              <a:ext uri="{FF2B5EF4-FFF2-40B4-BE49-F238E27FC236}">
                <a16:creationId xmlns:a16="http://schemas.microsoft.com/office/drawing/2014/main" id="{0CB1C732-7193-4253-8746-850D090A6B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8952" y="1280160"/>
            <a:ext cx="0" cy="557784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useBgFill="1">
        <p:nvSpPr>
          <p:cNvPr id="40" name="Rectangle 39">
            <a:extLst>
              <a:ext uri="{FF2B5EF4-FFF2-40B4-BE49-F238E27FC236}">
                <a16:creationId xmlns:a16="http://schemas.microsoft.com/office/drawing/2014/main" id="{55B419A7-F817-4767-8CCB-FB0E189C4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2ACB58F-7ECD-135D-AE68-2ED8811ED774}"/>
              </a:ext>
            </a:extLst>
          </p:cNvPr>
          <p:cNvSpPr>
            <a:spLocks noGrp="1"/>
          </p:cNvSpPr>
          <p:nvPr>
            <p:ph type="title"/>
          </p:nvPr>
        </p:nvSpPr>
        <p:spPr>
          <a:xfrm>
            <a:off x="5312523" y="828621"/>
            <a:ext cx="6202267" cy="3339390"/>
          </a:xfrm>
        </p:spPr>
        <p:txBody>
          <a:bodyPr vert="horz" lIns="91440" tIns="45720" rIns="91440" bIns="45720" rtlCol="0" anchor="b">
            <a:normAutofit/>
          </a:bodyPr>
          <a:lstStyle/>
          <a:p>
            <a:r>
              <a:rPr lang="en-US"/>
              <a:t>Euryalus and Nisus</a:t>
            </a:r>
          </a:p>
        </p:txBody>
      </p:sp>
      <p:pic>
        <p:nvPicPr>
          <p:cNvPr id="7" name="Content Placeholder 6" descr="A picture containing building, sculpture, indoor&#10;&#10;Description automatically generated">
            <a:extLst>
              <a:ext uri="{FF2B5EF4-FFF2-40B4-BE49-F238E27FC236}">
                <a16:creationId xmlns:a16="http://schemas.microsoft.com/office/drawing/2014/main" id="{8933DC2A-C628-562D-3794-469603FCC132}"/>
              </a:ext>
            </a:extLst>
          </p:cNvPr>
          <p:cNvPicPr>
            <a:picLocks noGrp="1" noChangeAspect="1"/>
          </p:cNvPicPr>
          <p:nvPr>
            <p:ph idx="1"/>
          </p:nvPr>
        </p:nvPicPr>
        <p:blipFill rotWithShape="1">
          <a:blip r:embed="rId2"/>
          <a:srcRect t="2352"/>
          <a:stretch/>
        </p:blipFill>
        <p:spPr>
          <a:xfrm>
            <a:off x="20" y="10"/>
            <a:ext cx="4635294" cy="6857990"/>
          </a:xfrm>
          <a:prstGeom prst="rect">
            <a:avLst/>
          </a:prstGeom>
        </p:spPr>
      </p:pic>
      <p:sp>
        <p:nvSpPr>
          <p:cNvPr id="42" name="Freeform 6">
            <a:extLst>
              <a:ext uri="{FF2B5EF4-FFF2-40B4-BE49-F238E27FC236}">
                <a16:creationId xmlns:a16="http://schemas.microsoft.com/office/drawing/2014/main" id="{ADA271CD-3011-4A05-B4A3-80F1794684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8152"/>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Tree>
    <p:extLst>
      <p:ext uri="{BB962C8B-B14F-4D97-AF65-F5344CB8AC3E}">
        <p14:creationId xmlns:p14="http://schemas.microsoft.com/office/powerpoint/2010/main" val="23961546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3806E7C-EA39-C63E-554C-4B0766789B7B}"/>
              </a:ext>
            </a:extLst>
          </p:cNvPr>
          <p:cNvSpPr txBox="1"/>
          <p:nvPr/>
        </p:nvSpPr>
        <p:spPr>
          <a:xfrm>
            <a:off x="487017" y="1381613"/>
            <a:ext cx="5456583" cy="2862322"/>
          </a:xfrm>
          <a:prstGeom prst="rect">
            <a:avLst/>
          </a:prstGeom>
          <a:noFill/>
        </p:spPr>
        <p:txBody>
          <a:bodyPr wrap="square" rtlCol="0">
            <a:spAutoFit/>
          </a:bodyPr>
          <a:lstStyle/>
          <a:p>
            <a:r>
              <a:rPr lang="en-US" i="1"/>
              <a:t>Aen. </a:t>
            </a:r>
            <a:r>
              <a:rPr lang="en-US"/>
              <a:t>5.294-6</a:t>
            </a:r>
            <a:endParaRPr lang="en-US" i="1"/>
          </a:p>
          <a:p>
            <a:r>
              <a:rPr lang="en-US" b="1" i="1"/>
              <a:t>Nisus et Euryalus primi,</a:t>
            </a:r>
          </a:p>
          <a:p>
            <a:r>
              <a:rPr lang="en-US"/>
              <a:t>Euryalus forma insignis uiridique iuuenta,</a:t>
            </a:r>
          </a:p>
          <a:p>
            <a:r>
              <a:rPr lang="en-US"/>
              <a:t>Nisus amore pio pueri</a:t>
            </a:r>
          </a:p>
          <a:p>
            <a:endParaRPr lang="en-US"/>
          </a:p>
          <a:p>
            <a:r>
              <a:rPr lang="en-US"/>
              <a:t>First Nisus and Euryalus,</a:t>
            </a:r>
          </a:p>
          <a:p>
            <a:r>
              <a:rPr lang="en-US"/>
              <a:t>the latter marked by beauty and green youth,</a:t>
            </a:r>
          </a:p>
          <a:p>
            <a:r>
              <a:rPr lang="en-US"/>
              <a:t>Nisus by his pious love for him.</a:t>
            </a:r>
          </a:p>
          <a:p>
            <a:endParaRPr lang="en-US"/>
          </a:p>
          <a:p>
            <a:endParaRPr lang="en-US"/>
          </a:p>
        </p:txBody>
      </p:sp>
      <p:sp>
        <p:nvSpPr>
          <p:cNvPr id="4" name="TextBox 3">
            <a:extLst>
              <a:ext uri="{FF2B5EF4-FFF2-40B4-BE49-F238E27FC236}">
                <a16:creationId xmlns:a16="http://schemas.microsoft.com/office/drawing/2014/main" id="{482A7B82-ED6A-4676-067A-C839E5802013}"/>
              </a:ext>
            </a:extLst>
          </p:cNvPr>
          <p:cNvSpPr txBox="1"/>
          <p:nvPr/>
        </p:nvSpPr>
        <p:spPr>
          <a:xfrm>
            <a:off x="6096000" y="4555938"/>
            <a:ext cx="5327374" cy="923330"/>
          </a:xfrm>
          <a:prstGeom prst="rect">
            <a:avLst/>
          </a:prstGeom>
          <a:noFill/>
        </p:spPr>
        <p:txBody>
          <a:bodyPr wrap="square" rtlCol="0">
            <a:spAutoFit/>
          </a:bodyPr>
          <a:lstStyle/>
          <a:p>
            <a:r>
              <a:rPr lang="en-US"/>
              <a:t>5.321-2</a:t>
            </a:r>
          </a:p>
          <a:p>
            <a:r>
              <a:rPr lang="en-US"/>
              <a:t>spatio post deinde relicto</a:t>
            </a:r>
          </a:p>
          <a:p>
            <a:r>
              <a:rPr lang="en-US" b="1" i="1"/>
              <a:t>Tertius Euryalus</a:t>
            </a:r>
          </a:p>
        </p:txBody>
      </p:sp>
      <p:sp>
        <p:nvSpPr>
          <p:cNvPr id="5" name="TextBox 4">
            <a:extLst>
              <a:ext uri="{FF2B5EF4-FFF2-40B4-BE49-F238E27FC236}">
                <a16:creationId xmlns:a16="http://schemas.microsoft.com/office/drawing/2014/main" id="{64130E98-D7FD-DD98-F1ED-20D78913F055}"/>
              </a:ext>
            </a:extLst>
          </p:cNvPr>
          <p:cNvSpPr txBox="1"/>
          <p:nvPr/>
        </p:nvSpPr>
        <p:spPr>
          <a:xfrm>
            <a:off x="7192618" y="1729409"/>
            <a:ext cx="4432852" cy="923330"/>
          </a:xfrm>
          <a:prstGeom prst="rect">
            <a:avLst/>
          </a:prstGeom>
          <a:noFill/>
        </p:spPr>
        <p:txBody>
          <a:bodyPr wrap="square" rtlCol="0">
            <a:spAutoFit/>
          </a:bodyPr>
          <a:lstStyle/>
          <a:p>
            <a:r>
              <a:rPr lang="en-US" i="1"/>
              <a:t>Aen</a:t>
            </a:r>
            <a:r>
              <a:rPr lang="en-US"/>
              <a:t>. 9.467</a:t>
            </a:r>
          </a:p>
          <a:p>
            <a:r>
              <a:rPr lang="en-US" i="1"/>
              <a:t>   </a:t>
            </a:r>
            <a:r>
              <a:rPr lang="en-US"/>
              <a:t>multo clamore sequuntur</a:t>
            </a:r>
          </a:p>
          <a:p>
            <a:r>
              <a:rPr lang="en-US" b="1" i="1"/>
              <a:t>Euryali et Nisi</a:t>
            </a:r>
          </a:p>
        </p:txBody>
      </p:sp>
      <p:sp>
        <p:nvSpPr>
          <p:cNvPr id="6" name="TextBox 5">
            <a:extLst>
              <a:ext uri="{FF2B5EF4-FFF2-40B4-BE49-F238E27FC236}">
                <a16:creationId xmlns:a16="http://schemas.microsoft.com/office/drawing/2014/main" id="{A8D7DF77-5751-57E5-A0D8-4EF367F24E91}"/>
              </a:ext>
            </a:extLst>
          </p:cNvPr>
          <p:cNvSpPr txBox="1"/>
          <p:nvPr/>
        </p:nvSpPr>
        <p:spPr>
          <a:xfrm>
            <a:off x="3140765" y="228599"/>
            <a:ext cx="5933661" cy="523220"/>
          </a:xfrm>
          <a:prstGeom prst="rect">
            <a:avLst/>
          </a:prstGeom>
          <a:noFill/>
        </p:spPr>
        <p:txBody>
          <a:bodyPr wrap="square" rtlCol="0">
            <a:spAutoFit/>
          </a:bodyPr>
          <a:lstStyle/>
          <a:p>
            <a:pPr algn="ctr"/>
            <a:r>
              <a:rPr lang="en-US" sz="2800" b="1"/>
              <a:t>Tibicines (Half-lines)</a:t>
            </a:r>
          </a:p>
        </p:txBody>
      </p:sp>
    </p:spTree>
    <p:extLst>
      <p:ext uri="{BB962C8B-B14F-4D97-AF65-F5344CB8AC3E}">
        <p14:creationId xmlns:p14="http://schemas.microsoft.com/office/powerpoint/2010/main" val="30233197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7" name="Freeform 6">
            <a:extLst>
              <a:ext uri="{FF2B5EF4-FFF2-40B4-BE49-F238E27FC236}">
                <a16:creationId xmlns:a16="http://schemas.microsoft.com/office/drawing/2014/main" id="{72411438-92A5-42B0-9C54-EA4FB32ACB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78801"/>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 useBgFill="1">
        <p:nvSpPr>
          <p:cNvPr id="18" name="Rectangle 10">
            <a:extLst>
              <a:ext uri="{FF2B5EF4-FFF2-40B4-BE49-F238E27FC236}">
                <a16:creationId xmlns:a16="http://schemas.microsoft.com/office/drawing/2014/main" id="{C5176844-69C3-4F79-BE38-EA5BDDF4F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2">
            <a:extLst>
              <a:ext uri="{FF2B5EF4-FFF2-40B4-BE49-F238E27FC236}">
                <a16:creationId xmlns:a16="http://schemas.microsoft.com/office/drawing/2014/main" id="{33862825-C012-4895-A17E-F3D1F62D89D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8952" y="1143293"/>
            <a:ext cx="0" cy="5714707"/>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51C66DB5-2E74-15DA-0BBE-23988110565A}"/>
              </a:ext>
            </a:extLst>
          </p:cNvPr>
          <p:cNvSpPr txBox="1"/>
          <p:nvPr/>
        </p:nvSpPr>
        <p:spPr>
          <a:xfrm>
            <a:off x="959165" y="567651"/>
            <a:ext cx="5888893" cy="3050192"/>
          </a:xfrm>
          <a:prstGeom prst="rect">
            <a:avLst/>
          </a:prstGeom>
        </p:spPr>
        <p:txBody>
          <a:bodyPr vert="horz" lIns="91440" tIns="45720" rIns="91440" bIns="45720" rtlCol="0">
            <a:noAutofit/>
          </a:bodyPr>
          <a:lstStyle/>
          <a:p>
            <a:pPr marL="182880">
              <a:spcBef>
                <a:spcPts val="400"/>
              </a:spcBef>
              <a:spcAft>
                <a:spcPts val="400"/>
              </a:spcAft>
              <a:buFont typeface="Arial" panose="020B0604020202020204" pitchFamily="34" charset="0"/>
            </a:pPr>
            <a:r>
              <a:rPr lang="en-US" sz="2000">
                <a:solidFill>
                  <a:schemeClr val="tx1">
                    <a:lumMod val="85000"/>
                    <a:lumOff val="15000"/>
                  </a:schemeClr>
                </a:solidFill>
              </a:rPr>
              <a:t>Aen. 5.329-336</a:t>
            </a:r>
          </a:p>
          <a:p>
            <a:pPr marL="182880">
              <a:spcBef>
                <a:spcPts val="400"/>
              </a:spcBef>
              <a:spcAft>
                <a:spcPts val="400"/>
              </a:spcAft>
              <a:buFont typeface="Arial" panose="020B0604020202020204" pitchFamily="34" charset="0"/>
            </a:pPr>
            <a:r>
              <a:rPr lang="en-US" sz="2000">
                <a:solidFill>
                  <a:schemeClr val="tx1">
                    <a:lumMod val="85000"/>
                    <a:lumOff val="15000"/>
                  </a:schemeClr>
                </a:solidFill>
              </a:rPr>
              <a:t>Nisus skidded in a pool of slippery blood</a:t>
            </a:r>
          </a:p>
          <a:p>
            <a:pPr marL="182880">
              <a:spcBef>
                <a:spcPts val="400"/>
              </a:spcBef>
              <a:spcAft>
                <a:spcPts val="400"/>
              </a:spcAft>
              <a:buFont typeface="Arial" panose="020B0604020202020204" pitchFamily="34" charset="0"/>
            </a:pPr>
            <a:r>
              <a:rPr lang="en-US" sz="2000">
                <a:solidFill>
                  <a:schemeClr val="tx1">
                    <a:lumMod val="85000"/>
                    <a:lumOff val="15000"/>
                  </a:schemeClr>
                </a:solidFill>
              </a:rPr>
              <a:t>where bulls slaughtered for a sacrifice</a:t>
            </a:r>
          </a:p>
          <a:p>
            <a:pPr marL="182880">
              <a:spcBef>
                <a:spcPts val="400"/>
              </a:spcBef>
              <a:spcAft>
                <a:spcPts val="400"/>
              </a:spcAft>
              <a:buFont typeface="Arial" panose="020B0604020202020204" pitchFamily="34" charset="0"/>
            </a:pPr>
            <a:r>
              <a:rPr lang="en-US" sz="2000">
                <a:solidFill>
                  <a:schemeClr val="tx1">
                    <a:lumMod val="85000"/>
                    <a:lumOff val="15000"/>
                  </a:schemeClr>
                </a:solidFill>
              </a:rPr>
              <a:t>had soaked the ground and lush green grass with gore.</a:t>
            </a:r>
          </a:p>
          <a:p>
            <a:pPr marL="182880">
              <a:spcBef>
                <a:spcPts val="400"/>
              </a:spcBef>
              <a:spcAft>
                <a:spcPts val="400"/>
              </a:spcAft>
              <a:buFont typeface="Arial" panose="020B0604020202020204" pitchFamily="34" charset="0"/>
            </a:pPr>
            <a:r>
              <a:rPr lang="en-US" sz="2000">
                <a:solidFill>
                  <a:schemeClr val="tx1">
                    <a:lumMod val="85000"/>
                    <a:lumOff val="15000"/>
                  </a:schemeClr>
                </a:solidFill>
              </a:rPr>
              <a:t>He was already relishing his victory</a:t>
            </a:r>
          </a:p>
          <a:p>
            <a:pPr marL="182880">
              <a:spcBef>
                <a:spcPts val="400"/>
              </a:spcBef>
              <a:spcAft>
                <a:spcPts val="400"/>
              </a:spcAft>
              <a:buFont typeface="Arial" panose="020B0604020202020204" pitchFamily="34" charset="0"/>
            </a:pPr>
            <a:r>
              <a:rPr lang="en-US" sz="2000">
                <a:solidFill>
                  <a:schemeClr val="tx1">
                    <a:lumMod val="85000"/>
                    <a:lumOff val="15000"/>
                  </a:schemeClr>
                </a:solidFill>
              </a:rPr>
              <a:t>when he fell, going down face-first.</a:t>
            </a:r>
          </a:p>
          <a:p>
            <a:pPr marL="182880">
              <a:spcBef>
                <a:spcPts val="400"/>
              </a:spcBef>
              <a:spcAft>
                <a:spcPts val="400"/>
              </a:spcAft>
              <a:buFont typeface="Arial" panose="020B0604020202020204" pitchFamily="34" charset="0"/>
            </a:pPr>
            <a:r>
              <a:rPr lang="en-US" sz="2000">
                <a:solidFill>
                  <a:schemeClr val="tx1">
                    <a:lumMod val="85000"/>
                    <a:lumOff val="15000"/>
                  </a:schemeClr>
                </a:solidFill>
              </a:rPr>
              <a:t>He lay there in the filthy dung and sacred gore.</a:t>
            </a:r>
          </a:p>
          <a:p>
            <a:pPr marL="182880">
              <a:spcBef>
                <a:spcPts val="400"/>
              </a:spcBef>
              <a:spcAft>
                <a:spcPts val="400"/>
              </a:spcAft>
              <a:buFont typeface="Arial" panose="020B0604020202020204" pitchFamily="34" charset="0"/>
            </a:pPr>
            <a:r>
              <a:rPr lang="en-US" sz="2000">
                <a:solidFill>
                  <a:schemeClr val="tx1">
                    <a:lumMod val="85000"/>
                    <a:lumOff val="15000"/>
                  </a:schemeClr>
                </a:solidFill>
              </a:rPr>
              <a:t>Even so, he remembered his love for Euryalus.</a:t>
            </a:r>
          </a:p>
          <a:p>
            <a:pPr marL="182880">
              <a:spcBef>
                <a:spcPts val="400"/>
              </a:spcBef>
              <a:spcAft>
                <a:spcPts val="400"/>
              </a:spcAft>
              <a:buFont typeface="Arial" panose="020B0604020202020204" pitchFamily="34" charset="0"/>
            </a:pPr>
            <a:endParaRPr lang="en-US" sz="2000">
              <a:solidFill>
                <a:schemeClr val="tx1">
                  <a:lumMod val="85000"/>
                  <a:lumOff val="15000"/>
                </a:schemeClr>
              </a:solidFill>
            </a:endParaRPr>
          </a:p>
          <a:p>
            <a:pPr marL="182880">
              <a:spcBef>
                <a:spcPts val="400"/>
              </a:spcBef>
              <a:spcAft>
                <a:spcPts val="400"/>
              </a:spcAft>
              <a:buFont typeface="Arial" panose="020B0604020202020204" pitchFamily="34" charset="0"/>
            </a:pPr>
            <a:r>
              <a:rPr lang="en-US" sz="2000">
                <a:solidFill>
                  <a:schemeClr val="tx1">
                    <a:lumMod val="85000"/>
                    <a:lumOff val="15000"/>
                  </a:schemeClr>
                </a:solidFill>
              </a:rPr>
              <a:t>Cf. Il. 23.771-86 Athena causes Ajax to slip in some dung so that Odysseus is able to win</a:t>
            </a:r>
          </a:p>
        </p:txBody>
      </p:sp>
      <p:pic>
        <p:nvPicPr>
          <p:cNvPr id="4" name="Picture 3" descr="A picture containing text, book&#10;&#10;Description automatically generated">
            <a:extLst>
              <a:ext uri="{FF2B5EF4-FFF2-40B4-BE49-F238E27FC236}">
                <a16:creationId xmlns:a16="http://schemas.microsoft.com/office/drawing/2014/main" id="{E9461E92-D347-B32F-DC36-0689923393E3}"/>
              </a:ext>
            </a:extLst>
          </p:cNvPr>
          <p:cNvPicPr>
            <a:picLocks noChangeAspect="1"/>
          </p:cNvPicPr>
          <p:nvPr/>
        </p:nvPicPr>
        <p:blipFill rotWithShape="1">
          <a:blip r:embed="rId2"/>
          <a:srcRect t="10906" r="1" b="1"/>
          <a:stretch/>
        </p:blipFill>
        <p:spPr>
          <a:xfrm>
            <a:off x="6976934" y="10"/>
            <a:ext cx="5215066" cy="6857990"/>
          </a:xfrm>
          <a:custGeom>
            <a:avLst/>
            <a:gdLst/>
            <a:ahLst/>
            <a:cxnLst/>
            <a:rect l="l" t="t" r="r" b="b"/>
            <a:pathLst>
              <a:path w="5215066" h="6858000">
                <a:moveTo>
                  <a:pt x="2017353" y="0"/>
                </a:moveTo>
                <a:lnTo>
                  <a:pt x="5215066" y="0"/>
                </a:lnTo>
                <a:lnTo>
                  <a:pt x="5215066" y="6858000"/>
                </a:lnTo>
                <a:lnTo>
                  <a:pt x="1292431" y="6858000"/>
                </a:lnTo>
                <a:lnTo>
                  <a:pt x="1012702" y="6549681"/>
                </a:lnTo>
                <a:cubicBezTo>
                  <a:pt x="380046" y="5781733"/>
                  <a:pt x="0" y="4797206"/>
                  <a:pt x="0" y="3723759"/>
                </a:cubicBezTo>
                <a:cubicBezTo>
                  <a:pt x="0" y="2190263"/>
                  <a:pt x="775604" y="838237"/>
                  <a:pt x="1955279" y="39865"/>
                </a:cubicBezTo>
                <a:close/>
              </a:path>
            </a:pathLst>
          </a:custGeom>
        </p:spPr>
      </p:pic>
      <p:sp>
        <p:nvSpPr>
          <p:cNvPr id="20" name="Freeform 6">
            <a:extLst>
              <a:ext uri="{FF2B5EF4-FFF2-40B4-BE49-F238E27FC236}">
                <a16:creationId xmlns:a16="http://schemas.microsoft.com/office/drawing/2014/main" id="{A101E513-AF74-4E9D-A31F-996642507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Tree>
    <p:extLst>
      <p:ext uri="{BB962C8B-B14F-4D97-AF65-F5344CB8AC3E}">
        <p14:creationId xmlns:p14="http://schemas.microsoft.com/office/powerpoint/2010/main" val="28240115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F17F445-302E-65D9-22A6-3ED9AD198A09}"/>
              </a:ext>
            </a:extLst>
          </p:cNvPr>
          <p:cNvSpPr txBox="1"/>
          <p:nvPr/>
        </p:nvSpPr>
        <p:spPr>
          <a:xfrm>
            <a:off x="1868557" y="516835"/>
            <a:ext cx="8627165" cy="553998"/>
          </a:xfrm>
          <a:prstGeom prst="rect">
            <a:avLst/>
          </a:prstGeom>
          <a:noFill/>
        </p:spPr>
        <p:txBody>
          <a:bodyPr wrap="square" rtlCol="0">
            <a:spAutoFit/>
          </a:bodyPr>
          <a:lstStyle/>
          <a:p>
            <a:pPr algn="ctr"/>
            <a:r>
              <a:rPr lang="en-US" sz="3000" b="1"/>
              <a:t>Ante ora parentum</a:t>
            </a:r>
          </a:p>
        </p:txBody>
      </p:sp>
      <p:sp>
        <p:nvSpPr>
          <p:cNvPr id="3" name="TextBox 2">
            <a:extLst>
              <a:ext uri="{FF2B5EF4-FFF2-40B4-BE49-F238E27FC236}">
                <a16:creationId xmlns:a16="http://schemas.microsoft.com/office/drawing/2014/main" id="{7022723A-F8B3-1B5B-3959-826B0E55D939}"/>
              </a:ext>
            </a:extLst>
          </p:cNvPr>
          <p:cNvSpPr txBox="1"/>
          <p:nvPr/>
        </p:nvSpPr>
        <p:spPr>
          <a:xfrm>
            <a:off x="271669" y="2080446"/>
            <a:ext cx="11648661" cy="2585323"/>
          </a:xfrm>
          <a:prstGeom prst="rect">
            <a:avLst/>
          </a:prstGeom>
          <a:noFill/>
        </p:spPr>
        <p:txBody>
          <a:bodyPr wrap="square" rtlCol="0">
            <a:spAutoFit/>
          </a:bodyPr>
          <a:lstStyle/>
          <a:p>
            <a:r>
              <a:rPr lang="en-US" i="1"/>
              <a:t>Aen. </a:t>
            </a:r>
            <a:r>
              <a:rPr lang="en-US"/>
              <a:t>5.553 (the </a:t>
            </a:r>
            <a:r>
              <a:rPr lang="en-US" i="1"/>
              <a:t>Troia</a:t>
            </a:r>
            <a:r>
              <a:rPr lang="en-US"/>
              <a:t>)</a:t>
            </a:r>
          </a:p>
          <a:p>
            <a:r>
              <a:rPr lang="en-US"/>
              <a:t>incendunt pueri pariterque </a:t>
            </a:r>
            <a:r>
              <a:rPr lang="en-US" i="1"/>
              <a:t>ante ora parentum                    </a:t>
            </a:r>
            <a:r>
              <a:rPr lang="en-US"/>
              <a:t>the boys advanced before their parents’ eyes</a:t>
            </a:r>
          </a:p>
          <a:p>
            <a:endParaRPr lang="en-US"/>
          </a:p>
          <a:p>
            <a:r>
              <a:rPr lang="en-US"/>
              <a:t>Cf. Aen. 1.95-96</a:t>
            </a:r>
          </a:p>
          <a:p>
            <a:r>
              <a:rPr lang="en-US"/>
              <a:t>quis </a:t>
            </a:r>
            <a:r>
              <a:rPr lang="en-US" i="1"/>
              <a:t>ante ora patrum </a:t>
            </a:r>
            <a:r>
              <a:rPr lang="en-US"/>
              <a:t>Troiae sub moenibus altis                  all you who died by Troy’s high walls under</a:t>
            </a:r>
          </a:p>
          <a:p>
            <a:r>
              <a:rPr lang="en-US"/>
              <a:t>contigit oppetere                                                                       your fathers’ gaze</a:t>
            </a:r>
          </a:p>
          <a:p>
            <a:endParaRPr lang="en-US"/>
          </a:p>
          <a:p>
            <a:r>
              <a:rPr lang="en-US"/>
              <a:t>Aen. 6.308</a:t>
            </a:r>
          </a:p>
          <a:p>
            <a:r>
              <a:rPr lang="en-US"/>
              <a:t>impositique rogis iuuenes </a:t>
            </a:r>
            <a:r>
              <a:rPr lang="en-US" i="1"/>
              <a:t>ante ora parentum                      </a:t>
            </a:r>
            <a:r>
              <a:rPr lang="en-US"/>
              <a:t>sons placed on the pyre before their parents’ eyes</a:t>
            </a:r>
            <a:r>
              <a:rPr lang="en-US" i="1"/>
              <a:t>  </a:t>
            </a:r>
          </a:p>
        </p:txBody>
      </p:sp>
    </p:spTree>
    <p:extLst>
      <p:ext uri="{BB962C8B-B14F-4D97-AF65-F5344CB8AC3E}">
        <p14:creationId xmlns:p14="http://schemas.microsoft.com/office/powerpoint/2010/main" val="35720260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Freeform 6">
            <a:extLst>
              <a:ext uri="{FF2B5EF4-FFF2-40B4-BE49-F238E27FC236}">
                <a16:creationId xmlns:a16="http://schemas.microsoft.com/office/drawing/2014/main" id="{72411438-92A5-42B0-9C54-EA4FB32ACB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78801"/>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 useBgFill="1">
        <p:nvSpPr>
          <p:cNvPr id="11" name="Rectangle 10">
            <a:extLst>
              <a:ext uri="{FF2B5EF4-FFF2-40B4-BE49-F238E27FC236}">
                <a16:creationId xmlns:a16="http://schemas.microsoft.com/office/drawing/2014/main" id="{C5176844-69C3-4F79-BE38-EA5BDDF4F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33862825-C012-4895-A17E-F3D1F62D89D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8952" y="1143293"/>
            <a:ext cx="0" cy="5714707"/>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1BF6CCC8-AD0A-54D1-DFC0-CC8FE5786E7C}"/>
              </a:ext>
            </a:extLst>
          </p:cNvPr>
          <p:cNvSpPr txBox="1"/>
          <p:nvPr/>
        </p:nvSpPr>
        <p:spPr>
          <a:xfrm>
            <a:off x="874992" y="667268"/>
            <a:ext cx="5985903" cy="5216697"/>
          </a:xfrm>
          <a:prstGeom prst="rect">
            <a:avLst/>
          </a:prstGeom>
        </p:spPr>
        <p:txBody>
          <a:bodyPr vert="horz" lIns="91440" tIns="45720" rIns="91440" bIns="45720" rtlCol="0">
            <a:noAutofit/>
          </a:bodyPr>
          <a:lstStyle/>
          <a:p>
            <a:pPr marL="182880">
              <a:spcBef>
                <a:spcPts val="400"/>
              </a:spcBef>
              <a:spcAft>
                <a:spcPts val="400"/>
              </a:spcAft>
              <a:buFont typeface="Arial" panose="020B0604020202020204" pitchFamily="34" charset="0"/>
            </a:pPr>
            <a:r>
              <a:rPr lang="en-US" sz="2000">
                <a:solidFill>
                  <a:schemeClr val="tx1">
                    <a:lumMod val="85000"/>
                    <a:lumOff val="15000"/>
                  </a:schemeClr>
                </a:solidFill>
              </a:rPr>
              <a:t>Aen. 5.1-7</a:t>
            </a:r>
          </a:p>
          <a:p>
            <a:pPr marL="182880">
              <a:spcBef>
                <a:spcPts val="400"/>
              </a:spcBef>
              <a:spcAft>
                <a:spcPts val="400"/>
              </a:spcAft>
              <a:buFont typeface="Arial" panose="020B0604020202020204" pitchFamily="34" charset="0"/>
            </a:pPr>
            <a:r>
              <a:rPr lang="en-US" sz="2000">
                <a:solidFill>
                  <a:schemeClr val="tx1">
                    <a:lumMod val="85000"/>
                    <a:lumOff val="15000"/>
                  </a:schemeClr>
                </a:solidFill>
              </a:rPr>
              <a:t>Aeneas and his crew sailed out to sea.</a:t>
            </a:r>
          </a:p>
          <a:p>
            <a:pPr marL="182880">
              <a:spcBef>
                <a:spcPts val="400"/>
              </a:spcBef>
              <a:spcAft>
                <a:spcPts val="400"/>
              </a:spcAft>
              <a:buFont typeface="Arial" panose="020B0604020202020204" pitchFamily="34" charset="0"/>
            </a:pPr>
            <a:r>
              <a:rPr lang="en-US" sz="2000">
                <a:solidFill>
                  <a:schemeClr val="tx1">
                    <a:lumMod val="85000"/>
                    <a:lumOff val="15000"/>
                  </a:schemeClr>
                </a:solidFill>
              </a:rPr>
              <a:t>Resolute, he cut through waters dark with wind,</a:t>
            </a:r>
          </a:p>
          <a:p>
            <a:pPr marL="182880">
              <a:spcBef>
                <a:spcPts val="400"/>
              </a:spcBef>
              <a:spcAft>
                <a:spcPts val="400"/>
              </a:spcAft>
              <a:buFont typeface="Arial" panose="020B0604020202020204" pitchFamily="34" charset="0"/>
            </a:pPr>
            <a:r>
              <a:rPr lang="en-US" sz="2000">
                <a:solidFill>
                  <a:schemeClr val="tx1">
                    <a:lumMod val="85000"/>
                    <a:lumOff val="15000"/>
                  </a:schemeClr>
                </a:solidFill>
              </a:rPr>
              <a:t>gazing back at city walls lit up by flames – </a:t>
            </a:r>
          </a:p>
          <a:p>
            <a:pPr marL="182880">
              <a:spcBef>
                <a:spcPts val="400"/>
              </a:spcBef>
              <a:spcAft>
                <a:spcPts val="400"/>
              </a:spcAft>
              <a:buFont typeface="Arial" panose="020B0604020202020204" pitchFamily="34" charset="0"/>
            </a:pPr>
            <a:r>
              <a:rPr lang="en-US" sz="2000">
                <a:solidFill>
                  <a:schemeClr val="tx1">
                    <a:lumMod val="85000"/>
                    <a:lumOff val="15000"/>
                  </a:schemeClr>
                </a:solidFill>
              </a:rPr>
              <a:t>poor Dido’s pyre. No one knew what caused the blaze,</a:t>
            </a:r>
          </a:p>
          <a:p>
            <a:pPr marL="182880">
              <a:spcBef>
                <a:spcPts val="400"/>
              </a:spcBef>
              <a:spcAft>
                <a:spcPts val="400"/>
              </a:spcAft>
              <a:buFont typeface="Arial" panose="020B0604020202020204" pitchFamily="34" charset="0"/>
            </a:pPr>
            <a:r>
              <a:rPr lang="en-US" sz="2000">
                <a:solidFill>
                  <a:schemeClr val="tx1">
                    <a:lumMod val="85000"/>
                    <a:lumOff val="15000"/>
                  </a:schemeClr>
                </a:solidFill>
              </a:rPr>
              <a:t>but they knew the great grief of a love betrayed</a:t>
            </a:r>
          </a:p>
          <a:p>
            <a:pPr marL="182880">
              <a:spcBef>
                <a:spcPts val="400"/>
              </a:spcBef>
              <a:spcAft>
                <a:spcPts val="400"/>
              </a:spcAft>
              <a:buFont typeface="Arial" panose="020B0604020202020204" pitchFamily="34" charset="0"/>
            </a:pPr>
            <a:r>
              <a:rPr lang="en-US" sz="2000">
                <a:solidFill>
                  <a:schemeClr val="tx1">
                    <a:lumMod val="85000"/>
                    <a:lumOff val="15000"/>
                  </a:schemeClr>
                </a:solidFill>
              </a:rPr>
              <a:t>and what a woman’s passion could unleash.</a:t>
            </a:r>
          </a:p>
          <a:p>
            <a:pPr marL="182880">
              <a:spcBef>
                <a:spcPts val="400"/>
              </a:spcBef>
              <a:spcAft>
                <a:spcPts val="400"/>
              </a:spcAft>
              <a:buFont typeface="Arial" panose="020B0604020202020204" pitchFamily="34" charset="0"/>
            </a:pPr>
            <a:r>
              <a:rPr lang="en-US" sz="2000">
                <a:solidFill>
                  <a:schemeClr val="tx1">
                    <a:lumMod val="85000"/>
                    <a:lumOff val="15000"/>
                  </a:schemeClr>
                </a:solidFill>
              </a:rPr>
              <a:t>Their hearts were somber with foreboding.</a:t>
            </a:r>
          </a:p>
        </p:txBody>
      </p:sp>
      <p:pic>
        <p:nvPicPr>
          <p:cNvPr id="4" name="Picture 3" descr="A picture containing text, old, black, white&#10;&#10;Description automatically generated">
            <a:extLst>
              <a:ext uri="{FF2B5EF4-FFF2-40B4-BE49-F238E27FC236}">
                <a16:creationId xmlns:a16="http://schemas.microsoft.com/office/drawing/2014/main" id="{95FD8DC4-26F2-BA5D-B842-5A2100A40F17}"/>
              </a:ext>
            </a:extLst>
          </p:cNvPr>
          <p:cNvPicPr>
            <a:picLocks noChangeAspect="1"/>
          </p:cNvPicPr>
          <p:nvPr/>
        </p:nvPicPr>
        <p:blipFill rotWithShape="1">
          <a:blip r:embed="rId2"/>
          <a:srcRect t="3986" b="9221"/>
          <a:stretch/>
        </p:blipFill>
        <p:spPr>
          <a:xfrm>
            <a:off x="6976934" y="10"/>
            <a:ext cx="5215066" cy="6857990"/>
          </a:xfrm>
          <a:custGeom>
            <a:avLst/>
            <a:gdLst/>
            <a:ahLst/>
            <a:cxnLst/>
            <a:rect l="l" t="t" r="r" b="b"/>
            <a:pathLst>
              <a:path w="5215066" h="6858000">
                <a:moveTo>
                  <a:pt x="2017353" y="0"/>
                </a:moveTo>
                <a:lnTo>
                  <a:pt x="5215066" y="0"/>
                </a:lnTo>
                <a:lnTo>
                  <a:pt x="5215066" y="6858000"/>
                </a:lnTo>
                <a:lnTo>
                  <a:pt x="1292431" y="6858000"/>
                </a:lnTo>
                <a:lnTo>
                  <a:pt x="1012702" y="6549681"/>
                </a:lnTo>
                <a:cubicBezTo>
                  <a:pt x="380046" y="5781733"/>
                  <a:pt x="0" y="4797206"/>
                  <a:pt x="0" y="3723759"/>
                </a:cubicBezTo>
                <a:cubicBezTo>
                  <a:pt x="0" y="2190263"/>
                  <a:pt x="775604" y="838237"/>
                  <a:pt x="1955279" y="39865"/>
                </a:cubicBezTo>
                <a:close/>
              </a:path>
            </a:pathLst>
          </a:custGeom>
        </p:spPr>
      </p:pic>
      <p:sp>
        <p:nvSpPr>
          <p:cNvPr id="15" name="Freeform 6">
            <a:extLst>
              <a:ext uri="{FF2B5EF4-FFF2-40B4-BE49-F238E27FC236}">
                <a16:creationId xmlns:a16="http://schemas.microsoft.com/office/drawing/2014/main" id="{A101E513-AF74-4E9D-A31F-996642507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Tree>
    <p:extLst>
      <p:ext uri="{BB962C8B-B14F-4D97-AF65-F5344CB8AC3E}">
        <p14:creationId xmlns:p14="http://schemas.microsoft.com/office/powerpoint/2010/main" val="7109027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tint val="98000"/>
            <a:satMod val="170000"/>
          </a:schemeClr>
        </a:solidFill>
        <a:effectLst/>
      </p:bgPr>
    </p:bg>
    <p:spTree>
      <p:nvGrpSpPr>
        <p:cNvPr id="1" name=""/>
        <p:cNvGrpSpPr/>
        <p:nvPr/>
      </p:nvGrpSpPr>
      <p:grpSpPr>
        <a:xfrm>
          <a:off x="0" y="0"/>
          <a:ext cx="0" cy="0"/>
          <a:chOff x="0" y="0"/>
          <a:chExt cx="0" cy="0"/>
        </a:xfrm>
      </p:grpSpPr>
      <p:sp>
        <p:nvSpPr>
          <p:cNvPr id="10" name="Freeform 6">
            <a:extLst>
              <a:ext uri="{FF2B5EF4-FFF2-40B4-BE49-F238E27FC236}">
                <a16:creationId xmlns:a16="http://schemas.microsoft.com/office/drawing/2014/main" id="{DD4C4B28-6B4B-4445-8535-F516D74E4A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cxnSp>
        <p:nvCxnSpPr>
          <p:cNvPr id="12" name="Straight Connector 11">
            <a:extLst>
              <a:ext uri="{FF2B5EF4-FFF2-40B4-BE49-F238E27FC236}">
                <a16:creationId xmlns:a16="http://schemas.microsoft.com/office/drawing/2014/main" id="{0CB1C732-7193-4253-8746-850D090A6B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8952" y="1280160"/>
            <a:ext cx="0" cy="557784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55B419A7-F817-4767-8CCB-FB0E189C4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text, book, painting&#10;&#10;Description automatically generated">
            <a:extLst>
              <a:ext uri="{FF2B5EF4-FFF2-40B4-BE49-F238E27FC236}">
                <a16:creationId xmlns:a16="http://schemas.microsoft.com/office/drawing/2014/main" id="{D9F9B4A9-7322-52F1-56EF-43EC209C0F29}"/>
              </a:ext>
            </a:extLst>
          </p:cNvPr>
          <p:cNvPicPr>
            <a:picLocks noChangeAspect="1"/>
          </p:cNvPicPr>
          <p:nvPr/>
        </p:nvPicPr>
        <p:blipFill rotWithShape="1">
          <a:blip r:embed="rId2"/>
          <a:srcRect t="8944" b="18476"/>
          <a:stretch/>
        </p:blipFill>
        <p:spPr>
          <a:xfrm>
            <a:off x="1" y="10"/>
            <a:ext cx="12191999" cy="6857990"/>
          </a:xfrm>
          <a:prstGeom prst="rect">
            <a:avLst/>
          </a:prstGeom>
        </p:spPr>
      </p:pic>
      <p:sp>
        <p:nvSpPr>
          <p:cNvPr id="16" name="Rectangle 15">
            <a:extLst>
              <a:ext uri="{FF2B5EF4-FFF2-40B4-BE49-F238E27FC236}">
                <a16:creationId xmlns:a16="http://schemas.microsoft.com/office/drawing/2014/main" id="{E4398140-F067-40E9-892C-4DB04C70BC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244600" y="-1244600"/>
            <a:ext cx="6858000" cy="9347200"/>
          </a:xfrm>
          <a:prstGeom prst="rect">
            <a:avLst/>
          </a:prstGeom>
          <a:gradFill>
            <a:gsLst>
              <a:gs pos="100000">
                <a:srgbClr val="000000">
                  <a:alpha val="0"/>
                </a:srgbClr>
              </a:gs>
              <a:gs pos="0">
                <a:schemeClr val="tx1"/>
              </a:gs>
              <a:gs pos="0">
                <a:srgbClr val="000000">
                  <a:alpha val="75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F55E620A-6AB9-4922-8476-86121770ADB2}"/>
              </a:ext>
            </a:extLst>
          </p:cNvPr>
          <p:cNvSpPr txBox="1"/>
          <p:nvPr/>
        </p:nvSpPr>
        <p:spPr>
          <a:xfrm>
            <a:off x="758952" y="1143000"/>
            <a:ext cx="4572000" cy="2984701"/>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6000" i="1" spc="100">
                <a:solidFill>
                  <a:srgbClr val="FFFFFF"/>
                </a:solidFill>
                <a:latin typeface="+mj-lt"/>
                <a:ea typeface="+mj-ea"/>
                <a:cs typeface="+mj-cs"/>
              </a:rPr>
              <a:t>unum pro multis dabitur caput (5.815)</a:t>
            </a:r>
          </a:p>
        </p:txBody>
      </p:sp>
      <p:cxnSp>
        <p:nvCxnSpPr>
          <p:cNvPr id="18" name="Straight Connector 17">
            <a:extLst>
              <a:ext uri="{FF2B5EF4-FFF2-40B4-BE49-F238E27FC236}">
                <a16:creationId xmlns:a16="http://schemas.microsoft.com/office/drawing/2014/main" id="{17726E8A-324C-4684-96F2-AFDDFB2F144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58952" y="4291242"/>
            <a:ext cx="457200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20" name="Freeform 6">
            <a:extLst>
              <a:ext uri="{FF2B5EF4-FFF2-40B4-BE49-F238E27FC236}">
                <a16:creationId xmlns:a16="http://schemas.microsoft.com/office/drawing/2014/main" id="{7021D92D-08FF-45A6-9109-AC9462C7E8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8152"/>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Tree>
    <p:extLst>
      <p:ext uri="{BB962C8B-B14F-4D97-AF65-F5344CB8AC3E}">
        <p14:creationId xmlns:p14="http://schemas.microsoft.com/office/powerpoint/2010/main" val="38489515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tint val="98000"/>
            <a:satMod val="170000"/>
          </a:schemeClr>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5FCC6E86-7C37-4FD2-AF0B-C9BDDBC2B0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 y="-1"/>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A picture containing text, outdoor&#10;&#10;Description automatically generated">
            <a:extLst>
              <a:ext uri="{FF2B5EF4-FFF2-40B4-BE49-F238E27FC236}">
                <a16:creationId xmlns:a16="http://schemas.microsoft.com/office/drawing/2014/main" id="{ED3EB686-241D-4571-F96F-981A6CE88B54}"/>
              </a:ext>
            </a:extLst>
          </p:cNvPr>
          <p:cNvPicPr>
            <a:picLocks noChangeAspect="1"/>
          </p:cNvPicPr>
          <p:nvPr/>
        </p:nvPicPr>
        <p:blipFill rotWithShape="1">
          <a:blip r:embed="rId2"/>
          <a:srcRect t="19703" b="12370"/>
          <a:stretch/>
        </p:blipFill>
        <p:spPr>
          <a:xfrm>
            <a:off x="-6095" y="1"/>
            <a:ext cx="12191998" cy="5465927"/>
          </a:xfrm>
          <a:prstGeom prst="rect">
            <a:avLst/>
          </a:prstGeom>
        </p:spPr>
      </p:pic>
      <p:sp>
        <p:nvSpPr>
          <p:cNvPr id="9" name="Freeform 6">
            <a:extLst>
              <a:ext uri="{FF2B5EF4-FFF2-40B4-BE49-F238E27FC236}">
                <a16:creationId xmlns:a16="http://schemas.microsoft.com/office/drawing/2014/main" id="{38C2FC07-A260-43C5-ABA2-A9DD5D5A83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4" name="TextBox 3">
            <a:extLst>
              <a:ext uri="{FF2B5EF4-FFF2-40B4-BE49-F238E27FC236}">
                <a16:creationId xmlns:a16="http://schemas.microsoft.com/office/drawing/2014/main" id="{4AEC19DE-ED57-C106-549A-05015948EB17}"/>
              </a:ext>
            </a:extLst>
          </p:cNvPr>
          <p:cNvSpPr txBox="1"/>
          <p:nvPr/>
        </p:nvSpPr>
        <p:spPr>
          <a:xfrm>
            <a:off x="1162878" y="5724938"/>
            <a:ext cx="10426148" cy="430887"/>
          </a:xfrm>
          <a:prstGeom prst="rect">
            <a:avLst/>
          </a:prstGeom>
          <a:noFill/>
        </p:spPr>
        <p:txBody>
          <a:bodyPr wrap="square" rtlCol="0">
            <a:spAutoFit/>
          </a:bodyPr>
          <a:lstStyle/>
          <a:p>
            <a:pPr algn="ctr"/>
            <a:r>
              <a:rPr lang="en-US" sz="2200"/>
              <a:t>The Trojan Women</a:t>
            </a:r>
          </a:p>
        </p:txBody>
      </p:sp>
    </p:spTree>
    <p:extLst>
      <p:ext uri="{BB962C8B-B14F-4D97-AF65-F5344CB8AC3E}">
        <p14:creationId xmlns:p14="http://schemas.microsoft.com/office/powerpoint/2010/main" val="2720993466"/>
      </p:ext>
    </p:extLst>
  </p:cSld>
  <p:clrMapOvr>
    <a:overrideClrMapping bg1="dk1" tx1="lt1" bg2="dk2" tx2="lt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Freeform 6">
            <a:extLst>
              <a:ext uri="{FF2B5EF4-FFF2-40B4-BE49-F238E27FC236}">
                <a16:creationId xmlns:a16="http://schemas.microsoft.com/office/drawing/2014/main" id="{72411438-92A5-42B0-9C54-EA4FB32ACB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78801"/>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 useBgFill="1">
        <p:nvSpPr>
          <p:cNvPr id="11" name="Rectangle 10">
            <a:extLst>
              <a:ext uri="{FF2B5EF4-FFF2-40B4-BE49-F238E27FC236}">
                <a16:creationId xmlns:a16="http://schemas.microsoft.com/office/drawing/2014/main" id="{C5176844-69C3-4F79-BE38-EA5BDDF4F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AEF97C72-3F89-4F0A-9629-01818B389CF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8503" y="2954301"/>
            <a:ext cx="4754880"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A7CAF5BB-CCCD-1B07-6DD5-6A616A5E54C7}"/>
              </a:ext>
            </a:extLst>
          </p:cNvPr>
          <p:cNvSpPr txBox="1"/>
          <p:nvPr/>
        </p:nvSpPr>
        <p:spPr>
          <a:xfrm>
            <a:off x="129209" y="3270002"/>
            <a:ext cx="5411783" cy="2512087"/>
          </a:xfrm>
          <a:prstGeom prst="rect">
            <a:avLst/>
          </a:prstGeom>
        </p:spPr>
        <p:txBody>
          <a:bodyPr vert="horz" lIns="91440" tIns="45720" rIns="91440" bIns="45720" rtlCol="0">
            <a:normAutofit fontScale="85000" lnSpcReduction="10000"/>
          </a:bodyPr>
          <a:lstStyle/>
          <a:p>
            <a:pPr marL="182880">
              <a:spcBef>
                <a:spcPts val="400"/>
              </a:spcBef>
              <a:spcAft>
                <a:spcPts val="400"/>
              </a:spcAft>
              <a:buFont typeface="Arial" panose="020B0604020202020204" pitchFamily="34" charset="0"/>
            </a:pPr>
            <a:r>
              <a:rPr lang="en-US" sz="2000">
                <a:solidFill>
                  <a:schemeClr val="tx1">
                    <a:lumMod val="85000"/>
                    <a:lumOff val="15000"/>
                  </a:schemeClr>
                </a:solidFill>
              </a:rPr>
              <a:t>Aen. 5.613-7</a:t>
            </a:r>
          </a:p>
          <a:p>
            <a:pPr marL="182880">
              <a:spcBef>
                <a:spcPts val="400"/>
              </a:spcBef>
              <a:spcAft>
                <a:spcPts val="400"/>
              </a:spcAft>
              <a:buFont typeface="Arial" panose="020B0604020202020204" pitchFamily="34" charset="0"/>
            </a:pPr>
            <a:r>
              <a:rPr lang="en-US" sz="2000">
                <a:solidFill>
                  <a:schemeClr val="tx1">
                    <a:lumMod val="85000"/>
                    <a:lumOff val="15000"/>
                  </a:schemeClr>
                </a:solidFill>
              </a:rPr>
              <a:t>On the empty beach, the Trojan women</a:t>
            </a:r>
          </a:p>
          <a:p>
            <a:pPr marL="182880">
              <a:spcBef>
                <a:spcPts val="400"/>
              </a:spcBef>
              <a:spcAft>
                <a:spcPts val="400"/>
              </a:spcAft>
              <a:buFont typeface="Arial" panose="020B0604020202020204" pitchFamily="34" charset="0"/>
            </a:pPr>
            <a:r>
              <a:rPr lang="en-US" sz="2000">
                <a:solidFill>
                  <a:schemeClr val="tx1">
                    <a:lumMod val="85000"/>
                    <a:lumOff val="15000"/>
                  </a:schemeClr>
                </a:solidFill>
              </a:rPr>
              <a:t>wept for lost Anchises, looking at the ocean</a:t>
            </a:r>
          </a:p>
          <a:p>
            <a:pPr marL="182880">
              <a:spcBef>
                <a:spcPts val="400"/>
              </a:spcBef>
              <a:spcAft>
                <a:spcPts val="400"/>
              </a:spcAft>
              <a:buFont typeface="Arial" panose="020B0604020202020204" pitchFamily="34" charset="0"/>
            </a:pPr>
            <a:r>
              <a:rPr lang="en-US" sz="2000">
                <a:solidFill>
                  <a:schemeClr val="tx1">
                    <a:lumMod val="85000"/>
                    <a:lumOff val="15000"/>
                  </a:schemeClr>
                </a:solidFill>
              </a:rPr>
              <a:t>through their tears. They deplored the many reefs </a:t>
            </a:r>
          </a:p>
          <a:p>
            <a:pPr marL="182880">
              <a:spcBef>
                <a:spcPts val="400"/>
              </a:spcBef>
              <a:spcAft>
                <a:spcPts val="400"/>
              </a:spcAft>
              <a:buFont typeface="Arial" panose="020B0604020202020204" pitchFamily="34" charset="0"/>
            </a:pPr>
            <a:r>
              <a:rPr lang="en-US" sz="2000">
                <a:solidFill>
                  <a:schemeClr val="tx1">
                    <a:lumMod val="85000"/>
                    <a:lumOff val="15000"/>
                  </a:schemeClr>
                </a:solidFill>
              </a:rPr>
              <a:t>and voyages that faced their weary people still.</a:t>
            </a:r>
          </a:p>
          <a:p>
            <a:pPr marL="182880">
              <a:spcBef>
                <a:spcPts val="400"/>
              </a:spcBef>
              <a:spcAft>
                <a:spcPts val="400"/>
              </a:spcAft>
              <a:buFont typeface="Arial" panose="020B0604020202020204" pitchFamily="34" charset="0"/>
            </a:pPr>
            <a:r>
              <a:rPr lang="en-US" sz="2000">
                <a:solidFill>
                  <a:schemeClr val="tx1">
                    <a:lumMod val="85000"/>
                    <a:lumOff val="15000"/>
                  </a:schemeClr>
                </a:solidFill>
              </a:rPr>
              <a:t>Sick of sea and hardship, they longed to settle.</a:t>
            </a:r>
          </a:p>
          <a:p>
            <a:pPr marL="182880">
              <a:spcBef>
                <a:spcPts val="400"/>
              </a:spcBef>
              <a:spcAft>
                <a:spcPts val="400"/>
              </a:spcAft>
              <a:buFont typeface="Arial" panose="020B0604020202020204" pitchFamily="34" charset="0"/>
            </a:pPr>
            <a:endParaRPr lang="en-US" sz="1500">
              <a:solidFill>
                <a:schemeClr val="tx1">
                  <a:lumMod val="85000"/>
                  <a:lumOff val="15000"/>
                </a:schemeClr>
              </a:solidFill>
            </a:endParaRPr>
          </a:p>
          <a:p>
            <a:pPr marL="182880">
              <a:spcBef>
                <a:spcPts val="400"/>
              </a:spcBef>
              <a:spcAft>
                <a:spcPts val="400"/>
              </a:spcAft>
              <a:buFont typeface="Arial" panose="020B0604020202020204" pitchFamily="34" charset="0"/>
            </a:pPr>
            <a:endParaRPr lang="en-US" sz="1500">
              <a:solidFill>
                <a:schemeClr val="tx1">
                  <a:lumMod val="85000"/>
                  <a:lumOff val="15000"/>
                </a:schemeClr>
              </a:solidFill>
            </a:endParaRPr>
          </a:p>
        </p:txBody>
      </p:sp>
      <p:pic>
        <p:nvPicPr>
          <p:cNvPr id="4" name="Picture 3" descr="A picture containing text, outdoor, several, day&#10;&#10;Description automatically generated">
            <a:extLst>
              <a:ext uri="{FF2B5EF4-FFF2-40B4-BE49-F238E27FC236}">
                <a16:creationId xmlns:a16="http://schemas.microsoft.com/office/drawing/2014/main" id="{F2052D76-16BF-E2F6-6A77-BDC4F0777D45}"/>
              </a:ext>
            </a:extLst>
          </p:cNvPr>
          <p:cNvPicPr>
            <a:picLocks noChangeAspect="1"/>
          </p:cNvPicPr>
          <p:nvPr/>
        </p:nvPicPr>
        <p:blipFill rotWithShape="1">
          <a:blip r:embed="rId2"/>
          <a:srcRect l="6516" r="31706"/>
          <a:stretch/>
        </p:blipFill>
        <p:spPr>
          <a:xfrm>
            <a:off x="6096000" y="10"/>
            <a:ext cx="6095998" cy="6857990"/>
          </a:xfrm>
          <a:prstGeom prst="rect">
            <a:avLst/>
          </a:prstGeom>
        </p:spPr>
      </p:pic>
      <p:sp>
        <p:nvSpPr>
          <p:cNvPr id="15" name="Freeform 6">
            <a:extLst>
              <a:ext uri="{FF2B5EF4-FFF2-40B4-BE49-F238E27FC236}">
                <a16:creationId xmlns:a16="http://schemas.microsoft.com/office/drawing/2014/main" id="{A101E513-AF74-4E9D-A31F-996642507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
        <p:nvSpPr>
          <p:cNvPr id="6" name="TextBox 5">
            <a:extLst>
              <a:ext uri="{FF2B5EF4-FFF2-40B4-BE49-F238E27FC236}">
                <a16:creationId xmlns:a16="http://schemas.microsoft.com/office/drawing/2014/main" id="{D039BCD3-67FF-31B5-9830-CB2F1919D115}"/>
              </a:ext>
            </a:extLst>
          </p:cNvPr>
          <p:cNvSpPr txBox="1"/>
          <p:nvPr/>
        </p:nvSpPr>
        <p:spPr>
          <a:xfrm>
            <a:off x="271872" y="583002"/>
            <a:ext cx="5025735" cy="1200329"/>
          </a:xfrm>
          <a:prstGeom prst="rect">
            <a:avLst/>
          </a:prstGeom>
          <a:noFill/>
        </p:spPr>
        <p:txBody>
          <a:bodyPr wrap="none" rtlCol="0">
            <a:spAutoFit/>
          </a:bodyPr>
          <a:lstStyle/>
          <a:p>
            <a:r>
              <a:rPr lang="en-US"/>
              <a:t>5.615-6</a:t>
            </a:r>
          </a:p>
          <a:p>
            <a:r>
              <a:rPr lang="en-US"/>
              <a:t>                                                  heu tot uada fessis</a:t>
            </a:r>
          </a:p>
          <a:p>
            <a:r>
              <a:rPr lang="en-US"/>
              <a:t>et tantum superesse maris, </a:t>
            </a:r>
            <a:r>
              <a:rPr lang="en-US" b="1"/>
              <a:t>uox omnibus una</a:t>
            </a:r>
            <a:endParaRPr lang="en-US"/>
          </a:p>
          <a:p>
            <a:endParaRPr lang="en-US"/>
          </a:p>
        </p:txBody>
      </p:sp>
    </p:spTree>
    <p:extLst>
      <p:ext uri="{BB962C8B-B14F-4D97-AF65-F5344CB8AC3E}">
        <p14:creationId xmlns:p14="http://schemas.microsoft.com/office/powerpoint/2010/main" val="25249265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FAB5C1B-7CB9-6BE6-F5A2-0EF9A91561DC}"/>
              </a:ext>
            </a:extLst>
          </p:cNvPr>
          <p:cNvSpPr txBox="1"/>
          <p:nvPr/>
        </p:nvSpPr>
        <p:spPr>
          <a:xfrm>
            <a:off x="705678" y="894522"/>
            <a:ext cx="9790044" cy="4985980"/>
          </a:xfrm>
          <a:prstGeom prst="rect">
            <a:avLst/>
          </a:prstGeom>
          <a:noFill/>
        </p:spPr>
        <p:txBody>
          <a:bodyPr wrap="square" rtlCol="0">
            <a:spAutoFit/>
          </a:bodyPr>
          <a:lstStyle/>
          <a:p>
            <a:pPr algn="ctr"/>
            <a:r>
              <a:rPr lang="en-US" sz="2000"/>
              <a:t>Georgia Nugent (1992) ‘Vergil’s “Voice of the Women” in “Aeneid” V’, </a:t>
            </a:r>
            <a:r>
              <a:rPr lang="en-US" sz="2000" i="1"/>
              <a:t>Arethusa</a:t>
            </a:r>
            <a:r>
              <a:rPr lang="en-US" sz="2000"/>
              <a:t> 25.2, 255-92</a:t>
            </a:r>
          </a:p>
          <a:p>
            <a:endParaRPr lang="en-US" sz="2000"/>
          </a:p>
          <a:p>
            <a:r>
              <a:rPr lang="en-US" sz="2000"/>
              <a:t>”The Trojan women – Vergil tells us – speak as one: </a:t>
            </a:r>
            <a:r>
              <a:rPr lang="en-US" sz="2000" i="1"/>
              <a:t>Vox omnibus una</a:t>
            </a:r>
            <a:r>
              <a:rPr lang="en-US" sz="2000"/>
              <a:t> (616). But it is important to realize that in fact no woman ever speaks in this voice and no man ever hears it.”</a:t>
            </a:r>
          </a:p>
          <a:p>
            <a:endParaRPr lang="en-US" sz="2000"/>
          </a:p>
          <a:p>
            <a:r>
              <a:rPr lang="en-US" sz="2000"/>
              <a:t> ”Vergil tells us that there is a collective voice of the Trojan women. But I shall stress here an understanding of the women’s voice in the </a:t>
            </a:r>
            <a:r>
              <a:rPr lang="en-US" sz="2000" i="1"/>
              <a:t>Aeneid</a:t>
            </a:r>
            <a:r>
              <a:rPr lang="en-US" sz="2000"/>
              <a:t> less as a representation of female experience than as a useful narrative tool for the poet’s manipulation. “The women” as a collective (most often characterized in the </a:t>
            </a:r>
            <a:r>
              <a:rPr lang="en-US" sz="2000" i="1"/>
              <a:t>Aeneid</a:t>
            </a:r>
            <a:r>
              <a:rPr lang="en-US" sz="2000"/>
              <a:t> as </a:t>
            </a:r>
            <a:r>
              <a:rPr lang="en-US" sz="2000" i="1"/>
              <a:t>matres</a:t>
            </a:r>
            <a:r>
              <a:rPr lang="en-US" sz="2000"/>
              <a:t> “mothers”) may be used by Vergil as the bearer of certain meanings, as an empty space to be filled by authorial desire and design. Viewed in this way, the alleged colelctive voice of women in </a:t>
            </a:r>
            <a:r>
              <a:rPr lang="en-US" sz="2000" i="1"/>
              <a:t>Aeneid</a:t>
            </a:r>
            <a:r>
              <a:rPr lang="en-US" sz="2000"/>
              <a:t> V may come to seem more a particularly useful kind of silence.”</a:t>
            </a:r>
          </a:p>
          <a:p>
            <a:endParaRPr lang="en-US"/>
          </a:p>
        </p:txBody>
      </p:sp>
    </p:spTree>
    <p:extLst>
      <p:ext uri="{BB962C8B-B14F-4D97-AF65-F5344CB8AC3E}">
        <p14:creationId xmlns:p14="http://schemas.microsoft.com/office/powerpoint/2010/main" val="35564436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5176844-69C3-4F79-BE38-EA5BDDF4F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4208028-04AD-0CD9-062C-E876D07D4EBB}"/>
              </a:ext>
            </a:extLst>
          </p:cNvPr>
          <p:cNvSpPr>
            <a:spLocks noGrp="1"/>
          </p:cNvSpPr>
          <p:nvPr>
            <p:ph type="title"/>
          </p:nvPr>
        </p:nvSpPr>
        <p:spPr>
          <a:xfrm>
            <a:off x="1078992" y="1063255"/>
            <a:ext cx="3575304" cy="4807541"/>
          </a:xfrm>
        </p:spPr>
        <p:txBody>
          <a:bodyPr>
            <a:normAutofit/>
          </a:bodyPr>
          <a:lstStyle/>
          <a:p>
            <a:r>
              <a:rPr lang="en-US"/>
              <a:t>Themes</a:t>
            </a:r>
          </a:p>
        </p:txBody>
      </p:sp>
      <p:cxnSp>
        <p:nvCxnSpPr>
          <p:cNvPr id="12" name="Straight Connector 11">
            <a:extLst>
              <a:ext uri="{FF2B5EF4-FFF2-40B4-BE49-F238E27FC236}">
                <a16:creationId xmlns:a16="http://schemas.microsoft.com/office/drawing/2014/main" id="{623022EF-4E43-4298-8E3D-DA5EF06176E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8952" y="1280160"/>
            <a:ext cx="0" cy="557784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Freeform 6">
            <a:extLst>
              <a:ext uri="{FF2B5EF4-FFF2-40B4-BE49-F238E27FC236}">
                <a16:creationId xmlns:a16="http://schemas.microsoft.com/office/drawing/2014/main" id="{A101E513-AF74-4E9D-A31F-996642507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graphicFrame>
        <p:nvGraphicFramePr>
          <p:cNvPr id="5" name="Content Placeholder 2">
            <a:extLst>
              <a:ext uri="{FF2B5EF4-FFF2-40B4-BE49-F238E27FC236}">
                <a16:creationId xmlns:a16="http://schemas.microsoft.com/office/drawing/2014/main" id="{6E000A8C-FFD7-672B-ACF1-B135D1ECC742}"/>
              </a:ext>
            </a:extLst>
          </p:cNvPr>
          <p:cNvGraphicFramePr>
            <a:graphicFrameLocks noGrp="1"/>
          </p:cNvGraphicFramePr>
          <p:nvPr>
            <p:ph idx="1"/>
            <p:extLst>
              <p:ext uri="{D42A27DB-BD31-4B8C-83A1-F6EECF244321}">
                <p14:modId xmlns:p14="http://schemas.microsoft.com/office/powerpoint/2010/main" val="2882785913"/>
              </p:ext>
            </p:extLst>
          </p:nvPr>
        </p:nvGraphicFramePr>
        <p:xfrm>
          <a:off x="5297763" y="972642"/>
          <a:ext cx="6132237" cy="50349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957666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tint val="98000"/>
            <a:satMod val="170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5B419A7-F817-4767-8CCB-FB0E189C4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0F00056-A988-8FF8-ED2B-8BCA2B986FDC}"/>
              </a:ext>
            </a:extLst>
          </p:cNvPr>
          <p:cNvSpPr>
            <a:spLocks noGrp="1"/>
          </p:cNvSpPr>
          <p:nvPr>
            <p:ph type="ctrTitle"/>
          </p:nvPr>
        </p:nvSpPr>
        <p:spPr>
          <a:xfrm>
            <a:off x="7587182" y="893935"/>
            <a:ext cx="3756670" cy="3339390"/>
          </a:xfrm>
        </p:spPr>
        <p:txBody>
          <a:bodyPr anchor="b">
            <a:normAutofit/>
          </a:bodyPr>
          <a:lstStyle/>
          <a:p>
            <a:r>
              <a:rPr lang="en-US" sz="6000"/>
              <a:t>Thank you for Listening!</a:t>
            </a:r>
          </a:p>
        </p:txBody>
      </p:sp>
      <p:sp>
        <p:nvSpPr>
          <p:cNvPr id="3" name="Subtitle 2">
            <a:extLst>
              <a:ext uri="{FF2B5EF4-FFF2-40B4-BE49-F238E27FC236}">
                <a16:creationId xmlns:a16="http://schemas.microsoft.com/office/drawing/2014/main" id="{85C19095-4862-8160-C4A2-C2608587B722}"/>
              </a:ext>
            </a:extLst>
          </p:cNvPr>
          <p:cNvSpPr>
            <a:spLocks noGrp="1"/>
          </p:cNvSpPr>
          <p:nvPr>
            <p:ph type="subTitle" idx="1"/>
          </p:nvPr>
        </p:nvSpPr>
        <p:spPr>
          <a:xfrm>
            <a:off x="7587181" y="4382814"/>
            <a:ext cx="3756669" cy="1403837"/>
          </a:xfrm>
        </p:spPr>
        <p:txBody>
          <a:bodyPr anchor="t">
            <a:normAutofit/>
          </a:bodyPr>
          <a:lstStyle/>
          <a:p>
            <a:r>
              <a:rPr lang="en-US"/>
              <a:t>E.Giusti@Warwick.ac.uk</a:t>
            </a:r>
          </a:p>
        </p:txBody>
      </p:sp>
      <p:pic>
        <p:nvPicPr>
          <p:cNvPr id="5" name="Picture 4" descr="A picture containing text, drawing, several&#10;&#10;Description automatically generated">
            <a:extLst>
              <a:ext uri="{FF2B5EF4-FFF2-40B4-BE49-F238E27FC236}">
                <a16:creationId xmlns:a16="http://schemas.microsoft.com/office/drawing/2014/main" id="{D3859563-276C-2351-CDBA-7DE0176A2A56}"/>
              </a:ext>
            </a:extLst>
          </p:cNvPr>
          <p:cNvPicPr>
            <a:picLocks noChangeAspect="1"/>
          </p:cNvPicPr>
          <p:nvPr/>
        </p:nvPicPr>
        <p:blipFill rotWithShape="1">
          <a:blip r:embed="rId2"/>
          <a:srcRect l="9639" r="-2" b="-2"/>
          <a:stretch/>
        </p:blipFill>
        <p:spPr>
          <a:xfrm>
            <a:off x="20" y="10"/>
            <a:ext cx="7102529" cy="6857990"/>
          </a:xfrm>
          <a:prstGeom prst="rect">
            <a:avLst/>
          </a:prstGeom>
        </p:spPr>
      </p:pic>
      <p:sp>
        <p:nvSpPr>
          <p:cNvPr id="12" name="Freeform 6">
            <a:extLst>
              <a:ext uri="{FF2B5EF4-FFF2-40B4-BE49-F238E27FC236}">
                <a16:creationId xmlns:a16="http://schemas.microsoft.com/office/drawing/2014/main" id="{ADA271CD-3011-4A05-B4A3-80F1794684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8152"/>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Tree>
    <p:extLst>
      <p:ext uri="{BB962C8B-B14F-4D97-AF65-F5344CB8AC3E}">
        <p14:creationId xmlns:p14="http://schemas.microsoft.com/office/powerpoint/2010/main" val="1678024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FCC6E86-7C37-4FD2-AF0B-C9BDDBC2B0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 y="-1"/>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p&#10;&#10;Description automatically generated">
            <a:extLst>
              <a:ext uri="{FF2B5EF4-FFF2-40B4-BE49-F238E27FC236}">
                <a16:creationId xmlns:a16="http://schemas.microsoft.com/office/drawing/2014/main" id="{3BBC559F-3238-3248-FF0A-57CB47508453}"/>
              </a:ext>
            </a:extLst>
          </p:cNvPr>
          <p:cNvPicPr>
            <a:picLocks noChangeAspect="1"/>
          </p:cNvPicPr>
          <p:nvPr/>
        </p:nvPicPr>
        <p:blipFill rotWithShape="1">
          <a:blip r:embed="rId2"/>
          <a:srcRect t="9597" b="16390"/>
          <a:stretch/>
        </p:blipFill>
        <p:spPr>
          <a:xfrm>
            <a:off x="-1" y="1"/>
            <a:ext cx="12191998" cy="6857999"/>
          </a:xfrm>
          <a:prstGeom prst="rect">
            <a:avLst/>
          </a:prstGeom>
        </p:spPr>
      </p:pic>
      <p:sp>
        <p:nvSpPr>
          <p:cNvPr id="10" name="Freeform 6">
            <a:extLst>
              <a:ext uri="{FF2B5EF4-FFF2-40B4-BE49-F238E27FC236}">
                <a16:creationId xmlns:a16="http://schemas.microsoft.com/office/drawing/2014/main" id="{38C2FC07-A260-43C5-ABA2-A9DD5D5A83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Tree>
    <p:extLst>
      <p:ext uri="{BB962C8B-B14F-4D97-AF65-F5344CB8AC3E}">
        <p14:creationId xmlns:p14="http://schemas.microsoft.com/office/powerpoint/2010/main" val="415284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5FCC6E86-7C37-4FD2-AF0B-C9BDDBC2B0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 y="-1"/>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24039EE4-0E19-97A6-1102-D7F561F14B4C}"/>
              </a:ext>
            </a:extLst>
          </p:cNvPr>
          <p:cNvPicPr>
            <a:picLocks noChangeAspect="1"/>
          </p:cNvPicPr>
          <p:nvPr/>
        </p:nvPicPr>
        <p:blipFill rotWithShape="1">
          <a:blip r:embed="rId2"/>
          <a:srcRect r="-1" b="8746"/>
          <a:stretch/>
        </p:blipFill>
        <p:spPr>
          <a:xfrm>
            <a:off x="-1" y="1"/>
            <a:ext cx="12191998" cy="6857999"/>
          </a:xfrm>
          <a:prstGeom prst="rect">
            <a:avLst/>
          </a:prstGeom>
        </p:spPr>
      </p:pic>
      <p:sp>
        <p:nvSpPr>
          <p:cNvPr id="28" name="Freeform 6">
            <a:extLst>
              <a:ext uri="{FF2B5EF4-FFF2-40B4-BE49-F238E27FC236}">
                <a16:creationId xmlns:a16="http://schemas.microsoft.com/office/drawing/2014/main" id="{38C2FC07-A260-43C5-ABA2-A9DD5D5A83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Tree>
    <p:extLst>
      <p:ext uri="{BB962C8B-B14F-4D97-AF65-F5344CB8AC3E}">
        <p14:creationId xmlns:p14="http://schemas.microsoft.com/office/powerpoint/2010/main" val="1698920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FCC6E86-7C37-4FD2-AF0B-C9BDDBC2B0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 y="-1"/>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sky, outdoor, mountain, nature&#10;&#10;Description automatically generated">
            <a:extLst>
              <a:ext uri="{FF2B5EF4-FFF2-40B4-BE49-F238E27FC236}">
                <a16:creationId xmlns:a16="http://schemas.microsoft.com/office/drawing/2014/main" id="{E25F026A-BB3C-8D43-18CD-D149C1431691}"/>
              </a:ext>
            </a:extLst>
          </p:cNvPr>
          <p:cNvPicPr>
            <a:picLocks noChangeAspect="1"/>
          </p:cNvPicPr>
          <p:nvPr/>
        </p:nvPicPr>
        <p:blipFill rotWithShape="1">
          <a:blip r:embed="rId2"/>
          <a:srcRect t="3017"/>
          <a:stretch/>
        </p:blipFill>
        <p:spPr>
          <a:xfrm>
            <a:off x="-1" y="1"/>
            <a:ext cx="12191998" cy="6857999"/>
          </a:xfrm>
          <a:prstGeom prst="rect">
            <a:avLst/>
          </a:prstGeom>
        </p:spPr>
      </p:pic>
      <p:sp>
        <p:nvSpPr>
          <p:cNvPr id="10" name="Freeform 6">
            <a:extLst>
              <a:ext uri="{FF2B5EF4-FFF2-40B4-BE49-F238E27FC236}">
                <a16:creationId xmlns:a16="http://schemas.microsoft.com/office/drawing/2014/main" id="{38C2FC07-A260-43C5-ABA2-A9DD5D5A83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Tree>
    <p:extLst>
      <p:ext uri="{BB962C8B-B14F-4D97-AF65-F5344CB8AC3E}">
        <p14:creationId xmlns:p14="http://schemas.microsoft.com/office/powerpoint/2010/main" val="1926764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8000"/>
            <a:satMod val="170000"/>
          </a:schemeClr>
        </a:solidFill>
        <a:effectLst/>
      </p:bgPr>
    </p:bg>
    <p:spTree>
      <p:nvGrpSpPr>
        <p:cNvPr id="1" name=""/>
        <p:cNvGrpSpPr/>
        <p:nvPr/>
      </p:nvGrpSpPr>
      <p:grpSpPr>
        <a:xfrm>
          <a:off x="0" y="0"/>
          <a:ext cx="0" cy="0"/>
          <a:chOff x="0" y="0"/>
          <a:chExt cx="0" cy="0"/>
        </a:xfrm>
      </p:grpSpPr>
      <p:sp>
        <p:nvSpPr>
          <p:cNvPr id="57" name="Freeform 6">
            <a:extLst>
              <a:ext uri="{FF2B5EF4-FFF2-40B4-BE49-F238E27FC236}">
                <a16:creationId xmlns:a16="http://schemas.microsoft.com/office/drawing/2014/main" id="{DD4C4B28-6B4B-4445-8535-F516D74E4A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356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cxnSp>
        <p:nvCxnSpPr>
          <p:cNvPr id="59" name="Straight Connector 58">
            <a:extLst>
              <a:ext uri="{FF2B5EF4-FFF2-40B4-BE49-F238E27FC236}">
                <a16:creationId xmlns:a16="http://schemas.microsoft.com/office/drawing/2014/main" id="{0CB1C732-7193-4253-8746-850D090A6B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8952" y="1280160"/>
            <a:ext cx="0" cy="557784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useBgFill="1">
        <p:nvSpPr>
          <p:cNvPr id="61" name="Rectangle 60">
            <a:extLst>
              <a:ext uri="{FF2B5EF4-FFF2-40B4-BE49-F238E27FC236}">
                <a16:creationId xmlns:a16="http://schemas.microsoft.com/office/drawing/2014/main" id="{55B419A7-F817-4767-8CCB-FB0E189C4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9FAFBD42-4D82-DD1E-343F-C47CDF845246}"/>
              </a:ext>
            </a:extLst>
          </p:cNvPr>
          <p:cNvSpPr txBox="1"/>
          <p:nvPr/>
        </p:nvSpPr>
        <p:spPr>
          <a:xfrm>
            <a:off x="7587182" y="893935"/>
            <a:ext cx="3756670" cy="3339390"/>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5600" i="1" spc="100">
                <a:solidFill>
                  <a:schemeClr val="tx1">
                    <a:lumMod val="85000"/>
                    <a:lumOff val="15000"/>
                  </a:schemeClr>
                </a:solidFill>
                <a:latin typeface="+mj-lt"/>
                <a:ea typeface="+mj-ea"/>
                <a:cs typeface="+mj-cs"/>
              </a:rPr>
              <a:t>fraterna litora </a:t>
            </a:r>
          </a:p>
          <a:p>
            <a:pPr>
              <a:lnSpc>
                <a:spcPct val="90000"/>
              </a:lnSpc>
              <a:spcBef>
                <a:spcPct val="0"/>
              </a:spcBef>
              <a:spcAft>
                <a:spcPts val="600"/>
              </a:spcAft>
            </a:pPr>
            <a:r>
              <a:rPr lang="en-US" sz="5600" i="1" spc="100">
                <a:solidFill>
                  <a:schemeClr val="tx1">
                    <a:lumMod val="85000"/>
                    <a:lumOff val="15000"/>
                  </a:schemeClr>
                </a:solidFill>
                <a:latin typeface="+mj-lt"/>
                <a:ea typeface="+mj-ea"/>
                <a:cs typeface="+mj-cs"/>
              </a:rPr>
              <a:t>(5.23-4)</a:t>
            </a:r>
          </a:p>
        </p:txBody>
      </p:sp>
      <p:pic>
        <p:nvPicPr>
          <p:cNvPr id="4" name="Picture 3" descr="A picture containing sky, outdoor, building, mountain&#10;&#10;Description automatically generated">
            <a:extLst>
              <a:ext uri="{FF2B5EF4-FFF2-40B4-BE49-F238E27FC236}">
                <a16:creationId xmlns:a16="http://schemas.microsoft.com/office/drawing/2014/main" id="{825ACAD1-2BF4-EF7D-8F6B-6DB0A68CC366}"/>
              </a:ext>
            </a:extLst>
          </p:cNvPr>
          <p:cNvPicPr>
            <a:picLocks noChangeAspect="1"/>
          </p:cNvPicPr>
          <p:nvPr/>
        </p:nvPicPr>
        <p:blipFill rotWithShape="1">
          <a:blip r:embed="rId2"/>
          <a:srcRect t="3443" r="-2" b="-2"/>
          <a:stretch/>
        </p:blipFill>
        <p:spPr>
          <a:xfrm>
            <a:off x="20" y="10"/>
            <a:ext cx="7102529" cy="6857990"/>
          </a:xfrm>
          <a:prstGeom prst="rect">
            <a:avLst/>
          </a:prstGeom>
        </p:spPr>
      </p:pic>
      <p:sp>
        <p:nvSpPr>
          <p:cNvPr id="63" name="Freeform 6">
            <a:extLst>
              <a:ext uri="{FF2B5EF4-FFF2-40B4-BE49-F238E27FC236}">
                <a16:creationId xmlns:a16="http://schemas.microsoft.com/office/drawing/2014/main" id="{ADA271CD-3011-4A05-B4A3-80F1794684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788152"/>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txBody>
          <a:bodyPr anchor="ctr"/>
          <a:lstStyle/>
          <a:p>
            <a:endParaRPr lang="en-US"/>
          </a:p>
        </p:txBody>
      </p:sp>
    </p:spTree>
    <p:extLst>
      <p:ext uri="{BB962C8B-B14F-4D97-AF65-F5344CB8AC3E}">
        <p14:creationId xmlns:p14="http://schemas.microsoft.com/office/powerpoint/2010/main" val="2561082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ED72B9A-6AEF-7A47-F7ED-71B701E78781}"/>
              </a:ext>
            </a:extLst>
          </p:cNvPr>
          <p:cNvSpPr txBox="1"/>
          <p:nvPr/>
        </p:nvSpPr>
        <p:spPr>
          <a:xfrm>
            <a:off x="494675" y="479685"/>
            <a:ext cx="10583056" cy="707886"/>
          </a:xfrm>
          <a:prstGeom prst="rect">
            <a:avLst/>
          </a:prstGeom>
          <a:noFill/>
        </p:spPr>
        <p:txBody>
          <a:bodyPr wrap="square" rtlCol="0">
            <a:spAutoFit/>
          </a:bodyPr>
          <a:lstStyle/>
          <a:p>
            <a:pPr algn="ctr"/>
            <a:r>
              <a:rPr lang="en-US" sz="4000" b="1"/>
              <a:t>Structure of Book 5</a:t>
            </a:r>
          </a:p>
        </p:txBody>
      </p:sp>
      <p:sp>
        <p:nvSpPr>
          <p:cNvPr id="3" name="TextBox 2">
            <a:extLst>
              <a:ext uri="{FF2B5EF4-FFF2-40B4-BE49-F238E27FC236}">
                <a16:creationId xmlns:a16="http://schemas.microsoft.com/office/drawing/2014/main" id="{1DE9EA48-3C2B-CE20-6482-2A3D69384544}"/>
              </a:ext>
            </a:extLst>
          </p:cNvPr>
          <p:cNvSpPr txBox="1"/>
          <p:nvPr/>
        </p:nvSpPr>
        <p:spPr>
          <a:xfrm>
            <a:off x="494675" y="1454045"/>
            <a:ext cx="10433154" cy="5724644"/>
          </a:xfrm>
          <a:prstGeom prst="rect">
            <a:avLst/>
          </a:prstGeom>
          <a:noFill/>
        </p:spPr>
        <p:txBody>
          <a:bodyPr wrap="square" rtlCol="0">
            <a:spAutoFit/>
          </a:bodyPr>
          <a:lstStyle/>
          <a:p>
            <a:r>
              <a:rPr lang="en-US" sz="3000"/>
              <a:t>1-34 Voyage from Libya to Sicily (death of Dido; storm)</a:t>
            </a:r>
          </a:p>
          <a:p>
            <a:r>
              <a:rPr lang="en-US" sz="3000"/>
              <a:t>35-103 Acestes’ welcoming and funeral rituals</a:t>
            </a:r>
          </a:p>
          <a:p>
            <a:endParaRPr lang="en-US" sz="3000"/>
          </a:p>
          <a:p>
            <a:r>
              <a:rPr lang="en-US" sz="3000"/>
              <a:t>104-285 The Boat Race</a:t>
            </a:r>
          </a:p>
          <a:p>
            <a:r>
              <a:rPr lang="en-US" sz="3000"/>
              <a:t>286-361 The Foot Race</a:t>
            </a:r>
          </a:p>
          <a:p>
            <a:r>
              <a:rPr lang="en-US" sz="3000"/>
              <a:t>362-484 The Boxing Match</a:t>
            </a:r>
          </a:p>
          <a:p>
            <a:r>
              <a:rPr lang="en-US" sz="3000"/>
              <a:t>485-544 The Archery Contest</a:t>
            </a:r>
          </a:p>
          <a:p>
            <a:r>
              <a:rPr lang="en-US" sz="3000"/>
              <a:t>545-603 The </a:t>
            </a:r>
            <a:r>
              <a:rPr lang="en-US" sz="3000" i="1"/>
              <a:t>lusus Troiae</a:t>
            </a:r>
            <a:endParaRPr lang="en-US" sz="3000"/>
          </a:p>
          <a:p>
            <a:endParaRPr lang="en-US" sz="3000"/>
          </a:p>
          <a:p>
            <a:r>
              <a:rPr lang="en-US" sz="3000"/>
              <a:t>604-761 The Burning of the ships</a:t>
            </a:r>
          </a:p>
          <a:p>
            <a:r>
              <a:rPr lang="en-US" sz="3000"/>
              <a:t>762-871 Vojage from Sicily to Italy (death of Palinurus)</a:t>
            </a:r>
          </a:p>
          <a:p>
            <a:endParaRPr lang="en-US"/>
          </a:p>
          <a:p>
            <a:endParaRPr lang="en-US"/>
          </a:p>
        </p:txBody>
      </p:sp>
    </p:spTree>
    <p:extLst>
      <p:ext uri="{BB962C8B-B14F-4D97-AF65-F5344CB8AC3E}">
        <p14:creationId xmlns:p14="http://schemas.microsoft.com/office/powerpoint/2010/main" val="28694290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 name="Picture 14" descr="A group of men fighting&#10;&#10;Description automatically generated with low confidence">
            <a:extLst>
              <a:ext uri="{FF2B5EF4-FFF2-40B4-BE49-F238E27FC236}">
                <a16:creationId xmlns:a16="http://schemas.microsoft.com/office/drawing/2014/main" id="{7D9170FD-A8D1-F2B9-79DD-C26D6053C5EE}"/>
              </a:ext>
            </a:extLst>
          </p:cNvPr>
          <p:cNvPicPr>
            <a:picLocks noChangeAspect="1"/>
          </p:cNvPicPr>
          <p:nvPr/>
        </p:nvPicPr>
        <p:blipFill>
          <a:blip r:embed="rId2"/>
          <a:stretch>
            <a:fillRect/>
          </a:stretch>
        </p:blipFill>
        <p:spPr>
          <a:xfrm>
            <a:off x="969698" y="321734"/>
            <a:ext cx="4401772" cy="2905170"/>
          </a:xfrm>
          <a:prstGeom prst="rect">
            <a:avLst/>
          </a:prstGeom>
        </p:spPr>
      </p:pic>
      <p:sp>
        <p:nvSpPr>
          <p:cNvPr id="25" name="Rectangle 21">
            <a:extLst>
              <a:ext uri="{FF2B5EF4-FFF2-40B4-BE49-F238E27FC236}">
                <a16:creationId xmlns:a16="http://schemas.microsoft.com/office/drawing/2014/main" id="{417CDA24-35F8-4540-8C52-3096D6D949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50280" y="0"/>
            <a:ext cx="9144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A picture containing tan&#10;&#10;Description automatically generated">
            <a:extLst>
              <a:ext uri="{FF2B5EF4-FFF2-40B4-BE49-F238E27FC236}">
                <a16:creationId xmlns:a16="http://schemas.microsoft.com/office/drawing/2014/main" id="{455BB4E8-321F-8B36-950A-E36280342C58}"/>
              </a:ext>
            </a:extLst>
          </p:cNvPr>
          <p:cNvPicPr>
            <a:picLocks noChangeAspect="1"/>
          </p:cNvPicPr>
          <p:nvPr/>
        </p:nvPicPr>
        <p:blipFill>
          <a:blip r:embed="rId3"/>
          <a:stretch>
            <a:fillRect/>
          </a:stretch>
        </p:blipFill>
        <p:spPr>
          <a:xfrm>
            <a:off x="7145296" y="321734"/>
            <a:ext cx="3438071" cy="2905170"/>
          </a:xfrm>
          <a:prstGeom prst="rect">
            <a:avLst/>
          </a:prstGeom>
        </p:spPr>
      </p:pic>
      <p:sp>
        <p:nvSpPr>
          <p:cNvPr id="24" name="Rectangle 23">
            <a:extLst>
              <a:ext uri="{FF2B5EF4-FFF2-40B4-BE49-F238E27FC236}">
                <a16:creationId xmlns:a16="http://schemas.microsoft.com/office/drawing/2014/main" id="{8658BFE0-4E65-4174-9C75-687C94E882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83280"/>
            <a:ext cx="6126480" cy="9144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A75DFED-A0C1-4A83-BE1D-0271C1826E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65520" y="3383280"/>
            <a:ext cx="6126480" cy="9144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text, outdoor, group, old&#10;&#10;Description automatically generated">
            <a:extLst>
              <a:ext uri="{FF2B5EF4-FFF2-40B4-BE49-F238E27FC236}">
                <a16:creationId xmlns:a16="http://schemas.microsoft.com/office/drawing/2014/main" id="{10D93D60-A911-2B9F-4CF7-B7214040DCDA}"/>
              </a:ext>
            </a:extLst>
          </p:cNvPr>
          <p:cNvPicPr>
            <a:picLocks noChangeAspect="1"/>
          </p:cNvPicPr>
          <p:nvPr/>
        </p:nvPicPr>
        <p:blipFill>
          <a:blip r:embed="rId4"/>
          <a:stretch>
            <a:fillRect/>
          </a:stretch>
        </p:blipFill>
        <p:spPr>
          <a:xfrm>
            <a:off x="1013895" y="3631096"/>
            <a:ext cx="4313375" cy="2760560"/>
          </a:xfrm>
          <a:prstGeom prst="rect">
            <a:avLst/>
          </a:prstGeom>
        </p:spPr>
      </p:pic>
      <p:pic>
        <p:nvPicPr>
          <p:cNvPr id="17" name="Picture 16" descr="A picture containing text, dining table&#10;&#10;Description automatically generated">
            <a:extLst>
              <a:ext uri="{FF2B5EF4-FFF2-40B4-BE49-F238E27FC236}">
                <a16:creationId xmlns:a16="http://schemas.microsoft.com/office/drawing/2014/main" id="{BDAF6918-FE0C-FAC6-6F5E-C5B5E40B089B}"/>
              </a:ext>
            </a:extLst>
          </p:cNvPr>
          <p:cNvPicPr>
            <a:picLocks noChangeAspect="1"/>
          </p:cNvPicPr>
          <p:nvPr/>
        </p:nvPicPr>
        <p:blipFill>
          <a:blip r:embed="rId5"/>
          <a:stretch>
            <a:fillRect/>
          </a:stretch>
        </p:blipFill>
        <p:spPr>
          <a:xfrm>
            <a:off x="7214729" y="3631096"/>
            <a:ext cx="3299205" cy="2760560"/>
          </a:xfrm>
          <a:prstGeom prst="rect">
            <a:avLst/>
          </a:prstGeom>
        </p:spPr>
      </p:pic>
    </p:spTree>
    <p:extLst>
      <p:ext uri="{BB962C8B-B14F-4D97-AF65-F5344CB8AC3E}">
        <p14:creationId xmlns:p14="http://schemas.microsoft.com/office/powerpoint/2010/main" val="2598161574"/>
      </p:ext>
    </p:extLst>
  </p:cSld>
  <p:clrMapOvr>
    <a:masterClrMapping/>
  </p:clrMapOvr>
</p:sld>
</file>

<file path=ppt/theme/theme1.xml><?xml version="1.0" encoding="utf-8"?>
<a:theme xmlns:a="http://schemas.openxmlformats.org/drawingml/2006/main" name="HeadlinesVTI">
  <a:themeElements>
    <a:clrScheme name="Headlines">
      <a:dk1>
        <a:sysClr val="windowText" lastClr="000000"/>
      </a:dk1>
      <a:lt1>
        <a:sysClr val="window" lastClr="FFFFFF"/>
      </a:lt1>
      <a:dk2>
        <a:srgbClr val="232C41"/>
      </a:dk2>
      <a:lt2>
        <a:srgbClr val="F6F4EF"/>
      </a:lt2>
      <a:accent1>
        <a:srgbClr val="439EB7"/>
      </a:accent1>
      <a:accent2>
        <a:srgbClr val="E20E65"/>
      </a:accent2>
      <a:accent3>
        <a:srgbClr val="F59324"/>
      </a:accent3>
      <a:accent4>
        <a:srgbClr val="5046B9"/>
      </a:accent4>
      <a:accent5>
        <a:srgbClr val="5CB678"/>
      </a:accent5>
      <a:accent6>
        <a:srgbClr val="9717F7"/>
      </a:accent6>
      <a:hlink>
        <a:srgbClr val="E80095"/>
      </a:hlink>
      <a:folHlink>
        <a:srgbClr val="808080"/>
      </a:folHlink>
    </a:clrScheme>
    <a:fontScheme name="Custom 211">
      <a:majorFont>
        <a:latin typeface="Sitka Banner"/>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8000"/>
            <a:satMod val="170000"/>
          </a:schemeClr>
        </a:solidFill>
        <a:gradFill rotWithShape="1">
          <a:gsLst>
            <a:gs pos="0">
              <a:schemeClr val="phClr">
                <a:tint val="93000"/>
                <a:satMod val="16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eadlinesVTI" id="{66EB4A02-0C0F-47F1-9F48-4E6882B9F967}" vid="{F3552358-4452-4FDA-9568-4F5DA32F7A60}"/>
    </a:ext>
  </a:extLst>
</a:theme>
</file>

<file path=docProps/app.xml><?xml version="1.0" encoding="utf-8"?>
<Properties xmlns="http://schemas.openxmlformats.org/officeDocument/2006/extended-properties" xmlns:vt="http://schemas.openxmlformats.org/officeDocument/2006/docPropsVTypes">
  <TotalTime>157</TotalTime>
  <Words>1050</Words>
  <Application>Microsoft Macintosh PowerPoint</Application>
  <PresentationFormat>Widescreen</PresentationFormat>
  <Paragraphs>142</Paragraphs>
  <Slides>30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Avenir Next LT Pro</vt:lpstr>
      <vt:lpstr>Sitka Banner</vt:lpstr>
      <vt:lpstr>HeadlinesVTI</vt:lpstr>
      <vt:lpstr>Epic Athletics Anchises’ Funeral Games Aeneid 5</vt:lpstr>
      <vt:lpstr>Middles</vt:lpstr>
      <vt:lpstr>Themes</vt:lpstr>
      <vt:lpstr>PowerPoint Presentation</vt:lpstr>
      <vt:lpstr>PowerPoint Presentation</vt:lpstr>
      <vt:lpstr>PowerPoint Presentation</vt:lpstr>
      <vt:lpstr>PowerPoint Presentation</vt:lpstr>
      <vt:lpstr>PowerPoint Presentation</vt:lpstr>
      <vt:lpstr>PowerPoint Presentation</vt:lpstr>
      <vt:lpstr>Models</vt:lpstr>
      <vt:lpstr>PowerPoint Presentation</vt:lpstr>
      <vt:lpstr>PowerPoint Presentation</vt:lpstr>
      <vt:lpstr>PowerPoint Presentation</vt:lpstr>
      <vt:lpstr>PowerPoint Presentation</vt:lpstr>
      <vt:lpstr>PowerPoint Presentation</vt:lpstr>
      <vt:lpstr>Further Voices in the Ludi</vt:lpstr>
      <vt:lpstr>Boat Race Competitors</vt:lpstr>
      <vt:lpstr>PowerPoint Presentation</vt:lpstr>
      <vt:lpstr>PowerPoint Presentation</vt:lpstr>
      <vt:lpstr>PowerPoint Presentation</vt:lpstr>
      <vt:lpstr>Euryalus and Nisus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Listening!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Epic Athletics Anchises’ Funeral Games Aeneid 5</dc:title>
  <dc:creator>Giusti, Elena</dc:creator>
  <cp:lastModifiedBy>Giusti, Elena</cp:lastModifiedBy>
  <cp:revision>15</cp:revision>
  <dcterms:created xsi:type="dcterms:W3CDTF">2022-06-24T12:50:25Z</dcterms:created>
  <dcterms:modified xsi:type="dcterms:W3CDTF">2022-06-27T22:41:28Z</dcterms:modified>
</cp:coreProperties>
</file>