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66" r:id="rId3"/>
    <p:sldId id="257" r:id="rId4"/>
    <p:sldId id="309" r:id="rId5"/>
    <p:sldId id="320" r:id="rId6"/>
    <p:sldId id="258" r:id="rId7"/>
    <p:sldId id="267" r:id="rId8"/>
    <p:sldId id="268" r:id="rId9"/>
    <p:sldId id="270" r:id="rId10"/>
    <p:sldId id="271" r:id="rId11"/>
    <p:sldId id="272" r:id="rId12"/>
    <p:sldId id="308" r:id="rId13"/>
    <p:sldId id="26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8" r:id="rId22"/>
    <p:sldId id="319" r:id="rId23"/>
    <p:sldId id="317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9BAF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91D142-43B5-45A6-83F6-DC0E877A6DBC}" v="202" dt="2023-06-28T09:14:30.2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e Watson" userId="65ea6bb09e2d9475" providerId="LiveId" clId="{DF91D142-43B5-45A6-83F6-DC0E877A6DBC}"/>
    <pc:docChg chg="undo redo custSel addSld delSld modSld sldOrd">
      <pc:chgData name="Joe Watson" userId="65ea6bb09e2d9475" providerId="LiveId" clId="{DF91D142-43B5-45A6-83F6-DC0E877A6DBC}" dt="2023-06-28T09:37:12.450" v="5646" actId="1076"/>
      <pc:docMkLst>
        <pc:docMk/>
      </pc:docMkLst>
      <pc:sldChg chg="addSp delSp mod">
        <pc:chgData name="Joe Watson" userId="65ea6bb09e2d9475" providerId="LiveId" clId="{DF91D142-43B5-45A6-83F6-DC0E877A6DBC}" dt="2023-06-26T14:47:54.458" v="89" actId="22"/>
        <pc:sldMkLst>
          <pc:docMk/>
          <pc:sldMk cId="2890104081" sldId="256"/>
        </pc:sldMkLst>
        <pc:spChg chg="add del">
          <ac:chgData name="Joe Watson" userId="65ea6bb09e2d9475" providerId="LiveId" clId="{DF91D142-43B5-45A6-83F6-DC0E877A6DBC}" dt="2023-06-26T14:47:54.458" v="89" actId="22"/>
          <ac:spMkLst>
            <pc:docMk/>
            <pc:sldMk cId="2890104081" sldId="256"/>
            <ac:spMk id="5" creationId="{070620B6-5A56-FACB-5C69-7F02C66E5986}"/>
          </ac:spMkLst>
        </pc:spChg>
      </pc:sldChg>
      <pc:sldChg chg="modSp mod">
        <pc:chgData name="Joe Watson" userId="65ea6bb09e2d9475" providerId="LiveId" clId="{DF91D142-43B5-45A6-83F6-DC0E877A6DBC}" dt="2023-06-26T16:01:33.040" v="2869" actId="20577"/>
        <pc:sldMkLst>
          <pc:docMk/>
          <pc:sldMk cId="1580829083" sldId="257"/>
        </pc:sldMkLst>
        <pc:spChg chg="mod">
          <ac:chgData name="Joe Watson" userId="65ea6bb09e2d9475" providerId="LiveId" clId="{DF91D142-43B5-45A6-83F6-DC0E877A6DBC}" dt="2023-06-26T16:01:33.040" v="2869" actId="20577"/>
          <ac:spMkLst>
            <pc:docMk/>
            <pc:sldMk cId="1580829083" sldId="257"/>
            <ac:spMk id="8" creationId="{F1CC9B9D-5232-3451-E19E-87A5349B4EDC}"/>
          </ac:spMkLst>
        </pc:spChg>
      </pc:sldChg>
      <pc:sldChg chg="addSp delSp modSp mod setBg modAnim">
        <pc:chgData name="Joe Watson" userId="65ea6bb09e2d9475" providerId="LiveId" clId="{DF91D142-43B5-45A6-83F6-DC0E877A6DBC}" dt="2023-06-26T15:31:25.185" v="1419" actId="1076"/>
        <pc:sldMkLst>
          <pc:docMk/>
          <pc:sldMk cId="2169576858" sldId="258"/>
        </pc:sldMkLst>
        <pc:spChg chg="mod">
          <ac:chgData name="Joe Watson" userId="65ea6bb09e2d9475" providerId="LiveId" clId="{DF91D142-43B5-45A6-83F6-DC0E877A6DBC}" dt="2023-06-26T14:49:43.927" v="121" actId="26606"/>
          <ac:spMkLst>
            <pc:docMk/>
            <pc:sldMk cId="2169576858" sldId="258"/>
            <ac:spMk id="2" creationId="{BB6131CE-46BE-53E9-D710-0C2661A355C7}"/>
          </ac:spMkLst>
        </pc:spChg>
        <pc:spChg chg="del mod">
          <ac:chgData name="Joe Watson" userId="65ea6bb09e2d9475" providerId="LiveId" clId="{DF91D142-43B5-45A6-83F6-DC0E877A6DBC}" dt="2023-06-26T14:49:09.054" v="97" actId="26606"/>
          <ac:spMkLst>
            <pc:docMk/>
            <pc:sldMk cId="2169576858" sldId="258"/>
            <ac:spMk id="3" creationId="{9101BD26-D422-252A-E0DF-550191417C7E}"/>
          </ac:spMkLst>
        </pc:spChg>
        <pc:spChg chg="mod topLvl">
          <ac:chgData name="Joe Watson" userId="65ea6bb09e2d9475" providerId="LiveId" clId="{DF91D142-43B5-45A6-83F6-DC0E877A6DBC}" dt="2023-06-26T15:31:25.185" v="1419" actId="1076"/>
          <ac:spMkLst>
            <pc:docMk/>
            <pc:sldMk cId="2169576858" sldId="258"/>
            <ac:spMk id="6" creationId="{176AB261-7D96-4148-7646-436DE3D5C2D2}"/>
          </ac:spMkLst>
        </pc:spChg>
        <pc:spChg chg="mod topLvl">
          <ac:chgData name="Joe Watson" userId="65ea6bb09e2d9475" providerId="LiveId" clId="{DF91D142-43B5-45A6-83F6-DC0E877A6DBC}" dt="2023-06-26T15:31:25.185" v="1419" actId="1076"/>
          <ac:spMkLst>
            <pc:docMk/>
            <pc:sldMk cId="2169576858" sldId="258"/>
            <ac:spMk id="7" creationId="{08F92C21-0495-9D7E-43EA-335189A8F86F}"/>
          </ac:spMkLst>
        </pc:spChg>
        <pc:spChg chg="mod topLvl">
          <ac:chgData name="Joe Watson" userId="65ea6bb09e2d9475" providerId="LiveId" clId="{DF91D142-43B5-45A6-83F6-DC0E877A6DBC}" dt="2023-06-26T15:31:25.185" v="1419" actId="1076"/>
          <ac:spMkLst>
            <pc:docMk/>
            <pc:sldMk cId="2169576858" sldId="258"/>
            <ac:spMk id="8" creationId="{1D7F1682-354C-D478-27F6-58CD8D72CB64}"/>
          </ac:spMkLst>
        </pc:spChg>
        <pc:spChg chg="add del">
          <ac:chgData name="Joe Watson" userId="65ea6bb09e2d9475" providerId="LiveId" clId="{DF91D142-43B5-45A6-83F6-DC0E877A6DBC}" dt="2023-06-26T14:49:43.927" v="121" actId="26606"/>
          <ac:spMkLst>
            <pc:docMk/>
            <pc:sldMk cId="2169576858" sldId="258"/>
            <ac:spMk id="9" creationId="{93F0ADB5-A0B4-4B01-A8C4-FDC34CE22BD4}"/>
          </ac:spMkLst>
        </pc:spChg>
        <pc:spChg chg="add del">
          <ac:chgData name="Joe Watson" userId="65ea6bb09e2d9475" providerId="LiveId" clId="{DF91D142-43B5-45A6-83F6-DC0E877A6DBC}" dt="2023-06-26T14:49:43.927" v="121" actId="26606"/>
          <ac:spMkLst>
            <pc:docMk/>
            <pc:sldMk cId="2169576858" sldId="258"/>
            <ac:spMk id="11" creationId="{AA6D0FDE-0241-4C21-A720-A69475358235}"/>
          </ac:spMkLst>
        </pc:spChg>
        <pc:grpChg chg="del mod">
          <ac:chgData name="Joe Watson" userId="65ea6bb09e2d9475" providerId="LiveId" clId="{DF91D142-43B5-45A6-83F6-DC0E877A6DBC}" dt="2023-06-26T14:50:42.743" v="133" actId="165"/>
          <ac:grpSpMkLst>
            <pc:docMk/>
            <pc:sldMk cId="2169576858" sldId="258"/>
            <ac:grpSpMk id="4" creationId="{3BB3C1AF-0C2C-9B7F-4678-66C7D653B398}"/>
          </ac:grpSpMkLst>
        </pc:grpChg>
        <pc:graphicFrameChg chg="add del mod modGraphic">
          <ac:chgData name="Joe Watson" userId="65ea6bb09e2d9475" providerId="LiveId" clId="{DF91D142-43B5-45A6-83F6-DC0E877A6DBC}" dt="2023-06-26T14:50:39.987" v="132" actId="18245"/>
          <ac:graphicFrameMkLst>
            <pc:docMk/>
            <pc:sldMk cId="2169576858" sldId="258"/>
            <ac:graphicFrameMk id="5" creationId="{026206F8-F878-E8BA-3915-23512D9A09D1}"/>
          </ac:graphicFrameMkLst>
        </pc:graphicFrameChg>
      </pc:sldChg>
      <pc:sldChg chg="addSp delSp modSp add del setBg delDesignElem">
        <pc:chgData name="Joe Watson" userId="65ea6bb09e2d9475" providerId="LiveId" clId="{DF91D142-43B5-45A6-83F6-DC0E877A6DBC}" dt="2023-06-26T14:48:28.881" v="96" actId="207"/>
        <pc:sldMkLst>
          <pc:docMk/>
          <pc:sldMk cId="2548806977" sldId="266"/>
        </pc:sldMkLst>
        <pc:spChg chg="mod">
          <ac:chgData name="Joe Watson" userId="65ea6bb09e2d9475" providerId="LiveId" clId="{DF91D142-43B5-45A6-83F6-DC0E877A6DBC}" dt="2023-06-26T14:48:28.881" v="96" actId="207"/>
          <ac:spMkLst>
            <pc:docMk/>
            <pc:sldMk cId="2548806977" sldId="266"/>
            <ac:spMk id="3" creationId="{46FC079E-A8EF-DF4D-6400-27A30AA2DC69}"/>
          </ac:spMkLst>
        </pc:spChg>
        <pc:spChg chg="add del">
          <ac:chgData name="Joe Watson" userId="65ea6bb09e2d9475" providerId="LiveId" clId="{DF91D142-43B5-45A6-83F6-DC0E877A6DBC}" dt="2023-06-26T14:48:03.892" v="92"/>
          <ac:spMkLst>
            <pc:docMk/>
            <pc:sldMk cId="2548806977" sldId="266"/>
            <ac:spMk id="8" creationId="{FB403EBD-907E-4D59-98D4-A72CD1063C62}"/>
          </ac:spMkLst>
        </pc:spChg>
      </pc:sldChg>
      <pc:sldChg chg="modSp new mod modAnim">
        <pc:chgData name="Joe Watson" userId="65ea6bb09e2d9475" providerId="LiveId" clId="{DF91D142-43B5-45A6-83F6-DC0E877A6DBC}" dt="2023-06-26T15:08:10.617" v="497"/>
        <pc:sldMkLst>
          <pc:docMk/>
          <pc:sldMk cId="1539826891" sldId="267"/>
        </pc:sldMkLst>
        <pc:spChg chg="mod">
          <ac:chgData name="Joe Watson" userId="65ea6bb09e2d9475" providerId="LiveId" clId="{DF91D142-43B5-45A6-83F6-DC0E877A6DBC}" dt="2023-06-26T14:53:15.088" v="177"/>
          <ac:spMkLst>
            <pc:docMk/>
            <pc:sldMk cId="1539826891" sldId="267"/>
            <ac:spMk id="2" creationId="{455B7562-5EE7-EF75-FCB5-3D1A8EABBA69}"/>
          </ac:spMkLst>
        </pc:spChg>
        <pc:spChg chg="mod">
          <ac:chgData name="Joe Watson" userId="65ea6bb09e2d9475" providerId="LiveId" clId="{DF91D142-43B5-45A6-83F6-DC0E877A6DBC}" dt="2023-06-26T15:08:04.394" v="495" actId="1076"/>
          <ac:spMkLst>
            <pc:docMk/>
            <pc:sldMk cId="1539826891" sldId="267"/>
            <ac:spMk id="3" creationId="{595D6531-0B00-EB4B-8CD3-FD63EE06828A}"/>
          </ac:spMkLst>
        </pc:spChg>
      </pc:sldChg>
      <pc:sldChg chg="addSp delSp modSp add mod modTransition modAnim">
        <pc:chgData name="Joe Watson" userId="65ea6bb09e2d9475" providerId="LiveId" clId="{DF91D142-43B5-45A6-83F6-DC0E877A6DBC}" dt="2023-06-26T15:10:43.901" v="662" actId="14100"/>
        <pc:sldMkLst>
          <pc:docMk/>
          <pc:sldMk cId="889196727" sldId="268"/>
        </pc:sldMkLst>
        <pc:spChg chg="mod">
          <ac:chgData name="Joe Watson" userId="65ea6bb09e2d9475" providerId="LiveId" clId="{DF91D142-43B5-45A6-83F6-DC0E877A6DBC}" dt="2023-06-26T15:08:43.195" v="503" actId="14100"/>
          <ac:spMkLst>
            <pc:docMk/>
            <pc:sldMk cId="889196727" sldId="268"/>
            <ac:spMk id="3" creationId="{595D6531-0B00-EB4B-8CD3-FD63EE06828A}"/>
          </ac:spMkLst>
        </pc:spChg>
        <pc:spChg chg="add del mod">
          <ac:chgData name="Joe Watson" userId="65ea6bb09e2d9475" providerId="LiveId" clId="{DF91D142-43B5-45A6-83F6-DC0E877A6DBC}" dt="2023-06-26T15:09:21.895" v="512"/>
          <ac:spMkLst>
            <pc:docMk/>
            <pc:sldMk cId="889196727" sldId="268"/>
            <ac:spMk id="4" creationId="{AC77B0DC-3386-AEF3-1932-6E3D505629C5}"/>
          </ac:spMkLst>
        </pc:spChg>
        <pc:spChg chg="add mod">
          <ac:chgData name="Joe Watson" userId="65ea6bb09e2d9475" providerId="LiveId" clId="{DF91D142-43B5-45A6-83F6-DC0E877A6DBC}" dt="2023-06-26T15:10:43.901" v="662" actId="14100"/>
          <ac:spMkLst>
            <pc:docMk/>
            <pc:sldMk cId="889196727" sldId="268"/>
            <ac:spMk id="5" creationId="{7CFB844A-30F1-E853-9E91-0109E34E6F7C}"/>
          </ac:spMkLst>
        </pc:spChg>
      </pc:sldChg>
      <pc:sldChg chg="addSp delSp modSp new mod setBg chgLayout">
        <pc:chgData name="Joe Watson" userId="65ea6bb09e2d9475" providerId="LiveId" clId="{DF91D142-43B5-45A6-83F6-DC0E877A6DBC}" dt="2023-06-26T15:33:18.346" v="1531" actId="6549"/>
        <pc:sldMkLst>
          <pc:docMk/>
          <pc:sldMk cId="3367509338" sldId="269"/>
        </pc:sldMkLst>
        <pc:spChg chg="del mod ord">
          <ac:chgData name="Joe Watson" userId="65ea6bb09e2d9475" providerId="LiveId" clId="{DF91D142-43B5-45A6-83F6-DC0E877A6DBC}" dt="2023-06-26T15:32:32.270" v="1421" actId="700"/>
          <ac:spMkLst>
            <pc:docMk/>
            <pc:sldMk cId="3367509338" sldId="269"/>
            <ac:spMk id="2" creationId="{4851E2D4-717E-A3D4-B7C4-948AC45FD820}"/>
          </ac:spMkLst>
        </pc:spChg>
        <pc:spChg chg="mod ord">
          <ac:chgData name="Joe Watson" userId="65ea6bb09e2d9475" providerId="LiveId" clId="{DF91D142-43B5-45A6-83F6-DC0E877A6DBC}" dt="2023-06-26T15:33:18.346" v="1531" actId="6549"/>
          <ac:spMkLst>
            <pc:docMk/>
            <pc:sldMk cId="3367509338" sldId="269"/>
            <ac:spMk id="3" creationId="{F89D000F-B77A-6843-0471-BD6DF599A92B}"/>
          </ac:spMkLst>
        </pc:spChg>
        <pc:spChg chg="add mod ord">
          <ac:chgData name="Joe Watson" userId="65ea6bb09e2d9475" providerId="LiveId" clId="{DF91D142-43B5-45A6-83F6-DC0E877A6DBC}" dt="2023-06-26T15:33:14.155" v="1528" actId="20577"/>
          <ac:spMkLst>
            <pc:docMk/>
            <pc:sldMk cId="3367509338" sldId="269"/>
            <ac:spMk id="4" creationId="{33702050-83DC-EBAC-B8F2-0B748D9CEB4B}"/>
          </ac:spMkLst>
        </pc:spChg>
        <pc:spChg chg="add">
          <ac:chgData name="Joe Watson" userId="65ea6bb09e2d9475" providerId="LiveId" clId="{DF91D142-43B5-45A6-83F6-DC0E877A6DBC}" dt="2023-06-26T15:32:37.804" v="1422" actId="26606"/>
          <ac:spMkLst>
            <pc:docMk/>
            <pc:sldMk cId="3367509338" sldId="269"/>
            <ac:spMk id="9" creationId="{84167985-D6E9-40FF-97C0-4B6D373E85C9}"/>
          </ac:spMkLst>
        </pc:spChg>
        <pc:spChg chg="add">
          <ac:chgData name="Joe Watson" userId="65ea6bb09e2d9475" providerId="LiveId" clId="{DF91D142-43B5-45A6-83F6-DC0E877A6DBC}" dt="2023-06-26T15:32:37.804" v="1422" actId="26606"/>
          <ac:spMkLst>
            <pc:docMk/>
            <pc:sldMk cId="3367509338" sldId="269"/>
            <ac:spMk id="11" creationId="{68801362-349C-44BE-BEF6-8E926E1D38BC}"/>
          </ac:spMkLst>
        </pc:spChg>
      </pc:sldChg>
      <pc:sldChg chg="addSp modSp add mod">
        <pc:chgData name="Joe Watson" userId="65ea6bb09e2d9475" providerId="LiveId" clId="{DF91D142-43B5-45A6-83F6-DC0E877A6DBC}" dt="2023-06-26T15:12:23.596" v="694" actId="207"/>
        <pc:sldMkLst>
          <pc:docMk/>
          <pc:sldMk cId="2137968068" sldId="270"/>
        </pc:sldMkLst>
        <pc:spChg chg="mod">
          <ac:chgData name="Joe Watson" userId="65ea6bb09e2d9475" providerId="LiveId" clId="{DF91D142-43B5-45A6-83F6-DC0E877A6DBC}" dt="2023-06-26T15:10:59.395" v="676" actId="20577"/>
          <ac:spMkLst>
            <pc:docMk/>
            <pc:sldMk cId="2137968068" sldId="270"/>
            <ac:spMk id="2" creationId="{455B7562-5EE7-EF75-FCB5-3D1A8EABBA69}"/>
          </ac:spMkLst>
        </pc:spChg>
        <pc:spChg chg="mod">
          <ac:chgData name="Joe Watson" userId="65ea6bb09e2d9475" providerId="LiveId" clId="{DF91D142-43B5-45A6-83F6-DC0E877A6DBC}" dt="2023-06-26T15:11:36.483" v="682" actId="1076"/>
          <ac:spMkLst>
            <pc:docMk/>
            <pc:sldMk cId="2137968068" sldId="270"/>
            <ac:spMk id="3" creationId="{595D6531-0B00-EB4B-8CD3-FD63EE06828A}"/>
          </ac:spMkLst>
        </pc:spChg>
        <pc:spChg chg="add mod">
          <ac:chgData name="Joe Watson" userId="65ea6bb09e2d9475" providerId="LiveId" clId="{DF91D142-43B5-45A6-83F6-DC0E877A6DBC}" dt="2023-06-26T15:12:23.596" v="694" actId="207"/>
          <ac:spMkLst>
            <pc:docMk/>
            <pc:sldMk cId="2137968068" sldId="270"/>
            <ac:spMk id="4" creationId="{4B5C6678-9BB3-40D1-7971-B9934A65DD89}"/>
          </ac:spMkLst>
        </pc:spChg>
        <pc:spChg chg="mod">
          <ac:chgData name="Joe Watson" userId="65ea6bb09e2d9475" providerId="LiveId" clId="{DF91D142-43B5-45A6-83F6-DC0E877A6DBC}" dt="2023-06-26T15:11:46.641" v="685" actId="14100"/>
          <ac:spMkLst>
            <pc:docMk/>
            <pc:sldMk cId="2137968068" sldId="270"/>
            <ac:spMk id="5" creationId="{7CFB844A-30F1-E853-9E91-0109E34E6F7C}"/>
          </ac:spMkLst>
        </pc:spChg>
        <pc:spChg chg="add mod">
          <ac:chgData name="Joe Watson" userId="65ea6bb09e2d9475" providerId="LiveId" clId="{DF91D142-43B5-45A6-83F6-DC0E877A6DBC}" dt="2023-06-26T15:12:23.596" v="694" actId="207"/>
          <ac:spMkLst>
            <pc:docMk/>
            <pc:sldMk cId="2137968068" sldId="270"/>
            <ac:spMk id="6" creationId="{EBEB1FDF-958C-D71D-A258-ED60D09D5EC8}"/>
          </ac:spMkLst>
        </pc:spChg>
      </pc:sldChg>
      <pc:sldChg chg="new del">
        <pc:chgData name="Joe Watson" userId="65ea6bb09e2d9475" providerId="LiveId" clId="{DF91D142-43B5-45A6-83F6-DC0E877A6DBC}" dt="2023-06-26T15:09:21.488" v="511" actId="680"/>
        <pc:sldMkLst>
          <pc:docMk/>
          <pc:sldMk cId="2852852743" sldId="270"/>
        </pc:sldMkLst>
      </pc:sldChg>
      <pc:sldChg chg="addSp delSp modSp new mod">
        <pc:chgData name="Joe Watson" userId="65ea6bb09e2d9475" providerId="LiveId" clId="{DF91D142-43B5-45A6-83F6-DC0E877A6DBC}" dt="2023-06-26T15:32:20.694" v="1420" actId="478"/>
        <pc:sldMkLst>
          <pc:docMk/>
          <pc:sldMk cId="1123824255" sldId="271"/>
        </pc:sldMkLst>
        <pc:spChg chg="mod">
          <ac:chgData name="Joe Watson" userId="65ea6bb09e2d9475" providerId="LiveId" clId="{DF91D142-43B5-45A6-83F6-DC0E877A6DBC}" dt="2023-06-26T15:13:54.524" v="774" actId="20577"/>
          <ac:spMkLst>
            <pc:docMk/>
            <pc:sldMk cId="1123824255" sldId="271"/>
            <ac:spMk id="2" creationId="{BCE4BD50-8FFA-4AE5-2395-8382598FA329}"/>
          </ac:spMkLst>
        </pc:spChg>
        <pc:spChg chg="del">
          <ac:chgData name="Joe Watson" userId="65ea6bb09e2d9475" providerId="LiveId" clId="{DF91D142-43B5-45A6-83F6-DC0E877A6DBC}" dt="2023-06-26T15:13:10.360" v="696" actId="478"/>
          <ac:spMkLst>
            <pc:docMk/>
            <pc:sldMk cId="1123824255" sldId="271"/>
            <ac:spMk id="3" creationId="{1CA107FF-95F8-44B5-5F16-146834757F98}"/>
          </ac:spMkLst>
        </pc:spChg>
        <pc:spChg chg="add mod">
          <ac:chgData name="Joe Watson" userId="65ea6bb09e2d9475" providerId="LiveId" clId="{DF91D142-43B5-45A6-83F6-DC0E877A6DBC}" dt="2023-06-26T15:20:25.464" v="784" actId="207"/>
          <ac:spMkLst>
            <pc:docMk/>
            <pc:sldMk cId="1123824255" sldId="271"/>
            <ac:spMk id="4" creationId="{DAF5F5AB-017F-FF09-C861-5B10F5C61809}"/>
          </ac:spMkLst>
        </pc:spChg>
        <pc:spChg chg="add mod">
          <ac:chgData name="Joe Watson" userId="65ea6bb09e2d9475" providerId="LiveId" clId="{DF91D142-43B5-45A6-83F6-DC0E877A6DBC}" dt="2023-06-26T15:20:25.464" v="784" actId="207"/>
          <ac:spMkLst>
            <pc:docMk/>
            <pc:sldMk cId="1123824255" sldId="271"/>
            <ac:spMk id="5" creationId="{250F71AE-6A40-1379-BEE7-D1023E6723FB}"/>
          </ac:spMkLst>
        </pc:spChg>
        <pc:spChg chg="add del mod">
          <ac:chgData name="Joe Watson" userId="65ea6bb09e2d9475" providerId="LiveId" clId="{DF91D142-43B5-45A6-83F6-DC0E877A6DBC}" dt="2023-06-26T15:20:27.442" v="785" actId="478"/>
          <ac:spMkLst>
            <pc:docMk/>
            <pc:sldMk cId="1123824255" sldId="271"/>
            <ac:spMk id="6" creationId="{11F2918A-1188-4559-BA34-D097B3EA15D0}"/>
          </ac:spMkLst>
        </pc:spChg>
        <pc:spChg chg="add del mod">
          <ac:chgData name="Joe Watson" userId="65ea6bb09e2d9475" providerId="LiveId" clId="{DF91D142-43B5-45A6-83F6-DC0E877A6DBC}" dt="2023-06-26T15:32:20.694" v="1420" actId="478"/>
          <ac:spMkLst>
            <pc:docMk/>
            <pc:sldMk cId="1123824255" sldId="271"/>
            <ac:spMk id="8" creationId="{EE66A8B1-653F-0FD9-5FDB-CD9F717D202E}"/>
          </ac:spMkLst>
        </pc:spChg>
      </pc:sldChg>
      <pc:sldChg chg="addSp delSp modSp add mod modAnim">
        <pc:chgData name="Joe Watson" userId="65ea6bb09e2d9475" providerId="LiveId" clId="{DF91D142-43B5-45A6-83F6-DC0E877A6DBC}" dt="2023-06-28T09:02:53.485" v="5103" actId="20577"/>
        <pc:sldMkLst>
          <pc:docMk/>
          <pc:sldMk cId="4258108225" sldId="272"/>
        </pc:sldMkLst>
        <pc:spChg chg="del mod">
          <ac:chgData name="Joe Watson" userId="65ea6bb09e2d9475" providerId="LiveId" clId="{DF91D142-43B5-45A6-83F6-DC0E877A6DBC}" dt="2023-06-26T15:25:34.471" v="1211" actId="478"/>
          <ac:spMkLst>
            <pc:docMk/>
            <pc:sldMk cId="4258108225" sldId="272"/>
            <ac:spMk id="2" creationId="{BCE4BD50-8FFA-4AE5-2395-8382598FA329}"/>
          </ac:spMkLst>
        </pc:spChg>
        <pc:spChg chg="mod">
          <ac:chgData name="Joe Watson" userId="65ea6bb09e2d9475" providerId="LiveId" clId="{DF91D142-43B5-45A6-83F6-DC0E877A6DBC}" dt="2023-06-26T15:29:33.825" v="1370" actId="1076"/>
          <ac:spMkLst>
            <pc:docMk/>
            <pc:sldMk cId="4258108225" sldId="272"/>
            <ac:spMk id="4" creationId="{DAF5F5AB-017F-FF09-C861-5B10F5C61809}"/>
          </ac:spMkLst>
        </pc:spChg>
        <pc:spChg chg="mod">
          <ac:chgData name="Joe Watson" userId="65ea6bb09e2d9475" providerId="LiveId" clId="{DF91D142-43B5-45A6-83F6-DC0E877A6DBC}" dt="2023-06-26T15:29:33.825" v="1370" actId="1076"/>
          <ac:spMkLst>
            <pc:docMk/>
            <pc:sldMk cId="4258108225" sldId="272"/>
            <ac:spMk id="5" creationId="{250F71AE-6A40-1379-BEE7-D1023E6723FB}"/>
          </ac:spMkLst>
        </pc:spChg>
        <pc:spChg chg="mod">
          <ac:chgData name="Joe Watson" userId="65ea6bb09e2d9475" providerId="LiveId" clId="{DF91D142-43B5-45A6-83F6-DC0E877A6DBC}" dt="2023-06-28T09:02:53.485" v="5103" actId="20577"/>
          <ac:spMkLst>
            <pc:docMk/>
            <pc:sldMk cId="4258108225" sldId="272"/>
            <ac:spMk id="6" creationId="{11F2918A-1188-4559-BA34-D097B3EA15D0}"/>
          </ac:spMkLst>
        </pc:spChg>
        <pc:spChg chg="add del mod">
          <ac:chgData name="Joe Watson" userId="65ea6bb09e2d9475" providerId="LiveId" clId="{DF91D142-43B5-45A6-83F6-DC0E877A6DBC}" dt="2023-06-26T15:25:36.599" v="1212" actId="478"/>
          <ac:spMkLst>
            <pc:docMk/>
            <pc:sldMk cId="4258108225" sldId="272"/>
            <ac:spMk id="7" creationId="{207D43B5-1375-6769-0A9F-C53CFFF7DF04}"/>
          </ac:spMkLst>
        </pc:spChg>
      </pc:sldChg>
      <pc:sldChg chg="new del">
        <pc:chgData name="Joe Watson" userId="65ea6bb09e2d9475" providerId="LiveId" clId="{DF91D142-43B5-45A6-83F6-DC0E877A6DBC}" dt="2023-06-26T15:28:09.083" v="1293" actId="47"/>
        <pc:sldMkLst>
          <pc:docMk/>
          <pc:sldMk cId="1618515149" sldId="273"/>
        </pc:sldMkLst>
      </pc:sldChg>
      <pc:sldChg chg="modSp add del mod">
        <pc:chgData name="Joe Watson" userId="65ea6bb09e2d9475" providerId="LiveId" clId="{DF91D142-43B5-45A6-83F6-DC0E877A6DBC}" dt="2023-06-26T15:29:24.101" v="1369" actId="20577"/>
        <pc:sldMkLst>
          <pc:docMk/>
          <pc:sldMk cId="960659972" sldId="308"/>
        </pc:sldMkLst>
        <pc:spChg chg="mod">
          <ac:chgData name="Joe Watson" userId="65ea6bb09e2d9475" providerId="LiveId" clId="{DF91D142-43B5-45A6-83F6-DC0E877A6DBC}" dt="2023-06-26T15:29:24.101" v="1369" actId="20577"/>
          <ac:spMkLst>
            <pc:docMk/>
            <pc:sldMk cId="960659972" sldId="308"/>
            <ac:spMk id="2" creationId="{38EF7751-F71F-37FF-4C0A-7CD3D6DBDEAC}"/>
          </ac:spMkLst>
        </pc:spChg>
        <pc:graphicFrameChg chg="mod modGraphic">
          <ac:chgData name="Joe Watson" userId="65ea6bb09e2d9475" providerId="LiveId" clId="{DF91D142-43B5-45A6-83F6-DC0E877A6DBC}" dt="2023-06-26T15:28:59.541" v="1358" actId="403"/>
          <ac:graphicFrameMkLst>
            <pc:docMk/>
            <pc:sldMk cId="960659972" sldId="308"/>
            <ac:graphicFrameMk id="6" creationId="{8AACCC71-F524-9EC6-096B-523B4FE05F10}"/>
          </ac:graphicFrameMkLst>
        </pc:graphicFrameChg>
      </pc:sldChg>
      <pc:sldChg chg="addSp delSp modSp new mod setBg">
        <pc:chgData name="Joe Watson" userId="65ea6bb09e2d9475" providerId="LiveId" clId="{DF91D142-43B5-45A6-83F6-DC0E877A6DBC}" dt="2023-06-26T15:30:13.393" v="1414" actId="403"/>
        <pc:sldMkLst>
          <pc:docMk/>
          <pc:sldMk cId="344672971" sldId="309"/>
        </pc:sldMkLst>
        <pc:spChg chg="mod">
          <ac:chgData name="Joe Watson" userId="65ea6bb09e2d9475" providerId="LiveId" clId="{DF91D142-43B5-45A6-83F6-DC0E877A6DBC}" dt="2023-06-26T15:30:13.393" v="1414" actId="403"/>
          <ac:spMkLst>
            <pc:docMk/>
            <pc:sldMk cId="344672971" sldId="309"/>
            <ac:spMk id="2" creationId="{34E8CE2C-68A1-AABA-195F-7FBA56350266}"/>
          </ac:spMkLst>
        </pc:spChg>
        <pc:spChg chg="del">
          <ac:chgData name="Joe Watson" userId="65ea6bb09e2d9475" providerId="LiveId" clId="{DF91D142-43B5-45A6-83F6-DC0E877A6DBC}" dt="2023-06-26T15:30:01.973" v="1410" actId="478"/>
          <ac:spMkLst>
            <pc:docMk/>
            <pc:sldMk cId="344672971" sldId="309"/>
            <ac:spMk id="3" creationId="{C932A937-3065-E886-160C-838DD9F48E18}"/>
          </ac:spMkLst>
        </pc:spChg>
        <pc:spChg chg="add">
          <ac:chgData name="Joe Watson" userId="65ea6bb09e2d9475" providerId="LiveId" clId="{DF91D142-43B5-45A6-83F6-DC0E877A6DBC}" dt="2023-06-26T15:30:04.702" v="1411" actId="26606"/>
          <ac:spMkLst>
            <pc:docMk/>
            <pc:sldMk cId="344672971" sldId="309"/>
            <ac:spMk id="7" creationId="{84167985-D6E9-40FF-97C0-4B6D373E85C9}"/>
          </ac:spMkLst>
        </pc:spChg>
        <pc:spChg chg="add">
          <ac:chgData name="Joe Watson" userId="65ea6bb09e2d9475" providerId="LiveId" clId="{DF91D142-43B5-45A6-83F6-DC0E877A6DBC}" dt="2023-06-26T15:30:04.702" v="1411" actId="26606"/>
          <ac:spMkLst>
            <pc:docMk/>
            <pc:sldMk cId="344672971" sldId="309"/>
            <ac:spMk id="9" creationId="{68801362-349C-44BE-BEF6-8E926E1D38BC}"/>
          </ac:spMkLst>
        </pc:spChg>
      </pc:sldChg>
      <pc:sldChg chg="addSp delSp modSp new mod modAnim chgLayout">
        <pc:chgData name="Joe Watson" userId="65ea6bb09e2d9475" providerId="LiveId" clId="{DF91D142-43B5-45A6-83F6-DC0E877A6DBC}" dt="2023-06-26T15:42:39.372" v="2018" actId="115"/>
        <pc:sldMkLst>
          <pc:docMk/>
          <pc:sldMk cId="1581483595" sldId="310"/>
        </pc:sldMkLst>
        <pc:spChg chg="del mod ord">
          <ac:chgData name="Joe Watson" userId="65ea6bb09e2d9475" providerId="LiveId" clId="{DF91D142-43B5-45A6-83F6-DC0E877A6DBC}" dt="2023-06-26T15:33:33.253" v="1533" actId="700"/>
          <ac:spMkLst>
            <pc:docMk/>
            <pc:sldMk cId="1581483595" sldId="310"/>
            <ac:spMk id="2" creationId="{81586E43-564E-1598-2145-013F715DB6E6}"/>
          </ac:spMkLst>
        </pc:spChg>
        <pc:spChg chg="del mod ord">
          <ac:chgData name="Joe Watson" userId="65ea6bb09e2d9475" providerId="LiveId" clId="{DF91D142-43B5-45A6-83F6-DC0E877A6DBC}" dt="2023-06-26T15:33:33.253" v="1533" actId="700"/>
          <ac:spMkLst>
            <pc:docMk/>
            <pc:sldMk cId="1581483595" sldId="310"/>
            <ac:spMk id="3" creationId="{ADA52EEE-9BBF-29AE-B8F4-66FEE39A143D}"/>
          </ac:spMkLst>
        </pc:spChg>
        <pc:spChg chg="add mod ord">
          <ac:chgData name="Joe Watson" userId="65ea6bb09e2d9475" providerId="LiveId" clId="{DF91D142-43B5-45A6-83F6-DC0E877A6DBC}" dt="2023-06-26T15:42:39.372" v="2018" actId="115"/>
          <ac:spMkLst>
            <pc:docMk/>
            <pc:sldMk cId="1581483595" sldId="310"/>
            <ac:spMk id="4" creationId="{402ACEA1-7BAF-8532-519D-18C06930615D}"/>
          </ac:spMkLst>
        </pc:spChg>
        <pc:spChg chg="add mod ord">
          <ac:chgData name="Joe Watson" userId="65ea6bb09e2d9475" providerId="LiveId" clId="{DF91D142-43B5-45A6-83F6-DC0E877A6DBC}" dt="2023-06-26T15:40:54.368" v="1738" actId="1076"/>
          <ac:spMkLst>
            <pc:docMk/>
            <pc:sldMk cId="1581483595" sldId="310"/>
            <ac:spMk id="5" creationId="{0AA85739-9E17-F09E-6A9D-0F9AB5C0369A}"/>
          </ac:spMkLst>
        </pc:spChg>
        <pc:spChg chg="add mod">
          <ac:chgData name="Joe Watson" userId="65ea6bb09e2d9475" providerId="LiveId" clId="{DF91D142-43B5-45A6-83F6-DC0E877A6DBC}" dt="2023-06-26T15:42:21.536" v="2017" actId="207"/>
          <ac:spMkLst>
            <pc:docMk/>
            <pc:sldMk cId="1581483595" sldId="310"/>
            <ac:spMk id="6" creationId="{BDDCE3F6-AA88-0B62-BB8D-215C19C87EBE}"/>
          </ac:spMkLst>
        </pc:spChg>
      </pc:sldChg>
      <pc:sldChg chg="addSp modSp new mod modAnim">
        <pc:chgData name="Joe Watson" userId="65ea6bb09e2d9475" providerId="LiveId" clId="{DF91D142-43B5-45A6-83F6-DC0E877A6DBC}" dt="2023-06-26T15:50:48.433" v="2352"/>
        <pc:sldMkLst>
          <pc:docMk/>
          <pc:sldMk cId="787130745" sldId="311"/>
        </pc:sldMkLst>
        <pc:spChg chg="mod">
          <ac:chgData name="Joe Watson" userId="65ea6bb09e2d9475" providerId="LiveId" clId="{DF91D142-43B5-45A6-83F6-DC0E877A6DBC}" dt="2023-06-26T15:44:53.467" v="2022" actId="20577"/>
          <ac:spMkLst>
            <pc:docMk/>
            <pc:sldMk cId="787130745" sldId="311"/>
            <ac:spMk id="2" creationId="{88BAC2EB-E24B-E2F1-3E27-D477431DA6B2}"/>
          </ac:spMkLst>
        </pc:spChg>
        <pc:spChg chg="mod">
          <ac:chgData name="Joe Watson" userId="65ea6bb09e2d9475" providerId="LiveId" clId="{DF91D142-43B5-45A6-83F6-DC0E877A6DBC}" dt="2023-06-26T15:50:40.999" v="2350" actId="1076"/>
          <ac:spMkLst>
            <pc:docMk/>
            <pc:sldMk cId="787130745" sldId="311"/>
            <ac:spMk id="3" creationId="{42FCBF13-0A80-061F-8EB1-A424BAFED33A}"/>
          </ac:spMkLst>
        </pc:spChg>
        <pc:spChg chg="add mod">
          <ac:chgData name="Joe Watson" userId="65ea6bb09e2d9475" providerId="LiveId" clId="{DF91D142-43B5-45A6-83F6-DC0E877A6DBC}" dt="2023-06-26T15:50:46.911" v="2351" actId="1076"/>
          <ac:spMkLst>
            <pc:docMk/>
            <pc:sldMk cId="787130745" sldId="311"/>
            <ac:spMk id="4" creationId="{91675C4D-3264-FE3A-9321-D6B73DA0295E}"/>
          </ac:spMkLst>
        </pc:spChg>
      </pc:sldChg>
      <pc:sldChg chg="addSp delSp modSp new mod setBg">
        <pc:chgData name="Joe Watson" userId="65ea6bb09e2d9475" providerId="LiveId" clId="{DF91D142-43B5-45A6-83F6-DC0E877A6DBC}" dt="2023-06-28T09:37:12.450" v="5646" actId="1076"/>
        <pc:sldMkLst>
          <pc:docMk/>
          <pc:sldMk cId="4092802440" sldId="312"/>
        </pc:sldMkLst>
        <pc:spChg chg="mod">
          <ac:chgData name="Joe Watson" userId="65ea6bb09e2d9475" providerId="LiveId" clId="{DF91D142-43B5-45A6-83F6-DC0E877A6DBC}" dt="2023-06-26T15:53:51.859" v="2469" actId="1076"/>
          <ac:spMkLst>
            <pc:docMk/>
            <pc:sldMk cId="4092802440" sldId="312"/>
            <ac:spMk id="2" creationId="{72FB87ED-04D1-AB4D-BDD8-1EDA509F8A3A}"/>
          </ac:spMkLst>
        </pc:spChg>
        <pc:spChg chg="del">
          <ac:chgData name="Joe Watson" userId="65ea6bb09e2d9475" providerId="LiveId" clId="{DF91D142-43B5-45A6-83F6-DC0E877A6DBC}" dt="2023-06-26T15:52:01.472" v="2355" actId="26606"/>
          <ac:spMkLst>
            <pc:docMk/>
            <pc:sldMk cId="4092802440" sldId="312"/>
            <ac:spMk id="3" creationId="{0C85A5BD-7C84-C8EB-CCD8-9C62CD1C36AB}"/>
          </ac:spMkLst>
        </pc:spChg>
        <pc:spChg chg="add mod">
          <ac:chgData name="Joe Watson" userId="65ea6bb09e2d9475" providerId="LiveId" clId="{DF91D142-43B5-45A6-83F6-DC0E877A6DBC}" dt="2023-06-26T15:53:32.301" v="2467" actId="208"/>
          <ac:spMkLst>
            <pc:docMk/>
            <pc:sldMk cId="4092802440" sldId="312"/>
            <ac:spMk id="4" creationId="{36643D32-3854-02C7-754C-260049968C0D}"/>
          </ac:spMkLst>
        </pc:spChg>
        <pc:spChg chg="add mod">
          <ac:chgData name="Joe Watson" userId="65ea6bb09e2d9475" providerId="LiveId" clId="{DF91D142-43B5-45A6-83F6-DC0E877A6DBC}" dt="2023-06-28T09:37:12.450" v="5646" actId="1076"/>
          <ac:spMkLst>
            <pc:docMk/>
            <pc:sldMk cId="4092802440" sldId="312"/>
            <ac:spMk id="5" creationId="{921900E0-0E48-7A26-EDE1-33E6C8F50DF8}"/>
          </ac:spMkLst>
        </pc:spChg>
        <pc:picChg chg="add mod">
          <ac:chgData name="Joe Watson" userId="65ea6bb09e2d9475" providerId="LiveId" clId="{DF91D142-43B5-45A6-83F6-DC0E877A6DBC}" dt="2023-06-26T15:52:01.472" v="2355" actId="26606"/>
          <ac:picMkLst>
            <pc:docMk/>
            <pc:sldMk cId="4092802440" sldId="312"/>
            <ac:picMk id="1026" creationId="{26323F44-E163-9192-1F26-69A356AF517E}"/>
          </ac:picMkLst>
        </pc:picChg>
      </pc:sldChg>
      <pc:sldChg chg="addSp delSp modSp new mod modAnim">
        <pc:chgData name="Joe Watson" userId="65ea6bb09e2d9475" providerId="LiveId" clId="{DF91D142-43B5-45A6-83F6-DC0E877A6DBC}" dt="2023-06-27T09:34:40.762" v="3225"/>
        <pc:sldMkLst>
          <pc:docMk/>
          <pc:sldMk cId="1723033598" sldId="313"/>
        </pc:sldMkLst>
        <pc:spChg chg="mod">
          <ac:chgData name="Joe Watson" userId="65ea6bb09e2d9475" providerId="LiveId" clId="{DF91D142-43B5-45A6-83F6-DC0E877A6DBC}" dt="2023-06-26T16:01:17.464" v="2853"/>
          <ac:spMkLst>
            <pc:docMk/>
            <pc:sldMk cId="1723033598" sldId="313"/>
            <ac:spMk id="2" creationId="{70D4FCB1-7191-68DF-9B91-B027B6C02B8C}"/>
          </ac:spMkLst>
        </pc:spChg>
        <pc:spChg chg="mod">
          <ac:chgData name="Joe Watson" userId="65ea6bb09e2d9475" providerId="LiveId" clId="{DF91D142-43B5-45A6-83F6-DC0E877A6DBC}" dt="2023-06-27T09:33:58.531" v="3208" actId="20578"/>
          <ac:spMkLst>
            <pc:docMk/>
            <pc:sldMk cId="1723033598" sldId="313"/>
            <ac:spMk id="3" creationId="{E69F352E-9B1E-C0B0-233F-49429729C1AE}"/>
          </ac:spMkLst>
        </pc:spChg>
        <pc:spChg chg="add mod">
          <ac:chgData name="Joe Watson" userId="65ea6bb09e2d9475" providerId="LiveId" clId="{DF91D142-43B5-45A6-83F6-DC0E877A6DBC}" dt="2023-06-27T09:34:29.208" v="3224" actId="14100"/>
          <ac:spMkLst>
            <pc:docMk/>
            <pc:sldMk cId="1723033598" sldId="313"/>
            <ac:spMk id="4" creationId="{5F07583E-8DD2-EDE9-5E8D-E6793963B026}"/>
          </ac:spMkLst>
        </pc:spChg>
        <pc:spChg chg="add del mod">
          <ac:chgData name="Joe Watson" userId="65ea6bb09e2d9475" providerId="LiveId" clId="{DF91D142-43B5-45A6-83F6-DC0E877A6DBC}" dt="2023-06-26T16:08:49.656" v="3193" actId="478"/>
          <ac:spMkLst>
            <pc:docMk/>
            <pc:sldMk cId="1723033598" sldId="313"/>
            <ac:spMk id="5" creationId="{D304F8FF-078E-9121-7065-526B02229F61}"/>
          </ac:spMkLst>
        </pc:spChg>
        <pc:spChg chg="add mod">
          <ac:chgData name="Joe Watson" userId="65ea6bb09e2d9475" providerId="LiveId" clId="{DF91D142-43B5-45A6-83F6-DC0E877A6DBC}" dt="2023-06-27T09:34:15.294" v="3217" actId="1076"/>
          <ac:spMkLst>
            <pc:docMk/>
            <pc:sldMk cId="1723033598" sldId="313"/>
            <ac:spMk id="6" creationId="{AAA70A1B-F444-04DE-15EA-A6019AAC610E}"/>
          </ac:spMkLst>
        </pc:spChg>
        <pc:spChg chg="add mod">
          <ac:chgData name="Joe Watson" userId="65ea6bb09e2d9475" providerId="LiveId" clId="{DF91D142-43B5-45A6-83F6-DC0E877A6DBC}" dt="2023-06-27T09:34:20.337" v="3223" actId="1035"/>
          <ac:spMkLst>
            <pc:docMk/>
            <pc:sldMk cId="1723033598" sldId="313"/>
            <ac:spMk id="7" creationId="{9BCCF53C-06ED-0747-D6D4-75AF429FE1EE}"/>
          </ac:spMkLst>
        </pc:spChg>
      </pc:sldChg>
      <pc:sldChg chg="addSp delSp modSp new mod setBg modAnim setClrOvrMap">
        <pc:chgData name="Joe Watson" userId="65ea6bb09e2d9475" providerId="LiveId" clId="{DF91D142-43B5-45A6-83F6-DC0E877A6DBC}" dt="2023-06-28T08:31:49.117" v="3790" actId="207"/>
        <pc:sldMkLst>
          <pc:docMk/>
          <pc:sldMk cId="250569468" sldId="314"/>
        </pc:sldMkLst>
        <pc:spChg chg="mod">
          <ac:chgData name="Joe Watson" userId="65ea6bb09e2d9475" providerId="LiveId" clId="{DF91D142-43B5-45A6-83F6-DC0E877A6DBC}" dt="2023-06-28T08:31:25.851" v="3784" actId="26606"/>
          <ac:spMkLst>
            <pc:docMk/>
            <pc:sldMk cId="250569468" sldId="314"/>
            <ac:spMk id="2" creationId="{D966F259-36CA-CBA0-8A03-C526DD41C66C}"/>
          </ac:spMkLst>
        </pc:spChg>
        <pc:spChg chg="mod">
          <ac:chgData name="Joe Watson" userId="65ea6bb09e2d9475" providerId="LiveId" clId="{DF91D142-43B5-45A6-83F6-DC0E877A6DBC}" dt="2023-06-28T08:31:49.117" v="3790" actId="207"/>
          <ac:spMkLst>
            <pc:docMk/>
            <pc:sldMk cId="250569468" sldId="314"/>
            <ac:spMk id="3" creationId="{0F444D0E-4060-4F03-7573-4F77BF11FC47}"/>
          </ac:spMkLst>
        </pc:spChg>
        <pc:spChg chg="add del">
          <ac:chgData name="Joe Watson" userId="65ea6bb09e2d9475" providerId="LiveId" clId="{DF91D142-43B5-45A6-83F6-DC0E877A6DBC}" dt="2023-06-28T08:31:25.851" v="3784" actId="26606"/>
          <ac:spMkLst>
            <pc:docMk/>
            <pc:sldMk cId="250569468" sldId="314"/>
            <ac:spMk id="8" creationId="{FB403EBD-907E-4D59-98D4-A72CD1063C62}"/>
          </ac:spMkLst>
        </pc:spChg>
        <pc:spChg chg="add">
          <ac:chgData name="Joe Watson" userId="65ea6bb09e2d9475" providerId="LiveId" clId="{DF91D142-43B5-45A6-83F6-DC0E877A6DBC}" dt="2023-06-28T08:31:25.851" v="3784" actId="26606"/>
          <ac:spMkLst>
            <pc:docMk/>
            <pc:sldMk cId="250569468" sldId="314"/>
            <ac:spMk id="13" creationId="{2AEFFFF2-9EB4-4B6C-B9F8-2BA3EF89A21C}"/>
          </ac:spMkLst>
        </pc:spChg>
        <pc:spChg chg="add">
          <ac:chgData name="Joe Watson" userId="65ea6bb09e2d9475" providerId="LiveId" clId="{DF91D142-43B5-45A6-83F6-DC0E877A6DBC}" dt="2023-06-28T08:31:25.851" v="3784" actId="26606"/>
          <ac:spMkLst>
            <pc:docMk/>
            <pc:sldMk cId="250569468" sldId="314"/>
            <ac:spMk id="15" creationId="{0D65299F-028F-4AFC-B46A-8DB33E20FE4A}"/>
          </ac:spMkLst>
        </pc:spChg>
        <pc:spChg chg="add">
          <ac:chgData name="Joe Watson" userId="65ea6bb09e2d9475" providerId="LiveId" clId="{DF91D142-43B5-45A6-83F6-DC0E877A6DBC}" dt="2023-06-28T08:31:25.851" v="3784" actId="26606"/>
          <ac:spMkLst>
            <pc:docMk/>
            <pc:sldMk cId="250569468" sldId="314"/>
            <ac:spMk id="17" creationId="{BAC87F6E-526A-49B5-995D-42DB656594C9}"/>
          </ac:spMkLst>
        </pc:spChg>
      </pc:sldChg>
      <pc:sldChg chg="addSp delSp modSp new mod setBg setClrOvrMap">
        <pc:chgData name="Joe Watson" userId="65ea6bb09e2d9475" providerId="LiveId" clId="{DF91D142-43B5-45A6-83F6-DC0E877A6DBC}" dt="2023-06-28T08:33:11.840" v="3792" actId="6549"/>
        <pc:sldMkLst>
          <pc:docMk/>
          <pc:sldMk cId="1847138090" sldId="315"/>
        </pc:sldMkLst>
        <pc:spChg chg="mod">
          <ac:chgData name="Joe Watson" userId="65ea6bb09e2d9475" providerId="LiveId" clId="{DF91D142-43B5-45A6-83F6-DC0E877A6DBC}" dt="2023-06-28T08:31:16.897" v="3783" actId="208"/>
          <ac:spMkLst>
            <pc:docMk/>
            <pc:sldMk cId="1847138090" sldId="315"/>
            <ac:spMk id="2" creationId="{4F1D1C30-2817-105E-FCC4-E02368905F84}"/>
          </ac:spMkLst>
        </pc:spChg>
        <pc:spChg chg="mod">
          <ac:chgData name="Joe Watson" userId="65ea6bb09e2d9475" providerId="LiveId" clId="{DF91D142-43B5-45A6-83F6-DC0E877A6DBC}" dt="2023-06-28T08:33:11.840" v="3792" actId="6549"/>
          <ac:spMkLst>
            <pc:docMk/>
            <pc:sldMk cId="1847138090" sldId="315"/>
            <ac:spMk id="3" creationId="{A622D1AB-6C09-336F-6507-7BB52D978091}"/>
          </ac:spMkLst>
        </pc:spChg>
        <pc:spChg chg="add del">
          <ac:chgData name="Joe Watson" userId="65ea6bb09e2d9475" providerId="LiveId" clId="{DF91D142-43B5-45A6-83F6-DC0E877A6DBC}" dt="2023-06-28T08:28:22.258" v="3735" actId="26606"/>
          <ac:spMkLst>
            <pc:docMk/>
            <pc:sldMk cId="1847138090" sldId="315"/>
            <ac:spMk id="8" creationId="{6AD85578-1E4B-4014-9D52-E76894750300}"/>
          </ac:spMkLst>
        </pc:spChg>
        <pc:spChg chg="add del">
          <ac:chgData name="Joe Watson" userId="65ea6bb09e2d9475" providerId="LiveId" clId="{DF91D142-43B5-45A6-83F6-DC0E877A6DBC}" dt="2023-06-28T08:28:22.258" v="3735" actId="26606"/>
          <ac:spMkLst>
            <pc:docMk/>
            <pc:sldMk cId="1847138090" sldId="315"/>
            <ac:spMk id="10" creationId="{48550B3F-9390-4CA1-B3C8-91529289DCED}"/>
          </ac:spMkLst>
        </pc:spChg>
        <pc:spChg chg="add">
          <ac:chgData name="Joe Watson" userId="65ea6bb09e2d9475" providerId="LiveId" clId="{DF91D142-43B5-45A6-83F6-DC0E877A6DBC}" dt="2023-06-28T08:28:22.258" v="3735" actId="26606"/>
          <ac:spMkLst>
            <pc:docMk/>
            <pc:sldMk cId="1847138090" sldId="315"/>
            <ac:spMk id="15" creationId="{FB403EBD-907E-4D59-98D4-A72CD1063C62}"/>
          </ac:spMkLst>
        </pc:spChg>
      </pc:sldChg>
      <pc:sldChg chg="addSp delSp modSp new mod modAnim">
        <pc:chgData name="Joe Watson" userId="65ea6bb09e2d9475" providerId="LiveId" clId="{DF91D142-43B5-45A6-83F6-DC0E877A6DBC}" dt="2023-06-28T08:39:38.641" v="4043"/>
        <pc:sldMkLst>
          <pc:docMk/>
          <pc:sldMk cId="2368428697" sldId="316"/>
        </pc:sldMkLst>
        <pc:spChg chg="mod">
          <ac:chgData name="Joe Watson" userId="65ea6bb09e2d9475" providerId="LiveId" clId="{DF91D142-43B5-45A6-83F6-DC0E877A6DBC}" dt="2023-06-28T08:37:50.575" v="3923" actId="20577"/>
          <ac:spMkLst>
            <pc:docMk/>
            <pc:sldMk cId="2368428697" sldId="316"/>
            <ac:spMk id="2" creationId="{5AFCAF31-45CC-A69F-0DAA-012BE356E34C}"/>
          </ac:spMkLst>
        </pc:spChg>
        <pc:spChg chg="del">
          <ac:chgData name="Joe Watson" userId="65ea6bb09e2d9475" providerId="LiveId" clId="{DF91D142-43B5-45A6-83F6-DC0E877A6DBC}" dt="2023-06-28T08:35:15.984" v="3813" actId="478"/>
          <ac:spMkLst>
            <pc:docMk/>
            <pc:sldMk cId="2368428697" sldId="316"/>
            <ac:spMk id="3" creationId="{0F287A44-DF1F-1C2A-F3EE-E8B5F439FF9E}"/>
          </ac:spMkLst>
        </pc:spChg>
        <pc:spChg chg="add mod">
          <ac:chgData name="Joe Watson" userId="65ea6bb09e2d9475" providerId="LiveId" clId="{DF91D142-43B5-45A6-83F6-DC0E877A6DBC}" dt="2023-06-28T08:37:23.925" v="3898" actId="14100"/>
          <ac:spMkLst>
            <pc:docMk/>
            <pc:sldMk cId="2368428697" sldId="316"/>
            <ac:spMk id="4" creationId="{51066BC4-4217-889E-4300-41CCD5E62011}"/>
          </ac:spMkLst>
        </pc:spChg>
        <pc:spChg chg="add mod ord">
          <ac:chgData name="Joe Watson" userId="65ea6bb09e2d9475" providerId="LiveId" clId="{DF91D142-43B5-45A6-83F6-DC0E877A6DBC}" dt="2023-06-28T08:37:23.925" v="3898" actId="14100"/>
          <ac:spMkLst>
            <pc:docMk/>
            <pc:sldMk cId="2368428697" sldId="316"/>
            <ac:spMk id="5" creationId="{64E8B03A-E2DC-D3AE-ACAD-EDF4881C217E}"/>
          </ac:spMkLst>
        </pc:spChg>
        <pc:spChg chg="add mod">
          <ac:chgData name="Joe Watson" userId="65ea6bb09e2d9475" providerId="LiveId" clId="{DF91D142-43B5-45A6-83F6-DC0E877A6DBC}" dt="2023-06-28T08:39:36.818" v="4042" actId="1076"/>
          <ac:spMkLst>
            <pc:docMk/>
            <pc:sldMk cId="2368428697" sldId="316"/>
            <ac:spMk id="6" creationId="{C29F5912-15A6-817F-499C-D744EB571FB5}"/>
          </ac:spMkLst>
        </pc:spChg>
      </pc:sldChg>
      <pc:sldChg chg="addSp delSp modSp new mod setBg modAnim">
        <pc:chgData name="Joe Watson" userId="65ea6bb09e2d9475" providerId="LiveId" clId="{DF91D142-43B5-45A6-83F6-DC0E877A6DBC}" dt="2023-06-28T09:02:25.917" v="5097" actId="207"/>
        <pc:sldMkLst>
          <pc:docMk/>
          <pc:sldMk cId="171043248" sldId="317"/>
        </pc:sldMkLst>
        <pc:spChg chg="mod">
          <ac:chgData name="Joe Watson" userId="65ea6bb09e2d9475" providerId="LiveId" clId="{DF91D142-43B5-45A6-83F6-DC0E877A6DBC}" dt="2023-06-28T09:01:20.873" v="5091" actId="1076"/>
          <ac:spMkLst>
            <pc:docMk/>
            <pc:sldMk cId="171043248" sldId="317"/>
            <ac:spMk id="2" creationId="{F7A24AD5-ADCC-429B-0A72-F48374B7DF9C}"/>
          </ac:spMkLst>
        </pc:spChg>
        <pc:spChg chg="mod">
          <ac:chgData name="Joe Watson" userId="65ea6bb09e2d9475" providerId="LiveId" clId="{DF91D142-43B5-45A6-83F6-DC0E877A6DBC}" dt="2023-06-28T09:02:25.917" v="5097" actId="207"/>
          <ac:spMkLst>
            <pc:docMk/>
            <pc:sldMk cId="171043248" sldId="317"/>
            <ac:spMk id="3" creationId="{2512FCC2-3A78-3685-4204-18698A4EF337}"/>
          </ac:spMkLst>
        </pc:spChg>
        <pc:picChg chg="add del">
          <ac:chgData name="Joe Watson" userId="65ea6bb09e2d9475" providerId="LiveId" clId="{DF91D142-43B5-45A6-83F6-DC0E877A6DBC}" dt="2023-06-28T09:01:02.980" v="5080" actId="26606"/>
          <ac:picMkLst>
            <pc:docMk/>
            <pc:sldMk cId="171043248" sldId="317"/>
            <ac:picMk id="5" creationId="{B81BF863-AB7D-F4E0-4138-6226242C36CE}"/>
          </ac:picMkLst>
        </pc:picChg>
        <pc:picChg chg="add">
          <ac:chgData name="Joe Watson" userId="65ea6bb09e2d9475" providerId="LiveId" clId="{DF91D142-43B5-45A6-83F6-DC0E877A6DBC}" dt="2023-06-28T09:01:09.812" v="5081" actId="26606"/>
          <ac:picMkLst>
            <pc:docMk/>
            <pc:sldMk cId="171043248" sldId="317"/>
            <ac:picMk id="6" creationId="{DA40D20A-0247-A72B-A95B-F9F58E7A03BF}"/>
          </ac:picMkLst>
        </pc:picChg>
      </pc:sldChg>
      <pc:sldChg chg="addSp delSp modSp add mod modTransition delAnim modAnim">
        <pc:chgData name="Joe Watson" userId="65ea6bb09e2d9475" providerId="LiveId" clId="{DF91D142-43B5-45A6-83F6-DC0E877A6DBC}" dt="2023-06-28T08:49:20.266" v="4494" actId="14100"/>
        <pc:sldMkLst>
          <pc:docMk/>
          <pc:sldMk cId="3212343247" sldId="318"/>
        </pc:sldMkLst>
        <pc:spChg chg="del">
          <ac:chgData name="Joe Watson" userId="65ea6bb09e2d9475" providerId="LiveId" clId="{DF91D142-43B5-45A6-83F6-DC0E877A6DBC}" dt="2023-06-28T08:40:15.846" v="4045" actId="478"/>
          <ac:spMkLst>
            <pc:docMk/>
            <pc:sldMk cId="3212343247" sldId="318"/>
            <ac:spMk id="2" creationId="{5AFCAF31-45CC-A69F-0DAA-012BE356E34C}"/>
          </ac:spMkLst>
        </pc:spChg>
        <pc:spChg chg="mod">
          <ac:chgData name="Joe Watson" userId="65ea6bb09e2d9475" providerId="LiveId" clId="{DF91D142-43B5-45A6-83F6-DC0E877A6DBC}" dt="2023-06-28T08:45:22.777" v="4449" actId="1036"/>
          <ac:spMkLst>
            <pc:docMk/>
            <pc:sldMk cId="3212343247" sldId="318"/>
            <ac:spMk id="4" creationId="{51066BC4-4217-889E-4300-41CCD5E62011}"/>
          </ac:spMkLst>
        </pc:spChg>
        <pc:spChg chg="mod">
          <ac:chgData name="Joe Watson" userId="65ea6bb09e2d9475" providerId="LiveId" clId="{DF91D142-43B5-45A6-83F6-DC0E877A6DBC}" dt="2023-06-28T08:45:22.777" v="4449" actId="1036"/>
          <ac:spMkLst>
            <pc:docMk/>
            <pc:sldMk cId="3212343247" sldId="318"/>
            <ac:spMk id="5" creationId="{64E8B03A-E2DC-D3AE-ACAD-EDF4881C217E}"/>
          </ac:spMkLst>
        </pc:spChg>
        <pc:spChg chg="del">
          <ac:chgData name="Joe Watson" userId="65ea6bb09e2d9475" providerId="LiveId" clId="{DF91D142-43B5-45A6-83F6-DC0E877A6DBC}" dt="2023-06-28T08:40:15.846" v="4045" actId="478"/>
          <ac:spMkLst>
            <pc:docMk/>
            <pc:sldMk cId="3212343247" sldId="318"/>
            <ac:spMk id="6" creationId="{C29F5912-15A6-817F-499C-D744EB571FB5}"/>
          </ac:spMkLst>
        </pc:spChg>
        <pc:spChg chg="add del mod">
          <ac:chgData name="Joe Watson" userId="65ea6bb09e2d9475" providerId="LiveId" clId="{DF91D142-43B5-45A6-83F6-DC0E877A6DBC}" dt="2023-06-28T08:40:18.650" v="4046" actId="478"/>
          <ac:spMkLst>
            <pc:docMk/>
            <pc:sldMk cId="3212343247" sldId="318"/>
            <ac:spMk id="7" creationId="{0724A4FC-D91D-7A34-1A7D-E761E1C24719}"/>
          </ac:spMkLst>
        </pc:spChg>
        <pc:spChg chg="add mod">
          <ac:chgData name="Joe Watson" userId="65ea6bb09e2d9475" providerId="LiveId" clId="{DF91D142-43B5-45A6-83F6-DC0E877A6DBC}" dt="2023-06-28T08:49:20.266" v="4494" actId="14100"/>
          <ac:spMkLst>
            <pc:docMk/>
            <pc:sldMk cId="3212343247" sldId="318"/>
            <ac:spMk id="8" creationId="{1900C090-CD61-EABE-713C-7D99D844238D}"/>
          </ac:spMkLst>
        </pc:spChg>
        <pc:spChg chg="add mod">
          <ac:chgData name="Joe Watson" userId="65ea6bb09e2d9475" providerId="LiveId" clId="{DF91D142-43B5-45A6-83F6-DC0E877A6DBC}" dt="2023-06-28T08:49:20.266" v="4494" actId="14100"/>
          <ac:spMkLst>
            <pc:docMk/>
            <pc:sldMk cId="3212343247" sldId="318"/>
            <ac:spMk id="9" creationId="{213E76E7-3857-0271-B26C-BDF678D47727}"/>
          </ac:spMkLst>
        </pc:spChg>
      </pc:sldChg>
      <pc:sldChg chg="delSp modSp add mod ord modTransition delAnim">
        <pc:chgData name="Joe Watson" userId="65ea6bb09e2d9475" providerId="LiveId" clId="{DF91D142-43B5-45A6-83F6-DC0E877A6DBC}" dt="2023-06-28T08:54:10.119" v="4526" actId="207"/>
        <pc:sldMkLst>
          <pc:docMk/>
          <pc:sldMk cId="1828372128" sldId="319"/>
        </pc:sldMkLst>
        <pc:spChg chg="mod">
          <ac:chgData name="Joe Watson" userId="65ea6bb09e2d9475" providerId="LiveId" clId="{DF91D142-43B5-45A6-83F6-DC0E877A6DBC}" dt="2023-06-28T08:52:47.889" v="4525" actId="20577"/>
          <ac:spMkLst>
            <pc:docMk/>
            <pc:sldMk cId="1828372128" sldId="319"/>
            <ac:spMk id="2" creationId="{5AFCAF31-45CC-A69F-0DAA-012BE356E34C}"/>
          </ac:spMkLst>
        </pc:spChg>
        <pc:spChg chg="mod">
          <ac:chgData name="Joe Watson" userId="65ea6bb09e2d9475" providerId="LiveId" clId="{DF91D142-43B5-45A6-83F6-DC0E877A6DBC}" dt="2023-06-28T08:54:10.119" v="4526" actId="207"/>
          <ac:spMkLst>
            <pc:docMk/>
            <pc:sldMk cId="1828372128" sldId="319"/>
            <ac:spMk id="4" creationId="{51066BC4-4217-889E-4300-41CCD5E62011}"/>
          </ac:spMkLst>
        </pc:spChg>
        <pc:spChg chg="mod">
          <ac:chgData name="Joe Watson" userId="65ea6bb09e2d9475" providerId="LiveId" clId="{DF91D142-43B5-45A6-83F6-DC0E877A6DBC}" dt="2023-06-28T08:54:10.119" v="4526" actId="207"/>
          <ac:spMkLst>
            <pc:docMk/>
            <pc:sldMk cId="1828372128" sldId="319"/>
            <ac:spMk id="5" creationId="{64E8B03A-E2DC-D3AE-ACAD-EDF4881C217E}"/>
          </ac:spMkLst>
        </pc:spChg>
        <pc:spChg chg="del mod">
          <ac:chgData name="Joe Watson" userId="65ea6bb09e2d9475" providerId="LiveId" clId="{DF91D142-43B5-45A6-83F6-DC0E877A6DBC}" dt="2023-06-28T08:50:46.581" v="4499" actId="478"/>
          <ac:spMkLst>
            <pc:docMk/>
            <pc:sldMk cId="1828372128" sldId="319"/>
            <ac:spMk id="6" creationId="{C29F5912-15A6-817F-499C-D744EB571FB5}"/>
          </ac:spMkLst>
        </pc:spChg>
      </pc:sldChg>
      <pc:sldChg chg="addSp delSp modSp new mod setBg modAnim">
        <pc:chgData name="Joe Watson" userId="65ea6bb09e2d9475" providerId="LiveId" clId="{DF91D142-43B5-45A6-83F6-DC0E877A6DBC}" dt="2023-06-28T09:14:39.678" v="5622" actId="2085"/>
        <pc:sldMkLst>
          <pc:docMk/>
          <pc:sldMk cId="1227178410" sldId="320"/>
        </pc:sldMkLst>
        <pc:spChg chg="mod">
          <ac:chgData name="Joe Watson" userId="65ea6bb09e2d9475" providerId="LiveId" clId="{DF91D142-43B5-45A6-83F6-DC0E877A6DBC}" dt="2023-06-28T09:12:42.162" v="5584" actId="403"/>
          <ac:spMkLst>
            <pc:docMk/>
            <pc:sldMk cId="1227178410" sldId="320"/>
            <ac:spMk id="2" creationId="{671BFBBB-B859-5177-D466-1B741EE35B38}"/>
          </ac:spMkLst>
        </pc:spChg>
        <pc:spChg chg="mod">
          <ac:chgData name="Joe Watson" userId="65ea6bb09e2d9475" providerId="LiveId" clId="{DF91D142-43B5-45A6-83F6-DC0E877A6DBC}" dt="2023-06-28T09:13:30.613" v="5616" actId="1035"/>
          <ac:spMkLst>
            <pc:docMk/>
            <pc:sldMk cId="1227178410" sldId="320"/>
            <ac:spMk id="3" creationId="{BB775AA7-A19B-2639-AACF-3AF752045BF3}"/>
          </ac:spMkLst>
        </pc:spChg>
        <pc:spChg chg="add del mod">
          <ac:chgData name="Joe Watson" userId="65ea6bb09e2d9475" providerId="LiveId" clId="{DF91D142-43B5-45A6-83F6-DC0E877A6DBC}" dt="2023-06-28T09:12:29.622" v="5581" actId="21"/>
          <ac:spMkLst>
            <pc:docMk/>
            <pc:sldMk cId="1227178410" sldId="320"/>
            <ac:spMk id="4" creationId="{E246873A-8C47-0B61-3F75-1A5B9919A92C}"/>
          </ac:spMkLst>
        </pc:spChg>
        <pc:spChg chg="add del mod">
          <ac:chgData name="Joe Watson" userId="65ea6bb09e2d9475" providerId="LiveId" clId="{DF91D142-43B5-45A6-83F6-DC0E877A6DBC}" dt="2023-06-28T09:12:28.086" v="5579" actId="21"/>
          <ac:spMkLst>
            <pc:docMk/>
            <pc:sldMk cId="1227178410" sldId="320"/>
            <ac:spMk id="5" creationId="{DFAA0712-062E-8F4E-5C41-681733E39D4A}"/>
          </ac:spMkLst>
        </pc:spChg>
        <pc:spChg chg="add mod">
          <ac:chgData name="Joe Watson" userId="65ea6bb09e2d9475" providerId="LiveId" clId="{DF91D142-43B5-45A6-83F6-DC0E877A6DBC}" dt="2023-06-28T09:14:39.678" v="5622" actId="2085"/>
          <ac:spMkLst>
            <pc:docMk/>
            <pc:sldMk cId="1227178410" sldId="320"/>
            <ac:spMk id="6" creationId="{7F02AF12-B620-11CA-E584-272A16F17BA2}"/>
          </ac:spMkLst>
        </pc:spChg>
        <pc:picChg chg="add mod">
          <ac:chgData name="Joe Watson" userId="65ea6bb09e2d9475" providerId="LiveId" clId="{DF91D142-43B5-45A6-83F6-DC0E877A6DBC}" dt="2023-06-28T09:12:34.551" v="5582" actId="26606"/>
          <ac:picMkLst>
            <pc:docMk/>
            <pc:sldMk cId="1227178410" sldId="320"/>
            <ac:picMk id="1026" creationId="{214D2B8A-50A7-363D-EEEA-F4E9B2766E43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937F29-912E-4EBE-9CD1-F70FD20FCD99}" type="doc">
      <dgm:prSet loTypeId="urn:microsoft.com/office/officeart/2005/8/layout/radial4" loCatId="relationship" qsTypeId="urn:microsoft.com/office/officeart/2005/8/quickstyle/simple4" qsCatId="simple" csTypeId="urn:microsoft.com/office/officeart/2005/8/colors/colorful2" csCatId="colorful" phldr="1"/>
      <dgm:spPr/>
    </dgm:pt>
    <dgm:pt modelId="{97AF4494-C26D-4DC2-97BE-051610E7F9AF}">
      <dgm:prSet phldrT="[Text]" custT="1"/>
      <dgm:spPr/>
      <dgm:t>
        <a:bodyPr lIns="0" tIns="0" rIns="0" bIns="0"/>
        <a:lstStyle/>
        <a:p>
          <a:r>
            <a:rPr lang="en-GB" sz="5400" dirty="0">
              <a:solidFill>
                <a:schemeClr val="tx1"/>
              </a:solidFill>
            </a:rPr>
            <a:t>Ovid’s </a:t>
          </a:r>
          <a:r>
            <a:rPr lang="en-GB" sz="5400" i="1" dirty="0">
              <a:solidFill>
                <a:schemeClr val="tx1"/>
              </a:solidFill>
            </a:rPr>
            <a:t>Met.</a:t>
          </a:r>
          <a:endParaRPr lang="en-GB" sz="5400" dirty="0">
            <a:solidFill>
              <a:schemeClr val="tx1"/>
            </a:solidFill>
          </a:endParaRPr>
        </a:p>
      </dgm:t>
    </dgm:pt>
    <dgm:pt modelId="{B0745489-D081-4832-A9AF-3FE898258BDC}" type="parTrans" cxnId="{C5FC98D6-A5CA-42DC-AB38-E3E34503C0A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286E46F-1128-41F6-BA4A-30920A4A5F92}" type="sibTrans" cxnId="{C5FC98D6-A5CA-42DC-AB38-E3E34503C0A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97B0ACD-B05B-4FAB-BA63-DFE251EFC526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Innovative, </a:t>
          </a:r>
          <a:r>
            <a:rPr lang="en-GB" dirty="0" err="1">
              <a:solidFill>
                <a:schemeClr val="tx1"/>
              </a:solidFill>
            </a:rPr>
            <a:t>unepic</a:t>
          </a:r>
          <a:r>
            <a:rPr lang="en-GB" dirty="0">
              <a:solidFill>
                <a:schemeClr val="tx1"/>
              </a:solidFill>
            </a:rPr>
            <a:t> epic</a:t>
          </a:r>
        </a:p>
      </dgm:t>
    </dgm:pt>
    <dgm:pt modelId="{63EACDDD-BEED-4C77-8BD5-1E6979DCC26D}" type="parTrans" cxnId="{07E67EDF-0F81-4271-93BF-6971BD97B8EE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4912438B-F5DC-4D1C-BAC3-D0B92004026E}" type="sibTrans" cxnId="{07E67EDF-0F81-4271-93BF-6971BD97B8EE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B273F93B-999A-4FCA-9290-A51FFF323688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Homeric, traditional epic</a:t>
          </a:r>
        </a:p>
      </dgm:t>
    </dgm:pt>
    <dgm:pt modelId="{E34D9BE4-E96A-44B2-89C6-E0060E2D3F6A}" type="parTrans" cxnId="{44B931F8-61FD-47B3-A9EB-14C7FAB8359A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1D5874E-02C4-4F75-8B7F-EF269EC7059A}" type="sibTrans" cxnId="{44B931F8-61FD-47B3-A9EB-14C7FAB8359A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99C3435-9872-44FC-95D9-1F85F0D71312}" type="pres">
      <dgm:prSet presAssocID="{B6937F29-912E-4EBE-9CD1-F70FD20FCD99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1B712C0-EFB8-4484-A326-4516DB722B29}" type="pres">
      <dgm:prSet presAssocID="{97AF4494-C26D-4DC2-97BE-051610E7F9AF}" presName="centerShape" presStyleLbl="node0" presStyleIdx="0" presStyleCnt="1"/>
      <dgm:spPr/>
    </dgm:pt>
    <dgm:pt modelId="{67C384EC-97AC-4777-91D2-4297A3B18B94}" type="pres">
      <dgm:prSet presAssocID="{E34D9BE4-E96A-44B2-89C6-E0060E2D3F6A}" presName="parTrans" presStyleLbl="bgSibTrans2D1" presStyleIdx="0" presStyleCnt="2"/>
      <dgm:spPr/>
    </dgm:pt>
    <dgm:pt modelId="{67A6D4EF-A7D1-49F6-B3E5-4D801ABEA8D7}" type="pres">
      <dgm:prSet presAssocID="{B273F93B-999A-4FCA-9290-A51FFF323688}" presName="node" presStyleLbl="node1" presStyleIdx="0" presStyleCnt="2">
        <dgm:presLayoutVars>
          <dgm:bulletEnabled val="1"/>
        </dgm:presLayoutVars>
      </dgm:prSet>
      <dgm:spPr/>
    </dgm:pt>
    <dgm:pt modelId="{1FC64F90-9C4D-4915-B627-F41B5E3D0C70}" type="pres">
      <dgm:prSet presAssocID="{63EACDDD-BEED-4C77-8BD5-1E6979DCC26D}" presName="parTrans" presStyleLbl="bgSibTrans2D1" presStyleIdx="1" presStyleCnt="2"/>
      <dgm:spPr/>
    </dgm:pt>
    <dgm:pt modelId="{47155703-FC3D-4E76-ABD9-504D89A1E540}" type="pres">
      <dgm:prSet presAssocID="{A97B0ACD-B05B-4FAB-BA63-DFE251EFC526}" presName="node" presStyleLbl="node1" presStyleIdx="1" presStyleCnt="2">
        <dgm:presLayoutVars>
          <dgm:bulletEnabled val="1"/>
        </dgm:presLayoutVars>
      </dgm:prSet>
      <dgm:spPr/>
    </dgm:pt>
  </dgm:ptLst>
  <dgm:cxnLst>
    <dgm:cxn modelId="{37C0056E-F25F-48EA-B984-B0EAD5EBE8A5}" type="presOf" srcId="{A97B0ACD-B05B-4FAB-BA63-DFE251EFC526}" destId="{47155703-FC3D-4E76-ABD9-504D89A1E540}" srcOrd="0" destOrd="0" presId="urn:microsoft.com/office/officeart/2005/8/layout/radial4"/>
    <dgm:cxn modelId="{70E7207B-459D-4A2A-904D-092EC705266F}" type="presOf" srcId="{97AF4494-C26D-4DC2-97BE-051610E7F9AF}" destId="{91B712C0-EFB8-4484-A326-4516DB722B29}" srcOrd="0" destOrd="0" presId="urn:microsoft.com/office/officeart/2005/8/layout/radial4"/>
    <dgm:cxn modelId="{73E13EBA-B6F5-40B3-ABE0-7035EE87215E}" type="presOf" srcId="{63EACDDD-BEED-4C77-8BD5-1E6979DCC26D}" destId="{1FC64F90-9C4D-4915-B627-F41B5E3D0C70}" srcOrd="0" destOrd="0" presId="urn:microsoft.com/office/officeart/2005/8/layout/radial4"/>
    <dgm:cxn modelId="{641A60BE-5C63-4159-851A-48BE6D1E5E52}" type="presOf" srcId="{B273F93B-999A-4FCA-9290-A51FFF323688}" destId="{67A6D4EF-A7D1-49F6-B3E5-4D801ABEA8D7}" srcOrd="0" destOrd="0" presId="urn:microsoft.com/office/officeart/2005/8/layout/radial4"/>
    <dgm:cxn modelId="{37F3AEC5-FD87-4665-B474-CE902304E00C}" type="presOf" srcId="{E34D9BE4-E96A-44B2-89C6-E0060E2D3F6A}" destId="{67C384EC-97AC-4777-91D2-4297A3B18B94}" srcOrd="0" destOrd="0" presId="urn:microsoft.com/office/officeart/2005/8/layout/radial4"/>
    <dgm:cxn modelId="{C5FC98D6-A5CA-42DC-AB38-E3E34503C0A3}" srcId="{B6937F29-912E-4EBE-9CD1-F70FD20FCD99}" destId="{97AF4494-C26D-4DC2-97BE-051610E7F9AF}" srcOrd="0" destOrd="0" parTransId="{B0745489-D081-4832-A9AF-3FE898258BDC}" sibTransId="{0286E46F-1128-41F6-BA4A-30920A4A5F92}"/>
    <dgm:cxn modelId="{07E67EDF-0F81-4271-93BF-6971BD97B8EE}" srcId="{97AF4494-C26D-4DC2-97BE-051610E7F9AF}" destId="{A97B0ACD-B05B-4FAB-BA63-DFE251EFC526}" srcOrd="1" destOrd="0" parTransId="{63EACDDD-BEED-4C77-8BD5-1E6979DCC26D}" sibTransId="{4912438B-F5DC-4D1C-BAC3-D0B92004026E}"/>
    <dgm:cxn modelId="{BEE4EEF3-C896-42C7-B632-24825AED2849}" type="presOf" srcId="{B6937F29-912E-4EBE-9CD1-F70FD20FCD99}" destId="{A99C3435-9872-44FC-95D9-1F85F0D71312}" srcOrd="0" destOrd="0" presId="urn:microsoft.com/office/officeart/2005/8/layout/radial4"/>
    <dgm:cxn modelId="{44B931F8-61FD-47B3-A9EB-14C7FAB8359A}" srcId="{97AF4494-C26D-4DC2-97BE-051610E7F9AF}" destId="{B273F93B-999A-4FCA-9290-A51FFF323688}" srcOrd="0" destOrd="0" parTransId="{E34D9BE4-E96A-44B2-89C6-E0060E2D3F6A}" sibTransId="{71D5874E-02C4-4F75-8B7F-EF269EC7059A}"/>
    <dgm:cxn modelId="{4FF07D2B-9395-4E35-B0BD-584B271FB3B4}" type="presParOf" srcId="{A99C3435-9872-44FC-95D9-1F85F0D71312}" destId="{91B712C0-EFB8-4484-A326-4516DB722B29}" srcOrd="0" destOrd="0" presId="urn:microsoft.com/office/officeart/2005/8/layout/radial4"/>
    <dgm:cxn modelId="{B22FA7B4-3D77-469B-90C5-46C56EF951CA}" type="presParOf" srcId="{A99C3435-9872-44FC-95D9-1F85F0D71312}" destId="{67C384EC-97AC-4777-91D2-4297A3B18B94}" srcOrd="1" destOrd="0" presId="urn:microsoft.com/office/officeart/2005/8/layout/radial4"/>
    <dgm:cxn modelId="{8F1C863E-73DC-4AEE-AC9C-E474E3D81974}" type="presParOf" srcId="{A99C3435-9872-44FC-95D9-1F85F0D71312}" destId="{67A6D4EF-A7D1-49F6-B3E5-4D801ABEA8D7}" srcOrd="2" destOrd="0" presId="urn:microsoft.com/office/officeart/2005/8/layout/radial4"/>
    <dgm:cxn modelId="{C19E3F1D-BD8E-4E80-B28B-7730CA240844}" type="presParOf" srcId="{A99C3435-9872-44FC-95D9-1F85F0D71312}" destId="{1FC64F90-9C4D-4915-B627-F41B5E3D0C70}" srcOrd="3" destOrd="0" presId="urn:microsoft.com/office/officeart/2005/8/layout/radial4"/>
    <dgm:cxn modelId="{4E308633-3535-4DD2-BBA8-437D073FBCB7}" type="presParOf" srcId="{A99C3435-9872-44FC-95D9-1F85F0D71312}" destId="{47155703-FC3D-4E76-ABD9-504D89A1E540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B712C0-EFB8-4484-A326-4516DB722B29}">
      <dsp:nvSpPr>
        <dsp:cNvPr id="0" name=""/>
        <dsp:cNvSpPr/>
      </dsp:nvSpPr>
      <dsp:spPr>
        <a:xfrm>
          <a:off x="3914847" y="1613294"/>
          <a:ext cx="2550966" cy="255096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kern="1200" dirty="0">
              <a:solidFill>
                <a:schemeClr val="tx1"/>
              </a:solidFill>
            </a:rPr>
            <a:t>Ovid’s </a:t>
          </a:r>
          <a:r>
            <a:rPr lang="en-GB" sz="5400" i="1" kern="1200" dirty="0">
              <a:solidFill>
                <a:schemeClr val="tx1"/>
              </a:solidFill>
            </a:rPr>
            <a:t>Met.</a:t>
          </a:r>
          <a:endParaRPr lang="en-GB" sz="5400" kern="1200" dirty="0">
            <a:solidFill>
              <a:schemeClr val="tx1"/>
            </a:solidFill>
          </a:endParaRPr>
        </a:p>
      </dsp:txBody>
      <dsp:txXfrm>
        <a:off x="4288427" y="1986874"/>
        <a:ext cx="1803806" cy="1803806"/>
      </dsp:txXfrm>
    </dsp:sp>
    <dsp:sp modelId="{67C384EC-97AC-4777-91D2-4297A3B18B94}">
      <dsp:nvSpPr>
        <dsp:cNvPr id="0" name=""/>
        <dsp:cNvSpPr/>
      </dsp:nvSpPr>
      <dsp:spPr>
        <a:xfrm rot="12900000">
          <a:off x="2273419" y="1167519"/>
          <a:ext cx="1955699" cy="72702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7A6D4EF-A7D1-49F6-B3E5-4D801ABEA8D7}">
      <dsp:nvSpPr>
        <dsp:cNvPr id="0" name=""/>
        <dsp:cNvSpPr/>
      </dsp:nvSpPr>
      <dsp:spPr>
        <a:xfrm>
          <a:off x="1238552" y="793"/>
          <a:ext cx="2423418" cy="19387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>
              <a:solidFill>
                <a:schemeClr val="tx1"/>
              </a:solidFill>
            </a:rPr>
            <a:t>Homeric, traditional epic</a:t>
          </a:r>
        </a:p>
      </dsp:txBody>
      <dsp:txXfrm>
        <a:off x="1295336" y="57577"/>
        <a:ext cx="2309850" cy="1825166"/>
      </dsp:txXfrm>
    </dsp:sp>
    <dsp:sp modelId="{1FC64F90-9C4D-4915-B627-F41B5E3D0C70}">
      <dsp:nvSpPr>
        <dsp:cNvPr id="0" name=""/>
        <dsp:cNvSpPr/>
      </dsp:nvSpPr>
      <dsp:spPr>
        <a:xfrm rot="19500000">
          <a:off x="6151542" y="1167519"/>
          <a:ext cx="1955699" cy="72702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10351888"/>
                <a:satOff val="45859"/>
                <a:lumOff val="-16864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10351888"/>
                <a:satOff val="45859"/>
                <a:lumOff val="-16864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10351888"/>
                <a:satOff val="45859"/>
                <a:lumOff val="-16864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155703-FC3D-4E76-ABD9-504D89A1E540}">
      <dsp:nvSpPr>
        <dsp:cNvPr id="0" name=""/>
        <dsp:cNvSpPr/>
      </dsp:nvSpPr>
      <dsp:spPr>
        <a:xfrm>
          <a:off x="6718691" y="793"/>
          <a:ext cx="2423418" cy="19387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0351888"/>
                <a:satOff val="45859"/>
                <a:lumOff val="-16864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10351888"/>
                <a:satOff val="45859"/>
                <a:lumOff val="-16864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10351888"/>
                <a:satOff val="45859"/>
                <a:lumOff val="-16864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>
              <a:solidFill>
                <a:schemeClr val="tx1"/>
              </a:solidFill>
            </a:rPr>
            <a:t>Innovative, </a:t>
          </a:r>
          <a:r>
            <a:rPr lang="en-GB" sz="4000" kern="1200" dirty="0" err="1">
              <a:solidFill>
                <a:schemeClr val="tx1"/>
              </a:solidFill>
            </a:rPr>
            <a:t>unepic</a:t>
          </a:r>
          <a:r>
            <a:rPr lang="en-GB" sz="4000" kern="1200" dirty="0">
              <a:solidFill>
                <a:schemeClr val="tx1"/>
              </a:solidFill>
            </a:rPr>
            <a:t> epic</a:t>
          </a:r>
        </a:p>
      </dsp:txBody>
      <dsp:txXfrm>
        <a:off x="6775475" y="57577"/>
        <a:ext cx="2309850" cy="18251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6/28/2023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6/28/2023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6/28/2023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6/28/2023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6/28/2023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6/28/2023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6/28/2023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6/28/2023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6/28/2023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6/28/2023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6/28/2023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28C33-7C89-0CBE-ACB9-08415F3B47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cap="none" dirty="0"/>
              <a:t>Transforming Epic: Ovid’s </a:t>
            </a:r>
            <a:r>
              <a:rPr lang="en-GB" i="1" cap="none" dirty="0"/>
              <a:t>Metamorphoses </a:t>
            </a:r>
            <a:r>
              <a:rPr lang="en-GB" cap="none" dirty="0"/>
              <a:t>and the Epic Tradition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D23347-17F3-5AC3-BF07-7A16723B1C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Dr Joe L. Watson</a:t>
            </a:r>
          </a:p>
          <a:p>
            <a:r>
              <a:rPr lang="en-GB" dirty="0">
                <a:solidFill>
                  <a:srgbClr val="002060"/>
                </a:solidFill>
              </a:rPr>
              <a:t>He/him/his</a:t>
            </a:r>
          </a:p>
          <a:p>
            <a:r>
              <a:rPr lang="en-GB" dirty="0">
                <a:solidFill>
                  <a:srgbClr val="002060"/>
                </a:solidFill>
              </a:rPr>
              <a:t>Joe.l.watson@warwick.ac.uk</a:t>
            </a:r>
          </a:p>
        </p:txBody>
      </p:sp>
    </p:spTree>
    <p:extLst>
      <p:ext uri="{BB962C8B-B14F-4D97-AF65-F5344CB8AC3E}">
        <p14:creationId xmlns:p14="http://schemas.microsoft.com/office/powerpoint/2010/main" val="2890104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4BD50-8FFA-4AE5-2395-8382598FA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/>
              <a:t>How Does Ovid *Differ* from Other Epics?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AF5F5AB-017F-FF09-C861-5B10F5C61809}"/>
              </a:ext>
            </a:extLst>
          </p:cNvPr>
          <p:cNvSpPr txBox="1">
            <a:spLocks/>
          </p:cNvSpPr>
          <p:nvPr/>
        </p:nvSpPr>
        <p:spPr>
          <a:xfrm>
            <a:off x="6734175" y="3336989"/>
            <a:ext cx="4962525" cy="14196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in nova </a:t>
            </a:r>
            <a:r>
              <a:rPr lang="en-GB" sz="2000" dirty="0" err="1"/>
              <a:t>fert</a:t>
            </a:r>
            <a:r>
              <a:rPr lang="en-GB" sz="2000" dirty="0"/>
              <a:t> animus </a:t>
            </a:r>
            <a:r>
              <a:rPr lang="en-GB" sz="2000" dirty="0" err="1">
                <a:solidFill>
                  <a:srgbClr val="FF0000"/>
                </a:solidFill>
              </a:rPr>
              <a:t>mutatas</a:t>
            </a:r>
            <a:r>
              <a:rPr lang="en-GB" sz="2000" dirty="0"/>
              <a:t> </a:t>
            </a:r>
            <a:r>
              <a:rPr lang="en-GB" sz="2000" dirty="0" err="1"/>
              <a:t>dicere</a:t>
            </a:r>
            <a:r>
              <a:rPr lang="en-GB" sz="2000" dirty="0"/>
              <a:t> </a:t>
            </a:r>
            <a:r>
              <a:rPr lang="en-GB" sz="2000" dirty="0" err="1">
                <a:solidFill>
                  <a:srgbClr val="FF0000"/>
                </a:solidFill>
              </a:rPr>
              <a:t>formas</a:t>
            </a:r>
            <a:br>
              <a:rPr lang="en-GB" sz="2000" dirty="0"/>
            </a:br>
            <a:r>
              <a:rPr lang="en-GB" sz="2000" dirty="0"/>
              <a:t>corpora; di coeptis (</a:t>
            </a:r>
            <a:r>
              <a:rPr lang="en-GB" sz="2000" dirty="0" err="1"/>
              <a:t>nam</a:t>
            </a:r>
            <a:r>
              <a:rPr lang="en-GB" sz="2000" dirty="0"/>
              <a:t> </a:t>
            </a:r>
            <a:r>
              <a:rPr lang="en-GB" sz="2000" dirty="0" err="1"/>
              <a:t>vos</a:t>
            </a:r>
            <a:r>
              <a:rPr lang="en-GB" sz="2000" dirty="0"/>
              <a:t> </a:t>
            </a:r>
            <a:r>
              <a:rPr lang="en-GB" sz="2000" dirty="0" err="1"/>
              <a:t>mutastis</a:t>
            </a:r>
            <a:r>
              <a:rPr lang="en-GB" sz="2000" dirty="0"/>
              <a:t> et </a:t>
            </a:r>
            <a:r>
              <a:rPr lang="en-GB" sz="2000" dirty="0" err="1"/>
              <a:t>illa</a:t>
            </a:r>
            <a:r>
              <a:rPr lang="en-GB" sz="2000" dirty="0"/>
              <a:t>)</a:t>
            </a:r>
            <a:br>
              <a:rPr lang="en-GB" sz="2000" dirty="0"/>
            </a:br>
            <a:r>
              <a:rPr lang="en-GB" sz="2000" dirty="0"/>
              <a:t>aspirate </a:t>
            </a:r>
            <a:r>
              <a:rPr lang="en-GB" sz="2000" dirty="0" err="1"/>
              <a:t>meis</a:t>
            </a:r>
            <a:r>
              <a:rPr lang="en-GB" sz="2000" dirty="0"/>
              <a:t> </a:t>
            </a:r>
            <a:r>
              <a:rPr lang="en-GB" sz="2000" dirty="0" err="1"/>
              <a:t>primaque</a:t>
            </a:r>
            <a:r>
              <a:rPr lang="en-GB" sz="2000" dirty="0"/>
              <a:t> ab </a:t>
            </a:r>
            <a:r>
              <a:rPr lang="en-GB" sz="2000" dirty="0" err="1"/>
              <a:t>origine</a:t>
            </a:r>
            <a:r>
              <a:rPr lang="en-GB" sz="2000" dirty="0"/>
              <a:t> mundi</a:t>
            </a:r>
            <a:br>
              <a:rPr lang="en-GB" sz="2000" dirty="0"/>
            </a:br>
            <a:r>
              <a:rPr lang="en-GB" sz="2000" dirty="0"/>
              <a:t>ad </a:t>
            </a:r>
            <a:r>
              <a:rPr lang="en-GB" sz="2000" dirty="0" err="1"/>
              <a:t>mea</a:t>
            </a:r>
            <a:r>
              <a:rPr lang="en-GB" sz="2000" dirty="0"/>
              <a:t> perpetuum </a:t>
            </a:r>
            <a:r>
              <a:rPr lang="en-GB" sz="2000" dirty="0" err="1"/>
              <a:t>deducite</a:t>
            </a:r>
            <a:r>
              <a:rPr lang="en-GB" sz="2000" dirty="0"/>
              <a:t> </a:t>
            </a:r>
            <a:r>
              <a:rPr lang="en-GB" sz="2000" dirty="0" err="1"/>
              <a:t>tempora</a:t>
            </a:r>
            <a:r>
              <a:rPr lang="en-GB" sz="2000" dirty="0"/>
              <a:t> carmen.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250F71AE-6A40-1379-BEE7-D1023E6723FB}"/>
              </a:ext>
            </a:extLst>
          </p:cNvPr>
          <p:cNvSpPr txBox="1">
            <a:spLocks/>
          </p:cNvSpPr>
          <p:nvPr/>
        </p:nvSpPr>
        <p:spPr>
          <a:xfrm>
            <a:off x="419100" y="3336989"/>
            <a:ext cx="6315075" cy="14196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My mind turns to speaking of </a:t>
            </a:r>
            <a:r>
              <a:rPr lang="en-GB" sz="2000" dirty="0">
                <a:solidFill>
                  <a:srgbClr val="FF0000"/>
                </a:solidFill>
              </a:rPr>
              <a:t>shapes transformed </a:t>
            </a:r>
            <a:r>
              <a:rPr lang="en-GB" sz="2000" dirty="0"/>
              <a:t>into new </a:t>
            </a:r>
            <a:br>
              <a:rPr lang="en-GB" sz="2000" dirty="0"/>
            </a:br>
            <a:r>
              <a:rPr lang="en-GB" sz="2000" dirty="0"/>
              <a:t>bodies; gods, breathe life into my beginnings (for you have </a:t>
            </a:r>
            <a:br>
              <a:rPr lang="en-GB" sz="2000" dirty="0"/>
            </a:br>
            <a:r>
              <a:rPr lang="en-GB" sz="2000" dirty="0"/>
              <a:t>even transformed them) and spin out my continuous poem</a:t>
            </a:r>
            <a:br>
              <a:rPr lang="en-GB" sz="2000" dirty="0"/>
            </a:br>
            <a:r>
              <a:rPr lang="en-GB" sz="2000" dirty="0"/>
              <a:t>from the first start of the universe to my own times.</a:t>
            </a:r>
          </a:p>
        </p:txBody>
      </p:sp>
    </p:spTree>
    <p:extLst>
      <p:ext uri="{BB962C8B-B14F-4D97-AF65-F5344CB8AC3E}">
        <p14:creationId xmlns:p14="http://schemas.microsoft.com/office/powerpoint/2010/main" val="1123824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AF5F5AB-017F-FF09-C861-5B10F5C61809}"/>
              </a:ext>
            </a:extLst>
          </p:cNvPr>
          <p:cNvSpPr txBox="1">
            <a:spLocks/>
          </p:cNvSpPr>
          <p:nvPr/>
        </p:nvSpPr>
        <p:spPr>
          <a:xfrm>
            <a:off x="6734175" y="279464"/>
            <a:ext cx="4962525" cy="14196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in nova </a:t>
            </a:r>
            <a:r>
              <a:rPr lang="en-GB" sz="2000" dirty="0" err="1"/>
              <a:t>fert</a:t>
            </a:r>
            <a:r>
              <a:rPr lang="en-GB" sz="2000" dirty="0"/>
              <a:t> animus </a:t>
            </a:r>
            <a:r>
              <a:rPr lang="en-GB" sz="2000" dirty="0" err="1">
                <a:solidFill>
                  <a:srgbClr val="FF0000"/>
                </a:solidFill>
              </a:rPr>
              <a:t>mutatas</a:t>
            </a:r>
            <a:r>
              <a:rPr lang="en-GB" sz="2000" dirty="0"/>
              <a:t> </a:t>
            </a:r>
            <a:r>
              <a:rPr lang="en-GB" sz="2000" dirty="0" err="1"/>
              <a:t>dicere</a:t>
            </a:r>
            <a:r>
              <a:rPr lang="en-GB" sz="2000" dirty="0"/>
              <a:t> </a:t>
            </a:r>
            <a:r>
              <a:rPr lang="en-GB" sz="2000" dirty="0" err="1">
                <a:solidFill>
                  <a:srgbClr val="FF0000"/>
                </a:solidFill>
              </a:rPr>
              <a:t>formas</a:t>
            </a:r>
            <a:br>
              <a:rPr lang="en-GB" sz="2000" dirty="0"/>
            </a:br>
            <a:r>
              <a:rPr lang="en-GB" sz="2000" dirty="0"/>
              <a:t>corpora; di coeptis (</a:t>
            </a:r>
            <a:r>
              <a:rPr lang="en-GB" sz="2000" dirty="0" err="1"/>
              <a:t>nam</a:t>
            </a:r>
            <a:r>
              <a:rPr lang="en-GB" sz="2000" dirty="0"/>
              <a:t> </a:t>
            </a:r>
            <a:r>
              <a:rPr lang="en-GB" sz="2000" dirty="0" err="1"/>
              <a:t>vos</a:t>
            </a:r>
            <a:r>
              <a:rPr lang="en-GB" sz="2000" dirty="0"/>
              <a:t> </a:t>
            </a:r>
            <a:r>
              <a:rPr lang="en-GB" sz="2000" dirty="0" err="1"/>
              <a:t>mutastis</a:t>
            </a:r>
            <a:r>
              <a:rPr lang="en-GB" sz="2000" dirty="0"/>
              <a:t> et </a:t>
            </a:r>
            <a:r>
              <a:rPr lang="en-GB" sz="2000" dirty="0" err="1"/>
              <a:t>illa</a:t>
            </a:r>
            <a:r>
              <a:rPr lang="en-GB" sz="2000" dirty="0"/>
              <a:t>)</a:t>
            </a:r>
            <a:br>
              <a:rPr lang="en-GB" sz="2000" dirty="0"/>
            </a:br>
            <a:r>
              <a:rPr lang="en-GB" sz="2000" dirty="0"/>
              <a:t>aspirate </a:t>
            </a:r>
            <a:r>
              <a:rPr lang="en-GB" sz="2000" dirty="0" err="1"/>
              <a:t>meis</a:t>
            </a:r>
            <a:r>
              <a:rPr lang="en-GB" sz="2000" dirty="0"/>
              <a:t> </a:t>
            </a:r>
            <a:r>
              <a:rPr lang="en-GB" sz="2000" dirty="0" err="1"/>
              <a:t>primaque</a:t>
            </a:r>
            <a:r>
              <a:rPr lang="en-GB" sz="2000" dirty="0"/>
              <a:t> ab </a:t>
            </a:r>
            <a:r>
              <a:rPr lang="en-GB" sz="2000" dirty="0" err="1"/>
              <a:t>origine</a:t>
            </a:r>
            <a:r>
              <a:rPr lang="en-GB" sz="2000" dirty="0"/>
              <a:t> mundi</a:t>
            </a:r>
            <a:br>
              <a:rPr lang="en-GB" sz="2000" dirty="0"/>
            </a:br>
            <a:r>
              <a:rPr lang="en-GB" sz="2000" dirty="0"/>
              <a:t>ad </a:t>
            </a:r>
            <a:r>
              <a:rPr lang="en-GB" sz="2000" dirty="0" err="1"/>
              <a:t>mea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70C0"/>
                </a:solidFill>
              </a:rPr>
              <a:t>perpetuum</a:t>
            </a:r>
            <a:r>
              <a:rPr lang="en-GB" sz="2000" dirty="0"/>
              <a:t> </a:t>
            </a:r>
            <a:r>
              <a:rPr lang="en-GB" sz="2000" dirty="0" err="1">
                <a:solidFill>
                  <a:srgbClr val="00B050"/>
                </a:solidFill>
              </a:rPr>
              <a:t>deducite</a:t>
            </a:r>
            <a:r>
              <a:rPr lang="en-GB" sz="2000" dirty="0"/>
              <a:t> </a:t>
            </a:r>
            <a:r>
              <a:rPr lang="en-GB" sz="2000" dirty="0" err="1"/>
              <a:t>tempora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70C0"/>
                </a:solidFill>
              </a:rPr>
              <a:t>carmen</a:t>
            </a:r>
            <a:r>
              <a:rPr lang="en-GB" sz="2000" dirty="0"/>
              <a:t>.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250F71AE-6A40-1379-BEE7-D1023E6723FB}"/>
              </a:ext>
            </a:extLst>
          </p:cNvPr>
          <p:cNvSpPr txBox="1">
            <a:spLocks/>
          </p:cNvSpPr>
          <p:nvPr/>
        </p:nvSpPr>
        <p:spPr>
          <a:xfrm>
            <a:off x="419100" y="279464"/>
            <a:ext cx="6315075" cy="14196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My mind turns to speaking of </a:t>
            </a:r>
            <a:r>
              <a:rPr lang="en-GB" sz="2000" dirty="0">
                <a:solidFill>
                  <a:srgbClr val="FF0000"/>
                </a:solidFill>
              </a:rPr>
              <a:t>shapes transformed </a:t>
            </a:r>
            <a:r>
              <a:rPr lang="en-GB" sz="2000" dirty="0"/>
              <a:t>into new </a:t>
            </a:r>
            <a:br>
              <a:rPr lang="en-GB" sz="2000" dirty="0"/>
            </a:br>
            <a:r>
              <a:rPr lang="en-GB" sz="2000" dirty="0"/>
              <a:t>bodies; gods, breathe life into my beginnings (for you have </a:t>
            </a:r>
            <a:br>
              <a:rPr lang="en-GB" sz="2000" dirty="0"/>
            </a:br>
            <a:r>
              <a:rPr lang="en-GB" sz="2000" dirty="0"/>
              <a:t>even transformed them) and </a:t>
            </a:r>
            <a:r>
              <a:rPr lang="en-GB" sz="2000" dirty="0">
                <a:solidFill>
                  <a:srgbClr val="00B050"/>
                </a:solidFill>
              </a:rPr>
              <a:t>spin out</a:t>
            </a:r>
            <a:r>
              <a:rPr lang="en-GB" sz="2000" dirty="0"/>
              <a:t> my </a:t>
            </a:r>
            <a:r>
              <a:rPr lang="en-GB" sz="2000" dirty="0">
                <a:solidFill>
                  <a:srgbClr val="0070C0"/>
                </a:solidFill>
              </a:rPr>
              <a:t>continuous poem</a:t>
            </a:r>
            <a:br>
              <a:rPr lang="en-GB" sz="2000" dirty="0"/>
            </a:br>
            <a:r>
              <a:rPr lang="en-GB" sz="2000" dirty="0"/>
              <a:t>from the first start of the universe to my own times.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1F2918A-1188-4559-BA34-D097B3EA1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8505" y="1811333"/>
            <a:ext cx="8674989" cy="3101983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Continuous poem </a:t>
            </a:r>
            <a:r>
              <a:rPr lang="en-GB" sz="2400" dirty="0"/>
              <a:t>(</a:t>
            </a:r>
            <a:r>
              <a:rPr lang="en-GB" sz="2400" i="1" dirty="0">
                <a:solidFill>
                  <a:srgbClr val="0070C0"/>
                </a:solidFill>
              </a:rPr>
              <a:t>perpetuum carmen</a:t>
            </a:r>
            <a:r>
              <a:rPr lang="en-GB" sz="2400" dirty="0"/>
              <a:t>)</a:t>
            </a:r>
          </a:p>
          <a:p>
            <a:pPr lvl="1"/>
            <a:r>
              <a:rPr lang="en-GB" sz="2000" dirty="0"/>
              <a:t>Suggests very traditionally epic</a:t>
            </a:r>
          </a:p>
          <a:p>
            <a:pPr lvl="1"/>
            <a:r>
              <a:rPr lang="en-GB" sz="2000" dirty="0"/>
              <a:t>Translation of Callimachus’ description of epic at </a:t>
            </a:r>
            <a:r>
              <a:rPr lang="en-GB" sz="2000" i="1" dirty="0" err="1"/>
              <a:t>Aetia</a:t>
            </a:r>
            <a:r>
              <a:rPr lang="en-GB" sz="2000" dirty="0"/>
              <a:t> </a:t>
            </a:r>
            <a:r>
              <a:rPr lang="en-GB" sz="2000" dirty="0" err="1"/>
              <a:t>fr.</a:t>
            </a:r>
            <a:r>
              <a:rPr lang="en-GB" sz="2000" dirty="0"/>
              <a:t> 1.1:</a:t>
            </a:r>
          </a:p>
          <a:p>
            <a:pPr lvl="2"/>
            <a:r>
              <a:rPr lang="en-GB" sz="2000" dirty="0">
                <a:solidFill>
                  <a:srgbClr val="404040"/>
                </a:solidFill>
              </a:rPr>
              <a:t>“I know that the </a:t>
            </a:r>
            <a:r>
              <a:rPr lang="en-GB" sz="2000" dirty="0" err="1">
                <a:solidFill>
                  <a:srgbClr val="404040"/>
                </a:solidFill>
              </a:rPr>
              <a:t>Telchines</a:t>
            </a:r>
            <a:r>
              <a:rPr lang="en-GB" sz="2000" dirty="0">
                <a:solidFill>
                  <a:srgbClr val="404040"/>
                </a:solidFill>
              </a:rPr>
              <a:t>, who are stupid and no friends of the Muse, grumble at my poetry, because I did not accomplish </a:t>
            </a:r>
            <a:r>
              <a:rPr lang="en-GB" sz="2000" dirty="0">
                <a:solidFill>
                  <a:srgbClr val="0070C0"/>
                </a:solidFill>
              </a:rPr>
              <a:t>one continuous poem </a:t>
            </a:r>
            <a:r>
              <a:rPr lang="en-GB" sz="2000" dirty="0">
                <a:solidFill>
                  <a:srgbClr val="404040"/>
                </a:solidFill>
              </a:rPr>
              <a:t>(</a:t>
            </a:r>
            <a:r>
              <a:rPr lang="el-GR" sz="2000" b="0" i="0" dirty="0">
                <a:solidFill>
                  <a:srgbClr val="0070C0"/>
                </a:solidFill>
                <a:effectLst/>
              </a:rPr>
              <a:t>ἓν ἄεισμα διηνεκὲς</a:t>
            </a:r>
            <a:r>
              <a:rPr lang="en-GB" sz="2000" b="0" i="0" dirty="0">
                <a:solidFill>
                  <a:srgbClr val="333333"/>
                </a:solidFill>
                <a:effectLst/>
              </a:rPr>
              <a:t>)</a:t>
            </a:r>
            <a:r>
              <a:rPr lang="el-GR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en-GB" sz="2000" dirty="0">
                <a:solidFill>
                  <a:srgbClr val="404040"/>
                </a:solidFill>
              </a:rPr>
              <a:t>of many thousands of lines on kings or heroes”</a:t>
            </a:r>
            <a:endParaRPr lang="en-GB" sz="2000" dirty="0"/>
          </a:p>
          <a:p>
            <a:r>
              <a:rPr lang="en-GB" sz="2400" dirty="0">
                <a:solidFill>
                  <a:srgbClr val="00B050"/>
                </a:solidFill>
              </a:rPr>
              <a:t>Spin out </a:t>
            </a:r>
            <a:r>
              <a:rPr lang="en-GB" sz="2400" dirty="0"/>
              <a:t>(</a:t>
            </a:r>
            <a:r>
              <a:rPr lang="en-GB" sz="2400" i="1" dirty="0" err="1">
                <a:solidFill>
                  <a:srgbClr val="00B050"/>
                </a:solidFill>
              </a:rPr>
              <a:t>deducite</a:t>
            </a:r>
            <a:r>
              <a:rPr lang="en-GB" sz="2400" dirty="0"/>
              <a:t>)</a:t>
            </a:r>
          </a:p>
          <a:p>
            <a:pPr lvl="1"/>
            <a:r>
              <a:rPr lang="en-GB" sz="2000" dirty="0"/>
              <a:t>Suggests very innovative or </a:t>
            </a:r>
            <a:r>
              <a:rPr lang="en-GB" sz="2000" dirty="0" err="1"/>
              <a:t>unepic</a:t>
            </a:r>
            <a:r>
              <a:rPr lang="en-GB" sz="2000" dirty="0"/>
              <a:t> epic</a:t>
            </a:r>
          </a:p>
          <a:p>
            <a:pPr lvl="1"/>
            <a:r>
              <a:rPr lang="en-GB" sz="2000" dirty="0"/>
              <a:t>Picks up on how Virgil describes </a:t>
            </a:r>
            <a:r>
              <a:rPr lang="en-GB" sz="2000" dirty="0" err="1"/>
              <a:t>unepic</a:t>
            </a:r>
            <a:r>
              <a:rPr lang="en-GB" sz="2000" dirty="0"/>
              <a:t> poetry at </a:t>
            </a:r>
            <a:r>
              <a:rPr lang="en-GB" sz="2000" i="1" dirty="0"/>
              <a:t>Eclogue</a:t>
            </a:r>
            <a:r>
              <a:rPr lang="en-GB" sz="2000" dirty="0"/>
              <a:t> 6.5:</a:t>
            </a:r>
          </a:p>
          <a:p>
            <a:pPr lvl="2"/>
            <a:r>
              <a:rPr lang="en-GB" sz="2000" dirty="0"/>
              <a:t>“When I sang of kings and battles Diana grabbed </a:t>
            </a:r>
            <a:br>
              <a:rPr lang="en-GB" sz="2000" dirty="0"/>
            </a:br>
            <a:r>
              <a:rPr lang="en-GB" sz="2000" dirty="0"/>
              <a:t>my ear and warned me: ‘</a:t>
            </a:r>
            <a:r>
              <a:rPr lang="en-GB" sz="2000" dirty="0" err="1"/>
              <a:t>Tityrus</a:t>
            </a:r>
            <a:r>
              <a:rPr lang="en-GB" sz="2000" dirty="0"/>
              <a:t>, a shepherd</a:t>
            </a:r>
            <a:br>
              <a:rPr lang="en-GB" sz="2000" dirty="0"/>
            </a:br>
            <a:r>
              <a:rPr lang="en-GB" sz="2000" dirty="0"/>
              <a:t>should graze fat sheep, but sing a </a:t>
            </a:r>
            <a:r>
              <a:rPr lang="en-GB" sz="2000" dirty="0">
                <a:solidFill>
                  <a:srgbClr val="00B050"/>
                </a:solidFill>
              </a:rPr>
              <a:t>spun-out song </a:t>
            </a:r>
            <a:r>
              <a:rPr lang="en-GB" sz="2000" dirty="0"/>
              <a:t>(</a:t>
            </a:r>
            <a:r>
              <a:rPr lang="en-GB" sz="2000" i="1" dirty="0" err="1">
                <a:solidFill>
                  <a:srgbClr val="00B050"/>
                </a:solidFill>
              </a:rPr>
              <a:t>deductum</a:t>
            </a:r>
            <a:r>
              <a:rPr lang="en-GB" sz="2000" i="1" dirty="0">
                <a:solidFill>
                  <a:srgbClr val="00B050"/>
                </a:solidFill>
              </a:rPr>
              <a:t> carmen</a:t>
            </a:r>
            <a:r>
              <a:rPr lang="en-GB" sz="2000" dirty="0"/>
              <a:t>)”</a:t>
            </a:r>
          </a:p>
        </p:txBody>
      </p:sp>
    </p:spTree>
    <p:extLst>
      <p:ext uri="{BB962C8B-B14F-4D97-AF65-F5344CB8AC3E}">
        <p14:creationId xmlns:p14="http://schemas.microsoft.com/office/powerpoint/2010/main" val="425810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F7751-F71F-37FF-4C0A-7CD3D6DBD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cap="none" dirty="0" err="1"/>
              <a:t>deducite</a:t>
            </a:r>
            <a:r>
              <a:rPr lang="en-GB" i="1" cap="none" dirty="0"/>
              <a:t> carmen perpetuum </a:t>
            </a:r>
            <a:r>
              <a:rPr lang="en-GB" cap="none" dirty="0"/>
              <a:t>(‘Spin out a continuous poem’)</a:t>
            </a:r>
            <a:endParaRPr lang="en-GB" i="1" cap="none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AACCC71-F524-9EC6-096B-523B4FE05F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0502326"/>
              </p:ext>
            </p:extLst>
          </p:nvPr>
        </p:nvGraphicFramePr>
        <p:xfrm>
          <a:off x="905669" y="2428875"/>
          <a:ext cx="10380662" cy="4165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0659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D000F-B77A-6843-0471-BD6DF599A9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2729" y="5499895"/>
            <a:ext cx="9638443" cy="484633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167985-D6E9-40FF-97C0-4B6D373E8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68" y="640080"/>
            <a:ext cx="10911865" cy="4626864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801362-349C-44BE-BEF6-8E926E1D3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196" y="804672"/>
            <a:ext cx="10579608" cy="42976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3702050-83DC-EBAC-B8F2-0B748D9C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729" y="1289303"/>
            <a:ext cx="9638443" cy="3339303"/>
          </a:xfrm>
          <a:ln>
            <a:noFill/>
          </a:ln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5000" kern="1200" cap="none" spc="200" baseline="0" dirty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Racing against Epic: Ovid’s Atalanta</a:t>
            </a:r>
          </a:p>
        </p:txBody>
      </p:sp>
    </p:spTree>
    <p:extLst>
      <p:ext uri="{BB962C8B-B14F-4D97-AF65-F5344CB8AC3E}">
        <p14:creationId xmlns:p14="http://schemas.microsoft.com/office/powerpoint/2010/main" val="3367509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2ACEA1-7BAF-8532-519D-18C069306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26542"/>
            <a:ext cx="7729728" cy="1188720"/>
          </a:xfrm>
        </p:spPr>
        <p:txBody>
          <a:bodyPr/>
          <a:lstStyle/>
          <a:p>
            <a:r>
              <a:rPr lang="en-GB" cap="none" dirty="0"/>
              <a:t>Epic And Gender – The Epic Of </a:t>
            </a:r>
            <a:r>
              <a:rPr lang="en-GB" u="sng" cap="none" dirty="0"/>
              <a:t>Man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AA85739-9E17-F09E-6A9D-0F9AB5C03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91993" y="1952244"/>
            <a:ext cx="6208014" cy="310198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Sing to me of the twisty </a:t>
            </a:r>
            <a:r>
              <a:rPr lang="en-GB" sz="2000" dirty="0">
                <a:solidFill>
                  <a:srgbClr val="0070C0"/>
                </a:solidFill>
              </a:rPr>
              <a:t>man</a:t>
            </a:r>
            <a:r>
              <a:rPr lang="en-GB" sz="2000" dirty="0"/>
              <a:t>, Muse, who many evils</a:t>
            </a:r>
            <a:br>
              <a:rPr lang="en-GB" sz="2000" dirty="0"/>
            </a:br>
            <a:r>
              <a:rPr lang="en-GB" sz="2000" dirty="0"/>
              <a:t>	- Homer </a:t>
            </a:r>
            <a:r>
              <a:rPr lang="en-GB" sz="2000" i="1" dirty="0"/>
              <a:t>Odyssey </a:t>
            </a:r>
            <a:r>
              <a:rPr lang="en-GB" sz="2000" dirty="0"/>
              <a:t>1.1</a:t>
            </a:r>
            <a:endParaRPr lang="en-US" sz="2000" dirty="0"/>
          </a:p>
          <a:p>
            <a:pPr marL="0" indent="0">
              <a:buNone/>
            </a:pPr>
            <a:r>
              <a:rPr lang="en-GB" sz="2000" dirty="0">
                <a:solidFill>
                  <a:srgbClr val="FF0000"/>
                </a:solidFill>
              </a:rPr>
              <a:t>Arms</a:t>
            </a:r>
            <a:r>
              <a:rPr lang="en-GB" sz="2000" dirty="0"/>
              <a:t> and the </a:t>
            </a:r>
            <a:r>
              <a:rPr lang="en-GB" sz="2000" dirty="0">
                <a:solidFill>
                  <a:srgbClr val="0070C0"/>
                </a:solidFill>
              </a:rPr>
              <a:t>man</a:t>
            </a:r>
            <a:r>
              <a:rPr lang="en-GB" sz="2000" dirty="0"/>
              <a:t> I sing, who first from the shores of Troy</a:t>
            </a:r>
            <a:br>
              <a:rPr lang="en-GB" sz="2000" dirty="0"/>
            </a:br>
            <a:r>
              <a:rPr lang="en-GB" sz="2000" dirty="0"/>
              <a:t>	- Virgil </a:t>
            </a:r>
            <a:r>
              <a:rPr lang="en-GB" sz="2000" i="1" dirty="0"/>
              <a:t>Aeneid</a:t>
            </a:r>
            <a:r>
              <a:rPr lang="en-GB" sz="2000" dirty="0"/>
              <a:t> 1.1</a:t>
            </a:r>
            <a:endParaRPr lang="en-US" sz="2000" dirty="0"/>
          </a:p>
          <a:p>
            <a:pPr marL="0" indent="0">
              <a:buNone/>
            </a:pPr>
            <a:r>
              <a:rPr lang="en-GB" sz="2000" dirty="0"/>
              <a:t>When I was singing of </a:t>
            </a:r>
            <a:r>
              <a:rPr lang="en-GB" sz="2000" dirty="0">
                <a:solidFill>
                  <a:srgbClr val="0070C0"/>
                </a:solidFill>
              </a:rPr>
              <a:t>kings</a:t>
            </a:r>
            <a:r>
              <a:rPr lang="en-GB" sz="2000" dirty="0"/>
              <a:t> and </a:t>
            </a:r>
            <a:r>
              <a:rPr lang="en-GB" sz="2000" dirty="0">
                <a:solidFill>
                  <a:srgbClr val="FF0000"/>
                </a:solidFill>
              </a:rPr>
              <a:t>battles</a:t>
            </a:r>
            <a:br>
              <a:rPr lang="en-GB" sz="2000" dirty="0">
                <a:solidFill>
                  <a:srgbClr val="FF0000"/>
                </a:solidFill>
              </a:rPr>
            </a:br>
            <a:r>
              <a:rPr lang="en-GB" sz="2000" dirty="0"/>
              <a:t>	- Virgil </a:t>
            </a:r>
            <a:r>
              <a:rPr lang="en-GB" sz="2000" i="1" dirty="0"/>
              <a:t>Eclogues</a:t>
            </a:r>
            <a:r>
              <a:rPr lang="en-GB" sz="2000" dirty="0"/>
              <a:t> 6.3</a:t>
            </a:r>
          </a:p>
          <a:p>
            <a:pPr marL="0" indent="0">
              <a:buNone/>
            </a:pPr>
            <a:r>
              <a:rPr lang="en-GB" sz="2000" dirty="0"/>
              <a:t>Deeds of </a:t>
            </a:r>
            <a:r>
              <a:rPr lang="en-GB" sz="2000" dirty="0">
                <a:solidFill>
                  <a:srgbClr val="0070C0"/>
                </a:solidFill>
              </a:rPr>
              <a:t>kings</a:t>
            </a:r>
            <a:r>
              <a:rPr lang="en-GB" sz="2000" dirty="0"/>
              <a:t> and </a:t>
            </a:r>
            <a:r>
              <a:rPr lang="en-GB" sz="2000" dirty="0">
                <a:solidFill>
                  <a:srgbClr val="0070C0"/>
                </a:solidFill>
              </a:rPr>
              <a:t>generals</a:t>
            </a:r>
            <a:r>
              <a:rPr lang="en-GB" sz="2000" dirty="0"/>
              <a:t> and sad </a:t>
            </a:r>
            <a:r>
              <a:rPr lang="en-GB" sz="2000" dirty="0">
                <a:solidFill>
                  <a:srgbClr val="FF0000"/>
                </a:solidFill>
              </a:rPr>
              <a:t>wars</a:t>
            </a:r>
            <a:br>
              <a:rPr lang="en-GB" sz="2000" dirty="0">
                <a:solidFill>
                  <a:srgbClr val="FF0000"/>
                </a:solidFill>
              </a:rPr>
            </a:br>
            <a:r>
              <a:rPr lang="en-GB" sz="2000" dirty="0"/>
              <a:t>	- Horace </a:t>
            </a:r>
            <a:r>
              <a:rPr lang="en-GB" sz="2000" i="1" dirty="0"/>
              <a:t>Art of Poetry </a:t>
            </a:r>
            <a:r>
              <a:rPr lang="en-GB" sz="2000" dirty="0"/>
              <a:t>73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DDCE3F6-AA88-0B62-BB8D-215C19C87EBE}"/>
              </a:ext>
            </a:extLst>
          </p:cNvPr>
          <p:cNvSpPr txBox="1">
            <a:spLocks/>
          </p:cNvSpPr>
          <p:nvPr/>
        </p:nvSpPr>
        <p:spPr>
          <a:xfrm>
            <a:off x="2231136" y="5147573"/>
            <a:ext cx="7729728" cy="2753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The genre of epic is very closely associated with </a:t>
            </a:r>
            <a:r>
              <a:rPr lang="en-GB" sz="2000" dirty="0">
                <a:solidFill>
                  <a:srgbClr val="0070C0"/>
                </a:solidFill>
              </a:rPr>
              <a:t>men</a:t>
            </a:r>
            <a:r>
              <a:rPr lang="en-GB" sz="2000" dirty="0"/>
              <a:t> and </a:t>
            </a:r>
            <a:r>
              <a:rPr lang="en-GB" sz="2000" dirty="0">
                <a:solidFill>
                  <a:srgbClr val="FF0000"/>
                </a:solidFill>
              </a:rPr>
              <a:t>traditionally masculine activities </a:t>
            </a:r>
          </a:p>
          <a:p>
            <a:r>
              <a:rPr lang="en-GB" sz="2000" dirty="0"/>
              <a:t>Generically speaking, this is not a genre that concerns itself with </a:t>
            </a:r>
            <a:r>
              <a:rPr lang="en-GB" sz="2000" dirty="0">
                <a:solidFill>
                  <a:srgbClr val="CC00CC"/>
                </a:solidFill>
              </a:rPr>
              <a:t>women</a:t>
            </a:r>
            <a:r>
              <a:rPr lang="en-GB" sz="2000" dirty="0"/>
              <a:t> or </a:t>
            </a:r>
            <a:r>
              <a:rPr lang="en-GB" sz="2000" dirty="0">
                <a:solidFill>
                  <a:srgbClr val="CC00CC"/>
                </a:solidFill>
              </a:rPr>
              <a:t>traditionally feminine activities</a:t>
            </a:r>
          </a:p>
        </p:txBody>
      </p:sp>
    </p:spTree>
    <p:extLst>
      <p:ext uri="{BB962C8B-B14F-4D97-AF65-F5344CB8AC3E}">
        <p14:creationId xmlns:p14="http://schemas.microsoft.com/office/powerpoint/2010/main" val="1581483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AC2EB-E24B-E2F1-3E27-D477431DA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CBF13-0A80-061F-8EB1-A424BAFED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390394"/>
            <a:ext cx="7729728" cy="3101983"/>
          </a:xfrm>
        </p:spPr>
        <p:txBody>
          <a:bodyPr>
            <a:normAutofit/>
          </a:bodyPr>
          <a:lstStyle/>
          <a:p>
            <a:r>
              <a:rPr lang="en-GB" sz="2400" dirty="0"/>
              <a:t>Epic poetry has women</a:t>
            </a:r>
          </a:p>
          <a:p>
            <a:pPr lvl="1"/>
            <a:r>
              <a:rPr lang="en-GB" sz="2200" dirty="0"/>
              <a:t>E.g. Andromache, Hecuba and Helen in the </a:t>
            </a:r>
            <a:r>
              <a:rPr lang="en-GB" sz="2200" i="1" dirty="0"/>
              <a:t>Iliad</a:t>
            </a:r>
            <a:endParaRPr lang="en-GB" sz="2200" dirty="0"/>
          </a:p>
          <a:p>
            <a:r>
              <a:rPr lang="en-GB" sz="2400" dirty="0"/>
              <a:t>But, these women usually stay within their assigned gender roles</a:t>
            </a:r>
          </a:p>
          <a:p>
            <a:pPr lvl="1"/>
            <a:r>
              <a:rPr lang="en-GB" sz="2200" dirty="0"/>
              <a:t>E.g. Homer </a:t>
            </a:r>
            <a:r>
              <a:rPr lang="en-GB" sz="2200" i="1" dirty="0"/>
              <a:t>Iliad</a:t>
            </a:r>
            <a:r>
              <a:rPr lang="en-GB" sz="2200" dirty="0"/>
              <a:t> 6.490-92: “once you’ve entered the house, attend to your own work, the </a:t>
            </a:r>
            <a:r>
              <a:rPr lang="en-GB" sz="2200" dirty="0">
                <a:solidFill>
                  <a:srgbClr val="CC00CC"/>
                </a:solidFill>
              </a:rPr>
              <a:t>loom</a:t>
            </a:r>
            <a:r>
              <a:rPr lang="en-GB" sz="2200" dirty="0"/>
              <a:t> and the </a:t>
            </a:r>
            <a:r>
              <a:rPr lang="en-GB" sz="2200" dirty="0">
                <a:solidFill>
                  <a:srgbClr val="CC00CC"/>
                </a:solidFill>
              </a:rPr>
              <a:t>distaff</a:t>
            </a:r>
            <a:r>
              <a:rPr lang="en-GB" sz="2200" dirty="0"/>
              <a:t>, and command your </a:t>
            </a:r>
            <a:r>
              <a:rPr lang="en-GB" sz="2200" dirty="0">
                <a:solidFill>
                  <a:srgbClr val="CC00CC"/>
                </a:solidFill>
              </a:rPr>
              <a:t>handmaidens </a:t>
            </a:r>
            <a:r>
              <a:rPr lang="en-GB" sz="2200" dirty="0"/>
              <a:t>to carry out their work”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1675C4D-3264-FE3A-9321-D6B73DA0295E}"/>
              </a:ext>
            </a:extLst>
          </p:cNvPr>
          <p:cNvSpPr/>
          <p:nvPr/>
        </p:nvSpPr>
        <p:spPr>
          <a:xfrm>
            <a:off x="3781425" y="5431679"/>
            <a:ext cx="4629150" cy="1133475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Do you know of any women in epic poetry who </a:t>
            </a:r>
            <a:r>
              <a:rPr lang="en-GB" sz="2400" u="sng" dirty="0">
                <a:solidFill>
                  <a:schemeClr val="tx1"/>
                </a:solidFill>
              </a:rPr>
              <a:t>do not</a:t>
            </a:r>
            <a:r>
              <a:rPr lang="en-GB" sz="2400" dirty="0">
                <a:solidFill>
                  <a:schemeClr val="tx1"/>
                </a:solidFill>
              </a:rPr>
              <a:t> conform to the expectations men have of them?</a:t>
            </a:r>
          </a:p>
        </p:txBody>
      </p:sp>
    </p:spTree>
    <p:extLst>
      <p:ext uri="{BB962C8B-B14F-4D97-AF65-F5344CB8AC3E}">
        <p14:creationId xmlns:p14="http://schemas.microsoft.com/office/powerpoint/2010/main" val="787130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B87ED-04D1-AB4D-BDD8-1EDA509F8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674" y="1548406"/>
            <a:ext cx="4872548" cy="941796"/>
          </a:xfrm>
        </p:spPr>
        <p:txBody>
          <a:bodyPr vert="horz" wrap="square" lIns="182880" tIns="182880" rIns="182880" bIns="182880" rtlCol="0" anchor="ctr">
            <a:normAutofit/>
          </a:bodyPr>
          <a:lstStyle/>
          <a:p>
            <a:r>
              <a:rPr lang="en-US" sz="2800" kern="1200" cap="none" spc="200" baseline="0" dirty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Virgil’s Camilla?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6323F44-E163-9192-1F26-69A356AF517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50" r="1" b="5632"/>
          <a:stretch/>
        </p:blipFill>
        <p:spPr bwMode="auto">
          <a:xfrm>
            <a:off x="6150302" y="10"/>
            <a:ext cx="6095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6643D32-3854-02C7-754C-260049968C0D}"/>
              </a:ext>
            </a:extLst>
          </p:cNvPr>
          <p:cNvSpPr/>
          <p:nvPr/>
        </p:nvSpPr>
        <p:spPr>
          <a:xfrm>
            <a:off x="6096000" y="6038850"/>
            <a:ext cx="6150301" cy="819150"/>
          </a:xfrm>
          <a:prstGeom prst="rect">
            <a:avLst/>
          </a:prstGeom>
          <a:solidFill>
            <a:srgbClr val="9BAFB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Francesco de Mura (1765) </a:t>
            </a:r>
            <a:r>
              <a:rPr lang="en-GB" sz="2000" i="1" dirty="0">
                <a:solidFill>
                  <a:schemeClr val="tx1"/>
                </a:solidFill>
              </a:rPr>
              <a:t>Agreement between Camilla and Turnus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1900E0-0E48-7A26-EDE1-33E6C8F50DF8}"/>
              </a:ext>
            </a:extLst>
          </p:cNvPr>
          <p:cNvSpPr/>
          <p:nvPr/>
        </p:nvSpPr>
        <p:spPr>
          <a:xfrm>
            <a:off x="1207048" y="3039060"/>
            <a:ext cx="3733800" cy="32379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Plenty of other ‘warrior women’ / non-traditionally feminine women, both mortal and divine (e.g.):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000" dirty="0"/>
              <a:t>The Furies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000" dirty="0"/>
              <a:t>The Sirens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000" dirty="0"/>
              <a:t>Circe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000" dirty="0"/>
              <a:t>The Amazons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000" dirty="0"/>
              <a:t>Goddesses like Diana / Minerva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000" dirty="0"/>
              <a:t>Amata (in the </a:t>
            </a:r>
            <a:r>
              <a:rPr lang="en-GB" sz="2000" i="1" dirty="0"/>
              <a:t>Aeneid</a:t>
            </a:r>
            <a:r>
              <a:rPr lang="en-GB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92802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4FCB1-7191-68DF-9B91-B027B6C02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/>
              <a:t>Who Is Atalanta?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F352E-9B1E-C0B0-233F-49429729C1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28519"/>
            <a:ext cx="7729728" cy="3101983"/>
          </a:xfrm>
        </p:spPr>
        <p:txBody>
          <a:bodyPr>
            <a:noAutofit/>
          </a:bodyPr>
          <a:lstStyle/>
          <a:p>
            <a:r>
              <a:rPr lang="en-GB" sz="2400" dirty="0"/>
              <a:t>Name of two heroines</a:t>
            </a:r>
          </a:p>
          <a:p>
            <a:pPr lvl="1"/>
            <a:r>
              <a:rPr lang="en-GB" sz="2200" dirty="0"/>
              <a:t>Very similar myths and often conflated in literature / material culture</a:t>
            </a:r>
          </a:p>
          <a:p>
            <a:r>
              <a:rPr lang="en-GB" sz="2400" dirty="0">
                <a:solidFill>
                  <a:srgbClr val="FF0000"/>
                </a:solidFill>
              </a:rPr>
              <a:t>Arcadian Atalanta</a:t>
            </a:r>
          </a:p>
          <a:p>
            <a:pPr lvl="1"/>
            <a:r>
              <a:rPr lang="en-GB" sz="2200" dirty="0">
                <a:solidFill>
                  <a:srgbClr val="FF0000"/>
                </a:solidFill>
              </a:rPr>
              <a:t>Calydonian boar hunt</a:t>
            </a:r>
          </a:p>
          <a:p>
            <a:pPr lvl="1"/>
            <a:r>
              <a:rPr lang="en-GB" sz="2200" dirty="0"/>
              <a:t>Argonaut (?)</a:t>
            </a:r>
          </a:p>
          <a:p>
            <a:r>
              <a:rPr lang="en-GB" sz="2400" dirty="0"/>
              <a:t>Boeotian Atalanta </a:t>
            </a:r>
          </a:p>
          <a:p>
            <a:pPr lvl="1"/>
            <a:r>
              <a:rPr lang="en-GB" sz="2200" dirty="0"/>
              <a:t>Foot race against a man named Hippomenes</a:t>
            </a:r>
          </a:p>
          <a:p>
            <a:endParaRPr lang="en-GB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07583E-8DD2-EDE9-5E8D-E6793963B026}"/>
              </a:ext>
            </a:extLst>
          </p:cNvPr>
          <p:cNvSpPr/>
          <p:nvPr/>
        </p:nvSpPr>
        <p:spPr>
          <a:xfrm>
            <a:off x="7732014" y="6305548"/>
            <a:ext cx="4457700" cy="55245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rgbClr val="FFFF00"/>
                </a:solidFill>
              </a:rPr>
              <a:t>Ovid tells both in the </a:t>
            </a:r>
            <a:r>
              <a:rPr lang="en-GB" sz="2800" i="1" dirty="0">
                <a:solidFill>
                  <a:srgbClr val="FFFF00"/>
                </a:solidFill>
              </a:rPr>
              <a:t>Met</a:t>
            </a:r>
            <a:r>
              <a:rPr lang="en-GB" sz="2800" dirty="0">
                <a:solidFill>
                  <a:srgbClr val="FFFF00"/>
                </a:solidFill>
              </a:rPr>
              <a:t>.!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AAA70A1B-F444-04DE-15EA-A6019AAC610E}"/>
              </a:ext>
            </a:extLst>
          </p:cNvPr>
          <p:cNvSpPr/>
          <p:nvPr/>
        </p:nvSpPr>
        <p:spPr>
          <a:xfrm rot="5400000">
            <a:off x="6735780" y="2779035"/>
            <a:ext cx="552450" cy="2800951"/>
          </a:xfrm>
          <a:prstGeom prst="downArrow">
            <a:avLst>
              <a:gd name="adj1" fmla="val 100000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Book 8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9BCCF53C-06ED-0747-D6D4-75AF429FE1EE}"/>
              </a:ext>
            </a:extLst>
          </p:cNvPr>
          <p:cNvSpPr/>
          <p:nvPr/>
        </p:nvSpPr>
        <p:spPr>
          <a:xfrm rot="5400000">
            <a:off x="6735780" y="4158858"/>
            <a:ext cx="552450" cy="2800951"/>
          </a:xfrm>
          <a:prstGeom prst="downArrow">
            <a:avLst>
              <a:gd name="adj1" fmla="val 100000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Book 10</a:t>
            </a:r>
          </a:p>
        </p:txBody>
      </p:sp>
    </p:spTree>
    <p:extLst>
      <p:ext uri="{BB962C8B-B14F-4D97-AF65-F5344CB8AC3E}">
        <p14:creationId xmlns:p14="http://schemas.microsoft.com/office/powerpoint/2010/main" val="172303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AEFFFF2-9EB4-4B6C-B9F8-2BA3EF89A2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307017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0D65299F-028F-4AFC-B46A-8DB33E20F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0172" y="0"/>
            <a:ext cx="912182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AC87F6E-526A-49B5-995D-42DB65659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7423" y="1443035"/>
            <a:ext cx="3971932" cy="3971930"/>
          </a:xfrm>
          <a:prstGeom prst="ellipse">
            <a:avLst/>
          </a:prstGeom>
          <a:solidFill>
            <a:srgbClr val="FFFFFF"/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66F259-36CA-CBA0-8A03-C526DD41C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873" y="1586484"/>
            <a:ext cx="3685032" cy="368503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GB" sz="3000" cap="none">
                <a:solidFill>
                  <a:srgbClr val="FFFFFF"/>
                </a:solidFill>
              </a:rPr>
              <a:t>The Calydonian Boar Hunt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44D0E-4060-4F03-7573-4F77BF11F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1695" y="1402080"/>
            <a:ext cx="5320696" cy="4053840"/>
          </a:xfrm>
        </p:spPr>
        <p:txBody>
          <a:bodyPr anchor="ctr">
            <a:noAutofit/>
          </a:bodyPr>
          <a:lstStyle/>
          <a:p>
            <a:r>
              <a:rPr lang="en-GB" sz="3200" dirty="0"/>
              <a:t>One of a series of Pan-Hellenic myths – myths that involve heroes from all over the Greek world</a:t>
            </a:r>
          </a:p>
          <a:p>
            <a:pPr lvl="1"/>
            <a:r>
              <a:rPr lang="en-GB" sz="3000" dirty="0"/>
              <a:t>Trojan</a:t>
            </a:r>
            <a:r>
              <a:rPr lang="en-GB" sz="2800" dirty="0"/>
              <a:t> </a:t>
            </a:r>
            <a:r>
              <a:rPr lang="en-GB" sz="3000" dirty="0"/>
              <a:t>War</a:t>
            </a:r>
          </a:p>
          <a:p>
            <a:pPr lvl="1"/>
            <a:r>
              <a:rPr lang="en-GB" sz="3000" dirty="0"/>
              <a:t>Argonautica</a:t>
            </a:r>
          </a:p>
          <a:p>
            <a:r>
              <a:rPr lang="en-GB" sz="3200" dirty="0"/>
              <a:t>Lead by </a:t>
            </a:r>
            <a:r>
              <a:rPr lang="en-GB" sz="3200" dirty="0">
                <a:solidFill>
                  <a:srgbClr val="FF0000"/>
                </a:solidFill>
              </a:rPr>
              <a:t>Meleager</a:t>
            </a:r>
          </a:p>
          <a:p>
            <a:r>
              <a:rPr lang="en-GB" sz="3200" dirty="0"/>
              <a:t>Troop of heroes set to kill a wild boar send by Diana</a:t>
            </a:r>
          </a:p>
          <a:p>
            <a:pPr lvl="1"/>
            <a:r>
              <a:rPr lang="en-GB" sz="3000" dirty="0"/>
              <a:t>Including (Arcadian) Atalanta</a:t>
            </a:r>
          </a:p>
        </p:txBody>
      </p:sp>
    </p:spTree>
    <p:extLst>
      <p:ext uri="{BB962C8B-B14F-4D97-AF65-F5344CB8AC3E}">
        <p14:creationId xmlns:p14="http://schemas.microsoft.com/office/powerpoint/2010/main" val="2505694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D1C30-2817-105E-FCC4-E02368905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en-GB" sz="2400" cap="none" dirty="0">
                <a:solidFill>
                  <a:srgbClr val="002060"/>
                </a:solidFill>
              </a:rPr>
              <a:t>Introducing The Hunt: Ovid </a:t>
            </a:r>
            <a:r>
              <a:rPr lang="en-GB" sz="2400" i="1" cap="none" dirty="0">
                <a:solidFill>
                  <a:srgbClr val="002060"/>
                </a:solidFill>
              </a:rPr>
              <a:t>Metamorphoses </a:t>
            </a:r>
            <a:r>
              <a:rPr lang="en-GB" sz="2400" cap="none" dirty="0">
                <a:solidFill>
                  <a:srgbClr val="002060"/>
                </a:solidFill>
              </a:rPr>
              <a:t>8.299-317</a:t>
            </a:r>
            <a:r>
              <a:rPr lang="en-GB" sz="2400" i="1" cap="none" dirty="0">
                <a:solidFill>
                  <a:srgbClr val="002060"/>
                </a:solidFill>
              </a:rPr>
              <a:t> </a:t>
            </a:r>
            <a:endParaRPr lang="en-GB" sz="2400" cap="none" dirty="0">
              <a:solidFill>
                <a:srgbClr val="00206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22D1AB-6C09-336F-6507-7BB52D978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5061" y="802638"/>
            <a:ext cx="6876939" cy="5252722"/>
          </a:xfrm>
        </p:spPr>
        <p:txBody>
          <a:bodyPr lIns="108000" rIns="0" anchor="ctr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sz="2000" dirty="0">
                <a:solidFill>
                  <a:schemeClr val="bg1"/>
                </a:solidFill>
              </a:rPr>
              <a:t> 		 At last </a:t>
            </a:r>
            <a:r>
              <a:rPr lang="en-GB" sz="2000" dirty="0">
                <a:solidFill>
                  <a:srgbClr val="FF0000"/>
                </a:solidFill>
              </a:rPr>
              <a:t>Meleager</a:t>
            </a:r>
            <a:r>
              <a:rPr lang="en-GB" sz="2000" dirty="0">
                <a:solidFill>
                  <a:schemeClr val="bg1"/>
                </a:solidFill>
              </a:rPr>
              <a:t> and a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>
                <a:solidFill>
                  <a:schemeClr val="bg1"/>
                </a:solidFill>
              </a:rPr>
              <a:t>handpicked group of </a:t>
            </a:r>
            <a:r>
              <a:rPr lang="en-GB" sz="2000" dirty="0">
                <a:solidFill>
                  <a:srgbClr val="FF0000"/>
                </a:solidFill>
              </a:rPr>
              <a:t>men</a:t>
            </a:r>
            <a:r>
              <a:rPr lang="en-GB" sz="2000" dirty="0">
                <a:solidFill>
                  <a:schemeClr val="bg1"/>
                </a:solidFill>
              </a:rPr>
              <a:t> gather, longing for glory: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>
                <a:solidFill>
                  <a:srgbClr val="FF0000"/>
                </a:solidFill>
              </a:rPr>
              <a:t>Castor</a:t>
            </a:r>
            <a:r>
              <a:rPr lang="en-GB" sz="2000" dirty="0">
                <a:solidFill>
                  <a:schemeClr val="bg1"/>
                </a:solidFill>
              </a:rPr>
              <a:t> and </a:t>
            </a:r>
            <a:r>
              <a:rPr lang="en-GB" sz="2000" dirty="0" err="1">
                <a:solidFill>
                  <a:srgbClr val="FF0000"/>
                </a:solidFill>
              </a:rPr>
              <a:t>Polydeuces</a:t>
            </a:r>
            <a:r>
              <a:rPr lang="en-GB" sz="2000" dirty="0">
                <a:solidFill>
                  <a:schemeClr val="bg1"/>
                </a:solidFill>
              </a:rPr>
              <a:t>, the Dioscuri, one son famous for boxing,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>
                <a:solidFill>
                  <a:schemeClr val="bg1"/>
                </a:solidFill>
              </a:rPr>
              <a:t>the other for horsemanship: </a:t>
            </a:r>
            <a:r>
              <a:rPr lang="en-GB" sz="2000" dirty="0">
                <a:solidFill>
                  <a:srgbClr val="FF0000"/>
                </a:solidFill>
              </a:rPr>
              <a:t>Jason</a:t>
            </a:r>
            <a:r>
              <a:rPr lang="en-GB" sz="2000" dirty="0">
                <a:solidFill>
                  <a:schemeClr val="bg1"/>
                </a:solidFill>
              </a:rPr>
              <a:t> who built the first ship: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>
                <a:solidFill>
                  <a:srgbClr val="FF0000"/>
                </a:solidFill>
              </a:rPr>
              <a:t>Theseus</a:t>
            </a:r>
            <a:r>
              <a:rPr lang="en-GB" sz="2000" dirty="0">
                <a:solidFill>
                  <a:schemeClr val="bg1"/>
                </a:solidFill>
              </a:rPr>
              <a:t> and </a:t>
            </a:r>
            <a:r>
              <a:rPr lang="en-GB" sz="2000" dirty="0" err="1">
                <a:solidFill>
                  <a:srgbClr val="FF0000"/>
                </a:solidFill>
              </a:rPr>
              <a:t>Pirithoüs</a:t>
            </a:r>
            <a:r>
              <a:rPr lang="en-GB" sz="2000" dirty="0">
                <a:solidFill>
                  <a:schemeClr val="bg1"/>
                </a:solidFill>
              </a:rPr>
              <a:t>, fortunate in friendship: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 err="1">
                <a:solidFill>
                  <a:srgbClr val="FF0000"/>
                </a:solidFill>
              </a:rPr>
              <a:t>Plexippus</a:t>
            </a:r>
            <a:r>
              <a:rPr lang="en-GB" sz="2000" dirty="0">
                <a:solidFill>
                  <a:schemeClr val="bg1"/>
                </a:solidFill>
              </a:rPr>
              <a:t> and </a:t>
            </a:r>
            <a:r>
              <a:rPr lang="en-GB" sz="2000" dirty="0" err="1">
                <a:solidFill>
                  <a:srgbClr val="FF0000"/>
                </a:solidFill>
              </a:rPr>
              <a:t>Toxeus</a:t>
            </a:r>
            <a:r>
              <a:rPr lang="en-GB" sz="2000" dirty="0">
                <a:solidFill>
                  <a:schemeClr val="bg1"/>
                </a:solidFill>
              </a:rPr>
              <a:t>, the sons of </a:t>
            </a:r>
            <a:r>
              <a:rPr lang="en-GB" sz="2000" dirty="0" err="1">
                <a:solidFill>
                  <a:schemeClr val="bg1"/>
                </a:solidFill>
              </a:rPr>
              <a:t>Thestius</a:t>
            </a:r>
            <a:r>
              <a:rPr lang="en-GB" sz="2000" dirty="0">
                <a:solidFill>
                  <a:schemeClr val="bg1"/>
                </a:solidFill>
              </a:rPr>
              <a:t>, Meleager’s uncles: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>
                <a:solidFill>
                  <a:schemeClr val="bg1"/>
                </a:solidFill>
              </a:rPr>
              <a:t>and the sons of </a:t>
            </a:r>
            <a:r>
              <a:rPr lang="en-GB" sz="2000" dirty="0" err="1">
                <a:solidFill>
                  <a:schemeClr val="bg1"/>
                </a:solidFill>
              </a:rPr>
              <a:t>Aphareus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dirty="0" err="1">
                <a:solidFill>
                  <a:srgbClr val="FF0000"/>
                </a:solidFill>
              </a:rPr>
              <a:t>Lynceus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>
                <a:solidFill>
                  <a:schemeClr val="bg1"/>
                </a:solidFill>
              </a:rPr>
              <a:t>and swift </a:t>
            </a:r>
            <a:r>
              <a:rPr lang="en-GB" sz="2000" dirty="0" err="1">
                <a:solidFill>
                  <a:srgbClr val="FF0000"/>
                </a:solidFill>
              </a:rPr>
              <a:t>Idas</a:t>
            </a:r>
            <a:r>
              <a:rPr lang="en-GB" sz="2000" dirty="0">
                <a:solidFill>
                  <a:schemeClr val="bg1"/>
                </a:solidFill>
              </a:rPr>
              <a:t>; </a:t>
            </a:r>
            <a:r>
              <a:rPr lang="en-GB" sz="2000" dirty="0">
                <a:solidFill>
                  <a:srgbClr val="FF0000"/>
                </a:solidFill>
              </a:rPr>
              <a:t>Caeneus</a:t>
            </a:r>
            <a:r>
              <a:rPr lang="en-GB" sz="2000" dirty="0">
                <a:solidFill>
                  <a:schemeClr val="bg1"/>
                </a:solidFill>
              </a:rPr>
              <a:t>, once a woman: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>
                <a:solidFill>
                  <a:schemeClr val="bg1"/>
                </a:solidFill>
              </a:rPr>
              <a:t>warlike </a:t>
            </a:r>
            <a:r>
              <a:rPr lang="en-GB" sz="2000" dirty="0">
                <a:solidFill>
                  <a:srgbClr val="FF0000"/>
                </a:solidFill>
              </a:rPr>
              <a:t>Leucippus</a:t>
            </a:r>
            <a:r>
              <a:rPr lang="en-GB" sz="2000" dirty="0">
                <a:solidFill>
                  <a:schemeClr val="bg1"/>
                </a:solidFill>
              </a:rPr>
              <a:t>: </a:t>
            </a:r>
            <a:r>
              <a:rPr lang="en-GB" sz="2000" dirty="0" err="1">
                <a:solidFill>
                  <a:srgbClr val="FF0000"/>
                </a:solidFill>
              </a:rPr>
              <a:t>Acastus</a:t>
            </a:r>
            <a:r>
              <a:rPr lang="en-GB" sz="2000" dirty="0">
                <a:solidFill>
                  <a:schemeClr val="bg1"/>
                </a:solidFill>
              </a:rPr>
              <a:t>, famed for his javelin: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 err="1">
                <a:solidFill>
                  <a:srgbClr val="FF0000"/>
                </a:solidFill>
              </a:rPr>
              <a:t>Hippothoüs</a:t>
            </a:r>
            <a:r>
              <a:rPr lang="en-GB" sz="2000" dirty="0">
                <a:solidFill>
                  <a:schemeClr val="bg1"/>
                </a:solidFill>
              </a:rPr>
              <a:t>: </a:t>
            </a:r>
            <a:r>
              <a:rPr lang="en-GB" sz="2000" dirty="0">
                <a:solidFill>
                  <a:srgbClr val="FF0000"/>
                </a:solidFill>
              </a:rPr>
              <a:t>Dryas</a:t>
            </a:r>
            <a:r>
              <a:rPr lang="en-GB" sz="2000" dirty="0">
                <a:solidFill>
                  <a:schemeClr val="bg1"/>
                </a:solidFill>
              </a:rPr>
              <a:t>: </a:t>
            </a:r>
            <a:r>
              <a:rPr lang="en-GB" sz="2000" dirty="0">
                <a:solidFill>
                  <a:srgbClr val="FF0000"/>
                </a:solidFill>
              </a:rPr>
              <a:t>Phoenix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dirty="0" err="1">
                <a:solidFill>
                  <a:schemeClr val="bg1"/>
                </a:solidFill>
              </a:rPr>
              <a:t>Amyntor’s</a:t>
            </a:r>
            <a:r>
              <a:rPr lang="en-GB" sz="2000" dirty="0">
                <a:solidFill>
                  <a:schemeClr val="bg1"/>
                </a:solidFill>
              </a:rPr>
              <a:t> son: </a:t>
            </a:r>
            <a:r>
              <a:rPr lang="en-GB" sz="2000" dirty="0" err="1">
                <a:solidFill>
                  <a:srgbClr val="FF0000"/>
                </a:solidFill>
              </a:rPr>
              <a:t>Eurytus</a:t>
            </a:r>
            <a:r>
              <a:rPr lang="en-GB" sz="2000" dirty="0">
                <a:solidFill>
                  <a:schemeClr val="bg1"/>
                </a:solidFill>
              </a:rPr>
              <a:t> and </a:t>
            </a:r>
            <a:r>
              <a:rPr lang="en-GB" sz="2000" dirty="0" err="1">
                <a:solidFill>
                  <a:srgbClr val="FF0000"/>
                </a:solidFill>
              </a:rPr>
              <a:t>Cleatus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>
                <a:solidFill>
                  <a:schemeClr val="bg1"/>
                </a:solidFill>
              </a:rPr>
              <a:t>the sons of Actor: and </a:t>
            </a:r>
            <a:r>
              <a:rPr lang="en-GB" sz="2000" dirty="0" err="1">
                <a:solidFill>
                  <a:srgbClr val="FF0000"/>
                </a:solidFill>
              </a:rPr>
              <a:t>Phyleus</a:t>
            </a:r>
            <a:r>
              <a:rPr lang="en-GB" sz="2000" dirty="0">
                <a:solidFill>
                  <a:schemeClr val="bg1"/>
                </a:solidFill>
              </a:rPr>
              <a:t>, sent by Elis.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>
                <a:solidFill>
                  <a:srgbClr val="FF0000"/>
                </a:solidFill>
              </a:rPr>
              <a:t>Telamon</a:t>
            </a:r>
            <a:r>
              <a:rPr lang="en-GB" sz="2000" dirty="0">
                <a:solidFill>
                  <a:schemeClr val="bg1"/>
                </a:solidFill>
              </a:rPr>
              <a:t> was there, and </a:t>
            </a:r>
            <a:r>
              <a:rPr lang="en-GB" sz="2000" dirty="0">
                <a:solidFill>
                  <a:srgbClr val="FF0000"/>
                </a:solidFill>
              </a:rPr>
              <a:t>Peleus</a:t>
            </a:r>
            <a:r>
              <a:rPr lang="en-GB" sz="2000" dirty="0">
                <a:solidFill>
                  <a:schemeClr val="bg1"/>
                </a:solidFill>
              </a:rPr>
              <a:t>, father of the great Achilles: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>
                <a:solidFill>
                  <a:schemeClr val="bg1"/>
                </a:solidFill>
              </a:rPr>
              <a:t>with </a:t>
            </a:r>
            <a:r>
              <a:rPr lang="en-GB" sz="2000" dirty="0">
                <a:solidFill>
                  <a:srgbClr val="FF0000"/>
                </a:solidFill>
              </a:rPr>
              <a:t>Admetus</a:t>
            </a:r>
            <a:r>
              <a:rPr lang="en-GB" sz="2000" dirty="0">
                <a:solidFill>
                  <a:schemeClr val="bg1"/>
                </a:solidFill>
              </a:rPr>
              <a:t>, the son of </a:t>
            </a:r>
            <a:r>
              <a:rPr lang="en-GB" sz="2000" dirty="0" err="1">
                <a:solidFill>
                  <a:schemeClr val="bg1"/>
                </a:solidFill>
              </a:rPr>
              <a:t>Pheres</a:t>
            </a:r>
            <a:r>
              <a:rPr lang="en-GB" sz="2000" dirty="0">
                <a:solidFill>
                  <a:schemeClr val="bg1"/>
                </a:solidFill>
              </a:rPr>
              <a:t>, and </a:t>
            </a:r>
            <a:r>
              <a:rPr lang="en-GB" sz="2000" dirty="0" err="1">
                <a:solidFill>
                  <a:srgbClr val="FF0000"/>
                </a:solidFill>
              </a:rPr>
              <a:t>Iolaüs</a:t>
            </a:r>
            <a:r>
              <a:rPr lang="en-GB" sz="2000" dirty="0">
                <a:solidFill>
                  <a:schemeClr val="bg1"/>
                </a:solidFill>
              </a:rPr>
              <a:t> from Boeotia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>
                <a:solidFill>
                  <a:schemeClr val="bg1"/>
                </a:solidFill>
              </a:rPr>
              <a:t>were energetic </a:t>
            </a:r>
            <a:r>
              <a:rPr lang="en-GB" sz="2000" dirty="0">
                <a:solidFill>
                  <a:srgbClr val="FF0000"/>
                </a:solidFill>
              </a:rPr>
              <a:t>Eurytion</a:t>
            </a:r>
            <a:r>
              <a:rPr lang="en-GB" sz="2000" dirty="0">
                <a:solidFill>
                  <a:schemeClr val="bg1"/>
                </a:solidFill>
              </a:rPr>
              <a:t> and </a:t>
            </a:r>
            <a:r>
              <a:rPr lang="en-GB" sz="2000" dirty="0" err="1">
                <a:solidFill>
                  <a:srgbClr val="FF0000"/>
                </a:solidFill>
              </a:rPr>
              <a:t>Echion</a:t>
            </a:r>
            <a:r>
              <a:rPr lang="en-GB" sz="2000" dirty="0">
                <a:solidFill>
                  <a:schemeClr val="bg1"/>
                </a:solidFill>
              </a:rPr>
              <a:t> unbeaten at running: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>
                <a:solidFill>
                  <a:schemeClr val="bg1"/>
                </a:solidFill>
              </a:rPr>
              <a:t>and </a:t>
            </a:r>
            <a:r>
              <a:rPr lang="en-GB" sz="2000" dirty="0" err="1">
                <a:solidFill>
                  <a:srgbClr val="FF0000"/>
                </a:solidFill>
              </a:rPr>
              <a:t>Lelex</a:t>
            </a:r>
            <a:r>
              <a:rPr lang="en-GB" sz="2000" dirty="0">
                <a:solidFill>
                  <a:schemeClr val="bg1"/>
                </a:solidFill>
              </a:rPr>
              <a:t> from </a:t>
            </a:r>
            <a:r>
              <a:rPr lang="en-GB" sz="2000" dirty="0" err="1">
                <a:solidFill>
                  <a:schemeClr val="bg1"/>
                </a:solidFill>
              </a:rPr>
              <a:t>Locria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dirty="0" err="1">
                <a:solidFill>
                  <a:srgbClr val="FF0000"/>
                </a:solidFill>
              </a:rPr>
              <a:t>Panopeus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dirty="0" err="1">
                <a:solidFill>
                  <a:srgbClr val="FF0000"/>
                </a:solidFill>
              </a:rPr>
              <a:t>Hyleus</a:t>
            </a:r>
            <a:r>
              <a:rPr lang="en-GB" sz="2000" dirty="0">
                <a:solidFill>
                  <a:schemeClr val="bg1"/>
                </a:solidFill>
              </a:rPr>
              <a:t>, and daring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 err="1">
                <a:solidFill>
                  <a:srgbClr val="FF0000"/>
                </a:solidFill>
              </a:rPr>
              <a:t>Hippasus</a:t>
            </a:r>
            <a:r>
              <a:rPr lang="en-GB" sz="2000" dirty="0">
                <a:solidFill>
                  <a:schemeClr val="bg1"/>
                </a:solidFill>
              </a:rPr>
              <a:t>: </a:t>
            </a:r>
            <a:r>
              <a:rPr lang="en-GB" sz="2000" dirty="0">
                <a:solidFill>
                  <a:srgbClr val="FF0000"/>
                </a:solidFill>
              </a:rPr>
              <a:t>Nestor</a:t>
            </a:r>
            <a:r>
              <a:rPr lang="en-GB" sz="2000" dirty="0">
                <a:solidFill>
                  <a:schemeClr val="bg1"/>
                </a:solidFill>
              </a:rPr>
              <a:t>, still in the prime of life: and those that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 err="1">
                <a:solidFill>
                  <a:schemeClr val="bg1"/>
                </a:solidFill>
              </a:rPr>
              <a:t>Hippocoön</a:t>
            </a:r>
            <a:r>
              <a:rPr lang="en-GB" sz="2000" dirty="0">
                <a:solidFill>
                  <a:schemeClr val="bg1"/>
                </a:solidFill>
              </a:rPr>
              <a:t> sent, with </a:t>
            </a:r>
            <a:r>
              <a:rPr lang="en-GB" sz="2000" dirty="0" err="1">
                <a:solidFill>
                  <a:srgbClr val="FF0000"/>
                </a:solidFill>
              </a:rPr>
              <a:t>Enaesimus</a:t>
            </a:r>
            <a:r>
              <a:rPr lang="en-GB" sz="2000" dirty="0">
                <a:solidFill>
                  <a:schemeClr val="bg1"/>
                </a:solidFill>
              </a:rPr>
              <a:t>, from ancient </a:t>
            </a:r>
            <a:r>
              <a:rPr lang="en-GB" sz="2000" dirty="0" err="1">
                <a:solidFill>
                  <a:schemeClr val="bg1"/>
                </a:solidFill>
              </a:rPr>
              <a:t>Amyclae</a:t>
            </a:r>
            <a:r>
              <a:rPr lang="en-GB" sz="2000" dirty="0">
                <a:solidFill>
                  <a:schemeClr val="bg1"/>
                </a:solidFill>
              </a:rPr>
              <a:t>: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 err="1">
                <a:solidFill>
                  <a:srgbClr val="FF0000"/>
                </a:solidFill>
              </a:rPr>
              <a:t>Laërtes</a:t>
            </a:r>
            <a:r>
              <a:rPr lang="en-GB" sz="2000" dirty="0">
                <a:solidFill>
                  <a:schemeClr val="bg1"/>
                </a:solidFill>
              </a:rPr>
              <a:t>, Penelope’s father-in-law with </a:t>
            </a:r>
            <a:r>
              <a:rPr lang="en-GB" sz="2000" dirty="0" err="1">
                <a:solidFill>
                  <a:srgbClr val="FF0000"/>
                </a:solidFill>
              </a:rPr>
              <a:t>Ancaeus</a:t>
            </a:r>
            <a:r>
              <a:rPr lang="en-GB" sz="2000" dirty="0">
                <a:solidFill>
                  <a:schemeClr val="bg1"/>
                </a:solidFill>
              </a:rPr>
              <a:t> of Arcady: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 err="1">
                <a:solidFill>
                  <a:srgbClr val="FF0000"/>
                </a:solidFill>
              </a:rPr>
              <a:t>Mopsus</a:t>
            </a:r>
            <a:r>
              <a:rPr lang="en-GB" sz="2000" dirty="0">
                <a:solidFill>
                  <a:schemeClr val="bg1"/>
                </a:solidFill>
              </a:rPr>
              <a:t>, the shrewd son of Ampyx: and </a:t>
            </a:r>
            <a:r>
              <a:rPr lang="en-GB" sz="2000" dirty="0" err="1">
                <a:solidFill>
                  <a:srgbClr val="FF0000"/>
                </a:solidFill>
              </a:rPr>
              <a:t>Amphiaraüs</a:t>
            </a:r>
            <a:r>
              <a:rPr lang="en-GB" sz="2000" dirty="0">
                <a:solidFill>
                  <a:schemeClr val="bg1"/>
                </a:solidFill>
              </a:rPr>
              <a:t>, son of </a:t>
            </a:r>
            <a:r>
              <a:rPr lang="en-GB" sz="2000" dirty="0" err="1">
                <a:solidFill>
                  <a:schemeClr val="bg1"/>
                </a:solidFill>
              </a:rPr>
              <a:t>Oecleus</a:t>
            </a:r>
            <a:r>
              <a:rPr lang="en-GB" sz="2000" dirty="0">
                <a:solidFill>
                  <a:schemeClr val="bg1"/>
                </a:solidFill>
              </a:rPr>
              <a:t>, not yet betrayed by his wife, </a:t>
            </a:r>
            <a:r>
              <a:rPr lang="en-GB" sz="2000" dirty="0" err="1">
                <a:solidFill>
                  <a:schemeClr val="bg1"/>
                </a:solidFill>
              </a:rPr>
              <a:t>Eriphyle</a:t>
            </a:r>
            <a:r>
              <a:rPr lang="en-GB" sz="2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471380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F698D-1A86-74AF-B0C5-9C1F88B14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en-GB" sz="2400">
                <a:solidFill>
                  <a:srgbClr val="002060"/>
                </a:solidFill>
              </a:rPr>
              <a:t>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C079E-A8EF-DF4D-6400-27A30AA2D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6900" y="802638"/>
            <a:ext cx="5780978" cy="5252722"/>
          </a:xfrm>
        </p:spPr>
        <p:txBody>
          <a:bodyPr anchor="ctr">
            <a:no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Teaching Fellow in Latin Literature and Language</a:t>
            </a:r>
          </a:p>
          <a:p>
            <a:r>
              <a:rPr lang="en-GB" sz="2800" dirty="0">
                <a:solidFill>
                  <a:schemeClr val="bg1"/>
                </a:solidFill>
              </a:rPr>
              <a:t>Former Latin school teacher in the North East</a:t>
            </a:r>
          </a:p>
          <a:p>
            <a:r>
              <a:rPr lang="en-GB" sz="2800" dirty="0">
                <a:solidFill>
                  <a:schemeClr val="bg1"/>
                </a:solidFill>
              </a:rPr>
              <a:t>Research </a:t>
            </a:r>
          </a:p>
          <a:p>
            <a:pPr lvl="1"/>
            <a:r>
              <a:rPr lang="en-GB" sz="2500" dirty="0">
                <a:solidFill>
                  <a:srgbClr val="FF0000"/>
                </a:solidFill>
              </a:rPr>
              <a:t>Latin epic </a:t>
            </a:r>
            <a:r>
              <a:rPr lang="en-GB" sz="2500" dirty="0">
                <a:solidFill>
                  <a:schemeClr val="bg1"/>
                </a:solidFill>
              </a:rPr>
              <a:t>(especially Ovid’s </a:t>
            </a:r>
            <a:r>
              <a:rPr lang="en-GB" sz="2500" i="1" dirty="0">
                <a:solidFill>
                  <a:schemeClr val="bg1"/>
                </a:solidFill>
              </a:rPr>
              <a:t>Metamorphoses</a:t>
            </a:r>
            <a:r>
              <a:rPr lang="en-GB" sz="2500" dirty="0"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en-GB" sz="25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Latin love poetry (especially Ovid and Propertius)</a:t>
            </a:r>
          </a:p>
          <a:p>
            <a:pPr lvl="1"/>
            <a:r>
              <a:rPr lang="en-GB" sz="2500" dirty="0">
                <a:solidFill>
                  <a:srgbClr val="FF0000"/>
                </a:solidFill>
              </a:rPr>
              <a:t>Epyllia</a:t>
            </a:r>
            <a:r>
              <a:rPr lang="en-GB" sz="2500" dirty="0">
                <a:solidFill>
                  <a:schemeClr val="bg1"/>
                </a:solidFill>
              </a:rPr>
              <a:t> (esp. the </a:t>
            </a:r>
            <a:r>
              <a:rPr lang="en-GB" sz="2500" i="1" dirty="0">
                <a:solidFill>
                  <a:schemeClr val="bg1"/>
                </a:solidFill>
              </a:rPr>
              <a:t>Ciris</a:t>
            </a:r>
            <a:r>
              <a:rPr lang="en-GB" sz="2500" dirty="0">
                <a:solidFill>
                  <a:schemeClr val="bg1"/>
                </a:solidFill>
              </a:rPr>
              <a:t> and the </a:t>
            </a:r>
            <a:r>
              <a:rPr lang="en-GB" sz="2500" i="1" dirty="0">
                <a:solidFill>
                  <a:schemeClr val="bg1"/>
                </a:solidFill>
              </a:rPr>
              <a:t>Europa</a:t>
            </a:r>
            <a:r>
              <a:rPr lang="en-GB" sz="2500" dirty="0"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en-GB" sz="25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Intertextuality</a:t>
            </a:r>
          </a:p>
          <a:p>
            <a:pPr lvl="1"/>
            <a:r>
              <a:rPr lang="en-GB" sz="25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Gender, sex and sexuality</a:t>
            </a:r>
          </a:p>
          <a:p>
            <a:pPr lvl="1"/>
            <a:r>
              <a:rPr lang="en-GB" sz="25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Queer Classical reception</a:t>
            </a:r>
          </a:p>
        </p:txBody>
      </p:sp>
    </p:spTree>
    <p:extLst>
      <p:ext uri="{BB962C8B-B14F-4D97-AF65-F5344CB8AC3E}">
        <p14:creationId xmlns:p14="http://schemas.microsoft.com/office/powerpoint/2010/main" val="25488069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4E8B03A-E2DC-D3AE-ACAD-EDF4881C217E}"/>
              </a:ext>
            </a:extLst>
          </p:cNvPr>
          <p:cNvSpPr txBox="1">
            <a:spLocks/>
          </p:cNvSpPr>
          <p:nvPr/>
        </p:nvSpPr>
        <p:spPr>
          <a:xfrm>
            <a:off x="224155" y="2503932"/>
            <a:ext cx="6652895" cy="37825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And, glory of the Arcadian forests, </a:t>
            </a:r>
            <a:r>
              <a:rPr lang="en-GB" sz="2000" dirty="0" err="1"/>
              <a:t>Tegean</a:t>
            </a:r>
            <a:r>
              <a:rPr lang="en-GB" sz="2000" dirty="0"/>
              <a:t> Atalanta:</a:t>
            </a:r>
            <a:br>
              <a:rPr lang="en-GB" sz="2000" dirty="0"/>
            </a:br>
            <a:r>
              <a:rPr lang="en-GB" sz="2000" dirty="0"/>
              <a:t>A polished brooch fastened the top of her clothing,</a:t>
            </a:r>
            <a:br>
              <a:rPr lang="en-GB" sz="2000" dirty="0"/>
            </a:br>
            <a:r>
              <a:rPr lang="en-GB" sz="2000" dirty="0"/>
              <a:t>Her hair was simple, gathered up into a single knot.</a:t>
            </a:r>
            <a:br>
              <a:rPr lang="en-GB" sz="2000" dirty="0"/>
            </a:br>
            <a:r>
              <a:rPr lang="en-GB" sz="2000" dirty="0"/>
              <a:t>Dangling from her left shoulder, an ivory quiver	</a:t>
            </a:r>
            <a:br>
              <a:rPr lang="en-GB" sz="2000" dirty="0"/>
            </a:br>
            <a:r>
              <a:rPr lang="en-GB" sz="2000" dirty="0"/>
              <a:t>Of arrows clattered, and she held a bow in her left hand:</a:t>
            </a:r>
            <a:br>
              <a:rPr lang="en-GB" sz="2000" dirty="0"/>
            </a:br>
            <a:r>
              <a:rPr lang="en-GB" sz="2000" dirty="0"/>
              <a:t>Such was her outfit; her face you could say truly </a:t>
            </a:r>
            <a:br>
              <a:rPr lang="en-GB" sz="2000" dirty="0"/>
            </a:br>
            <a:r>
              <a:rPr lang="en-GB" sz="2000" dirty="0"/>
              <a:t>Would be girlish in a boy, yet boyish in a girl.</a:t>
            </a:r>
            <a:br>
              <a:rPr lang="en-GB" sz="2000" dirty="0"/>
            </a:br>
            <a:r>
              <a:rPr lang="en-GB" sz="2000" dirty="0"/>
              <a:t>As soon as he saw her, the Calydonian hero, Meleager,</a:t>
            </a:r>
            <a:br>
              <a:rPr lang="en-GB" sz="2000" dirty="0"/>
            </a:br>
            <a:r>
              <a:rPr lang="en-GB" sz="2000" dirty="0"/>
              <a:t>Desired her, despite divine disapproval, and drank in secret</a:t>
            </a:r>
            <a:br>
              <a:rPr lang="en-GB" sz="2000" dirty="0"/>
            </a:br>
            <a:r>
              <a:rPr lang="en-GB" sz="2000" dirty="0"/>
              <a:t>Fires and said “Oh happy man, whomever she thinks</a:t>
            </a:r>
            <a:br>
              <a:rPr lang="en-GB" sz="2000" dirty="0"/>
            </a:br>
            <a:r>
              <a:rPr lang="en-GB" sz="2000" dirty="0"/>
              <a:t>Worthy enough!” And neither time nor shame allowed him</a:t>
            </a:r>
            <a:br>
              <a:rPr lang="en-GB" sz="2000" dirty="0"/>
            </a:br>
            <a:r>
              <a:rPr lang="en-GB" sz="2000" dirty="0"/>
              <a:t>To say more: the greater work of the great contest pushes on.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FCAF31-45CC-A69F-0DAA-012BE356E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/>
              <a:t>Undercut: Atalanta (Ov. </a:t>
            </a:r>
            <a:r>
              <a:rPr lang="en-GB" i="1" cap="none" dirty="0"/>
              <a:t>Met. </a:t>
            </a:r>
            <a:r>
              <a:rPr lang="en-GB" cap="none" dirty="0"/>
              <a:t>8.317-28)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1066BC4-4217-889E-4300-41CCD5E62011}"/>
              </a:ext>
            </a:extLst>
          </p:cNvPr>
          <p:cNvSpPr txBox="1">
            <a:spLocks/>
          </p:cNvSpPr>
          <p:nvPr/>
        </p:nvSpPr>
        <p:spPr>
          <a:xfrm>
            <a:off x="6734176" y="2503932"/>
            <a:ext cx="5105400" cy="37825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 	</a:t>
            </a:r>
            <a:r>
              <a:rPr lang="en-GB" sz="2000" dirty="0" err="1"/>
              <a:t>nemorisque</a:t>
            </a:r>
            <a:r>
              <a:rPr lang="en-GB" sz="2000" dirty="0"/>
              <a:t> </a:t>
            </a:r>
            <a:r>
              <a:rPr lang="en-GB" sz="2000" dirty="0" err="1"/>
              <a:t>decus</a:t>
            </a:r>
            <a:r>
              <a:rPr lang="en-GB" sz="2000" dirty="0"/>
              <a:t> </a:t>
            </a:r>
            <a:r>
              <a:rPr lang="en-GB" sz="2000" dirty="0" err="1"/>
              <a:t>Tegeaea</a:t>
            </a:r>
            <a:r>
              <a:rPr lang="en-GB" sz="2000" dirty="0"/>
              <a:t> </a:t>
            </a:r>
            <a:r>
              <a:rPr lang="en-GB" sz="2000" dirty="0" err="1"/>
              <a:t>Lycaei</a:t>
            </a:r>
            <a:r>
              <a:rPr lang="en-GB" sz="2000" dirty="0"/>
              <a:t>: </a:t>
            </a:r>
            <a:br>
              <a:rPr lang="en-GB" sz="2000" dirty="0"/>
            </a:br>
            <a:r>
              <a:rPr lang="en-GB" sz="2000" dirty="0" err="1"/>
              <a:t>rasilis</a:t>
            </a:r>
            <a:r>
              <a:rPr lang="en-GB" sz="2000" dirty="0"/>
              <a:t> huic </a:t>
            </a:r>
            <a:r>
              <a:rPr lang="en-GB" sz="2000" dirty="0" err="1"/>
              <a:t>summam</a:t>
            </a:r>
            <a:r>
              <a:rPr lang="en-GB" sz="2000" dirty="0"/>
              <a:t> </a:t>
            </a:r>
            <a:r>
              <a:rPr lang="en-GB" sz="2000" dirty="0" err="1"/>
              <a:t>mordebat</a:t>
            </a:r>
            <a:r>
              <a:rPr lang="en-GB" sz="2000" dirty="0"/>
              <a:t> fibula </a:t>
            </a:r>
            <a:r>
              <a:rPr lang="en-GB" sz="2000" dirty="0" err="1"/>
              <a:t>vestem</a:t>
            </a:r>
            <a:r>
              <a:rPr lang="en-GB" sz="2000" dirty="0"/>
              <a:t>, </a:t>
            </a:r>
            <a:br>
              <a:rPr lang="en-GB" sz="2000" dirty="0"/>
            </a:br>
            <a:r>
              <a:rPr lang="en-GB" sz="2000" dirty="0" err="1"/>
              <a:t>crinis</a:t>
            </a:r>
            <a:r>
              <a:rPr lang="en-GB" sz="2000" dirty="0"/>
              <a:t> </a:t>
            </a:r>
            <a:r>
              <a:rPr lang="en-GB" sz="2000" dirty="0" err="1"/>
              <a:t>erat</a:t>
            </a:r>
            <a:r>
              <a:rPr lang="en-GB" sz="2000" dirty="0"/>
              <a:t> simplex, </a:t>
            </a:r>
            <a:r>
              <a:rPr lang="en-GB" sz="2000" dirty="0" err="1"/>
              <a:t>nodum</a:t>
            </a:r>
            <a:r>
              <a:rPr lang="en-GB" sz="2000" dirty="0"/>
              <a:t> </a:t>
            </a:r>
            <a:r>
              <a:rPr lang="en-GB" sz="2000" dirty="0" err="1"/>
              <a:t>conlectus</a:t>
            </a:r>
            <a:r>
              <a:rPr lang="en-GB" sz="2000" dirty="0"/>
              <a:t> in unum, </a:t>
            </a:r>
            <a:br>
              <a:rPr lang="en-GB" sz="2000" dirty="0"/>
            </a:br>
            <a:r>
              <a:rPr lang="en-GB" sz="2000" dirty="0"/>
              <a:t>ex </a:t>
            </a:r>
            <a:r>
              <a:rPr lang="en-GB" sz="2000" dirty="0" err="1"/>
              <a:t>umero</a:t>
            </a:r>
            <a:r>
              <a:rPr lang="en-GB" sz="2000" dirty="0"/>
              <a:t> pendens </a:t>
            </a:r>
            <a:r>
              <a:rPr lang="en-GB" sz="2000" dirty="0" err="1"/>
              <a:t>resonabat</a:t>
            </a:r>
            <a:r>
              <a:rPr lang="en-GB" sz="2000" dirty="0"/>
              <a:t> </a:t>
            </a:r>
            <a:r>
              <a:rPr lang="en-GB" sz="2000" dirty="0" err="1"/>
              <a:t>eburnea</a:t>
            </a:r>
            <a:r>
              <a:rPr lang="en-GB" sz="2000" dirty="0"/>
              <a:t> </a:t>
            </a:r>
            <a:r>
              <a:rPr lang="en-GB" sz="2000" dirty="0" err="1"/>
              <a:t>laevo</a:t>
            </a:r>
            <a:r>
              <a:rPr lang="en-GB" sz="2000" dirty="0"/>
              <a:t> 	</a:t>
            </a:r>
            <a:br>
              <a:rPr lang="en-GB" sz="2000" dirty="0"/>
            </a:br>
            <a:r>
              <a:rPr lang="en-GB" sz="2000" dirty="0" err="1"/>
              <a:t>telorum</a:t>
            </a:r>
            <a:r>
              <a:rPr lang="en-GB" sz="2000" dirty="0"/>
              <a:t> custos, </a:t>
            </a:r>
            <a:r>
              <a:rPr lang="en-GB" sz="2000" dirty="0" err="1"/>
              <a:t>arcum</a:t>
            </a:r>
            <a:r>
              <a:rPr lang="en-GB" sz="2000" dirty="0"/>
              <a:t> quoque </a:t>
            </a:r>
            <a:r>
              <a:rPr lang="en-GB" sz="2000" dirty="0" err="1"/>
              <a:t>laeva</a:t>
            </a:r>
            <a:r>
              <a:rPr lang="en-GB" sz="2000" dirty="0"/>
              <a:t> </a:t>
            </a:r>
            <a:r>
              <a:rPr lang="en-GB" sz="2000" dirty="0" err="1"/>
              <a:t>tenebat</a:t>
            </a:r>
            <a:r>
              <a:rPr lang="en-GB" sz="2000" dirty="0"/>
              <a:t>; </a:t>
            </a:r>
            <a:br>
              <a:rPr lang="en-GB" sz="2000" dirty="0"/>
            </a:br>
            <a:r>
              <a:rPr lang="en-GB" sz="2000" dirty="0" err="1"/>
              <a:t>talis</a:t>
            </a:r>
            <a:r>
              <a:rPr lang="en-GB" sz="2000" dirty="0"/>
              <a:t> </a:t>
            </a:r>
            <a:r>
              <a:rPr lang="en-GB" sz="2000" dirty="0" err="1"/>
              <a:t>erat</a:t>
            </a:r>
            <a:r>
              <a:rPr lang="en-GB" sz="2000" dirty="0"/>
              <a:t> cultus; facies,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dicere</a:t>
            </a:r>
            <a:r>
              <a:rPr lang="en-GB" sz="2000" dirty="0"/>
              <a:t> </a:t>
            </a:r>
            <a:r>
              <a:rPr lang="en-GB" sz="2000" dirty="0" err="1"/>
              <a:t>vere</a:t>
            </a:r>
            <a:r>
              <a:rPr lang="en-GB" sz="2000" dirty="0"/>
              <a:t> </a:t>
            </a:r>
            <a:r>
              <a:rPr lang="en-GB" sz="2000" dirty="0" err="1"/>
              <a:t>virgineam</a:t>
            </a:r>
            <a:r>
              <a:rPr lang="en-GB" sz="2000" dirty="0"/>
              <a:t> in </a:t>
            </a:r>
            <a:r>
              <a:rPr lang="en-GB" sz="2000" dirty="0" err="1"/>
              <a:t>puero</a:t>
            </a:r>
            <a:r>
              <a:rPr lang="en-GB" sz="2000" dirty="0"/>
              <a:t>, </a:t>
            </a:r>
            <a:r>
              <a:rPr lang="en-GB" sz="2000" dirty="0" err="1"/>
              <a:t>puerilem</a:t>
            </a:r>
            <a:r>
              <a:rPr lang="en-GB" sz="2000" dirty="0"/>
              <a:t> in </a:t>
            </a:r>
            <a:r>
              <a:rPr lang="en-GB" sz="2000" dirty="0" err="1"/>
              <a:t>virgine</a:t>
            </a:r>
            <a:r>
              <a:rPr lang="en-GB" sz="2000" dirty="0"/>
              <a:t> </a:t>
            </a:r>
            <a:r>
              <a:rPr lang="en-GB" sz="2000" dirty="0" err="1"/>
              <a:t>possis</a:t>
            </a:r>
            <a:r>
              <a:rPr lang="en-GB" sz="2000" dirty="0"/>
              <a:t>. </a:t>
            </a:r>
            <a:r>
              <a:rPr lang="en-GB" sz="2000" dirty="0" err="1"/>
              <a:t>hanc</a:t>
            </a:r>
            <a:r>
              <a:rPr lang="en-GB" sz="2000" dirty="0"/>
              <a:t> </a:t>
            </a:r>
            <a:r>
              <a:rPr lang="en-GB" sz="2000" dirty="0" err="1"/>
              <a:t>pariter</a:t>
            </a:r>
            <a:r>
              <a:rPr lang="en-GB" sz="2000" dirty="0"/>
              <a:t> </a:t>
            </a:r>
            <a:r>
              <a:rPr lang="en-GB" sz="2000" dirty="0" err="1"/>
              <a:t>vidit</a:t>
            </a:r>
            <a:r>
              <a:rPr lang="en-GB" sz="2000" dirty="0"/>
              <a:t>, </a:t>
            </a:r>
            <a:r>
              <a:rPr lang="en-GB" sz="2000" dirty="0" err="1"/>
              <a:t>pariter</a:t>
            </a:r>
            <a:r>
              <a:rPr lang="en-GB" sz="2000" dirty="0"/>
              <a:t> </a:t>
            </a:r>
            <a:r>
              <a:rPr lang="en-GB" sz="2000" dirty="0" err="1"/>
              <a:t>Calydonius</a:t>
            </a:r>
            <a:r>
              <a:rPr lang="en-GB" sz="2000" dirty="0"/>
              <a:t> </a:t>
            </a:r>
            <a:r>
              <a:rPr lang="en-GB" sz="2000" dirty="0" err="1"/>
              <a:t>heros</a:t>
            </a:r>
            <a:r>
              <a:rPr lang="en-GB" sz="2000" dirty="0"/>
              <a:t> </a:t>
            </a:r>
            <a:r>
              <a:rPr lang="en-GB" sz="2000" dirty="0" err="1"/>
              <a:t>optavit</a:t>
            </a:r>
            <a:r>
              <a:rPr lang="en-GB" sz="2000" dirty="0"/>
              <a:t> </a:t>
            </a:r>
            <a:r>
              <a:rPr lang="en-GB" sz="2000" dirty="0" err="1"/>
              <a:t>renuente</a:t>
            </a:r>
            <a:r>
              <a:rPr lang="en-GB" sz="2000" dirty="0"/>
              <a:t> deo </a:t>
            </a:r>
            <a:r>
              <a:rPr lang="en-GB" sz="2000" dirty="0" err="1"/>
              <a:t>flammasque</a:t>
            </a:r>
            <a:r>
              <a:rPr lang="en-GB" sz="2000" dirty="0"/>
              <a:t> </a:t>
            </a:r>
            <a:r>
              <a:rPr lang="en-GB" sz="2000" dirty="0" err="1"/>
              <a:t>latentes</a:t>
            </a:r>
            <a:r>
              <a:rPr lang="en-GB" sz="2000" dirty="0"/>
              <a:t> </a:t>
            </a:r>
            <a:r>
              <a:rPr lang="en-GB" sz="2000" dirty="0" err="1"/>
              <a:t>hausit</a:t>
            </a:r>
            <a:r>
              <a:rPr lang="en-GB" sz="2000" dirty="0"/>
              <a:t> et “o </a:t>
            </a:r>
            <a:r>
              <a:rPr lang="en-GB" sz="2000" dirty="0" err="1"/>
              <a:t>felix</a:t>
            </a:r>
            <a:r>
              <a:rPr lang="en-GB" sz="2000" dirty="0"/>
              <a:t>, </a:t>
            </a:r>
            <a:r>
              <a:rPr lang="en-GB" sz="2000" dirty="0" err="1"/>
              <a:t>siquem</a:t>
            </a:r>
            <a:r>
              <a:rPr lang="en-GB" sz="2000" dirty="0"/>
              <a:t> </a:t>
            </a:r>
            <a:r>
              <a:rPr lang="en-GB" sz="2000" dirty="0" err="1"/>
              <a:t>dignabitur</a:t>
            </a:r>
            <a:r>
              <a:rPr lang="en-GB" sz="2000" dirty="0"/>
              <a:t>” </a:t>
            </a:r>
            <a:r>
              <a:rPr lang="en-GB" sz="2000" dirty="0" err="1"/>
              <a:t>inquit</a:t>
            </a:r>
            <a:r>
              <a:rPr lang="en-GB" sz="2000" dirty="0"/>
              <a:t> “</a:t>
            </a:r>
            <a:r>
              <a:rPr lang="en-GB" sz="2000" dirty="0" err="1"/>
              <a:t>ista</a:t>
            </a:r>
            <a:r>
              <a:rPr lang="en-GB" sz="2000" dirty="0"/>
              <a:t> </a:t>
            </a:r>
            <a:r>
              <a:rPr lang="en-GB" sz="2000" dirty="0" err="1"/>
              <a:t>virum</a:t>
            </a:r>
            <a:r>
              <a:rPr lang="en-GB" sz="2000" dirty="0"/>
              <a:t>!” </a:t>
            </a:r>
            <a:r>
              <a:rPr lang="en-GB" sz="2000" dirty="0" err="1"/>
              <a:t>nec</a:t>
            </a:r>
            <a:r>
              <a:rPr lang="en-GB" sz="2000" dirty="0"/>
              <a:t> </a:t>
            </a:r>
            <a:r>
              <a:rPr lang="en-GB" sz="2000" dirty="0" err="1"/>
              <a:t>plura</a:t>
            </a:r>
            <a:r>
              <a:rPr lang="en-GB" sz="2000" dirty="0"/>
              <a:t> </a:t>
            </a:r>
            <a:r>
              <a:rPr lang="en-GB" sz="2000" dirty="0" err="1"/>
              <a:t>sinit</a:t>
            </a:r>
            <a:r>
              <a:rPr lang="en-GB" sz="2000" dirty="0"/>
              <a:t> </a:t>
            </a:r>
            <a:r>
              <a:rPr lang="en-GB" sz="2000" dirty="0" err="1"/>
              <a:t>tempusque</a:t>
            </a:r>
            <a:r>
              <a:rPr lang="en-GB" sz="2000" dirty="0"/>
              <a:t> </a:t>
            </a:r>
            <a:r>
              <a:rPr lang="en-GB" sz="2000" dirty="0" err="1"/>
              <a:t>pudorque</a:t>
            </a:r>
            <a:r>
              <a:rPr lang="en-GB" sz="2000" dirty="0"/>
              <a:t> </a:t>
            </a:r>
            <a:br>
              <a:rPr lang="en-GB" sz="2000" dirty="0"/>
            </a:br>
            <a:r>
              <a:rPr lang="en-GB" sz="2000" dirty="0" err="1"/>
              <a:t>dicere</a:t>
            </a:r>
            <a:r>
              <a:rPr lang="en-GB" sz="2000" dirty="0"/>
              <a:t>: </a:t>
            </a:r>
            <a:r>
              <a:rPr lang="en-GB" sz="2000" dirty="0" err="1"/>
              <a:t>maius</a:t>
            </a:r>
            <a:r>
              <a:rPr lang="en-GB" sz="2000" dirty="0"/>
              <a:t> opus </a:t>
            </a:r>
            <a:r>
              <a:rPr lang="en-GB" sz="2000" dirty="0" err="1"/>
              <a:t>magni</a:t>
            </a:r>
            <a:r>
              <a:rPr lang="en-GB" sz="2000" dirty="0"/>
              <a:t> </a:t>
            </a:r>
            <a:r>
              <a:rPr lang="en-GB" sz="2000" dirty="0" err="1"/>
              <a:t>certaminis</a:t>
            </a:r>
            <a:r>
              <a:rPr lang="en-GB" sz="2000" dirty="0"/>
              <a:t> </a:t>
            </a:r>
            <a:r>
              <a:rPr lang="en-GB" sz="2000" dirty="0" err="1"/>
              <a:t>urget</a:t>
            </a:r>
            <a:r>
              <a:rPr lang="en-GB" sz="2000" dirty="0"/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9F5912-15A6-817F-499C-D744EB571FB5}"/>
              </a:ext>
            </a:extLst>
          </p:cNvPr>
          <p:cNvSpPr/>
          <p:nvPr/>
        </p:nvSpPr>
        <p:spPr>
          <a:xfrm>
            <a:off x="3986212" y="328994"/>
            <a:ext cx="4219575" cy="1019175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dirty="0">
                <a:solidFill>
                  <a:srgbClr val="002060"/>
                </a:solidFill>
              </a:rPr>
              <a:t>How does the appearance of Atalanta undercut the previous epic catalogue?</a:t>
            </a:r>
          </a:p>
        </p:txBody>
      </p:sp>
    </p:spTree>
    <p:extLst>
      <p:ext uri="{BB962C8B-B14F-4D97-AF65-F5344CB8AC3E}">
        <p14:creationId xmlns:p14="http://schemas.microsoft.com/office/powerpoint/2010/main" val="236842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4E8B03A-E2DC-D3AE-ACAD-EDF4881C217E}"/>
              </a:ext>
            </a:extLst>
          </p:cNvPr>
          <p:cNvSpPr txBox="1">
            <a:spLocks/>
          </p:cNvSpPr>
          <p:nvPr/>
        </p:nvSpPr>
        <p:spPr>
          <a:xfrm>
            <a:off x="224155" y="522732"/>
            <a:ext cx="6652895" cy="37825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And, glory of the Arcadian forests, </a:t>
            </a:r>
            <a:r>
              <a:rPr lang="en-GB" sz="2000" dirty="0" err="1"/>
              <a:t>Tegean</a:t>
            </a:r>
            <a:r>
              <a:rPr lang="en-GB" sz="2000" dirty="0"/>
              <a:t> Atalanta:</a:t>
            </a:r>
            <a:br>
              <a:rPr lang="en-GB" sz="2000" dirty="0"/>
            </a:br>
            <a:r>
              <a:rPr lang="en-GB" sz="2000" dirty="0"/>
              <a:t>A polished brooch fastened the top of her clothing,</a:t>
            </a:r>
            <a:br>
              <a:rPr lang="en-GB" sz="2000" dirty="0"/>
            </a:br>
            <a:r>
              <a:rPr lang="en-GB" sz="2000" dirty="0"/>
              <a:t>Her hair was simple, gathered up into a single knot.</a:t>
            </a:r>
            <a:br>
              <a:rPr lang="en-GB" sz="2000" dirty="0"/>
            </a:br>
            <a:r>
              <a:rPr lang="en-GB" sz="2000" dirty="0"/>
              <a:t>Dangling from her left shoulder, an ivory quiver	</a:t>
            </a:r>
            <a:br>
              <a:rPr lang="en-GB" sz="2000" dirty="0"/>
            </a:br>
            <a:r>
              <a:rPr lang="en-GB" sz="2000" dirty="0"/>
              <a:t>Of arrows clattered, and she held a bow in her left hand:</a:t>
            </a:r>
            <a:br>
              <a:rPr lang="en-GB" sz="2000" dirty="0"/>
            </a:br>
            <a:r>
              <a:rPr lang="en-GB" sz="2000" dirty="0"/>
              <a:t>Such was her outfit; her face you could say truly </a:t>
            </a:r>
            <a:br>
              <a:rPr lang="en-GB" sz="2000" dirty="0"/>
            </a:br>
            <a:r>
              <a:rPr lang="en-GB" sz="2000" dirty="0"/>
              <a:t>Would be girlish in a boy, yet boyish in a girl.</a:t>
            </a:r>
            <a:br>
              <a:rPr lang="en-GB" sz="2000" dirty="0"/>
            </a:br>
            <a:r>
              <a:rPr lang="en-GB" sz="2000" dirty="0"/>
              <a:t>As soon as he saw her, the Calydonian hero, Meleager,</a:t>
            </a:r>
            <a:br>
              <a:rPr lang="en-GB" sz="2000" dirty="0"/>
            </a:br>
            <a:r>
              <a:rPr lang="en-GB" sz="2000" dirty="0"/>
              <a:t>Desired her, despite divine disapproval, and drank in secret</a:t>
            </a:r>
            <a:br>
              <a:rPr lang="en-GB" sz="2000" dirty="0"/>
            </a:br>
            <a:r>
              <a:rPr lang="en-GB" sz="2000" dirty="0"/>
              <a:t>Fires and said “Oh happy man, whomever she thinks</a:t>
            </a:r>
            <a:br>
              <a:rPr lang="en-GB" sz="2000" dirty="0"/>
            </a:br>
            <a:r>
              <a:rPr lang="en-GB" sz="2000" dirty="0"/>
              <a:t>Worthy enough!” And neither time nor shame allowed him</a:t>
            </a:r>
            <a:br>
              <a:rPr lang="en-GB" sz="2000" dirty="0"/>
            </a:br>
            <a:r>
              <a:rPr lang="en-GB" sz="2000" dirty="0"/>
              <a:t>To say more: </a:t>
            </a:r>
            <a:r>
              <a:rPr lang="en-GB" sz="2000" dirty="0">
                <a:solidFill>
                  <a:srgbClr val="FF0000"/>
                </a:solidFill>
              </a:rPr>
              <a:t>the greater work of the great contest pushes on</a:t>
            </a:r>
            <a:r>
              <a:rPr lang="en-GB" sz="2000" dirty="0"/>
              <a:t>.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1066BC4-4217-889E-4300-41CCD5E62011}"/>
              </a:ext>
            </a:extLst>
          </p:cNvPr>
          <p:cNvSpPr txBox="1">
            <a:spLocks/>
          </p:cNvSpPr>
          <p:nvPr/>
        </p:nvSpPr>
        <p:spPr>
          <a:xfrm>
            <a:off x="6734176" y="522732"/>
            <a:ext cx="5105400" cy="37825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 	</a:t>
            </a:r>
            <a:r>
              <a:rPr lang="en-GB" sz="2000" dirty="0" err="1"/>
              <a:t>nemorisque</a:t>
            </a:r>
            <a:r>
              <a:rPr lang="en-GB" sz="2000" dirty="0"/>
              <a:t> </a:t>
            </a:r>
            <a:r>
              <a:rPr lang="en-GB" sz="2000" dirty="0" err="1"/>
              <a:t>decus</a:t>
            </a:r>
            <a:r>
              <a:rPr lang="en-GB" sz="2000" dirty="0"/>
              <a:t> </a:t>
            </a:r>
            <a:r>
              <a:rPr lang="en-GB" sz="2000" dirty="0" err="1"/>
              <a:t>Tegeaea</a:t>
            </a:r>
            <a:r>
              <a:rPr lang="en-GB" sz="2000" dirty="0"/>
              <a:t> </a:t>
            </a:r>
            <a:r>
              <a:rPr lang="en-GB" sz="2000" dirty="0" err="1"/>
              <a:t>Lycaei</a:t>
            </a:r>
            <a:r>
              <a:rPr lang="en-GB" sz="2000" dirty="0"/>
              <a:t>: </a:t>
            </a:r>
            <a:br>
              <a:rPr lang="en-GB" sz="2000" dirty="0"/>
            </a:br>
            <a:r>
              <a:rPr lang="en-GB" sz="2000" dirty="0" err="1"/>
              <a:t>rasilis</a:t>
            </a:r>
            <a:r>
              <a:rPr lang="en-GB" sz="2000" dirty="0"/>
              <a:t> huic </a:t>
            </a:r>
            <a:r>
              <a:rPr lang="en-GB" sz="2000" dirty="0" err="1"/>
              <a:t>summam</a:t>
            </a:r>
            <a:r>
              <a:rPr lang="en-GB" sz="2000" dirty="0"/>
              <a:t> </a:t>
            </a:r>
            <a:r>
              <a:rPr lang="en-GB" sz="2000" dirty="0" err="1"/>
              <a:t>mordebat</a:t>
            </a:r>
            <a:r>
              <a:rPr lang="en-GB" sz="2000" dirty="0"/>
              <a:t> fibula </a:t>
            </a:r>
            <a:r>
              <a:rPr lang="en-GB" sz="2000" dirty="0" err="1"/>
              <a:t>vestem</a:t>
            </a:r>
            <a:r>
              <a:rPr lang="en-GB" sz="2000" dirty="0"/>
              <a:t>, </a:t>
            </a:r>
            <a:br>
              <a:rPr lang="en-GB" sz="2000" dirty="0"/>
            </a:br>
            <a:r>
              <a:rPr lang="en-GB" sz="2000" dirty="0" err="1"/>
              <a:t>crinis</a:t>
            </a:r>
            <a:r>
              <a:rPr lang="en-GB" sz="2000" dirty="0"/>
              <a:t> </a:t>
            </a:r>
            <a:r>
              <a:rPr lang="en-GB" sz="2000" dirty="0" err="1"/>
              <a:t>erat</a:t>
            </a:r>
            <a:r>
              <a:rPr lang="en-GB" sz="2000" dirty="0"/>
              <a:t> simplex, </a:t>
            </a:r>
            <a:r>
              <a:rPr lang="en-GB" sz="2000" dirty="0" err="1"/>
              <a:t>nodum</a:t>
            </a:r>
            <a:r>
              <a:rPr lang="en-GB" sz="2000" dirty="0"/>
              <a:t> </a:t>
            </a:r>
            <a:r>
              <a:rPr lang="en-GB" sz="2000" dirty="0" err="1"/>
              <a:t>conlectus</a:t>
            </a:r>
            <a:r>
              <a:rPr lang="en-GB" sz="2000" dirty="0"/>
              <a:t> in unum, </a:t>
            </a:r>
            <a:br>
              <a:rPr lang="en-GB" sz="2000" dirty="0"/>
            </a:br>
            <a:r>
              <a:rPr lang="en-GB" sz="2000" dirty="0"/>
              <a:t>ex </a:t>
            </a:r>
            <a:r>
              <a:rPr lang="en-GB" sz="2000" dirty="0" err="1"/>
              <a:t>umero</a:t>
            </a:r>
            <a:r>
              <a:rPr lang="en-GB" sz="2000" dirty="0"/>
              <a:t> pendens </a:t>
            </a:r>
            <a:r>
              <a:rPr lang="en-GB" sz="2000" dirty="0" err="1"/>
              <a:t>resonabat</a:t>
            </a:r>
            <a:r>
              <a:rPr lang="en-GB" sz="2000" dirty="0"/>
              <a:t> </a:t>
            </a:r>
            <a:r>
              <a:rPr lang="en-GB" sz="2000" dirty="0" err="1"/>
              <a:t>eburnea</a:t>
            </a:r>
            <a:r>
              <a:rPr lang="en-GB" sz="2000" dirty="0"/>
              <a:t> </a:t>
            </a:r>
            <a:r>
              <a:rPr lang="en-GB" sz="2000" dirty="0" err="1"/>
              <a:t>laevo</a:t>
            </a:r>
            <a:r>
              <a:rPr lang="en-GB" sz="2000" dirty="0"/>
              <a:t> 	</a:t>
            </a:r>
            <a:br>
              <a:rPr lang="en-GB" sz="2000" dirty="0"/>
            </a:br>
            <a:r>
              <a:rPr lang="en-GB" sz="2000" dirty="0" err="1"/>
              <a:t>telorum</a:t>
            </a:r>
            <a:r>
              <a:rPr lang="en-GB" sz="2000" dirty="0"/>
              <a:t> custos, </a:t>
            </a:r>
            <a:r>
              <a:rPr lang="en-GB" sz="2000" dirty="0" err="1"/>
              <a:t>arcum</a:t>
            </a:r>
            <a:r>
              <a:rPr lang="en-GB" sz="2000" dirty="0"/>
              <a:t> quoque </a:t>
            </a:r>
            <a:r>
              <a:rPr lang="en-GB" sz="2000" dirty="0" err="1"/>
              <a:t>laeva</a:t>
            </a:r>
            <a:r>
              <a:rPr lang="en-GB" sz="2000" dirty="0"/>
              <a:t> </a:t>
            </a:r>
            <a:r>
              <a:rPr lang="en-GB" sz="2000" dirty="0" err="1"/>
              <a:t>tenebat</a:t>
            </a:r>
            <a:r>
              <a:rPr lang="en-GB" sz="2000" dirty="0"/>
              <a:t>; </a:t>
            </a:r>
            <a:br>
              <a:rPr lang="en-GB" sz="2000" dirty="0"/>
            </a:br>
            <a:r>
              <a:rPr lang="en-GB" sz="2000" dirty="0" err="1"/>
              <a:t>talis</a:t>
            </a:r>
            <a:r>
              <a:rPr lang="en-GB" sz="2000" dirty="0"/>
              <a:t> </a:t>
            </a:r>
            <a:r>
              <a:rPr lang="en-GB" sz="2000" dirty="0" err="1"/>
              <a:t>erat</a:t>
            </a:r>
            <a:r>
              <a:rPr lang="en-GB" sz="2000" dirty="0"/>
              <a:t> cultus; facies,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dicere</a:t>
            </a:r>
            <a:r>
              <a:rPr lang="en-GB" sz="2000" dirty="0"/>
              <a:t> </a:t>
            </a:r>
            <a:r>
              <a:rPr lang="en-GB" sz="2000" dirty="0" err="1"/>
              <a:t>vere</a:t>
            </a:r>
            <a:r>
              <a:rPr lang="en-GB" sz="2000" dirty="0"/>
              <a:t> </a:t>
            </a:r>
            <a:r>
              <a:rPr lang="en-GB" sz="2000" dirty="0" err="1"/>
              <a:t>virgineam</a:t>
            </a:r>
            <a:r>
              <a:rPr lang="en-GB" sz="2000" dirty="0"/>
              <a:t> in </a:t>
            </a:r>
            <a:r>
              <a:rPr lang="en-GB" sz="2000" dirty="0" err="1"/>
              <a:t>puero</a:t>
            </a:r>
            <a:r>
              <a:rPr lang="en-GB" sz="2000" dirty="0"/>
              <a:t>, </a:t>
            </a:r>
            <a:r>
              <a:rPr lang="en-GB" sz="2000" dirty="0" err="1"/>
              <a:t>puerilem</a:t>
            </a:r>
            <a:r>
              <a:rPr lang="en-GB" sz="2000" dirty="0"/>
              <a:t> in </a:t>
            </a:r>
            <a:r>
              <a:rPr lang="en-GB" sz="2000" dirty="0" err="1"/>
              <a:t>virgine</a:t>
            </a:r>
            <a:r>
              <a:rPr lang="en-GB" sz="2000" dirty="0"/>
              <a:t> </a:t>
            </a:r>
            <a:r>
              <a:rPr lang="en-GB" sz="2000" dirty="0" err="1"/>
              <a:t>possis</a:t>
            </a:r>
            <a:r>
              <a:rPr lang="en-GB" sz="2000" dirty="0"/>
              <a:t>. </a:t>
            </a:r>
            <a:r>
              <a:rPr lang="en-GB" sz="2000" dirty="0" err="1"/>
              <a:t>hanc</a:t>
            </a:r>
            <a:r>
              <a:rPr lang="en-GB" sz="2000" dirty="0"/>
              <a:t> </a:t>
            </a:r>
            <a:r>
              <a:rPr lang="en-GB" sz="2000" dirty="0" err="1"/>
              <a:t>pariter</a:t>
            </a:r>
            <a:r>
              <a:rPr lang="en-GB" sz="2000" dirty="0"/>
              <a:t> </a:t>
            </a:r>
            <a:r>
              <a:rPr lang="en-GB" sz="2000" dirty="0" err="1"/>
              <a:t>vidit</a:t>
            </a:r>
            <a:r>
              <a:rPr lang="en-GB" sz="2000" dirty="0"/>
              <a:t>, </a:t>
            </a:r>
            <a:r>
              <a:rPr lang="en-GB" sz="2000" dirty="0" err="1"/>
              <a:t>pariter</a:t>
            </a:r>
            <a:r>
              <a:rPr lang="en-GB" sz="2000" dirty="0"/>
              <a:t> </a:t>
            </a:r>
            <a:r>
              <a:rPr lang="en-GB" sz="2000" dirty="0" err="1"/>
              <a:t>Calydonius</a:t>
            </a:r>
            <a:r>
              <a:rPr lang="en-GB" sz="2000" dirty="0"/>
              <a:t> </a:t>
            </a:r>
            <a:r>
              <a:rPr lang="en-GB" sz="2000" dirty="0" err="1"/>
              <a:t>heros</a:t>
            </a:r>
            <a:r>
              <a:rPr lang="en-GB" sz="2000" dirty="0"/>
              <a:t> </a:t>
            </a:r>
            <a:r>
              <a:rPr lang="en-GB" sz="2000" dirty="0" err="1"/>
              <a:t>optavit</a:t>
            </a:r>
            <a:r>
              <a:rPr lang="en-GB" sz="2000" dirty="0"/>
              <a:t> </a:t>
            </a:r>
            <a:r>
              <a:rPr lang="en-GB" sz="2000" dirty="0" err="1"/>
              <a:t>renuente</a:t>
            </a:r>
            <a:r>
              <a:rPr lang="en-GB" sz="2000" dirty="0"/>
              <a:t> deo </a:t>
            </a:r>
            <a:r>
              <a:rPr lang="en-GB" sz="2000" dirty="0" err="1"/>
              <a:t>flammasque</a:t>
            </a:r>
            <a:r>
              <a:rPr lang="en-GB" sz="2000" dirty="0"/>
              <a:t> </a:t>
            </a:r>
            <a:r>
              <a:rPr lang="en-GB" sz="2000" dirty="0" err="1"/>
              <a:t>latentes</a:t>
            </a:r>
            <a:r>
              <a:rPr lang="en-GB" sz="2000" dirty="0"/>
              <a:t> </a:t>
            </a:r>
            <a:r>
              <a:rPr lang="en-GB" sz="2000" dirty="0" err="1"/>
              <a:t>hausit</a:t>
            </a:r>
            <a:r>
              <a:rPr lang="en-GB" sz="2000" dirty="0"/>
              <a:t> et “o </a:t>
            </a:r>
            <a:r>
              <a:rPr lang="en-GB" sz="2000" dirty="0" err="1"/>
              <a:t>felix</a:t>
            </a:r>
            <a:r>
              <a:rPr lang="en-GB" sz="2000" dirty="0"/>
              <a:t>, </a:t>
            </a:r>
            <a:r>
              <a:rPr lang="en-GB" sz="2000" dirty="0" err="1"/>
              <a:t>siquem</a:t>
            </a:r>
            <a:r>
              <a:rPr lang="en-GB" sz="2000" dirty="0"/>
              <a:t> </a:t>
            </a:r>
            <a:r>
              <a:rPr lang="en-GB" sz="2000" dirty="0" err="1"/>
              <a:t>dignabitur</a:t>
            </a:r>
            <a:r>
              <a:rPr lang="en-GB" sz="2000" dirty="0"/>
              <a:t>” </a:t>
            </a:r>
            <a:r>
              <a:rPr lang="en-GB" sz="2000" dirty="0" err="1"/>
              <a:t>inquit</a:t>
            </a:r>
            <a:r>
              <a:rPr lang="en-GB" sz="2000" dirty="0"/>
              <a:t> “</a:t>
            </a:r>
            <a:r>
              <a:rPr lang="en-GB" sz="2000" dirty="0" err="1"/>
              <a:t>ista</a:t>
            </a:r>
            <a:r>
              <a:rPr lang="en-GB" sz="2000" dirty="0"/>
              <a:t> </a:t>
            </a:r>
            <a:r>
              <a:rPr lang="en-GB" sz="2000" dirty="0" err="1"/>
              <a:t>virum</a:t>
            </a:r>
            <a:r>
              <a:rPr lang="en-GB" sz="2000" dirty="0"/>
              <a:t>!” </a:t>
            </a:r>
            <a:r>
              <a:rPr lang="en-GB" sz="2000" dirty="0" err="1"/>
              <a:t>nec</a:t>
            </a:r>
            <a:r>
              <a:rPr lang="en-GB" sz="2000" dirty="0"/>
              <a:t> </a:t>
            </a:r>
            <a:r>
              <a:rPr lang="en-GB" sz="2000" dirty="0" err="1"/>
              <a:t>plura</a:t>
            </a:r>
            <a:r>
              <a:rPr lang="en-GB" sz="2000" dirty="0"/>
              <a:t> </a:t>
            </a:r>
            <a:r>
              <a:rPr lang="en-GB" sz="2000" dirty="0" err="1"/>
              <a:t>sinit</a:t>
            </a:r>
            <a:r>
              <a:rPr lang="en-GB" sz="2000" dirty="0"/>
              <a:t> </a:t>
            </a:r>
            <a:r>
              <a:rPr lang="en-GB" sz="2000" dirty="0" err="1"/>
              <a:t>tempusque</a:t>
            </a:r>
            <a:r>
              <a:rPr lang="en-GB" sz="2000" dirty="0"/>
              <a:t> </a:t>
            </a:r>
            <a:r>
              <a:rPr lang="en-GB" sz="2000" dirty="0" err="1"/>
              <a:t>pudorque</a:t>
            </a:r>
            <a:r>
              <a:rPr lang="en-GB" sz="2000" dirty="0"/>
              <a:t> </a:t>
            </a:r>
            <a:br>
              <a:rPr lang="en-GB" sz="2000" dirty="0"/>
            </a:br>
            <a:r>
              <a:rPr lang="en-GB" sz="2000" dirty="0" err="1"/>
              <a:t>dicere</a:t>
            </a:r>
            <a:r>
              <a:rPr lang="en-GB" sz="2000" dirty="0"/>
              <a:t>: </a:t>
            </a:r>
            <a:r>
              <a:rPr lang="en-GB" sz="2000" dirty="0" err="1">
                <a:solidFill>
                  <a:srgbClr val="FF0000"/>
                </a:solidFill>
              </a:rPr>
              <a:t>maius</a:t>
            </a:r>
            <a:r>
              <a:rPr lang="en-GB" sz="2000" dirty="0">
                <a:solidFill>
                  <a:srgbClr val="FF0000"/>
                </a:solidFill>
              </a:rPr>
              <a:t> opus </a:t>
            </a:r>
            <a:r>
              <a:rPr lang="en-GB" sz="2000" dirty="0" err="1">
                <a:solidFill>
                  <a:srgbClr val="FF0000"/>
                </a:solidFill>
              </a:rPr>
              <a:t>magni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err="1">
                <a:solidFill>
                  <a:srgbClr val="FF0000"/>
                </a:solidFill>
              </a:rPr>
              <a:t>certaminis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err="1">
                <a:solidFill>
                  <a:srgbClr val="FF0000"/>
                </a:solidFill>
              </a:rPr>
              <a:t>urget</a:t>
            </a:r>
            <a:r>
              <a:rPr lang="en-GB" sz="2000" dirty="0"/>
              <a:t>.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900C090-CD61-EABE-713C-7D99D844238D}"/>
              </a:ext>
            </a:extLst>
          </p:cNvPr>
          <p:cNvSpPr txBox="1">
            <a:spLocks/>
          </p:cNvSpPr>
          <p:nvPr/>
        </p:nvSpPr>
        <p:spPr>
          <a:xfrm>
            <a:off x="224155" y="4486274"/>
            <a:ext cx="6652895" cy="21050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I shall speak of bristling battles,</a:t>
            </a:r>
            <a:br>
              <a:rPr lang="en-GB" sz="2000" dirty="0"/>
            </a:br>
            <a:r>
              <a:rPr lang="en-GB" sz="2000" dirty="0"/>
              <a:t>Of battles and kings driven to doom by their spirits,</a:t>
            </a:r>
            <a:br>
              <a:rPr lang="en-GB" sz="2000" dirty="0"/>
            </a:br>
            <a:r>
              <a:rPr lang="en-GB" sz="2000" dirty="0"/>
              <a:t>An army from </a:t>
            </a:r>
            <a:r>
              <a:rPr lang="en-GB" sz="2000" dirty="0" err="1"/>
              <a:t>Tyrrhenia</a:t>
            </a:r>
            <a:r>
              <a:rPr lang="en-GB" sz="2000" dirty="0"/>
              <a:t> and all of Hesperia united by war</a:t>
            </a:r>
            <a:br>
              <a:rPr lang="en-GB" sz="2000" dirty="0"/>
            </a:br>
            <a:r>
              <a:rPr lang="en-GB" sz="2000" dirty="0"/>
              <a:t>For me, a greater order of things is now being born,</a:t>
            </a:r>
            <a:br>
              <a:rPr lang="en-GB" sz="2000" dirty="0"/>
            </a:br>
            <a:r>
              <a:rPr lang="en-GB" sz="2000" dirty="0"/>
              <a:t>I </a:t>
            </a:r>
            <a:r>
              <a:rPr lang="en-GB" sz="2000" dirty="0">
                <a:solidFill>
                  <a:srgbClr val="FF0000"/>
                </a:solidFill>
              </a:rPr>
              <a:t>begin a greater work.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	- Virgil </a:t>
            </a:r>
            <a:r>
              <a:rPr lang="en-GB" sz="2000" i="1" dirty="0"/>
              <a:t>Aeneid </a:t>
            </a:r>
            <a:r>
              <a:rPr lang="en-GB" sz="2000" dirty="0"/>
              <a:t>7.41-45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13E76E7-3857-0271-B26C-BDF678D47727}"/>
              </a:ext>
            </a:extLst>
          </p:cNvPr>
          <p:cNvSpPr txBox="1">
            <a:spLocks/>
          </p:cNvSpPr>
          <p:nvPr/>
        </p:nvSpPr>
        <p:spPr>
          <a:xfrm>
            <a:off x="6334125" y="4486274"/>
            <a:ext cx="5505451" cy="21050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		</a:t>
            </a:r>
            <a:r>
              <a:rPr lang="en-GB" sz="2000" dirty="0" err="1"/>
              <a:t>dicam</a:t>
            </a:r>
            <a:r>
              <a:rPr lang="en-GB" sz="2000" dirty="0"/>
              <a:t> </a:t>
            </a:r>
            <a:r>
              <a:rPr lang="en-GB" sz="2000" dirty="0" err="1"/>
              <a:t>horrida</a:t>
            </a:r>
            <a:r>
              <a:rPr lang="en-GB" sz="2000" dirty="0"/>
              <a:t> </a:t>
            </a:r>
            <a:r>
              <a:rPr lang="en-GB" sz="2000" dirty="0" err="1"/>
              <a:t>bella</a:t>
            </a:r>
            <a:r>
              <a:rPr lang="en-GB" sz="2000" dirty="0"/>
              <a:t>,</a:t>
            </a:r>
            <a:br>
              <a:rPr lang="en-GB" sz="2000" dirty="0"/>
            </a:br>
            <a:r>
              <a:rPr lang="en-GB" sz="2000" dirty="0" err="1"/>
              <a:t>dicam</a:t>
            </a:r>
            <a:r>
              <a:rPr lang="en-GB" sz="2000" dirty="0"/>
              <a:t> </a:t>
            </a:r>
            <a:r>
              <a:rPr lang="en-GB" sz="2000" dirty="0" err="1"/>
              <a:t>acies</a:t>
            </a:r>
            <a:r>
              <a:rPr lang="en-GB" sz="2000" dirty="0"/>
              <a:t> </a:t>
            </a:r>
            <a:r>
              <a:rPr lang="en-GB" sz="2000" dirty="0" err="1"/>
              <a:t>actosque</a:t>
            </a:r>
            <a:r>
              <a:rPr lang="en-GB" sz="2000" dirty="0"/>
              <a:t> </a:t>
            </a:r>
            <a:r>
              <a:rPr lang="en-GB" sz="2000" dirty="0" err="1"/>
              <a:t>animis</a:t>
            </a:r>
            <a:r>
              <a:rPr lang="en-GB" sz="2000" dirty="0"/>
              <a:t> in </a:t>
            </a:r>
            <a:r>
              <a:rPr lang="en-GB" sz="2000" dirty="0" err="1"/>
              <a:t>funera</a:t>
            </a:r>
            <a:r>
              <a:rPr lang="en-GB" sz="2000" dirty="0"/>
              <a:t> reges,</a:t>
            </a:r>
            <a:br>
              <a:rPr lang="en-GB" sz="2000" dirty="0"/>
            </a:br>
            <a:r>
              <a:rPr lang="en-GB" sz="2000" dirty="0" err="1"/>
              <a:t>Tyrrhenamque</a:t>
            </a:r>
            <a:r>
              <a:rPr lang="en-GB" sz="2000" dirty="0"/>
              <a:t> </a:t>
            </a:r>
            <a:r>
              <a:rPr lang="en-GB" sz="2000" dirty="0" err="1"/>
              <a:t>manum</a:t>
            </a:r>
            <a:r>
              <a:rPr lang="en-GB" sz="2000" dirty="0"/>
              <a:t> </a:t>
            </a:r>
            <a:r>
              <a:rPr lang="en-GB" sz="2000" dirty="0" err="1"/>
              <a:t>totamque</a:t>
            </a:r>
            <a:r>
              <a:rPr lang="en-GB" sz="2000" dirty="0"/>
              <a:t> sub </a:t>
            </a:r>
            <a:r>
              <a:rPr lang="en-GB" sz="2000" dirty="0" err="1"/>
              <a:t>arma</a:t>
            </a:r>
            <a:r>
              <a:rPr lang="en-GB" sz="2000" dirty="0"/>
              <a:t> </a:t>
            </a:r>
            <a:r>
              <a:rPr lang="en-GB" sz="2000" dirty="0" err="1"/>
              <a:t>coactam</a:t>
            </a:r>
            <a:br>
              <a:rPr lang="en-GB" sz="2000" dirty="0"/>
            </a:br>
            <a:r>
              <a:rPr lang="en-GB" sz="2000" dirty="0" err="1"/>
              <a:t>Hesperiam</a:t>
            </a:r>
            <a:r>
              <a:rPr lang="en-GB" sz="2000" dirty="0"/>
              <a:t>. </a:t>
            </a:r>
            <a:r>
              <a:rPr lang="en-GB" sz="2000" dirty="0" err="1"/>
              <a:t>maior</a:t>
            </a:r>
            <a:r>
              <a:rPr lang="en-GB" sz="2000" dirty="0"/>
              <a:t> rerum mihi </a:t>
            </a:r>
            <a:r>
              <a:rPr lang="en-GB" sz="2000" dirty="0" err="1"/>
              <a:t>nascitur</a:t>
            </a:r>
            <a:r>
              <a:rPr lang="en-GB" sz="2000" dirty="0"/>
              <a:t> ordo,</a:t>
            </a:r>
            <a:br>
              <a:rPr lang="en-GB" sz="2000" dirty="0"/>
            </a:br>
            <a:r>
              <a:rPr lang="en-GB" sz="2000" dirty="0" err="1">
                <a:solidFill>
                  <a:srgbClr val="FF0000"/>
                </a:solidFill>
              </a:rPr>
              <a:t>maius</a:t>
            </a:r>
            <a:r>
              <a:rPr lang="en-GB" sz="2000" dirty="0">
                <a:solidFill>
                  <a:srgbClr val="FF0000"/>
                </a:solidFill>
              </a:rPr>
              <a:t> opus </a:t>
            </a:r>
            <a:r>
              <a:rPr lang="en-GB" sz="2000" dirty="0" err="1">
                <a:solidFill>
                  <a:srgbClr val="FF0000"/>
                </a:solidFill>
              </a:rPr>
              <a:t>moveo</a:t>
            </a:r>
            <a:r>
              <a:rPr lang="en-GB" sz="2000" dirty="0">
                <a:solidFill>
                  <a:srgbClr val="FF0000"/>
                </a:solidFill>
              </a:rPr>
              <a:t>.     </a:t>
            </a:r>
            <a:r>
              <a:rPr lang="en-GB" sz="2000" dirty="0"/>
              <a:t>         </a:t>
            </a:r>
          </a:p>
        </p:txBody>
      </p:sp>
    </p:spTree>
    <p:extLst>
      <p:ext uri="{BB962C8B-B14F-4D97-AF65-F5344CB8AC3E}">
        <p14:creationId xmlns:p14="http://schemas.microsoft.com/office/powerpoint/2010/main" val="32123432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4E8B03A-E2DC-D3AE-ACAD-EDF4881C217E}"/>
              </a:ext>
            </a:extLst>
          </p:cNvPr>
          <p:cNvSpPr txBox="1">
            <a:spLocks/>
          </p:cNvSpPr>
          <p:nvPr/>
        </p:nvSpPr>
        <p:spPr>
          <a:xfrm>
            <a:off x="224155" y="2503932"/>
            <a:ext cx="6652895" cy="37825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And, glory of the Arcadian forests, </a:t>
            </a:r>
            <a:r>
              <a:rPr lang="en-GB" sz="2000" dirty="0" err="1"/>
              <a:t>Tegean</a:t>
            </a:r>
            <a:r>
              <a:rPr lang="en-GB" sz="2000" dirty="0"/>
              <a:t> Atalanta:</a:t>
            </a:r>
            <a:br>
              <a:rPr lang="en-GB" sz="2000" dirty="0"/>
            </a:br>
            <a:r>
              <a:rPr lang="en-GB" sz="2000" dirty="0"/>
              <a:t>A polished brooch fastened the top of her clothing,</a:t>
            </a:r>
            <a:br>
              <a:rPr lang="en-GB" sz="2000" dirty="0"/>
            </a:b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Her hair was simple</a:t>
            </a:r>
            <a:r>
              <a:rPr lang="en-GB" sz="2000" dirty="0"/>
              <a:t>, gathered up into a single knot.</a:t>
            </a:r>
            <a:br>
              <a:rPr lang="en-GB" sz="2000" dirty="0"/>
            </a:br>
            <a:r>
              <a:rPr lang="en-GB" sz="2000" dirty="0"/>
              <a:t>Dangling from her left shoulder, an ivory quiver	</a:t>
            </a:r>
            <a:br>
              <a:rPr lang="en-GB" sz="2000" dirty="0"/>
            </a:br>
            <a:r>
              <a:rPr lang="en-GB" sz="2000" dirty="0"/>
              <a:t>Of arrows clattered, and she held a bow in her left hand:</a:t>
            </a:r>
            <a:br>
              <a:rPr lang="en-GB" sz="2000" dirty="0"/>
            </a:br>
            <a:r>
              <a:rPr lang="en-GB" sz="2000" dirty="0"/>
              <a:t>Such was her outfit; her </a:t>
            </a:r>
            <a:r>
              <a:rPr lang="en-GB" sz="2000" dirty="0">
                <a:solidFill>
                  <a:srgbClr val="CC00CC"/>
                </a:solidFill>
              </a:rPr>
              <a:t>face you could say truly </a:t>
            </a:r>
            <a:br>
              <a:rPr lang="en-GB" sz="2000" dirty="0">
                <a:solidFill>
                  <a:srgbClr val="CC00CC"/>
                </a:solidFill>
              </a:rPr>
            </a:br>
            <a:r>
              <a:rPr lang="en-GB" sz="2000" dirty="0">
                <a:solidFill>
                  <a:srgbClr val="CC00CC"/>
                </a:solidFill>
              </a:rPr>
              <a:t>Would be girlish in a boy, yet boyish in a girl</a:t>
            </a:r>
            <a:r>
              <a:rPr lang="en-GB" sz="2000" dirty="0"/>
              <a:t>.</a:t>
            </a:r>
            <a:br>
              <a:rPr lang="en-GB" sz="2000" dirty="0"/>
            </a:br>
            <a:r>
              <a:rPr lang="en-GB" sz="2000" dirty="0"/>
              <a:t>As soon as he saw her, the Calydonian hero, Meleager,</a:t>
            </a:r>
            <a:br>
              <a:rPr lang="en-GB" sz="2000" dirty="0"/>
            </a:br>
            <a:r>
              <a:rPr lang="en-GB" sz="2000" dirty="0">
                <a:solidFill>
                  <a:srgbClr val="0070C0"/>
                </a:solidFill>
              </a:rPr>
              <a:t>Desired</a:t>
            </a:r>
            <a:r>
              <a:rPr lang="en-GB" sz="2000" dirty="0"/>
              <a:t> her, despite divine disapproval, </a:t>
            </a:r>
            <a:r>
              <a:rPr lang="en-GB" sz="2000" dirty="0">
                <a:solidFill>
                  <a:srgbClr val="0070C0"/>
                </a:solidFill>
              </a:rPr>
              <a:t>and drank in secret</a:t>
            </a:r>
            <a:br>
              <a:rPr lang="en-GB" sz="2000" dirty="0">
                <a:solidFill>
                  <a:srgbClr val="0070C0"/>
                </a:solidFill>
              </a:rPr>
            </a:br>
            <a:r>
              <a:rPr lang="en-GB" sz="2000" dirty="0">
                <a:solidFill>
                  <a:srgbClr val="0070C0"/>
                </a:solidFill>
              </a:rPr>
              <a:t>Fires </a:t>
            </a:r>
            <a:r>
              <a:rPr lang="en-GB" sz="2000" dirty="0"/>
              <a:t>and said “Oh happy man, whomever she thinks</a:t>
            </a:r>
            <a:br>
              <a:rPr lang="en-GB" sz="2000" dirty="0"/>
            </a:br>
            <a:r>
              <a:rPr lang="en-GB" sz="2000" dirty="0"/>
              <a:t>Worthy enough!” And neither time nor shame allowed him</a:t>
            </a:r>
            <a:br>
              <a:rPr lang="en-GB" sz="2000" dirty="0"/>
            </a:br>
            <a:r>
              <a:rPr lang="en-GB" sz="2000" dirty="0"/>
              <a:t>To say more: the greater work of the great contest pushes on.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FCAF31-45CC-A69F-0DAA-012BE356E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/>
              <a:t>(Un)Epic Appearances (Ov. </a:t>
            </a:r>
            <a:r>
              <a:rPr lang="en-GB" i="1" cap="none" dirty="0"/>
              <a:t>Met. </a:t>
            </a:r>
            <a:r>
              <a:rPr lang="en-GB" cap="none" dirty="0"/>
              <a:t>8.317-28)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1066BC4-4217-889E-4300-41CCD5E62011}"/>
              </a:ext>
            </a:extLst>
          </p:cNvPr>
          <p:cNvSpPr txBox="1">
            <a:spLocks/>
          </p:cNvSpPr>
          <p:nvPr/>
        </p:nvSpPr>
        <p:spPr>
          <a:xfrm>
            <a:off x="6734176" y="2503932"/>
            <a:ext cx="5105400" cy="37825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 	</a:t>
            </a:r>
            <a:r>
              <a:rPr lang="en-GB" sz="2000" dirty="0" err="1"/>
              <a:t>nemorisque</a:t>
            </a:r>
            <a:r>
              <a:rPr lang="en-GB" sz="2000" dirty="0"/>
              <a:t> </a:t>
            </a:r>
            <a:r>
              <a:rPr lang="en-GB" sz="2000" dirty="0" err="1"/>
              <a:t>decus</a:t>
            </a:r>
            <a:r>
              <a:rPr lang="en-GB" sz="2000" dirty="0"/>
              <a:t> </a:t>
            </a:r>
            <a:r>
              <a:rPr lang="en-GB" sz="2000" dirty="0" err="1"/>
              <a:t>Tegeaea</a:t>
            </a:r>
            <a:r>
              <a:rPr lang="en-GB" sz="2000" dirty="0"/>
              <a:t> </a:t>
            </a:r>
            <a:r>
              <a:rPr lang="en-GB" sz="2000" dirty="0" err="1"/>
              <a:t>Lycaei</a:t>
            </a:r>
            <a:r>
              <a:rPr lang="en-GB" sz="2000" dirty="0"/>
              <a:t>: </a:t>
            </a:r>
            <a:br>
              <a:rPr lang="en-GB" sz="2000" dirty="0"/>
            </a:br>
            <a:r>
              <a:rPr lang="en-GB" sz="2000" dirty="0" err="1"/>
              <a:t>rasilis</a:t>
            </a:r>
            <a:r>
              <a:rPr lang="en-GB" sz="2000" dirty="0"/>
              <a:t> huic </a:t>
            </a:r>
            <a:r>
              <a:rPr lang="en-GB" sz="2000" dirty="0" err="1"/>
              <a:t>summam</a:t>
            </a:r>
            <a:r>
              <a:rPr lang="en-GB" sz="2000" dirty="0"/>
              <a:t> </a:t>
            </a:r>
            <a:r>
              <a:rPr lang="en-GB" sz="2000" dirty="0" err="1"/>
              <a:t>mordebat</a:t>
            </a:r>
            <a:r>
              <a:rPr lang="en-GB" sz="2000" dirty="0"/>
              <a:t> fibula </a:t>
            </a:r>
            <a:r>
              <a:rPr lang="en-GB" sz="2000" dirty="0" err="1"/>
              <a:t>vestem</a:t>
            </a:r>
            <a:r>
              <a:rPr lang="en-GB" sz="2000" dirty="0"/>
              <a:t>, </a:t>
            </a:r>
            <a:br>
              <a:rPr lang="en-GB" sz="2000" dirty="0"/>
            </a:br>
            <a:r>
              <a:rPr lang="en-GB" sz="2000" dirty="0" err="1">
                <a:solidFill>
                  <a:schemeClr val="accent1">
                    <a:lumMod val="75000"/>
                  </a:schemeClr>
                </a:solidFill>
              </a:rPr>
              <a:t>crinis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accent1">
                    <a:lumMod val="75000"/>
                  </a:schemeClr>
                </a:solidFill>
              </a:rPr>
              <a:t>erat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 simplex</a:t>
            </a:r>
            <a:r>
              <a:rPr lang="en-GB" sz="2000" dirty="0"/>
              <a:t>, </a:t>
            </a:r>
            <a:r>
              <a:rPr lang="en-GB" sz="2000" dirty="0" err="1"/>
              <a:t>nodum</a:t>
            </a:r>
            <a:r>
              <a:rPr lang="en-GB" sz="2000" dirty="0"/>
              <a:t> </a:t>
            </a:r>
            <a:r>
              <a:rPr lang="en-GB" sz="2000" dirty="0" err="1"/>
              <a:t>conlectus</a:t>
            </a:r>
            <a:r>
              <a:rPr lang="en-GB" sz="2000" dirty="0"/>
              <a:t> in unum, </a:t>
            </a:r>
            <a:br>
              <a:rPr lang="en-GB" sz="2000" dirty="0"/>
            </a:br>
            <a:r>
              <a:rPr lang="en-GB" sz="2000" dirty="0"/>
              <a:t>ex </a:t>
            </a:r>
            <a:r>
              <a:rPr lang="en-GB" sz="2000" dirty="0" err="1"/>
              <a:t>umero</a:t>
            </a:r>
            <a:r>
              <a:rPr lang="en-GB" sz="2000" dirty="0"/>
              <a:t> pendens </a:t>
            </a:r>
            <a:r>
              <a:rPr lang="en-GB" sz="2000" dirty="0" err="1"/>
              <a:t>resonabat</a:t>
            </a:r>
            <a:r>
              <a:rPr lang="en-GB" sz="2000" dirty="0"/>
              <a:t> </a:t>
            </a:r>
            <a:r>
              <a:rPr lang="en-GB" sz="2000" dirty="0" err="1"/>
              <a:t>eburnea</a:t>
            </a:r>
            <a:r>
              <a:rPr lang="en-GB" sz="2000" dirty="0"/>
              <a:t> </a:t>
            </a:r>
            <a:r>
              <a:rPr lang="en-GB" sz="2000" dirty="0" err="1"/>
              <a:t>laevo</a:t>
            </a:r>
            <a:r>
              <a:rPr lang="en-GB" sz="2000" dirty="0"/>
              <a:t> 	</a:t>
            </a:r>
            <a:br>
              <a:rPr lang="en-GB" sz="2000" dirty="0"/>
            </a:br>
            <a:r>
              <a:rPr lang="en-GB" sz="2000" dirty="0" err="1"/>
              <a:t>telorum</a:t>
            </a:r>
            <a:r>
              <a:rPr lang="en-GB" sz="2000" dirty="0"/>
              <a:t> custos, </a:t>
            </a:r>
            <a:r>
              <a:rPr lang="en-GB" sz="2000" dirty="0" err="1"/>
              <a:t>arcum</a:t>
            </a:r>
            <a:r>
              <a:rPr lang="en-GB" sz="2000" dirty="0"/>
              <a:t> quoque </a:t>
            </a:r>
            <a:r>
              <a:rPr lang="en-GB" sz="2000" dirty="0" err="1"/>
              <a:t>laeva</a:t>
            </a:r>
            <a:r>
              <a:rPr lang="en-GB" sz="2000" dirty="0"/>
              <a:t> </a:t>
            </a:r>
            <a:r>
              <a:rPr lang="en-GB" sz="2000" dirty="0" err="1"/>
              <a:t>tenebat</a:t>
            </a:r>
            <a:r>
              <a:rPr lang="en-GB" sz="2000" dirty="0"/>
              <a:t>; </a:t>
            </a:r>
            <a:br>
              <a:rPr lang="en-GB" sz="2000" dirty="0"/>
            </a:br>
            <a:r>
              <a:rPr lang="en-GB" sz="2000" dirty="0" err="1"/>
              <a:t>talis</a:t>
            </a:r>
            <a:r>
              <a:rPr lang="en-GB" sz="2000" dirty="0"/>
              <a:t> </a:t>
            </a:r>
            <a:r>
              <a:rPr lang="en-GB" sz="2000" dirty="0" err="1"/>
              <a:t>erat</a:t>
            </a:r>
            <a:r>
              <a:rPr lang="en-GB" sz="2000" dirty="0"/>
              <a:t> cultus; </a:t>
            </a:r>
            <a:r>
              <a:rPr lang="en-GB" sz="2000" dirty="0">
                <a:solidFill>
                  <a:srgbClr val="CC00CC"/>
                </a:solidFill>
              </a:rPr>
              <a:t>facies, </a:t>
            </a:r>
            <a:r>
              <a:rPr lang="en-GB" sz="2000" dirty="0" err="1">
                <a:solidFill>
                  <a:srgbClr val="CC00CC"/>
                </a:solidFill>
              </a:rPr>
              <a:t>quam</a:t>
            </a:r>
            <a:r>
              <a:rPr lang="en-GB" sz="2000" dirty="0">
                <a:solidFill>
                  <a:srgbClr val="CC00CC"/>
                </a:solidFill>
              </a:rPr>
              <a:t> </a:t>
            </a:r>
            <a:r>
              <a:rPr lang="en-GB" sz="2000" dirty="0" err="1">
                <a:solidFill>
                  <a:srgbClr val="CC00CC"/>
                </a:solidFill>
              </a:rPr>
              <a:t>dicere</a:t>
            </a:r>
            <a:r>
              <a:rPr lang="en-GB" sz="2000" dirty="0">
                <a:solidFill>
                  <a:srgbClr val="CC00CC"/>
                </a:solidFill>
              </a:rPr>
              <a:t> </a:t>
            </a:r>
            <a:r>
              <a:rPr lang="en-GB" sz="2000" dirty="0" err="1">
                <a:solidFill>
                  <a:srgbClr val="CC00CC"/>
                </a:solidFill>
              </a:rPr>
              <a:t>vere</a:t>
            </a:r>
            <a:r>
              <a:rPr lang="en-GB" sz="2000" dirty="0">
                <a:solidFill>
                  <a:srgbClr val="CC00CC"/>
                </a:solidFill>
              </a:rPr>
              <a:t> </a:t>
            </a:r>
            <a:r>
              <a:rPr lang="en-GB" sz="2000" dirty="0" err="1">
                <a:solidFill>
                  <a:srgbClr val="CC00CC"/>
                </a:solidFill>
              </a:rPr>
              <a:t>virgineam</a:t>
            </a:r>
            <a:r>
              <a:rPr lang="en-GB" sz="2000" dirty="0">
                <a:solidFill>
                  <a:srgbClr val="CC00CC"/>
                </a:solidFill>
              </a:rPr>
              <a:t> in </a:t>
            </a:r>
            <a:r>
              <a:rPr lang="en-GB" sz="2000" dirty="0" err="1">
                <a:solidFill>
                  <a:srgbClr val="CC00CC"/>
                </a:solidFill>
              </a:rPr>
              <a:t>puero</a:t>
            </a:r>
            <a:r>
              <a:rPr lang="en-GB" sz="2000" dirty="0">
                <a:solidFill>
                  <a:srgbClr val="CC00CC"/>
                </a:solidFill>
              </a:rPr>
              <a:t>, </a:t>
            </a:r>
            <a:r>
              <a:rPr lang="en-GB" sz="2000" dirty="0" err="1">
                <a:solidFill>
                  <a:srgbClr val="CC00CC"/>
                </a:solidFill>
              </a:rPr>
              <a:t>puerilem</a:t>
            </a:r>
            <a:r>
              <a:rPr lang="en-GB" sz="2000" dirty="0">
                <a:solidFill>
                  <a:srgbClr val="CC00CC"/>
                </a:solidFill>
              </a:rPr>
              <a:t> in </a:t>
            </a:r>
            <a:r>
              <a:rPr lang="en-GB" sz="2000" dirty="0" err="1">
                <a:solidFill>
                  <a:srgbClr val="CC00CC"/>
                </a:solidFill>
              </a:rPr>
              <a:t>virgine</a:t>
            </a:r>
            <a:r>
              <a:rPr lang="en-GB" sz="2000" dirty="0">
                <a:solidFill>
                  <a:srgbClr val="CC00CC"/>
                </a:solidFill>
              </a:rPr>
              <a:t> </a:t>
            </a:r>
            <a:r>
              <a:rPr lang="en-GB" sz="2000" dirty="0" err="1">
                <a:solidFill>
                  <a:srgbClr val="CC00CC"/>
                </a:solidFill>
              </a:rPr>
              <a:t>possis</a:t>
            </a:r>
            <a:r>
              <a:rPr lang="en-GB" sz="2000" dirty="0"/>
              <a:t>. </a:t>
            </a:r>
            <a:r>
              <a:rPr lang="en-GB" sz="2000" dirty="0" err="1"/>
              <a:t>hanc</a:t>
            </a:r>
            <a:r>
              <a:rPr lang="en-GB" sz="2000" dirty="0"/>
              <a:t> </a:t>
            </a:r>
            <a:r>
              <a:rPr lang="en-GB" sz="2000" dirty="0" err="1"/>
              <a:t>pariter</a:t>
            </a:r>
            <a:r>
              <a:rPr lang="en-GB" sz="2000" dirty="0"/>
              <a:t> </a:t>
            </a:r>
            <a:r>
              <a:rPr lang="en-GB" sz="2000" dirty="0" err="1"/>
              <a:t>vidit</a:t>
            </a:r>
            <a:r>
              <a:rPr lang="en-GB" sz="2000" dirty="0"/>
              <a:t>, </a:t>
            </a:r>
            <a:r>
              <a:rPr lang="en-GB" sz="2000" dirty="0" err="1"/>
              <a:t>pariter</a:t>
            </a:r>
            <a:r>
              <a:rPr lang="en-GB" sz="2000" dirty="0"/>
              <a:t> </a:t>
            </a:r>
            <a:r>
              <a:rPr lang="en-GB" sz="2000" dirty="0" err="1"/>
              <a:t>Calydonius</a:t>
            </a:r>
            <a:r>
              <a:rPr lang="en-GB" sz="2000" dirty="0"/>
              <a:t> </a:t>
            </a:r>
            <a:r>
              <a:rPr lang="en-GB" sz="2000" dirty="0" err="1"/>
              <a:t>heros</a:t>
            </a:r>
            <a:r>
              <a:rPr lang="en-GB" sz="2000" dirty="0"/>
              <a:t> </a:t>
            </a:r>
            <a:r>
              <a:rPr lang="en-GB" sz="2000" dirty="0" err="1">
                <a:solidFill>
                  <a:srgbClr val="0070C0"/>
                </a:solidFill>
              </a:rPr>
              <a:t>optavit</a:t>
            </a:r>
            <a:r>
              <a:rPr lang="en-GB" sz="2000" dirty="0"/>
              <a:t> </a:t>
            </a:r>
            <a:r>
              <a:rPr lang="en-GB" sz="2000" dirty="0" err="1"/>
              <a:t>renuente</a:t>
            </a:r>
            <a:r>
              <a:rPr lang="en-GB" sz="2000" dirty="0"/>
              <a:t> deo </a:t>
            </a:r>
            <a:r>
              <a:rPr lang="en-GB" sz="2000" dirty="0" err="1">
                <a:solidFill>
                  <a:srgbClr val="0070C0"/>
                </a:solidFill>
              </a:rPr>
              <a:t>flammasque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latentes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hausit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/>
              <a:t>et “o </a:t>
            </a:r>
            <a:r>
              <a:rPr lang="en-GB" sz="2000" dirty="0" err="1"/>
              <a:t>felix</a:t>
            </a:r>
            <a:r>
              <a:rPr lang="en-GB" sz="2000" dirty="0"/>
              <a:t>, </a:t>
            </a:r>
            <a:r>
              <a:rPr lang="en-GB" sz="2000" dirty="0" err="1"/>
              <a:t>siquem</a:t>
            </a:r>
            <a:r>
              <a:rPr lang="en-GB" sz="2000" dirty="0"/>
              <a:t> </a:t>
            </a:r>
            <a:r>
              <a:rPr lang="en-GB" sz="2000" dirty="0" err="1"/>
              <a:t>dignabitur</a:t>
            </a:r>
            <a:r>
              <a:rPr lang="en-GB" sz="2000" dirty="0"/>
              <a:t>” </a:t>
            </a:r>
            <a:r>
              <a:rPr lang="en-GB" sz="2000" dirty="0" err="1"/>
              <a:t>inquit</a:t>
            </a:r>
            <a:r>
              <a:rPr lang="en-GB" sz="2000" dirty="0"/>
              <a:t> “</a:t>
            </a:r>
            <a:r>
              <a:rPr lang="en-GB" sz="2000" dirty="0" err="1"/>
              <a:t>ista</a:t>
            </a:r>
            <a:r>
              <a:rPr lang="en-GB" sz="2000" dirty="0"/>
              <a:t> </a:t>
            </a:r>
            <a:r>
              <a:rPr lang="en-GB" sz="2000" dirty="0" err="1"/>
              <a:t>virum</a:t>
            </a:r>
            <a:r>
              <a:rPr lang="en-GB" sz="2000" dirty="0"/>
              <a:t>!” </a:t>
            </a:r>
            <a:r>
              <a:rPr lang="en-GB" sz="2000" dirty="0" err="1"/>
              <a:t>nec</a:t>
            </a:r>
            <a:r>
              <a:rPr lang="en-GB" sz="2000" dirty="0"/>
              <a:t> </a:t>
            </a:r>
            <a:r>
              <a:rPr lang="en-GB" sz="2000" dirty="0" err="1"/>
              <a:t>plura</a:t>
            </a:r>
            <a:r>
              <a:rPr lang="en-GB" sz="2000" dirty="0"/>
              <a:t> </a:t>
            </a:r>
            <a:r>
              <a:rPr lang="en-GB" sz="2000" dirty="0" err="1"/>
              <a:t>sinit</a:t>
            </a:r>
            <a:r>
              <a:rPr lang="en-GB" sz="2000" dirty="0"/>
              <a:t> </a:t>
            </a:r>
            <a:r>
              <a:rPr lang="en-GB" sz="2000" dirty="0" err="1"/>
              <a:t>tempusque</a:t>
            </a:r>
            <a:r>
              <a:rPr lang="en-GB" sz="2000" dirty="0"/>
              <a:t> </a:t>
            </a:r>
            <a:r>
              <a:rPr lang="en-GB" sz="2000" dirty="0" err="1"/>
              <a:t>pudorque</a:t>
            </a:r>
            <a:r>
              <a:rPr lang="en-GB" sz="2000" dirty="0"/>
              <a:t> </a:t>
            </a:r>
            <a:br>
              <a:rPr lang="en-GB" sz="2000" dirty="0"/>
            </a:br>
            <a:r>
              <a:rPr lang="en-GB" sz="2000" dirty="0" err="1"/>
              <a:t>dicere</a:t>
            </a:r>
            <a:r>
              <a:rPr lang="en-GB" sz="2000" dirty="0"/>
              <a:t>: </a:t>
            </a:r>
            <a:r>
              <a:rPr lang="en-GB" sz="2000" dirty="0" err="1"/>
              <a:t>maius</a:t>
            </a:r>
            <a:r>
              <a:rPr lang="en-GB" sz="2000" dirty="0"/>
              <a:t> opus </a:t>
            </a:r>
            <a:r>
              <a:rPr lang="en-GB" sz="2000" dirty="0" err="1"/>
              <a:t>magni</a:t>
            </a:r>
            <a:r>
              <a:rPr lang="en-GB" sz="2000" dirty="0"/>
              <a:t> </a:t>
            </a:r>
            <a:r>
              <a:rPr lang="en-GB" sz="2000" dirty="0" err="1"/>
              <a:t>certaminis</a:t>
            </a:r>
            <a:r>
              <a:rPr lang="en-GB" sz="2000" dirty="0"/>
              <a:t> </a:t>
            </a:r>
            <a:r>
              <a:rPr lang="en-GB" sz="2000" dirty="0" err="1"/>
              <a:t>urget</a:t>
            </a:r>
            <a:r>
              <a:rPr lang="en-GB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83721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24AD5-ADCC-429B-0A72-F48374B7D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78701"/>
            <a:ext cx="5925310" cy="1174991"/>
          </a:xfrm>
        </p:spPr>
        <p:txBody>
          <a:bodyPr>
            <a:normAutofit/>
          </a:bodyPr>
          <a:lstStyle/>
          <a:p>
            <a:r>
              <a:rPr lang="en-GB" sz="2400"/>
              <a:t>Food for thought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2FCC2-3A78-3685-4204-18698A4EF3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1897742"/>
            <a:ext cx="5925310" cy="3255252"/>
          </a:xfrm>
        </p:spPr>
        <p:txBody>
          <a:bodyPr>
            <a:noAutofit/>
          </a:bodyPr>
          <a:lstStyle/>
          <a:p>
            <a:r>
              <a:rPr lang="en-GB" sz="2400" dirty="0"/>
              <a:t>Epic poetry—especially Roman epic poetry—sometimes has </a:t>
            </a:r>
            <a:r>
              <a:rPr lang="en-GB" sz="2400" dirty="0" err="1"/>
              <a:t>unepic</a:t>
            </a:r>
            <a:r>
              <a:rPr lang="en-GB" sz="2400" dirty="0"/>
              <a:t> elements</a:t>
            </a:r>
          </a:p>
          <a:p>
            <a:r>
              <a:rPr lang="en-GB" sz="2400" dirty="0"/>
              <a:t>Ovid’s </a:t>
            </a:r>
            <a:r>
              <a:rPr lang="en-GB" sz="2400" i="1" dirty="0"/>
              <a:t>Metamorphoses </a:t>
            </a:r>
            <a:r>
              <a:rPr lang="en-GB" sz="2400" dirty="0"/>
              <a:t>especially shows </a:t>
            </a:r>
            <a:r>
              <a:rPr lang="en-GB" sz="2400" dirty="0">
                <a:solidFill>
                  <a:srgbClr val="FF0000"/>
                </a:solidFill>
              </a:rPr>
              <a:t>mixing of genres</a:t>
            </a:r>
          </a:p>
          <a:p>
            <a:r>
              <a:rPr lang="en-GB" sz="2400" dirty="0"/>
              <a:t>What does it mean for our understanding of epic poetry that it can contain elements of other genres?</a:t>
            </a:r>
          </a:p>
          <a:p>
            <a:r>
              <a:rPr lang="en-GB" sz="2400" dirty="0"/>
              <a:t>In the epic poems you know / have read, can you think of any passages that might seem </a:t>
            </a:r>
            <a:r>
              <a:rPr lang="en-GB" sz="2400" dirty="0" err="1"/>
              <a:t>unepic</a:t>
            </a:r>
            <a:r>
              <a:rPr lang="en-GB" sz="2400" dirty="0"/>
              <a:t>?</a:t>
            </a:r>
          </a:p>
          <a:p>
            <a:pPr lvl="1"/>
            <a:r>
              <a:rPr lang="en-GB" sz="2200" dirty="0">
                <a:solidFill>
                  <a:srgbClr val="FF0000"/>
                </a:solidFill>
              </a:rPr>
              <a:t>Where</a:t>
            </a:r>
            <a:r>
              <a:rPr lang="en-GB" sz="2200" dirty="0"/>
              <a:t>? What </a:t>
            </a:r>
            <a:r>
              <a:rPr lang="en-GB" sz="2200" dirty="0">
                <a:solidFill>
                  <a:srgbClr val="FF0000"/>
                </a:solidFill>
              </a:rPr>
              <a:t>characters</a:t>
            </a:r>
            <a:r>
              <a:rPr lang="en-GB" sz="2200" dirty="0"/>
              <a:t> / </a:t>
            </a:r>
            <a:r>
              <a:rPr lang="en-GB" sz="2200" dirty="0">
                <a:solidFill>
                  <a:srgbClr val="FF0000"/>
                </a:solidFill>
              </a:rPr>
              <a:t>story beats</a:t>
            </a:r>
            <a:r>
              <a:rPr lang="en-GB" sz="2200" dirty="0"/>
              <a:t>?</a:t>
            </a:r>
          </a:p>
        </p:txBody>
      </p:sp>
      <p:pic>
        <p:nvPicPr>
          <p:cNvPr id="6" name="Picture 4" descr="Question mark on green pastel background">
            <a:extLst>
              <a:ext uri="{FF2B5EF4-FFF2-40B4-BE49-F238E27FC236}">
                <a16:creationId xmlns:a16="http://schemas.microsoft.com/office/drawing/2014/main" id="{DA40D20A-0247-A72B-A95B-F9F58E7A03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529" r="4537"/>
          <a:stretch/>
        </p:blipFill>
        <p:spPr>
          <a:xfrm>
            <a:off x="7534654" y="10"/>
            <a:ext cx="4657345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4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3F0ADB5-A0B4-4B01-A8C4-FDC34CE22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A6D0FDE-0241-4C21-A720-A694753582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C7A764-9F56-C72D-380E-4081B6BDC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2681103"/>
            <a:ext cx="3363974" cy="1495794"/>
          </a:xfrm>
          <a:noFill/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en-GB">
                <a:solidFill>
                  <a:schemeClr val="bg1"/>
                </a:solidFill>
              </a:rPr>
              <a:t>Today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DE66769-92A3-A767-96FE-1C3DB73FF35E}"/>
              </a:ext>
            </a:extLst>
          </p:cNvPr>
          <p:cNvSpPr/>
          <p:nvPr/>
        </p:nvSpPr>
        <p:spPr>
          <a:xfrm>
            <a:off x="5081639" y="587375"/>
            <a:ext cx="5496859" cy="1704975"/>
          </a:xfrm>
          <a:custGeom>
            <a:avLst/>
            <a:gdLst>
              <a:gd name="connsiteX0" fmla="*/ 0 w 5496859"/>
              <a:gd name="connsiteY0" fmla="*/ 170498 h 1704975"/>
              <a:gd name="connsiteX1" fmla="*/ 170498 w 5496859"/>
              <a:gd name="connsiteY1" fmla="*/ 0 h 1704975"/>
              <a:gd name="connsiteX2" fmla="*/ 5326362 w 5496859"/>
              <a:gd name="connsiteY2" fmla="*/ 0 h 1704975"/>
              <a:gd name="connsiteX3" fmla="*/ 5496860 w 5496859"/>
              <a:gd name="connsiteY3" fmla="*/ 170498 h 1704975"/>
              <a:gd name="connsiteX4" fmla="*/ 5496859 w 5496859"/>
              <a:gd name="connsiteY4" fmla="*/ 1534478 h 1704975"/>
              <a:gd name="connsiteX5" fmla="*/ 5326361 w 5496859"/>
              <a:gd name="connsiteY5" fmla="*/ 1704976 h 1704975"/>
              <a:gd name="connsiteX6" fmla="*/ 170498 w 5496859"/>
              <a:gd name="connsiteY6" fmla="*/ 1704975 h 1704975"/>
              <a:gd name="connsiteX7" fmla="*/ 0 w 5496859"/>
              <a:gd name="connsiteY7" fmla="*/ 1534477 h 1704975"/>
              <a:gd name="connsiteX8" fmla="*/ 0 w 5496859"/>
              <a:gd name="connsiteY8" fmla="*/ 170498 h 170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96859" h="1704975">
                <a:moveTo>
                  <a:pt x="0" y="170498"/>
                </a:moveTo>
                <a:cubicBezTo>
                  <a:pt x="0" y="76335"/>
                  <a:pt x="76335" y="0"/>
                  <a:pt x="170498" y="0"/>
                </a:cubicBezTo>
                <a:lnTo>
                  <a:pt x="5326362" y="0"/>
                </a:lnTo>
                <a:cubicBezTo>
                  <a:pt x="5420525" y="0"/>
                  <a:pt x="5496860" y="76335"/>
                  <a:pt x="5496860" y="170498"/>
                </a:cubicBezTo>
                <a:cubicBezTo>
                  <a:pt x="5496860" y="625158"/>
                  <a:pt x="5496859" y="1079818"/>
                  <a:pt x="5496859" y="1534478"/>
                </a:cubicBezTo>
                <a:cubicBezTo>
                  <a:pt x="5496859" y="1628641"/>
                  <a:pt x="5420524" y="1704976"/>
                  <a:pt x="5326361" y="1704976"/>
                </a:cubicBezTo>
                <a:lnTo>
                  <a:pt x="170498" y="1704975"/>
                </a:lnTo>
                <a:cubicBezTo>
                  <a:pt x="76335" y="1704975"/>
                  <a:pt x="0" y="1628640"/>
                  <a:pt x="0" y="1534477"/>
                </a:cubicBezTo>
                <a:lnTo>
                  <a:pt x="0" y="170498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1857" tIns="171857" rIns="1911784" bIns="171857" numCol="1" spcCol="1270" anchor="ctr" anchorCtr="0">
            <a:noAutofit/>
          </a:bodyPr>
          <a:lstStyle/>
          <a:p>
            <a:pPr marL="0" lvl="0" indent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3200" kern="1200">
                <a:solidFill>
                  <a:schemeClr val="tx1"/>
                </a:solidFill>
              </a:rPr>
              <a:t>Asking / thinking about what epic *is* </a:t>
            </a:r>
            <a:endParaRPr lang="en-US" sz="3200" kern="120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0EEE63A-5300-6884-025C-58B8AAD071B6}"/>
              </a:ext>
            </a:extLst>
          </p:cNvPr>
          <p:cNvGrpSpPr/>
          <p:nvPr/>
        </p:nvGrpSpPr>
        <p:grpSpPr>
          <a:xfrm>
            <a:off x="5566656" y="1880314"/>
            <a:ext cx="5496859" cy="2401173"/>
            <a:chOff x="5566656" y="1880314"/>
            <a:chExt cx="5496859" cy="2401173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DA42A03-256C-C223-042F-3A14CCAA9623}"/>
                </a:ext>
              </a:extLst>
            </p:cNvPr>
            <p:cNvSpPr/>
            <p:nvPr/>
          </p:nvSpPr>
          <p:spPr>
            <a:xfrm>
              <a:off x="5566656" y="2576512"/>
              <a:ext cx="5496859" cy="1704975"/>
            </a:xfrm>
            <a:custGeom>
              <a:avLst/>
              <a:gdLst>
                <a:gd name="connsiteX0" fmla="*/ 0 w 5496859"/>
                <a:gd name="connsiteY0" fmla="*/ 170498 h 1704975"/>
                <a:gd name="connsiteX1" fmla="*/ 170498 w 5496859"/>
                <a:gd name="connsiteY1" fmla="*/ 0 h 1704975"/>
                <a:gd name="connsiteX2" fmla="*/ 5326362 w 5496859"/>
                <a:gd name="connsiteY2" fmla="*/ 0 h 1704975"/>
                <a:gd name="connsiteX3" fmla="*/ 5496860 w 5496859"/>
                <a:gd name="connsiteY3" fmla="*/ 170498 h 1704975"/>
                <a:gd name="connsiteX4" fmla="*/ 5496859 w 5496859"/>
                <a:gd name="connsiteY4" fmla="*/ 1534478 h 1704975"/>
                <a:gd name="connsiteX5" fmla="*/ 5326361 w 5496859"/>
                <a:gd name="connsiteY5" fmla="*/ 1704976 h 1704975"/>
                <a:gd name="connsiteX6" fmla="*/ 170498 w 5496859"/>
                <a:gd name="connsiteY6" fmla="*/ 1704975 h 1704975"/>
                <a:gd name="connsiteX7" fmla="*/ 0 w 5496859"/>
                <a:gd name="connsiteY7" fmla="*/ 1534477 h 1704975"/>
                <a:gd name="connsiteX8" fmla="*/ 0 w 5496859"/>
                <a:gd name="connsiteY8" fmla="*/ 170498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96859" h="1704975">
                  <a:moveTo>
                    <a:pt x="0" y="170498"/>
                  </a:moveTo>
                  <a:cubicBezTo>
                    <a:pt x="0" y="76335"/>
                    <a:pt x="76335" y="0"/>
                    <a:pt x="170498" y="0"/>
                  </a:cubicBezTo>
                  <a:lnTo>
                    <a:pt x="5326362" y="0"/>
                  </a:lnTo>
                  <a:cubicBezTo>
                    <a:pt x="5420525" y="0"/>
                    <a:pt x="5496860" y="76335"/>
                    <a:pt x="5496860" y="170498"/>
                  </a:cubicBezTo>
                  <a:cubicBezTo>
                    <a:pt x="5496860" y="625158"/>
                    <a:pt x="5496859" y="1079818"/>
                    <a:pt x="5496859" y="1534478"/>
                  </a:cubicBezTo>
                  <a:cubicBezTo>
                    <a:pt x="5496859" y="1628641"/>
                    <a:pt x="5420524" y="1704976"/>
                    <a:pt x="5326361" y="1704976"/>
                  </a:cubicBezTo>
                  <a:lnTo>
                    <a:pt x="170498" y="1704975"/>
                  </a:lnTo>
                  <a:cubicBezTo>
                    <a:pt x="76335" y="1704975"/>
                    <a:pt x="0" y="1628640"/>
                    <a:pt x="0" y="1534477"/>
                  </a:cubicBezTo>
                  <a:lnTo>
                    <a:pt x="0" y="170498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-5175944"/>
                <a:satOff val="22930"/>
                <a:lumOff val="-8432"/>
                <a:alphaOff val="0"/>
              </a:schemeClr>
            </a:fillRef>
            <a:effectRef idx="2">
              <a:schemeClr val="accent2">
                <a:hueOff val="-5175944"/>
                <a:satOff val="22930"/>
                <a:lumOff val="-843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1857" tIns="171857" rIns="1765107" bIns="171857" numCol="1" spcCol="1270" anchor="ctr" anchorCtr="0">
              <a:noAutofit/>
            </a:bodyPr>
            <a:lstStyle/>
            <a:p>
              <a:pPr marL="0" lvl="0" indent="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3200" kern="1200">
                  <a:solidFill>
                    <a:schemeClr val="tx1"/>
                  </a:solidFill>
                </a:rPr>
                <a:t>Exploring what Ovid is doing with epic in the </a:t>
              </a:r>
              <a:r>
                <a:rPr lang="en-GB" sz="3200" i="1" kern="1200">
                  <a:solidFill>
                    <a:schemeClr val="tx1"/>
                  </a:solidFill>
                </a:rPr>
                <a:t>Metamorphoses</a:t>
              </a:r>
              <a:endParaRPr lang="en-US" sz="3200" kern="1200">
                <a:solidFill>
                  <a:schemeClr val="tx1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E5F354A-A37F-F193-CD5D-2B4C252ED1F1}"/>
                </a:ext>
              </a:extLst>
            </p:cNvPr>
            <p:cNvSpPr/>
            <p:nvPr/>
          </p:nvSpPr>
          <p:spPr>
            <a:xfrm>
              <a:off x="9470265" y="1880314"/>
              <a:ext cx="1108233" cy="1108233"/>
            </a:xfrm>
            <a:custGeom>
              <a:avLst/>
              <a:gdLst>
                <a:gd name="connsiteX0" fmla="*/ 0 w 1108233"/>
                <a:gd name="connsiteY0" fmla="*/ 609528 h 1108233"/>
                <a:gd name="connsiteX1" fmla="*/ 249352 w 1108233"/>
                <a:gd name="connsiteY1" fmla="*/ 609528 h 1108233"/>
                <a:gd name="connsiteX2" fmla="*/ 249352 w 1108233"/>
                <a:gd name="connsiteY2" fmla="*/ 0 h 1108233"/>
                <a:gd name="connsiteX3" fmla="*/ 858881 w 1108233"/>
                <a:gd name="connsiteY3" fmla="*/ 0 h 1108233"/>
                <a:gd name="connsiteX4" fmla="*/ 858881 w 1108233"/>
                <a:gd name="connsiteY4" fmla="*/ 609528 h 1108233"/>
                <a:gd name="connsiteX5" fmla="*/ 1108233 w 1108233"/>
                <a:gd name="connsiteY5" fmla="*/ 609528 h 1108233"/>
                <a:gd name="connsiteX6" fmla="*/ 554117 w 1108233"/>
                <a:gd name="connsiteY6" fmla="*/ 1108233 h 1108233"/>
                <a:gd name="connsiteX7" fmla="*/ 0 w 1108233"/>
                <a:gd name="connsiteY7" fmla="*/ 609528 h 110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233" h="1108233">
                  <a:moveTo>
                    <a:pt x="0" y="609528"/>
                  </a:moveTo>
                  <a:lnTo>
                    <a:pt x="249352" y="609528"/>
                  </a:lnTo>
                  <a:lnTo>
                    <a:pt x="249352" y="0"/>
                  </a:lnTo>
                  <a:lnTo>
                    <a:pt x="858881" y="0"/>
                  </a:lnTo>
                  <a:lnTo>
                    <a:pt x="858881" y="609528"/>
                  </a:lnTo>
                  <a:lnTo>
                    <a:pt x="1108233" y="609528"/>
                  </a:lnTo>
                  <a:lnTo>
                    <a:pt x="554117" y="1108233"/>
                  </a:lnTo>
                  <a:lnTo>
                    <a:pt x="0" y="609528"/>
                  </a:lnTo>
                  <a:close/>
                </a:path>
              </a:pathLst>
            </a:custGeom>
          </p:spPr>
          <p:style>
            <a:ln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95072" tIns="45720" rIns="295072" bIns="320008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3600" kern="120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DB6D4EB-323E-642C-EFA0-D2136C171778}"/>
              </a:ext>
            </a:extLst>
          </p:cNvPr>
          <p:cNvGrpSpPr/>
          <p:nvPr/>
        </p:nvGrpSpPr>
        <p:grpSpPr>
          <a:xfrm>
            <a:off x="6051673" y="3858085"/>
            <a:ext cx="5496859" cy="2412539"/>
            <a:chOff x="6051673" y="3858085"/>
            <a:chExt cx="5496859" cy="2412539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1CC9B9D-5232-3451-E19E-87A5349B4EDC}"/>
                </a:ext>
              </a:extLst>
            </p:cNvPr>
            <p:cNvSpPr/>
            <p:nvPr/>
          </p:nvSpPr>
          <p:spPr>
            <a:xfrm>
              <a:off x="6051673" y="4565649"/>
              <a:ext cx="5496859" cy="1704975"/>
            </a:xfrm>
            <a:custGeom>
              <a:avLst/>
              <a:gdLst>
                <a:gd name="connsiteX0" fmla="*/ 0 w 5496859"/>
                <a:gd name="connsiteY0" fmla="*/ 170498 h 1704975"/>
                <a:gd name="connsiteX1" fmla="*/ 170498 w 5496859"/>
                <a:gd name="connsiteY1" fmla="*/ 0 h 1704975"/>
                <a:gd name="connsiteX2" fmla="*/ 5326362 w 5496859"/>
                <a:gd name="connsiteY2" fmla="*/ 0 h 1704975"/>
                <a:gd name="connsiteX3" fmla="*/ 5496860 w 5496859"/>
                <a:gd name="connsiteY3" fmla="*/ 170498 h 1704975"/>
                <a:gd name="connsiteX4" fmla="*/ 5496859 w 5496859"/>
                <a:gd name="connsiteY4" fmla="*/ 1534478 h 1704975"/>
                <a:gd name="connsiteX5" fmla="*/ 5326361 w 5496859"/>
                <a:gd name="connsiteY5" fmla="*/ 1704976 h 1704975"/>
                <a:gd name="connsiteX6" fmla="*/ 170498 w 5496859"/>
                <a:gd name="connsiteY6" fmla="*/ 1704975 h 1704975"/>
                <a:gd name="connsiteX7" fmla="*/ 0 w 5496859"/>
                <a:gd name="connsiteY7" fmla="*/ 1534477 h 1704975"/>
                <a:gd name="connsiteX8" fmla="*/ 0 w 5496859"/>
                <a:gd name="connsiteY8" fmla="*/ 170498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96859" h="1704975">
                  <a:moveTo>
                    <a:pt x="0" y="170498"/>
                  </a:moveTo>
                  <a:cubicBezTo>
                    <a:pt x="0" y="76335"/>
                    <a:pt x="76335" y="0"/>
                    <a:pt x="170498" y="0"/>
                  </a:cubicBezTo>
                  <a:lnTo>
                    <a:pt x="5326362" y="0"/>
                  </a:lnTo>
                  <a:cubicBezTo>
                    <a:pt x="5420525" y="0"/>
                    <a:pt x="5496860" y="76335"/>
                    <a:pt x="5496860" y="170498"/>
                  </a:cubicBezTo>
                  <a:cubicBezTo>
                    <a:pt x="5496860" y="625158"/>
                    <a:pt x="5496859" y="1079818"/>
                    <a:pt x="5496859" y="1534478"/>
                  </a:cubicBezTo>
                  <a:cubicBezTo>
                    <a:pt x="5496859" y="1628641"/>
                    <a:pt x="5420524" y="1704976"/>
                    <a:pt x="5326361" y="1704976"/>
                  </a:cubicBezTo>
                  <a:lnTo>
                    <a:pt x="170498" y="1704975"/>
                  </a:lnTo>
                  <a:cubicBezTo>
                    <a:pt x="76335" y="1704975"/>
                    <a:pt x="0" y="1628640"/>
                    <a:pt x="0" y="1534477"/>
                  </a:cubicBezTo>
                  <a:lnTo>
                    <a:pt x="0" y="170498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-10351888"/>
                <a:satOff val="45859"/>
                <a:lumOff val="-16864"/>
                <a:alphaOff val="0"/>
              </a:schemeClr>
            </a:fillRef>
            <a:effectRef idx="2">
              <a:schemeClr val="accent2">
                <a:hueOff val="-10351888"/>
                <a:satOff val="45859"/>
                <a:lumOff val="-1686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1857" tIns="171857" rIns="1765107" bIns="171857" numCol="1" spcCol="1270" anchor="ctr" anchorCtr="0">
              <a:noAutofit/>
            </a:bodyPr>
            <a:lstStyle/>
            <a:p>
              <a:pPr marL="0" lvl="0" indent="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3200" kern="1200" dirty="0">
                  <a:solidFill>
                    <a:schemeClr val="tx1"/>
                  </a:solidFill>
                </a:rPr>
                <a:t>Case studies</a:t>
              </a:r>
              <a:endParaRPr lang="en-US" sz="3200" kern="1200" dirty="0">
                <a:solidFill>
                  <a:schemeClr val="tx1"/>
                </a:solidFill>
              </a:endParaRPr>
            </a:p>
            <a:p>
              <a:pPr marL="228600" lvl="1" indent="-22860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500" kern="1200" dirty="0">
                  <a:solidFill>
                    <a:schemeClr val="tx1"/>
                  </a:solidFill>
                </a:rPr>
                <a:t>Opening of the </a:t>
              </a:r>
              <a:r>
                <a:rPr lang="en-GB" sz="2500" i="1" kern="1200" dirty="0">
                  <a:solidFill>
                    <a:schemeClr val="tx1"/>
                  </a:solidFill>
                </a:rPr>
                <a:t>Met.</a:t>
              </a:r>
              <a:endParaRPr lang="en-US" sz="2500" kern="1200" dirty="0">
                <a:solidFill>
                  <a:schemeClr val="tx1"/>
                </a:solidFill>
              </a:endParaRPr>
            </a:p>
            <a:p>
              <a:pPr marL="228600" lvl="1" indent="-22860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500" kern="1200" dirty="0">
                  <a:solidFill>
                    <a:schemeClr val="tx1"/>
                  </a:solidFill>
                </a:rPr>
                <a:t>Atalanta (Books 8 and 10)</a:t>
              </a:r>
              <a:endParaRPr lang="en-US" sz="2500" kern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9745A95-ED7A-F8AA-E7C6-8CA05CD0A1E9}"/>
                </a:ext>
              </a:extLst>
            </p:cNvPr>
            <p:cNvSpPr/>
            <p:nvPr/>
          </p:nvSpPr>
          <p:spPr>
            <a:xfrm>
              <a:off x="9955282" y="3858085"/>
              <a:ext cx="1108233" cy="1108233"/>
            </a:xfrm>
            <a:custGeom>
              <a:avLst/>
              <a:gdLst>
                <a:gd name="connsiteX0" fmla="*/ 0 w 1108233"/>
                <a:gd name="connsiteY0" fmla="*/ 609528 h 1108233"/>
                <a:gd name="connsiteX1" fmla="*/ 249352 w 1108233"/>
                <a:gd name="connsiteY1" fmla="*/ 609528 h 1108233"/>
                <a:gd name="connsiteX2" fmla="*/ 249352 w 1108233"/>
                <a:gd name="connsiteY2" fmla="*/ 0 h 1108233"/>
                <a:gd name="connsiteX3" fmla="*/ 858881 w 1108233"/>
                <a:gd name="connsiteY3" fmla="*/ 0 h 1108233"/>
                <a:gd name="connsiteX4" fmla="*/ 858881 w 1108233"/>
                <a:gd name="connsiteY4" fmla="*/ 609528 h 1108233"/>
                <a:gd name="connsiteX5" fmla="*/ 1108233 w 1108233"/>
                <a:gd name="connsiteY5" fmla="*/ 609528 h 1108233"/>
                <a:gd name="connsiteX6" fmla="*/ 554117 w 1108233"/>
                <a:gd name="connsiteY6" fmla="*/ 1108233 h 1108233"/>
                <a:gd name="connsiteX7" fmla="*/ 0 w 1108233"/>
                <a:gd name="connsiteY7" fmla="*/ 609528 h 110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233" h="1108233">
                  <a:moveTo>
                    <a:pt x="0" y="609528"/>
                  </a:moveTo>
                  <a:lnTo>
                    <a:pt x="249352" y="609528"/>
                  </a:lnTo>
                  <a:lnTo>
                    <a:pt x="249352" y="0"/>
                  </a:lnTo>
                  <a:lnTo>
                    <a:pt x="858881" y="0"/>
                  </a:lnTo>
                  <a:lnTo>
                    <a:pt x="858881" y="609528"/>
                  </a:lnTo>
                  <a:lnTo>
                    <a:pt x="1108233" y="609528"/>
                  </a:lnTo>
                  <a:lnTo>
                    <a:pt x="554117" y="1108233"/>
                  </a:lnTo>
                  <a:lnTo>
                    <a:pt x="0" y="609528"/>
                  </a:lnTo>
                  <a:close/>
                </a:path>
              </a:pathLst>
            </a:custGeom>
          </p:spPr>
          <p:style>
            <a:lnRef idx="1">
              <a:schemeClr val="accent2">
                <a:tint val="40000"/>
                <a:alpha val="90000"/>
                <a:hueOff val="-10945986"/>
                <a:satOff val="31321"/>
                <a:lumOff val="-2084"/>
                <a:alphaOff val="0"/>
              </a:schemeClr>
            </a:lnRef>
            <a:fillRef idx="1">
              <a:schemeClr val="accent2">
                <a:tint val="40000"/>
                <a:alpha val="90000"/>
                <a:hueOff val="-10945986"/>
                <a:satOff val="31321"/>
                <a:lumOff val="-2084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-10945986"/>
                <a:satOff val="31321"/>
                <a:lumOff val="-2084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95072" tIns="45720" rIns="295072" bIns="320008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3600" kern="12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082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4167985-D6E9-40FF-97C0-4B6D373E8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68" y="640080"/>
            <a:ext cx="10911865" cy="4626864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8801362-349C-44BE-BEF6-8E926E1D3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196" y="804672"/>
            <a:ext cx="10579608" cy="42976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E8CE2C-68A1-AABA-195F-7FBA56350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729" y="1289303"/>
            <a:ext cx="9638443" cy="3339303"/>
          </a:xfrm>
          <a:ln>
            <a:noFill/>
          </a:ln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6000" kern="1200" cap="none" spc="200" baseline="0" dirty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The </a:t>
            </a:r>
            <a:r>
              <a:rPr lang="en-US" sz="6000" i="1" kern="1200" cap="none" spc="200" baseline="0" dirty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Metamorphoses</a:t>
            </a:r>
            <a:r>
              <a:rPr lang="en-US" sz="6000" kern="1200" cap="none" spc="200" baseline="0" dirty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: Ovid’s Epic?</a:t>
            </a:r>
          </a:p>
        </p:txBody>
      </p:sp>
    </p:spTree>
    <p:extLst>
      <p:ext uri="{BB962C8B-B14F-4D97-AF65-F5344CB8AC3E}">
        <p14:creationId xmlns:p14="http://schemas.microsoft.com/office/powerpoint/2010/main" val="344672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BFBBB-B859-5177-D466-1B741EE35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521576"/>
            <a:ext cx="5925310" cy="1174991"/>
          </a:xfrm>
        </p:spPr>
        <p:txBody>
          <a:bodyPr>
            <a:normAutofit/>
          </a:bodyPr>
          <a:lstStyle/>
          <a:p>
            <a:r>
              <a:rPr lang="en-GB" cap="none" dirty="0"/>
              <a:t>What Is Ovid’s </a:t>
            </a:r>
            <a:r>
              <a:rPr lang="en-GB" i="1" cap="none" dirty="0"/>
              <a:t>Metamorphoses</a:t>
            </a:r>
            <a:r>
              <a:rPr lang="en-GB" cap="none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75AA7-A19B-2639-AACF-3AF752045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1973942"/>
            <a:ext cx="5925310" cy="3255252"/>
          </a:xfrm>
        </p:spPr>
        <p:txBody>
          <a:bodyPr>
            <a:noAutofit/>
          </a:bodyPr>
          <a:lstStyle/>
          <a:p>
            <a:r>
              <a:rPr lang="en-GB" sz="2400" dirty="0"/>
              <a:t>Written c. 8 CE*</a:t>
            </a:r>
          </a:p>
          <a:p>
            <a:r>
              <a:rPr lang="en-GB" sz="2400" dirty="0"/>
              <a:t>Epic poem(?) about </a:t>
            </a:r>
            <a:r>
              <a:rPr lang="en-GB" sz="2400" dirty="0">
                <a:solidFill>
                  <a:srgbClr val="FF0000"/>
                </a:solidFill>
              </a:rPr>
              <a:t>change</a:t>
            </a:r>
          </a:p>
          <a:p>
            <a:r>
              <a:rPr lang="en-GB" sz="2400" dirty="0"/>
              <a:t>15 books</a:t>
            </a:r>
          </a:p>
          <a:p>
            <a:pPr lvl="1"/>
            <a:r>
              <a:rPr lang="en-GB" sz="2200" dirty="0"/>
              <a:t>Cf. </a:t>
            </a:r>
            <a:r>
              <a:rPr lang="en-GB" sz="2200" i="1" dirty="0"/>
              <a:t>Iliad </a:t>
            </a:r>
            <a:r>
              <a:rPr lang="en-GB" sz="2200" dirty="0"/>
              <a:t>and </a:t>
            </a:r>
            <a:r>
              <a:rPr lang="en-GB" sz="2200" i="1" dirty="0"/>
              <a:t>Odyssey </a:t>
            </a:r>
            <a:r>
              <a:rPr lang="en-GB" sz="2200" dirty="0"/>
              <a:t>(24 books) and </a:t>
            </a:r>
            <a:r>
              <a:rPr lang="en-GB" sz="2200" i="1" dirty="0"/>
              <a:t>Aeneid</a:t>
            </a:r>
            <a:r>
              <a:rPr lang="en-GB" sz="2200" dirty="0"/>
              <a:t> (12 books)</a:t>
            </a:r>
          </a:p>
          <a:p>
            <a:r>
              <a:rPr lang="en-GB" sz="2400" dirty="0"/>
              <a:t>Around 250 mythological stories</a:t>
            </a:r>
          </a:p>
          <a:p>
            <a:pPr lvl="1"/>
            <a:r>
              <a:rPr lang="en-GB" sz="2200" dirty="0"/>
              <a:t>Some short (half a line), some long (300+ lines)</a:t>
            </a:r>
          </a:p>
          <a:p>
            <a:pPr lvl="1"/>
            <a:r>
              <a:rPr lang="en-GB" sz="2200" dirty="0"/>
              <a:t>From the creation of the universe </a:t>
            </a:r>
            <a:r>
              <a:rPr lang="en-GB" sz="2200" dirty="0">
                <a:sym typeface="Wingdings" panose="05000000000000000000" pitchFamily="2" charset="2"/>
              </a:rPr>
              <a:t> (just before) Ovid’s lifetime</a:t>
            </a:r>
            <a:endParaRPr lang="en-GB" sz="2200" dirty="0"/>
          </a:p>
        </p:txBody>
      </p:sp>
      <p:pic>
        <p:nvPicPr>
          <p:cNvPr id="1026" name="Picture 2" descr="Metamorphoses">
            <a:extLst>
              <a:ext uri="{FF2B5EF4-FFF2-40B4-BE49-F238E27FC236}">
                <a16:creationId xmlns:a16="http://schemas.microsoft.com/office/drawing/2014/main" id="{214D2B8A-50A7-363D-EEEA-F4E9B2766E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5"/>
          <a:stretch/>
        </p:blipFill>
        <p:spPr bwMode="auto">
          <a:xfrm>
            <a:off x="7534654" y="10"/>
            <a:ext cx="4657345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F02AF12-B620-11CA-E584-272A16F17BA2}"/>
              </a:ext>
            </a:extLst>
          </p:cNvPr>
          <p:cNvSpPr/>
          <p:nvPr/>
        </p:nvSpPr>
        <p:spPr>
          <a:xfrm>
            <a:off x="0" y="6438900"/>
            <a:ext cx="7534654" cy="4191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* Contentious: 8 CE is the earliest date, but many (including me) think it’s later.</a:t>
            </a:r>
          </a:p>
        </p:txBody>
      </p:sp>
    </p:spTree>
    <p:extLst>
      <p:ext uri="{BB962C8B-B14F-4D97-AF65-F5344CB8AC3E}">
        <p14:creationId xmlns:p14="http://schemas.microsoft.com/office/powerpoint/2010/main" val="122717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31CE-46BE-53E9-D710-0C2661A35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>
            <a:normAutofit/>
          </a:bodyPr>
          <a:lstStyle/>
          <a:p>
            <a:r>
              <a:rPr lang="en-GB" cap="none"/>
              <a:t>What Might ‘Epic’ Mean For Ovid?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76AB261-7D96-4148-7646-436DE3D5C2D2}"/>
              </a:ext>
            </a:extLst>
          </p:cNvPr>
          <p:cNvSpPr/>
          <p:nvPr/>
        </p:nvSpPr>
        <p:spPr>
          <a:xfrm>
            <a:off x="2231136" y="2562164"/>
            <a:ext cx="3467342" cy="1733671"/>
          </a:xfrm>
          <a:custGeom>
            <a:avLst/>
            <a:gdLst>
              <a:gd name="connsiteX0" fmla="*/ 0 w 3467342"/>
              <a:gd name="connsiteY0" fmla="*/ 0 h 1733671"/>
              <a:gd name="connsiteX1" fmla="*/ 3467342 w 3467342"/>
              <a:gd name="connsiteY1" fmla="*/ 0 h 1733671"/>
              <a:gd name="connsiteX2" fmla="*/ 3467342 w 3467342"/>
              <a:gd name="connsiteY2" fmla="*/ 1733671 h 1733671"/>
              <a:gd name="connsiteX3" fmla="*/ 0 w 3467342"/>
              <a:gd name="connsiteY3" fmla="*/ 1733671 h 1733671"/>
              <a:gd name="connsiteX4" fmla="*/ 0 w 3467342"/>
              <a:gd name="connsiteY4" fmla="*/ 0 h 173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7342" h="1733671">
                <a:moveTo>
                  <a:pt x="0" y="0"/>
                </a:moveTo>
                <a:lnTo>
                  <a:pt x="3467342" y="0"/>
                </a:lnTo>
                <a:lnTo>
                  <a:pt x="3467342" y="1733671"/>
                </a:lnTo>
                <a:lnTo>
                  <a:pt x="0" y="173367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8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alpha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marL="0" lvl="0" indent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3600" kern="1200">
                <a:solidFill>
                  <a:schemeClr val="tx1"/>
                </a:solidFill>
              </a:rPr>
              <a:t>In the image of Homer’s </a:t>
            </a:r>
            <a:r>
              <a:rPr lang="en-GB" sz="3600" i="1" kern="1200">
                <a:solidFill>
                  <a:schemeClr val="tx1"/>
                </a:solidFill>
              </a:rPr>
              <a:t>Iliad</a:t>
            </a:r>
            <a:r>
              <a:rPr lang="en-GB" sz="3600" kern="1200">
                <a:solidFill>
                  <a:schemeClr val="tx1"/>
                </a:solidFill>
              </a:rPr>
              <a:t> and </a:t>
            </a:r>
            <a:r>
              <a:rPr lang="en-GB" sz="3600" i="1" kern="1200">
                <a:solidFill>
                  <a:schemeClr val="tx1"/>
                </a:solidFill>
              </a:rPr>
              <a:t>Odyssey</a:t>
            </a:r>
            <a:r>
              <a:rPr lang="en-GB" sz="3600" kern="1200">
                <a:solidFill>
                  <a:schemeClr val="tx1"/>
                </a:solidFill>
              </a:rPr>
              <a:t>?</a:t>
            </a:r>
            <a:endParaRPr lang="en-US" sz="3600" kern="1200">
              <a:solidFill>
                <a:schemeClr val="tx1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8F92C21-0495-9D7E-43EA-335189A8F86F}"/>
              </a:ext>
            </a:extLst>
          </p:cNvPr>
          <p:cNvSpPr/>
          <p:nvPr/>
        </p:nvSpPr>
        <p:spPr>
          <a:xfrm>
            <a:off x="6493522" y="2562164"/>
            <a:ext cx="3467342" cy="1733671"/>
          </a:xfrm>
          <a:custGeom>
            <a:avLst/>
            <a:gdLst>
              <a:gd name="connsiteX0" fmla="*/ 0 w 3467342"/>
              <a:gd name="connsiteY0" fmla="*/ 0 h 1733671"/>
              <a:gd name="connsiteX1" fmla="*/ 3467342 w 3467342"/>
              <a:gd name="connsiteY1" fmla="*/ 0 h 1733671"/>
              <a:gd name="connsiteX2" fmla="*/ 3467342 w 3467342"/>
              <a:gd name="connsiteY2" fmla="*/ 1733671 h 1733671"/>
              <a:gd name="connsiteX3" fmla="*/ 0 w 3467342"/>
              <a:gd name="connsiteY3" fmla="*/ 1733671 h 1733671"/>
              <a:gd name="connsiteX4" fmla="*/ 0 w 3467342"/>
              <a:gd name="connsiteY4" fmla="*/ 0 h 173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7342" h="1733671">
                <a:moveTo>
                  <a:pt x="0" y="0"/>
                </a:moveTo>
                <a:lnTo>
                  <a:pt x="3467342" y="0"/>
                </a:lnTo>
                <a:lnTo>
                  <a:pt x="3467342" y="1733671"/>
                </a:lnTo>
                <a:lnTo>
                  <a:pt x="0" y="173367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8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alpha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marL="0" lvl="0" indent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3600" kern="1200" dirty="0">
                <a:solidFill>
                  <a:schemeClr val="tx1"/>
                </a:solidFill>
              </a:rPr>
              <a:t>In the image of Virgil’s </a:t>
            </a:r>
            <a:r>
              <a:rPr lang="en-GB" sz="3600" i="1" kern="1200" dirty="0">
                <a:solidFill>
                  <a:schemeClr val="tx1"/>
                </a:solidFill>
              </a:rPr>
              <a:t>Aeneid</a:t>
            </a:r>
            <a:r>
              <a:rPr lang="en-GB" sz="3600" kern="1200" dirty="0">
                <a:solidFill>
                  <a:schemeClr val="tx1"/>
                </a:solidFill>
              </a:rPr>
              <a:t>?</a:t>
            </a:r>
            <a:endParaRPr lang="en-US" sz="3600" kern="1200" dirty="0">
              <a:solidFill>
                <a:schemeClr val="tx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D7F1682-354C-D478-27F6-58CD8D72CB64}"/>
              </a:ext>
            </a:extLst>
          </p:cNvPr>
          <p:cNvSpPr/>
          <p:nvPr/>
        </p:nvSpPr>
        <p:spPr>
          <a:xfrm>
            <a:off x="4362329" y="4780789"/>
            <a:ext cx="3467342" cy="1733671"/>
          </a:xfrm>
          <a:custGeom>
            <a:avLst/>
            <a:gdLst>
              <a:gd name="connsiteX0" fmla="*/ 0 w 3467342"/>
              <a:gd name="connsiteY0" fmla="*/ 0 h 1733671"/>
              <a:gd name="connsiteX1" fmla="*/ 3467342 w 3467342"/>
              <a:gd name="connsiteY1" fmla="*/ 0 h 1733671"/>
              <a:gd name="connsiteX2" fmla="*/ 3467342 w 3467342"/>
              <a:gd name="connsiteY2" fmla="*/ 1733671 h 1733671"/>
              <a:gd name="connsiteX3" fmla="*/ 0 w 3467342"/>
              <a:gd name="connsiteY3" fmla="*/ 1733671 h 1733671"/>
              <a:gd name="connsiteX4" fmla="*/ 0 w 3467342"/>
              <a:gd name="connsiteY4" fmla="*/ 0 h 173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7342" h="1733671">
                <a:moveTo>
                  <a:pt x="0" y="0"/>
                </a:moveTo>
                <a:lnTo>
                  <a:pt x="3467342" y="0"/>
                </a:lnTo>
                <a:lnTo>
                  <a:pt x="3467342" y="1733671"/>
                </a:lnTo>
                <a:lnTo>
                  <a:pt x="0" y="173367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8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alpha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marL="0" lvl="0" indent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3600" kern="1200" dirty="0">
                <a:solidFill>
                  <a:schemeClr val="tx1"/>
                </a:solidFill>
              </a:rPr>
              <a:t>A bit of both?</a:t>
            </a:r>
          </a:p>
        </p:txBody>
      </p:sp>
    </p:spTree>
    <p:extLst>
      <p:ext uri="{BB962C8B-B14F-4D97-AF65-F5344CB8AC3E}">
        <p14:creationId xmlns:p14="http://schemas.microsoft.com/office/powerpoint/2010/main" val="2169576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B7562-5EE7-EF75-FCB5-3D1A8EABB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/>
              <a:t>How Do Epic Poems Begin?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D6531-0B00-EB4B-8CD3-FD63EE068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0455" y="2647569"/>
            <a:ext cx="7951089" cy="3101983"/>
          </a:xfrm>
        </p:spPr>
        <p:txBody>
          <a:bodyPr>
            <a:normAutofit/>
          </a:bodyPr>
          <a:lstStyle/>
          <a:p>
            <a:r>
              <a:rPr lang="en-GB" sz="2000" dirty="0"/>
              <a:t>Goddess, sing for me the rage of Achilles, son of Peleus…</a:t>
            </a:r>
            <a:br>
              <a:rPr lang="en-GB" sz="2000" dirty="0"/>
            </a:br>
            <a:r>
              <a:rPr lang="en-GB" sz="2000" dirty="0"/>
              <a:t>	- Homer </a:t>
            </a:r>
            <a:r>
              <a:rPr lang="en-GB" sz="2000" i="1" dirty="0"/>
              <a:t>Iliad</a:t>
            </a:r>
            <a:r>
              <a:rPr lang="en-GB" sz="2000" dirty="0"/>
              <a:t> 1.1</a:t>
            </a:r>
          </a:p>
          <a:p>
            <a:r>
              <a:rPr lang="en-GB" sz="2000" dirty="0"/>
              <a:t>Muse, tell me about that tricky man, who many troubles…</a:t>
            </a:r>
            <a:br>
              <a:rPr lang="en-GB" sz="2000" dirty="0"/>
            </a:br>
            <a:r>
              <a:rPr lang="en-GB" sz="2000" dirty="0"/>
              <a:t>	- Homer </a:t>
            </a:r>
            <a:r>
              <a:rPr lang="en-GB" sz="2000" i="1" dirty="0"/>
              <a:t>Odyssey</a:t>
            </a:r>
            <a:r>
              <a:rPr lang="en-GB" sz="2000" dirty="0"/>
              <a:t> 1.1</a:t>
            </a:r>
          </a:p>
          <a:p>
            <a:r>
              <a:rPr lang="en-GB" sz="2000" dirty="0"/>
              <a:t>I sing of arms and the man, who first, who first from the shores of Troy…</a:t>
            </a:r>
            <a:br>
              <a:rPr lang="en-GB" sz="2000" dirty="0"/>
            </a:br>
            <a:r>
              <a:rPr lang="en-GB" sz="2000" dirty="0"/>
              <a:t>	- Virgil </a:t>
            </a:r>
            <a:r>
              <a:rPr lang="en-GB" sz="2000" i="1" dirty="0"/>
              <a:t>Aeneid</a:t>
            </a:r>
            <a:r>
              <a:rPr lang="en-GB" sz="2000" dirty="0"/>
              <a:t> 1.1</a:t>
            </a:r>
          </a:p>
        </p:txBody>
      </p:sp>
    </p:spTree>
    <p:extLst>
      <p:ext uri="{BB962C8B-B14F-4D97-AF65-F5344CB8AC3E}">
        <p14:creationId xmlns:p14="http://schemas.microsoft.com/office/powerpoint/2010/main" val="153982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B7562-5EE7-EF75-FCB5-3D1A8EABB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/>
              <a:t>How Do Epic Poems Begin?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D6531-0B00-EB4B-8CD3-FD63EE068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0455" y="2647569"/>
            <a:ext cx="7951089" cy="3101983"/>
          </a:xfrm>
        </p:spPr>
        <p:txBody>
          <a:bodyPr>
            <a:normAutofit/>
          </a:bodyPr>
          <a:lstStyle/>
          <a:p>
            <a:r>
              <a:rPr lang="en-GB" sz="2000" dirty="0"/>
              <a:t>Goddess, sing for me the </a:t>
            </a:r>
            <a:r>
              <a:rPr lang="en-GB" sz="2000" dirty="0">
                <a:solidFill>
                  <a:srgbClr val="FF0000"/>
                </a:solidFill>
              </a:rPr>
              <a:t>rage of Achilles</a:t>
            </a:r>
            <a:r>
              <a:rPr lang="en-GB" sz="2000" dirty="0"/>
              <a:t>, son of Peleus…</a:t>
            </a:r>
            <a:br>
              <a:rPr lang="en-GB" sz="2000" dirty="0"/>
            </a:br>
            <a:r>
              <a:rPr lang="en-GB" sz="2000" dirty="0"/>
              <a:t>	- Homer </a:t>
            </a:r>
            <a:r>
              <a:rPr lang="en-GB" sz="2000" i="1" dirty="0"/>
              <a:t>Iliad</a:t>
            </a:r>
            <a:r>
              <a:rPr lang="en-GB" sz="2000" dirty="0"/>
              <a:t> 1.1</a:t>
            </a:r>
          </a:p>
          <a:p>
            <a:r>
              <a:rPr lang="en-GB" sz="2000" dirty="0"/>
              <a:t>Muse, tell me about that </a:t>
            </a:r>
            <a:r>
              <a:rPr lang="en-GB" sz="2000" dirty="0">
                <a:solidFill>
                  <a:srgbClr val="FF0000"/>
                </a:solidFill>
              </a:rPr>
              <a:t>tricky man</a:t>
            </a:r>
            <a:r>
              <a:rPr lang="en-GB" sz="2000" dirty="0"/>
              <a:t>, who many troubles…</a:t>
            </a:r>
            <a:br>
              <a:rPr lang="en-GB" sz="2000" dirty="0"/>
            </a:br>
            <a:r>
              <a:rPr lang="en-GB" sz="2000" dirty="0"/>
              <a:t>	- Homer </a:t>
            </a:r>
            <a:r>
              <a:rPr lang="en-GB" sz="2000" i="1" dirty="0"/>
              <a:t>Odyssey</a:t>
            </a:r>
            <a:r>
              <a:rPr lang="en-GB" sz="2000" dirty="0"/>
              <a:t> 1.1</a:t>
            </a:r>
          </a:p>
          <a:p>
            <a:r>
              <a:rPr lang="en-GB" sz="2000" dirty="0"/>
              <a:t>I sing of </a:t>
            </a:r>
            <a:r>
              <a:rPr lang="en-GB" sz="2000" dirty="0">
                <a:solidFill>
                  <a:srgbClr val="FF0000"/>
                </a:solidFill>
              </a:rPr>
              <a:t>arms</a:t>
            </a:r>
            <a:r>
              <a:rPr lang="en-GB" sz="2000" dirty="0"/>
              <a:t> and the </a:t>
            </a:r>
            <a:r>
              <a:rPr lang="en-GB" sz="2000" dirty="0">
                <a:solidFill>
                  <a:srgbClr val="FF0000"/>
                </a:solidFill>
              </a:rPr>
              <a:t>man</a:t>
            </a:r>
            <a:r>
              <a:rPr lang="en-GB" sz="2000" dirty="0"/>
              <a:t>, who first, who first from the shores of Troy…</a:t>
            </a:r>
            <a:br>
              <a:rPr lang="en-GB" sz="2000" dirty="0"/>
            </a:br>
            <a:r>
              <a:rPr lang="en-GB" sz="2000" dirty="0"/>
              <a:t>	- Virgil </a:t>
            </a:r>
            <a:r>
              <a:rPr lang="en-GB" sz="2000" i="1" dirty="0"/>
              <a:t>Aeneid</a:t>
            </a:r>
            <a:r>
              <a:rPr lang="en-GB" sz="2000" dirty="0"/>
              <a:t> 1.1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FB844A-30F1-E853-9E91-0109E34E6F7C}"/>
              </a:ext>
            </a:extLst>
          </p:cNvPr>
          <p:cNvSpPr/>
          <p:nvPr/>
        </p:nvSpPr>
        <p:spPr>
          <a:xfrm>
            <a:off x="3881437" y="5106615"/>
            <a:ext cx="4429125" cy="147516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Subject matter stated</a:t>
            </a:r>
          </a:p>
          <a:p>
            <a:pPr marL="285750" indent="-285750" algn="ctr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Invocation of the Muse (Greek)</a:t>
            </a:r>
          </a:p>
          <a:p>
            <a:pPr marL="285750" indent="-285750" algn="ctr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Declaration of personal creativity (Virgil)</a:t>
            </a:r>
          </a:p>
        </p:txBody>
      </p:sp>
    </p:spTree>
    <p:extLst>
      <p:ext uri="{BB962C8B-B14F-4D97-AF65-F5344CB8AC3E}">
        <p14:creationId xmlns:p14="http://schemas.microsoft.com/office/powerpoint/2010/main" val="8891967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B7562-5EE7-EF75-FCB5-3D1A8EABB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/>
              <a:t>How Does the </a:t>
            </a:r>
            <a:r>
              <a:rPr lang="en-GB" i="1" cap="none" dirty="0"/>
              <a:t>Met.</a:t>
            </a:r>
            <a:r>
              <a:rPr lang="en-GB" cap="none" dirty="0"/>
              <a:t> Begin?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D6531-0B00-EB4B-8CD3-FD63EE068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931" y="2304669"/>
            <a:ext cx="5470970" cy="3101983"/>
          </a:xfrm>
        </p:spPr>
        <p:txBody>
          <a:bodyPr>
            <a:normAutofit/>
          </a:bodyPr>
          <a:lstStyle/>
          <a:p>
            <a:r>
              <a:rPr lang="en-GB" sz="2000" dirty="0"/>
              <a:t>Goddess, sing for me the </a:t>
            </a:r>
            <a:r>
              <a:rPr lang="en-GB" sz="2000" dirty="0">
                <a:solidFill>
                  <a:srgbClr val="FF0000"/>
                </a:solidFill>
              </a:rPr>
              <a:t>rage of Achilles</a:t>
            </a:r>
            <a:r>
              <a:rPr lang="en-GB" sz="2000" dirty="0"/>
              <a:t>, son of Peleus…</a:t>
            </a:r>
            <a:br>
              <a:rPr lang="en-GB" sz="2000" dirty="0"/>
            </a:br>
            <a:r>
              <a:rPr lang="en-GB" sz="2000" dirty="0"/>
              <a:t>	- Homer </a:t>
            </a:r>
            <a:r>
              <a:rPr lang="en-GB" sz="2000" i="1" dirty="0"/>
              <a:t>Iliad</a:t>
            </a:r>
            <a:r>
              <a:rPr lang="en-GB" sz="2000" dirty="0"/>
              <a:t> 1.1</a:t>
            </a:r>
          </a:p>
          <a:p>
            <a:r>
              <a:rPr lang="en-GB" sz="2000" dirty="0"/>
              <a:t>Muse, tell me about that </a:t>
            </a:r>
            <a:r>
              <a:rPr lang="en-GB" sz="2000" dirty="0">
                <a:solidFill>
                  <a:srgbClr val="FF0000"/>
                </a:solidFill>
              </a:rPr>
              <a:t>tricky man</a:t>
            </a:r>
            <a:r>
              <a:rPr lang="en-GB" sz="2000" dirty="0"/>
              <a:t>, who many troubles…</a:t>
            </a:r>
            <a:br>
              <a:rPr lang="en-GB" sz="2000" dirty="0"/>
            </a:br>
            <a:r>
              <a:rPr lang="en-GB" sz="2000" dirty="0"/>
              <a:t>	- Homer </a:t>
            </a:r>
            <a:r>
              <a:rPr lang="en-GB" sz="2000" i="1" dirty="0"/>
              <a:t>Odyssey</a:t>
            </a:r>
            <a:r>
              <a:rPr lang="en-GB" sz="2000" dirty="0"/>
              <a:t> 1.1</a:t>
            </a:r>
          </a:p>
          <a:p>
            <a:r>
              <a:rPr lang="en-GB" sz="2000" dirty="0"/>
              <a:t>I sing of </a:t>
            </a:r>
            <a:r>
              <a:rPr lang="en-GB" sz="2000" dirty="0">
                <a:solidFill>
                  <a:srgbClr val="FF0000"/>
                </a:solidFill>
              </a:rPr>
              <a:t>arms</a:t>
            </a:r>
            <a:r>
              <a:rPr lang="en-GB" sz="2000" dirty="0"/>
              <a:t> and the </a:t>
            </a:r>
            <a:r>
              <a:rPr lang="en-GB" sz="2000" dirty="0">
                <a:solidFill>
                  <a:srgbClr val="FF0000"/>
                </a:solidFill>
              </a:rPr>
              <a:t>man</a:t>
            </a:r>
            <a:r>
              <a:rPr lang="en-GB" sz="2000" dirty="0"/>
              <a:t>, who first, who first from the shores of Troy…</a:t>
            </a:r>
            <a:br>
              <a:rPr lang="en-GB" sz="2000" dirty="0"/>
            </a:br>
            <a:r>
              <a:rPr lang="en-GB" sz="2000" dirty="0"/>
              <a:t>	- Virgil </a:t>
            </a:r>
            <a:r>
              <a:rPr lang="en-GB" sz="2000" i="1" dirty="0"/>
              <a:t>Aeneid</a:t>
            </a:r>
            <a:r>
              <a:rPr lang="en-GB" sz="2000" dirty="0"/>
              <a:t> 1.1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FB844A-30F1-E853-9E91-0109E34E6F7C}"/>
              </a:ext>
            </a:extLst>
          </p:cNvPr>
          <p:cNvSpPr/>
          <p:nvPr/>
        </p:nvSpPr>
        <p:spPr>
          <a:xfrm>
            <a:off x="1005459" y="5431679"/>
            <a:ext cx="3871913" cy="1264396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Subject matter stated</a:t>
            </a:r>
          </a:p>
          <a:p>
            <a:pPr marL="285750" indent="-285750" algn="ctr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Invocation of the Muse (Greek)</a:t>
            </a:r>
          </a:p>
          <a:p>
            <a:pPr marL="285750" indent="-285750" algn="ctr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Declaration of personal creativity (Virgil)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B5C6678-9BB3-40D1-7971-B9934A65DD89}"/>
              </a:ext>
            </a:extLst>
          </p:cNvPr>
          <p:cNvSpPr txBox="1">
            <a:spLocks/>
          </p:cNvSpPr>
          <p:nvPr/>
        </p:nvSpPr>
        <p:spPr>
          <a:xfrm>
            <a:off x="5543550" y="4367212"/>
            <a:ext cx="6315075" cy="14196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in nova </a:t>
            </a:r>
            <a:r>
              <a:rPr lang="en-GB" sz="2000" dirty="0" err="1"/>
              <a:t>fert</a:t>
            </a:r>
            <a:r>
              <a:rPr lang="en-GB" sz="2000" dirty="0"/>
              <a:t> animus </a:t>
            </a:r>
            <a:r>
              <a:rPr lang="en-GB" sz="2000" dirty="0" err="1">
                <a:solidFill>
                  <a:srgbClr val="FF0000"/>
                </a:solidFill>
              </a:rPr>
              <a:t>mutatas</a:t>
            </a:r>
            <a:r>
              <a:rPr lang="en-GB" sz="2000" dirty="0"/>
              <a:t> </a:t>
            </a:r>
            <a:r>
              <a:rPr lang="en-GB" sz="2000" dirty="0" err="1"/>
              <a:t>dicere</a:t>
            </a:r>
            <a:r>
              <a:rPr lang="en-GB" sz="2000" dirty="0"/>
              <a:t> </a:t>
            </a:r>
            <a:r>
              <a:rPr lang="en-GB" sz="2000" dirty="0" err="1">
                <a:solidFill>
                  <a:srgbClr val="FF0000"/>
                </a:solidFill>
              </a:rPr>
              <a:t>formas</a:t>
            </a:r>
            <a:br>
              <a:rPr lang="en-GB" sz="2000" dirty="0"/>
            </a:br>
            <a:r>
              <a:rPr lang="en-GB" sz="2000" dirty="0"/>
              <a:t>corpora; di coeptis (</a:t>
            </a:r>
            <a:r>
              <a:rPr lang="en-GB" sz="2000" dirty="0" err="1"/>
              <a:t>nam</a:t>
            </a:r>
            <a:r>
              <a:rPr lang="en-GB" sz="2000" dirty="0"/>
              <a:t> </a:t>
            </a:r>
            <a:r>
              <a:rPr lang="en-GB" sz="2000" dirty="0" err="1"/>
              <a:t>vos</a:t>
            </a:r>
            <a:r>
              <a:rPr lang="en-GB" sz="2000" dirty="0"/>
              <a:t> </a:t>
            </a:r>
            <a:r>
              <a:rPr lang="en-GB" sz="2000" dirty="0" err="1"/>
              <a:t>mutastis</a:t>
            </a:r>
            <a:r>
              <a:rPr lang="en-GB" sz="2000" dirty="0"/>
              <a:t> et </a:t>
            </a:r>
            <a:r>
              <a:rPr lang="en-GB" sz="2000" dirty="0" err="1"/>
              <a:t>illa</a:t>
            </a:r>
            <a:r>
              <a:rPr lang="en-GB" sz="2000" dirty="0"/>
              <a:t>)</a:t>
            </a:r>
            <a:br>
              <a:rPr lang="en-GB" sz="2000" dirty="0"/>
            </a:br>
            <a:r>
              <a:rPr lang="en-GB" sz="2000" dirty="0"/>
              <a:t>aspirate </a:t>
            </a:r>
            <a:r>
              <a:rPr lang="en-GB" sz="2000" dirty="0" err="1"/>
              <a:t>meis</a:t>
            </a:r>
            <a:r>
              <a:rPr lang="en-GB" sz="2000" dirty="0"/>
              <a:t> </a:t>
            </a:r>
            <a:r>
              <a:rPr lang="en-GB" sz="2000" dirty="0" err="1"/>
              <a:t>primaque</a:t>
            </a:r>
            <a:r>
              <a:rPr lang="en-GB" sz="2000" dirty="0"/>
              <a:t> ab </a:t>
            </a:r>
            <a:r>
              <a:rPr lang="en-GB" sz="2000" dirty="0" err="1"/>
              <a:t>origine</a:t>
            </a:r>
            <a:r>
              <a:rPr lang="en-GB" sz="2000" dirty="0"/>
              <a:t> mundi</a:t>
            </a:r>
            <a:br>
              <a:rPr lang="en-GB" sz="2000" dirty="0"/>
            </a:br>
            <a:r>
              <a:rPr lang="en-GB" sz="2000" dirty="0"/>
              <a:t>ad </a:t>
            </a:r>
            <a:r>
              <a:rPr lang="en-GB" sz="2000" dirty="0" err="1"/>
              <a:t>mea</a:t>
            </a:r>
            <a:r>
              <a:rPr lang="en-GB" sz="2000" dirty="0"/>
              <a:t> perpetuum </a:t>
            </a:r>
            <a:r>
              <a:rPr lang="en-GB" sz="2000" dirty="0" err="1"/>
              <a:t>deducite</a:t>
            </a:r>
            <a:r>
              <a:rPr lang="en-GB" sz="2000" dirty="0"/>
              <a:t> </a:t>
            </a:r>
            <a:r>
              <a:rPr lang="en-GB" sz="2000" dirty="0" err="1"/>
              <a:t>tempora</a:t>
            </a:r>
            <a:r>
              <a:rPr lang="en-GB" sz="2000" dirty="0"/>
              <a:t> carmen.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EBEB1FDF-958C-D71D-A258-ED60D09D5EC8}"/>
              </a:ext>
            </a:extLst>
          </p:cNvPr>
          <p:cNvSpPr txBox="1">
            <a:spLocks/>
          </p:cNvSpPr>
          <p:nvPr/>
        </p:nvSpPr>
        <p:spPr>
          <a:xfrm>
            <a:off x="5543550" y="2947606"/>
            <a:ext cx="6315075" cy="14196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My mind turns to speaking of </a:t>
            </a:r>
            <a:r>
              <a:rPr lang="en-GB" sz="2000" dirty="0">
                <a:solidFill>
                  <a:srgbClr val="FF0000"/>
                </a:solidFill>
              </a:rPr>
              <a:t>shapes transformed </a:t>
            </a:r>
            <a:r>
              <a:rPr lang="en-GB" sz="2000" dirty="0"/>
              <a:t>into new </a:t>
            </a:r>
            <a:br>
              <a:rPr lang="en-GB" sz="2000" dirty="0"/>
            </a:br>
            <a:r>
              <a:rPr lang="en-GB" sz="2000" dirty="0"/>
              <a:t>bodies; gods, breathe life into my beginnings (for you have </a:t>
            </a:r>
            <a:br>
              <a:rPr lang="en-GB" sz="2000" dirty="0"/>
            </a:br>
            <a:r>
              <a:rPr lang="en-GB" sz="2000" dirty="0"/>
              <a:t>even transformed them) and spin out my continuous poem</a:t>
            </a:r>
            <a:br>
              <a:rPr lang="en-GB" sz="2000" dirty="0"/>
            </a:br>
            <a:r>
              <a:rPr lang="en-GB" sz="2000" dirty="0"/>
              <a:t>from the first start of the universe to my own times.</a:t>
            </a:r>
          </a:p>
        </p:txBody>
      </p:sp>
    </p:spTree>
    <p:extLst>
      <p:ext uri="{BB962C8B-B14F-4D97-AF65-F5344CB8AC3E}">
        <p14:creationId xmlns:p14="http://schemas.microsoft.com/office/powerpoint/2010/main" val="21379680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2559</TotalTime>
  <Words>2427</Words>
  <Application>Microsoft Office PowerPoint</Application>
  <PresentationFormat>Widescreen</PresentationFormat>
  <Paragraphs>133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Corbel</vt:lpstr>
      <vt:lpstr>Gill Sans MT</vt:lpstr>
      <vt:lpstr>Parcel</vt:lpstr>
      <vt:lpstr>Transforming Epic: Ovid’s Metamorphoses and the Epic Tradition</vt:lpstr>
      <vt:lpstr>ME</vt:lpstr>
      <vt:lpstr>Today</vt:lpstr>
      <vt:lpstr>The Metamorphoses: Ovid’s Epic?</vt:lpstr>
      <vt:lpstr>What Is Ovid’s Metamorphoses?</vt:lpstr>
      <vt:lpstr>What Might ‘Epic’ Mean For Ovid?</vt:lpstr>
      <vt:lpstr>How Do Epic Poems Begin?</vt:lpstr>
      <vt:lpstr>How Do Epic Poems Begin?</vt:lpstr>
      <vt:lpstr>How Does the Met. Begin?</vt:lpstr>
      <vt:lpstr>How Does Ovid *Differ* from Other Epics?</vt:lpstr>
      <vt:lpstr>PowerPoint Presentation</vt:lpstr>
      <vt:lpstr>deducite carmen perpetuum (‘Spin out a continuous poem’)</vt:lpstr>
      <vt:lpstr>Racing against Epic: Ovid’s Atalanta</vt:lpstr>
      <vt:lpstr>Epic And Gender – The Epic Of Man</vt:lpstr>
      <vt:lpstr>But!</vt:lpstr>
      <vt:lpstr>Virgil’s Camilla?</vt:lpstr>
      <vt:lpstr>Who Is Atalanta?</vt:lpstr>
      <vt:lpstr>The Calydonian Boar Hunt</vt:lpstr>
      <vt:lpstr>Introducing The Hunt: Ovid Metamorphoses 8.299-317 </vt:lpstr>
      <vt:lpstr>Undercut: Atalanta (Ov. Met. 8.317-28)</vt:lpstr>
      <vt:lpstr>PowerPoint Presentation</vt:lpstr>
      <vt:lpstr>(Un)Epic Appearances (Ov. Met. 8.317-28)</vt:lpstr>
      <vt:lpstr>Food for thought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Transforming Epic: Ovid’s Metamorphoses and the Epic Tradition</dc:title>
  <dc:creator>Joe Watson</dc:creator>
  <cp:lastModifiedBy>Joe Watson</cp:lastModifiedBy>
  <cp:revision>1</cp:revision>
  <dcterms:created xsi:type="dcterms:W3CDTF">2023-06-26T14:22:43Z</dcterms:created>
  <dcterms:modified xsi:type="dcterms:W3CDTF">2023-06-28T09:37:14Z</dcterms:modified>
</cp:coreProperties>
</file>