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222E5-F30A-904F-829E-AF6DED3F20A2}" type="datetimeFigureOut">
              <a:rPr lang="en-US" smtClean="0"/>
              <a:t>6/20/23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548D8-243E-354D-9675-E7952D929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407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222E5-F30A-904F-829E-AF6DED3F20A2}" type="datetimeFigureOut">
              <a:rPr lang="en-US" smtClean="0"/>
              <a:t>6/20/23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548D8-243E-354D-9675-E7952D929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187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222E5-F30A-904F-829E-AF6DED3F20A2}" type="datetimeFigureOut">
              <a:rPr lang="en-US" smtClean="0"/>
              <a:t>6/20/23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548D8-243E-354D-9675-E7952D929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624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222E5-F30A-904F-829E-AF6DED3F20A2}" type="datetimeFigureOut">
              <a:rPr lang="en-US" smtClean="0"/>
              <a:t>6/20/23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548D8-243E-354D-9675-E7952D929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276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222E5-F30A-904F-829E-AF6DED3F20A2}" type="datetimeFigureOut">
              <a:rPr lang="en-US" smtClean="0"/>
              <a:t>6/20/23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548D8-243E-354D-9675-E7952D929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005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222E5-F30A-904F-829E-AF6DED3F20A2}" type="datetimeFigureOut">
              <a:rPr lang="en-US" smtClean="0"/>
              <a:t>6/20/23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548D8-243E-354D-9675-E7952D929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07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222E5-F30A-904F-829E-AF6DED3F20A2}" type="datetimeFigureOut">
              <a:rPr lang="en-US" smtClean="0"/>
              <a:t>6/20/23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548D8-243E-354D-9675-E7952D929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612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222E5-F30A-904F-829E-AF6DED3F20A2}" type="datetimeFigureOut">
              <a:rPr lang="en-US" smtClean="0"/>
              <a:t>6/20/23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548D8-243E-354D-9675-E7952D929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850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222E5-F30A-904F-829E-AF6DED3F20A2}" type="datetimeFigureOut">
              <a:rPr lang="en-US" smtClean="0"/>
              <a:t>6/20/23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548D8-243E-354D-9675-E7952D929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353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222E5-F30A-904F-829E-AF6DED3F20A2}" type="datetimeFigureOut">
              <a:rPr lang="en-US" smtClean="0"/>
              <a:t>6/20/23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548D8-243E-354D-9675-E7952D929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642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222E5-F30A-904F-829E-AF6DED3F20A2}" type="datetimeFigureOut">
              <a:rPr lang="en-US" smtClean="0"/>
              <a:t>6/20/23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548D8-243E-354D-9675-E7952D929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38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6222E5-F30A-904F-829E-AF6DED3F20A2}" type="datetimeFigureOut">
              <a:rPr lang="en-US" smtClean="0"/>
              <a:t>6/20/23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548D8-243E-354D-9675-E7952D929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02015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1C544-8992-205A-0505-BC4F64B287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949325"/>
            <a:ext cx="12192000" cy="2306637"/>
          </a:xfrm>
        </p:spPr>
        <p:txBody>
          <a:bodyPr>
            <a:normAutofit fontScale="90000"/>
          </a:bodyPr>
          <a:lstStyle/>
          <a:p>
            <a:r>
              <a:rPr lang="en-US" sz="5300" dirty="0"/>
              <a:t>We can be heroes!</a:t>
            </a:r>
            <a:br>
              <a:rPr lang="en-US" sz="5300" dirty="0"/>
            </a:br>
            <a:br>
              <a:rPr lang="en-US" sz="4800" dirty="0"/>
            </a:br>
            <a:r>
              <a:rPr lang="en-GB" sz="4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 Development of Hero </a:t>
            </a:r>
            <a:r>
              <a:rPr lang="en-GB" sz="4800" b="1" dirty="0"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GB" sz="4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ult </a:t>
            </a:r>
            <a:br>
              <a:rPr lang="en-GB" sz="4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4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in Ancient Greece</a:t>
            </a:r>
            <a:r>
              <a:rPr lang="en-GB" sz="4800" dirty="0">
                <a:effectLst/>
              </a:rPr>
              <a:t> </a:t>
            </a:r>
            <a:endParaRPr lang="en-US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282FC7-2973-EE76-86AA-DCC9863597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Prof Michael Scott</a:t>
            </a:r>
          </a:p>
          <a:p>
            <a:r>
              <a:rPr lang="en-US" dirty="0"/>
              <a:t>University of Warwick</a:t>
            </a:r>
          </a:p>
          <a:p>
            <a:r>
              <a:rPr lang="en-US" dirty="0"/>
              <a:t>@</a:t>
            </a:r>
            <a:r>
              <a:rPr lang="en-US" dirty="0" err="1"/>
              <a:t>profmcscott</a:t>
            </a:r>
            <a:endParaRPr lang="en-US" dirty="0"/>
          </a:p>
          <a:p>
            <a:r>
              <a:rPr lang="en-US" dirty="0" err="1"/>
              <a:t>www.michaelscottweb.com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671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picture containing tree, house, painting, aerial photography&#10;&#10;Description automatically generated">
            <a:extLst>
              <a:ext uri="{FF2B5EF4-FFF2-40B4-BE49-F238E27FC236}">
                <a16:creationId xmlns:a16="http://schemas.microsoft.com/office/drawing/2014/main" id="{1DFB0619-DCE2-CF2E-84A5-E85C697FE8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7123" b="2894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9277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C14F6C-9E97-8932-2334-FE2C6179D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Content Placeholder 8" descr="A picture containing text, rectangle, screenshot, plan&#10;&#10;Description automatically generated">
            <a:extLst>
              <a:ext uri="{FF2B5EF4-FFF2-40B4-BE49-F238E27FC236}">
                <a16:creationId xmlns:a16="http://schemas.microsoft.com/office/drawing/2014/main" id="{FEA2957C-6A7A-4D20-6C28-11C36696AF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64708" y="41669"/>
            <a:ext cx="6462583" cy="6816331"/>
          </a:xfrm>
        </p:spPr>
      </p:pic>
    </p:spTree>
    <p:extLst>
      <p:ext uri="{BB962C8B-B14F-4D97-AF65-F5344CB8AC3E}">
        <p14:creationId xmlns:p14="http://schemas.microsoft.com/office/powerpoint/2010/main" val="2642504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E99C96-7FBF-2F98-5AAA-0AA38FAB4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A person in a garment&#10;&#10;Description automatically generated with low confidence">
            <a:extLst>
              <a:ext uri="{FF2B5EF4-FFF2-40B4-BE49-F238E27FC236}">
                <a16:creationId xmlns:a16="http://schemas.microsoft.com/office/drawing/2014/main" id="{0AF31BC0-4DF7-E402-4722-A65F6790FC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22732" y="136649"/>
            <a:ext cx="2946535" cy="6584702"/>
          </a:xfrm>
        </p:spPr>
      </p:pic>
    </p:spTree>
    <p:extLst>
      <p:ext uri="{BB962C8B-B14F-4D97-AF65-F5344CB8AC3E}">
        <p14:creationId xmlns:p14="http://schemas.microsoft.com/office/powerpoint/2010/main" val="6949789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2C4745-1D45-005C-EFD6-284F45638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A black and white drawing of a bearded person&#10;&#10;Description automatically generated with low confidence">
            <a:extLst>
              <a:ext uri="{FF2B5EF4-FFF2-40B4-BE49-F238E27FC236}">
                <a16:creationId xmlns:a16="http://schemas.microsoft.com/office/drawing/2014/main" id="{F9673643-26A9-B522-7824-C4FCD227A7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60517" y="0"/>
            <a:ext cx="4606153" cy="6809096"/>
          </a:xfrm>
        </p:spPr>
      </p:pic>
    </p:spTree>
    <p:extLst>
      <p:ext uri="{BB962C8B-B14F-4D97-AF65-F5344CB8AC3E}">
        <p14:creationId xmlns:p14="http://schemas.microsoft.com/office/powerpoint/2010/main" val="37246794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AA77F-4DE6-E21D-F3C5-D66EC31FC0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A picture containing column, art, architecture, painting&#10;&#10;Description automatically generated">
            <a:extLst>
              <a:ext uri="{FF2B5EF4-FFF2-40B4-BE49-F238E27FC236}">
                <a16:creationId xmlns:a16="http://schemas.microsoft.com/office/drawing/2014/main" id="{4BFFCD43-B342-B8B9-ABEF-744AC512EC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81665" y="1186249"/>
            <a:ext cx="9322441" cy="4821952"/>
          </a:xfrm>
        </p:spPr>
      </p:pic>
    </p:spTree>
    <p:extLst>
      <p:ext uri="{BB962C8B-B14F-4D97-AF65-F5344CB8AC3E}">
        <p14:creationId xmlns:p14="http://schemas.microsoft.com/office/powerpoint/2010/main" val="15607561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DA6C58-B334-3200-1B4A-6F9E52E1C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A picture containing sketch, drawing, line art, art&#10;&#10;Description automatically generated">
            <a:extLst>
              <a:ext uri="{FF2B5EF4-FFF2-40B4-BE49-F238E27FC236}">
                <a16:creationId xmlns:a16="http://schemas.microsoft.com/office/drawing/2014/main" id="{61549E5F-CDCF-B45A-8657-373B26B927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01" y="2373188"/>
            <a:ext cx="12184499" cy="2863941"/>
          </a:xfrm>
        </p:spPr>
      </p:pic>
    </p:spTree>
    <p:extLst>
      <p:ext uri="{BB962C8B-B14F-4D97-AF65-F5344CB8AC3E}">
        <p14:creationId xmlns:p14="http://schemas.microsoft.com/office/powerpoint/2010/main" val="3411242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mound of grass in a field&#10;&#10;Description automatically generated with low confidence">
            <a:extLst>
              <a:ext uri="{FF2B5EF4-FFF2-40B4-BE49-F238E27FC236}">
                <a16:creationId xmlns:a16="http://schemas.microsoft.com/office/drawing/2014/main" id="{1EF463BF-AF91-AEB1-C75A-06DC833752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3553" b="1461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493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A31849-8B9C-FE0C-F2F0-2A4841705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A map of the ancient city&#10;&#10;Description automatically generated with low confidence">
            <a:extLst>
              <a:ext uri="{FF2B5EF4-FFF2-40B4-BE49-F238E27FC236}">
                <a16:creationId xmlns:a16="http://schemas.microsoft.com/office/drawing/2014/main" id="{BC5DE477-A443-811B-A26B-1A7FEDEA2A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97761" y="840260"/>
            <a:ext cx="8796477" cy="5373580"/>
          </a:xfrm>
        </p:spPr>
      </p:pic>
    </p:spTree>
    <p:extLst>
      <p:ext uri="{BB962C8B-B14F-4D97-AF65-F5344CB8AC3E}">
        <p14:creationId xmlns:p14="http://schemas.microsoft.com/office/powerpoint/2010/main" val="7331157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A29E7-0015-97D0-1841-7A98EB529C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A picture containing kylix, earthenware, vase, cup&#10;&#10;Description automatically generated">
            <a:extLst>
              <a:ext uri="{FF2B5EF4-FFF2-40B4-BE49-F238E27FC236}">
                <a16:creationId xmlns:a16="http://schemas.microsoft.com/office/drawing/2014/main" id="{06F5282F-8AA1-3935-DF8C-8E65FA3816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6873" y="0"/>
            <a:ext cx="6846477" cy="6682162"/>
          </a:xfrm>
        </p:spPr>
      </p:pic>
      <p:pic>
        <p:nvPicPr>
          <p:cNvPr id="7" name="Picture 6" descr="A close-up of a painting&#10;&#10;Description automatically generated with low confidence">
            <a:extLst>
              <a:ext uri="{FF2B5EF4-FFF2-40B4-BE49-F238E27FC236}">
                <a16:creationId xmlns:a16="http://schemas.microsoft.com/office/drawing/2014/main" id="{4CE49344-54D4-5FE4-F9FE-FDC48F5679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2234" y="1651146"/>
            <a:ext cx="5162893" cy="3379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856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71C265-1A46-0EA4-AE63-FA738FB72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A picture containing outdoor, cloud, grass, tree&#10;&#10;Description automatically generated">
            <a:extLst>
              <a:ext uri="{FF2B5EF4-FFF2-40B4-BE49-F238E27FC236}">
                <a16:creationId xmlns:a16="http://schemas.microsoft.com/office/drawing/2014/main" id="{949B6D91-F19A-42F2-4482-9582980E8F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48391" y="827903"/>
            <a:ext cx="8295217" cy="5386131"/>
          </a:xfrm>
        </p:spPr>
      </p:pic>
    </p:spTree>
    <p:extLst>
      <p:ext uri="{BB962C8B-B14F-4D97-AF65-F5344CB8AC3E}">
        <p14:creationId xmlns:p14="http://schemas.microsoft.com/office/powerpoint/2010/main" val="1670378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1E61E-5801-07BA-198E-206BAE4ECD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A picture containing outdoor, grass, sky, landscape&#10;&#10;Description automatically generated">
            <a:extLst>
              <a:ext uri="{FF2B5EF4-FFF2-40B4-BE49-F238E27FC236}">
                <a16:creationId xmlns:a16="http://schemas.microsoft.com/office/drawing/2014/main" id="{440FD4FF-1C71-1207-0E46-3303CCB22C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0622" y="72082"/>
            <a:ext cx="10070755" cy="6713836"/>
          </a:xfrm>
        </p:spPr>
      </p:pic>
    </p:spTree>
    <p:extLst>
      <p:ext uri="{BB962C8B-B14F-4D97-AF65-F5344CB8AC3E}">
        <p14:creationId xmlns:p14="http://schemas.microsoft.com/office/powerpoint/2010/main" val="896815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764B1-8C10-FC82-D1B1-DBCCDBDA7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A picture containing cloud, outdoor, sky, landscape&#10;&#10;Description automatically generated">
            <a:extLst>
              <a:ext uri="{FF2B5EF4-FFF2-40B4-BE49-F238E27FC236}">
                <a16:creationId xmlns:a16="http://schemas.microsoft.com/office/drawing/2014/main" id="{48FA0B6C-D988-E361-4073-9632970F6E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30892"/>
            <a:ext cx="7735712" cy="4351338"/>
          </a:xfrm>
        </p:spPr>
      </p:pic>
      <p:pic>
        <p:nvPicPr>
          <p:cNvPr id="7" name="Picture 6" descr="A picture containing cloud, outdoor, landscape, sky&#10;&#10;Description automatically generated">
            <a:extLst>
              <a:ext uri="{FF2B5EF4-FFF2-40B4-BE49-F238E27FC236}">
                <a16:creationId xmlns:a16="http://schemas.microsoft.com/office/drawing/2014/main" id="{4D1CC0AB-223E-176F-04AD-3EDABB660D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1242" y="3321780"/>
            <a:ext cx="6260757" cy="3521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9999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BC599D-51F9-EDFA-AAB9-56C9AB474B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A picture containing outdoor, stone, sky, stone wall&#10;&#10;Description automatically generated">
            <a:extLst>
              <a:ext uri="{FF2B5EF4-FFF2-40B4-BE49-F238E27FC236}">
                <a16:creationId xmlns:a16="http://schemas.microsoft.com/office/drawing/2014/main" id="{3AAE90A6-4AF6-C866-08FE-6C30A35CDF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57600" y="0"/>
            <a:ext cx="4559644" cy="6839466"/>
          </a:xfrm>
        </p:spPr>
      </p:pic>
    </p:spTree>
    <p:extLst>
      <p:ext uri="{BB962C8B-B14F-4D97-AF65-F5344CB8AC3E}">
        <p14:creationId xmlns:p14="http://schemas.microsoft.com/office/powerpoint/2010/main" val="18605644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802FAC-514C-9C56-5CA4-62FF473312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A picture containing parallel, sketch, line&#10;&#10;Description automatically generated">
            <a:extLst>
              <a:ext uri="{FF2B5EF4-FFF2-40B4-BE49-F238E27FC236}">
                <a16:creationId xmlns:a16="http://schemas.microsoft.com/office/drawing/2014/main" id="{1001FCE6-25E0-A46C-79B2-551272B921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0580" y="1229705"/>
            <a:ext cx="10603220" cy="4398589"/>
          </a:xfrm>
        </p:spPr>
      </p:pic>
    </p:spTree>
    <p:extLst>
      <p:ext uri="{BB962C8B-B14F-4D97-AF65-F5344CB8AC3E}">
        <p14:creationId xmlns:p14="http://schemas.microsoft.com/office/powerpoint/2010/main" val="30057474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5C5832-E78B-34D6-EEB3-7DA29E6E0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A picture containing map, text, atlas&#10;&#10;Description automatically generated">
            <a:extLst>
              <a:ext uri="{FF2B5EF4-FFF2-40B4-BE49-F238E27FC236}">
                <a16:creationId xmlns:a16="http://schemas.microsoft.com/office/drawing/2014/main" id="{F92356AC-4E4E-60B2-73F3-D0066DA3BD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20508" y="533722"/>
            <a:ext cx="7150984" cy="5959153"/>
          </a:xfrm>
        </p:spPr>
      </p:pic>
    </p:spTree>
    <p:extLst>
      <p:ext uri="{BB962C8B-B14F-4D97-AF65-F5344CB8AC3E}">
        <p14:creationId xmlns:p14="http://schemas.microsoft.com/office/powerpoint/2010/main" val="22454100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365643-5048-6EB0-DD8F-0E7516A3E5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A picture containing outdoor, ruins, sky, rock&#10;&#10;Description automatically generated">
            <a:extLst>
              <a:ext uri="{FF2B5EF4-FFF2-40B4-BE49-F238E27FC236}">
                <a16:creationId xmlns:a16="http://schemas.microsoft.com/office/drawing/2014/main" id="{36D2EBEE-68E1-1EA3-934E-0D41C4E5C1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59892" y="-88279"/>
            <a:ext cx="4695567" cy="7034557"/>
          </a:xfrm>
        </p:spPr>
      </p:pic>
    </p:spTree>
    <p:extLst>
      <p:ext uri="{BB962C8B-B14F-4D97-AF65-F5344CB8AC3E}">
        <p14:creationId xmlns:p14="http://schemas.microsoft.com/office/powerpoint/2010/main" val="21227048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41</TotalTime>
  <Words>29</Words>
  <Application>Microsoft Macintosh PowerPoint</Application>
  <PresentationFormat>Widescreen</PresentationFormat>
  <Paragraphs>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We can be heroes!  The Development of Hero Cult  in Ancient Greece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 can be heroes!  The Development of Hero Cult  in Ancient Greece </dc:title>
  <dc:creator>Scott, Michael</dc:creator>
  <cp:lastModifiedBy>Scott, Michael</cp:lastModifiedBy>
  <cp:revision>2</cp:revision>
  <dcterms:created xsi:type="dcterms:W3CDTF">2023-06-20T08:45:19Z</dcterms:created>
  <dcterms:modified xsi:type="dcterms:W3CDTF">2023-06-20T09:26:28Z</dcterms:modified>
</cp:coreProperties>
</file>