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924" r:id="rId3"/>
  </p:sldMasterIdLst>
  <p:notesMasterIdLst>
    <p:notesMasterId r:id="rId35"/>
  </p:notesMasterIdLst>
  <p:sldIdLst>
    <p:sldId id="256" r:id="rId4"/>
    <p:sldId id="309" r:id="rId5"/>
    <p:sldId id="307" r:id="rId6"/>
    <p:sldId id="308" r:id="rId7"/>
    <p:sldId id="310" r:id="rId8"/>
    <p:sldId id="311" r:id="rId9"/>
    <p:sldId id="312" r:id="rId10"/>
    <p:sldId id="315" r:id="rId11"/>
    <p:sldId id="302" r:id="rId12"/>
    <p:sldId id="320" r:id="rId13"/>
    <p:sldId id="318" r:id="rId14"/>
    <p:sldId id="321" r:id="rId15"/>
    <p:sldId id="322" r:id="rId16"/>
    <p:sldId id="319" r:id="rId17"/>
    <p:sldId id="317" r:id="rId18"/>
    <p:sldId id="316" r:id="rId19"/>
    <p:sldId id="294" r:id="rId20"/>
    <p:sldId id="306" r:id="rId21"/>
    <p:sldId id="282" r:id="rId22"/>
    <p:sldId id="324" r:id="rId23"/>
    <p:sldId id="325" r:id="rId24"/>
    <p:sldId id="280" r:id="rId25"/>
    <p:sldId id="326" r:id="rId26"/>
    <p:sldId id="327" r:id="rId27"/>
    <p:sldId id="328" r:id="rId28"/>
    <p:sldId id="329" r:id="rId29"/>
    <p:sldId id="330" r:id="rId30"/>
    <p:sldId id="276" r:id="rId31"/>
    <p:sldId id="277" r:id="rId32"/>
    <p:sldId id="331" r:id="rId33"/>
    <p:sldId id="279" r:id="rId34"/>
  </p:sldIdLst>
  <p:sldSz cx="9144000" cy="5143500" type="screen16x9"/>
  <p:notesSz cx="6858000" cy="9144000"/>
  <p:defaultText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87"/>
    <p:restoredTop sz="87813"/>
  </p:normalViewPr>
  <p:slideViewPr>
    <p:cSldViewPr snapToGrid="0" snapToObjects="1">
      <p:cViewPr varScale="1">
        <p:scale>
          <a:sx n="122" d="100"/>
          <a:sy n="122" d="100"/>
        </p:scale>
        <p:origin x="1424" y="200"/>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1F3DCC-420D-964F-BF7F-26673096573E}" type="datetimeFigureOut">
              <a:rPr lang="it-IT" smtClean="0"/>
              <a:t>29/04/22</a:t>
            </a:fld>
            <a:endParaRPr lang="it-IT"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73D34A-5C8B-614F-ADD5-DBA3B2276B38}" type="slidenum">
              <a:rPr lang="it-IT" smtClean="0"/>
              <a:t>‹#›</a:t>
            </a:fld>
            <a:endParaRPr lang="it-IT" dirty="0"/>
          </a:p>
        </p:txBody>
      </p:sp>
    </p:spTree>
    <p:extLst>
      <p:ext uri="{BB962C8B-B14F-4D97-AF65-F5344CB8AC3E}">
        <p14:creationId xmlns:p14="http://schemas.microsoft.com/office/powerpoint/2010/main" val="213558642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8" Type="http://schemas.openxmlformats.org/officeDocument/2006/relationships/hyperlink" Target="https://en.wikipedia.org/wiki/Common_law" TargetMode="External"/><Relationship Id="rId3" Type="http://schemas.openxmlformats.org/officeDocument/2006/relationships/hyperlink" Target="https://en.wikipedia.org/wiki/British_West_Indies" TargetMode="External"/><Relationship Id="rId7" Type="http://schemas.openxmlformats.org/officeDocument/2006/relationships/hyperlink" Target="https://en.wikipedia.org/wiki/Precedent" TargetMode="External"/><Relationship Id="rId2" Type="http://schemas.openxmlformats.org/officeDocument/2006/relationships/slide" Target="../slides/slide28.xml"/><Relationship Id="rId1" Type="http://schemas.openxmlformats.org/officeDocument/2006/relationships/notesMaster" Target="../notesMasters/notesMaster1.xml"/><Relationship Id="rId6" Type="http://schemas.openxmlformats.org/officeDocument/2006/relationships/hyperlink" Target="https://en.wikipedia.org/wiki/Lord_Chief_Justice_of_England_and_Wales" TargetMode="External"/><Relationship Id="rId5" Type="http://schemas.openxmlformats.org/officeDocument/2006/relationships/hyperlink" Target="https://en.wikipedia.org/wiki/William_Murray,_1st_Earl_of_Mansfield" TargetMode="External"/><Relationship Id="rId4" Type="http://schemas.openxmlformats.org/officeDocument/2006/relationships/hyperlink" Target="https://en.wikipedia.org/wiki/John_Lindsay_(Royal_Navy_officer)" TargetMode="External"/><Relationship Id="rId9" Type="http://schemas.openxmlformats.org/officeDocument/2006/relationships/hyperlink" Target="https://en.wikipedia.org/wiki/Positive_law"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a:p>
        </p:txBody>
      </p:sp>
      <p:sp>
        <p:nvSpPr>
          <p:cNvPr id="4" name="Slide Number Placeholder 3"/>
          <p:cNvSpPr>
            <a:spLocks noGrp="1"/>
          </p:cNvSpPr>
          <p:nvPr>
            <p:ph type="sldNum" sz="quarter" idx="10"/>
          </p:nvPr>
        </p:nvSpPr>
        <p:spPr/>
        <p:txBody>
          <a:bodyPr/>
          <a:lstStyle/>
          <a:p>
            <a:fld id="{4473D34A-5C8B-614F-ADD5-DBA3B2276B38}" type="slidenum">
              <a:rPr lang="it-IT" smtClean="0"/>
              <a:t>6</a:t>
            </a:fld>
            <a:endParaRPr lang="it-IT" dirty="0"/>
          </a:p>
        </p:txBody>
      </p:sp>
    </p:spTree>
    <p:extLst>
      <p:ext uri="{BB962C8B-B14F-4D97-AF65-F5344CB8AC3E}">
        <p14:creationId xmlns:p14="http://schemas.microsoft.com/office/powerpoint/2010/main" val="32446873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473D34A-5C8B-614F-ADD5-DBA3B2276B38}"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15</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835343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4473D34A-5C8B-614F-ADD5-DBA3B2276B38}" type="slidenum">
              <a:rPr lang="it-IT" smtClean="0"/>
              <a:t>18</a:t>
            </a:fld>
            <a:endParaRPr lang="it-IT" dirty="0"/>
          </a:p>
        </p:txBody>
      </p:sp>
    </p:spTree>
    <p:extLst>
      <p:ext uri="{BB962C8B-B14F-4D97-AF65-F5344CB8AC3E}">
        <p14:creationId xmlns:p14="http://schemas.microsoft.com/office/powerpoint/2010/main" val="1341364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4473D34A-5C8B-614F-ADD5-DBA3B2276B38}" type="slidenum">
              <a:rPr lang="it-IT" smtClean="0"/>
              <a:t>19</a:t>
            </a:fld>
            <a:endParaRPr lang="it-IT" dirty="0"/>
          </a:p>
        </p:txBody>
      </p:sp>
    </p:spTree>
    <p:extLst>
      <p:ext uri="{BB962C8B-B14F-4D97-AF65-F5344CB8AC3E}">
        <p14:creationId xmlns:p14="http://schemas.microsoft.com/office/powerpoint/2010/main" val="13471146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b="0" i="0" kern="1200" dirty="0">
                <a:solidFill>
                  <a:schemeClr val="tx1"/>
                </a:solidFill>
                <a:effectLst/>
                <a:latin typeface="+mn-lt"/>
                <a:ea typeface="+mn-ea"/>
                <a:cs typeface="+mn-cs"/>
              </a:rPr>
              <a:t>She was born into slavery; her mother, Maria Belle, was an African slave in the </a:t>
            </a:r>
            <a:r>
              <a:rPr lang="en-GB" sz="900" b="0" i="0" u="none" strike="noStrike" kern="1200" dirty="0">
                <a:solidFill>
                  <a:schemeClr val="tx1"/>
                </a:solidFill>
                <a:effectLst/>
                <a:latin typeface="+mn-lt"/>
                <a:ea typeface="+mn-ea"/>
                <a:cs typeface="+mn-cs"/>
                <a:hlinkClick r:id="rId3" tooltip="British West Indies"/>
              </a:rPr>
              <a:t>British West Indies</a:t>
            </a:r>
            <a:r>
              <a:rPr lang="en-GB" sz="900" b="0" i="0" kern="1200" dirty="0">
                <a:solidFill>
                  <a:schemeClr val="tx1"/>
                </a:solidFill>
                <a:effectLst/>
                <a:latin typeface="+mn-lt"/>
                <a:ea typeface="+mn-ea"/>
                <a:cs typeface="+mn-cs"/>
              </a:rPr>
              <a:t>. Her father was </a:t>
            </a:r>
            <a:r>
              <a:rPr lang="en-GB" sz="900" b="0" i="0" u="none" strike="noStrike" kern="1200" dirty="0">
                <a:solidFill>
                  <a:schemeClr val="tx1"/>
                </a:solidFill>
                <a:effectLst/>
                <a:latin typeface="+mn-lt"/>
                <a:ea typeface="+mn-ea"/>
                <a:cs typeface="+mn-cs"/>
                <a:hlinkClick r:id="rId4" tooltip="John Lindsay (Royal Navy officer)"/>
              </a:rPr>
              <a:t>Sir John Lindsay</a:t>
            </a:r>
            <a:r>
              <a:rPr lang="en-GB" sz="900" b="0" i="0" kern="1200" dirty="0">
                <a:solidFill>
                  <a:schemeClr val="tx1"/>
                </a:solidFill>
                <a:effectLst/>
                <a:latin typeface="+mn-lt"/>
                <a:ea typeface="+mn-ea"/>
                <a:cs typeface="+mn-cs"/>
              </a:rPr>
              <a:t>, a British career naval officer who was stationed there. entrusting her raising to his uncle </a:t>
            </a:r>
            <a:r>
              <a:rPr lang="en-GB" sz="900" b="0" i="0" u="none" strike="noStrike" kern="1200" dirty="0">
                <a:solidFill>
                  <a:schemeClr val="tx1"/>
                </a:solidFill>
                <a:effectLst/>
                <a:latin typeface="+mn-lt"/>
                <a:ea typeface="+mn-ea"/>
                <a:cs typeface="+mn-cs"/>
                <a:hlinkClick r:id="rId5" tooltip="William Murray, 1st Earl of Mansfield"/>
              </a:rPr>
              <a:t>William Murray, 1st Earl of Mansfield</a:t>
            </a:r>
            <a:r>
              <a:rPr lang="en-GB" sz="900" b="0" i="0" kern="1200" dirty="0">
                <a:solidFill>
                  <a:schemeClr val="tx1"/>
                </a:solidFill>
                <a:effectLst/>
                <a:latin typeface="+mn-lt"/>
                <a:ea typeface="+mn-ea"/>
                <a:cs typeface="+mn-cs"/>
              </a:rPr>
              <a:t>, </a:t>
            </a:r>
          </a:p>
          <a:p>
            <a:endParaRPr lang="en-GB" sz="900" b="0" i="0" u="none" strike="noStrike" kern="1200" dirty="0">
              <a:solidFill>
                <a:schemeClr val="tx1"/>
              </a:solidFill>
              <a:effectLst/>
              <a:latin typeface="+mn-lt"/>
              <a:ea typeface="+mn-ea"/>
              <a:cs typeface="+mn-cs"/>
              <a:hlinkClick r:id="rId6" tooltip="Lord Chief Justice of England and Wales"/>
            </a:endParaRPr>
          </a:p>
          <a:p>
            <a:r>
              <a:rPr lang="en-GB" sz="900" b="0" i="0" u="none" strike="noStrike" kern="1200" dirty="0">
                <a:solidFill>
                  <a:schemeClr val="tx1"/>
                </a:solidFill>
                <a:effectLst/>
                <a:latin typeface="+mn-lt"/>
                <a:ea typeface="+mn-ea"/>
                <a:cs typeface="+mn-cs"/>
                <a:hlinkClick r:id="rId6" tooltip="Lord Chief Justice of England and Wales"/>
              </a:rPr>
              <a:t>Lord Chief Justice</a:t>
            </a:r>
            <a:r>
              <a:rPr lang="en-GB" sz="900" b="0" i="0" kern="1200" dirty="0">
                <a:solidFill>
                  <a:schemeClr val="tx1"/>
                </a:solidFill>
                <a:effectLst/>
                <a:latin typeface="+mn-lt"/>
                <a:ea typeface="+mn-ea"/>
                <a:cs typeface="+mn-cs"/>
              </a:rPr>
              <a:t>, ruled in a significant slavery case, finding in 1772 that slavery had no </a:t>
            </a:r>
            <a:r>
              <a:rPr lang="en-GB" sz="900" b="0" i="0" u="none" strike="noStrike" kern="1200" dirty="0">
                <a:solidFill>
                  <a:schemeClr val="tx1"/>
                </a:solidFill>
                <a:effectLst/>
                <a:latin typeface="+mn-lt"/>
                <a:ea typeface="+mn-ea"/>
                <a:cs typeface="+mn-cs"/>
                <a:hlinkClick r:id="rId7" tooltip="Precedent"/>
              </a:rPr>
              <a:t>precedent</a:t>
            </a:r>
            <a:r>
              <a:rPr lang="en-GB" sz="900" b="0" i="0" kern="1200" dirty="0">
                <a:solidFill>
                  <a:schemeClr val="tx1"/>
                </a:solidFill>
                <a:effectLst/>
                <a:latin typeface="+mn-lt"/>
                <a:ea typeface="+mn-ea"/>
                <a:cs typeface="+mn-cs"/>
              </a:rPr>
              <a:t> in </a:t>
            </a:r>
            <a:r>
              <a:rPr lang="en-GB" sz="900" b="0" i="0" u="none" strike="noStrike" kern="1200" dirty="0">
                <a:solidFill>
                  <a:schemeClr val="tx1"/>
                </a:solidFill>
                <a:effectLst/>
                <a:latin typeface="+mn-lt"/>
                <a:ea typeface="+mn-ea"/>
                <a:cs typeface="+mn-cs"/>
                <a:hlinkClick r:id="rId8" tooltip="Common law"/>
              </a:rPr>
              <a:t>common law</a:t>
            </a:r>
            <a:r>
              <a:rPr lang="en-GB" sz="900" b="0" i="0" kern="1200" dirty="0">
                <a:solidFill>
                  <a:schemeClr val="tx1"/>
                </a:solidFill>
                <a:effectLst/>
                <a:latin typeface="+mn-lt"/>
                <a:ea typeface="+mn-ea"/>
                <a:cs typeface="+mn-cs"/>
              </a:rPr>
              <a:t> in England, and had never been authorised under </a:t>
            </a:r>
            <a:r>
              <a:rPr lang="en-GB" sz="900" b="0" i="0" u="none" strike="noStrike" kern="1200" dirty="0">
                <a:solidFill>
                  <a:schemeClr val="tx1"/>
                </a:solidFill>
                <a:effectLst/>
                <a:latin typeface="+mn-lt"/>
                <a:ea typeface="+mn-ea"/>
                <a:cs typeface="+mn-cs"/>
                <a:hlinkClick r:id="rId9" tooltip="Positive law"/>
              </a:rPr>
              <a:t>positive law</a:t>
            </a:r>
            <a:endParaRPr lang="en-GB" sz="900" b="0" i="0" kern="1200" dirty="0">
              <a:solidFill>
                <a:schemeClr val="tx1"/>
              </a:solidFill>
              <a:effectLst/>
              <a:latin typeface="+mn-lt"/>
              <a:ea typeface="+mn-ea"/>
              <a:cs typeface="+mn-cs"/>
            </a:endParaRPr>
          </a:p>
          <a:p>
            <a:endParaRPr lang="en-IT" dirty="0"/>
          </a:p>
        </p:txBody>
      </p:sp>
      <p:sp>
        <p:nvSpPr>
          <p:cNvPr id="4" name="Slide Number Placeholder 3"/>
          <p:cNvSpPr>
            <a:spLocks noGrp="1"/>
          </p:cNvSpPr>
          <p:nvPr>
            <p:ph type="sldNum" sz="quarter" idx="5"/>
          </p:nvPr>
        </p:nvSpPr>
        <p:spPr/>
        <p:txBody>
          <a:bodyPr/>
          <a:lstStyle/>
          <a:p>
            <a:fld id="{4473D34A-5C8B-614F-ADD5-DBA3B2276B38}" type="slidenum">
              <a:rPr lang="it-IT" smtClean="0"/>
              <a:t>28</a:t>
            </a:fld>
            <a:endParaRPr lang="it-IT" dirty="0"/>
          </a:p>
        </p:txBody>
      </p:sp>
    </p:spTree>
    <p:extLst>
      <p:ext uri="{BB962C8B-B14F-4D97-AF65-F5344CB8AC3E}">
        <p14:creationId xmlns:p14="http://schemas.microsoft.com/office/powerpoint/2010/main" val="35132604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89580-1DA4-0149-80BA-00F750D4006F}"/>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it-IT"/>
          </a:p>
        </p:txBody>
      </p:sp>
      <p:sp>
        <p:nvSpPr>
          <p:cNvPr id="3" name="Subtitle 2">
            <a:extLst>
              <a:ext uri="{FF2B5EF4-FFF2-40B4-BE49-F238E27FC236}">
                <a16:creationId xmlns:a16="http://schemas.microsoft.com/office/drawing/2014/main" id="{EE580248-3DB9-E749-8246-E7C696B187D9}"/>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it-IT"/>
          </a:p>
        </p:txBody>
      </p:sp>
      <p:sp>
        <p:nvSpPr>
          <p:cNvPr id="4" name="Date Placeholder 3">
            <a:extLst>
              <a:ext uri="{FF2B5EF4-FFF2-40B4-BE49-F238E27FC236}">
                <a16:creationId xmlns:a16="http://schemas.microsoft.com/office/drawing/2014/main" id="{32F8B1ED-3BF3-A244-873E-DE252300D6A9}"/>
              </a:ext>
            </a:extLst>
          </p:cNvPr>
          <p:cNvSpPr>
            <a:spLocks noGrp="1"/>
          </p:cNvSpPr>
          <p:nvPr>
            <p:ph type="dt" sz="half" idx="10"/>
          </p:nvPr>
        </p:nvSpPr>
        <p:spPr/>
        <p:txBody>
          <a:bodyPr/>
          <a:lstStyle/>
          <a:p>
            <a:fld id="{9A6F2B9D-DDD0-0446-9F82-698325D66CCE}" type="datetimeFigureOut">
              <a:rPr lang="it-IT" smtClean="0"/>
              <a:t>29/04/22</a:t>
            </a:fld>
            <a:endParaRPr lang="it-IT" dirty="0"/>
          </a:p>
        </p:txBody>
      </p:sp>
      <p:sp>
        <p:nvSpPr>
          <p:cNvPr id="5" name="Footer Placeholder 4">
            <a:extLst>
              <a:ext uri="{FF2B5EF4-FFF2-40B4-BE49-F238E27FC236}">
                <a16:creationId xmlns:a16="http://schemas.microsoft.com/office/drawing/2014/main" id="{5C78F7B2-5C57-C749-BD3B-B38E7DA67DD4}"/>
              </a:ext>
            </a:extLst>
          </p:cNvPr>
          <p:cNvSpPr>
            <a:spLocks noGrp="1"/>
          </p:cNvSpPr>
          <p:nvPr>
            <p:ph type="ftr" sz="quarter" idx="11"/>
          </p:nvPr>
        </p:nvSpPr>
        <p:spPr/>
        <p:txBody>
          <a:bodyPr/>
          <a:lstStyle/>
          <a:p>
            <a:endParaRPr lang="it-IT" dirty="0"/>
          </a:p>
        </p:txBody>
      </p:sp>
      <p:sp>
        <p:nvSpPr>
          <p:cNvPr id="6" name="Slide Number Placeholder 5">
            <a:extLst>
              <a:ext uri="{FF2B5EF4-FFF2-40B4-BE49-F238E27FC236}">
                <a16:creationId xmlns:a16="http://schemas.microsoft.com/office/drawing/2014/main" id="{BDD33AF0-238F-3E44-89F6-E9E9F5BAD60A}"/>
              </a:ext>
            </a:extLst>
          </p:cNvPr>
          <p:cNvSpPr>
            <a:spLocks noGrp="1"/>
          </p:cNvSpPr>
          <p:nvPr>
            <p:ph type="sldNum" sz="quarter" idx="12"/>
          </p:nvPr>
        </p:nvSpPr>
        <p:spPr/>
        <p:txBody>
          <a:bodyPr/>
          <a:lstStyle/>
          <a:p>
            <a:fld id="{ED1F6DE4-F069-8B41-9DBD-04E34E1FA925}" type="slidenum">
              <a:rPr lang="it-IT" smtClean="0"/>
              <a:t>‹#›</a:t>
            </a:fld>
            <a:endParaRPr lang="it-IT" dirty="0"/>
          </a:p>
        </p:txBody>
      </p:sp>
    </p:spTree>
    <p:extLst>
      <p:ext uri="{BB962C8B-B14F-4D97-AF65-F5344CB8AC3E}">
        <p14:creationId xmlns:p14="http://schemas.microsoft.com/office/powerpoint/2010/main" val="23402301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5D81FD-FD28-7146-BC11-B4D05DC773E2}"/>
              </a:ext>
            </a:extLst>
          </p:cNvPr>
          <p:cNvSpPr>
            <a:spLocks noGrp="1"/>
          </p:cNvSpPr>
          <p:nvPr>
            <p:ph type="title"/>
          </p:nvPr>
        </p:nvSpPr>
        <p:spPr/>
        <p:txBody>
          <a:bodyPr/>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82CA963F-EFB4-FE4D-8EB0-F7C3E8E998E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B0BD5495-8AF9-F148-8360-4BC1851A7D12}"/>
              </a:ext>
            </a:extLst>
          </p:cNvPr>
          <p:cNvSpPr>
            <a:spLocks noGrp="1"/>
          </p:cNvSpPr>
          <p:nvPr>
            <p:ph type="dt" sz="half" idx="10"/>
          </p:nvPr>
        </p:nvSpPr>
        <p:spPr/>
        <p:txBody>
          <a:bodyPr/>
          <a:lstStyle/>
          <a:p>
            <a:fld id="{9A6F2B9D-DDD0-0446-9F82-698325D66CCE}" type="datetimeFigureOut">
              <a:rPr lang="it-IT" smtClean="0"/>
              <a:t>29/04/22</a:t>
            </a:fld>
            <a:endParaRPr lang="it-IT" dirty="0"/>
          </a:p>
        </p:txBody>
      </p:sp>
      <p:sp>
        <p:nvSpPr>
          <p:cNvPr id="5" name="Footer Placeholder 4">
            <a:extLst>
              <a:ext uri="{FF2B5EF4-FFF2-40B4-BE49-F238E27FC236}">
                <a16:creationId xmlns:a16="http://schemas.microsoft.com/office/drawing/2014/main" id="{43E69B3F-5F73-6248-9A43-73F50095723B}"/>
              </a:ext>
            </a:extLst>
          </p:cNvPr>
          <p:cNvSpPr>
            <a:spLocks noGrp="1"/>
          </p:cNvSpPr>
          <p:nvPr>
            <p:ph type="ftr" sz="quarter" idx="11"/>
          </p:nvPr>
        </p:nvSpPr>
        <p:spPr/>
        <p:txBody>
          <a:bodyPr/>
          <a:lstStyle/>
          <a:p>
            <a:endParaRPr lang="it-IT" dirty="0"/>
          </a:p>
        </p:txBody>
      </p:sp>
      <p:sp>
        <p:nvSpPr>
          <p:cNvPr id="6" name="Slide Number Placeholder 5">
            <a:extLst>
              <a:ext uri="{FF2B5EF4-FFF2-40B4-BE49-F238E27FC236}">
                <a16:creationId xmlns:a16="http://schemas.microsoft.com/office/drawing/2014/main" id="{50B70049-8D18-3E43-99CF-C436FC51E9FF}"/>
              </a:ext>
            </a:extLst>
          </p:cNvPr>
          <p:cNvSpPr>
            <a:spLocks noGrp="1"/>
          </p:cNvSpPr>
          <p:nvPr>
            <p:ph type="sldNum" sz="quarter" idx="12"/>
          </p:nvPr>
        </p:nvSpPr>
        <p:spPr/>
        <p:txBody>
          <a:bodyPr/>
          <a:lstStyle/>
          <a:p>
            <a:fld id="{ED1F6DE4-F069-8B41-9DBD-04E34E1FA925}" type="slidenum">
              <a:rPr lang="it-IT" smtClean="0"/>
              <a:t>‹#›</a:t>
            </a:fld>
            <a:endParaRPr lang="it-IT" dirty="0"/>
          </a:p>
        </p:txBody>
      </p:sp>
    </p:spTree>
    <p:extLst>
      <p:ext uri="{BB962C8B-B14F-4D97-AF65-F5344CB8AC3E}">
        <p14:creationId xmlns:p14="http://schemas.microsoft.com/office/powerpoint/2010/main" val="2605358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787B8D-EA0F-AC44-859E-27EDE9ECB1DC}"/>
              </a:ext>
            </a:extLst>
          </p:cNvPr>
          <p:cNvSpPr>
            <a:spLocks noGrp="1"/>
          </p:cNvSpPr>
          <p:nvPr>
            <p:ph type="title" orient="vert"/>
          </p:nvPr>
        </p:nvSpPr>
        <p:spPr>
          <a:xfrm>
            <a:off x="6543676" y="273844"/>
            <a:ext cx="1971675" cy="4358879"/>
          </a:xfrm>
        </p:spPr>
        <p:txBody>
          <a:bodyPr vert="eaVert"/>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25B46A03-1BCC-324C-9AB2-65A4DB089993}"/>
              </a:ext>
            </a:extLst>
          </p:cNvPr>
          <p:cNvSpPr>
            <a:spLocks noGrp="1"/>
          </p:cNvSpPr>
          <p:nvPr>
            <p:ph type="body" orient="vert" idx="1"/>
          </p:nvPr>
        </p:nvSpPr>
        <p:spPr>
          <a:xfrm>
            <a:off x="628651"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CC406F68-580A-F643-AE42-95399865B7EB}"/>
              </a:ext>
            </a:extLst>
          </p:cNvPr>
          <p:cNvSpPr>
            <a:spLocks noGrp="1"/>
          </p:cNvSpPr>
          <p:nvPr>
            <p:ph type="dt" sz="half" idx="10"/>
          </p:nvPr>
        </p:nvSpPr>
        <p:spPr/>
        <p:txBody>
          <a:bodyPr/>
          <a:lstStyle/>
          <a:p>
            <a:fld id="{9A6F2B9D-DDD0-0446-9F82-698325D66CCE}" type="datetimeFigureOut">
              <a:rPr lang="it-IT" smtClean="0"/>
              <a:t>29/04/22</a:t>
            </a:fld>
            <a:endParaRPr lang="it-IT" dirty="0"/>
          </a:p>
        </p:txBody>
      </p:sp>
      <p:sp>
        <p:nvSpPr>
          <p:cNvPr id="5" name="Footer Placeholder 4">
            <a:extLst>
              <a:ext uri="{FF2B5EF4-FFF2-40B4-BE49-F238E27FC236}">
                <a16:creationId xmlns:a16="http://schemas.microsoft.com/office/drawing/2014/main" id="{A08AAB0A-6971-B648-AB10-8AECE1F6107F}"/>
              </a:ext>
            </a:extLst>
          </p:cNvPr>
          <p:cNvSpPr>
            <a:spLocks noGrp="1"/>
          </p:cNvSpPr>
          <p:nvPr>
            <p:ph type="ftr" sz="quarter" idx="11"/>
          </p:nvPr>
        </p:nvSpPr>
        <p:spPr/>
        <p:txBody>
          <a:bodyPr/>
          <a:lstStyle/>
          <a:p>
            <a:endParaRPr lang="it-IT" dirty="0"/>
          </a:p>
        </p:txBody>
      </p:sp>
      <p:sp>
        <p:nvSpPr>
          <p:cNvPr id="6" name="Slide Number Placeholder 5">
            <a:extLst>
              <a:ext uri="{FF2B5EF4-FFF2-40B4-BE49-F238E27FC236}">
                <a16:creationId xmlns:a16="http://schemas.microsoft.com/office/drawing/2014/main" id="{269B8529-4937-0846-B708-74356F6199FE}"/>
              </a:ext>
            </a:extLst>
          </p:cNvPr>
          <p:cNvSpPr>
            <a:spLocks noGrp="1"/>
          </p:cNvSpPr>
          <p:nvPr>
            <p:ph type="sldNum" sz="quarter" idx="12"/>
          </p:nvPr>
        </p:nvSpPr>
        <p:spPr/>
        <p:txBody>
          <a:bodyPr/>
          <a:lstStyle/>
          <a:p>
            <a:fld id="{ED1F6DE4-F069-8B41-9DBD-04E34E1FA925}" type="slidenum">
              <a:rPr lang="it-IT" smtClean="0"/>
              <a:t>‹#›</a:t>
            </a:fld>
            <a:endParaRPr lang="it-IT" dirty="0"/>
          </a:p>
        </p:txBody>
      </p:sp>
    </p:spTree>
    <p:extLst>
      <p:ext uri="{BB962C8B-B14F-4D97-AF65-F5344CB8AC3E}">
        <p14:creationId xmlns:p14="http://schemas.microsoft.com/office/powerpoint/2010/main" val="1726064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2C6EF-E06C-5E47-B594-0720B142EC33}"/>
              </a:ext>
            </a:extLst>
          </p:cNvPr>
          <p:cNvSpPr>
            <a:spLocks noGrp="1"/>
          </p:cNvSpPr>
          <p:nvPr>
            <p:ph type="title"/>
          </p:nvPr>
        </p:nvSpPr>
        <p:spPr/>
        <p:txBody>
          <a:bodyPr/>
          <a:lstStyle/>
          <a:p>
            <a:r>
              <a:rPr lang="en-US"/>
              <a:t>Click to edit Master title style</a:t>
            </a:r>
            <a:endParaRPr lang="it-IT"/>
          </a:p>
        </p:txBody>
      </p:sp>
      <p:sp>
        <p:nvSpPr>
          <p:cNvPr id="3" name="Date Placeholder 2">
            <a:extLst>
              <a:ext uri="{FF2B5EF4-FFF2-40B4-BE49-F238E27FC236}">
                <a16:creationId xmlns:a16="http://schemas.microsoft.com/office/drawing/2014/main" id="{946753A7-9B46-E54B-8182-CC7AEE55F6AE}"/>
              </a:ext>
            </a:extLst>
          </p:cNvPr>
          <p:cNvSpPr>
            <a:spLocks noGrp="1"/>
          </p:cNvSpPr>
          <p:nvPr>
            <p:ph type="dt" sz="half" idx="10"/>
          </p:nvPr>
        </p:nvSpPr>
        <p:spPr/>
        <p:txBody>
          <a:bodyPr/>
          <a:lstStyle/>
          <a:p>
            <a:fld id="{9A6F2B9D-DDD0-0446-9F82-698325D66CCE}" type="datetimeFigureOut">
              <a:rPr lang="it-IT" smtClean="0"/>
              <a:t>29/04/22</a:t>
            </a:fld>
            <a:endParaRPr lang="it-IT" dirty="0"/>
          </a:p>
        </p:txBody>
      </p:sp>
      <p:sp>
        <p:nvSpPr>
          <p:cNvPr id="4" name="Footer Placeholder 3">
            <a:extLst>
              <a:ext uri="{FF2B5EF4-FFF2-40B4-BE49-F238E27FC236}">
                <a16:creationId xmlns:a16="http://schemas.microsoft.com/office/drawing/2014/main" id="{EA1038B1-AFB5-AD46-9761-0FAC959701F1}"/>
              </a:ext>
            </a:extLst>
          </p:cNvPr>
          <p:cNvSpPr>
            <a:spLocks noGrp="1"/>
          </p:cNvSpPr>
          <p:nvPr>
            <p:ph type="ftr" sz="quarter" idx="11"/>
          </p:nvPr>
        </p:nvSpPr>
        <p:spPr/>
        <p:txBody>
          <a:bodyPr/>
          <a:lstStyle/>
          <a:p>
            <a:endParaRPr lang="it-IT" dirty="0"/>
          </a:p>
        </p:txBody>
      </p:sp>
      <p:sp>
        <p:nvSpPr>
          <p:cNvPr id="5" name="Slide Number Placeholder 4">
            <a:extLst>
              <a:ext uri="{FF2B5EF4-FFF2-40B4-BE49-F238E27FC236}">
                <a16:creationId xmlns:a16="http://schemas.microsoft.com/office/drawing/2014/main" id="{42979BB0-5EB5-9A4E-BEB5-E71604AD4EFE}"/>
              </a:ext>
            </a:extLst>
          </p:cNvPr>
          <p:cNvSpPr>
            <a:spLocks noGrp="1"/>
          </p:cNvSpPr>
          <p:nvPr>
            <p:ph type="sldNum" sz="quarter" idx="12"/>
          </p:nvPr>
        </p:nvSpPr>
        <p:spPr/>
        <p:txBody>
          <a:bodyPr/>
          <a:lstStyle/>
          <a:p>
            <a:fld id="{ED1F6DE4-F069-8B41-9DBD-04E34E1FA925}" type="slidenum">
              <a:rPr lang="it-IT" smtClean="0"/>
              <a:t>‹#›</a:t>
            </a:fld>
            <a:endParaRPr lang="it-IT" dirty="0"/>
          </a:p>
        </p:txBody>
      </p:sp>
    </p:spTree>
    <p:extLst>
      <p:ext uri="{BB962C8B-B14F-4D97-AF65-F5344CB8AC3E}">
        <p14:creationId xmlns:p14="http://schemas.microsoft.com/office/powerpoint/2010/main" val="18111169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00836-0858-FF41-A4E3-E75404CDD0D5}"/>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it-IT"/>
          </a:p>
        </p:txBody>
      </p:sp>
      <p:sp>
        <p:nvSpPr>
          <p:cNvPr id="3" name="Subtitle 2">
            <a:extLst>
              <a:ext uri="{FF2B5EF4-FFF2-40B4-BE49-F238E27FC236}">
                <a16:creationId xmlns:a16="http://schemas.microsoft.com/office/drawing/2014/main" id="{A0D73126-C0C5-FF44-9C9D-35C7B505B7AC}"/>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it-IT"/>
          </a:p>
        </p:txBody>
      </p:sp>
      <p:sp>
        <p:nvSpPr>
          <p:cNvPr id="4" name="Date Placeholder 3">
            <a:extLst>
              <a:ext uri="{FF2B5EF4-FFF2-40B4-BE49-F238E27FC236}">
                <a16:creationId xmlns:a16="http://schemas.microsoft.com/office/drawing/2014/main" id="{919DFE16-DE15-B748-9F0B-E091240F23D6}"/>
              </a:ext>
            </a:extLst>
          </p:cNvPr>
          <p:cNvSpPr>
            <a:spLocks noGrp="1"/>
          </p:cNvSpPr>
          <p:nvPr>
            <p:ph type="dt" sz="half" idx="10"/>
          </p:nvPr>
        </p:nvSpPr>
        <p:spPr/>
        <p:txBody>
          <a:bodyPr/>
          <a:lstStyle/>
          <a:p>
            <a:fld id="{0C80EE6B-E06F-0E47-8B9E-8F4BCA3F2E68}" type="datetimeFigureOut">
              <a:rPr lang="it-IT" smtClean="0"/>
              <a:t>29/04/22</a:t>
            </a:fld>
            <a:endParaRPr lang="it-IT" dirty="0"/>
          </a:p>
        </p:txBody>
      </p:sp>
      <p:sp>
        <p:nvSpPr>
          <p:cNvPr id="5" name="Footer Placeholder 4">
            <a:extLst>
              <a:ext uri="{FF2B5EF4-FFF2-40B4-BE49-F238E27FC236}">
                <a16:creationId xmlns:a16="http://schemas.microsoft.com/office/drawing/2014/main" id="{7982D52F-70E1-224E-863E-31B879AF62CD}"/>
              </a:ext>
            </a:extLst>
          </p:cNvPr>
          <p:cNvSpPr>
            <a:spLocks noGrp="1"/>
          </p:cNvSpPr>
          <p:nvPr>
            <p:ph type="ftr" sz="quarter" idx="11"/>
          </p:nvPr>
        </p:nvSpPr>
        <p:spPr/>
        <p:txBody>
          <a:bodyPr/>
          <a:lstStyle/>
          <a:p>
            <a:endParaRPr lang="it-IT" dirty="0"/>
          </a:p>
        </p:txBody>
      </p:sp>
      <p:sp>
        <p:nvSpPr>
          <p:cNvPr id="6" name="Slide Number Placeholder 5">
            <a:extLst>
              <a:ext uri="{FF2B5EF4-FFF2-40B4-BE49-F238E27FC236}">
                <a16:creationId xmlns:a16="http://schemas.microsoft.com/office/drawing/2014/main" id="{238B01E5-E51B-6941-8AB7-F86133673C8F}"/>
              </a:ext>
            </a:extLst>
          </p:cNvPr>
          <p:cNvSpPr>
            <a:spLocks noGrp="1"/>
          </p:cNvSpPr>
          <p:nvPr>
            <p:ph type="sldNum" sz="quarter" idx="12"/>
          </p:nvPr>
        </p:nvSpPr>
        <p:spPr/>
        <p:txBody>
          <a:bodyPr/>
          <a:lstStyle/>
          <a:p>
            <a:fld id="{B85A87EA-D9E5-AD44-9CE5-1E52777C7B94}" type="slidenum">
              <a:rPr lang="it-IT" smtClean="0"/>
              <a:t>‹#›</a:t>
            </a:fld>
            <a:endParaRPr lang="it-IT" dirty="0"/>
          </a:p>
        </p:txBody>
      </p:sp>
    </p:spTree>
    <p:extLst>
      <p:ext uri="{BB962C8B-B14F-4D97-AF65-F5344CB8AC3E}">
        <p14:creationId xmlns:p14="http://schemas.microsoft.com/office/powerpoint/2010/main" val="1876114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4C673-D2A6-5D46-B69E-E537D89707EF}"/>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D84A237D-AFEE-474B-AC79-9110F1A132F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8DD6E1B1-7DAB-7C4B-B48E-ECF557C0464B}"/>
              </a:ext>
            </a:extLst>
          </p:cNvPr>
          <p:cNvSpPr>
            <a:spLocks noGrp="1"/>
          </p:cNvSpPr>
          <p:nvPr>
            <p:ph type="dt" sz="half" idx="10"/>
          </p:nvPr>
        </p:nvSpPr>
        <p:spPr/>
        <p:txBody>
          <a:bodyPr/>
          <a:lstStyle/>
          <a:p>
            <a:fld id="{0C80EE6B-E06F-0E47-8B9E-8F4BCA3F2E68}" type="datetimeFigureOut">
              <a:rPr lang="it-IT" smtClean="0"/>
              <a:t>29/04/22</a:t>
            </a:fld>
            <a:endParaRPr lang="it-IT" dirty="0"/>
          </a:p>
        </p:txBody>
      </p:sp>
      <p:sp>
        <p:nvSpPr>
          <p:cNvPr id="5" name="Footer Placeholder 4">
            <a:extLst>
              <a:ext uri="{FF2B5EF4-FFF2-40B4-BE49-F238E27FC236}">
                <a16:creationId xmlns:a16="http://schemas.microsoft.com/office/drawing/2014/main" id="{1BA9C33F-45A2-C541-A44E-462F295D5EF1}"/>
              </a:ext>
            </a:extLst>
          </p:cNvPr>
          <p:cNvSpPr>
            <a:spLocks noGrp="1"/>
          </p:cNvSpPr>
          <p:nvPr>
            <p:ph type="ftr" sz="quarter" idx="11"/>
          </p:nvPr>
        </p:nvSpPr>
        <p:spPr/>
        <p:txBody>
          <a:bodyPr/>
          <a:lstStyle/>
          <a:p>
            <a:endParaRPr lang="it-IT" dirty="0"/>
          </a:p>
        </p:txBody>
      </p:sp>
      <p:sp>
        <p:nvSpPr>
          <p:cNvPr id="6" name="Slide Number Placeholder 5">
            <a:extLst>
              <a:ext uri="{FF2B5EF4-FFF2-40B4-BE49-F238E27FC236}">
                <a16:creationId xmlns:a16="http://schemas.microsoft.com/office/drawing/2014/main" id="{B63EBB1E-2006-3240-8886-37B43811AD76}"/>
              </a:ext>
            </a:extLst>
          </p:cNvPr>
          <p:cNvSpPr>
            <a:spLocks noGrp="1"/>
          </p:cNvSpPr>
          <p:nvPr>
            <p:ph type="sldNum" sz="quarter" idx="12"/>
          </p:nvPr>
        </p:nvSpPr>
        <p:spPr/>
        <p:txBody>
          <a:bodyPr/>
          <a:lstStyle/>
          <a:p>
            <a:fld id="{B85A87EA-D9E5-AD44-9CE5-1E52777C7B94}" type="slidenum">
              <a:rPr lang="it-IT" smtClean="0"/>
              <a:t>‹#›</a:t>
            </a:fld>
            <a:endParaRPr lang="it-IT" dirty="0"/>
          </a:p>
        </p:txBody>
      </p:sp>
    </p:spTree>
    <p:extLst>
      <p:ext uri="{BB962C8B-B14F-4D97-AF65-F5344CB8AC3E}">
        <p14:creationId xmlns:p14="http://schemas.microsoft.com/office/powerpoint/2010/main" val="35117066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D6F45-9DEA-7F4F-8A51-92FABDD2BB05}"/>
              </a:ext>
            </a:extLst>
          </p:cNvPr>
          <p:cNvSpPr>
            <a:spLocks noGrp="1"/>
          </p:cNvSpPr>
          <p:nvPr>
            <p:ph type="title"/>
          </p:nvPr>
        </p:nvSpPr>
        <p:spPr>
          <a:xfrm>
            <a:off x="623888" y="1282305"/>
            <a:ext cx="7886700" cy="2139553"/>
          </a:xfrm>
        </p:spPr>
        <p:txBody>
          <a:bodyPr anchor="b"/>
          <a:lstStyle>
            <a:lvl1pPr>
              <a:defRPr sz="4500"/>
            </a:lvl1pPr>
          </a:lstStyle>
          <a:p>
            <a:r>
              <a:rPr lang="en-US"/>
              <a:t>Click to edit Master title style</a:t>
            </a:r>
            <a:endParaRPr lang="it-IT"/>
          </a:p>
        </p:txBody>
      </p:sp>
      <p:sp>
        <p:nvSpPr>
          <p:cNvPr id="3" name="Text Placeholder 2">
            <a:extLst>
              <a:ext uri="{FF2B5EF4-FFF2-40B4-BE49-F238E27FC236}">
                <a16:creationId xmlns:a16="http://schemas.microsoft.com/office/drawing/2014/main" id="{37C2FB21-5786-4948-9A52-7D4D2C0B42A5}"/>
              </a:ext>
            </a:extLst>
          </p:cNvPr>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C461B92-153C-F04D-B427-9EE9E79ECFDD}"/>
              </a:ext>
            </a:extLst>
          </p:cNvPr>
          <p:cNvSpPr>
            <a:spLocks noGrp="1"/>
          </p:cNvSpPr>
          <p:nvPr>
            <p:ph type="dt" sz="half" idx="10"/>
          </p:nvPr>
        </p:nvSpPr>
        <p:spPr/>
        <p:txBody>
          <a:bodyPr/>
          <a:lstStyle/>
          <a:p>
            <a:fld id="{0C80EE6B-E06F-0E47-8B9E-8F4BCA3F2E68}" type="datetimeFigureOut">
              <a:rPr lang="it-IT" smtClean="0"/>
              <a:t>29/04/22</a:t>
            </a:fld>
            <a:endParaRPr lang="it-IT" dirty="0"/>
          </a:p>
        </p:txBody>
      </p:sp>
      <p:sp>
        <p:nvSpPr>
          <p:cNvPr id="5" name="Footer Placeholder 4">
            <a:extLst>
              <a:ext uri="{FF2B5EF4-FFF2-40B4-BE49-F238E27FC236}">
                <a16:creationId xmlns:a16="http://schemas.microsoft.com/office/drawing/2014/main" id="{F6069373-4AFF-A845-AD7E-6AC1CBEC3A82}"/>
              </a:ext>
            </a:extLst>
          </p:cNvPr>
          <p:cNvSpPr>
            <a:spLocks noGrp="1"/>
          </p:cNvSpPr>
          <p:nvPr>
            <p:ph type="ftr" sz="quarter" idx="11"/>
          </p:nvPr>
        </p:nvSpPr>
        <p:spPr/>
        <p:txBody>
          <a:bodyPr/>
          <a:lstStyle/>
          <a:p>
            <a:endParaRPr lang="it-IT" dirty="0"/>
          </a:p>
        </p:txBody>
      </p:sp>
      <p:sp>
        <p:nvSpPr>
          <p:cNvPr id="6" name="Slide Number Placeholder 5">
            <a:extLst>
              <a:ext uri="{FF2B5EF4-FFF2-40B4-BE49-F238E27FC236}">
                <a16:creationId xmlns:a16="http://schemas.microsoft.com/office/drawing/2014/main" id="{1560319E-5FD0-0B4C-877D-4742BA7BF04F}"/>
              </a:ext>
            </a:extLst>
          </p:cNvPr>
          <p:cNvSpPr>
            <a:spLocks noGrp="1"/>
          </p:cNvSpPr>
          <p:nvPr>
            <p:ph type="sldNum" sz="quarter" idx="12"/>
          </p:nvPr>
        </p:nvSpPr>
        <p:spPr/>
        <p:txBody>
          <a:bodyPr/>
          <a:lstStyle/>
          <a:p>
            <a:fld id="{B85A87EA-D9E5-AD44-9CE5-1E52777C7B94}" type="slidenum">
              <a:rPr lang="it-IT" smtClean="0"/>
              <a:t>‹#›</a:t>
            </a:fld>
            <a:endParaRPr lang="it-IT" dirty="0"/>
          </a:p>
        </p:txBody>
      </p:sp>
    </p:spTree>
    <p:extLst>
      <p:ext uri="{BB962C8B-B14F-4D97-AF65-F5344CB8AC3E}">
        <p14:creationId xmlns:p14="http://schemas.microsoft.com/office/powerpoint/2010/main" val="27840118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C156E-19A8-E549-B36B-9665E2B05294}"/>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4BBD50A4-74F1-9449-9E86-D16DC68E2010}"/>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a:extLst>
              <a:ext uri="{FF2B5EF4-FFF2-40B4-BE49-F238E27FC236}">
                <a16:creationId xmlns:a16="http://schemas.microsoft.com/office/drawing/2014/main" id="{E458DB19-A4FB-654F-BC5A-7CFCC33D37C7}"/>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a:extLst>
              <a:ext uri="{FF2B5EF4-FFF2-40B4-BE49-F238E27FC236}">
                <a16:creationId xmlns:a16="http://schemas.microsoft.com/office/drawing/2014/main" id="{47B218E6-00B4-8143-B347-DE22B44A039F}"/>
              </a:ext>
            </a:extLst>
          </p:cNvPr>
          <p:cNvSpPr>
            <a:spLocks noGrp="1"/>
          </p:cNvSpPr>
          <p:nvPr>
            <p:ph type="dt" sz="half" idx="10"/>
          </p:nvPr>
        </p:nvSpPr>
        <p:spPr/>
        <p:txBody>
          <a:bodyPr/>
          <a:lstStyle/>
          <a:p>
            <a:fld id="{0C80EE6B-E06F-0E47-8B9E-8F4BCA3F2E68}" type="datetimeFigureOut">
              <a:rPr lang="it-IT" smtClean="0"/>
              <a:t>29/04/22</a:t>
            </a:fld>
            <a:endParaRPr lang="it-IT" dirty="0"/>
          </a:p>
        </p:txBody>
      </p:sp>
      <p:sp>
        <p:nvSpPr>
          <p:cNvPr id="6" name="Footer Placeholder 5">
            <a:extLst>
              <a:ext uri="{FF2B5EF4-FFF2-40B4-BE49-F238E27FC236}">
                <a16:creationId xmlns:a16="http://schemas.microsoft.com/office/drawing/2014/main" id="{15029F1F-6A63-AB4B-A863-DB83A7BFA80D}"/>
              </a:ext>
            </a:extLst>
          </p:cNvPr>
          <p:cNvSpPr>
            <a:spLocks noGrp="1"/>
          </p:cNvSpPr>
          <p:nvPr>
            <p:ph type="ftr" sz="quarter" idx="11"/>
          </p:nvPr>
        </p:nvSpPr>
        <p:spPr/>
        <p:txBody>
          <a:bodyPr/>
          <a:lstStyle/>
          <a:p>
            <a:endParaRPr lang="it-IT" dirty="0"/>
          </a:p>
        </p:txBody>
      </p:sp>
      <p:sp>
        <p:nvSpPr>
          <p:cNvPr id="7" name="Slide Number Placeholder 6">
            <a:extLst>
              <a:ext uri="{FF2B5EF4-FFF2-40B4-BE49-F238E27FC236}">
                <a16:creationId xmlns:a16="http://schemas.microsoft.com/office/drawing/2014/main" id="{E4F67733-C97A-B747-B7F7-3BE54327CFDA}"/>
              </a:ext>
            </a:extLst>
          </p:cNvPr>
          <p:cNvSpPr>
            <a:spLocks noGrp="1"/>
          </p:cNvSpPr>
          <p:nvPr>
            <p:ph type="sldNum" sz="quarter" idx="12"/>
          </p:nvPr>
        </p:nvSpPr>
        <p:spPr/>
        <p:txBody>
          <a:bodyPr/>
          <a:lstStyle/>
          <a:p>
            <a:fld id="{B85A87EA-D9E5-AD44-9CE5-1E52777C7B94}" type="slidenum">
              <a:rPr lang="it-IT" smtClean="0"/>
              <a:t>‹#›</a:t>
            </a:fld>
            <a:endParaRPr lang="it-IT" dirty="0"/>
          </a:p>
        </p:txBody>
      </p:sp>
    </p:spTree>
    <p:extLst>
      <p:ext uri="{BB962C8B-B14F-4D97-AF65-F5344CB8AC3E}">
        <p14:creationId xmlns:p14="http://schemas.microsoft.com/office/powerpoint/2010/main" val="7963478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59FB9-595E-2046-AEEC-9FDFF224FB86}"/>
              </a:ext>
            </a:extLst>
          </p:cNvPr>
          <p:cNvSpPr>
            <a:spLocks noGrp="1"/>
          </p:cNvSpPr>
          <p:nvPr>
            <p:ph type="title"/>
          </p:nvPr>
        </p:nvSpPr>
        <p:spPr>
          <a:xfrm>
            <a:off x="629841" y="273846"/>
            <a:ext cx="7886700" cy="994172"/>
          </a:xfrm>
        </p:spPr>
        <p:txBody>
          <a:bodyPr/>
          <a:lstStyle/>
          <a:p>
            <a:r>
              <a:rPr lang="en-US"/>
              <a:t>Click to edit Master title style</a:t>
            </a:r>
            <a:endParaRPr lang="it-IT"/>
          </a:p>
        </p:txBody>
      </p:sp>
      <p:sp>
        <p:nvSpPr>
          <p:cNvPr id="3" name="Text Placeholder 2">
            <a:extLst>
              <a:ext uri="{FF2B5EF4-FFF2-40B4-BE49-F238E27FC236}">
                <a16:creationId xmlns:a16="http://schemas.microsoft.com/office/drawing/2014/main" id="{F0F0B8FF-7BD2-BC40-A6C6-8F3D0755298E}"/>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E3A2D97E-634A-0845-B23C-81CA03360F1B}"/>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a:extLst>
              <a:ext uri="{FF2B5EF4-FFF2-40B4-BE49-F238E27FC236}">
                <a16:creationId xmlns:a16="http://schemas.microsoft.com/office/drawing/2014/main" id="{FC3AA495-265E-0D41-A6C4-B0CDA40A5A7F}"/>
              </a:ext>
            </a:extLst>
          </p:cNvPr>
          <p:cNvSpPr>
            <a:spLocks noGrp="1"/>
          </p:cNvSpPr>
          <p:nvPr>
            <p:ph type="body" sz="quarter" idx="3"/>
          </p:nvPr>
        </p:nvSpPr>
        <p:spPr>
          <a:xfrm>
            <a:off x="4629151"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C179CCE5-CCF0-2F4D-9EDF-00D0FF3A9EE8}"/>
              </a:ext>
            </a:extLst>
          </p:cNvPr>
          <p:cNvSpPr>
            <a:spLocks noGrp="1"/>
          </p:cNvSpPr>
          <p:nvPr>
            <p:ph sz="quarter" idx="4"/>
          </p:nvPr>
        </p:nvSpPr>
        <p:spPr>
          <a:xfrm>
            <a:off x="4629151"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a:extLst>
              <a:ext uri="{FF2B5EF4-FFF2-40B4-BE49-F238E27FC236}">
                <a16:creationId xmlns:a16="http://schemas.microsoft.com/office/drawing/2014/main" id="{DD89E482-10DA-AF44-ABEF-7645DCEBE57B}"/>
              </a:ext>
            </a:extLst>
          </p:cNvPr>
          <p:cNvSpPr>
            <a:spLocks noGrp="1"/>
          </p:cNvSpPr>
          <p:nvPr>
            <p:ph type="dt" sz="half" idx="10"/>
          </p:nvPr>
        </p:nvSpPr>
        <p:spPr/>
        <p:txBody>
          <a:bodyPr/>
          <a:lstStyle/>
          <a:p>
            <a:fld id="{0C80EE6B-E06F-0E47-8B9E-8F4BCA3F2E68}" type="datetimeFigureOut">
              <a:rPr lang="it-IT" smtClean="0"/>
              <a:t>29/04/22</a:t>
            </a:fld>
            <a:endParaRPr lang="it-IT" dirty="0"/>
          </a:p>
        </p:txBody>
      </p:sp>
      <p:sp>
        <p:nvSpPr>
          <p:cNvPr id="8" name="Footer Placeholder 7">
            <a:extLst>
              <a:ext uri="{FF2B5EF4-FFF2-40B4-BE49-F238E27FC236}">
                <a16:creationId xmlns:a16="http://schemas.microsoft.com/office/drawing/2014/main" id="{53D1C468-6A40-8349-A338-635687FE07D6}"/>
              </a:ext>
            </a:extLst>
          </p:cNvPr>
          <p:cNvSpPr>
            <a:spLocks noGrp="1"/>
          </p:cNvSpPr>
          <p:nvPr>
            <p:ph type="ftr" sz="quarter" idx="11"/>
          </p:nvPr>
        </p:nvSpPr>
        <p:spPr/>
        <p:txBody>
          <a:bodyPr/>
          <a:lstStyle/>
          <a:p>
            <a:endParaRPr lang="it-IT" dirty="0"/>
          </a:p>
        </p:txBody>
      </p:sp>
      <p:sp>
        <p:nvSpPr>
          <p:cNvPr id="9" name="Slide Number Placeholder 8">
            <a:extLst>
              <a:ext uri="{FF2B5EF4-FFF2-40B4-BE49-F238E27FC236}">
                <a16:creationId xmlns:a16="http://schemas.microsoft.com/office/drawing/2014/main" id="{7E02C109-DF1F-D842-BF8F-EF89E5CCDC26}"/>
              </a:ext>
            </a:extLst>
          </p:cNvPr>
          <p:cNvSpPr>
            <a:spLocks noGrp="1"/>
          </p:cNvSpPr>
          <p:nvPr>
            <p:ph type="sldNum" sz="quarter" idx="12"/>
          </p:nvPr>
        </p:nvSpPr>
        <p:spPr/>
        <p:txBody>
          <a:bodyPr/>
          <a:lstStyle/>
          <a:p>
            <a:fld id="{B85A87EA-D9E5-AD44-9CE5-1E52777C7B94}" type="slidenum">
              <a:rPr lang="it-IT" smtClean="0"/>
              <a:t>‹#›</a:t>
            </a:fld>
            <a:endParaRPr lang="it-IT" dirty="0"/>
          </a:p>
        </p:txBody>
      </p:sp>
    </p:spTree>
    <p:extLst>
      <p:ext uri="{BB962C8B-B14F-4D97-AF65-F5344CB8AC3E}">
        <p14:creationId xmlns:p14="http://schemas.microsoft.com/office/powerpoint/2010/main" val="39116112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CA789-EFD3-D446-9801-85298DA643D2}"/>
              </a:ext>
            </a:extLst>
          </p:cNvPr>
          <p:cNvSpPr>
            <a:spLocks noGrp="1"/>
          </p:cNvSpPr>
          <p:nvPr>
            <p:ph type="title"/>
          </p:nvPr>
        </p:nvSpPr>
        <p:spPr/>
        <p:txBody>
          <a:bodyPr/>
          <a:lstStyle/>
          <a:p>
            <a:r>
              <a:rPr lang="en-US"/>
              <a:t>Click to edit Master title style</a:t>
            </a:r>
            <a:endParaRPr lang="it-IT"/>
          </a:p>
        </p:txBody>
      </p:sp>
      <p:sp>
        <p:nvSpPr>
          <p:cNvPr id="3" name="Date Placeholder 2">
            <a:extLst>
              <a:ext uri="{FF2B5EF4-FFF2-40B4-BE49-F238E27FC236}">
                <a16:creationId xmlns:a16="http://schemas.microsoft.com/office/drawing/2014/main" id="{A49B8C31-97AA-2843-A902-58D797C594D0}"/>
              </a:ext>
            </a:extLst>
          </p:cNvPr>
          <p:cNvSpPr>
            <a:spLocks noGrp="1"/>
          </p:cNvSpPr>
          <p:nvPr>
            <p:ph type="dt" sz="half" idx="10"/>
          </p:nvPr>
        </p:nvSpPr>
        <p:spPr/>
        <p:txBody>
          <a:bodyPr/>
          <a:lstStyle/>
          <a:p>
            <a:fld id="{0C80EE6B-E06F-0E47-8B9E-8F4BCA3F2E68}" type="datetimeFigureOut">
              <a:rPr lang="it-IT" smtClean="0"/>
              <a:t>29/04/22</a:t>
            </a:fld>
            <a:endParaRPr lang="it-IT" dirty="0"/>
          </a:p>
        </p:txBody>
      </p:sp>
      <p:sp>
        <p:nvSpPr>
          <p:cNvPr id="4" name="Footer Placeholder 3">
            <a:extLst>
              <a:ext uri="{FF2B5EF4-FFF2-40B4-BE49-F238E27FC236}">
                <a16:creationId xmlns:a16="http://schemas.microsoft.com/office/drawing/2014/main" id="{91B8C62A-47C7-6C47-8804-F2768EEF7495}"/>
              </a:ext>
            </a:extLst>
          </p:cNvPr>
          <p:cNvSpPr>
            <a:spLocks noGrp="1"/>
          </p:cNvSpPr>
          <p:nvPr>
            <p:ph type="ftr" sz="quarter" idx="11"/>
          </p:nvPr>
        </p:nvSpPr>
        <p:spPr/>
        <p:txBody>
          <a:bodyPr/>
          <a:lstStyle/>
          <a:p>
            <a:endParaRPr lang="it-IT" dirty="0"/>
          </a:p>
        </p:txBody>
      </p:sp>
      <p:sp>
        <p:nvSpPr>
          <p:cNvPr id="5" name="Slide Number Placeholder 4">
            <a:extLst>
              <a:ext uri="{FF2B5EF4-FFF2-40B4-BE49-F238E27FC236}">
                <a16:creationId xmlns:a16="http://schemas.microsoft.com/office/drawing/2014/main" id="{F150B3FA-5102-A643-9706-40C6B658E14E}"/>
              </a:ext>
            </a:extLst>
          </p:cNvPr>
          <p:cNvSpPr>
            <a:spLocks noGrp="1"/>
          </p:cNvSpPr>
          <p:nvPr>
            <p:ph type="sldNum" sz="quarter" idx="12"/>
          </p:nvPr>
        </p:nvSpPr>
        <p:spPr/>
        <p:txBody>
          <a:bodyPr/>
          <a:lstStyle/>
          <a:p>
            <a:fld id="{B85A87EA-D9E5-AD44-9CE5-1E52777C7B94}" type="slidenum">
              <a:rPr lang="it-IT" smtClean="0"/>
              <a:t>‹#›</a:t>
            </a:fld>
            <a:endParaRPr lang="it-IT" dirty="0"/>
          </a:p>
        </p:txBody>
      </p:sp>
    </p:spTree>
    <p:extLst>
      <p:ext uri="{BB962C8B-B14F-4D97-AF65-F5344CB8AC3E}">
        <p14:creationId xmlns:p14="http://schemas.microsoft.com/office/powerpoint/2010/main" val="27972216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09D0C4-3BE8-EA4B-B923-812379E8CB4F}"/>
              </a:ext>
            </a:extLst>
          </p:cNvPr>
          <p:cNvSpPr>
            <a:spLocks noGrp="1"/>
          </p:cNvSpPr>
          <p:nvPr>
            <p:ph type="dt" sz="half" idx="10"/>
          </p:nvPr>
        </p:nvSpPr>
        <p:spPr/>
        <p:txBody>
          <a:bodyPr/>
          <a:lstStyle/>
          <a:p>
            <a:fld id="{0C80EE6B-E06F-0E47-8B9E-8F4BCA3F2E68}" type="datetimeFigureOut">
              <a:rPr lang="it-IT" smtClean="0"/>
              <a:t>29/04/22</a:t>
            </a:fld>
            <a:endParaRPr lang="it-IT" dirty="0"/>
          </a:p>
        </p:txBody>
      </p:sp>
      <p:sp>
        <p:nvSpPr>
          <p:cNvPr id="3" name="Footer Placeholder 2">
            <a:extLst>
              <a:ext uri="{FF2B5EF4-FFF2-40B4-BE49-F238E27FC236}">
                <a16:creationId xmlns:a16="http://schemas.microsoft.com/office/drawing/2014/main" id="{6DF328F5-FC23-374F-9921-93EADE9589DE}"/>
              </a:ext>
            </a:extLst>
          </p:cNvPr>
          <p:cNvSpPr>
            <a:spLocks noGrp="1"/>
          </p:cNvSpPr>
          <p:nvPr>
            <p:ph type="ftr" sz="quarter" idx="11"/>
          </p:nvPr>
        </p:nvSpPr>
        <p:spPr/>
        <p:txBody>
          <a:bodyPr/>
          <a:lstStyle/>
          <a:p>
            <a:endParaRPr lang="it-IT" dirty="0"/>
          </a:p>
        </p:txBody>
      </p:sp>
      <p:sp>
        <p:nvSpPr>
          <p:cNvPr id="4" name="Slide Number Placeholder 3">
            <a:extLst>
              <a:ext uri="{FF2B5EF4-FFF2-40B4-BE49-F238E27FC236}">
                <a16:creationId xmlns:a16="http://schemas.microsoft.com/office/drawing/2014/main" id="{9AD38AC8-65D1-D449-9EBC-E7431C26DFA9}"/>
              </a:ext>
            </a:extLst>
          </p:cNvPr>
          <p:cNvSpPr>
            <a:spLocks noGrp="1"/>
          </p:cNvSpPr>
          <p:nvPr>
            <p:ph type="sldNum" sz="quarter" idx="12"/>
          </p:nvPr>
        </p:nvSpPr>
        <p:spPr/>
        <p:txBody>
          <a:bodyPr/>
          <a:lstStyle/>
          <a:p>
            <a:fld id="{B85A87EA-D9E5-AD44-9CE5-1E52777C7B94}" type="slidenum">
              <a:rPr lang="it-IT" smtClean="0"/>
              <a:t>‹#›</a:t>
            </a:fld>
            <a:endParaRPr lang="it-IT" dirty="0"/>
          </a:p>
        </p:txBody>
      </p:sp>
    </p:spTree>
    <p:extLst>
      <p:ext uri="{BB962C8B-B14F-4D97-AF65-F5344CB8AC3E}">
        <p14:creationId xmlns:p14="http://schemas.microsoft.com/office/powerpoint/2010/main" val="442047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3E1B7F-EFDE-FA45-8BF3-0717993256B2}"/>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E6D5FA27-0827-8F44-BE7F-430A39B7E33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4A77673B-F1A6-DD4F-B2DE-39C421319ACD}"/>
              </a:ext>
            </a:extLst>
          </p:cNvPr>
          <p:cNvSpPr>
            <a:spLocks noGrp="1"/>
          </p:cNvSpPr>
          <p:nvPr>
            <p:ph type="dt" sz="half" idx="10"/>
          </p:nvPr>
        </p:nvSpPr>
        <p:spPr/>
        <p:txBody>
          <a:bodyPr/>
          <a:lstStyle/>
          <a:p>
            <a:fld id="{9A6F2B9D-DDD0-0446-9F82-698325D66CCE}" type="datetimeFigureOut">
              <a:rPr lang="it-IT" smtClean="0"/>
              <a:t>29/04/22</a:t>
            </a:fld>
            <a:endParaRPr lang="it-IT" dirty="0"/>
          </a:p>
        </p:txBody>
      </p:sp>
      <p:sp>
        <p:nvSpPr>
          <p:cNvPr id="5" name="Footer Placeholder 4">
            <a:extLst>
              <a:ext uri="{FF2B5EF4-FFF2-40B4-BE49-F238E27FC236}">
                <a16:creationId xmlns:a16="http://schemas.microsoft.com/office/drawing/2014/main" id="{12C73062-2615-364E-B9AD-A555CA0D165D}"/>
              </a:ext>
            </a:extLst>
          </p:cNvPr>
          <p:cNvSpPr>
            <a:spLocks noGrp="1"/>
          </p:cNvSpPr>
          <p:nvPr>
            <p:ph type="ftr" sz="quarter" idx="11"/>
          </p:nvPr>
        </p:nvSpPr>
        <p:spPr/>
        <p:txBody>
          <a:bodyPr/>
          <a:lstStyle/>
          <a:p>
            <a:endParaRPr lang="it-IT" dirty="0"/>
          </a:p>
        </p:txBody>
      </p:sp>
      <p:sp>
        <p:nvSpPr>
          <p:cNvPr id="6" name="Slide Number Placeholder 5">
            <a:extLst>
              <a:ext uri="{FF2B5EF4-FFF2-40B4-BE49-F238E27FC236}">
                <a16:creationId xmlns:a16="http://schemas.microsoft.com/office/drawing/2014/main" id="{B2916DC4-475A-D44F-B8D8-ED3F665140B9}"/>
              </a:ext>
            </a:extLst>
          </p:cNvPr>
          <p:cNvSpPr>
            <a:spLocks noGrp="1"/>
          </p:cNvSpPr>
          <p:nvPr>
            <p:ph type="sldNum" sz="quarter" idx="12"/>
          </p:nvPr>
        </p:nvSpPr>
        <p:spPr/>
        <p:txBody>
          <a:bodyPr/>
          <a:lstStyle/>
          <a:p>
            <a:fld id="{ED1F6DE4-F069-8B41-9DBD-04E34E1FA925}" type="slidenum">
              <a:rPr lang="it-IT" smtClean="0"/>
              <a:t>‹#›</a:t>
            </a:fld>
            <a:endParaRPr lang="it-IT" dirty="0"/>
          </a:p>
        </p:txBody>
      </p:sp>
    </p:spTree>
    <p:extLst>
      <p:ext uri="{BB962C8B-B14F-4D97-AF65-F5344CB8AC3E}">
        <p14:creationId xmlns:p14="http://schemas.microsoft.com/office/powerpoint/2010/main" val="10341424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349FA-C0E4-234E-B158-3ACA7492A830}"/>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it-IT"/>
          </a:p>
        </p:txBody>
      </p:sp>
      <p:sp>
        <p:nvSpPr>
          <p:cNvPr id="3" name="Content Placeholder 2">
            <a:extLst>
              <a:ext uri="{FF2B5EF4-FFF2-40B4-BE49-F238E27FC236}">
                <a16:creationId xmlns:a16="http://schemas.microsoft.com/office/drawing/2014/main" id="{601C3FEF-C4E6-AF49-A0AB-9D357479DD3C}"/>
              </a:ext>
            </a:extLst>
          </p:cNvPr>
          <p:cNvSpPr>
            <a:spLocks noGrp="1"/>
          </p:cNvSpPr>
          <p:nvPr>
            <p:ph idx="1"/>
          </p:nvPr>
        </p:nvSpPr>
        <p:spPr>
          <a:xfrm>
            <a:off x="3887391" y="740571"/>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a:extLst>
              <a:ext uri="{FF2B5EF4-FFF2-40B4-BE49-F238E27FC236}">
                <a16:creationId xmlns:a16="http://schemas.microsoft.com/office/drawing/2014/main" id="{EAC07D78-313F-114E-A755-FF78C35C4C95}"/>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BDEBB237-6059-E24B-8243-DBACDAEF6341}"/>
              </a:ext>
            </a:extLst>
          </p:cNvPr>
          <p:cNvSpPr>
            <a:spLocks noGrp="1"/>
          </p:cNvSpPr>
          <p:nvPr>
            <p:ph type="dt" sz="half" idx="10"/>
          </p:nvPr>
        </p:nvSpPr>
        <p:spPr/>
        <p:txBody>
          <a:bodyPr/>
          <a:lstStyle/>
          <a:p>
            <a:fld id="{0C80EE6B-E06F-0E47-8B9E-8F4BCA3F2E68}" type="datetimeFigureOut">
              <a:rPr lang="it-IT" smtClean="0"/>
              <a:t>29/04/22</a:t>
            </a:fld>
            <a:endParaRPr lang="it-IT" dirty="0"/>
          </a:p>
        </p:txBody>
      </p:sp>
      <p:sp>
        <p:nvSpPr>
          <p:cNvPr id="6" name="Footer Placeholder 5">
            <a:extLst>
              <a:ext uri="{FF2B5EF4-FFF2-40B4-BE49-F238E27FC236}">
                <a16:creationId xmlns:a16="http://schemas.microsoft.com/office/drawing/2014/main" id="{17D32120-6182-2146-B438-6B1EEBCD7796}"/>
              </a:ext>
            </a:extLst>
          </p:cNvPr>
          <p:cNvSpPr>
            <a:spLocks noGrp="1"/>
          </p:cNvSpPr>
          <p:nvPr>
            <p:ph type="ftr" sz="quarter" idx="11"/>
          </p:nvPr>
        </p:nvSpPr>
        <p:spPr/>
        <p:txBody>
          <a:bodyPr/>
          <a:lstStyle/>
          <a:p>
            <a:endParaRPr lang="it-IT" dirty="0"/>
          </a:p>
        </p:txBody>
      </p:sp>
      <p:sp>
        <p:nvSpPr>
          <p:cNvPr id="7" name="Slide Number Placeholder 6">
            <a:extLst>
              <a:ext uri="{FF2B5EF4-FFF2-40B4-BE49-F238E27FC236}">
                <a16:creationId xmlns:a16="http://schemas.microsoft.com/office/drawing/2014/main" id="{60FADF98-C41E-3A40-8BF6-74EB85B82CAD}"/>
              </a:ext>
            </a:extLst>
          </p:cNvPr>
          <p:cNvSpPr>
            <a:spLocks noGrp="1"/>
          </p:cNvSpPr>
          <p:nvPr>
            <p:ph type="sldNum" sz="quarter" idx="12"/>
          </p:nvPr>
        </p:nvSpPr>
        <p:spPr/>
        <p:txBody>
          <a:bodyPr/>
          <a:lstStyle/>
          <a:p>
            <a:fld id="{B85A87EA-D9E5-AD44-9CE5-1E52777C7B94}" type="slidenum">
              <a:rPr lang="it-IT" smtClean="0"/>
              <a:t>‹#›</a:t>
            </a:fld>
            <a:endParaRPr lang="it-IT" dirty="0"/>
          </a:p>
        </p:txBody>
      </p:sp>
    </p:spTree>
    <p:extLst>
      <p:ext uri="{BB962C8B-B14F-4D97-AF65-F5344CB8AC3E}">
        <p14:creationId xmlns:p14="http://schemas.microsoft.com/office/powerpoint/2010/main" val="38666456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C4284-3450-7E40-932F-BFC11FA4E487}"/>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it-IT"/>
          </a:p>
        </p:txBody>
      </p:sp>
      <p:sp>
        <p:nvSpPr>
          <p:cNvPr id="3" name="Picture Placeholder 2">
            <a:extLst>
              <a:ext uri="{FF2B5EF4-FFF2-40B4-BE49-F238E27FC236}">
                <a16:creationId xmlns:a16="http://schemas.microsoft.com/office/drawing/2014/main" id="{4773E22D-C8ED-3E4E-A554-CE6BAD8CEB80}"/>
              </a:ext>
            </a:extLst>
          </p:cNvPr>
          <p:cNvSpPr>
            <a:spLocks noGrp="1"/>
          </p:cNvSpPr>
          <p:nvPr>
            <p:ph type="pic" idx="1"/>
          </p:nvPr>
        </p:nvSpPr>
        <p:spPr>
          <a:xfrm>
            <a:off x="3887391" y="740571"/>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it-IT" dirty="0"/>
          </a:p>
        </p:txBody>
      </p:sp>
      <p:sp>
        <p:nvSpPr>
          <p:cNvPr id="4" name="Text Placeholder 3">
            <a:extLst>
              <a:ext uri="{FF2B5EF4-FFF2-40B4-BE49-F238E27FC236}">
                <a16:creationId xmlns:a16="http://schemas.microsoft.com/office/drawing/2014/main" id="{195BDF7B-C1F1-AB49-8347-71F2FEFFE4E0}"/>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C400F2BB-AB5D-7249-8687-9E55A3FA8709}"/>
              </a:ext>
            </a:extLst>
          </p:cNvPr>
          <p:cNvSpPr>
            <a:spLocks noGrp="1"/>
          </p:cNvSpPr>
          <p:nvPr>
            <p:ph type="dt" sz="half" idx="10"/>
          </p:nvPr>
        </p:nvSpPr>
        <p:spPr/>
        <p:txBody>
          <a:bodyPr/>
          <a:lstStyle/>
          <a:p>
            <a:fld id="{0C80EE6B-E06F-0E47-8B9E-8F4BCA3F2E68}" type="datetimeFigureOut">
              <a:rPr lang="it-IT" smtClean="0"/>
              <a:t>29/04/22</a:t>
            </a:fld>
            <a:endParaRPr lang="it-IT" dirty="0"/>
          </a:p>
        </p:txBody>
      </p:sp>
      <p:sp>
        <p:nvSpPr>
          <p:cNvPr id="6" name="Footer Placeholder 5">
            <a:extLst>
              <a:ext uri="{FF2B5EF4-FFF2-40B4-BE49-F238E27FC236}">
                <a16:creationId xmlns:a16="http://schemas.microsoft.com/office/drawing/2014/main" id="{AD7921F9-C72C-CB49-99DA-676BABE34CFC}"/>
              </a:ext>
            </a:extLst>
          </p:cNvPr>
          <p:cNvSpPr>
            <a:spLocks noGrp="1"/>
          </p:cNvSpPr>
          <p:nvPr>
            <p:ph type="ftr" sz="quarter" idx="11"/>
          </p:nvPr>
        </p:nvSpPr>
        <p:spPr/>
        <p:txBody>
          <a:bodyPr/>
          <a:lstStyle/>
          <a:p>
            <a:endParaRPr lang="it-IT" dirty="0"/>
          </a:p>
        </p:txBody>
      </p:sp>
      <p:sp>
        <p:nvSpPr>
          <p:cNvPr id="7" name="Slide Number Placeholder 6">
            <a:extLst>
              <a:ext uri="{FF2B5EF4-FFF2-40B4-BE49-F238E27FC236}">
                <a16:creationId xmlns:a16="http://schemas.microsoft.com/office/drawing/2014/main" id="{ED72FCA8-B76A-9443-BDAE-0D1202E57E42}"/>
              </a:ext>
            </a:extLst>
          </p:cNvPr>
          <p:cNvSpPr>
            <a:spLocks noGrp="1"/>
          </p:cNvSpPr>
          <p:nvPr>
            <p:ph type="sldNum" sz="quarter" idx="12"/>
          </p:nvPr>
        </p:nvSpPr>
        <p:spPr/>
        <p:txBody>
          <a:bodyPr/>
          <a:lstStyle/>
          <a:p>
            <a:fld id="{B85A87EA-D9E5-AD44-9CE5-1E52777C7B94}" type="slidenum">
              <a:rPr lang="it-IT" smtClean="0"/>
              <a:t>‹#›</a:t>
            </a:fld>
            <a:endParaRPr lang="it-IT" dirty="0"/>
          </a:p>
        </p:txBody>
      </p:sp>
    </p:spTree>
    <p:extLst>
      <p:ext uri="{BB962C8B-B14F-4D97-AF65-F5344CB8AC3E}">
        <p14:creationId xmlns:p14="http://schemas.microsoft.com/office/powerpoint/2010/main" val="32247446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6AE3A-4F41-4341-8F6A-8BA2367E2F2C}"/>
              </a:ext>
            </a:extLst>
          </p:cNvPr>
          <p:cNvSpPr>
            <a:spLocks noGrp="1"/>
          </p:cNvSpPr>
          <p:nvPr>
            <p:ph type="title"/>
          </p:nvPr>
        </p:nvSpPr>
        <p:spPr/>
        <p:txBody>
          <a:bodyPr/>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DDB5A2E7-1644-C84B-ACE4-E1E258E90D7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92DF56BB-EBCD-EC4B-B4FA-56975ECB7DFD}"/>
              </a:ext>
            </a:extLst>
          </p:cNvPr>
          <p:cNvSpPr>
            <a:spLocks noGrp="1"/>
          </p:cNvSpPr>
          <p:nvPr>
            <p:ph type="dt" sz="half" idx="10"/>
          </p:nvPr>
        </p:nvSpPr>
        <p:spPr/>
        <p:txBody>
          <a:bodyPr/>
          <a:lstStyle/>
          <a:p>
            <a:fld id="{0C80EE6B-E06F-0E47-8B9E-8F4BCA3F2E68}" type="datetimeFigureOut">
              <a:rPr lang="it-IT" smtClean="0"/>
              <a:t>29/04/22</a:t>
            </a:fld>
            <a:endParaRPr lang="it-IT" dirty="0"/>
          </a:p>
        </p:txBody>
      </p:sp>
      <p:sp>
        <p:nvSpPr>
          <p:cNvPr id="5" name="Footer Placeholder 4">
            <a:extLst>
              <a:ext uri="{FF2B5EF4-FFF2-40B4-BE49-F238E27FC236}">
                <a16:creationId xmlns:a16="http://schemas.microsoft.com/office/drawing/2014/main" id="{E7391CB2-C46F-814A-8AC6-E70239ED90C4}"/>
              </a:ext>
            </a:extLst>
          </p:cNvPr>
          <p:cNvSpPr>
            <a:spLocks noGrp="1"/>
          </p:cNvSpPr>
          <p:nvPr>
            <p:ph type="ftr" sz="quarter" idx="11"/>
          </p:nvPr>
        </p:nvSpPr>
        <p:spPr/>
        <p:txBody>
          <a:bodyPr/>
          <a:lstStyle/>
          <a:p>
            <a:endParaRPr lang="it-IT" dirty="0"/>
          </a:p>
        </p:txBody>
      </p:sp>
      <p:sp>
        <p:nvSpPr>
          <p:cNvPr id="6" name="Slide Number Placeholder 5">
            <a:extLst>
              <a:ext uri="{FF2B5EF4-FFF2-40B4-BE49-F238E27FC236}">
                <a16:creationId xmlns:a16="http://schemas.microsoft.com/office/drawing/2014/main" id="{389278E3-DDC0-2E47-B1E1-CDA13C26F22C}"/>
              </a:ext>
            </a:extLst>
          </p:cNvPr>
          <p:cNvSpPr>
            <a:spLocks noGrp="1"/>
          </p:cNvSpPr>
          <p:nvPr>
            <p:ph type="sldNum" sz="quarter" idx="12"/>
          </p:nvPr>
        </p:nvSpPr>
        <p:spPr/>
        <p:txBody>
          <a:bodyPr/>
          <a:lstStyle/>
          <a:p>
            <a:fld id="{B85A87EA-D9E5-AD44-9CE5-1E52777C7B94}" type="slidenum">
              <a:rPr lang="it-IT" smtClean="0"/>
              <a:t>‹#›</a:t>
            </a:fld>
            <a:endParaRPr lang="it-IT" dirty="0"/>
          </a:p>
        </p:txBody>
      </p:sp>
    </p:spTree>
    <p:extLst>
      <p:ext uri="{BB962C8B-B14F-4D97-AF65-F5344CB8AC3E}">
        <p14:creationId xmlns:p14="http://schemas.microsoft.com/office/powerpoint/2010/main" val="27090279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FA2F30C-4A1B-5145-B1EC-049BE8E5F885}"/>
              </a:ext>
            </a:extLst>
          </p:cNvPr>
          <p:cNvSpPr>
            <a:spLocks noGrp="1"/>
          </p:cNvSpPr>
          <p:nvPr>
            <p:ph type="title" orient="vert"/>
          </p:nvPr>
        </p:nvSpPr>
        <p:spPr>
          <a:xfrm>
            <a:off x="6543676" y="273844"/>
            <a:ext cx="1971675" cy="4358879"/>
          </a:xfrm>
        </p:spPr>
        <p:txBody>
          <a:bodyPr vert="eaVert"/>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D4DDF425-8FD9-8242-BCCC-6576676125EF}"/>
              </a:ext>
            </a:extLst>
          </p:cNvPr>
          <p:cNvSpPr>
            <a:spLocks noGrp="1"/>
          </p:cNvSpPr>
          <p:nvPr>
            <p:ph type="body" orient="vert" idx="1"/>
          </p:nvPr>
        </p:nvSpPr>
        <p:spPr>
          <a:xfrm>
            <a:off x="628651"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31820794-AA1E-FA4E-80C1-CF6CB04D04CD}"/>
              </a:ext>
            </a:extLst>
          </p:cNvPr>
          <p:cNvSpPr>
            <a:spLocks noGrp="1"/>
          </p:cNvSpPr>
          <p:nvPr>
            <p:ph type="dt" sz="half" idx="10"/>
          </p:nvPr>
        </p:nvSpPr>
        <p:spPr/>
        <p:txBody>
          <a:bodyPr/>
          <a:lstStyle/>
          <a:p>
            <a:fld id="{0C80EE6B-E06F-0E47-8B9E-8F4BCA3F2E68}" type="datetimeFigureOut">
              <a:rPr lang="it-IT" smtClean="0"/>
              <a:t>29/04/22</a:t>
            </a:fld>
            <a:endParaRPr lang="it-IT" dirty="0"/>
          </a:p>
        </p:txBody>
      </p:sp>
      <p:sp>
        <p:nvSpPr>
          <p:cNvPr id="5" name="Footer Placeholder 4">
            <a:extLst>
              <a:ext uri="{FF2B5EF4-FFF2-40B4-BE49-F238E27FC236}">
                <a16:creationId xmlns:a16="http://schemas.microsoft.com/office/drawing/2014/main" id="{0C2EB82A-80EB-A845-BE53-6E6F9CFEF514}"/>
              </a:ext>
            </a:extLst>
          </p:cNvPr>
          <p:cNvSpPr>
            <a:spLocks noGrp="1"/>
          </p:cNvSpPr>
          <p:nvPr>
            <p:ph type="ftr" sz="quarter" idx="11"/>
          </p:nvPr>
        </p:nvSpPr>
        <p:spPr/>
        <p:txBody>
          <a:bodyPr/>
          <a:lstStyle/>
          <a:p>
            <a:endParaRPr lang="it-IT" dirty="0"/>
          </a:p>
        </p:txBody>
      </p:sp>
      <p:sp>
        <p:nvSpPr>
          <p:cNvPr id="6" name="Slide Number Placeholder 5">
            <a:extLst>
              <a:ext uri="{FF2B5EF4-FFF2-40B4-BE49-F238E27FC236}">
                <a16:creationId xmlns:a16="http://schemas.microsoft.com/office/drawing/2014/main" id="{FDAA85F8-496A-9B45-A225-E7403660D8F2}"/>
              </a:ext>
            </a:extLst>
          </p:cNvPr>
          <p:cNvSpPr>
            <a:spLocks noGrp="1"/>
          </p:cNvSpPr>
          <p:nvPr>
            <p:ph type="sldNum" sz="quarter" idx="12"/>
          </p:nvPr>
        </p:nvSpPr>
        <p:spPr/>
        <p:txBody>
          <a:bodyPr/>
          <a:lstStyle/>
          <a:p>
            <a:fld id="{B85A87EA-D9E5-AD44-9CE5-1E52777C7B94}" type="slidenum">
              <a:rPr lang="it-IT" smtClean="0"/>
              <a:t>‹#›</a:t>
            </a:fld>
            <a:endParaRPr lang="it-IT" dirty="0"/>
          </a:p>
        </p:txBody>
      </p:sp>
    </p:spTree>
    <p:extLst>
      <p:ext uri="{BB962C8B-B14F-4D97-AF65-F5344CB8AC3E}">
        <p14:creationId xmlns:p14="http://schemas.microsoft.com/office/powerpoint/2010/main" val="22617779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9FA14-1390-0749-A401-1C63C7B26CFD}"/>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it-IT"/>
          </a:p>
        </p:txBody>
      </p:sp>
      <p:sp>
        <p:nvSpPr>
          <p:cNvPr id="3" name="Subtitle 2">
            <a:extLst>
              <a:ext uri="{FF2B5EF4-FFF2-40B4-BE49-F238E27FC236}">
                <a16:creationId xmlns:a16="http://schemas.microsoft.com/office/drawing/2014/main" id="{9BEC1AE2-3EFE-DE49-A1F7-724747CC8473}"/>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it-IT"/>
          </a:p>
        </p:txBody>
      </p:sp>
      <p:sp>
        <p:nvSpPr>
          <p:cNvPr id="4" name="Date Placeholder 3">
            <a:extLst>
              <a:ext uri="{FF2B5EF4-FFF2-40B4-BE49-F238E27FC236}">
                <a16:creationId xmlns:a16="http://schemas.microsoft.com/office/drawing/2014/main" id="{D4E7B0A3-E9AD-9749-B9DB-21C563CB4CE7}"/>
              </a:ext>
            </a:extLst>
          </p:cNvPr>
          <p:cNvSpPr>
            <a:spLocks noGrp="1"/>
          </p:cNvSpPr>
          <p:nvPr>
            <p:ph type="dt" sz="half" idx="10"/>
          </p:nvPr>
        </p:nvSpPr>
        <p:spPr/>
        <p:txBody>
          <a:bodyPr/>
          <a:lstStyle/>
          <a:p>
            <a:fld id="{CEEE971A-54F2-1E43-94F3-BC34426FBAB3}" type="datetimeFigureOut">
              <a:rPr lang="it-IT" smtClean="0"/>
              <a:t>29/04/22</a:t>
            </a:fld>
            <a:endParaRPr lang="it-IT" dirty="0"/>
          </a:p>
        </p:txBody>
      </p:sp>
      <p:sp>
        <p:nvSpPr>
          <p:cNvPr id="5" name="Footer Placeholder 4">
            <a:extLst>
              <a:ext uri="{FF2B5EF4-FFF2-40B4-BE49-F238E27FC236}">
                <a16:creationId xmlns:a16="http://schemas.microsoft.com/office/drawing/2014/main" id="{C55586C9-D664-9345-88B3-12117B1758C0}"/>
              </a:ext>
            </a:extLst>
          </p:cNvPr>
          <p:cNvSpPr>
            <a:spLocks noGrp="1"/>
          </p:cNvSpPr>
          <p:nvPr>
            <p:ph type="ftr" sz="quarter" idx="11"/>
          </p:nvPr>
        </p:nvSpPr>
        <p:spPr/>
        <p:txBody>
          <a:bodyPr/>
          <a:lstStyle/>
          <a:p>
            <a:endParaRPr lang="it-IT" dirty="0"/>
          </a:p>
        </p:txBody>
      </p:sp>
      <p:sp>
        <p:nvSpPr>
          <p:cNvPr id="6" name="Slide Number Placeholder 5">
            <a:extLst>
              <a:ext uri="{FF2B5EF4-FFF2-40B4-BE49-F238E27FC236}">
                <a16:creationId xmlns:a16="http://schemas.microsoft.com/office/drawing/2014/main" id="{C9C08BC4-4224-F446-8FAC-FE1D768B667A}"/>
              </a:ext>
            </a:extLst>
          </p:cNvPr>
          <p:cNvSpPr>
            <a:spLocks noGrp="1"/>
          </p:cNvSpPr>
          <p:nvPr>
            <p:ph type="sldNum" sz="quarter" idx="12"/>
          </p:nvPr>
        </p:nvSpPr>
        <p:spPr/>
        <p:txBody>
          <a:bodyPr/>
          <a:lstStyle/>
          <a:p>
            <a:fld id="{4A5F29F1-FB8B-554A-8D4F-976C68ED109E}" type="slidenum">
              <a:rPr lang="it-IT" smtClean="0"/>
              <a:t>‹#›</a:t>
            </a:fld>
            <a:endParaRPr lang="it-IT" dirty="0"/>
          </a:p>
        </p:txBody>
      </p:sp>
      <p:sp>
        <p:nvSpPr>
          <p:cNvPr id="9" name="Picture Placeholder 8">
            <a:extLst>
              <a:ext uri="{FF2B5EF4-FFF2-40B4-BE49-F238E27FC236}">
                <a16:creationId xmlns:a16="http://schemas.microsoft.com/office/drawing/2014/main" id="{E377C575-000B-7A40-B32D-E179ECCF2A95}"/>
              </a:ext>
            </a:extLst>
          </p:cNvPr>
          <p:cNvSpPr>
            <a:spLocks noGrp="1"/>
          </p:cNvSpPr>
          <p:nvPr>
            <p:ph type="pic" sz="quarter" idx="13"/>
          </p:nvPr>
        </p:nvSpPr>
        <p:spPr>
          <a:xfrm>
            <a:off x="628650" y="1181100"/>
            <a:ext cx="685800" cy="685800"/>
          </a:xfrm>
        </p:spPr>
        <p:txBody>
          <a:bodyPr/>
          <a:lstStyle/>
          <a:p>
            <a:endParaRPr lang="it-IT" dirty="0"/>
          </a:p>
        </p:txBody>
      </p:sp>
      <p:pic>
        <p:nvPicPr>
          <p:cNvPr id="11" name="Picture 10">
            <a:extLst>
              <a:ext uri="{FF2B5EF4-FFF2-40B4-BE49-F238E27FC236}">
                <a16:creationId xmlns:a16="http://schemas.microsoft.com/office/drawing/2014/main" id="{A28F7FBA-B302-6841-86E1-56A811A8D6A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0464"/>
            <a:ext cx="9143999" cy="61793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4228713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432054" y="843534"/>
            <a:ext cx="8277606" cy="2379726"/>
          </a:xfrm>
        </p:spPr>
        <p:txBody>
          <a:bodyPr anchor="b">
            <a:normAutofit/>
          </a:bodyPr>
          <a:lstStyle>
            <a:lvl1pPr algn="l">
              <a:defRPr sz="6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432054" y="3545586"/>
            <a:ext cx="8277606" cy="1110996"/>
          </a:xfrm>
        </p:spPr>
        <p:txBody>
          <a:bodyPr>
            <a:normAutofit/>
          </a:bodyPr>
          <a:lstStyle>
            <a:lvl1pPr marL="0" indent="0" algn="l">
              <a:buNone/>
              <a:defRPr sz="21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432054" y="4767263"/>
            <a:ext cx="2057400" cy="273844"/>
          </a:xfrm>
        </p:spPr>
        <p:txBody>
          <a:bodyPr/>
          <a:lstStyle/>
          <a:p>
            <a:fld id="{02AC24A9-CCB6-4F8D-B8DB-C2F3692CFA5A}" type="datetimeFigureOut">
              <a:rPr lang="en-US" smtClean="0"/>
              <a:t>4/29/22</a:t>
            </a:fld>
            <a:endParaRPr lang="en-US"/>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6652260" y="4767263"/>
            <a:ext cx="2057400" cy="273844"/>
          </a:xfrm>
        </p:spPr>
        <p:txBody>
          <a:bodyPr/>
          <a:lstStyle/>
          <a:p>
            <a:fld id="{B2DC25EE-239B-4C5F-AAD1-255A7D5F1EE2}" type="slidenum">
              <a:rPr lang="en-US" smtClean="0"/>
              <a:t>‹#›</a:t>
            </a:fld>
            <a:endParaRPr lang="en-US"/>
          </a:p>
        </p:txBody>
      </p:sp>
      <p:sp>
        <p:nvSpPr>
          <p:cNvPr id="8" name="Rectangle 7">
            <a:extLst>
              <a:ext uri="{FF2B5EF4-FFF2-40B4-BE49-F238E27FC236}">
                <a16:creationId xmlns:a16="http://schemas.microsoft.com/office/drawing/2014/main" id="{8D06CE56-3881-4ADA-8CEF-D18B02C242A3}"/>
              </a:ext>
            </a:extLst>
          </p:cNvPr>
          <p:cNvSpPr/>
          <p:nvPr/>
        </p:nvSpPr>
        <p:spPr>
          <a:xfrm rot="5400000">
            <a:off x="643158" y="260093"/>
            <a:ext cx="109728" cy="5280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433989" y="3375901"/>
            <a:ext cx="8276022" cy="13716"/>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61596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418657" y="0"/>
            <a:ext cx="8375585" cy="151410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425196" y="0"/>
            <a:ext cx="8366760" cy="150876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374126" y="590514"/>
            <a:ext cx="96012" cy="5280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836676" y="411480"/>
            <a:ext cx="7626096" cy="884682"/>
          </a:xfrm>
        </p:spPr>
        <p:txBody>
          <a:bodyPr>
            <a:normAutofit/>
          </a:bodyPr>
          <a:lstStyle>
            <a:lvl1pPr>
              <a:defRPr sz="3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836676" y="1858518"/>
            <a:ext cx="7626096" cy="277063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836676" y="4767263"/>
            <a:ext cx="2057400" cy="273844"/>
          </a:xfrm>
        </p:spPr>
        <p:txBody>
          <a:bodyPr/>
          <a:lstStyle/>
          <a:p>
            <a:fld id="{02AC24A9-CCB6-4F8D-B8DB-C2F3692CFA5A}" type="datetimeFigureOut">
              <a:rPr lang="en-US" smtClean="0"/>
              <a:t>4/29/22</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6405372" y="4767263"/>
            <a:ext cx="2057400" cy="273844"/>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9500318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418658" y="3736066"/>
            <a:ext cx="8351217" cy="61722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374126" y="3838936"/>
            <a:ext cx="109728" cy="4114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418338" y="480060"/>
            <a:ext cx="8167878" cy="3086100"/>
          </a:xfrm>
        </p:spPr>
        <p:txBody>
          <a:bodyPr anchor="b">
            <a:normAutofit/>
          </a:bodyPr>
          <a:lstStyle>
            <a:lvl1pPr>
              <a:defRPr sz="495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630936" y="3826764"/>
            <a:ext cx="7955280" cy="438912"/>
          </a:xfrm>
        </p:spPr>
        <p:txBody>
          <a:bodyPr anchor="ctr">
            <a:normAutofit/>
          </a:bodyPr>
          <a:lstStyle>
            <a:lvl1pPr marL="0" indent="0">
              <a:buNone/>
              <a:defRPr sz="15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4/29/22</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3139051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418657" y="0"/>
            <a:ext cx="8375585" cy="151410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425196" y="0"/>
            <a:ext cx="8366760" cy="150876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374126" y="590514"/>
            <a:ext cx="96012" cy="5280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836676" y="411480"/>
            <a:ext cx="7626096" cy="884682"/>
          </a:xfrm>
        </p:spPr>
        <p:txBody>
          <a:bodyPr>
            <a:normAutofit/>
          </a:bodyPr>
          <a:lstStyle>
            <a:lvl1pPr>
              <a:defRPr sz="3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836676" y="1858518"/>
            <a:ext cx="3703320" cy="277063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4759452" y="1858518"/>
            <a:ext cx="3703320" cy="277063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836676" y="4767263"/>
            <a:ext cx="2057400" cy="273844"/>
          </a:xfrm>
        </p:spPr>
        <p:txBody>
          <a:bodyPr/>
          <a:lstStyle/>
          <a:p>
            <a:fld id="{02AC24A9-CCB6-4F8D-B8DB-C2F3692CFA5A}" type="datetimeFigureOut">
              <a:rPr lang="en-US" smtClean="0"/>
              <a:t>4/29/22</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6405372" y="4767263"/>
            <a:ext cx="2057400" cy="273844"/>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321479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418657" y="0"/>
            <a:ext cx="8375585" cy="151410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425196" y="0"/>
            <a:ext cx="8366760" cy="150876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374126" y="590514"/>
            <a:ext cx="96012" cy="5280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836676" y="411480"/>
            <a:ext cx="7626096" cy="884682"/>
          </a:xfrm>
        </p:spPr>
        <p:txBody>
          <a:bodyPr>
            <a:normAutofit/>
          </a:bodyPr>
          <a:lstStyle>
            <a:lvl1pPr>
              <a:defRPr sz="3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836676" y="1779488"/>
            <a:ext cx="3703320" cy="617934"/>
          </a:xfrm>
        </p:spPr>
        <p:txBody>
          <a:bodyPr anchor="b"/>
          <a:lstStyle>
            <a:lvl1pPr marL="0" indent="0">
              <a:buNone/>
              <a:defRPr sz="1800" b="1" cap="none" baseline="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836676" y="2402766"/>
            <a:ext cx="3703320" cy="2226384"/>
          </a:xfrm>
        </p:spPr>
        <p:txBody>
          <a:bodyPr/>
          <a:lstStyle>
            <a:lvl1pPr>
              <a:defRPr sz="1800"/>
            </a:lvl1pPr>
            <a:lvl2pPr>
              <a:defRPr sz="1500"/>
            </a:lvl2pPr>
            <a:lvl3pPr>
              <a:defRPr sz="135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4759452" y="1779488"/>
            <a:ext cx="3703320" cy="617934"/>
          </a:xfrm>
        </p:spPr>
        <p:txBody>
          <a:bodyPr anchor="b"/>
          <a:lstStyle>
            <a:lvl1pPr marL="0" indent="0">
              <a:buNone/>
              <a:defRPr sz="1800" b="1" cap="none" baseline="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4759452" y="2402766"/>
            <a:ext cx="3703320" cy="2226383"/>
          </a:xfrm>
        </p:spPr>
        <p:txBody>
          <a:bodyPr/>
          <a:lstStyle>
            <a:lvl1pPr>
              <a:defRPr sz="1800"/>
            </a:lvl1pPr>
            <a:lvl2pPr>
              <a:defRPr sz="1500"/>
            </a:lvl2pPr>
            <a:lvl3pPr>
              <a:defRPr sz="135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836676" y="4767263"/>
            <a:ext cx="2057400" cy="273844"/>
          </a:xfrm>
        </p:spPr>
        <p:txBody>
          <a:bodyPr/>
          <a:lstStyle/>
          <a:p>
            <a:fld id="{02AC24A9-CCB6-4F8D-B8DB-C2F3692CFA5A}" type="datetimeFigureOut">
              <a:rPr lang="en-US" smtClean="0"/>
              <a:t>4/29/22</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6405372" y="4767263"/>
            <a:ext cx="2057400" cy="273844"/>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645422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4158C-645E-CE43-810A-796EAC2DD420}"/>
              </a:ext>
            </a:extLst>
          </p:cNvPr>
          <p:cNvSpPr>
            <a:spLocks noGrp="1"/>
          </p:cNvSpPr>
          <p:nvPr>
            <p:ph type="title"/>
          </p:nvPr>
        </p:nvSpPr>
        <p:spPr>
          <a:xfrm>
            <a:off x="623888" y="1282305"/>
            <a:ext cx="7886700" cy="2139553"/>
          </a:xfrm>
        </p:spPr>
        <p:txBody>
          <a:bodyPr anchor="b"/>
          <a:lstStyle>
            <a:lvl1pPr>
              <a:defRPr sz="4500"/>
            </a:lvl1pPr>
          </a:lstStyle>
          <a:p>
            <a:r>
              <a:rPr lang="en-US"/>
              <a:t>Click to edit Master title style</a:t>
            </a:r>
            <a:endParaRPr lang="it-IT"/>
          </a:p>
        </p:txBody>
      </p:sp>
      <p:sp>
        <p:nvSpPr>
          <p:cNvPr id="3" name="Text Placeholder 2">
            <a:extLst>
              <a:ext uri="{FF2B5EF4-FFF2-40B4-BE49-F238E27FC236}">
                <a16:creationId xmlns:a16="http://schemas.microsoft.com/office/drawing/2014/main" id="{1F5FAB88-6C1D-D64D-8C63-064F4412838E}"/>
              </a:ext>
            </a:extLst>
          </p:cNvPr>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E1D8F16-CDFF-844B-B3DA-18AECCE07E67}"/>
              </a:ext>
            </a:extLst>
          </p:cNvPr>
          <p:cNvSpPr>
            <a:spLocks noGrp="1"/>
          </p:cNvSpPr>
          <p:nvPr>
            <p:ph type="dt" sz="half" idx="10"/>
          </p:nvPr>
        </p:nvSpPr>
        <p:spPr/>
        <p:txBody>
          <a:bodyPr/>
          <a:lstStyle/>
          <a:p>
            <a:fld id="{9A6F2B9D-DDD0-0446-9F82-698325D66CCE}" type="datetimeFigureOut">
              <a:rPr lang="it-IT" smtClean="0"/>
              <a:t>29/04/22</a:t>
            </a:fld>
            <a:endParaRPr lang="it-IT" dirty="0"/>
          </a:p>
        </p:txBody>
      </p:sp>
      <p:sp>
        <p:nvSpPr>
          <p:cNvPr id="5" name="Footer Placeholder 4">
            <a:extLst>
              <a:ext uri="{FF2B5EF4-FFF2-40B4-BE49-F238E27FC236}">
                <a16:creationId xmlns:a16="http://schemas.microsoft.com/office/drawing/2014/main" id="{23D703EC-0275-874F-A3F1-55EC713C575D}"/>
              </a:ext>
            </a:extLst>
          </p:cNvPr>
          <p:cNvSpPr>
            <a:spLocks noGrp="1"/>
          </p:cNvSpPr>
          <p:nvPr>
            <p:ph type="ftr" sz="quarter" idx="11"/>
          </p:nvPr>
        </p:nvSpPr>
        <p:spPr/>
        <p:txBody>
          <a:bodyPr/>
          <a:lstStyle/>
          <a:p>
            <a:endParaRPr lang="it-IT" dirty="0"/>
          </a:p>
        </p:txBody>
      </p:sp>
      <p:sp>
        <p:nvSpPr>
          <p:cNvPr id="6" name="Slide Number Placeholder 5">
            <a:extLst>
              <a:ext uri="{FF2B5EF4-FFF2-40B4-BE49-F238E27FC236}">
                <a16:creationId xmlns:a16="http://schemas.microsoft.com/office/drawing/2014/main" id="{A0C496F8-2152-F849-8F42-5C7F7DCA7947}"/>
              </a:ext>
            </a:extLst>
          </p:cNvPr>
          <p:cNvSpPr>
            <a:spLocks noGrp="1"/>
          </p:cNvSpPr>
          <p:nvPr>
            <p:ph type="sldNum" sz="quarter" idx="12"/>
          </p:nvPr>
        </p:nvSpPr>
        <p:spPr/>
        <p:txBody>
          <a:bodyPr/>
          <a:lstStyle/>
          <a:p>
            <a:fld id="{ED1F6DE4-F069-8B41-9DBD-04E34E1FA925}" type="slidenum">
              <a:rPr lang="it-IT" smtClean="0"/>
              <a:t>‹#›</a:t>
            </a:fld>
            <a:endParaRPr lang="it-IT" dirty="0"/>
          </a:p>
        </p:txBody>
      </p:sp>
    </p:spTree>
    <p:extLst>
      <p:ext uri="{BB962C8B-B14F-4D97-AF65-F5344CB8AC3E}">
        <p14:creationId xmlns:p14="http://schemas.microsoft.com/office/powerpoint/2010/main" val="17513946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499390" y="1150144"/>
            <a:ext cx="8187797" cy="2843213"/>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456813" y="2228849"/>
            <a:ext cx="96012"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809244" y="1453896"/>
            <a:ext cx="7632954" cy="2242566"/>
          </a:xfrm>
        </p:spPr>
        <p:txBody>
          <a:bodyPr>
            <a:normAutofit/>
          </a:bodyPr>
          <a:lstStyle>
            <a:lvl1pPr>
              <a:defRPr sz="405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4/29/22</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365600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4/29/22</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84032856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418658" y="871525"/>
            <a:ext cx="2805555" cy="3482508"/>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374126" y="1213781"/>
            <a:ext cx="109728" cy="6172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651510" y="1282446"/>
            <a:ext cx="2324862" cy="1282446"/>
          </a:xfrm>
        </p:spPr>
        <p:txBody>
          <a:bodyPr tIns="45720" anchor="t">
            <a:normAutofit/>
          </a:bodyPr>
          <a:lstStyle>
            <a:lvl1pPr>
              <a:lnSpc>
                <a:spcPct val="100000"/>
              </a:lnSpc>
              <a:defRPr sz="255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3723894" y="1282446"/>
            <a:ext cx="5047488" cy="3072384"/>
          </a:xfrm>
        </p:spPr>
        <p:txBody>
          <a:bodyPr/>
          <a:lstStyle>
            <a:lvl1pPr>
              <a:defRPr sz="2100"/>
            </a:lvl1pPr>
            <a:lvl2pPr>
              <a:defRPr sz="1800"/>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651510" y="2571750"/>
            <a:ext cx="2324862" cy="1549908"/>
          </a:xfrm>
        </p:spPr>
        <p:txBody>
          <a:bodyPr>
            <a:normAutofit/>
          </a:bodyPr>
          <a:lstStyle>
            <a:lvl1pPr marL="0" indent="0">
              <a:buNone/>
              <a:defRPr sz="13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651510" y="4767263"/>
            <a:ext cx="2057400" cy="273844"/>
          </a:xfrm>
        </p:spPr>
        <p:txBody>
          <a:bodyPr/>
          <a:lstStyle/>
          <a:p>
            <a:fld id="{02AC24A9-CCB6-4F8D-B8DB-C2F3692CFA5A}" type="datetimeFigureOut">
              <a:rPr lang="en-US" smtClean="0"/>
              <a:t>4/29/22</a:t>
            </a:fld>
            <a:endParaRPr lang="en-US"/>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5215671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418658" y="871525"/>
            <a:ext cx="2805555" cy="3482508"/>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374126" y="1213781"/>
            <a:ext cx="109728" cy="6172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651510" y="1282446"/>
            <a:ext cx="2324862" cy="1282446"/>
          </a:xfrm>
        </p:spPr>
        <p:txBody>
          <a:bodyPr tIns="45720" anchor="t">
            <a:normAutofit/>
          </a:bodyPr>
          <a:lstStyle>
            <a:lvl1pPr>
              <a:lnSpc>
                <a:spcPct val="100000"/>
              </a:lnSpc>
              <a:defRPr sz="255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3723894" y="870966"/>
            <a:ext cx="5047488" cy="3483864"/>
          </a:xfrm>
        </p:spPr>
        <p:txBody>
          <a:bodyPr>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651510" y="2578608"/>
            <a:ext cx="2324862" cy="1543050"/>
          </a:xfrm>
        </p:spPr>
        <p:txBody>
          <a:bodyPr>
            <a:normAutofit/>
          </a:bodyPr>
          <a:lstStyle>
            <a:lvl1pPr marL="0" indent="0">
              <a:buNone/>
              <a:defRPr sz="13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651510" y="4767263"/>
            <a:ext cx="2057400" cy="273844"/>
          </a:xfrm>
        </p:spPr>
        <p:txBody>
          <a:bodyPr/>
          <a:lstStyle/>
          <a:p>
            <a:fld id="{02AC24A9-CCB6-4F8D-B8DB-C2F3692CFA5A}" type="datetimeFigureOut">
              <a:rPr lang="en-US" smtClean="0"/>
              <a:t>4/29/22</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44665120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4/29/22</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5071496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4/29/22</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4732491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E2815-FF51-9548-9C47-0C4ADF8CDD1A}"/>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CB439181-CE6A-424A-A642-2CE4114DB927}"/>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a:extLst>
              <a:ext uri="{FF2B5EF4-FFF2-40B4-BE49-F238E27FC236}">
                <a16:creationId xmlns:a16="http://schemas.microsoft.com/office/drawing/2014/main" id="{F9F41447-7702-3940-BA7E-0B28B431BE02}"/>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a:extLst>
              <a:ext uri="{FF2B5EF4-FFF2-40B4-BE49-F238E27FC236}">
                <a16:creationId xmlns:a16="http://schemas.microsoft.com/office/drawing/2014/main" id="{EA6EFDB0-6D5F-324E-A17E-898D90165365}"/>
              </a:ext>
            </a:extLst>
          </p:cNvPr>
          <p:cNvSpPr>
            <a:spLocks noGrp="1"/>
          </p:cNvSpPr>
          <p:nvPr>
            <p:ph type="dt" sz="half" idx="10"/>
          </p:nvPr>
        </p:nvSpPr>
        <p:spPr/>
        <p:txBody>
          <a:bodyPr/>
          <a:lstStyle/>
          <a:p>
            <a:fld id="{9A6F2B9D-DDD0-0446-9F82-698325D66CCE}" type="datetimeFigureOut">
              <a:rPr lang="it-IT" smtClean="0"/>
              <a:t>29/04/22</a:t>
            </a:fld>
            <a:endParaRPr lang="it-IT" dirty="0"/>
          </a:p>
        </p:txBody>
      </p:sp>
      <p:sp>
        <p:nvSpPr>
          <p:cNvPr id="6" name="Footer Placeholder 5">
            <a:extLst>
              <a:ext uri="{FF2B5EF4-FFF2-40B4-BE49-F238E27FC236}">
                <a16:creationId xmlns:a16="http://schemas.microsoft.com/office/drawing/2014/main" id="{DE10A81C-0DE3-8942-856D-0125278D31F6}"/>
              </a:ext>
            </a:extLst>
          </p:cNvPr>
          <p:cNvSpPr>
            <a:spLocks noGrp="1"/>
          </p:cNvSpPr>
          <p:nvPr>
            <p:ph type="ftr" sz="quarter" idx="11"/>
          </p:nvPr>
        </p:nvSpPr>
        <p:spPr/>
        <p:txBody>
          <a:bodyPr/>
          <a:lstStyle/>
          <a:p>
            <a:endParaRPr lang="it-IT" dirty="0"/>
          </a:p>
        </p:txBody>
      </p:sp>
      <p:sp>
        <p:nvSpPr>
          <p:cNvPr id="7" name="Slide Number Placeholder 6">
            <a:extLst>
              <a:ext uri="{FF2B5EF4-FFF2-40B4-BE49-F238E27FC236}">
                <a16:creationId xmlns:a16="http://schemas.microsoft.com/office/drawing/2014/main" id="{95E95E88-83FC-C34E-B776-E7B9B78828AB}"/>
              </a:ext>
            </a:extLst>
          </p:cNvPr>
          <p:cNvSpPr>
            <a:spLocks noGrp="1"/>
          </p:cNvSpPr>
          <p:nvPr>
            <p:ph type="sldNum" sz="quarter" idx="12"/>
          </p:nvPr>
        </p:nvSpPr>
        <p:spPr/>
        <p:txBody>
          <a:bodyPr/>
          <a:lstStyle/>
          <a:p>
            <a:fld id="{ED1F6DE4-F069-8B41-9DBD-04E34E1FA925}" type="slidenum">
              <a:rPr lang="it-IT" smtClean="0"/>
              <a:t>‹#›</a:t>
            </a:fld>
            <a:endParaRPr lang="it-IT" dirty="0"/>
          </a:p>
        </p:txBody>
      </p:sp>
    </p:spTree>
    <p:extLst>
      <p:ext uri="{BB962C8B-B14F-4D97-AF65-F5344CB8AC3E}">
        <p14:creationId xmlns:p14="http://schemas.microsoft.com/office/powerpoint/2010/main" val="148839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B3A34-BFFF-AE4C-B210-3044BB381BDA}"/>
              </a:ext>
            </a:extLst>
          </p:cNvPr>
          <p:cNvSpPr>
            <a:spLocks noGrp="1"/>
          </p:cNvSpPr>
          <p:nvPr>
            <p:ph type="title"/>
          </p:nvPr>
        </p:nvSpPr>
        <p:spPr>
          <a:xfrm>
            <a:off x="629841" y="273846"/>
            <a:ext cx="7886700" cy="994172"/>
          </a:xfrm>
        </p:spPr>
        <p:txBody>
          <a:bodyPr/>
          <a:lstStyle/>
          <a:p>
            <a:r>
              <a:rPr lang="en-US"/>
              <a:t>Click to edit Master title style</a:t>
            </a:r>
            <a:endParaRPr lang="it-IT"/>
          </a:p>
        </p:txBody>
      </p:sp>
      <p:sp>
        <p:nvSpPr>
          <p:cNvPr id="3" name="Text Placeholder 2">
            <a:extLst>
              <a:ext uri="{FF2B5EF4-FFF2-40B4-BE49-F238E27FC236}">
                <a16:creationId xmlns:a16="http://schemas.microsoft.com/office/drawing/2014/main" id="{39FB67DB-BED6-3348-A384-C603DB439C23}"/>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B25B19AD-B0DA-224A-A35E-C63FE857F3AB}"/>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a:extLst>
              <a:ext uri="{FF2B5EF4-FFF2-40B4-BE49-F238E27FC236}">
                <a16:creationId xmlns:a16="http://schemas.microsoft.com/office/drawing/2014/main" id="{A384F1CB-1555-7542-B2A5-2BE047F145AE}"/>
              </a:ext>
            </a:extLst>
          </p:cNvPr>
          <p:cNvSpPr>
            <a:spLocks noGrp="1"/>
          </p:cNvSpPr>
          <p:nvPr>
            <p:ph type="body" sz="quarter" idx="3"/>
          </p:nvPr>
        </p:nvSpPr>
        <p:spPr>
          <a:xfrm>
            <a:off x="4629151"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57BEFECD-2958-A743-B76F-BAD1A0BD8C2A}"/>
              </a:ext>
            </a:extLst>
          </p:cNvPr>
          <p:cNvSpPr>
            <a:spLocks noGrp="1"/>
          </p:cNvSpPr>
          <p:nvPr>
            <p:ph sz="quarter" idx="4"/>
          </p:nvPr>
        </p:nvSpPr>
        <p:spPr>
          <a:xfrm>
            <a:off x="4629151"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a:extLst>
              <a:ext uri="{FF2B5EF4-FFF2-40B4-BE49-F238E27FC236}">
                <a16:creationId xmlns:a16="http://schemas.microsoft.com/office/drawing/2014/main" id="{775EE7E5-F40D-DF44-8DD6-BE78E62C9ED7}"/>
              </a:ext>
            </a:extLst>
          </p:cNvPr>
          <p:cNvSpPr>
            <a:spLocks noGrp="1"/>
          </p:cNvSpPr>
          <p:nvPr>
            <p:ph type="dt" sz="half" idx="10"/>
          </p:nvPr>
        </p:nvSpPr>
        <p:spPr/>
        <p:txBody>
          <a:bodyPr/>
          <a:lstStyle/>
          <a:p>
            <a:fld id="{9A6F2B9D-DDD0-0446-9F82-698325D66CCE}" type="datetimeFigureOut">
              <a:rPr lang="it-IT" smtClean="0"/>
              <a:t>29/04/22</a:t>
            </a:fld>
            <a:endParaRPr lang="it-IT" dirty="0"/>
          </a:p>
        </p:txBody>
      </p:sp>
      <p:sp>
        <p:nvSpPr>
          <p:cNvPr id="8" name="Footer Placeholder 7">
            <a:extLst>
              <a:ext uri="{FF2B5EF4-FFF2-40B4-BE49-F238E27FC236}">
                <a16:creationId xmlns:a16="http://schemas.microsoft.com/office/drawing/2014/main" id="{26ECA717-3DC3-434D-B930-0B6BAAC3AEA3}"/>
              </a:ext>
            </a:extLst>
          </p:cNvPr>
          <p:cNvSpPr>
            <a:spLocks noGrp="1"/>
          </p:cNvSpPr>
          <p:nvPr>
            <p:ph type="ftr" sz="quarter" idx="11"/>
          </p:nvPr>
        </p:nvSpPr>
        <p:spPr/>
        <p:txBody>
          <a:bodyPr/>
          <a:lstStyle/>
          <a:p>
            <a:endParaRPr lang="it-IT" dirty="0"/>
          </a:p>
        </p:txBody>
      </p:sp>
      <p:sp>
        <p:nvSpPr>
          <p:cNvPr id="9" name="Slide Number Placeholder 8">
            <a:extLst>
              <a:ext uri="{FF2B5EF4-FFF2-40B4-BE49-F238E27FC236}">
                <a16:creationId xmlns:a16="http://schemas.microsoft.com/office/drawing/2014/main" id="{18965E45-F33A-5641-8616-F0A83CC79C9A}"/>
              </a:ext>
            </a:extLst>
          </p:cNvPr>
          <p:cNvSpPr>
            <a:spLocks noGrp="1"/>
          </p:cNvSpPr>
          <p:nvPr>
            <p:ph type="sldNum" sz="quarter" idx="12"/>
          </p:nvPr>
        </p:nvSpPr>
        <p:spPr/>
        <p:txBody>
          <a:bodyPr/>
          <a:lstStyle/>
          <a:p>
            <a:fld id="{ED1F6DE4-F069-8B41-9DBD-04E34E1FA925}" type="slidenum">
              <a:rPr lang="it-IT" smtClean="0"/>
              <a:t>‹#›</a:t>
            </a:fld>
            <a:endParaRPr lang="it-IT" dirty="0"/>
          </a:p>
        </p:txBody>
      </p:sp>
    </p:spTree>
    <p:extLst>
      <p:ext uri="{BB962C8B-B14F-4D97-AF65-F5344CB8AC3E}">
        <p14:creationId xmlns:p14="http://schemas.microsoft.com/office/powerpoint/2010/main" val="1295519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160A6-8192-8646-97E6-DCD102C1C212}"/>
              </a:ext>
            </a:extLst>
          </p:cNvPr>
          <p:cNvSpPr>
            <a:spLocks noGrp="1"/>
          </p:cNvSpPr>
          <p:nvPr>
            <p:ph type="title"/>
          </p:nvPr>
        </p:nvSpPr>
        <p:spPr/>
        <p:txBody>
          <a:bodyPr/>
          <a:lstStyle/>
          <a:p>
            <a:r>
              <a:rPr lang="en-US"/>
              <a:t>Click to edit Master title style</a:t>
            </a:r>
            <a:endParaRPr lang="it-IT"/>
          </a:p>
        </p:txBody>
      </p:sp>
      <p:sp>
        <p:nvSpPr>
          <p:cNvPr id="3" name="Date Placeholder 2">
            <a:extLst>
              <a:ext uri="{FF2B5EF4-FFF2-40B4-BE49-F238E27FC236}">
                <a16:creationId xmlns:a16="http://schemas.microsoft.com/office/drawing/2014/main" id="{38B8E129-C1DE-4F4D-B836-A91F21AE59BD}"/>
              </a:ext>
            </a:extLst>
          </p:cNvPr>
          <p:cNvSpPr>
            <a:spLocks noGrp="1"/>
          </p:cNvSpPr>
          <p:nvPr>
            <p:ph type="dt" sz="half" idx="10"/>
          </p:nvPr>
        </p:nvSpPr>
        <p:spPr/>
        <p:txBody>
          <a:bodyPr/>
          <a:lstStyle/>
          <a:p>
            <a:fld id="{9A6F2B9D-DDD0-0446-9F82-698325D66CCE}" type="datetimeFigureOut">
              <a:rPr lang="it-IT" smtClean="0"/>
              <a:t>29/04/22</a:t>
            </a:fld>
            <a:endParaRPr lang="it-IT" dirty="0"/>
          </a:p>
        </p:txBody>
      </p:sp>
      <p:sp>
        <p:nvSpPr>
          <p:cNvPr id="4" name="Footer Placeholder 3">
            <a:extLst>
              <a:ext uri="{FF2B5EF4-FFF2-40B4-BE49-F238E27FC236}">
                <a16:creationId xmlns:a16="http://schemas.microsoft.com/office/drawing/2014/main" id="{1611B5FA-C8F5-004C-8105-DAC61EB8AEF1}"/>
              </a:ext>
            </a:extLst>
          </p:cNvPr>
          <p:cNvSpPr>
            <a:spLocks noGrp="1"/>
          </p:cNvSpPr>
          <p:nvPr>
            <p:ph type="ftr" sz="quarter" idx="11"/>
          </p:nvPr>
        </p:nvSpPr>
        <p:spPr/>
        <p:txBody>
          <a:bodyPr/>
          <a:lstStyle/>
          <a:p>
            <a:endParaRPr lang="it-IT" dirty="0"/>
          </a:p>
        </p:txBody>
      </p:sp>
      <p:sp>
        <p:nvSpPr>
          <p:cNvPr id="5" name="Slide Number Placeholder 4">
            <a:extLst>
              <a:ext uri="{FF2B5EF4-FFF2-40B4-BE49-F238E27FC236}">
                <a16:creationId xmlns:a16="http://schemas.microsoft.com/office/drawing/2014/main" id="{EFEA3FE8-0F36-9344-A544-03DDBB1016B5}"/>
              </a:ext>
            </a:extLst>
          </p:cNvPr>
          <p:cNvSpPr>
            <a:spLocks noGrp="1"/>
          </p:cNvSpPr>
          <p:nvPr>
            <p:ph type="sldNum" sz="quarter" idx="12"/>
          </p:nvPr>
        </p:nvSpPr>
        <p:spPr/>
        <p:txBody>
          <a:bodyPr/>
          <a:lstStyle/>
          <a:p>
            <a:fld id="{ED1F6DE4-F069-8B41-9DBD-04E34E1FA925}" type="slidenum">
              <a:rPr lang="it-IT" smtClean="0"/>
              <a:t>‹#›</a:t>
            </a:fld>
            <a:endParaRPr lang="it-IT" dirty="0"/>
          </a:p>
        </p:txBody>
      </p:sp>
    </p:spTree>
    <p:extLst>
      <p:ext uri="{BB962C8B-B14F-4D97-AF65-F5344CB8AC3E}">
        <p14:creationId xmlns:p14="http://schemas.microsoft.com/office/powerpoint/2010/main" val="3714986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7C6C27-E3F2-8744-AA7D-595F466C773E}"/>
              </a:ext>
            </a:extLst>
          </p:cNvPr>
          <p:cNvSpPr>
            <a:spLocks noGrp="1"/>
          </p:cNvSpPr>
          <p:nvPr>
            <p:ph type="dt" sz="half" idx="10"/>
          </p:nvPr>
        </p:nvSpPr>
        <p:spPr/>
        <p:txBody>
          <a:bodyPr/>
          <a:lstStyle/>
          <a:p>
            <a:fld id="{9A6F2B9D-DDD0-0446-9F82-698325D66CCE}" type="datetimeFigureOut">
              <a:rPr lang="it-IT" smtClean="0"/>
              <a:t>29/04/22</a:t>
            </a:fld>
            <a:endParaRPr lang="it-IT" dirty="0"/>
          </a:p>
        </p:txBody>
      </p:sp>
      <p:sp>
        <p:nvSpPr>
          <p:cNvPr id="3" name="Footer Placeholder 2">
            <a:extLst>
              <a:ext uri="{FF2B5EF4-FFF2-40B4-BE49-F238E27FC236}">
                <a16:creationId xmlns:a16="http://schemas.microsoft.com/office/drawing/2014/main" id="{5E673BCA-DECC-E549-A61C-06C0AB567706}"/>
              </a:ext>
            </a:extLst>
          </p:cNvPr>
          <p:cNvSpPr>
            <a:spLocks noGrp="1"/>
          </p:cNvSpPr>
          <p:nvPr>
            <p:ph type="ftr" sz="quarter" idx="11"/>
          </p:nvPr>
        </p:nvSpPr>
        <p:spPr/>
        <p:txBody>
          <a:bodyPr/>
          <a:lstStyle/>
          <a:p>
            <a:endParaRPr lang="it-IT" dirty="0"/>
          </a:p>
        </p:txBody>
      </p:sp>
      <p:sp>
        <p:nvSpPr>
          <p:cNvPr id="4" name="Slide Number Placeholder 3">
            <a:extLst>
              <a:ext uri="{FF2B5EF4-FFF2-40B4-BE49-F238E27FC236}">
                <a16:creationId xmlns:a16="http://schemas.microsoft.com/office/drawing/2014/main" id="{44E48797-473E-F040-91F5-7B4D3AE77684}"/>
              </a:ext>
            </a:extLst>
          </p:cNvPr>
          <p:cNvSpPr>
            <a:spLocks noGrp="1"/>
          </p:cNvSpPr>
          <p:nvPr>
            <p:ph type="sldNum" sz="quarter" idx="12"/>
          </p:nvPr>
        </p:nvSpPr>
        <p:spPr/>
        <p:txBody>
          <a:bodyPr/>
          <a:lstStyle/>
          <a:p>
            <a:fld id="{ED1F6DE4-F069-8B41-9DBD-04E34E1FA925}" type="slidenum">
              <a:rPr lang="it-IT" smtClean="0"/>
              <a:t>‹#›</a:t>
            </a:fld>
            <a:endParaRPr lang="it-IT" dirty="0"/>
          </a:p>
        </p:txBody>
      </p:sp>
    </p:spTree>
    <p:extLst>
      <p:ext uri="{BB962C8B-B14F-4D97-AF65-F5344CB8AC3E}">
        <p14:creationId xmlns:p14="http://schemas.microsoft.com/office/powerpoint/2010/main" val="4029883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68843-C947-844D-AC0F-1E781B376F2F}"/>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it-IT"/>
          </a:p>
        </p:txBody>
      </p:sp>
      <p:sp>
        <p:nvSpPr>
          <p:cNvPr id="3" name="Content Placeholder 2">
            <a:extLst>
              <a:ext uri="{FF2B5EF4-FFF2-40B4-BE49-F238E27FC236}">
                <a16:creationId xmlns:a16="http://schemas.microsoft.com/office/drawing/2014/main" id="{15885AD1-DC28-514F-B2FA-45B959659D07}"/>
              </a:ext>
            </a:extLst>
          </p:cNvPr>
          <p:cNvSpPr>
            <a:spLocks noGrp="1"/>
          </p:cNvSpPr>
          <p:nvPr>
            <p:ph idx="1"/>
          </p:nvPr>
        </p:nvSpPr>
        <p:spPr>
          <a:xfrm>
            <a:off x="3887391" y="740571"/>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a:extLst>
              <a:ext uri="{FF2B5EF4-FFF2-40B4-BE49-F238E27FC236}">
                <a16:creationId xmlns:a16="http://schemas.microsoft.com/office/drawing/2014/main" id="{CCEB930A-AB8D-9A42-81B0-253D2DB8698F}"/>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234E7699-6470-DD48-BE27-96E53A7CF970}"/>
              </a:ext>
            </a:extLst>
          </p:cNvPr>
          <p:cNvSpPr>
            <a:spLocks noGrp="1"/>
          </p:cNvSpPr>
          <p:nvPr>
            <p:ph type="dt" sz="half" idx="10"/>
          </p:nvPr>
        </p:nvSpPr>
        <p:spPr/>
        <p:txBody>
          <a:bodyPr/>
          <a:lstStyle/>
          <a:p>
            <a:fld id="{9A6F2B9D-DDD0-0446-9F82-698325D66CCE}" type="datetimeFigureOut">
              <a:rPr lang="it-IT" smtClean="0"/>
              <a:t>29/04/22</a:t>
            </a:fld>
            <a:endParaRPr lang="it-IT" dirty="0"/>
          </a:p>
        </p:txBody>
      </p:sp>
      <p:sp>
        <p:nvSpPr>
          <p:cNvPr id="6" name="Footer Placeholder 5">
            <a:extLst>
              <a:ext uri="{FF2B5EF4-FFF2-40B4-BE49-F238E27FC236}">
                <a16:creationId xmlns:a16="http://schemas.microsoft.com/office/drawing/2014/main" id="{3875F0B3-E6AC-CE42-9D79-FB81F696B910}"/>
              </a:ext>
            </a:extLst>
          </p:cNvPr>
          <p:cNvSpPr>
            <a:spLocks noGrp="1"/>
          </p:cNvSpPr>
          <p:nvPr>
            <p:ph type="ftr" sz="quarter" idx="11"/>
          </p:nvPr>
        </p:nvSpPr>
        <p:spPr/>
        <p:txBody>
          <a:bodyPr/>
          <a:lstStyle/>
          <a:p>
            <a:endParaRPr lang="it-IT" dirty="0"/>
          </a:p>
        </p:txBody>
      </p:sp>
      <p:sp>
        <p:nvSpPr>
          <p:cNvPr id="7" name="Slide Number Placeholder 6">
            <a:extLst>
              <a:ext uri="{FF2B5EF4-FFF2-40B4-BE49-F238E27FC236}">
                <a16:creationId xmlns:a16="http://schemas.microsoft.com/office/drawing/2014/main" id="{5F9E3CE0-FB6D-BA4B-8E3E-880BEBD9105A}"/>
              </a:ext>
            </a:extLst>
          </p:cNvPr>
          <p:cNvSpPr>
            <a:spLocks noGrp="1"/>
          </p:cNvSpPr>
          <p:nvPr>
            <p:ph type="sldNum" sz="quarter" idx="12"/>
          </p:nvPr>
        </p:nvSpPr>
        <p:spPr/>
        <p:txBody>
          <a:bodyPr/>
          <a:lstStyle/>
          <a:p>
            <a:fld id="{ED1F6DE4-F069-8B41-9DBD-04E34E1FA925}" type="slidenum">
              <a:rPr lang="it-IT" smtClean="0"/>
              <a:t>‹#›</a:t>
            </a:fld>
            <a:endParaRPr lang="it-IT" dirty="0"/>
          </a:p>
        </p:txBody>
      </p:sp>
    </p:spTree>
    <p:extLst>
      <p:ext uri="{BB962C8B-B14F-4D97-AF65-F5344CB8AC3E}">
        <p14:creationId xmlns:p14="http://schemas.microsoft.com/office/powerpoint/2010/main" val="2108463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D61648-E106-2040-A6E2-1AEB31F0803C}"/>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it-IT"/>
          </a:p>
        </p:txBody>
      </p:sp>
      <p:sp>
        <p:nvSpPr>
          <p:cNvPr id="3" name="Picture Placeholder 2">
            <a:extLst>
              <a:ext uri="{FF2B5EF4-FFF2-40B4-BE49-F238E27FC236}">
                <a16:creationId xmlns:a16="http://schemas.microsoft.com/office/drawing/2014/main" id="{31601CFC-3A72-234C-AF43-CF5D482972C6}"/>
              </a:ext>
            </a:extLst>
          </p:cNvPr>
          <p:cNvSpPr>
            <a:spLocks noGrp="1"/>
          </p:cNvSpPr>
          <p:nvPr>
            <p:ph type="pic" idx="1"/>
          </p:nvPr>
        </p:nvSpPr>
        <p:spPr>
          <a:xfrm>
            <a:off x="3887391" y="740571"/>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it-IT" dirty="0"/>
          </a:p>
        </p:txBody>
      </p:sp>
      <p:sp>
        <p:nvSpPr>
          <p:cNvPr id="4" name="Text Placeholder 3">
            <a:extLst>
              <a:ext uri="{FF2B5EF4-FFF2-40B4-BE49-F238E27FC236}">
                <a16:creationId xmlns:a16="http://schemas.microsoft.com/office/drawing/2014/main" id="{E461012D-1ABF-5546-8B0E-B2143971D238}"/>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E239EA2A-34DB-D34B-B072-ACC83B9F78DD}"/>
              </a:ext>
            </a:extLst>
          </p:cNvPr>
          <p:cNvSpPr>
            <a:spLocks noGrp="1"/>
          </p:cNvSpPr>
          <p:nvPr>
            <p:ph type="dt" sz="half" idx="10"/>
          </p:nvPr>
        </p:nvSpPr>
        <p:spPr/>
        <p:txBody>
          <a:bodyPr/>
          <a:lstStyle/>
          <a:p>
            <a:fld id="{9A6F2B9D-DDD0-0446-9F82-698325D66CCE}" type="datetimeFigureOut">
              <a:rPr lang="it-IT" smtClean="0"/>
              <a:t>29/04/22</a:t>
            </a:fld>
            <a:endParaRPr lang="it-IT" dirty="0"/>
          </a:p>
        </p:txBody>
      </p:sp>
      <p:sp>
        <p:nvSpPr>
          <p:cNvPr id="6" name="Footer Placeholder 5">
            <a:extLst>
              <a:ext uri="{FF2B5EF4-FFF2-40B4-BE49-F238E27FC236}">
                <a16:creationId xmlns:a16="http://schemas.microsoft.com/office/drawing/2014/main" id="{FA3E7802-B5E2-134F-8D50-DEEE5E713BA2}"/>
              </a:ext>
            </a:extLst>
          </p:cNvPr>
          <p:cNvSpPr>
            <a:spLocks noGrp="1"/>
          </p:cNvSpPr>
          <p:nvPr>
            <p:ph type="ftr" sz="quarter" idx="11"/>
          </p:nvPr>
        </p:nvSpPr>
        <p:spPr/>
        <p:txBody>
          <a:bodyPr/>
          <a:lstStyle/>
          <a:p>
            <a:endParaRPr lang="it-IT" dirty="0"/>
          </a:p>
        </p:txBody>
      </p:sp>
      <p:sp>
        <p:nvSpPr>
          <p:cNvPr id="7" name="Slide Number Placeholder 6">
            <a:extLst>
              <a:ext uri="{FF2B5EF4-FFF2-40B4-BE49-F238E27FC236}">
                <a16:creationId xmlns:a16="http://schemas.microsoft.com/office/drawing/2014/main" id="{CBDEAEF3-4D8E-0649-811B-A748C70CBD4F}"/>
              </a:ext>
            </a:extLst>
          </p:cNvPr>
          <p:cNvSpPr>
            <a:spLocks noGrp="1"/>
          </p:cNvSpPr>
          <p:nvPr>
            <p:ph type="sldNum" sz="quarter" idx="12"/>
          </p:nvPr>
        </p:nvSpPr>
        <p:spPr/>
        <p:txBody>
          <a:bodyPr/>
          <a:lstStyle/>
          <a:p>
            <a:fld id="{ED1F6DE4-F069-8B41-9DBD-04E34E1FA925}" type="slidenum">
              <a:rPr lang="it-IT" smtClean="0"/>
              <a:t>‹#›</a:t>
            </a:fld>
            <a:endParaRPr lang="it-IT" dirty="0"/>
          </a:p>
        </p:txBody>
      </p:sp>
    </p:spTree>
    <p:extLst>
      <p:ext uri="{BB962C8B-B14F-4D97-AF65-F5344CB8AC3E}">
        <p14:creationId xmlns:p14="http://schemas.microsoft.com/office/powerpoint/2010/main" val="35631371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5C763C-9A57-2A49-8373-C7FA69A552F5}"/>
              </a:ext>
            </a:extLst>
          </p:cNvPr>
          <p:cNvSpPr>
            <a:spLocks noGrp="1"/>
          </p:cNvSpPr>
          <p:nvPr>
            <p:ph type="title"/>
          </p:nvPr>
        </p:nvSpPr>
        <p:spPr>
          <a:xfrm>
            <a:off x="628650" y="273846"/>
            <a:ext cx="7886700" cy="994172"/>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a:extLst>
              <a:ext uri="{FF2B5EF4-FFF2-40B4-BE49-F238E27FC236}">
                <a16:creationId xmlns:a16="http://schemas.microsoft.com/office/drawing/2014/main" id="{5C7647FC-5902-3142-8E0B-C5AB5F0AF6D5}"/>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A9312B29-D42E-6849-A54C-92FC4E16EBBB}"/>
              </a:ext>
            </a:extLst>
          </p:cNvPr>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A6F2B9D-DDD0-0446-9F82-698325D66CCE}" type="datetimeFigureOut">
              <a:rPr lang="it-IT" smtClean="0"/>
              <a:t>29/04/22</a:t>
            </a:fld>
            <a:endParaRPr lang="it-IT" dirty="0"/>
          </a:p>
        </p:txBody>
      </p:sp>
      <p:sp>
        <p:nvSpPr>
          <p:cNvPr id="5" name="Footer Placeholder 4">
            <a:extLst>
              <a:ext uri="{FF2B5EF4-FFF2-40B4-BE49-F238E27FC236}">
                <a16:creationId xmlns:a16="http://schemas.microsoft.com/office/drawing/2014/main" id="{CBF69B9F-56FF-AC44-9552-C9283CBE8954}"/>
              </a:ext>
            </a:extLst>
          </p:cNvPr>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it-IT" dirty="0"/>
          </a:p>
        </p:txBody>
      </p:sp>
      <p:sp>
        <p:nvSpPr>
          <p:cNvPr id="6" name="Slide Number Placeholder 5">
            <a:extLst>
              <a:ext uri="{FF2B5EF4-FFF2-40B4-BE49-F238E27FC236}">
                <a16:creationId xmlns:a16="http://schemas.microsoft.com/office/drawing/2014/main" id="{6FD1C0BF-BDB6-B148-8A17-E75E0A9AEADA}"/>
              </a:ext>
            </a:extLst>
          </p:cNvPr>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ED1F6DE4-F069-8B41-9DBD-04E34E1FA925}" type="slidenum">
              <a:rPr lang="it-IT" smtClean="0"/>
              <a:t>‹#›</a:t>
            </a:fld>
            <a:endParaRPr lang="it-IT" dirty="0"/>
          </a:p>
        </p:txBody>
      </p:sp>
      <p:pic>
        <p:nvPicPr>
          <p:cNvPr id="8" name="Picture 7">
            <a:extLst>
              <a:ext uri="{FF2B5EF4-FFF2-40B4-BE49-F238E27FC236}">
                <a16:creationId xmlns:a16="http://schemas.microsoft.com/office/drawing/2014/main" id="{4B8D5BF8-CD6B-404A-AE3C-CB193789CC52}"/>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4141" y="-147240"/>
            <a:ext cx="9284044" cy="6201451"/>
          </a:xfrm>
          <a:prstGeom prst="rect">
            <a:avLst/>
          </a:prstGeom>
          <a:ln>
            <a:noFill/>
          </a:ln>
          <a:effectLst>
            <a:softEdge rad="112500"/>
          </a:effectLst>
        </p:spPr>
      </p:pic>
    </p:spTree>
    <p:extLst>
      <p:ext uri="{BB962C8B-B14F-4D97-AF65-F5344CB8AC3E}">
        <p14:creationId xmlns:p14="http://schemas.microsoft.com/office/powerpoint/2010/main" val="42354706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CEACEEB-5DEE-DF4A-ABC0-0888125D9304}"/>
              </a:ext>
            </a:extLst>
          </p:cNvPr>
          <p:cNvSpPr>
            <a:spLocks noGrp="1"/>
          </p:cNvSpPr>
          <p:nvPr>
            <p:ph type="title"/>
          </p:nvPr>
        </p:nvSpPr>
        <p:spPr>
          <a:xfrm>
            <a:off x="628650" y="273846"/>
            <a:ext cx="7886700" cy="994172"/>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a:extLst>
              <a:ext uri="{FF2B5EF4-FFF2-40B4-BE49-F238E27FC236}">
                <a16:creationId xmlns:a16="http://schemas.microsoft.com/office/drawing/2014/main" id="{A3FE4228-BE32-4347-B728-1B1E6EEC8691}"/>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43DF59E3-1CE7-D44C-99C0-C757F000728B}"/>
              </a:ext>
            </a:extLst>
          </p:cNvPr>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0C80EE6B-E06F-0E47-8B9E-8F4BCA3F2E68}" type="datetimeFigureOut">
              <a:rPr lang="it-IT" smtClean="0"/>
              <a:t>29/04/22</a:t>
            </a:fld>
            <a:endParaRPr lang="it-IT" dirty="0"/>
          </a:p>
        </p:txBody>
      </p:sp>
      <p:sp>
        <p:nvSpPr>
          <p:cNvPr id="5" name="Footer Placeholder 4">
            <a:extLst>
              <a:ext uri="{FF2B5EF4-FFF2-40B4-BE49-F238E27FC236}">
                <a16:creationId xmlns:a16="http://schemas.microsoft.com/office/drawing/2014/main" id="{E87B4966-D778-E24D-946B-024D04F534A9}"/>
              </a:ext>
            </a:extLst>
          </p:cNvPr>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it-IT" dirty="0"/>
          </a:p>
        </p:txBody>
      </p:sp>
      <p:sp>
        <p:nvSpPr>
          <p:cNvPr id="6" name="Slide Number Placeholder 5">
            <a:extLst>
              <a:ext uri="{FF2B5EF4-FFF2-40B4-BE49-F238E27FC236}">
                <a16:creationId xmlns:a16="http://schemas.microsoft.com/office/drawing/2014/main" id="{5C79139D-D013-EC4E-819C-DCA6C59A8E98}"/>
              </a:ext>
            </a:extLst>
          </p:cNvPr>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85A87EA-D9E5-AD44-9CE5-1E52777C7B94}" type="slidenum">
              <a:rPr lang="it-IT" smtClean="0"/>
              <a:t>‹#›</a:t>
            </a:fld>
            <a:endParaRPr lang="it-IT" dirty="0"/>
          </a:p>
        </p:txBody>
      </p:sp>
    </p:spTree>
    <p:extLst>
      <p:ext uri="{BB962C8B-B14F-4D97-AF65-F5344CB8AC3E}">
        <p14:creationId xmlns:p14="http://schemas.microsoft.com/office/powerpoint/2010/main" val="1887762402"/>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923"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02AC24A9-CCB6-4F8D-B8DB-C2F3692CFA5A}" type="datetimeFigureOut">
              <a:rPr lang="en-US" smtClean="0"/>
              <a:t>4/29/22</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1294867567"/>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defTabSz="6858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171450" indent="-171450" algn="l" defTabSz="685800" rtl="0" eaLnBrk="1" latinLnBrk="0" hangingPunct="1">
        <a:lnSpc>
          <a:spcPct val="11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11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11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11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11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E.Giusti@Warwick.ac.uk" TargetMode="Externa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5.xml"/><Relationship Id="rId1" Type="http://schemas.openxmlformats.org/officeDocument/2006/relationships/slideLayout" Target="../slideLayouts/slideLayout18.xml"/><Relationship Id="rId4" Type="http://schemas.openxmlformats.org/officeDocument/2006/relationships/image" Target="../media/image19.jpg"/></Relationships>
</file>

<file path=ppt/slides/_rels/slide2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18.xml"/><Relationship Id="rId5" Type="http://schemas.openxmlformats.org/officeDocument/2006/relationships/image" Target="../media/image8.png"/><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9C196-5EA4-684C-BDBC-D7A4485B4866}"/>
              </a:ext>
            </a:extLst>
          </p:cNvPr>
          <p:cNvSpPr>
            <a:spLocks noGrp="1"/>
          </p:cNvSpPr>
          <p:nvPr>
            <p:ph type="ctrTitle"/>
          </p:nvPr>
        </p:nvSpPr>
        <p:spPr>
          <a:xfrm>
            <a:off x="127078" y="0"/>
            <a:ext cx="6552502" cy="1371600"/>
          </a:xfrm>
        </p:spPr>
        <p:txBody>
          <a:bodyPr>
            <a:normAutofit/>
          </a:bodyPr>
          <a:lstStyle/>
          <a:p>
            <a:r>
              <a:rPr lang="en-US" sz="4000" b="1" dirty="0">
                <a:latin typeface="Georgia" panose="02040502050405020303" pitchFamily="18" charset="0"/>
                <a:cs typeface="Didot" panose="02000503000000020003" pitchFamily="2" charset="-79"/>
              </a:rPr>
              <a:t>Dido: World of the Heroine</a:t>
            </a:r>
            <a:endParaRPr lang="it-IT" sz="2800" b="1" dirty="0">
              <a:latin typeface="Georgia" panose="02040502050405020303" pitchFamily="18" charset="0"/>
              <a:cs typeface="Didot" panose="02000503000000020003" pitchFamily="2" charset="-79"/>
            </a:endParaRPr>
          </a:p>
        </p:txBody>
      </p:sp>
      <p:sp>
        <p:nvSpPr>
          <p:cNvPr id="3" name="Subtitle 2">
            <a:extLst>
              <a:ext uri="{FF2B5EF4-FFF2-40B4-BE49-F238E27FC236}">
                <a16:creationId xmlns:a16="http://schemas.microsoft.com/office/drawing/2014/main" id="{F19A0605-B1DA-D34F-BB31-CFF39CB9CA89}"/>
              </a:ext>
            </a:extLst>
          </p:cNvPr>
          <p:cNvSpPr>
            <a:spLocks noGrp="1"/>
          </p:cNvSpPr>
          <p:nvPr>
            <p:ph type="subTitle" idx="1"/>
          </p:nvPr>
        </p:nvSpPr>
        <p:spPr>
          <a:xfrm>
            <a:off x="1418665" y="1613053"/>
            <a:ext cx="3969327" cy="1612076"/>
          </a:xfrm>
        </p:spPr>
        <p:txBody>
          <a:bodyPr>
            <a:normAutofit fontScale="92500" lnSpcReduction="10000"/>
          </a:bodyPr>
          <a:lstStyle/>
          <a:p>
            <a:r>
              <a:rPr lang="en-US" sz="2000" b="1" dirty="0">
                <a:latin typeface="Georgia" panose="02040502050405020303" pitchFamily="18" charset="0"/>
                <a:cs typeface="Didot" panose="02000503000000020003" pitchFamily="2" charset="-79"/>
              </a:rPr>
              <a:t>Warwick Classics Network </a:t>
            </a:r>
          </a:p>
          <a:p>
            <a:r>
              <a:rPr lang="en-US" sz="2000" b="1" dirty="0">
                <a:latin typeface="Georgia" panose="02040502050405020303" pitchFamily="18" charset="0"/>
                <a:cs typeface="Didot" panose="02000503000000020003" pitchFamily="2" charset="-79"/>
              </a:rPr>
              <a:t>Classical Civilisation Teachers Day</a:t>
            </a:r>
          </a:p>
          <a:p>
            <a:r>
              <a:rPr lang="en-US" sz="2000" b="1" dirty="0">
                <a:latin typeface="Georgia" panose="02040502050405020303" pitchFamily="18" charset="0"/>
                <a:cs typeface="Didot" panose="02000503000000020003" pitchFamily="2" charset="-79"/>
              </a:rPr>
              <a:t>Elena Giusti</a:t>
            </a:r>
          </a:p>
          <a:p>
            <a:pPr algn="l"/>
            <a:r>
              <a:rPr lang="en-US" sz="2000" b="1" dirty="0">
                <a:latin typeface="Georgia" panose="02040502050405020303" pitchFamily="18" charset="0"/>
                <a:cs typeface="Didot" panose="02000503000000020003" pitchFamily="2" charset="-79"/>
                <a:hlinkClick r:id="rId2"/>
              </a:rPr>
              <a:t>  E.Giusti@Warwick.ac.uk</a:t>
            </a:r>
            <a:r>
              <a:rPr lang="en-US" sz="2000" b="1" dirty="0">
                <a:latin typeface="Georgia" panose="02040502050405020303" pitchFamily="18" charset="0"/>
                <a:cs typeface="Didot" panose="02000503000000020003" pitchFamily="2" charset="-79"/>
              </a:rPr>
              <a:t> </a:t>
            </a:r>
            <a:endParaRPr lang="it-IT" sz="2000" b="1" dirty="0">
              <a:latin typeface="Georgia" panose="02040502050405020303" pitchFamily="18" charset="0"/>
              <a:cs typeface="Didot" panose="02000503000000020003" pitchFamily="2" charset="-79"/>
            </a:endParaRPr>
          </a:p>
        </p:txBody>
      </p:sp>
    </p:spTree>
    <p:extLst>
      <p:ext uri="{BB962C8B-B14F-4D97-AF65-F5344CB8AC3E}">
        <p14:creationId xmlns:p14="http://schemas.microsoft.com/office/powerpoint/2010/main" val="2761904359"/>
      </p:ext>
    </p:extLst>
  </p:cSld>
  <p:clrMapOvr>
    <a:masterClrMapping/>
  </p:clrMapOvr>
  <mc:AlternateContent xmlns:mc="http://schemas.openxmlformats.org/markup-compatibility/2006" xmlns:p14="http://schemas.microsoft.com/office/powerpoint/2010/main">
    <mc:Choice Requires="p14">
      <p:transition spd="slow" p14:dur="2000" advTm="33152"/>
    </mc:Choice>
    <mc:Fallback xmlns="">
      <p:transition spd="slow" advTm="33152"/>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0"/>
            <a:ext cx="8375586" cy="1514104"/>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5196" y="0"/>
            <a:ext cx="8366760" cy="150876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DF1F520-FFC8-A4B2-A081-5D0B262E211C}"/>
              </a:ext>
            </a:extLst>
          </p:cNvPr>
          <p:cNvSpPr>
            <a:spLocks noGrp="1"/>
          </p:cNvSpPr>
          <p:nvPr>
            <p:ph type="title"/>
          </p:nvPr>
        </p:nvSpPr>
        <p:spPr>
          <a:xfrm>
            <a:off x="836676" y="411480"/>
            <a:ext cx="7626096" cy="884682"/>
          </a:xfrm>
        </p:spPr>
        <p:txBody>
          <a:bodyPr vert="horz" lIns="91440" tIns="45720" rIns="91440" bIns="45720" rtlCol="0" anchor="ctr">
            <a:normAutofit fontScale="90000"/>
          </a:bodyPr>
          <a:lstStyle/>
          <a:p>
            <a:pPr defTabSz="914400"/>
            <a:r>
              <a:rPr lang="en-US" sz="2800" b="1" kern="1200">
                <a:solidFill>
                  <a:schemeClr val="tx1"/>
                </a:solidFill>
                <a:latin typeface="+mj-lt"/>
                <a:ea typeface="+mj-ea"/>
                <a:cs typeface="+mj-cs"/>
              </a:rPr>
              <a:t>Timaeus 566 F82 (preserved in the </a:t>
            </a:r>
            <a:r>
              <a:rPr lang="en-US" sz="2800" b="1" i="1"/>
              <a:t>Tractatus de Mulieribus Claris in Bello</a:t>
            </a:r>
            <a:r>
              <a:rPr lang="en-US" sz="2800" b="1"/>
              <a:t>)</a:t>
            </a:r>
            <a:br>
              <a:rPr lang="en-US" sz="2800" kern="1200">
                <a:solidFill>
                  <a:schemeClr val="tx1"/>
                </a:solidFill>
                <a:latin typeface="+mj-lt"/>
                <a:ea typeface="+mj-ea"/>
                <a:cs typeface="+mj-cs"/>
              </a:rPr>
            </a:br>
            <a:endParaRPr lang="en-US" sz="2800" kern="1200">
              <a:solidFill>
                <a:schemeClr val="tx1"/>
              </a:solidFill>
              <a:latin typeface="+mj-lt"/>
              <a:ea typeface="+mj-ea"/>
              <a:cs typeface="+mj-cs"/>
            </a:endParaRP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569214"/>
            <a:ext cx="96012"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TextBox 2">
            <a:extLst>
              <a:ext uri="{FF2B5EF4-FFF2-40B4-BE49-F238E27FC236}">
                <a16:creationId xmlns:a16="http://schemas.microsoft.com/office/drawing/2014/main" id="{B3749CAD-147D-56E7-DA9C-5D7BD65CB547}"/>
              </a:ext>
            </a:extLst>
          </p:cNvPr>
          <p:cNvSpPr txBox="1"/>
          <p:nvPr/>
        </p:nvSpPr>
        <p:spPr>
          <a:xfrm>
            <a:off x="836676" y="1861457"/>
            <a:ext cx="7626096" cy="2771265"/>
          </a:xfrm>
          <a:prstGeom prst="rect">
            <a:avLst/>
          </a:prstGeom>
        </p:spPr>
        <p:txBody>
          <a:bodyPr vert="horz" lIns="91440" tIns="45720" rIns="91440" bIns="45720" rtlCol="0">
            <a:normAutofit/>
          </a:bodyPr>
          <a:lstStyle/>
          <a:p>
            <a:pPr defTabSz="914400">
              <a:lnSpc>
                <a:spcPct val="90000"/>
              </a:lnSpc>
              <a:spcAft>
                <a:spcPts val="600"/>
              </a:spcAft>
            </a:pPr>
            <a:r>
              <a:rPr lang="en-US" sz="1700"/>
              <a:t>Theiosso is what Elissa was called in Phoenician – she being the sister of Pygmalion, king of Tyre. …she founded Carthage in Libya. When her husband was killed by Pygmalion, she put her possessions on shipboard and fled with some of the citizens, coming to Libya after great hardship. Because of her extensive wanderings, she was called ‘Deido’ by the Libyans in their local language. Once she had founded Carthage, the king of Libya desired her as wife, but she refused him. She was, however, pressured by her citizens. On a pretext of performing a ritual to free herself from her oaths (not to marry), she constructed a large pyre by her house, when it has been lighted, she threw herself from her abode into the pyre.</a:t>
            </a:r>
          </a:p>
          <a:p>
            <a:pPr indent="-228600" defTabSz="914400">
              <a:lnSpc>
                <a:spcPct val="90000"/>
              </a:lnSpc>
              <a:spcAft>
                <a:spcPts val="600"/>
              </a:spcAft>
              <a:buFont typeface="Arial" panose="020B0604020202020204" pitchFamily="34" charset="0"/>
              <a:buChar char="•"/>
            </a:pPr>
            <a:endParaRPr lang="en-US" sz="1700"/>
          </a:p>
        </p:txBody>
      </p:sp>
    </p:spTree>
    <p:extLst>
      <p:ext uri="{BB962C8B-B14F-4D97-AF65-F5344CB8AC3E}">
        <p14:creationId xmlns:p14="http://schemas.microsoft.com/office/powerpoint/2010/main" val="904436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F4FC1-839C-BF40-9866-979A677FCAE9}"/>
              </a:ext>
            </a:extLst>
          </p:cNvPr>
          <p:cNvSpPr>
            <a:spLocks noGrp="1"/>
          </p:cNvSpPr>
          <p:nvPr>
            <p:ph type="title"/>
          </p:nvPr>
        </p:nvSpPr>
        <p:spPr>
          <a:xfrm>
            <a:off x="158262" y="273844"/>
            <a:ext cx="4026876" cy="1343941"/>
          </a:xfrm>
        </p:spPr>
        <p:txBody>
          <a:bodyPr/>
          <a:lstStyle/>
          <a:p>
            <a:pPr algn="ctr"/>
            <a:r>
              <a:rPr lang="en-US" b="1">
                <a:latin typeface="Book Antiqua" panose="02040602050305030304" pitchFamily="18" charset="0"/>
              </a:rPr>
              <a:t>Elissa Dux of Carthage</a:t>
            </a:r>
            <a:endParaRPr lang="it-IT" b="1">
              <a:latin typeface="Book Antiqua" panose="02040602050305030304" pitchFamily="18" charset="0"/>
            </a:endParaRPr>
          </a:p>
        </p:txBody>
      </p:sp>
      <p:pic>
        <p:nvPicPr>
          <p:cNvPr id="4" name="Picture 3">
            <a:extLst>
              <a:ext uri="{FF2B5EF4-FFF2-40B4-BE49-F238E27FC236}">
                <a16:creationId xmlns:a16="http://schemas.microsoft.com/office/drawing/2014/main" id="{3CDF458D-89B1-124F-87F0-D4BC3EF129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8863" y="0"/>
            <a:ext cx="4092153" cy="2149744"/>
          </a:xfrm>
          <a:prstGeom prst="rect">
            <a:avLst/>
          </a:prstGeom>
        </p:spPr>
      </p:pic>
      <p:sp>
        <p:nvSpPr>
          <p:cNvPr id="5" name="TextBox 4">
            <a:extLst>
              <a:ext uri="{FF2B5EF4-FFF2-40B4-BE49-F238E27FC236}">
                <a16:creationId xmlns:a16="http://schemas.microsoft.com/office/drawing/2014/main" id="{DE9CAA74-16D3-884E-B919-1BF0E1EEDB63}"/>
              </a:ext>
            </a:extLst>
          </p:cNvPr>
          <p:cNvSpPr txBox="1"/>
          <p:nvPr/>
        </p:nvSpPr>
        <p:spPr>
          <a:xfrm>
            <a:off x="214685" y="2281178"/>
            <a:ext cx="8388626" cy="2862322"/>
          </a:xfrm>
          <a:prstGeom prst="rect">
            <a:avLst/>
          </a:prstGeom>
          <a:noFill/>
        </p:spPr>
        <p:txBody>
          <a:bodyPr wrap="square"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effectLst/>
                <a:uLnTx/>
                <a:uFillTx/>
                <a:latin typeface="Georgia" panose="02040502050405020303" pitchFamily="18" charset="0"/>
                <a:ea typeface="+mn-ea"/>
                <a:cs typeface="+mn-cs"/>
              </a:rPr>
              <a:t>When the power of the Carthaginians, from success in their proceedings, had risen to some height, </a:t>
            </a:r>
            <a:r>
              <a:rPr kumimoji="0" lang="en-GB" sz="1500" b="0" i="0" u="none" strike="noStrike" kern="1200" cap="none" spc="0" normalizeH="0" baseline="0" noProof="0" dirty="0" err="1">
                <a:ln>
                  <a:noFill/>
                </a:ln>
                <a:effectLst/>
                <a:uLnTx/>
                <a:uFillTx/>
                <a:latin typeface="Georgia" panose="02040502050405020303" pitchFamily="18" charset="0"/>
                <a:ea typeface="+mn-ea"/>
                <a:cs typeface="+mn-cs"/>
              </a:rPr>
              <a:t>Hiarbas</a:t>
            </a:r>
            <a:r>
              <a:rPr kumimoji="0" lang="en-GB" sz="1500" b="0" i="0" u="none" strike="noStrike" kern="1200" cap="none" spc="0" normalizeH="0" baseline="0" noProof="0" dirty="0">
                <a:ln>
                  <a:noFill/>
                </a:ln>
                <a:effectLst/>
                <a:uLnTx/>
                <a:uFillTx/>
                <a:latin typeface="Georgia" panose="02040502050405020303" pitchFamily="18" charset="0"/>
                <a:ea typeface="+mn-ea"/>
                <a:cs typeface="+mn-cs"/>
              </a:rPr>
              <a:t>, king of the </a:t>
            </a:r>
            <a:r>
              <a:rPr kumimoji="0" lang="en-GB" sz="1500" b="0" i="0" u="none" strike="noStrike" kern="1200" cap="none" spc="0" normalizeH="0" baseline="0" noProof="0" dirty="0" err="1">
                <a:ln>
                  <a:noFill/>
                </a:ln>
                <a:effectLst/>
                <a:uLnTx/>
                <a:uFillTx/>
                <a:latin typeface="Georgia" panose="02040502050405020303" pitchFamily="18" charset="0"/>
                <a:ea typeface="+mn-ea"/>
                <a:cs typeface="+mn-cs"/>
              </a:rPr>
              <a:t>Maxitani</a:t>
            </a:r>
            <a:r>
              <a:rPr kumimoji="0" lang="en-GB" sz="1500" b="0" i="0" u="none" strike="noStrike" kern="1200" cap="none" spc="0" normalizeH="0" baseline="0" noProof="0" dirty="0">
                <a:ln>
                  <a:noFill/>
                </a:ln>
                <a:effectLst/>
                <a:uLnTx/>
                <a:uFillTx/>
                <a:latin typeface="Georgia" panose="02040502050405020303" pitchFamily="18" charset="0"/>
                <a:ea typeface="+mn-ea"/>
                <a:cs typeface="+mn-cs"/>
              </a:rPr>
              <a:t>,</a:t>
            </a:r>
            <a:r>
              <a:rPr kumimoji="0" lang="en-GB" sz="1500" b="0" i="0" u="none" strike="noStrike" kern="1200" cap="none" spc="0" normalizeH="0" baseline="30000" noProof="0" dirty="0">
                <a:ln>
                  <a:noFill/>
                </a:ln>
                <a:effectLst/>
                <a:uLnTx/>
                <a:uFillTx/>
                <a:latin typeface="Georgia" panose="02040502050405020303" pitchFamily="18" charset="0"/>
                <a:ea typeface="+mn-ea"/>
                <a:cs typeface="+mn-cs"/>
              </a:rPr>
              <a:t> </a:t>
            </a:r>
            <a:r>
              <a:rPr kumimoji="0" lang="en-GB" sz="1500" b="0" i="0" u="none" strike="noStrike" kern="1200" cap="none" spc="0" normalizeH="0" baseline="0" noProof="0" dirty="0">
                <a:ln>
                  <a:noFill/>
                </a:ln>
                <a:effectLst/>
                <a:uLnTx/>
                <a:uFillTx/>
                <a:latin typeface="Georgia" panose="02040502050405020303" pitchFamily="18" charset="0"/>
                <a:ea typeface="+mn-ea"/>
                <a:cs typeface="+mn-cs"/>
              </a:rPr>
              <a:t>desiring an interview with ten of the chief men of Carthage, demanded Elissa in marriage, denouncing war in case of a refusal. The deputies... disclosed the king’s message, saying that “she herself, if she wished her city to be secure, must do what she required of others.” Being caught by this subtlety, she at last said... that “she would go whither the fate of her city called her.” Taking three months for the accomplishment of her resolution, and having raised a funeral pile at the extremity of the city, she sacrificed many victims, as if she would appease the shade of her husband, and make her offerings to him before her marriage; and then, taking a sword, she ascended the pile, and, looking towards the people, said, that “she would go to her husband as they had desired her,” and put an end to her life with the sword. As long as Carthage remained unconquered, she was worshipped as a goddess. This city was founded seventy-two years before Rome.</a:t>
            </a:r>
          </a:p>
        </p:txBody>
      </p:sp>
      <p:sp>
        <p:nvSpPr>
          <p:cNvPr id="6" name="TextBox 5">
            <a:extLst>
              <a:ext uri="{FF2B5EF4-FFF2-40B4-BE49-F238E27FC236}">
                <a16:creationId xmlns:a16="http://schemas.microsoft.com/office/drawing/2014/main" id="{5ECD8F4F-2E4A-4447-B412-4731A497FA72}"/>
              </a:ext>
            </a:extLst>
          </p:cNvPr>
          <p:cNvSpPr txBox="1"/>
          <p:nvPr/>
        </p:nvSpPr>
        <p:spPr>
          <a:xfrm>
            <a:off x="203758" y="1524837"/>
            <a:ext cx="4039263" cy="70788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effectLst/>
                <a:uLnTx/>
                <a:uFillTx/>
                <a:latin typeface="Book Antiqua" panose="02040602050305030304" pitchFamily="18" charset="0"/>
                <a:ea typeface="+mn-ea"/>
                <a:cs typeface="+mn-cs"/>
              </a:rPr>
              <a:t>Justinus, </a:t>
            </a:r>
            <a:r>
              <a:rPr kumimoji="0" lang="en-US" sz="2000" b="0" i="1" u="none" strike="noStrike" kern="1200" cap="none" spc="0" normalizeH="0" baseline="0" noProof="0" dirty="0">
                <a:ln>
                  <a:noFill/>
                </a:ln>
                <a:effectLst/>
                <a:uLnTx/>
                <a:uFillTx/>
                <a:latin typeface="Book Antiqua" panose="02040602050305030304" pitchFamily="18" charset="0"/>
                <a:ea typeface="+mn-ea"/>
                <a:cs typeface="+mn-cs"/>
              </a:rPr>
              <a:t>Epitome of the Philippic History of </a:t>
            </a:r>
            <a:r>
              <a:rPr kumimoji="0" lang="en-US" sz="2000" b="0" i="1" u="none" strike="noStrike" kern="1200" cap="none" spc="0" normalizeH="0" baseline="0" noProof="0" dirty="0" err="1">
                <a:ln>
                  <a:noFill/>
                </a:ln>
                <a:effectLst/>
                <a:uLnTx/>
                <a:uFillTx/>
                <a:latin typeface="Book Antiqua" panose="02040602050305030304" pitchFamily="18" charset="0"/>
                <a:ea typeface="+mn-ea"/>
                <a:cs typeface="+mn-cs"/>
              </a:rPr>
              <a:t>Pompeius</a:t>
            </a:r>
            <a:r>
              <a:rPr kumimoji="0" lang="en-US" sz="2000" b="0" i="1" u="none" strike="noStrike" kern="1200" cap="none" spc="0" normalizeH="0" baseline="0" noProof="0" dirty="0">
                <a:ln>
                  <a:noFill/>
                </a:ln>
                <a:effectLst/>
                <a:uLnTx/>
                <a:uFillTx/>
                <a:latin typeface="Book Antiqua" panose="02040602050305030304" pitchFamily="18" charset="0"/>
                <a:ea typeface="+mn-ea"/>
                <a:cs typeface="+mn-cs"/>
              </a:rPr>
              <a:t> </a:t>
            </a:r>
            <a:r>
              <a:rPr kumimoji="0" lang="en-US" sz="2000" b="0" i="1" u="none" strike="noStrike" kern="1200" cap="none" spc="0" normalizeH="0" baseline="0" noProof="0" dirty="0" err="1">
                <a:ln>
                  <a:noFill/>
                </a:ln>
                <a:effectLst/>
                <a:uLnTx/>
                <a:uFillTx/>
                <a:latin typeface="Book Antiqua" panose="02040602050305030304" pitchFamily="18" charset="0"/>
                <a:ea typeface="+mn-ea"/>
                <a:cs typeface="+mn-cs"/>
              </a:rPr>
              <a:t>Trogus</a:t>
            </a:r>
            <a:r>
              <a:rPr kumimoji="0" lang="en-US" sz="2000" b="0" i="0" u="none" strike="noStrike" kern="1200" cap="none" spc="0" normalizeH="0" baseline="0" noProof="0" dirty="0">
                <a:ln>
                  <a:noFill/>
                </a:ln>
                <a:effectLst/>
                <a:uLnTx/>
                <a:uFillTx/>
                <a:latin typeface="Book Antiqua" panose="02040602050305030304" pitchFamily="18" charset="0"/>
                <a:ea typeface="+mn-ea"/>
                <a:cs typeface="+mn-cs"/>
              </a:rPr>
              <a:t> 18.6</a:t>
            </a:r>
            <a:endParaRPr kumimoji="0" lang="it-IT" sz="2000" b="0" i="0" u="none" strike="noStrike" kern="1200" cap="none" spc="0" normalizeH="0" baseline="0" noProof="0" dirty="0">
              <a:ln>
                <a:noFill/>
              </a:ln>
              <a:effectLst/>
              <a:uLnTx/>
              <a:uFillTx/>
              <a:latin typeface="Book Antiqua" panose="02040602050305030304" pitchFamily="18" charset="0"/>
              <a:ea typeface="+mn-ea"/>
              <a:cs typeface="+mn-cs"/>
            </a:endParaRPr>
          </a:p>
        </p:txBody>
      </p:sp>
    </p:spTree>
    <p:extLst>
      <p:ext uri="{BB962C8B-B14F-4D97-AF65-F5344CB8AC3E}">
        <p14:creationId xmlns:p14="http://schemas.microsoft.com/office/powerpoint/2010/main" val="4115120161"/>
      </p:ext>
    </p:extLst>
  </p:cSld>
  <p:clrMapOvr>
    <a:masterClrMapping/>
  </p:clrMapOvr>
  <mc:AlternateContent xmlns:mc="http://schemas.openxmlformats.org/markup-compatibility/2006" xmlns:p14="http://schemas.microsoft.com/office/powerpoint/2010/main">
    <mc:Choice Requires="p14">
      <p:transition spd="slow" p14:dur="2000" advTm="222109"/>
    </mc:Choice>
    <mc:Fallback xmlns="">
      <p:transition spd="slow" advTm="222109"/>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133778" cy="51435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D070C445-56CB-27B8-BF5E-1FE10143AD57}"/>
              </a:ext>
            </a:extLst>
          </p:cNvPr>
          <p:cNvSpPr>
            <a:spLocks noGrp="1"/>
          </p:cNvSpPr>
          <p:nvPr>
            <p:ph type="title"/>
          </p:nvPr>
        </p:nvSpPr>
        <p:spPr>
          <a:xfrm>
            <a:off x="628650" y="534984"/>
            <a:ext cx="3028950" cy="4073532"/>
          </a:xfrm>
        </p:spPr>
        <p:txBody>
          <a:bodyPr vert="horz" lIns="91440" tIns="45720" rIns="91440" bIns="45720" rtlCol="0" anchor="ctr">
            <a:normAutofit/>
          </a:bodyPr>
          <a:lstStyle/>
          <a:p>
            <a:pPr lvl="0" defTabSz="914400">
              <a:defRPr/>
            </a:pPr>
            <a:r>
              <a:rPr lang="en-US" sz="4400" kern="1200" noProof="1">
                <a:solidFill>
                  <a:schemeClr val="tx1"/>
                </a:solidFill>
                <a:latin typeface="+mj-lt"/>
                <a:ea typeface="+mj-ea"/>
                <a:cs typeface="+mj-cs"/>
              </a:rPr>
              <a:t>Macrobius </a:t>
            </a:r>
            <a:r>
              <a:rPr lang="en-US" sz="4400" i="1" kern="1200" noProof="1">
                <a:solidFill>
                  <a:schemeClr val="tx1"/>
                </a:solidFill>
                <a:latin typeface="+mj-lt"/>
                <a:ea typeface="+mj-ea"/>
                <a:cs typeface="+mj-cs"/>
              </a:rPr>
              <a:t>Saturnalia</a:t>
            </a:r>
            <a:r>
              <a:rPr lang="en-US" sz="4400" kern="1200" noProof="1">
                <a:solidFill>
                  <a:schemeClr val="tx1"/>
                </a:solidFill>
                <a:latin typeface="+mj-lt"/>
                <a:ea typeface="+mj-ea"/>
                <a:cs typeface="+mj-cs"/>
              </a:rPr>
              <a:t> 5.17.5</a:t>
            </a:r>
            <a:br>
              <a:rPr lang="en-US" sz="4400" kern="1200" noProof="1">
                <a:solidFill>
                  <a:schemeClr val="tx1"/>
                </a:solidFill>
                <a:latin typeface="+mj-lt"/>
                <a:ea typeface="+mj-ea"/>
                <a:cs typeface="+mj-cs"/>
              </a:rPr>
            </a:br>
            <a:br>
              <a:rPr lang="en-US" sz="4400" kern="1200">
                <a:solidFill>
                  <a:schemeClr val="tx1"/>
                </a:solidFill>
                <a:latin typeface="+mj-lt"/>
                <a:ea typeface="+mj-ea"/>
                <a:cs typeface="+mj-cs"/>
              </a:rPr>
            </a:br>
            <a:endParaRPr lang="en-US" sz="4400" kern="1200">
              <a:solidFill>
                <a:schemeClr val="tx1"/>
              </a:solidFill>
              <a:latin typeface="+mj-lt"/>
              <a:ea typeface="+mj-ea"/>
              <a:cs typeface="+mj-cs"/>
            </a:endParaRPr>
          </a:p>
        </p:txBody>
      </p:sp>
      <p:sp>
        <p:nvSpPr>
          <p:cNvPr id="4" name="TextBox 3">
            <a:extLst>
              <a:ext uri="{FF2B5EF4-FFF2-40B4-BE49-F238E27FC236}">
                <a16:creationId xmlns:a16="http://schemas.microsoft.com/office/drawing/2014/main" id="{7A35F0AE-770F-3B0A-E2D9-465FD366D77A}"/>
              </a:ext>
            </a:extLst>
          </p:cNvPr>
          <p:cNvSpPr txBox="1"/>
          <p:nvPr/>
        </p:nvSpPr>
        <p:spPr>
          <a:xfrm>
            <a:off x="4571999" y="534984"/>
            <a:ext cx="3943351" cy="4073532"/>
          </a:xfrm>
          <a:prstGeom prst="rect">
            <a:avLst/>
          </a:prstGeom>
        </p:spPr>
        <p:txBody>
          <a:bodyPr vert="horz" lIns="91440" tIns="45720" rIns="91440" bIns="45720" rtlCol="0" anchor="ctr">
            <a:normAutofit/>
          </a:bodyPr>
          <a:lstStyle/>
          <a:p>
            <a:pPr defTabSz="914400">
              <a:lnSpc>
                <a:spcPct val="90000"/>
              </a:lnSpc>
              <a:spcAft>
                <a:spcPts val="600"/>
              </a:spcAft>
            </a:pPr>
            <a:r>
              <a:rPr lang="en-US" sz="1500" noProof="1"/>
              <a:t>Our author treated that theme so subtly that the story of Dido lost in passion, which everyone knows is not true (</a:t>
            </a:r>
            <a:r>
              <a:rPr lang="en-US" sz="1500" i="1" noProof="1"/>
              <a:t>quam falsam nouit universitas</a:t>
            </a:r>
            <a:r>
              <a:rPr lang="en-US" sz="1500" noProof="1"/>
              <a:t>)</a:t>
            </a:r>
            <a:r>
              <a:rPr lang="en-US" sz="1500" i="1" noProof="1"/>
              <a:t>,</a:t>
            </a:r>
            <a:r>
              <a:rPr lang="en-US" sz="1500" noProof="1"/>
              <a:t> has for so many generations now maintained the appearance of truth, and so flits about on the lips of men as though it were true...</a:t>
            </a:r>
            <a:br>
              <a:rPr lang="en-US" sz="1500" noProof="1"/>
            </a:br>
            <a:br>
              <a:rPr lang="en-US" sz="1500" noProof="1"/>
            </a:br>
            <a:r>
              <a:rPr lang="en-US" sz="1500" noProof="1"/>
              <a:t>[Traditional date of the Fall of Troy: 1184 BCE; Traditional date of Dido’s Foundation of Carthage: 814 BCE]</a:t>
            </a:r>
            <a:endParaRPr lang="en-US" sz="1500"/>
          </a:p>
        </p:txBody>
      </p:sp>
      <p:sp>
        <p:nvSpPr>
          <p:cNvPr id="3" name="TextBox 2">
            <a:extLst>
              <a:ext uri="{FF2B5EF4-FFF2-40B4-BE49-F238E27FC236}">
                <a16:creationId xmlns:a16="http://schemas.microsoft.com/office/drawing/2014/main" id="{4E1A0B6D-8BB1-710D-6AED-D4380240D9FE}"/>
              </a:ext>
            </a:extLst>
          </p:cNvPr>
          <p:cNvSpPr txBox="1"/>
          <p:nvPr/>
        </p:nvSpPr>
        <p:spPr>
          <a:xfrm>
            <a:off x="4571999" y="534984"/>
            <a:ext cx="3943351" cy="4073532"/>
          </a:xfrm>
          <a:prstGeom prst="rect">
            <a:avLst/>
          </a:prstGeom>
        </p:spPr>
        <p:txBody>
          <a:bodyPr vert="horz" lIns="91440" tIns="45720" rIns="91440" bIns="45720" rtlCol="0" anchor="ctr">
            <a:normAutofit/>
          </a:bodyPr>
          <a:lstStyle/>
          <a:p>
            <a:pPr indent="-228600" defTabSz="914400">
              <a:lnSpc>
                <a:spcPct val="90000"/>
              </a:lnSpc>
              <a:spcAft>
                <a:spcPts val="600"/>
              </a:spcAft>
              <a:buFont typeface="Arial" panose="020B0604020202020204" pitchFamily="34" charset="0"/>
              <a:buChar char="•"/>
            </a:pPr>
            <a:endParaRPr lang="en-US" sz="1500"/>
          </a:p>
        </p:txBody>
      </p:sp>
    </p:spTree>
    <p:extLst>
      <p:ext uri="{BB962C8B-B14F-4D97-AF65-F5344CB8AC3E}">
        <p14:creationId xmlns:p14="http://schemas.microsoft.com/office/powerpoint/2010/main" val="26935116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133778" cy="51435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2955C1C4-A484-1C44-A1E1-DB6A435FDB10}"/>
              </a:ext>
            </a:extLst>
          </p:cNvPr>
          <p:cNvSpPr>
            <a:spLocks noGrp="1"/>
          </p:cNvSpPr>
          <p:nvPr>
            <p:ph type="title"/>
          </p:nvPr>
        </p:nvSpPr>
        <p:spPr>
          <a:xfrm>
            <a:off x="628650" y="534984"/>
            <a:ext cx="3028950" cy="4073532"/>
          </a:xfrm>
        </p:spPr>
        <p:txBody>
          <a:bodyPr vert="horz" lIns="91440" tIns="45720" rIns="91440" bIns="45720" rtlCol="0" anchor="ctr">
            <a:normAutofit/>
          </a:bodyPr>
          <a:lstStyle/>
          <a:p>
            <a:pPr defTabSz="914400"/>
            <a:r>
              <a:rPr lang="en-US" sz="4400" b="1" kern="1200">
                <a:solidFill>
                  <a:schemeClr val="tx1"/>
                </a:solidFill>
                <a:latin typeface="+mj-lt"/>
                <a:ea typeface="+mj-ea"/>
                <a:cs typeface="+mj-cs"/>
              </a:rPr>
              <a:t>The Church Fathers on the Aeneid’s fable</a:t>
            </a:r>
          </a:p>
        </p:txBody>
      </p:sp>
      <p:sp>
        <p:nvSpPr>
          <p:cNvPr id="4" name="TextBox 3">
            <a:extLst>
              <a:ext uri="{FF2B5EF4-FFF2-40B4-BE49-F238E27FC236}">
                <a16:creationId xmlns:a16="http://schemas.microsoft.com/office/drawing/2014/main" id="{06FF920C-3BF5-FE4A-3586-0F2F65E0A256}"/>
              </a:ext>
            </a:extLst>
          </p:cNvPr>
          <p:cNvSpPr txBox="1"/>
          <p:nvPr/>
        </p:nvSpPr>
        <p:spPr>
          <a:xfrm>
            <a:off x="4571999" y="534984"/>
            <a:ext cx="3943351" cy="4073532"/>
          </a:xfrm>
          <a:prstGeom prst="rect">
            <a:avLst/>
          </a:prstGeom>
        </p:spPr>
        <p:txBody>
          <a:bodyPr vert="horz" lIns="91440" tIns="45720" rIns="91440" bIns="45720" rtlCol="0" anchor="ctr">
            <a:normAutofit/>
          </a:bodyPr>
          <a:lstStyle/>
          <a:p>
            <a:pPr defTabSz="914400">
              <a:lnSpc>
                <a:spcPct val="90000"/>
              </a:lnSpc>
              <a:spcAft>
                <a:spcPts val="600"/>
              </a:spcAft>
            </a:pPr>
            <a:r>
              <a:rPr lang="en-US" sz="1500" b="1"/>
              <a:t>Tertullian, </a:t>
            </a:r>
            <a:r>
              <a:rPr lang="en-US" sz="1500" b="1" i="1"/>
              <a:t>de exhortatione castitatis</a:t>
            </a:r>
            <a:r>
              <a:rPr lang="en-US" sz="1500" b="1"/>
              <a:t> 13.3</a:t>
            </a:r>
          </a:p>
          <a:p>
            <a:pPr defTabSz="914400">
              <a:lnSpc>
                <a:spcPct val="90000"/>
              </a:lnSpc>
              <a:spcAft>
                <a:spcPts val="600"/>
              </a:spcAft>
            </a:pPr>
            <a:r>
              <a:rPr lang="en-US" sz="1500"/>
              <a:t>...Dido... who, refugee as she was on alien soil, when she ought rather to have desired, without any external solicitation, marriage with a king, did yet, for fear of experiencing a second union, prefer, contrariwise, to "burn" rather than to "marry; </a:t>
            </a:r>
          </a:p>
          <a:p>
            <a:pPr indent="-228600" defTabSz="914400">
              <a:lnSpc>
                <a:spcPct val="90000"/>
              </a:lnSpc>
              <a:spcAft>
                <a:spcPts val="600"/>
              </a:spcAft>
              <a:buFont typeface="Arial" panose="020B0604020202020204" pitchFamily="34" charset="0"/>
              <a:buChar char="•"/>
            </a:pPr>
            <a:endParaRPr lang="en-US" sz="1500"/>
          </a:p>
          <a:p>
            <a:pPr defTabSz="914400">
              <a:lnSpc>
                <a:spcPct val="90000"/>
              </a:lnSpc>
              <a:spcAft>
                <a:spcPts val="600"/>
              </a:spcAft>
            </a:pPr>
            <a:r>
              <a:rPr lang="en-US" sz="1500" b="1"/>
              <a:t>Augustine, </a:t>
            </a:r>
            <a:r>
              <a:rPr lang="en-US" sz="1500" b="1" i="1"/>
              <a:t>Confessions</a:t>
            </a:r>
            <a:r>
              <a:rPr lang="en-US" sz="1500" b="1"/>
              <a:t> 1.22 </a:t>
            </a:r>
            <a:r>
              <a:rPr lang="en-US" sz="1500"/>
              <a:t>Do not let those who sell or buy the teaching of literature cry out against me because, if I put a question to them (whether what the poet says is true, that Aeneas at one time came to Carthage) the less well-educated will reply that they do not know, while those who are better educated will go so far as to say that it is untrue. </a:t>
            </a:r>
          </a:p>
          <a:p>
            <a:pPr indent="-228600" defTabSz="914400">
              <a:lnSpc>
                <a:spcPct val="90000"/>
              </a:lnSpc>
              <a:spcAft>
                <a:spcPts val="600"/>
              </a:spcAft>
              <a:buFont typeface="Arial" panose="020B0604020202020204" pitchFamily="34" charset="0"/>
              <a:buChar char="•"/>
            </a:pPr>
            <a:endParaRPr lang="en-US" sz="1500"/>
          </a:p>
          <a:p>
            <a:pPr indent="-228600" defTabSz="914400">
              <a:lnSpc>
                <a:spcPct val="90000"/>
              </a:lnSpc>
              <a:spcAft>
                <a:spcPts val="600"/>
              </a:spcAft>
              <a:buFont typeface="Arial" panose="020B0604020202020204" pitchFamily="34" charset="0"/>
              <a:buChar char="•"/>
            </a:pPr>
            <a:endParaRPr lang="en-US" sz="1500"/>
          </a:p>
        </p:txBody>
      </p:sp>
    </p:spTree>
    <p:extLst>
      <p:ext uri="{BB962C8B-B14F-4D97-AF65-F5344CB8AC3E}">
        <p14:creationId xmlns:p14="http://schemas.microsoft.com/office/powerpoint/2010/main" val="38577853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B816B-2A2E-BF47-9989-4BD0FEF733CA}"/>
              </a:ext>
            </a:extLst>
          </p:cNvPr>
          <p:cNvSpPr>
            <a:spLocks noGrp="1"/>
          </p:cNvSpPr>
          <p:nvPr>
            <p:ph type="title"/>
          </p:nvPr>
        </p:nvSpPr>
        <p:spPr>
          <a:xfrm>
            <a:off x="70339" y="70339"/>
            <a:ext cx="8976946" cy="461819"/>
          </a:xfrm>
        </p:spPr>
        <p:txBody>
          <a:bodyPr>
            <a:normAutofit fontScale="90000"/>
          </a:bodyPr>
          <a:lstStyle/>
          <a:p>
            <a:pPr algn="ctr"/>
            <a:r>
              <a:rPr lang="en-US" b="1">
                <a:latin typeface="Bradley Hand" pitchFamily="2" charset="77"/>
              </a:rPr>
              <a:t>Dido the Chaste Widow</a:t>
            </a:r>
            <a:endParaRPr lang="it-IT" b="1">
              <a:latin typeface="Bradley Hand" pitchFamily="2" charset="77"/>
            </a:endParaRPr>
          </a:p>
        </p:txBody>
      </p:sp>
      <p:pic>
        <p:nvPicPr>
          <p:cNvPr id="4" name="Picture 3">
            <a:extLst>
              <a:ext uri="{FF2B5EF4-FFF2-40B4-BE49-F238E27FC236}">
                <a16:creationId xmlns:a16="http://schemas.microsoft.com/office/drawing/2014/main" id="{4AB39E46-04C8-A746-9E1B-3F96476059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9681" y="1398562"/>
            <a:ext cx="2354319" cy="3744937"/>
          </a:xfrm>
          <a:prstGeom prst="rect">
            <a:avLst/>
          </a:prstGeom>
        </p:spPr>
      </p:pic>
      <p:pic>
        <p:nvPicPr>
          <p:cNvPr id="8" name="Picture 7">
            <a:extLst>
              <a:ext uri="{FF2B5EF4-FFF2-40B4-BE49-F238E27FC236}">
                <a16:creationId xmlns:a16="http://schemas.microsoft.com/office/drawing/2014/main" id="{08C26546-5FE4-8140-90B4-3DB57C12F2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740876"/>
            <a:ext cx="2631362" cy="3402623"/>
          </a:xfrm>
          <a:prstGeom prst="rect">
            <a:avLst/>
          </a:prstGeom>
        </p:spPr>
      </p:pic>
      <p:sp>
        <p:nvSpPr>
          <p:cNvPr id="9" name="TextBox 8">
            <a:extLst>
              <a:ext uri="{FF2B5EF4-FFF2-40B4-BE49-F238E27FC236}">
                <a16:creationId xmlns:a16="http://schemas.microsoft.com/office/drawing/2014/main" id="{D064E647-31B7-EB4A-8BB5-3508DBBF46AC}"/>
              </a:ext>
            </a:extLst>
          </p:cNvPr>
          <p:cNvSpPr txBox="1"/>
          <p:nvPr/>
        </p:nvSpPr>
        <p:spPr>
          <a:xfrm>
            <a:off x="2631363" y="1868332"/>
            <a:ext cx="4214860" cy="2862322"/>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effectLst/>
                <a:uLnTx/>
                <a:uFillTx/>
                <a:latin typeface="Book Antiqua" panose="02040602050305030304" pitchFamily="18" charset="0"/>
                <a:ea typeface="+mn-ea"/>
                <a:cs typeface="+mn-cs"/>
              </a:rPr>
              <a:t>Petrarch, </a:t>
            </a:r>
            <a:r>
              <a:rPr kumimoji="0" lang="en-US" sz="1800" b="0" i="1" u="none" strike="noStrike" kern="1200" cap="none" spc="0" normalizeH="0" baseline="0" noProof="0">
                <a:ln>
                  <a:noFill/>
                </a:ln>
                <a:effectLst/>
                <a:uLnTx/>
                <a:uFillTx/>
                <a:latin typeface="Book Antiqua" panose="02040602050305030304" pitchFamily="18" charset="0"/>
                <a:ea typeface="+mn-ea"/>
                <a:cs typeface="+mn-cs"/>
              </a:rPr>
              <a:t>Triumphus Pudicitie</a:t>
            </a:r>
            <a:r>
              <a:rPr kumimoji="0" lang="en-US" sz="1800" b="0" i="0" u="none" strike="noStrike" kern="1200" cap="none" spc="0" normalizeH="0" baseline="0" noProof="0">
                <a:ln>
                  <a:noFill/>
                </a:ln>
                <a:effectLst/>
                <a:uLnTx/>
                <a:uFillTx/>
                <a:latin typeface="Book Antiqua" panose="02040602050305030304" pitchFamily="18" charset="0"/>
                <a:ea typeface="+mn-ea"/>
                <a:cs typeface="+mn-cs"/>
              </a:rPr>
              <a:t> 1.155-9</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effectLst/>
                <a:uLnTx/>
                <a:uFillTx/>
                <a:latin typeface="Book Antiqua" panose="02040602050305030304" pitchFamily="18" charset="0"/>
                <a:ea typeface="+mn-ea"/>
                <a:cs typeface="+mn-cs"/>
              </a:rPr>
              <a:t>Taccia </a:t>
            </a:r>
            <a:r>
              <a:rPr kumimoji="0" lang="en-US" sz="1800" b="0" i="0" u="none" strike="noStrike" kern="1200" cap="none" spc="0" normalizeH="0" baseline="0" noProof="0" dirty="0" err="1">
                <a:ln>
                  <a:noFill/>
                </a:ln>
                <a:effectLst/>
                <a:uLnTx/>
                <a:uFillTx/>
                <a:latin typeface="Book Antiqua" panose="02040602050305030304" pitchFamily="18" charset="0"/>
                <a:ea typeface="+mn-ea"/>
                <a:cs typeface="+mn-cs"/>
              </a:rPr>
              <a:t>il</a:t>
            </a:r>
            <a:r>
              <a:rPr kumimoji="0" lang="en-US" sz="1800" b="0" i="0" u="none" strike="noStrike" kern="1200" cap="none" spc="0" normalizeH="0" baseline="0" noProof="0" dirty="0">
                <a:ln>
                  <a:noFill/>
                </a:ln>
                <a:effectLst/>
                <a:uLnTx/>
                <a:uFillTx/>
                <a:latin typeface="Book Antiqua" panose="02040602050305030304" pitchFamily="18" charset="0"/>
                <a:ea typeface="+mn-ea"/>
                <a:cs typeface="+mn-cs"/>
              </a:rPr>
              <a:t> </a:t>
            </a:r>
            <a:r>
              <a:rPr kumimoji="0" lang="en-US" sz="1800" b="0" i="0" u="none" strike="noStrike" kern="1200" cap="none" spc="0" normalizeH="0" baseline="0" noProof="0" dirty="0" err="1">
                <a:ln>
                  <a:noFill/>
                </a:ln>
                <a:effectLst/>
                <a:uLnTx/>
                <a:uFillTx/>
                <a:latin typeface="Book Antiqua" panose="02040602050305030304" pitchFamily="18" charset="0"/>
                <a:ea typeface="+mn-ea"/>
                <a:cs typeface="+mn-cs"/>
              </a:rPr>
              <a:t>vulgo</a:t>
            </a:r>
            <a:r>
              <a:rPr kumimoji="0" lang="en-US" sz="1800" b="0" i="0" u="none" strike="noStrike" kern="1200" cap="none" spc="0" normalizeH="0" baseline="0" noProof="0" dirty="0">
                <a:ln>
                  <a:noFill/>
                </a:ln>
                <a:effectLst/>
                <a:uLnTx/>
                <a:uFillTx/>
                <a:latin typeface="Book Antiqua" panose="02040602050305030304" pitchFamily="18" charset="0"/>
                <a:ea typeface="+mn-ea"/>
                <a:cs typeface="+mn-cs"/>
              </a:rPr>
              <a:t> </a:t>
            </a:r>
            <a:r>
              <a:rPr kumimoji="0" lang="en-US" sz="1800" b="0" i="0" u="none" strike="noStrike" kern="1200" cap="none" spc="0" normalizeH="0" baseline="0" noProof="0" dirty="0" err="1">
                <a:ln>
                  <a:noFill/>
                </a:ln>
                <a:effectLst/>
                <a:uLnTx/>
                <a:uFillTx/>
                <a:latin typeface="Book Antiqua" panose="02040602050305030304" pitchFamily="18" charset="0"/>
                <a:ea typeface="+mn-ea"/>
                <a:cs typeface="+mn-cs"/>
              </a:rPr>
              <a:t>ignorante</a:t>
            </a:r>
            <a:r>
              <a:rPr kumimoji="0" lang="en-US" sz="1800" b="0" i="0" u="none" strike="noStrike" kern="1200" cap="none" spc="0" normalizeH="0" baseline="0" noProof="0" dirty="0">
                <a:ln>
                  <a:noFill/>
                </a:ln>
                <a:effectLst/>
                <a:uLnTx/>
                <a:uFillTx/>
                <a:latin typeface="Book Antiqua" panose="02040602050305030304" pitchFamily="18" charset="0"/>
                <a:ea typeface="+mn-ea"/>
                <a:cs typeface="+mn-cs"/>
              </a:rPr>
              <a:t>! Io </a:t>
            </a:r>
            <a:r>
              <a:rPr kumimoji="0" lang="en-US" sz="1800" b="0" i="0" u="none" strike="noStrike" kern="1200" cap="none" spc="0" normalizeH="0" baseline="0" noProof="0" dirty="0" err="1">
                <a:ln>
                  <a:noFill/>
                </a:ln>
                <a:effectLst/>
                <a:uLnTx/>
                <a:uFillTx/>
                <a:latin typeface="Book Antiqua" panose="02040602050305030304" pitchFamily="18" charset="0"/>
                <a:ea typeface="+mn-ea"/>
                <a:cs typeface="+mn-cs"/>
              </a:rPr>
              <a:t>dico</a:t>
            </a:r>
            <a:r>
              <a:rPr kumimoji="0" lang="en-US" sz="1800" b="0" i="0" u="none" strike="noStrike" kern="1200" cap="none" spc="0" normalizeH="0" baseline="0" noProof="0" dirty="0">
                <a:ln>
                  <a:noFill/>
                </a:ln>
                <a:effectLst/>
                <a:uLnTx/>
                <a:uFillTx/>
                <a:latin typeface="Book Antiqua" panose="02040602050305030304" pitchFamily="18" charset="0"/>
                <a:ea typeface="+mn-ea"/>
                <a:cs typeface="+mn-cs"/>
              </a:rPr>
              <a:t> Dido,</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effectLst/>
                <a:uLnTx/>
                <a:uFillTx/>
                <a:latin typeface="Book Antiqua" panose="02040602050305030304" pitchFamily="18" charset="0"/>
                <a:ea typeface="+mn-ea"/>
                <a:cs typeface="+mn-cs"/>
              </a:rPr>
              <a:t>cui </a:t>
            </a:r>
            <a:r>
              <a:rPr kumimoji="0" lang="en-US" sz="1800" b="1" i="0" u="none" strike="noStrike" kern="1200" cap="none" spc="0" normalizeH="0" baseline="0" noProof="0">
                <a:ln>
                  <a:noFill/>
                </a:ln>
                <a:effectLst/>
                <a:uLnTx/>
                <a:uFillTx/>
                <a:latin typeface="Book Antiqua" panose="02040602050305030304" pitchFamily="18" charset="0"/>
                <a:ea typeface="+mn-ea"/>
                <a:cs typeface="+mn-cs"/>
              </a:rPr>
              <a:t>studio d’onestate a morte spinse</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effectLst/>
                <a:uLnTx/>
                <a:uFillTx/>
                <a:latin typeface="Book Antiqua" panose="02040602050305030304" pitchFamily="18" charset="0"/>
                <a:ea typeface="+mn-ea"/>
                <a:cs typeface="+mn-cs"/>
              </a:rPr>
              <a:t>non vano amor</a:t>
            </a:r>
            <a:r>
              <a:rPr kumimoji="0" lang="en-US" sz="1800" b="0" i="0" u="none" strike="noStrike" kern="1200" cap="none" spc="0" normalizeH="0" baseline="0" noProof="0">
                <a:ln>
                  <a:noFill/>
                </a:ln>
                <a:effectLst/>
                <a:uLnTx/>
                <a:uFillTx/>
                <a:latin typeface="Book Antiqua" panose="02040602050305030304" pitchFamily="18" charset="0"/>
                <a:ea typeface="+mn-ea"/>
                <a:cs typeface="+mn-cs"/>
              </a:rPr>
              <a:t>, com’è ‘l publico grido</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Book Antiqua" panose="02040602050305030304" pitchFamily="18" charset="0"/>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effectLst/>
                <a:uLnTx/>
                <a:uFillTx/>
                <a:latin typeface="Book Antiqua" panose="02040602050305030304" pitchFamily="18" charset="0"/>
                <a:ea typeface="+mn-ea"/>
                <a:cs typeface="+mn-cs"/>
              </a:rPr>
              <a:t>let the ignorant common herd be silent!</a:t>
            </a:r>
            <a:r>
              <a:rPr kumimoji="0" lang="it-IT" sz="1800" b="0" i="0" u="none" strike="noStrike" kern="1200" cap="none" spc="0" normalizeH="0" baseline="0" noProof="0">
                <a:ln>
                  <a:noFill/>
                </a:ln>
                <a:effectLst/>
                <a:uLnTx/>
                <a:uFillTx/>
                <a:latin typeface="Book Antiqua" panose="02040602050305030304" pitchFamily="18" charset="0"/>
                <a:ea typeface="+mn-ea"/>
                <a:cs typeface="+mn-cs"/>
              </a:rPr>
              <a:t> I speak of Dido, who was driven to death </a:t>
            </a:r>
            <a:r>
              <a:rPr kumimoji="0" lang="it-IT" sz="1800" b="1" i="0" u="none" strike="noStrike" kern="1200" cap="none" spc="0" normalizeH="0" baseline="0" noProof="0">
                <a:ln>
                  <a:noFill/>
                </a:ln>
                <a:effectLst/>
                <a:uLnTx/>
                <a:uFillTx/>
                <a:latin typeface="Book Antiqua" panose="02040602050305030304" pitchFamily="18" charset="0"/>
                <a:ea typeface="+mn-ea"/>
                <a:cs typeface="+mn-cs"/>
              </a:rPr>
              <a:t>by the pursuit of honesty, not by vain love </a:t>
            </a:r>
            <a:r>
              <a:rPr kumimoji="0" lang="it-IT" sz="1800" b="0" i="0" u="none" strike="noStrike" kern="1200" cap="none" spc="0" normalizeH="0" baseline="0" noProof="0">
                <a:ln>
                  <a:noFill/>
                </a:ln>
                <a:effectLst/>
                <a:uLnTx/>
                <a:uFillTx/>
                <a:latin typeface="Book Antiqua" panose="02040602050305030304" pitchFamily="18" charset="0"/>
                <a:ea typeface="+mn-ea"/>
                <a:cs typeface="+mn-cs"/>
              </a:rPr>
              <a:t>as the common cry would have it</a:t>
            </a:r>
            <a:endParaRPr kumimoji="0" lang="en-US" sz="1800" b="0" i="0" u="none" strike="noStrike" kern="1200" cap="none" spc="0" normalizeH="0" baseline="0" noProof="0">
              <a:ln>
                <a:noFill/>
              </a:ln>
              <a:effectLst/>
              <a:uLnTx/>
              <a:uFillTx/>
              <a:latin typeface="Book Antiqua" panose="02040602050305030304" pitchFamily="18" charset="0"/>
              <a:ea typeface="+mn-ea"/>
              <a:cs typeface="+mn-cs"/>
            </a:endParaRPr>
          </a:p>
        </p:txBody>
      </p:sp>
      <p:sp>
        <p:nvSpPr>
          <p:cNvPr id="10" name="TextBox 9">
            <a:extLst>
              <a:ext uri="{FF2B5EF4-FFF2-40B4-BE49-F238E27FC236}">
                <a16:creationId xmlns:a16="http://schemas.microsoft.com/office/drawing/2014/main" id="{D6BD199C-B360-4541-A5BC-E9AE6F81C485}"/>
              </a:ext>
            </a:extLst>
          </p:cNvPr>
          <p:cNvSpPr txBox="1"/>
          <p:nvPr/>
        </p:nvSpPr>
        <p:spPr>
          <a:xfrm>
            <a:off x="0" y="540547"/>
            <a:ext cx="3912756" cy="120032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effectLst/>
                <a:uLnTx/>
                <a:uFillTx/>
                <a:latin typeface="Book Antiqua" panose="02040602050305030304" pitchFamily="18" charset="0"/>
                <a:ea typeface="+mn-ea"/>
                <a:cs typeface="+mn-cs"/>
              </a:rPr>
              <a:t>Dante, </a:t>
            </a:r>
            <a:r>
              <a:rPr kumimoji="0" lang="en-US" sz="1800" b="0" i="1" u="none" strike="noStrike" kern="1200" cap="none" spc="0" normalizeH="0" baseline="0" noProof="0">
                <a:ln>
                  <a:noFill/>
                </a:ln>
                <a:effectLst/>
                <a:uLnTx/>
                <a:uFillTx/>
                <a:latin typeface="Book Antiqua" panose="02040602050305030304" pitchFamily="18" charset="0"/>
                <a:ea typeface="+mn-ea"/>
                <a:cs typeface="+mn-cs"/>
              </a:rPr>
              <a:t>Inferno</a:t>
            </a:r>
            <a:r>
              <a:rPr kumimoji="0" lang="en-US" sz="1800" b="0" i="0" u="none" strike="noStrike" kern="1200" cap="none" spc="0" normalizeH="0" baseline="0" noProof="0">
                <a:ln>
                  <a:noFill/>
                </a:ln>
                <a:effectLst/>
                <a:uLnTx/>
                <a:uFillTx/>
                <a:latin typeface="Book Antiqua" panose="02040602050305030304" pitchFamily="18" charset="0"/>
                <a:ea typeface="+mn-ea"/>
                <a:cs typeface="+mn-cs"/>
              </a:rPr>
              <a:t> 5.61-2</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effectLst/>
                <a:uLnTx/>
                <a:uFillTx/>
                <a:latin typeface="Book Antiqua" panose="02040602050305030304" pitchFamily="18" charset="0"/>
                <a:ea typeface="+mn-ea"/>
                <a:cs typeface="+mn-cs"/>
              </a:rPr>
              <a:t>L’altra è </a:t>
            </a:r>
            <a:r>
              <a:rPr kumimoji="0" lang="en-US" sz="1800" b="1" i="0" u="none" strike="noStrike" kern="1200" cap="none" spc="0" normalizeH="0" baseline="0" noProof="0">
                <a:ln>
                  <a:noFill/>
                </a:ln>
                <a:effectLst/>
                <a:uLnTx/>
                <a:uFillTx/>
                <a:latin typeface="Book Antiqua" panose="02040602050305030304" pitchFamily="18" charset="0"/>
                <a:ea typeface="+mn-ea"/>
                <a:cs typeface="+mn-cs"/>
              </a:rPr>
              <a:t>colei che s’ancise amorosa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effectLst/>
                <a:uLnTx/>
                <a:uFillTx/>
                <a:latin typeface="Book Antiqua" panose="02040602050305030304" pitchFamily="18" charset="0"/>
                <a:ea typeface="+mn-ea"/>
                <a:cs typeface="+mn-cs"/>
              </a:rPr>
              <a:t>e ruppe fede al cener di Sicheo</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ook Antiqua" panose="02040602050305030304" pitchFamily="18" charset="0"/>
              <a:ea typeface="+mn-ea"/>
              <a:cs typeface="+mn-cs"/>
            </a:endParaRPr>
          </a:p>
        </p:txBody>
      </p:sp>
      <p:sp>
        <p:nvSpPr>
          <p:cNvPr id="11" name="TextBox 10">
            <a:extLst>
              <a:ext uri="{FF2B5EF4-FFF2-40B4-BE49-F238E27FC236}">
                <a16:creationId xmlns:a16="http://schemas.microsoft.com/office/drawing/2014/main" id="{03FA91FA-CF13-A24A-A429-06E43AD32B6E}"/>
              </a:ext>
            </a:extLst>
          </p:cNvPr>
          <p:cNvSpPr txBox="1"/>
          <p:nvPr/>
        </p:nvSpPr>
        <p:spPr>
          <a:xfrm>
            <a:off x="3912756" y="646246"/>
            <a:ext cx="3657601" cy="923330"/>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effectLst/>
                <a:uLnTx/>
                <a:uFillTx/>
                <a:latin typeface="Book Antiqua" panose="02040602050305030304" pitchFamily="18" charset="0"/>
                <a:ea typeface="+mn-ea"/>
                <a:cs typeface="+mn-cs"/>
              </a:rPr>
              <a:t>The next is </a:t>
            </a:r>
            <a:r>
              <a:rPr kumimoji="0" lang="en-US" sz="1800" b="1" i="0" u="none" strike="noStrike" kern="1200" cap="none" spc="0" normalizeH="0" baseline="0" noProof="0">
                <a:ln>
                  <a:noFill/>
                </a:ln>
                <a:effectLst/>
                <a:uLnTx/>
                <a:uFillTx/>
                <a:latin typeface="Book Antiqua" panose="02040602050305030304" pitchFamily="18" charset="0"/>
                <a:ea typeface="+mn-ea"/>
                <a:cs typeface="+mn-cs"/>
              </a:rPr>
              <a:t>she who killed herself for love</a:t>
            </a:r>
            <a:r>
              <a:rPr kumimoji="0" lang="en-US" sz="1800" b="0" i="0" u="none" strike="noStrike" kern="1200" cap="none" spc="0" normalizeH="0" baseline="0" noProof="0">
                <a:ln>
                  <a:noFill/>
                </a:ln>
                <a:effectLst/>
                <a:uLnTx/>
                <a:uFillTx/>
                <a:latin typeface="Book Antiqua" panose="02040602050305030304" pitchFamily="18" charset="0"/>
                <a:ea typeface="+mn-ea"/>
                <a:cs typeface="+mn-cs"/>
              </a:rPr>
              <a:t> and broke faith with the ashes of Sichaeus</a:t>
            </a:r>
            <a:endParaRPr kumimoji="0" lang="it-IT" sz="1800" b="0" i="0" u="none" strike="noStrike" kern="1200" cap="none" spc="0" normalizeH="0" baseline="0" noProof="0">
              <a:ln>
                <a:noFill/>
              </a:ln>
              <a:effectLst/>
              <a:uLnTx/>
              <a:uFillTx/>
              <a:latin typeface="Book Antiqua" panose="02040602050305030304" pitchFamily="18" charset="0"/>
              <a:ea typeface="+mn-ea"/>
              <a:cs typeface="+mn-cs"/>
            </a:endParaRPr>
          </a:p>
        </p:txBody>
      </p:sp>
    </p:spTree>
    <p:extLst>
      <p:ext uri="{BB962C8B-B14F-4D97-AF65-F5344CB8AC3E}">
        <p14:creationId xmlns:p14="http://schemas.microsoft.com/office/powerpoint/2010/main" val="351634920"/>
      </p:ext>
    </p:extLst>
  </p:cSld>
  <p:clrMapOvr>
    <a:masterClrMapping/>
  </p:clrMapOvr>
  <mc:AlternateContent xmlns:mc="http://schemas.openxmlformats.org/markup-compatibility/2006" xmlns:p14="http://schemas.microsoft.com/office/powerpoint/2010/main">
    <mc:Choice Requires="p14">
      <p:transition spd="slow" p14:dur="2000" advTm="103398"/>
    </mc:Choice>
    <mc:Fallback xmlns="">
      <p:transition spd="slow" advTm="103398"/>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1373BB-98C1-1743-9D0E-AB9072A09DF6}"/>
              </a:ext>
            </a:extLst>
          </p:cNvPr>
          <p:cNvSpPr>
            <a:spLocks noGrp="1"/>
          </p:cNvSpPr>
          <p:nvPr>
            <p:ph type="title"/>
          </p:nvPr>
        </p:nvSpPr>
        <p:spPr>
          <a:xfrm>
            <a:off x="4982880" y="0"/>
            <a:ext cx="3604845" cy="711605"/>
          </a:xfrm>
        </p:spPr>
        <p:txBody>
          <a:bodyPr>
            <a:normAutofit/>
          </a:bodyPr>
          <a:lstStyle/>
          <a:p>
            <a:pPr algn="ctr"/>
            <a:r>
              <a:rPr lang="en-US">
                <a:latin typeface="Bradley Hand" pitchFamily="2" charset="77"/>
              </a:rPr>
              <a:t>Virgil’s </a:t>
            </a:r>
            <a:r>
              <a:rPr lang="en-US" i="1">
                <a:latin typeface="Bradley Hand" pitchFamily="2" charset="77"/>
              </a:rPr>
              <a:t>Fama</a:t>
            </a:r>
            <a:endParaRPr lang="it-IT">
              <a:latin typeface="Bradley Hand" pitchFamily="2" charset="77"/>
            </a:endParaRPr>
          </a:p>
        </p:txBody>
      </p:sp>
      <p:sp>
        <p:nvSpPr>
          <p:cNvPr id="3" name="Vertical Text Placeholder 2">
            <a:extLst>
              <a:ext uri="{FF2B5EF4-FFF2-40B4-BE49-F238E27FC236}">
                <a16:creationId xmlns:a16="http://schemas.microsoft.com/office/drawing/2014/main" id="{F25B6132-4A20-5F44-B4D3-3341799D7C46}"/>
              </a:ext>
            </a:extLst>
          </p:cNvPr>
          <p:cNvSpPr>
            <a:spLocks noGrp="1"/>
          </p:cNvSpPr>
          <p:nvPr>
            <p:ph type="body" orient="vert" idx="1"/>
          </p:nvPr>
        </p:nvSpPr>
        <p:spPr>
          <a:xfrm rot="16200000">
            <a:off x="4740245" y="883795"/>
            <a:ext cx="4457700" cy="3686310"/>
          </a:xfrm>
        </p:spPr>
        <p:txBody>
          <a:bodyPr>
            <a:noAutofit/>
          </a:bodyPr>
          <a:lstStyle/>
          <a:p>
            <a:pPr marL="0" indent="0">
              <a:buNone/>
            </a:pPr>
            <a:r>
              <a:rPr lang="en-GB" sz="1700" dirty="0">
                <a:latin typeface="Book Antiqua" panose="02040602050305030304" pitchFamily="18" charset="0"/>
              </a:rPr>
              <a:t>Rumour is quick of foot and swift on the wing, a huge and horrible monster, and under every feather of her body, strange to tell, there lies an eye that never sleeps, a mouth and a tongue that are never silent and an ear always pricked. By night she flies between earth and sky, squawking through the darkness, and never lowers her eyelids in sweet sleep. By day she keeps watch perched on the tops of gables or on high towers and causes fear in great cities, holding fast to her lies and distortions as often as she tells the truth. At that time she was taking delight in plying the tribes with all manner of stories, fact and fiction mixed in equal parts (</a:t>
            </a:r>
            <a:r>
              <a:rPr lang="en-GB" sz="1700" i="1" dirty="0" err="1">
                <a:latin typeface="Book Antiqua" panose="02040602050305030304" pitchFamily="18" charset="0"/>
              </a:rPr>
              <a:t>Aen</a:t>
            </a:r>
            <a:r>
              <a:rPr lang="en-GB" sz="1700" i="1" dirty="0">
                <a:latin typeface="Book Antiqua" panose="02040602050305030304" pitchFamily="18" charset="0"/>
              </a:rPr>
              <a:t>. </a:t>
            </a:r>
            <a:r>
              <a:rPr lang="en-GB" sz="1700" dirty="0">
                <a:latin typeface="Book Antiqua" panose="02040602050305030304" pitchFamily="18" charset="0"/>
              </a:rPr>
              <a:t>4.173ff.)</a:t>
            </a:r>
          </a:p>
        </p:txBody>
      </p:sp>
      <p:pic>
        <p:nvPicPr>
          <p:cNvPr id="7" name="Picture 6">
            <a:extLst>
              <a:ext uri="{FF2B5EF4-FFF2-40B4-BE49-F238E27FC236}">
                <a16:creationId xmlns:a16="http://schemas.microsoft.com/office/drawing/2014/main" id="{149A5765-4AF3-8040-86AA-0CCDC02B90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4865988" cy="3624146"/>
          </a:xfrm>
          <a:prstGeom prst="rect">
            <a:avLst/>
          </a:prstGeom>
        </p:spPr>
      </p:pic>
      <p:sp>
        <p:nvSpPr>
          <p:cNvPr id="8" name="TextBox 7">
            <a:extLst>
              <a:ext uri="{FF2B5EF4-FFF2-40B4-BE49-F238E27FC236}">
                <a16:creationId xmlns:a16="http://schemas.microsoft.com/office/drawing/2014/main" id="{AB8EE185-0F86-2440-AF35-1B6ED9C1BBEA}"/>
              </a:ext>
            </a:extLst>
          </p:cNvPr>
          <p:cNvSpPr txBox="1"/>
          <p:nvPr/>
        </p:nvSpPr>
        <p:spPr>
          <a:xfrm>
            <a:off x="-426533" y="3835865"/>
            <a:ext cx="6123446" cy="40011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effectLst/>
                <a:uLnTx/>
                <a:uFillTx/>
                <a:latin typeface="Book Antiqua" panose="02040602050305030304" pitchFamily="18" charset="0"/>
                <a:ea typeface="+mn-ea"/>
                <a:cs typeface="+mn-cs"/>
              </a:rPr>
              <a:t>Paul Weber, </a:t>
            </a:r>
            <a:r>
              <a:rPr kumimoji="0" lang="en-US" sz="2000" b="0" i="1" u="none" strike="noStrike" kern="1200" cap="none" spc="0" normalizeH="0" baseline="0" noProof="0">
                <a:ln>
                  <a:noFill/>
                </a:ln>
                <a:effectLst/>
                <a:uLnTx/>
                <a:uFillTx/>
                <a:latin typeface="Book Antiqua" panose="02040602050305030304" pitchFamily="18" charset="0"/>
                <a:ea typeface="+mn-ea"/>
                <a:cs typeface="+mn-cs"/>
              </a:rPr>
              <a:t>Das Gerücht </a:t>
            </a:r>
            <a:r>
              <a:rPr kumimoji="0" lang="en-US" sz="2000" b="0" i="0" u="none" strike="noStrike" kern="1200" cap="none" spc="0" normalizeH="0" baseline="0" noProof="0">
                <a:ln>
                  <a:noFill/>
                </a:ln>
                <a:effectLst/>
                <a:uLnTx/>
                <a:uFillTx/>
                <a:latin typeface="Book Antiqua" panose="02040602050305030304" pitchFamily="18" charset="0"/>
                <a:ea typeface="+mn-ea"/>
                <a:cs typeface="+mn-cs"/>
              </a:rPr>
              <a:t>(1943)</a:t>
            </a:r>
            <a:endParaRPr kumimoji="0" lang="it-IT" sz="2000" b="0" i="0" u="none" strike="noStrike" kern="1200" cap="none" spc="0" normalizeH="0" baseline="0" noProof="0">
              <a:ln>
                <a:noFill/>
              </a:ln>
              <a:effectLst/>
              <a:uLnTx/>
              <a:uFillTx/>
              <a:latin typeface="Book Antiqua" panose="02040602050305030304" pitchFamily="18" charset="0"/>
              <a:ea typeface="+mn-ea"/>
              <a:cs typeface="+mn-cs"/>
            </a:endParaRPr>
          </a:p>
        </p:txBody>
      </p:sp>
    </p:spTree>
    <p:extLst>
      <p:ext uri="{BB962C8B-B14F-4D97-AF65-F5344CB8AC3E}">
        <p14:creationId xmlns:p14="http://schemas.microsoft.com/office/powerpoint/2010/main" val="2558821012"/>
      </p:ext>
    </p:extLst>
  </p:cSld>
  <p:clrMapOvr>
    <a:masterClrMapping/>
  </p:clrMapOvr>
  <mc:AlternateContent xmlns:mc="http://schemas.openxmlformats.org/markup-compatibility/2006" xmlns:p14="http://schemas.microsoft.com/office/powerpoint/2010/main">
    <mc:Choice Requires="p14">
      <p:transition spd="slow" p14:dur="2000" advTm="193212"/>
    </mc:Choice>
    <mc:Fallback xmlns="">
      <p:transition spd="slow" advTm="193212"/>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0"/>
            <a:ext cx="8375586" cy="1514104"/>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5196" y="0"/>
            <a:ext cx="8366760" cy="150876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D9B5A95-1485-A341-8700-441AED99E349}"/>
              </a:ext>
            </a:extLst>
          </p:cNvPr>
          <p:cNvSpPr>
            <a:spLocks noGrp="1"/>
          </p:cNvSpPr>
          <p:nvPr>
            <p:ph type="title"/>
          </p:nvPr>
        </p:nvSpPr>
        <p:spPr>
          <a:xfrm>
            <a:off x="836676" y="411480"/>
            <a:ext cx="7626096" cy="884682"/>
          </a:xfrm>
        </p:spPr>
        <p:txBody>
          <a:bodyPr vert="horz" lIns="91440" tIns="45720" rIns="91440" bIns="45720" rtlCol="0" anchor="ctr">
            <a:normAutofit/>
          </a:bodyPr>
          <a:lstStyle/>
          <a:p>
            <a:pPr defTabSz="914400"/>
            <a:r>
              <a:rPr lang="en-US" sz="2800" b="1" kern="1200" noProof="1">
                <a:solidFill>
                  <a:schemeClr val="tx1"/>
                </a:solidFill>
                <a:latin typeface="+mj-lt"/>
                <a:ea typeface="+mj-ea"/>
                <a:cs typeface="+mj-cs"/>
              </a:rPr>
              <a:t>The Riddle of the </a:t>
            </a:r>
            <a:r>
              <a:rPr lang="en-US" sz="2800" b="1" i="1" kern="1200" noProof="1">
                <a:solidFill>
                  <a:schemeClr val="tx1"/>
                </a:solidFill>
                <a:latin typeface="+mj-lt"/>
                <a:ea typeface="+mj-ea"/>
                <a:cs typeface="+mj-cs"/>
              </a:rPr>
              <a:t>Septima Aestas</a:t>
            </a:r>
            <a:br>
              <a:rPr lang="en-US" sz="2800" b="1" u="sng" kern="1200" noProof="1">
                <a:solidFill>
                  <a:schemeClr val="tx1"/>
                </a:solidFill>
                <a:latin typeface="+mj-lt"/>
                <a:ea typeface="+mj-ea"/>
                <a:cs typeface="+mj-cs"/>
              </a:rPr>
            </a:br>
            <a:endParaRPr lang="en-US" sz="2800" kern="1200" cap="none">
              <a:solidFill>
                <a:schemeClr val="tx1"/>
              </a:solidFill>
              <a:latin typeface="+mj-lt"/>
              <a:ea typeface="+mj-ea"/>
              <a:cs typeface="+mj-cs"/>
            </a:endParaRPr>
          </a:p>
        </p:txBody>
      </p:sp>
      <p:sp>
        <p:nvSpPr>
          <p:cNvPr id="15" name="Rectangle 14">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569214"/>
            <a:ext cx="96012"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 name="TextBox 3">
            <a:extLst>
              <a:ext uri="{FF2B5EF4-FFF2-40B4-BE49-F238E27FC236}">
                <a16:creationId xmlns:a16="http://schemas.microsoft.com/office/drawing/2014/main" id="{7B4295A5-F624-5B4A-BFF6-30C0ACFEE65F}"/>
              </a:ext>
            </a:extLst>
          </p:cNvPr>
          <p:cNvSpPr txBox="1"/>
          <p:nvPr/>
        </p:nvSpPr>
        <p:spPr>
          <a:xfrm>
            <a:off x="836676" y="1861457"/>
            <a:ext cx="7626096" cy="2771265"/>
          </a:xfrm>
          <a:prstGeom prst="rect">
            <a:avLst/>
          </a:prstGeom>
        </p:spPr>
        <p:txBody>
          <a:bodyPr vert="horz" lIns="91440" tIns="45720" rIns="91440" bIns="45720" numCol="1" rtlCol="0">
            <a:normAutofit/>
          </a:bodyPr>
          <a:lstStyle/>
          <a:p>
            <a:pPr marL="0" marR="0" lvl="0" indent="-228600" defTabSz="914400" fontAlgn="auto">
              <a:lnSpc>
                <a:spcPct val="90000"/>
              </a:lnSpc>
              <a:spcBef>
                <a:spcPts val="0"/>
              </a:spcBef>
              <a:spcAft>
                <a:spcPts val="600"/>
              </a:spcAft>
              <a:buClrTx/>
              <a:buSzTx/>
              <a:buFont typeface="Arial" panose="020B0604020202020204" pitchFamily="34" charset="0"/>
              <a:buChar char="•"/>
              <a:tabLst/>
              <a:defRPr/>
            </a:pPr>
            <a:endParaRPr kumimoji="0" lang="en-US" sz="1700" b="0" i="0" u="sng" strike="noStrike" cap="none" spc="0" normalizeH="0" baseline="0" noProof="1">
              <a:ln>
                <a:noFill/>
              </a:ln>
              <a:effectLst/>
              <a:uLnTx/>
              <a:uFillTx/>
            </a:endParaRPr>
          </a:p>
          <a:p>
            <a:pPr marL="0" marR="0" lvl="0" indent="-228600" defTabSz="914400" fontAlgn="auto">
              <a:lnSpc>
                <a:spcPct val="90000"/>
              </a:lnSpc>
              <a:spcBef>
                <a:spcPts val="0"/>
              </a:spcBef>
              <a:spcAft>
                <a:spcPts val="600"/>
              </a:spcAft>
              <a:buClrTx/>
              <a:buSzTx/>
              <a:buFont typeface="Arial" panose="020B0604020202020204" pitchFamily="34" charset="0"/>
              <a:buChar char="•"/>
              <a:tabLst/>
              <a:defRPr/>
            </a:pPr>
            <a:r>
              <a:rPr kumimoji="0" lang="en-US" sz="1700" b="0" i="1" u="none" strike="noStrike" cap="none" spc="0" normalizeH="0" baseline="0" noProof="1">
                <a:ln>
                  <a:noFill/>
                </a:ln>
                <a:effectLst/>
                <a:uLnTx/>
                <a:uFillTx/>
              </a:rPr>
              <a:t>Aen</a:t>
            </a:r>
            <a:r>
              <a:rPr kumimoji="0" lang="en-US" sz="1700" b="0" i="0" u="none" strike="noStrike" cap="none" spc="0" normalizeH="0" baseline="0" noProof="1">
                <a:ln>
                  <a:noFill/>
                </a:ln>
                <a:effectLst/>
                <a:uLnTx/>
                <a:uFillTx/>
              </a:rPr>
              <a:t>. 1.755-6 it is now the </a:t>
            </a:r>
            <a:r>
              <a:rPr kumimoji="0" lang="en-US" sz="1700" b="0" i="1" u="none" strike="noStrike" cap="none" spc="0" normalizeH="0" baseline="0" noProof="1">
                <a:ln>
                  <a:noFill/>
                </a:ln>
                <a:effectLst/>
                <a:uLnTx/>
                <a:uFillTx/>
              </a:rPr>
              <a:t>seventh summer </a:t>
            </a:r>
            <a:r>
              <a:rPr kumimoji="0" lang="en-US" sz="1700" b="0" i="0" u="none" strike="noStrike" cap="none" spc="0" normalizeH="0" baseline="0" noProof="1">
                <a:ln>
                  <a:noFill/>
                </a:ln>
                <a:effectLst/>
                <a:uLnTx/>
                <a:uFillTx/>
              </a:rPr>
              <a:t>that carries you as a wanderer over every land and sea. </a:t>
            </a:r>
          </a:p>
          <a:p>
            <a:pPr marL="285750" marR="0" lvl="0" indent="-228600" defTabSz="914400" fontAlgn="auto">
              <a:lnSpc>
                <a:spcPct val="90000"/>
              </a:lnSpc>
              <a:spcBef>
                <a:spcPts val="0"/>
              </a:spcBef>
              <a:spcAft>
                <a:spcPts val="600"/>
              </a:spcAft>
              <a:buClrTx/>
              <a:buSzTx/>
              <a:buFont typeface="Arial" panose="020B0604020202020204" pitchFamily="34" charset="0"/>
              <a:buChar char="•"/>
              <a:tabLst/>
              <a:defRPr/>
            </a:pPr>
            <a:endParaRPr kumimoji="0" lang="en-US" sz="1700" b="0" i="0" u="none" strike="noStrike" cap="none" spc="0" normalizeH="0" baseline="0" noProof="1">
              <a:ln>
                <a:noFill/>
              </a:ln>
              <a:effectLst/>
              <a:uLnTx/>
              <a:uFillTx/>
            </a:endParaRPr>
          </a:p>
          <a:p>
            <a:pPr marL="0" marR="0" lvl="0" indent="-228600" defTabSz="914400" fontAlgn="auto">
              <a:lnSpc>
                <a:spcPct val="90000"/>
              </a:lnSpc>
              <a:spcBef>
                <a:spcPts val="0"/>
              </a:spcBef>
              <a:spcAft>
                <a:spcPts val="600"/>
              </a:spcAft>
              <a:buClrTx/>
              <a:buSzTx/>
              <a:buFont typeface="Arial" panose="020B0604020202020204" pitchFamily="34" charset="0"/>
              <a:buChar char="•"/>
              <a:tabLst/>
              <a:defRPr/>
            </a:pPr>
            <a:r>
              <a:rPr kumimoji="0" lang="en-US" sz="1700" b="0" i="1" u="none" strike="noStrike" cap="none" spc="0" normalizeH="0" baseline="0" noProof="1">
                <a:ln>
                  <a:noFill/>
                </a:ln>
                <a:effectLst/>
                <a:uLnTx/>
                <a:uFillTx/>
              </a:rPr>
              <a:t>Aen. </a:t>
            </a:r>
            <a:r>
              <a:rPr kumimoji="0" lang="en-US" sz="1700" b="0" i="0" u="none" strike="noStrike" cap="none" spc="0" normalizeH="0" baseline="0" noProof="1">
                <a:ln>
                  <a:noFill/>
                </a:ln>
                <a:effectLst/>
                <a:uLnTx/>
                <a:uFillTx/>
              </a:rPr>
              <a:t>5.626</a:t>
            </a:r>
            <a:r>
              <a:rPr kumimoji="0" lang="en-US" sz="1700" b="0" i="1" u="none" strike="noStrike" cap="none" spc="0" normalizeH="0" baseline="0" noProof="1">
                <a:ln>
                  <a:noFill/>
                </a:ln>
                <a:effectLst/>
                <a:uLnTx/>
                <a:uFillTx/>
              </a:rPr>
              <a:t> The seventh summer </a:t>
            </a:r>
            <a:r>
              <a:rPr kumimoji="0" lang="en-US" sz="1700" b="0" i="0" u="none" strike="noStrike" cap="none" spc="0" normalizeH="0" baseline="0" noProof="1">
                <a:ln>
                  <a:noFill/>
                </a:ln>
                <a:effectLst/>
                <a:uLnTx/>
                <a:uFillTx/>
              </a:rPr>
              <a:t>is now on the wane since Troy’s overthrow </a:t>
            </a:r>
          </a:p>
          <a:p>
            <a:pPr marL="285750" marR="0" lvl="0" indent="-228600" defTabSz="914400" fontAlgn="auto">
              <a:lnSpc>
                <a:spcPct val="90000"/>
              </a:lnSpc>
              <a:spcBef>
                <a:spcPts val="0"/>
              </a:spcBef>
              <a:spcAft>
                <a:spcPts val="600"/>
              </a:spcAft>
              <a:buClrTx/>
              <a:buSzTx/>
              <a:buFont typeface="Arial" panose="020B0604020202020204" pitchFamily="34" charset="0"/>
              <a:buChar char="•"/>
              <a:tabLst/>
              <a:defRPr/>
            </a:pPr>
            <a:endParaRPr kumimoji="0" lang="en-US" sz="1700" b="0" i="0" u="none" strike="noStrike" cap="none" spc="0" normalizeH="0" baseline="0" noProof="1">
              <a:ln>
                <a:noFill/>
              </a:ln>
              <a:effectLst/>
              <a:uLnTx/>
              <a:uFillTx/>
            </a:endParaRPr>
          </a:p>
          <a:p>
            <a:pPr marL="0" marR="0" lvl="0" indent="-228600" defTabSz="914400" fontAlgn="auto">
              <a:lnSpc>
                <a:spcPct val="90000"/>
              </a:lnSpc>
              <a:spcBef>
                <a:spcPts val="0"/>
              </a:spcBef>
              <a:spcAft>
                <a:spcPts val="600"/>
              </a:spcAft>
              <a:buClrTx/>
              <a:buSzTx/>
              <a:buFont typeface="Arial" panose="020B0604020202020204" pitchFamily="34" charset="0"/>
              <a:buChar char="•"/>
              <a:tabLst/>
              <a:defRPr/>
            </a:pPr>
            <a:r>
              <a:rPr kumimoji="0" lang="en-US" sz="1700" b="0" i="1" u="none" strike="noStrike" cap="none" spc="0" normalizeH="0" baseline="0" noProof="1">
                <a:ln>
                  <a:noFill/>
                </a:ln>
                <a:effectLst/>
                <a:uLnTx/>
                <a:uFillTx/>
              </a:rPr>
              <a:t>but cf. Aen. 4.193 </a:t>
            </a:r>
            <a:r>
              <a:rPr kumimoji="0" lang="en-US" sz="1700" b="0" i="0" u="none" strike="noStrike" cap="none" spc="0" normalizeH="0" baseline="0" noProof="1">
                <a:ln>
                  <a:noFill/>
                </a:ln>
                <a:effectLst/>
                <a:uLnTx/>
                <a:uFillTx/>
              </a:rPr>
              <a:t>(reports of </a:t>
            </a:r>
            <a:r>
              <a:rPr kumimoji="0" lang="en-US" sz="1700" b="0" i="1" u="none" strike="noStrike" cap="none" spc="0" normalizeH="0" baseline="0" noProof="1">
                <a:ln>
                  <a:noFill/>
                </a:ln>
                <a:effectLst/>
                <a:uLnTx/>
                <a:uFillTx/>
              </a:rPr>
              <a:t>Fama</a:t>
            </a:r>
            <a:r>
              <a:rPr kumimoji="0" lang="en-US" sz="1700" b="0" i="0" u="none" strike="noStrike" cap="none" spc="0" normalizeH="0" baseline="0" noProof="1">
                <a:ln>
                  <a:noFill/>
                </a:ln>
                <a:effectLst/>
                <a:uLnTx/>
                <a:uFillTx/>
              </a:rPr>
              <a:t>) Now they spend the </a:t>
            </a:r>
            <a:r>
              <a:rPr kumimoji="0" lang="en-US" sz="1700" b="0" i="1" u="none" strike="noStrike" cap="none" spc="0" normalizeH="0" baseline="0" noProof="1">
                <a:ln>
                  <a:noFill/>
                </a:ln>
                <a:effectLst/>
                <a:uLnTx/>
                <a:uFillTx/>
              </a:rPr>
              <a:t>winter</a:t>
            </a:r>
            <a:r>
              <a:rPr kumimoji="0" lang="en-US" sz="1700" b="0" i="0" u="none" strike="noStrike" cap="none" spc="0" normalizeH="0" baseline="0" noProof="1">
                <a:ln>
                  <a:noFill/>
                </a:ln>
                <a:effectLst/>
                <a:uLnTx/>
                <a:uFillTx/>
              </a:rPr>
              <a:t>, all its length, in wanton ease together…</a:t>
            </a:r>
          </a:p>
          <a:p>
            <a:pPr marL="0" marR="0" lvl="0" indent="-228600" defTabSz="914400" fontAlgn="auto">
              <a:lnSpc>
                <a:spcPct val="90000"/>
              </a:lnSpc>
              <a:spcBef>
                <a:spcPts val="0"/>
              </a:spcBef>
              <a:spcAft>
                <a:spcPts val="600"/>
              </a:spcAft>
              <a:buClrTx/>
              <a:buSzTx/>
              <a:buFont typeface="Arial" panose="020B0604020202020204" pitchFamily="34" charset="0"/>
              <a:buChar char="•"/>
              <a:tabLst/>
              <a:defRPr/>
            </a:pPr>
            <a:endParaRPr kumimoji="0" lang="en-US" sz="1700" b="0" i="0" u="none" strike="noStrike" cap="none" spc="0" normalizeH="0" baseline="0" noProof="1">
              <a:ln>
                <a:noFill/>
              </a:ln>
              <a:effectLst/>
              <a:uLnTx/>
              <a:uFillTx/>
            </a:endParaRPr>
          </a:p>
          <a:p>
            <a:pPr marL="0" marR="0" lvl="0" indent="-228600" defTabSz="914400" fontAlgn="auto">
              <a:lnSpc>
                <a:spcPct val="90000"/>
              </a:lnSpc>
              <a:spcBef>
                <a:spcPts val="0"/>
              </a:spcBef>
              <a:spcAft>
                <a:spcPts val="600"/>
              </a:spcAft>
              <a:buClrTx/>
              <a:buSzTx/>
              <a:buFont typeface="Arial" panose="020B0604020202020204" pitchFamily="34" charset="0"/>
              <a:buChar char="•"/>
              <a:tabLst/>
              <a:defRPr/>
            </a:pPr>
            <a:endParaRPr kumimoji="0" lang="en-US" sz="1700" b="0" i="0" u="none" strike="noStrike" cap="none" spc="0" normalizeH="0" baseline="0" noProof="1">
              <a:ln>
                <a:noFill/>
              </a:ln>
              <a:effectLst/>
              <a:uLnTx/>
              <a:uFillTx/>
            </a:endParaRPr>
          </a:p>
        </p:txBody>
      </p:sp>
    </p:spTree>
    <p:extLst>
      <p:ext uri="{BB962C8B-B14F-4D97-AF65-F5344CB8AC3E}">
        <p14:creationId xmlns:p14="http://schemas.microsoft.com/office/powerpoint/2010/main" val="2634454869"/>
      </p:ext>
    </p:extLst>
  </p:cSld>
  <p:clrMapOvr>
    <a:masterClrMapping/>
  </p:clrMapOvr>
  <mc:AlternateContent xmlns:mc="http://schemas.openxmlformats.org/markup-compatibility/2006" xmlns:p14="http://schemas.microsoft.com/office/powerpoint/2010/main">
    <mc:Choice Requires="p14">
      <p:transition spd="slow" p14:dur="2000" advTm="31350"/>
    </mc:Choice>
    <mc:Fallback xmlns="">
      <p:transition spd="slow" advTm="3135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1B097-15F9-6645-95F6-48EE009F3CEF}"/>
              </a:ext>
            </a:extLst>
          </p:cNvPr>
          <p:cNvSpPr>
            <a:spLocks noGrp="1"/>
          </p:cNvSpPr>
          <p:nvPr>
            <p:ph type="title"/>
          </p:nvPr>
        </p:nvSpPr>
        <p:spPr>
          <a:xfrm>
            <a:off x="374650" y="0"/>
            <a:ext cx="7886700" cy="994172"/>
          </a:xfrm>
        </p:spPr>
        <p:txBody>
          <a:bodyPr>
            <a:normAutofit/>
          </a:bodyPr>
          <a:lstStyle/>
          <a:p>
            <a:pPr algn="ctr"/>
            <a:r>
              <a:rPr lang="it-IT" sz="2800" b="1" noProof="1">
                <a:latin typeface="Georgia" panose="02040502050405020303" pitchFamily="18" charset="0"/>
              </a:rPr>
              <a:t>Dux Femina Facti</a:t>
            </a:r>
          </a:p>
        </p:txBody>
      </p:sp>
      <p:sp>
        <p:nvSpPr>
          <p:cNvPr id="3" name="TextBox 2">
            <a:extLst>
              <a:ext uri="{FF2B5EF4-FFF2-40B4-BE49-F238E27FC236}">
                <a16:creationId xmlns:a16="http://schemas.microsoft.com/office/drawing/2014/main" id="{BCFA8C84-A05B-A248-A8F8-FFA008FA8DDD}"/>
              </a:ext>
            </a:extLst>
          </p:cNvPr>
          <p:cNvSpPr txBox="1"/>
          <p:nvPr/>
        </p:nvSpPr>
        <p:spPr>
          <a:xfrm>
            <a:off x="101600" y="994172"/>
            <a:ext cx="8971280" cy="4401205"/>
          </a:xfrm>
          <a:prstGeom prst="rect">
            <a:avLst/>
          </a:prstGeom>
          <a:noFill/>
        </p:spPr>
        <p:txBody>
          <a:bodyPr wrap="square" numCol="2"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1">
                <a:ln>
                  <a:noFill/>
                </a:ln>
                <a:effectLst/>
                <a:uLnTx/>
                <a:uFillTx/>
                <a:latin typeface="Georgia" panose="02040502050405020303" pitchFamily="18" charset="0"/>
                <a:ea typeface="+mn-ea"/>
                <a:cs typeface="+mn-cs"/>
              </a:rPr>
              <a:t>Ipsa sed in somnis inhumati venit imago</a:t>
            </a:r>
            <a:br>
              <a:rPr kumimoji="0" lang="it-IT" sz="1400" b="0" i="0" u="none" strike="noStrike" kern="1200" cap="none" spc="0" normalizeH="0" baseline="0" noProof="1">
                <a:ln>
                  <a:noFill/>
                </a:ln>
                <a:effectLst/>
                <a:uLnTx/>
                <a:uFillTx/>
                <a:latin typeface="Georgia" panose="02040502050405020303" pitchFamily="18" charset="0"/>
                <a:ea typeface="+mn-ea"/>
                <a:cs typeface="+mn-cs"/>
              </a:rPr>
            </a:br>
            <a:r>
              <a:rPr kumimoji="0" lang="it-IT" sz="1400" b="0" i="0" u="none" strike="noStrike" kern="1200" cap="none" spc="0" normalizeH="0" baseline="0" noProof="1">
                <a:ln>
                  <a:noFill/>
                </a:ln>
                <a:effectLst/>
                <a:uLnTx/>
                <a:uFillTx/>
                <a:latin typeface="Georgia" panose="02040502050405020303" pitchFamily="18" charset="0"/>
                <a:ea typeface="+mn-ea"/>
                <a:cs typeface="+mn-cs"/>
              </a:rPr>
              <a:t>coniugis, ora modis attollens pallida miris,</a:t>
            </a:r>
            <a:br>
              <a:rPr kumimoji="0" lang="it-IT" sz="1400" b="0" i="0" u="none" strike="noStrike" kern="1200" cap="none" spc="0" normalizeH="0" baseline="0" noProof="1">
                <a:ln>
                  <a:noFill/>
                </a:ln>
                <a:effectLst/>
                <a:uLnTx/>
                <a:uFillTx/>
                <a:latin typeface="Georgia" panose="02040502050405020303" pitchFamily="18" charset="0"/>
                <a:ea typeface="+mn-ea"/>
                <a:cs typeface="+mn-cs"/>
              </a:rPr>
            </a:br>
            <a:r>
              <a:rPr kumimoji="0" lang="it-IT" sz="1400" b="0" i="0" u="none" strike="noStrike" kern="1200" cap="none" spc="0" normalizeH="0" baseline="0" noProof="1">
                <a:ln>
                  <a:noFill/>
                </a:ln>
                <a:effectLst/>
                <a:uLnTx/>
                <a:uFillTx/>
                <a:latin typeface="Georgia" panose="02040502050405020303" pitchFamily="18" charset="0"/>
                <a:ea typeface="+mn-ea"/>
                <a:cs typeface="+mn-cs"/>
              </a:rPr>
              <a:t>crudeles aras traiectaque pectora ferro               </a:t>
            </a:r>
            <a:br>
              <a:rPr kumimoji="0" lang="it-IT" sz="1400" b="0" i="0" u="none" strike="noStrike" kern="1200" cap="none" spc="0" normalizeH="0" baseline="0" noProof="1">
                <a:ln>
                  <a:noFill/>
                </a:ln>
                <a:effectLst/>
                <a:uLnTx/>
                <a:uFillTx/>
                <a:latin typeface="Georgia" panose="02040502050405020303" pitchFamily="18" charset="0"/>
                <a:ea typeface="+mn-ea"/>
                <a:cs typeface="+mn-cs"/>
              </a:rPr>
            </a:br>
            <a:r>
              <a:rPr kumimoji="0" lang="it-IT" sz="1400" b="0" i="0" u="none" strike="noStrike" kern="1200" cap="none" spc="0" normalizeH="0" baseline="0" noProof="1">
                <a:ln>
                  <a:noFill/>
                </a:ln>
                <a:effectLst/>
                <a:uLnTx/>
                <a:uFillTx/>
                <a:latin typeface="Georgia" panose="02040502050405020303" pitchFamily="18" charset="0"/>
                <a:ea typeface="+mn-ea"/>
                <a:cs typeface="+mn-cs"/>
              </a:rPr>
              <a:t>nudavit, caecumque domus scelus omne retexit.</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1">
                <a:ln>
                  <a:noFill/>
                </a:ln>
                <a:effectLst/>
                <a:uLnTx/>
                <a:uFillTx/>
                <a:latin typeface="Georgia" panose="02040502050405020303" pitchFamily="18" charset="0"/>
                <a:ea typeface="+mn-ea"/>
                <a:cs typeface="+mn-cs"/>
              </a:rPr>
              <a:t>Tum celerare fugam patriaque excedere suadet,</a:t>
            </a:r>
            <a:br>
              <a:rPr kumimoji="0" lang="it-IT" sz="1400" b="0" i="0" u="none" strike="noStrike" kern="1200" cap="none" spc="0" normalizeH="0" baseline="0" noProof="1">
                <a:ln>
                  <a:noFill/>
                </a:ln>
                <a:effectLst/>
                <a:uLnTx/>
                <a:uFillTx/>
                <a:latin typeface="Georgia" panose="02040502050405020303" pitchFamily="18" charset="0"/>
                <a:ea typeface="+mn-ea"/>
                <a:cs typeface="+mn-cs"/>
              </a:rPr>
            </a:br>
            <a:r>
              <a:rPr kumimoji="0" lang="it-IT" sz="1400" b="0" i="0" u="none" strike="noStrike" kern="1200" cap="none" spc="0" normalizeH="0" baseline="0" noProof="1">
                <a:ln>
                  <a:noFill/>
                </a:ln>
                <a:effectLst/>
                <a:uLnTx/>
                <a:uFillTx/>
                <a:latin typeface="Georgia" panose="02040502050405020303" pitchFamily="18" charset="0"/>
                <a:ea typeface="+mn-ea"/>
                <a:cs typeface="+mn-cs"/>
              </a:rPr>
              <a:t>auxiliumque viae veteres tellure recludit</a:t>
            </a:r>
            <a:br>
              <a:rPr kumimoji="0" lang="it-IT" sz="1400" b="0" i="0" u="none" strike="noStrike" kern="1200" cap="none" spc="0" normalizeH="0" baseline="0" noProof="1">
                <a:ln>
                  <a:noFill/>
                </a:ln>
                <a:effectLst/>
                <a:uLnTx/>
                <a:uFillTx/>
                <a:latin typeface="Georgia" panose="02040502050405020303" pitchFamily="18" charset="0"/>
                <a:ea typeface="+mn-ea"/>
                <a:cs typeface="+mn-cs"/>
              </a:rPr>
            </a:br>
            <a:r>
              <a:rPr kumimoji="0" lang="it-IT" sz="1400" b="0" i="0" u="none" strike="noStrike" kern="1200" cap="none" spc="0" normalizeH="0" baseline="0" noProof="1">
                <a:ln>
                  <a:noFill/>
                </a:ln>
                <a:effectLst/>
                <a:uLnTx/>
                <a:uFillTx/>
                <a:latin typeface="Georgia" panose="02040502050405020303" pitchFamily="18" charset="0"/>
                <a:ea typeface="+mn-ea"/>
                <a:cs typeface="+mn-cs"/>
              </a:rPr>
              <a:t>thesauros, ignotum argenti pondus et auri.</a:t>
            </a:r>
            <a:br>
              <a:rPr kumimoji="0" lang="it-IT" sz="1400" b="0" i="0" u="none" strike="noStrike" kern="1200" cap="none" spc="0" normalizeH="0" baseline="0" noProof="1">
                <a:ln>
                  <a:noFill/>
                </a:ln>
                <a:effectLst/>
                <a:uLnTx/>
                <a:uFillTx/>
                <a:latin typeface="Georgia" panose="02040502050405020303" pitchFamily="18" charset="0"/>
                <a:ea typeface="+mn-ea"/>
                <a:cs typeface="+mn-cs"/>
              </a:rPr>
            </a:br>
            <a:r>
              <a:rPr kumimoji="0" lang="it-IT" sz="1400" b="0" i="0" u="none" strike="noStrike" kern="1200" cap="none" spc="0" normalizeH="0" baseline="0" noProof="1">
                <a:ln>
                  <a:noFill/>
                </a:ln>
                <a:effectLst/>
                <a:uLnTx/>
                <a:uFillTx/>
                <a:latin typeface="Georgia" panose="02040502050405020303" pitchFamily="18" charset="0"/>
                <a:ea typeface="+mn-ea"/>
                <a:cs typeface="+mn-cs"/>
              </a:rPr>
              <a:t>His commota fugam Dido sociosque parabat:               </a:t>
            </a:r>
            <a:br>
              <a:rPr kumimoji="0" lang="it-IT" sz="1400" b="0" i="0" u="none" strike="noStrike" kern="1200" cap="none" spc="0" normalizeH="0" baseline="0" noProof="1">
                <a:ln>
                  <a:noFill/>
                </a:ln>
                <a:effectLst/>
                <a:uLnTx/>
                <a:uFillTx/>
                <a:latin typeface="Georgia" panose="02040502050405020303" pitchFamily="18" charset="0"/>
                <a:ea typeface="+mn-ea"/>
                <a:cs typeface="+mn-cs"/>
              </a:rPr>
            </a:br>
            <a:r>
              <a:rPr kumimoji="0" lang="it-IT" sz="1400" b="0" i="0" u="none" strike="noStrike" kern="1200" cap="none" spc="0" normalizeH="0" baseline="0" noProof="1">
                <a:ln>
                  <a:noFill/>
                </a:ln>
                <a:effectLst/>
                <a:uLnTx/>
                <a:uFillTx/>
                <a:latin typeface="Georgia" panose="02040502050405020303" pitchFamily="18" charset="0"/>
                <a:ea typeface="+mn-ea"/>
                <a:cs typeface="+mn-cs"/>
              </a:rPr>
              <a:t>conveniunt, quibus aut odium crudele tyranni</a:t>
            </a:r>
            <a:br>
              <a:rPr kumimoji="0" lang="it-IT" sz="1400" b="0" i="0" u="none" strike="noStrike" kern="1200" cap="none" spc="0" normalizeH="0" baseline="0" noProof="1">
                <a:ln>
                  <a:noFill/>
                </a:ln>
                <a:effectLst/>
                <a:uLnTx/>
                <a:uFillTx/>
                <a:latin typeface="Georgia" panose="02040502050405020303" pitchFamily="18" charset="0"/>
                <a:ea typeface="+mn-ea"/>
                <a:cs typeface="+mn-cs"/>
              </a:rPr>
            </a:br>
            <a:r>
              <a:rPr kumimoji="0" lang="it-IT" sz="1400" b="0" i="0" u="none" strike="noStrike" kern="1200" cap="none" spc="0" normalizeH="0" baseline="0" noProof="1">
                <a:ln>
                  <a:noFill/>
                </a:ln>
                <a:effectLst/>
                <a:uLnTx/>
                <a:uFillTx/>
                <a:latin typeface="Georgia" panose="02040502050405020303" pitchFamily="18" charset="0"/>
                <a:ea typeface="+mn-ea"/>
                <a:cs typeface="+mn-cs"/>
              </a:rPr>
              <a:t>aut metus acer erat; navis, quae forte paratae,</a:t>
            </a:r>
            <a:br>
              <a:rPr kumimoji="0" lang="it-IT" sz="1400" b="0" i="0" u="none" strike="noStrike" kern="1200" cap="none" spc="0" normalizeH="0" baseline="0" noProof="1">
                <a:ln>
                  <a:noFill/>
                </a:ln>
                <a:effectLst/>
                <a:uLnTx/>
                <a:uFillTx/>
                <a:latin typeface="Georgia" panose="02040502050405020303" pitchFamily="18" charset="0"/>
                <a:ea typeface="+mn-ea"/>
                <a:cs typeface="+mn-cs"/>
              </a:rPr>
            </a:br>
            <a:r>
              <a:rPr kumimoji="0" lang="it-IT" sz="1400" b="0" i="0" u="none" strike="noStrike" kern="1200" cap="none" spc="0" normalizeH="0" baseline="0" noProof="1">
                <a:ln>
                  <a:noFill/>
                </a:ln>
                <a:effectLst/>
                <a:uLnTx/>
                <a:uFillTx/>
                <a:latin typeface="Georgia" panose="02040502050405020303" pitchFamily="18" charset="0"/>
                <a:ea typeface="+mn-ea"/>
                <a:cs typeface="+mn-cs"/>
              </a:rPr>
              <a:t>corripiunt, onerantque auro: portantur avari</a:t>
            </a:r>
            <a:br>
              <a:rPr kumimoji="0" lang="it-IT" sz="1400" b="0" i="0" u="none" strike="noStrike" kern="1200" cap="none" spc="0" normalizeH="0" baseline="0" noProof="1">
                <a:ln>
                  <a:noFill/>
                </a:ln>
                <a:effectLst/>
                <a:uLnTx/>
                <a:uFillTx/>
                <a:latin typeface="Georgia" panose="02040502050405020303" pitchFamily="18" charset="0"/>
                <a:ea typeface="+mn-ea"/>
                <a:cs typeface="+mn-cs"/>
              </a:rPr>
            </a:br>
            <a:r>
              <a:rPr kumimoji="0" lang="it-IT" sz="1400" b="0" i="0" u="none" strike="noStrike" kern="1200" cap="none" spc="0" normalizeH="0" baseline="0" noProof="1">
                <a:ln>
                  <a:noFill/>
                </a:ln>
                <a:effectLst/>
                <a:uLnTx/>
                <a:uFillTx/>
                <a:latin typeface="Georgia" panose="02040502050405020303" pitchFamily="18" charset="0"/>
                <a:ea typeface="+mn-ea"/>
                <a:cs typeface="+mn-cs"/>
              </a:rPr>
              <a:t>Pygmalionis opes pelago; </a:t>
            </a:r>
            <a:r>
              <a:rPr kumimoji="0" lang="it-IT" sz="1400" b="1" i="0" u="none" strike="noStrike" kern="1200" cap="none" spc="0" normalizeH="0" baseline="0" noProof="1">
                <a:ln>
                  <a:noFill/>
                </a:ln>
                <a:effectLst/>
                <a:uLnTx/>
                <a:uFillTx/>
                <a:latin typeface="Georgia" panose="02040502050405020303" pitchFamily="18" charset="0"/>
                <a:ea typeface="+mn-ea"/>
                <a:cs typeface="+mn-cs"/>
              </a:rPr>
              <a:t>dux femina facti</a:t>
            </a:r>
            <a:r>
              <a:rPr kumimoji="0" lang="it-IT" sz="1400" b="0" i="0" u="none" strike="noStrike" kern="1200" cap="none" spc="0" normalizeH="0" baseline="0" noProof="1">
                <a:ln>
                  <a:noFill/>
                </a:ln>
                <a:effectLst/>
                <a:uLnTx/>
                <a:uFillTx/>
                <a:latin typeface="Georgia" panose="02040502050405020303" pitchFamily="18" charset="0"/>
                <a:ea typeface="+mn-ea"/>
                <a:cs typeface="+mn-cs"/>
              </a:rPr>
              <a:t>.</a:t>
            </a:r>
            <a:br>
              <a:rPr kumimoji="0" lang="it-IT" sz="1400" b="0" i="0" u="none" strike="noStrike" kern="1200" cap="none" spc="0" normalizeH="0" baseline="0" noProof="1">
                <a:ln>
                  <a:noFill/>
                </a:ln>
                <a:effectLst/>
                <a:uLnTx/>
                <a:uFillTx/>
                <a:latin typeface="Georgia" panose="02040502050405020303" pitchFamily="18" charset="0"/>
                <a:ea typeface="+mn-ea"/>
                <a:cs typeface="+mn-cs"/>
              </a:rPr>
            </a:br>
            <a:r>
              <a:rPr kumimoji="0" lang="it-IT" sz="1400" b="0" i="0" u="none" strike="noStrike" kern="1200" cap="none" spc="0" normalizeH="0" baseline="0" noProof="1">
                <a:ln>
                  <a:noFill/>
                </a:ln>
                <a:effectLst/>
                <a:uLnTx/>
                <a:uFillTx/>
                <a:latin typeface="Georgia" panose="02040502050405020303" pitchFamily="18" charset="0"/>
                <a:ea typeface="+mn-ea"/>
                <a:cs typeface="+mn-cs"/>
              </a:rPr>
              <a:t>Devenere locos, ubi nunc ingentia cernis               </a:t>
            </a:r>
            <a:br>
              <a:rPr kumimoji="0" lang="it-IT" sz="1400" b="0" i="0" u="none" strike="noStrike" kern="1200" cap="none" spc="0" normalizeH="0" baseline="0" noProof="1">
                <a:ln>
                  <a:noFill/>
                </a:ln>
                <a:effectLst/>
                <a:uLnTx/>
                <a:uFillTx/>
                <a:latin typeface="Georgia" panose="02040502050405020303" pitchFamily="18" charset="0"/>
                <a:ea typeface="+mn-ea"/>
                <a:cs typeface="+mn-cs"/>
              </a:rPr>
            </a:br>
            <a:r>
              <a:rPr kumimoji="0" lang="it-IT" sz="1400" b="0" i="0" u="none" strike="noStrike" kern="1200" cap="none" spc="0" normalizeH="0" baseline="0" noProof="1">
                <a:ln>
                  <a:noFill/>
                </a:ln>
                <a:effectLst/>
                <a:uLnTx/>
                <a:uFillTx/>
                <a:latin typeface="Georgia" panose="02040502050405020303" pitchFamily="18" charset="0"/>
                <a:ea typeface="+mn-ea"/>
                <a:cs typeface="+mn-cs"/>
              </a:rPr>
              <a:t>moenia surgentemque novae Karthaginis arcem,</a:t>
            </a:r>
            <a:br>
              <a:rPr kumimoji="0" lang="it-IT" sz="1400" b="0" i="0" u="none" strike="noStrike" kern="1200" cap="none" spc="0" normalizeH="0" baseline="0" noProof="1">
                <a:ln>
                  <a:noFill/>
                </a:ln>
                <a:effectLst/>
                <a:uLnTx/>
                <a:uFillTx/>
                <a:latin typeface="Georgia" panose="02040502050405020303" pitchFamily="18" charset="0"/>
                <a:ea typeface="+mn-ea"/>
                <a:cs typeface="+mn-cs"/>
              </a:rPr>
            </a:br>
            <a:r>
              <a:rPr kumimoji="0" lang="it-IT" sz="1400" b="0" i="0" u="none" strike="noStrike" kern="1200" cap="none" spc="0" normalizeH="0" baseline="0" noProof="1">
                <a:ln>
                  <a:noFill/>
                </a:ln>
                <a:effectLst/>
                <a:uLnTx/>
                <a:uFillTx/>
                <a:latin typeface="Georgia" panose="02040502050405020303" pitchFamily="18" charset="0"/>
                <a:ea typeface="+mn-ea"/>
                <a:cs typeface="+mn-cs"/>
              </a:rPr>
              <a:t>mercatique solum, facti de nomine Byrsam,</a:t>
            </a:r>
            <a:br>
              <a:rPr kumimoji="0" lang="it-IT" sz="1400" b="0" i="0" u="none" strike="noStrike" kern="1200" cap="none" spc="0" normalizeH="0" baseline="0" noProof="1">
                <a:ln>
                  <a:noFill/>
                </a:ln>
                <a:effectLst/>
                <a:uLnTx/>
                <a:uFillTx/>
                <a:latin typeface="Georgia" panose="02040502050405020303" pitchFamily="18" charset="0"/>
                <a:ea typeface="+mn-ea"/>
                <a:cs typeface="+mn-cs"/>
              </a:rPr>
            </a:br>
            <a:r>
              <a:rPr kumimoji="0" lang="it-IT" sz="1400" b="0" i="0" u="none" strike="noStrike" kern="1200" cap="none" spc="0" normalizeH="0" baseline="0" noProof="1">
                <a:ln>
                  <a:noFill/>
                </a:ln>
                <a:effectLst/>
                <a:uLnTx/>
                <a:uFillTx/>
                <a:latin typeface="Georgia" panose="02040502050405020303" pitchFamily="18" charset="0"/>
                <a:ea typeface="+mn-ea"/>
                <a:cs typeface="+mn-cs"/>
              </a:rPr>
              <a:t>taurino quantum possent circumdare tergo.</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it-IT" sz="1400" b="0" i="1" u="none" strike="noStrike" kern="1200" cap="none" spc="0" normalizeH="0" baseline="0" noProof="1">
                <a:ln>
                  <a:noFill/>
                </a:ln>
                <a:effectLst/>
                <a:uLnTx/>
                <a:uFillTx/>
                <a:latin typeface="Georgia" panose="02040502050405020303" pitchFamily="18" charset="0"/>
                <a:ea typeface="+mn-ea"/>
                <a:cs typeface="+mn-cs"/>
              </a:rPr>
              <a:t>Aen</a:t>
            </a:r>
            <a:r>
              <a:rPr kumimoji="0" lang="it-IT" sz="1400" b="0" i="0" u="none" strike="noStrike" kern="1200" cap="none" spc="0" normalizeH="0" baseline="0" noProof="1">
                <a:ln>
                  <a:noFill/>
                </a:ln>
                <a:effectLst/>
                <a:uLnTx/>
                <a:uFillTx/>
                <a:latin typeface="Georgia" panose="02040502050405020303" pitchFamily="18" charset="0"/>
                <a:ea typeface="+mn-ea"/>
                <a:cs typeface="+mn-cs"/>
              </a:rPr>
              <a:t>. 1.353-368</a:t>
            </a:r>
            <a:endParaRPr kumimoji="0" lang="it-IT" sz="1400" b="0" i="1" u="none" strike="noStrike" kern="1200" cap="none" spc="0" normalizeH="0" baseline="0" noProof="1">
              <a:ln>
                <a:noFill/>
              </a:ln>
              <a:effectLst/>
              <a:uLnTx/>
              <a:uFillTx/>
              <a:latin typeface="Georgia" panose="02040502050405020303" pitchFamily="18" charset="0"/>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t-IT" sz="1400" b="0" i="0" u="none" strike="noStrike" kern="1200" cap="none" spc="0" normalizeH="0" baseline="0" noProof="1">
              <a:ln>
                <a:noFill/>
              </a:ln>
              <a:effectLst/>
              <a:uLnTx/>
              <a:uFillTx/>
              <a:latin typeface="Georgia" panose="02040502050405020303" pitchFamily="18" charset="0"/>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t-IT" sz="1400" b="0" i="0" u="none" strike="noStrike" kern="1200" cap="none" spc="0" normalizeH="0" baseline="0" noProof="1">
              <a:ln>
                <a:noFill/>
              </a:ln>
              <a:effectLst/>
              <a:uLnTx/>
              <a:uFillTx/>
              <a:latin typeface="Georgia" panose="02040502050405020303" pitchFamily="18" charset="0"/>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t-IT" sz="1400" b="0" i="0" u="none" strike="noStrike" kern="1200" cap="none" spc="0" normalizeH="0" baseline="0" noProof="1">
              <a:ln>
                <a:noFill/>
              </a:ln>
              <a:effectLst/>
              <a:uLnTx/>
              <a:uFillTx/>
              <a:latin typeface="Georgia" panose="02040502050405020303" pitchFamily="18" charset="0"/>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1">
                <a:ln>
                  <a:noFill/>
                </a:ln>
                <a:effectLst/>
                <a:uLnTx/>
                <a:uFillTx/>
                <a:latin typeface="Georgia" panose="02040502050405020303" pitchFamily="18" charset="0"/>
                <a:ea typeface="+mn-ea"/>
                <a:cs typeface="+mn-cs"/>
              </a:rPr>
              <a:t>But in her sleep came the very ghost of her unburied husband; raising his pale face in wondrous wise, he laid bare the cruel altars and his breast pierced with steel, unveiling all the secret horror of the house. Then he bids her take speedy flight and leave her country, and to aid her journey brought to light treasures long hidden underground, a mass of gold and silver known to none. Moved by this, Dido made ready her flight and her company. Then all assemble who felt towards the tyrant relentless hatred or keen fear; ships, which by chance were ready, they seize and load with gold; the wealth of grasping Pygmalion is borne overseas, </a:t>
            </a:r>
            <a:r>
              <a:rPr kumimoji="0" lang="it-IT" sz="1400" b="1" i="0" u="none" strike="noStrike" kern="1200" cap="none" spc="0" normalizeH="0" baseline="0" noProof="1">
                <a:ln>
                  <a:noFill/>
                </a:ln>
                <a:effectLst/>
                <a:uLnTx/>
                <a:uFillTx/>
                <a:latin typeface="Georgia" panose="02040502050405020303" pitchFamily="18" charset="0"/>
                <a:ea typeface="+mn-ea"/>
                <a:cs typeface="+mn-cs"/>
              </a:rPr>
              <a:t>the leader of the enterprise a woman.</a:t>
            </a:r>
            <a:r>
              <a:rPr kumimoji="0" lang="it-IT" sz="1400" b="0" i="0" u="none" strike="noStrike" kern="1200" cap="none" spc="0" normalizeH="0" baseline="0" noProof="1">
                <a:ln>
                  <a:noFill/>
                </a:ln>
                <a:effectLst/>
                <a:uLnTx/>
                <a:uFillTx/>
                <a:latin typeface="Georgia" panose="02040502050405020303" pitchFamily="18" charset="0"/>
                <a:ea typeface="+mn-ea"/>
                <a:cs typeface="+mn-cs"/>
              </a:rPr>
              <a:t> They came to the place where today you will see the huge walls and rising citadel of new Carthage, and bought ground—Byrsa they called it therefrom—as much as they could encompass with a bull’s hide,</a:t>
            </a:r>
          </a:p>
        </p:txBody>
      </p:sp>
    </p:spTree>
    <p:extLst>
      <p:ext uri="{BB962C8B-B14F-4D97-AF65-F5344CB8AC3E}">
        <p14:creationId xmlns:p14="http://schemas.microsoft.com/office/powerpoint/2010/main" val="1565756579"/>
      </p:ext>
    </p:extLst>
  </p:cSld>
  <p:clrMapOvr>
    <a:masterClrMapping/>
  </p:clrMapOvr>
  <mc:AlternateContent xmlns:mc="http://schemas.openxmlformats.org/markup-compatibility/2006" xmlns:p14="http://schemas.microsoft.com/office/powerpoint/2010/main">
    <mc:Choice Requires="p14">
      <p:transition spd="slow" p14:dur="2000" advTm="194924"/>
    </mc:Choice>
    <mc:Fallback xmlns="">
      <p:transition spd="slow" advTm="194924"/>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6990B-94C1-9244-B092-768619480CD4}"/>
              </a:ext>
            </a:extLst>
          </p:cNvPr>
          <p:cNvSpPr>
            <a:spLocks noGrp="1"/>
          </p:cNvSpPr>
          <p:nvPr>
            <p:ph type="title"/>
          </p:nvPr>
        </p:nvSpPr>
        <p:spPr/>
        <p:txBody>
          <a:bodyPr>
            <a:normAutofit fontScale="90000"/>
          </a:bodyPr>
          <a:lstStyle/>
          <a:p>
            <a:pPr algn="ctr"/>
            <a:r>
              <a:rPr lang="en-GB" sz="3600" b="1" dirty="0">
                <a:latin typeface="Georgia" panose="02040502050405020303" pitchFamily="18" charset="0"/>
              </a:rPr>
              <a:t>N. Horsfall 1973 ‘Dido in the light of history’</a:t>
            </a:r>
          </a:p>
        </p:txBody>
      </p:sp>
      <p:sp>
        <p:nvSpPr>
          <p:cNvPr id="3" name="TextBox 2">
            <a:extLst>
              <a:ext uri="{FF2B5EF4-FFF2-40B4-BE49-F238E27FC236}">
                <a16:creationId xmlns:a16="http://schemas.microsoft.com/office/drawing/2014/main" id="{4BF7219D-E2C0-7241-9410-D04CEB8B241C}"/>
              </a:ext>
            </a:extLst>
          </p:cNvPr>
          <p:cNvSpPr txBox="1"/>
          <p:nvPr/>
        </p:nvSpPr>
        <p:spPr>
          <a:xfrm>
            <a:off x="368134" y="1816925"/>
            <a:ext cx="8347847" cy="2246769"/>
          </a:xfrm>
          <a:prstGeom prst="rect">
            <a:avLst/>
          </a:prstGeom>
          <a:noFill/>
        </p:spPr>
        <p:txBody>
          <a:bodyPr wrap="square" rtlCol="0">
            <a:spAutoFit/>
          </a:bodyPr>
          <a:lstStyle/>
          <a:p>
            <a:r>
              <a:rPr lang="en-GB" sz="2000" dirty="0">
                <a:latin typeface="Georgia" panose="02040502050405020303" pitchFamily="18" charset="0"/>
              </a:rPr>
              <a:t>In the creation of Virgil’s Dido we can see at work a tradition which has nothing to do with the heroines of Greek literature, but which has its roots in Roman history and Roman prejudice...</a:t>
            </a:r>
          </a:p>
          <a:p>
            <a:endParaRPr lang="en-GB" sz="2000" dirty="0">
              <a:latin typeface="Georgia" panose="02040502050405020303" pitchFamily="18" charset="0"/>
            </a:endParaRPr>
          </a:p>
          <a:p>
            <a:r>
              <a:rPr lang="en-GB" sz="2000" dirty="0">
                <a:latin typeface="Georgia" panose="02040502050405020303" pitchFamily="18" charset="0"/>
              </a:rPr>
              <a:t>...the violence, greed, duplicity and hatred which Dido displays in the </a:t>
            </a:r>
            <a:r>
              <a:rPr lang="en-GB" sz="2000" i="1" dirty="0">
                <a:latin typeface="Georgia" panose="02040502050405020303" pitchFamily="18" charset="0"/>
              </a:rPr>
              <a:t>Aeneid</a:t>
            </a:r>
            <a:r>
              <a:rPr lang="en-GB" sz="2000" dirty="0">
                <a:latin typeface="Georgia" panose="02040502050405020303" pitchFamily="18" charset="0"/>
              </a:rPr>
              <a:t> are...characteristics linked by Virgil and his contemporaries with the old hatreds of the Punic wars...</a:t>
            </a:r>
          </a:p>
        </p:txBody>
      </p:sp>
    </p:spTree>
    <p:extLst>
      <p:ext uri="{BB962C8B-B14F-4D97-AF65-F5344CB8AC3E}">
        <p14:creationId xmlns:p14="http://schemas.microsoft.com/office/powerpoint/2010/main" val="1792291279"/>
      </p:ext>
    </p:extLst>
  </p:cSld>
  <p:clrMapOvr>
    <a:masterClrMapping/>
  </p:clrMapOvr>
  <mc:AlternateContent xmlns:mc="http://schemas.openxmlformats.org/markup-compatibility/2006" xmlns:p14="http://schemas.microsoft.com/office/powerpoint/2010/main">
    <mc:Choice Requires="p14">
      <p:transition spd="slow" p14:dur="2000" advTm="63615"/>
    </mc:Choice>
    <mc:Fallback xmlns="">
      <p:transition spd="slow" advTm="63615"/>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6990B-94C1-9244-B092-768619480CD4}"/>
              </a:ext>
            </a:extLst>
          </p:cNvPr>
          <p:cNvSpPr>
            <a:spLocks noGrp="1"/>
          </p:cNvSpPr>
          <p:nvPr>
            <p:ph type="title"/>
          </p:nvPr>
        </p:nvSpPr>
        <p:spPr/>
        <p:txBody>
          <a:bodyPr>
            <a:normAutofit fontScale="90000"/>
          </a:bodyPr>
          <a:lstStyle/>
          <a:p>
            <a:pPr algn="ctr"/>
            <a:r>
              <a:rPr lang="en-GB" sz="3600" b="1" dirty="0">
                <a:latin typeface="Georgia" panose="02040502050405020303" pitchFamily="18" charset="0"/>
              </a:rPr>
              <a:t>Intersectionality (see Kimberlé Crenshaw)</a:t>
            </a:r>
          </a:p>
        </p:txBody>
      </p:sp>
      <p:sp>
        <p:nvSpPr>
          <p:cNvPr id="3" name="TextBox 2">
            <a:extLst>
              <a:ext uri="{FF2B5EF4-FFF2-40B4-BE49-F238E27FC236}">
                <a16:creationId xmlns:a16="http://schemas.microsoft.com/office/drawing/2014/main" id="{4BF7219D-E2C0-7241-9410-D04CEB8B241C}"/>
              </a:ext>
            </a:extLst>
          </p:cNvPr>
          <p:cNvSpPr txBox="1"/>
          <p:nvPr/>
        </p:nvSpPr>
        <p:spPr>
          <a:xfrm>
            <a:off x="145913" y="1173182"/>
            <a:ext cx="8570069" cy="3416320"/>
          </a:xfrm>
          <a:prstGeom prst="rect">
            <a:avLst/>
          </a:prstGeom>
          <a:noFill/>
        </p:spPr>
        <p:txBody>
          <a:bodyPr wrap="square" rtlCol="0">
            <a:spAutoFit/>
          </a:bodyPr>
          <a:lstStyle/>
          <a:p>
            <a:r>
              <a:rPr lang="en-GB" sz="3600" dirty="0">
                <a:latin typeface="Georgia" panose="02040502050405020303" pitchFamily="18" charset="0"/>
              </a:rPr>
              <a:t>The interconnected nature of social categorizations such as race, class, and gender as they apply to a given individual or group, regarded as creating overlapping and interdependent systems of discrimination or disadvantage.</a:t>
            </a:r>
          </a:p>
        </p:txBody>
      </p:sp>
    </p:spTree>
    <p:extLst>
      <p:ext uri="{BB962C8B-B14F-4D97-AF65-F5344CB8AC3E}">
        <p14:creationId xmlns:p14="http://schemas.microsoft.com/office/powerpoint/2010/main" val="947097877"/>
      </p:ext>
    </p:extLst>
  </p:cSld>
  <p:clrMapOvr>
    <a:masterClrMapping/>
  </p:clrMapOvr>
  <mc:AlternateContent xmlns:mc="http://schemas.openxmlformats.org/markup-compatibility/2006" xmlns:p14="http://schemas.microsoft.com/office/powerpoint/2010/main">
    <mc:Choice Requires="p14">
      <p:transition spd="slow" p14:dur="2000" advTm="30573"/>
    </mc:Choice>
    <mc:Fallback xmlns="">
      <p:transition spd="slow" advTm="30573"/>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0"/>
            <a:ext cx="8375586" cy="1514104"/>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5196" y="0"/>
            <a:ext cx="8366760" cy="150876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1C0BD1B-2414-A26F-9223-398ABB5E61D0}"/>
              </a:ext>
            </a:extLst>
          </p:cNvPr>
          <p:cNvSpPr>
            <a:spLocks noGrp="1"/>
          </p:cNvSpPr>
          <p:nvPr>
            <p:ph type="title"/>
          </p:nvPr>
        </p:nvSpPr>
        <p:spPr>
          <a:xfrm>
            <a:off x="836676" y="411480"/>
            <a:ext cx="7626096" cy="884682"/>
          </a:xfrm>
        </p:spPr>
        <p:txBody>
          <a:bodyPr vert="horz" lIns="91440" tIns="45720" rIns="91440" bIns="45720" rtlCol="0" anchor="ctr">
            <a:normAutofit/>
          </a:bodyPr>
          <a:lstStyle/>
          <a:p>
            <a:pPr defTabSz="914400"/>
            <a:r>
              <a:rPr lang="en-US" sz="2800" kern="1200">
                <a:solidFill>
                  <a:schemeClr val="tx1"/>
                </a:solidFill>
                <a:latin typeface="+mj-lt"/>
                <a:ea typeface="+mj-ea"/>
                <a:cs typeface="+mj-cs"/>
              </a:rPr>
              <a:t>E. Giusti and V. Rimell (eds.) (2021) </a:t>
            </a:r>
            <a:r>
              <a:rPr lang="en-US" sz="2800" i="1" kern="1200">
                <a:solidFill>
                  <a:schemeClr val="tx1"/>
                </a:solidFill>
                <a:latin typeface="+mj-lt"/>
                <a:ea typeface="+mj-ea"/>
                <a:cs typeface="+mj-cs"/>
              </a:rPr>
              <a:t>Vergil and the Feminine, Vergilius</a:t>
            </a:r>
            <a:r>
              <a:rPr lang="en-US" sz="2800" kern="1200">
                <a:solidFill>
                  <a:schemeClr val="tx1"/>
                </a:solidFill>
                <a:latin typeface="+mj-lt"/>
                <a:ea typeface="+mj-ea"/>
                <a:cs typeface="+mj-cs"/>
              </a:rPr>
              <a:t> 67</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569214"/>
            <a:ext cx="96012"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TextBox 2">
            <a:extLst>
              <a:ext uri="{FF2B5EF4-FFF2-40B4-BE49-F238E27FC236}">
                <a16:creationId xmlns:a16="http://schemas.microsoft.com/office/drawing/2014/main" id="{8DB024DB-BFCD-0FF7-073C-D7499124A760}"/>
              </a:ext>
            </a:extLst>
          </p:cNvPr>
          <p:cNvSpPr txBox="1"/>
          <p:nvPr/>
        </p:nvSpPr>
        <p:spPr>
          <a:xfrm>
            <a:off x="836676" y="1861457"/>
            <a:ext cx="7626096" cy="2771265"/>
          </a:xfrm>
          <a:prstGeom prst="rect">
            <a:avLst/>
          </a:prstGeom>
        </p:spPr>
        <p:txBody>
          <a:bodyPr vert="horz" lIns="91440" tIns="45720" rIns="91440" bIns="45720" rtlCol="0">
            <a:normAutofit/>
          </a:bodyPr>
          <a:lstStyle/>
          <a:p>
            <a:pPr defTabSz="914400">
              <a:lnSpc>
                <a:spcPct val="90000"/>
              </a:lnSpc>
              <a:spcAft>
                <a:spcPts val="600"/>
              </a:spcAft>
            </a:pPr>
            <a:r>
              <a:rPr lang="en-US" sz="1700"/>
              <a:t>On a macroscale, taken together, the papers act out the central dichotomy in feminist criticism... in that they tend either to diagnose misogyny, the exploitation of women, and oppressive gender norms, or make moves to recover female voices, characters, ways of being in the world that are downgraded qua female/ feminine, often in sympathy with what is construed as the text’s own disruptive or destabilizing potential. The question of whether and in what context those two methodologies (one damning, one recuperative) are compatible is a generalizable one for feminist thought but also has a particular edge for Classics as a field in crisis about its own value and implicatedness in reproducing structural oppressions rather than (or as well as) attending ethically to their long and complex evolution. </a:t>
            </a:r>
          </a:p>
        </p:txBody>
      </p:sp>
    </p:spTree>
    <p:extLst>
      <p:ext uri="{BB962C8B-B14F-4D97-AF65-F5344CB8AC3E}">
        <p14:creationId xmlns:p14="http://schemas.microsoft.com/office/powerpoint/2010/main" val="15381289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5920D-C09E-8646-8E58-B6ECBE78B36A}"/>
              </a:ext>
            </a:extLst>
          </p:cNvPr>
          <p:cNvSpPr>
            <a:spLocks noGrp="1"/>
          </p:cNvSpPr>
          <p:nvPr>
            <p:ph type="title"/>
          </p:nvPr>
        </p:nvSpPr>
        <p:spPr/>
        <p:txBody>
          <a:bodyPr/>
          <a:lstStyle/>
          <a:p>
            <a:r>
              <a:rPr lang="en-US"/>
              <a:t>Treacherous Dido</a:t>
            </a:r>
          </a:p>
        </p:txBody>
      </p:sp>
      <p:sp>
        <p:nvSpPr>
          <p:cNvPr id="3" name="Content Placeholder 2">
            <a:extLst>
              <a:ext uri="{FF2B5EF4-FFF2-40B4-BE49-F238E27FC236}">
                <a16:creationId xmlns:a16="http://schemas.microsoft.com/office/drawing/2014/main" id="{A3A79F68-132C-5543-B069-414DF452437A}"/>
              </a:ext>
            </a:extLst>
          </p:cNvPr>
          <p:cNvSpPr>
            <a:spLocks noGrp="1"/>
          </p:cNvSpPr>
          <p:nvPr>
            <p:ph idx="1"/>
          </p:nvPr>
        </p:nvSpPr>
        <p:spPr/>
        <p:txBody>
          <a:bodyPr/>
          <a:lstStyle/>
          <a:p>
            <a:r>
              <a:rPr lang="it-IT" i="1"/>
              <a:t>Aen. </a:t>
            </a:r>
            <a:r>
              <a:rPr lang="it-IT"/>
              <a:t>4.552 </a:t>
            </a:r>
            <a:r>
              <a:rPr lang="it-IT" b="1" i="1"/>
              <a:t>non seruata fides </a:t>
            </a:r>
            <a:r>
              <a:rPr lang="it-IT" i="1"/>
              <a:t>cineri promissa Sychaeo (</a:t>
            </a:r>
            <a:r>
              <a:rPr lang="en-GB" b="1"/>
              <a:t>I have not kept my promise</a:t>
            </a:r>
            <a:r>
              <a:rPr lang="en-GB"/>
              <a:t> to the ashes of Sychaeus)</a:t>
            </a:r>
          </a:p>
          <a:p>
            <a:r>
              <a:rPr lang="it-IT" i="1"/>
              <a:t>Aen. </a:t>
            </a:r>
            <a:r>
              <a:rPr lang="it-IT"/>
              <a:t>4.600-606</a:t>
            </a:r>
            <a:r>
              <a:rPr lang="en-GB"/>
              <a:t> </a:t>
            </a:r>
            <a:r>
              <a:rPr lang="it-IT" i="1"/>
              <a:t>non potui abreptum divellere corpus et undis / spargere? non socios, non ipsum absumere ferro / Ascanium patriisque epulandum ponere mensis?</a:t>
            </a:r>
            <a:r>
              <a:rPr lang="en-GB" i="1">
                <a:effectLst/>
              </a:rPr>
              <a:t> </a:t>
            </a:r>
            <a:r>
              <a:rPr lang="en-GB">
                <a:effectLst/>
              </a:rPr>
              <a:t>(</a:t>
            </a:r>
            <a:r>
              <a:rPr lang="en-GB"/>
              <a:t>Couldn’t I have seized his body and torn it apart and scattered it in the waves? Couldn’t I have killed his companions with the sword, and Ascanius himself, and put him on his father’s table for him to banquet on?</a:t>
            </a:r>
            <a:r>
              <a:rPr lang="en-GB">
                <a:effectLst/>
              </a:rPr>
              <a:t>)</a:t>
            </a:r>
            <a:endParaRPr lang="en-GB" i="1"/>
          </a:p>
          <a:p>
            <a:pPr marL="0" indent="0">
              <a:buNone/>
            </a:pPr>
            <a:endParaRPr lang="en-US"/>
          </a:p>
        </p:txBody>
      </p:sp>
    </p:spTree>
    <p:extLst>
      <p:ext uri="{BB962C8B-B14F-4D97-AF65-F5344CB8AC3E}">
        <p14:creationId xmlns:p14="http://schemas.microsoft.com/office/powerpoint/2010/main" val="8693012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2"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Neue Haas Grotesk Text Pro"/>
            </a:endParaRPr>
          </a:p>
        </p:txBody>
      </p:sp>
      <p:sp useBgFill="1">
        <p:nvSpPr>
          <p:cNvPr id="10" name="Freeform: Shape 9">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614167" cy="51435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en-US">
              <a:solidFill>
                <a:prstClr val="white"/>
              </a:solidFill>
              <a:latin typeface="Calibri" panose="020F0502020204030204"/>
            </a:endParaRPr>
          </a:p>
        </p:txBody>
      </p:sp>
      <p:sp useBgFill="1">
        <p:nvSpPr>
          <p:cNvPr id="12" name="Freeform: Shape 11">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608608" cy="51435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en-US">
              <a:solidFill>
                <a:prstClr val="white"/>
              </a:solidFill>
              <a:latin typeface="Calibri" panose="020F0502020204030204"/>
            </a:endParaRPr>
          </a:p>
        </p:txBody>
      </p:sp>
      <p:sp>
        <p:nvSpPr>
          <p:cNvPr id="2" name="Title 1">
            <a:extLst>
              <a:ext uri="{FF2B5EF4-FFF2-40B4-BE49-F238E27FC236}">
                <a16:creationId xmlns:a16="http://schemas.microsoft.com/office/drawing/2014/main" id="{CC17CAC9-C365-524F-A5E5-039A89D27166}"/>
              </a:ext>
            </a:extLst>
          </p:cNvPr>
          <p:cNvSpPr>
            <a:spLocks noGrp="1"/>
          </p:cNvSpPr>
          <p:nvPr>
            <p:ph type="title"/>
          </p:nvPr>
        </p:nvSpPr>
        <p:spPr>
          <a:xfrm>
            <a:off x="466344" y="870966"/>
            <a:ext cx="2702052" cy="3394710"/>
          </a:xfrm>
        </p:spPr>
        <p:txBody>
          <a:bodyPr>
            <a:normAutofit/>
          </a:bodyPr>
          <a:lstStyle/>
          <a:p>
            <a:r>
              <a:rPr lang="en-GB"/>
              <a:t>Venus’ prejudice</a:t>
            </a:r>
            <a:br>
              <a:rPr lang="en-GB"/>
            </a:br>
            <a:endParaRPr lang="en-US"/>
          </a:p>
        </p:txBody>
      </p:sp>
      <p:sp>
        <p:nvSpPr>
          <p:cNvPr id="14" name="Rectangle 1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326537"/>
            <a:ext cx="96012" cy="4904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BC45D16D-D123-8E4F-8090-F0E8A12E4D7B}"/>
              </a:ext>
            </a:extLst>
          </p:cNvPr>
          <p:cNvSpPr>
            <a:spLocks noGrp="1"/>
          </p:cNvSpPr>
          <p:nvPr>
            <p:ph idx="1"/>
          </p:nvPr>
        </p:nvSpPr>
        <p:spPr>
          <a:xfrm>
            <a:off x="4075612" y="699516"/>
            <a:ext cx="4437452" cy="3744468"/>
          </a:xfrm>
        </p:spPr>
        <p:txBody>
          <a:bodyPr anchor="ctr">
            <a:normAutofit/>
          </a:bodyPr>
          <a:lstStyle/>
          <a:p>
            <a:pPr marL="0" indent="0">
              <a:buNone/>
            </a:pPr>
            <a:r>
              <a:rPr lang="en-US" sz="1500" i="1"/>
              <a:t>Aen. </a:t>
            </a:r>
            <a:r>
              <a:rPr lang="en-US" sz="1500"/>
              <a:t>1.661 </a:t>
            </a:r>
            <a:r>
              <a:rPr lang="en-US" sz="1500" b="1" i="1"/>
              <a:t>quippe</a:t>
            </a:r>
            <a:r>
              <a:rPr lang="en-US" sz="1500" i="1"/>
              <a:t> domum timet ambiguam Tyriosque </a:t>
            </a:r>
            <a:r>
              <a:rPr lang="en-US" sz="1500" b="1" i="1"/>
              <a:t>bilinguis</a:t>
            </a:r>
          </a:p>
          <a:p>
            <a:pPr marL="0" indent="0">
              <a:buNone/>
            </a:pPr>
            <a:r>
              <a:rPr lang="en-GB" sz="1500"/>
              <a:t>For </a:t>
            </a:r>
            <a:r>
              <a:rPr lang="en-GB" sz="1500" b="1"/>
              <a:t>of course </a:t>
            </a:r>
            <a:r>
              <a:rPr lang="en-GB" sz="1500"/>
              <a:t>she </a:t>
            </a:r>
            <a:r>
              <a:rPr lang="en-US" sz="1500"/>
              <a:t>fears this untrustworthy household and the </a:t>
            </a:r>
            <a:r>
              <a:rPr lang="en-US" sz="1500" b="1"/>
              <a:t>two-tongued</a:t>
            </a:r>
            <a:r>
              <a:rPr lang="en-US" sz="1500"/>
              <a:t> Tyrians</a:t>
            </a:r>
          </a:p>
          <a:p>
            <a:pPr marL="0" indent="0">
              <a:buNone/>
            </a:pPr>
            <a:endParaRPr lang="en-US" sz="1500"/>
          </a:p>
          <a:p>
            <a:pPr marL="0" indent="0">
              <a:buNone/>
            </a:pPr>
            <a:r>
              <a:rPr lang="en-US" sz="1500"/>
              <a:t>Cf. </a:t>
            </a:r>
            <a:r>
              <a:rPr lang="it-IT" sz="1500"/>
              <a:t>Plaut. </a:t>
            </a:r>
            <a:r>
              <a:rPr lang="it-IT" sz="1500" i="1"/>
              <a:t>Poen. </a:t>
            </a:r>
            <a:r>
              <a:rPr lang="it-IT" sz="1500"/>
              <a:t>1034 </a:t>
            </a:r>
            <a:r>
              <a:rPr lang="it-IT" sz="1500" i="1"/>
              <a:t>bisulci lingua quasi proserpens bestia</a:t>
            </a:r>
            <a:r>
              <a:rPr lang="en-GB" sz="1500" i="1"/>
              <a:t> </a:t>
            </a:r>
          </a:p>
          <a:p>
            <a:pPr marL="0" indent="0">
              <a:buNone/>
            </a:pPr>
            <a:r>
              <a:rPr lang="en-US" sz="1500"/>
              <a:t>with a two-forked tongue like a creeping beast</a:t>
            </a:r>
            <a:r>
              <a:rPr lang="en-GB" sz="1500"/>
              <a:t> </a:t>
            </a:r>
            <a:endParaRPr lang="en-GB" sz="1500" i="1"/>
          </a:p>
          <a:p>
            <a:pPr marL="0" indent="0">
              <a:buNone/>
            </a:pPr>
            <a:endParaRPr lang="en-GB" sz="1500" b="1" i="1"/>
          </a:p>
          <a:p>
            <a:pPr marL="0" indent="0">
              <a:buNone/>
            </a:pPr>
            <a:endParaRPr lang="en-US" sz="1500"/>
          </a:p>
        </p:txBody>
      </p:sp>
    </p:spTree>
    <p:extLst>
      <p:ext uri="{BB962C8B-B14F-4D97-AF65-F5344CB8AC3E}">
        <p14:creationId xmlns:p14="http://schemas.microsoft.com/office/powerpoint/2010/main" val="37981393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2"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Neue Haas Grotesk Text Pro"/>
            </a:endParaRPr>
          </a:p>
        </p:txBody>
      </p:sp>
      <p:sp useBgFill="1">
        <p:nvSpPr>
          <p:cNvPr id="10" name="Freeform: Shape 9">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614167" cy="51435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en-US">
              <a:solidFill>
                <a:prstClr val="white"/>
              </a:solidFill>
              <a:latin typeface="Calibri" panose="020F0502020204030204"/>
            </a:endParaRPr>
          </a:p>
        </p:txBody>
      </p:sp>
      <p:sp useBgFill="1">
        <p:nvSpPr>
          <p:cNvPr id="12" name="Freeform: Shape 11">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608608" cy="51435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en-US">
              <a:solidFill>
                <a:prstClr val="white"/>
              </a:solidFill>
              <a:latin typeface="Calibri" panose="020F0502020204030204"/>
            </a:endParaRPr>
          </a:p>
        </p:txBody>
      </p:sp>
      <p:sp>
        <p:nvSpPr>
          <p:cNvPr id="2" name="Title 1">
            <a:extLst>
              <a:ext uri="{FF2B5EF4-FFF2-40B4-BE49-F238E27FC236}">
                <a16:creationId xmlns:a16="http://schemas.microsoft.com/office/drawing/2014/main" id="{CC17CAC9-C365-524F-A5E5-039A89D27166}"/>
              </a:ext>
            </a:extLst>
          </p:cNvPr>
          <p:cNvSpPr>
            <a:spLocks noGrp="1"/>
          </p:cNvSpPr>
          <p:nvPr>
            <p:ph type="title"/>
          </p:nvPr>
        </p:nvSpPr>
        <p:spPr>
          <a:xfrm>
            <a:off x="466344" y="870966"/>
            <a:ext cx="2702052" cy="3394710"/>
          </a:xfrm>
        </p:spPr>
        <p:txBody>
          <a:bodyPr>
            <a:normAutofit/>
          </a:bodyPr>
          <a:lstStyle/>
          <a:p>
            <a:r>
              <a:rPr lang="en-GB"/>
              <a:t>Mercury’s prejudice</a:t>
            </a:r>
            <a:br>
              <a:rPr lang="en-GB"/>
            </a:br>
            <a:endParaRPr lang="en-US"/>
          </a:p>
        </p:txBody>
      </p:sp>
      <p:sp>
        <p:nvSpPr>
          <p:cNvPr id="14" name="Rectangle 1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326537"/>
            <a:ext cx="96012" cy="4904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BC45D16D-D123-8E4F-8090-F0E8A12E4D7B}"/>
              </a:ext>
            </a:extLst>
          </p:cNvPr>
          <p:cNvSpPr>
            <a:spLocks noGrp="1"/>
          </p:cNvSpPr>
          <p:nvPr>
            <p:ph idx="1"/>
          </p:nvPr>
        </p:nvSpPr>
        <p:spPr>
          <a:xfrm>
            <a:off x="3647005" y="1496884"/>
            <a:ext cx="5496997" cy="4142603"/>
          </a:xfrm>
        </p:spPr>
        <p:txBody>
          <a:bodyPr anchor="ctr">
            <a:normAutofit fontScale="92500" lnSpcReduction="20000"/>
          </a:bodyPr>
          <a:lstStyle/>
          <a:p>
            <a:pPr marL="0" indent="0">
              <a:buNone/>
            </a:pPr>
            <a:r>
              <a:rPr lang="it-IT" sz="1650" i="1"/>
              <a:t>Aen. </a:t>
            </a:r>
            <a:r>
              <a:rPr lang="it-IT" sz="1650"/>
              <a:t>1.302-4 </a:t>
            </a:r>
            <a:endParaRPr lang="en-GB" sz="1650"/>
          </a:p>
          <a:p>
            <a:pPr marL="0" indent="0">
              <a:buNone/>
            </a:pPr>
            <a:r>
              <a:rPr lang="it-IT" sz="1650" i="1"/>
              <a:t>Et iam iussa facit, ponuntque </a:t>
            </a:r>
            <a:r>
              <a:rPr lang="it-IT" sz="1650" b="1" i="1"/>
              <a:t>ferocia</a:t>
            </a:r>
            <a:r>
              <a:rPr lang="it-IT" sz="1650" i="1" u="sng"/>
              <a:t> </a:t>
            </a:r>
            <a:r>
              <a:rPr lang="it-IT" sz="1650" i="1"/>
              <a:t>Poeni</a:t>
            </a:r>
            <a:br>
              <a:rPr lang="it-IT" sz="1650" i="1"/>
            </a:br>
            <a:r>
              <a:rPr lang="it-IT" sz="1650" b="1" i="1"/>
              <a:t>corda </a:t>
            </a:r>
            <a:r>
              <a:rPr lang="it-IT" sz="1650" i="1"/>
              <a:t>volente deo; in primis regina quietum</a:t>
            </a:r>
            <a:br>
              <a:rPr lang="it-IT" sz="1650" i="1"/>
            </a:br>
            <a:r>
              <a:rPr lang="it-IT" sz="1650" b="1" i="1"/>
              <a:t>accipit</a:t>
            </a:r>
            <a:r>
              <a:rPr lang="it-IT" sz="1650" i="1"/>
              <a:t> in Teucros animum mentemque benignam</a:t>
            </a:r>
            <a:r>
              <a:rPr lang="en-GB" sz="1650" i="1"/>
              <a:t> </a:t>
            </a:r>
          </a:p>
          <a:p>
            <a:pPr marL="0" indent="0">
              <a:buNone/>
            </a:pPr>
            <a:endParaRPr lang="en-GB" sz="1650" b="1" i="1"/>
          </a:p>
          <a:p>
            <a:pPr marL="0" indent="0">
              <a:buNone/>
            </a:pPr>
            <a:r>
              <a:rPr lang="en-GB" sz="1650"/>
              <a:t>At once he carries out the commands, and the Punics put their </a:t>
            </a:r>
            <a:r>
              <a:rPr lang="en-GB" sz="1650" b="1"/>
              <a:t>fierce hearts </a:t>
            </a:r>
            <a:r>
              <a:rPr lang="en-GB" sz="1650"/>
              <a:t>aside, at the will of the god. Most of all the queen </a:t>
            </a:r>
            <a:r>
              <a:rPr lang="en-GB" sz="1650" b="1"/>
              <a:t>welcomes</a:t>
            </a:r>
            <a:r>
              <a:rPr lang="en-GB" sz="1650"/>
              <a:t> a serene spirit and a benevolent mind towards the Teucrians.  </a:t>
            </a:r>
          </a:p>
          <a:p>
            <a:pPr marL="0" indent="0">
              <a:buNone/>
            </a:pPr>
            <a:endParaRPr lang="en-GB" sz="1650"/>
          </a:p>
          <a:p>
            <a:pPr marL="0" indent="0">
              <a:buNone/>
            </a:pPr>
            <a:r>
              <a:rPr lang="en-GB" sz="1650"/>
              <a:t>Cf. </a:t>
            </a:r>
            <a:r>
              <a:rPr lang="it-IT" sz="1650"/>
              <a:t>Livy 9.6.13 </a:t>
            </a:r>
            <a:r>
              <a:rPr lang="it-IT" sz="1650" i="1"/>
              <a:t>Romanam uirtutem ferociamque </a:t>
            </a:r>
            <a:r>
              <a:rPr lang="it-IT" sz="1650"/>
              <a:t>(‘Roman virtue and fierceness’)</a:t>
            </a:r>
            <a:endParaRPr lang="it-IT" sz="1650" i="1"/>
          </a:p>
          <a:p>
            <a:pPr marL="0" indent="0">
              <a:buNone/>
            </a:pPr>
            <a:endParaRPr lang="it-IT" sz="1650" i="1"/>
          </a:p>
          <a:p>
            <a:pPr marL="0" indent="0">
              <a:buNone/>
            </a:pPr>
            <a:r>
              <a:rPr lang="it-IT" sz="1650"/>
              <a:t>Cf. </a:t>
            </a:r>
            <a:r>
              <a:rPr lang="it-IT" sz="1650" i="1"/>
              <a:t>Aen. 4.563-70</a:t>
            </a:r>
            <a:r>
              <a:rPr lang="en-GB" sz="1650" i="1"/>
              <a:t> </a:t>
            </a:r>
            <a:r>
              <a:rPr lang="it-IT" sz="1650" i="1"/>
              <a:t>illa </a:t>
            </a:r>
            <a:r>
              <a:rPr lang="it-IT" sz="1650" b="1" i="1"/>
              <a:t>dolos dirum</a:t>
            </a:r>
            <a:r>
              <a:rPr lang="it-IT" sz="1650" i="1"/>
              <a:t>que </a:t>
            </a:r>
            <a:r>
              <a:rPr lang="it-IT" sz="1650" b="1" i="1"/>
              <a:t>nefas</a:t>
            </a:r>
            <a:r>
              <a:rPr lang="it-IT" sz="1650" i="1"/>
              <a:t> in pectore versat </a:t>
            </a:r>
            <a:r>
              <a:rPr lang="it-IT" sz="1650"/>
              <a:t>(‘she is turning in her heart a deceptive and abominable, unspeakable crime’)</a:t>
            </a:r>
            <a:endParaRPr lang="en-GB" sz="1650"/>
          </a:p>
          <a:p>
            <a:pPr marL="0" indent="0">
              <a:buNone/>
            </a:pPr>
            <a:endParaRPr lang="it-IT" sz="1500"/>
          </a:p>
          <a:p>
            <a:pPr marL="0" indent="0">
              <a:buNone/>
            </a:pPr>
            <a:endParaRPr lang="it-IT" sz="1500" i="1"/>
          </a:p>
          <a:p>
            <a:pPr marL="0" indent="0">
              <a:buNone/>
            </a:pPr>
            <a:endParaRPr lang="en-GB" sz="1500" i="1"/>
          </a:p>
          <a:p>
            <a:pPr marL="0" indent="0">
              <a:buNone/>
            </a:pPr>
            <a:endParaRPr lang="en-GB"/>
          </a:p>
          <a:p>
            <a:pPr marL="0" indent="0">
              <a:buNone/>
            </a:pPr>
            <a:endParaRPr lang="en-GB" sz="1500" b="1" i="1"/>
          </a:p>
          <a:p>
            <a:pPr marL="0" indent="0">
              <a:buNone/>
            </a:pPr>
            <a:endParaRPr lang="en-US" sz="1500"/>
          </a:p>
        </p:txBody>
      </p:sp>
    </p:spTree>
    <p:extLst>
      <p:ext uri="{BB962C8B-B14F-4D97-AF65-F5344CB8AC3E}">
        <p14:creationId xmlns:p14="http://schemas.microsoft.com/office/powerpoint/2010/main" val="1368976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16AC44C-8FEB-EA40-8964-41401E0EBB34}"/>
              </a:ext>
            </a:extLst>
          </p:cNvPr>
          <p:cNvSpPr txBox="1"/>
          <p:nvPr/>
        </p:nvSpPr>
        <p:spPr>
          <a:xfrm>
            <a:off x="469231" y="3469961"/>
            <a:ext cx="8097252" cy="923330"/>
          </a:xfrm>
          <a:prstGeom prst="rect">
            <a:avLst/>
          </a:prstGeom>
          <a:noFill/>
        </p:spPr>
        <p:txBody>
          <a:bodyPr wrap="square" numCol="2" rtlCol="0">
            <a:spAutoFit/>
          </a:bodyPr>
          <a:lstStyle/>
          <a:p>
            <a:pPr>
              <a:defRPr/>
            </a:pPr>
            <a:r>
              <a:rPr lang="it-IT" i="1">
                <a:solidFill>
                  <a:prstClr val="black"/>
                </a:solidFill>
                <a:latin typeface="Georgia" panose="02040502050405020303" pitchFamily="18" charset="0"/>
              </a:rPr>
              <a:t>Aen. </a:t>
            </a:r>
            <a:r>
              <a:rPr lang="it-IT">
                <a:solidFill>
                  <a:prstClr val="black"/>
                </a:solidFill>
                <a:latin typeface="Georgia" panose="02040502050405020303" pitchFamily="18" charset="0"/>
              </a:rPr>
              <a:t>1.338-9</a:t>
            </a:r>
          </a:p>
          <a:p>
            <a:pPr>
              <a:defRPr/>
            </a:pPr>
            <a:r>
              <a:rPr lang="it-IT">
                <a:solidFill>
                  <a:prstClr val="black"/>
                </a:solidFill>
                <a:latin typeface="Georgia" panose="02040502050405020303" pitchFamily="18" charset="0"/>
              </a:rPr>
              <a:t>Punica regna vides, Tyrios et Agenoris urbem;</a:t>
            </a:r>
            <a:endParaRPr lang="en-GB">
              <a:solidFill>
                <a:prstClr val="black"/>
              </a:solidFill>
              <a:latin typeface="Georgia" panose="02040502050405020303" pitchFamily="18" charset="0"/>
            </a:endParaRPr>
          </a:p>
          <a:p>
            <a:pPr>
              <a:defRPr/>
            </a:pPr>
            <a:r>
              <a:rPr lang="en-US" b="1">
                <a:solidFill>
                  <a:prstClr val="black"/>
                </a:solidFill>
                <a:latin typeface="Georgia" panose="02040502050405020303" pitchFamily="18" charset="0"/>
              </a:rPr>
              <a:t>sed fines Libyci</a:t>
            </a:r>
            <a:r>
              <a:rPr lang="en-US">
                <a:solidFill>
                  <a:prstClr val="black"/>
                </a:solidFill>
                <a:latin typeface="Georgia" panose="02040502050405020303" pitchFamily="18" charset="0"/>
              </a:rPr>
              <a:t>, </a:t>
            </a:r>
            <a:r>
              <a:rPr lang="en-US" b="1">
                <a:solidFill>
                  <a:prstClr val="black"/>
                </a:solidFill>
                <a:latin typeface="Georgia" panose="02040502050405020303" pitchFamily="18" charset="0"/>
              </a:rPr>
              <a:t>genus intractabile bello</a:t>
            </a:r>
            <a:r>
              <a:rPr lang="en-US">
                <a:solidFill>
                  <a:prstClr val="black"/>
                </a:solidFill>
                <a:latin typeface="Georgia" panose="02040502050405020303" pitchFamily="18" charset="0"/>
              </a:rPr>
              <a:t>. </a:t>
            </a:r>
          </a:p>
          <a:p>
            <a:pPr>
              <a:defRPr/>
            </a:pPr>
            <a:endParaRPr lang="en-US">
              <a:solidFill>
                <a:prstClr val="black"/>
              </a:solidFill>
              <a:latin typeface="Georgia" panose="02040502050405020303" pitchFamily="18" charset="0"/>
            </a:endParaRPr>
          </a:p>
          <a:p>
            <a:r>
              <a:rPr lang="en-US">
                <a:solidFill>
                  <a:prstClr val="black"/>
                </a:solidFill>
                <a:latin typeface="Georgia" panose="02040502050405020303" pitchFamily="18" charset="0"/>
              </a:rPr>
              <a:t>It is a Punic kingdom you are looking at: Tyrian people, and the city of Agenor. </a:t>
            </a:r>
            <a:r>
              <a:rPr lang="en-US" b="1">
                <a:solidFill>
                  <a:srgbClr val="000000"/>
                </a:solidFill>
                <a:latin typeface="Georgia" panose="02040502050405020303" pitchFamily="18" charset="0"/>
              </a:rPr>
              <a:t>But at its borders are the Libyans, a race impossible to handle in war</a:t>
            </a:r>
            <a:r>
              <a:rPr lang="en-US">
                <a:solidFill>
                  <a:srgbClr val="000000"/>
                </a:solidFill>
                <a:latin typeface="Neue Haas Grotesk Text Pro"/>
              </a:rPr>
              <a:t>.</a:t>
            </a:r>
            <a:r>
              <a:rPr lang="en-GB">
                <a:solidFill>
                  <a:prstClr val="black"/>
                </a:solidFill>
                <a:latin typeface="Georgia" panose="02040502050405020303" pitchFamily="18" charset="0"/>
              </a:rPr>
              <a:t>  </a:t>
            </a:r>
            <a:endParaRPr lang="en-US">
              <a:solidFill>
                <a:prstClr val="black"/>
              </a:solidFill>
              <a:latin typeface="Georgia" panose="02040502050405020303" pitchFamily="18" charset="0"/>
            </a:endParaRPr>
          </a:p>
        </p:txBody>
      </p:sp>
      <p:sp>
        <p:nvSpPr>
          <p:cNvPr id="6" name="TextBox 5">
            <a:extLst>
              <a:ext uri="{FF2B5EF4-FFF2-40B4-BE49-F238E27FC236}">
                <a16:creationId xmlns:a16="http://schemas.microsoft.com/office/drawing/2014/main" id="{0A8A9405-79DC-6349-BE84-D558FD4B6D34}"/>
              </a:ext>
            </a:extLst>
          </p:cNvPr>
          <p:cNvSpPr txBox="1"/>
          <p:nvPr/>
        </p:nvSpPr>
        <p:spPr>
          <a:xfrm>
            <a:off x="469231" y="1393730"/>
            <a:ext cx="8097252" cy="1131079"/>
          </a:xfrm>
          <a:prstGeom prst="rect">
            <a:avLst/>
          </a:prstGeom>
          <a:noFill/>
        </p:spPr>
        <p:txBody>
          <a:bodyPr wrap="square" numCol="2" rtlCol="0">
            <a:spAutoFit/>
          </a:bodyPr>
          <a:lstStyle/>
          <a:p>
            <a:r>
              <a:rPr lang="it-IT" i="1">
                <a:solidFill>
                  <a:srgbClr val="000000"/>
                </a:solidFill>
                <a:latin typeface="Georgia" panose="02040502050405020303" pitchFamily="18" charset="0"/>
              </a:rPr>
              <a:t>Aen. </a:t>
            </a:r>
            <a:r>
              <a:rPr lang="it-IT">
                <a:solidFill>
                  <a:srgbClr val="000000"/>
                </a:solidFill>
                <a:latin typeface="Georgia" panose="02040502050405020303" pitchFamily="18" charset="0"/>
              </a:rPr>
              <a:t>1.575 </a:t>
            </a:r>
          </a:p>
          <a:p>
            <a:r>
              <a:rPr lang="it-IT">
                <a:solidFill>
                  <a:srgbClr val="000000"/>
                </a:solidFill>
                <a:latin typeface="Georgia" panose="02040502050405020303" pitchFamily="18" charset="0"/>
              </a:rPr>
              <a:t>Tros Tyriusque mihi </a:t>
            </a:r>
            <a:r>
              <a:rPr lang="it-IT" b="1">
                <a:solidFill>
                  <a:srgbClr val="000000"/>
                </a:solidFill>
                <a:latin typeface="Georgia" panose="02040502050405020303" pitchFamily="18" charset="0"/>
              </a:rPr>
              <a:t>nullo discrimine </a:t>
            </a:r>
            <a:r>
              <a:rPr lang="it-IT">
                <a:solidFill>
                  <a:srgbClr val="000000"/>
                </a:solidFill>
                <a:latin typeface="Georgia" panose="02040502050405020303" pitchFamily="18" charset="0"/>
              </a:rPr>
              <a:t>agetur</a:t>
            </a:r>
            <a:endParaRPr lang="en-GB">
              <a:solidFill>
                <a:srgbClr val="000000"/>
              </a:solidFill>
              <a:latin typeface="Georgia" panose="02040502050405020303" pitchFamily="18" charset="0"/>
            </a:endParaRPr>
          </a:p>
          <a:p>
            <a:r>
              <a:rPr lang="it-IT">
                <a:solidFill>
                  <a:srgbClr val="000000"/>
                </a:solidFill>
                <a:latin typeface="Georgia" panose="02040502050405020303" pitchFamily="18" charset="0"/>
              </a:rPr>
              <a:t> </a:t>
            </a:r>
            <a:endParaRPr lang="en-GB">
              <a:solidFill>
                <a:srgbClr val="000000"/>
              </a:solidFill>
              <a:latin typeface="Georgia" panose="02040502050405020303" pitchFamily="18" charset="0"/>
            </a:endParaRPr>
          </a:p>
          <a:p>
            <a:r>
              <a:rPr lang="en-GB" i="1">
                <a:solidFill>
                  <a:srgbClr val="000000"/>
                </a:solidFill>
                <a:latin typeface="Georgia" panose="02040502050405020303" pitchFamily="18" charset="0"/>
              </a:rPr>
              <a:t>Aen. </a:t>
            </a:r>
            <a:r>
              <a:rPr lang="en-GB">
                <a:solidFill>
                  <a:srgbClr val="000000"/>
                </a:solidFill>
                <a:latin typeface="Georgia" panose="02040502050405020303" pitchFamily="18" charset="0"/>
              </a:rPr>
              <a:t>1.616 </a:t>
            </a:r>
          </a:p>
          <a:p>
            <a:r>
              <a:rPr lang="en-GB">
                <a:solidFill>
                  <a:srgbClr val="000000"/>
                </a:solidFill>
                <a:latin typeface="Georgia" panose="02040502050405020303" pitchFamily="18" charset="0"/>
              </a:rPr>
              <a:t>Quae uis </a:t>
            </a:r>
            <a:r>
              <a:rPr lang="en-GB" b="1">
                <a:solidFill>
                  <a:srgbClr val="000000"/>
                </a:solidFill>
                <a:latin typeface="Georgia" panose="02040502050405020303" pitchFamily="18" charset="0"/>
              </a:rPr>
              <a:t>immanibus</a:t>
            </a:r>
            <a:r>
              <a:rPr lang="en-GB">
                <a:solidFill>
                  <a:srgbClr val="000000"/>
                </a:solidFill>
                <a:latin typeface="Georgia" panose="02040502050405020303" pitchFamily="18" charset="0"/>
              </a:rPr>
              <a:t> applicat oris? </a:t>
            </a:r>
            <a:endParaRPr lang="en-GB">
              <a:solidFill>
                <a:prstClr val="black"/>
              </a:solidFill>
              <a:latin typeface="Georgia" panose="02040502050405020303" pitchFamily="18" charset="0"/>
            </a:endParaRPr>
          </a:p>
          <a:p>
            <a:pPr>
              <a:defRPr/>
            </a:pPr>
            <a:endParaRPr lang="en-GB">
              <a:solidFill>
                <a:prstClr val="black"/>
              </a:solidFill>
              <a:latin typeface="Georgia" panose="02040502050405020303" pitchFamily="18" charset="0"/>
            </a:endParaRPr>
          </a:p>
          <a:p>
            <a:r>
              <a:rPr lang="en-GB">
                <a:solidFill>
                  <a:srgbClr val="000000"/>
                </a:solidFill>
                <a:latin typeface="Georgia" panose="02040502050405020303" pitchFamily="18" charset="0"/>
              </a:rPr>
              <a:t>I will </a:t>
            </a:r>
            <a:r>
              <a:rPr lang="en-GB" b="1">
                <a:solidFill>
                  <a:srgbClr val="000000"/>
                </a:solidFill>
                <a:latin typeface="Georgia" panose="02040502050405020303" pitchFamily="18" charset="0"/>
              </a:rPr>
              <a:t>not discriminate</a:t>
            </a:r>
            <a:r>
              <a:rPr lang="en-GB">
                <a:solidFill>
                  <a:srgbClr val="000000"/>
                </a:solidFill>
                <a:latin typeface="Georgia" panose="02040502050405020303" pitchFamily="18" charset="0"/>
              </a:rPr>
              <a:t> between Trojans and Tyrians </a:t>
            </a:r>
          </a:p>
          <a:p>
            <a:r>
              <a:rPr lang="en-GB">
                <a:solidFill>
                  <a:srgbClr val="000000"/>
                </a:solidFill>
                <a:latin typeface="Georgia" panose="02040502050405020303" pitchFamily="18" charset="0"/>
              </a:rPr>
              <a:t> </a:t>
            </a:r>
          </a:p>
          <a:p>
            <a:r>
              <a:rPr lang="en-GB">
                <a:solidFill>
                  <a:srgbClr val="000000"/>
                </a:solidFill>
                <a:latin typeface="Georgia" panose="02040502050405020303" pitchFamily="18" charset="0"/>
              </a:rPr>
              <a:t>What power has driven you to these </a:t>
            </a:r>
            <a:r>
              <a:rPr lang="en-GB" b="1">
                <a:solidFill>
                  <a:srgbClr val="000000"/>
                </a:solidFill>
                <a:latin typeface="Georgia" panose="02040502050405020303" pitchFamily="18" charset="0"/>
              </a:rPr>
              <a:t>savage </a:t>
            </a:r>
            <a:r>
              <a:rPr lang="en-GB">
                <a:solidFill>
                  <a:srgbClr val="000000"/>
                </a:solidFill>
                <a:latin typeface="Georgia" panose="02040502050405020303" pitchFamily="18" charset="0"/>
              </a:rPr>
              <a:t>shores? </a:t>
            </a:r>
            <a:endParaRPr lang="en-GB">
              <a:solidFill>
                <a:prstClr val="black"/>
              </a:solidFill>
              <a:latin typeface="Georgia" panose="02040502050405020303" pitchFamily="18" charset="0"/>
            </a:endParaRPr>
          </a:p>
        </p:txBody>
      </p:sp>
      <p:sp>
        <p:nvSpPr>
          <p:cNvPr id="2" name="TextBox 1">
            <a:extLst>
              <a:ext uri="{FF2B5EF4-FFF2-40B4-BE49-F238E27FC236}">
                <a16:creationId xmlns:a16="http://schemas.microsoft.com/office/drawing/2014/main" id="{3EF8289F-5736-764A-99F9-D6E9B359B0E8}"/>
              </a:ext>
            </a:extLst>
          </p:cNvPr>
          <p:cNvSpPr txBox="1"/>
          <p:nvPr/>
        </p:nvSpPr>
        <p:spPr>
          <a:xfrm>
            <a:off x="2814866" y="425496"/>
            <a:ext cx="4215131" cy="438582"/>
          </a:xfrm>
          <a:prstGeom prst="rect">
            <a:avLst/>
          </a:prstGeom>
          <a:noFill/>
        </p:spPr>
        <p:txBody>
          <a:bodyPr wrap="square" rtlCol="0">
            <a:spAutoFit/>
          </a:bodyPr>
          <a:lstStyle/>
          <a:p>
            <a:r>
              <a:rPr lang="it-IT" sz="2250" b="1">
                <a:solidFill>
                  <a:srgbClr val="000000"/>
                </a:solidFill>
                <a:latin typeface="Georgia" panose="02040502050405020303" pitchFamily="18" charset="0"/>
              </a:rPr>
              <a:t>Dido’s discrimination</a:t>
            </a:r>
            <a:r>
              <a:rPr lang="en-GB" sz="2250">
                <a:solidFill>
                  <a:srgbClr val="000000"/>
                </a:solidFill>
                <a:latin typeface="Georgia" panose="02040502050405020303" pitchFamily="18" charset="0"/>
              </a:rPr>
              <a:t> </a:t>
            </a:r>
            <a:endParaRPr lang="en-US" sz="2250" b="1">
              <a:solidFill>
                <a:prstClr val="black"/>
              </a:solidFill>
              <a:latin typeface="Georgia" panose="02040502050405020303" pitchFamily="18" charset="0"/>
            </a:endParaRPr>
          </a:p>
        </p:txBody>
      </p:sp>
    </p:spTree>
    <p:extLst>
      <p:ext uri="{BB962C8B-B14F-4D97-AF65-F5344CB8AC3E}">
        <p14:creationId xmlns:p14="http://schemas.microsoft.com/office/powerpoint/2010/main" val="13556964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16AC44C-8FEB-EA40-8964-41401E0EBB34}"/>
              </a:ext>
            </a:extLst>
          </p:cNvPr>
          <p:cNvSpPr txBox="1"/>
          <p:nvPr/>
        </p:nvSpPr>
        <p:spPr>
          <a:xfrm>
            <a:off x="469232" y="1046748"/>
            <a:ext cx="7640053" cy="1754326"/>
          </a:xfrm>
          <a:prstGeom prst="rect">
            <a:avLst/>
          </a:prstGeom>
          <a:noFill/>
        </p:spPr>
        <p:txBody>
          <a:bodyPr wrap="square" rtlCol="0">
            <a:spAutoFit/>
          </a:bodyPr>
          <a:lstStyle/>
          <a:p>
            <a:r>
              <a:rPr lang="en-GB">
                <a:solidFill>
                  <a:srgbClr val="000000"/>
                </a:solidFill>
                <a:latin typeface="Georgia" panose="02040502050405020303" pitchFamily="18" charset="0"/>
              </a:rPr>
              <a:t>Justin 18.5.4-5 The Cypriots used to send the virgins to prostitute themselves on the shore, in determined days before they would get married, so as to procure themslves a dowry and make offerings to Venus to ensure fidelity to their future husbands. </a:t>
            </a:r>
            <a:r>
              <a:rPr lang="en-GB" b="1">
                <a:solidFill>
                  <a:srgbClr val="000000"/>
                </a:solidFill>
                <a:latin typeface="Georgia" panose="02040502050405020303" pitchFamily="18" charset="0"/>
              </a:rPr>
              <a:t>Elissa ordered for eighty of these women to be abducted when they were still virgins</a:t>
            </a:r>
            <a:r>
              <a:rPr lang="en-GB">
                <a:solidFill>
                  <a:srgbClr val="000000"/>
                </a:solidFill>
                <a:latin typeface="Georgia" panose="02040502050405020303" pitchFamily="18" charset="0"/>
              </a:rPr>
              <a:t> and carried onto her ships, so that the Tyrian youth could get married and the city could ensure a progeny (</a:t>
            </a:r>
            <a:r>
              <a:rPr lang="en-GB" i="1">
                <a:solidFill>
                  <a:srgbClr val="000000"/>
                </a:solidFill>
                <a:latin typeface="Georgia" panose="02040502050405020303" pitchFamily="18" charset="0"/>
              </a:rPr>
              <a:t>harum igitur ex numero LXXX admodum virgines raptas navibus inponi Elissa iubet, ut et iuventus matrimonia et urbs subolem habere posset</a:t>
            </a:r>
            <a:r>
              <a:rPr lang="en-GB">
                <a:solidFill>
                  <a:srgbClr val="000000"/>
                </a:solidFill>
                <a:latin typeface="Georgia" panose="02040502050405020303" pitchFamily="18" charset="0"/>
              </a:rPr>
              <a:t>)</a:t>
            </a:r>
          </a:p>
          <a:p>
            <a:endParaRPr lang="en-US">
              <a:solidFill>
                <a:srgbClr val="000000"/>
              </a:solidFill>
              <a:latin typeface="Neue Haas Grotesk Text Pro"/>
            </a:endParaRPr>
          </a:p>
        </p:txBody>
      </p:sp>
      <p:sp>
        <p:nvSpPr>
          <p:cNvPr id="6" name="TextBox 5">
            <a:extLst>
              <a:ext uri="{FF2B5EF4-FFF2-40B4-BE49-F238E27FC236}">
                <a16:creationId xmlns:a16="http://schemas.microsoft.com/office/drawing/2014/main" id="{0A8A9405-79DC-6349-BE84-D558FD4B6D34}"/>
              </a:ext>
            </a:extLst>
          </p:cNvPr>
          <p:cNvSpPr txBox="1"/>
          <p:nvPr/>
        </p:nvSpPr>
        <p:spPr>
          <a:xfrm>
            <a:off x="469232" y="2927986"/>
            <a:ext cx="8097252" cy="715581"/>
          </a:xfrm>
          <a:prstGeom prst="rect">
            <a:avLst/>
          </a:prstGeom>
          <a:noFill/>
        </p:spPr>
        <p:txBody>
          <a:bodyPr wrap="square" numCol="2" rtlCol="0">
            <a:spAutoFit/>
          </a:bodyPr>
          <a:lstStyle/>
          <a:p>
            <a:r>
              <a:rPr lang="en-US" i="1">
                <a:solidFill>
                  <a:srgbClr val="000000"/>
                </a:solidFill>
                <a:latin typeface="Georgia" panose="02040502050405020303" pitchFamily="18" charset="0"/>
              </a:rPr>
              <a:t>Aen.</a:t>
            </a:r>
            <a:r>
              <a:rPr lang="en-US">
                <a:solidFill>
                  <a:srgbClr val="000000"/>
                </a:solidFill>
                <a:latin typeface="Georgia" panose="02040502050405020303" pitchFamily="18" charset="0"/>
              </a:rPr>
              <a:t> 1.621-2 </a:t>
            </a:r>
            <a:r>
              <a:rPr lang="en-GB">
                <a:solidFill>
                  <a:srgbClr val="000000"/>
                </a:solidFill>
                <a:latin typeface="Georgia" panose="02040502050405020303" pitchFamily="18" charset="0"/>
              </a:rPr>
              <a:t> genitor tum Belus opimam</a:t>
            </a:r>
            <a:br>
              <a:rPr lang="en-GB">
                <a:solidFill>
                  <a:srgbClr val="000000"/>
                </a:solidFill>
                <a:latin typeface="Georgia" panose="02040502050405020303" pitchFamily="18" charset="0"/>
              </a:rPr>
            </a:br>
            <a:r>
              <a:rPr lang="en-GB" b="1">
                <a:solidFill>
                  <a:srgbClr val="000000"/>
                </a:solidFill>
                <a:latin typeface="Georgia" panose="02040502050405020303" pitchFamily="18" charset="0"/>
              </a:rPr>
              <a:t>uastabat </a:t>
            </a:r>
            <a:r>
              <a:rPr lang="en-GB">
                <a:solidFill>
                  <a:srgbClr val="000000"/>
                </a:solidFill>
                <a:latin typeface="Georgia" panose="02040502050405020303" pitchFamily="18" charset="0"/>
              </a:rPr>
              <a:t>Cyprum, et </a:t>
            </a:r>
            <a:r>
              <a:rPr lang="en-GB" b="1">
                <a:solidFill>
                  <a:srgbClr val="000000"/>
                </a:solidFill>
                <a:latin typeface="Georgia" panose="02040502050405020303" pitchFamily="18" charset="0"/>
              </a:rPr>
              <a:t>uictor </a:t>
            </a:r>
            <a:r>
              <a:rPr lang="en-GB">
                <a:solidFill>
                  <a:srgbClr val="000000"/>
                </a:solidFill>
                <a:latin typeface="Georgia" panose="02040502050405020303" pitchFamily="18" charset="0"/>
              </a:rPr>
              <a:t>dicione tenebat...</a:t>
            </a:r>
          </a:p>
          <a:p>
            <a:endParaRPr lang="en-GB">
              <a:solidFill>
                <a:srgbClr val="000000"/>
              </a:solidFill>
              <a:latin typeface="Georgia" panose="02040502050405020303" pitchFamily="18" charset="0"/>
            </a:endParaRPr>
          </a:p>
          <a:p>
            <a:r>
              <a:rPr lang="en-GB">
                <a:solidFill>
                  <a:srgbClr val="000000"/>
                </a:solidFill>
                <a:latin typeface="Georgia" panose="02040502050405020303" pitchFamily="18" charset="0"/>
              </a:rPr>
              <a:t>                 at the time when my father Belus </a:t>
            </a:r>
            <a:r>
              <a:rPr lang="en-GB" b="1">
                <a:solidFill>
                  <a:srgbClr val="000000"/>
                </a:solidFill>
                <a:latin typeface="Georgia" panose="02040502050405020303" pitchFamily="18" charset="0"/>
              </a:rPr>
              <a:t>was laying waste </a:t>
            </a:r>
            <a:r>
              <a:rPr lang="en-GB">
                <a:solidFill>
                  <a:srgbClr val="000000"/>
                </a:solidFill>
                <a:latin typeface="Georgia" panose="02040502050405020303" pitchFamily="18" charset="0"/>
              </a:rPr>
              <a:t>on rich Cyprus, </a:t>
            </a:r>
            <a:r>
              <a:rPr lang="en-GB" b="1">
                <a:solidFill>
                  <a:srgbClr val="000000"/>
                </a:solidFill>
                <a:latin typeface="Georgia" panose="02040502050405020303" pitchFamily="18" charset="0"/>
              </a:rPr>
              <a:t>and kept it under his rule as a conqueror </a:t>
            </a:r>
            <a:endParaRPr lang="en-US" b="1" i="1">
              <a:solidFill>
                <a:srgbClr val="000000"/>
              </a:solidFill>
              <a:latin typeface="Georgia" panose="02040502050405020303" pitchFamily="18" charset="0"/>
            </a:endParaRPr>
          </a:p>
        </p:txBody>
      </p:sp>
      <p:sp>
        <p:nvSpPr>
          <p:cNvPr id="7" name="TextBox 6">
            <a:extLst>
              <a:ext uri="{FF2B5EF4-FFF2-40B4-BE49-F238E27FC236}">
                <a16:creationId xmlns:a16="http://schemas.microsoft.com/office/drawing/2014/main" id="{77FF93B9-E106-8E49-81D5-EB968DF84093}"/>
              </a:ext>
            </a:extLst>
          </p:cNvPr>
          <p:cNvSpPr txBox="1"/>
          <p:nvPr/>
        </p:nvSpPr>
        <p:spPr>
          <a:xfrm>
            <a:off x="1811014" y="250422"/>
            <a:ext cx="5255708" cy="669414"/>
          </a:xfrm>
          <a:prstGeom prst="rect">
            <a:avLst/>
          </a:prstGeom>
          <a:noFill/>
        </p:spPr>
        <p:txBody>
          <a:bodyPr wrap="square" rtlCol="0">
            <a:spAutoFit/>
          </a:bodyPr>
          <a:lstStyle/>
          <a:p>
            <a:pPr algn="ctr"/>
            <a:r>
              <a:rPr lang="en-GB" sz="2250" b="1">
                <a:solidFill>
                  <a:srgbClr val="000000"/>
                </a:solidFill>
                <a:latin typeface="Georgia" panose="02040502050405020303" pitchFamily="18" charset="0"/>
              </a:rPr>
              <a:t>Punic colonization</a:t>
            </a:r>
            <a:endParaRPr lang="en-GB" sz="2250">
              <a:solidFill>
                <a:srgbClr val="000000"/>
              </a:solidFill>
              <a:latin typeface="Georgia" panose="02040502050405020303" pitchFamily="18" charset="0"/>
            </a:endParaRPr>
          </a:p>
          <a:p>
            <a:endParaRPr lang="en-US" sz="1500" b="1">
              <a:solidFill>
                <a:srgbClr val="000000"/>
              </a:solidFill>
              <a:latin typeface="Georgia" panose="02040502050405020303" pitchFamily="18" charset="0"/>
            </a:endParaRPr>
          </a:p>
        </p:txBody>
      </p:sp>
    </p:spTree>
    <p:extLst>
      <p:ext uri="{BB962C8B-B14F-4D97-AF65-F5344CB8AC3E}">
        <p14:creationId xmlns:p14="http://schemas.microsoft.com/office/powerpoint/2010/main" val="30996507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7" y="0"/>
            <a:ext cx="8375585" cy="151410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panose="020F0502020204030204"/>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5196" y="0"/>
            <a:ext cx="8366760" cy="150876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panose="020F0502020204030204"/>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6" y="590514"/>
            <a:ext cx="96012" cy="5280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panose="020F0502020204030204"/>
            </a:endParaRPr>
          </a:p>
        </p:txBody>
      </p:sp>
      <p:sp useBgFill="1">
        <p:nvSpPr>
          <p:cNvPr id="16" name="Rectangle 15">
            <a:extLst>
              <a:ext uri="{FF2B5EF4-FFF2-40B4-BE49-F238E27FC236}">
                <a16:creationId xmlns:a16="http://schemas.microsoft.com/office/drawing/2014/main" id="{CBB2B1F0-0DD6-4744-9A46-7A344FB48E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Neue Haas Grotesk Text Pro"/>
            </a:endParaRPr>
          </a:p>
        </p:txBody>
      </p:sp>
      <p:sp>
        <p:nvSpPr>
          <p:cNvPr id="2" name="TextBox 1">
            <a:extLst>
              <a:ext uri="{FF2B5EF4-FFF2-40B4-BE49-F238E27FC236}">
                <a16:creationId xmlns:a16="http://schemas.microsoft.com/office/drawing/2014/main" id="{3EF8289F-5736-764A-99F9-D6E9B359B0E8}"/>
              </a:ext>
            </a:extLst>
          </p:cNvPr>
          <p:cNvSpPr txBox="1"/>
          <p:nvPr/>
        </p:nvSpPr>
        <p:spPr>
          <a:xfrm>
            <a:off x="630936" y="320040"/>
            <a:ext cx="7879842" cy="1439356"/>
          </a:xfrm>
          <a:prstGeom prst="rect">
            <a:avLst/>
          </a:prstGeom>
        </p:spPr>
        <p:txBody>
          <a:bodyPr vert="horz" lIns="68580" tIns="34290" rIns="68580" bIns="34290" rtlCol="0" anchor="b">
            <a:normAutofit/>
          </a:bodyPr>
          <a:lstStyle/>
          <a:p>
            <a:pPr>
              <a:lnSpc>
                <a:spcPct val="90000"/>
              </a:lnSpc>
              <a:spcBef>
                <a:spcPct val="0"/>
              </a:spcBef>
              <a:spcAft>
                <a:spcPts val="450"/>
              </a:spcAft>
            </a:pPr>
            <a:r>
              <a:rPr lang="en-US" sz="3000" b="1">
                <a:solidFill>
                  <a:srgbClr val="000000"/>
                </a:solidFill>
                <a:latin typeface="Neue Haas Grotesk Text Pro"/>
              </a:rPr>
              <a:t>Dido’s discrimination / Dido’s Africanisation</a:t>
            </a:r>
          </a:p>
        </p:txBody>
      </p:sp>
      <p:sp>
        <p:nvSpPr>
          <p:cNvPr id="18" name="Rectangle 17">
            <a:extLst>
              <a:ext uri="{FF2B5EF4-FFF2-40B4-BE49-F238E27FC236}">
                <a16:creationId xmlns:a16="http://schemas.microsoft.com/office/drawing/2014/main" id="{7A0B5DEA-ADF6-4BA5-9307-147F0A4685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1510" y="2173986"/>
            <a:ext cx="7879842" cy="13716"/>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panose="020F0502020204030204"/>
            </a:endParaRPr>
          </a:p>
        </p:txBody>
      </p:sp>
      <p:sp>
        <p:nvSpPr>
          <p:cNvPr id="20" name="Rectangle 19">
            <a:extLst>
              <a:ext uri="{FF2B5EF4-FFF2-40B4-BE49-F238E27FC236}">
                <a16:creationId xmlns:a16="http://schemas.microsoft.com/office/drawing/2014/main" id="{9DECDBF4-02B6-4BB4-B65B-B8107AD6A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630936" y="2087987"/>
            <a:ext cx="1405093" cy="10287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panose="020F0502020204030204"/>
            </a:endParaRPr>
          </a:p>
        </p:txBody>
      </p:sp>
      <p:sp>
        <p:nvSpPr>
          <p:cNvPr id="5" name="TextBox 4">
            <a:extLst>
              <a:ext uri="{FF2B5EF4-FFF2-40B4-BE49-F238E27FC236}">
                <a16:creationId xmlns:a16="http://schemas.microsoft.com/office/drawing/2014/main" id="{9348D82E-A3EF-9E40-9F1E-058887E36A34}"/>
              </a:ext>
            </a:extLst>
          </p:cNvPr>
          <p:cNvSpPr txBox="1"/>
          <p:nvPr/>
        </p:nvSpPr>
        <p:spPr>
          <a:xfrm>
            <a:off x="630936" y="2419278"/>
            <a:ext cx="8366760" cy="2404182"/>
          </a:xfrm>
          <a:prstGeom prst="rect">
            <a:avLst/>
          </a:prstGeom>
        </p:spPr>
        <p:txBody>
          <a:bodyPr vert="horz" lIns="68580" tIns="34290" rIns="68580" bIns="34290" numCol="2" rtlCol="0">
            <a:normAutofit/>
          </a:bodyPr>
          <a:lstStyle/>
          <a:p>
            <a:pPr>
              <a:spcAft>
                <a:spcPts val="450"/>
              </a:spcAft>
              <a:defRPr/>
            </a:pPr>
            <a:r>
              <a:rPr lang="en-US" i="1">
                <a:solidFill>
                  <a:srgbClr val="000000"/>
                </a:solidFill>
                <a:latin typeface="Neue Haas Grotesk Text Pro"/>
              </a:rPr>
              <a:t>Aen. </a:t>
            </a:r>
            <a:r>
              <a:rPr lang="en-US">
                <a:solidFill>
                  <a:srgbClr val="000000"/>
                </a:solidFill>
                <a:latin typeface="Neue Haas Grotesk Text Pro"/>
              </a:rPr>
              <a:t>4.39-43</a:t>
            </a:r>
          </a:p>
          <a:p>
            <a:pPr>
              <a:spcAft>
                <a:spcPts val="450"/>
              </a:spcAft>
              <a:defRPr/>
            </a:pPr>
            <a:r>
              <a:rPr lang="en-US">
                <a:solidFill>
                  <a:srgbClr val="000000"/>
                </a:solidFill>
                <a:latin typeface="Neue Haas Grotesk Text Pro"/>
              </a:rPr>
              <a:t>nec venit in mentem quorum consederis arvis?</a:t>
            </a:r>
            <a:br>
              <a:rPr lang="en-US">
                <a:solidFill>
                  <a:srgbClr val="000000"/>
                </a:solidFill>
                <a:latin typeface="Neue Haas Grotesk Text Pro"/>
              </a:rPr>
            </a:br>
            <a:r>
              <a:rPr lang="en-US">
                <a:solidFill>
                  <a:srgbClr val="000000"/>
                </a:solidFill>
                <a:latin typeface="Neue Haas Grotesk Text Pro"/>
              </a:rPr>
              <a:t>hinc Gaetulae urbes, </a:t>
            </a:r>
            <a:r>
              <a:rPr lang="en-US" b="1">
                <a:solidFill>
                  <a:srgbClr val="000000"/>
                </a:solidFill>
                <a:latin typeface="Neue Haas Grotesk Text Pro"/>
              </a:rPr>
              <a:t>genus insuperabile bello, </a:t>
            </a:r>
            <a:r>
              <a:rPr lang="en-US">
                <a:solidFill>
                  <a:srgbClr val="000000"/>
                </a:solidFill>
                <a:latin typeface="Neue Haas Grotesk Text Pro"/>
              </a:rPr>
              <a:t>      </a:t>
            </a:r>
            <a:br>
              <a:rPr lang="en-US">
                <a:solidFill>
                  <a:srgbClr val="000000"/>
                </a:solidFill>
                <a:latin typeface="Neue Haas Grotesk Text Pro"/>
              </a:rPr>
            </a:br>
            <a:r>
              <a:rPr lang="en-US">
                <a:solidFill>
                  <a:srgbClr val="000000"/>
                </a:solidFill>
                <a:latin typeface="Neue Haas Grotesk Text Pro"/>
              </a:rPr>
              <a:t>et </a:t>
            </a:r>
            <a:r>
              <a:rPr lang="en-US" b="1">
                <a:solidFill>
                  <a:srgbClr val="000000"/>
                </a:solidFill>
                <a:latin typeface="Neue Haas Grotesk Text Pro"/>
              </a:rPr>
              <a:t>Numidae</a:t>
            </a:r>
            <a:r>
              <a:rPr lang="en-US">
                <a:solidFill>
                  <a:srgbClr val="000000"/>
                </a:solidFill>
                <a:latin typeface="Neue Haas Grotesk Text Pro"/>
              </a:rPr>
              <a:t> </a:t>
            </a:r>
            <a:r>
              <a:rPr lang="en-US" b="1">
                <a:solidFill>
                  <a:srgbClr val="000000"/>
                </a:solidFill>
                <a:latin typeface="Neue Haas Grotesk Text Pro"/>
              </a:rPr>
              <a:t>infreni </a:t>
            </a:r>
            <a:r>
              <a:rPr lang="en-US">
                <a:solidFill>
                  <a:srgbClr val="000000"/>
                </a:solidFill>
                <a:latin typeface="Neue Haas Grotesk Text Pro"/>
              </a:rPr>
              <a:t>cingunt et inhospita Syrtis;</a:t>
            </a:r>
            <a:br>
              <a:rPr lang="en-US">
                <a:solidFill>
                  <a:srgbClr val="000000"/>
                </a:solidFill>
                <a:latin typeface="Neue Haas Grotesk Text Pro"/>
              </a:rPr>
            </a:br>
            <a:r>
              <a:rPr lang="en-US">
                <a:solidFill>
                  <a:srgbClr val="000000"/>
                </a:solidFill>
                <a:latin typeface="Neue Haas Grotesk Text Pro"/>
              </a:rPr>
              <a:t>hinc deserta siti regio lateque </a:t>
            </a:r>
            <a:r>
              <a:rPr lang="en-US" b="1">
                <a:solidFill>
                  <a:srgbClr val="000000"/>
                </a:solidFill>
                <a:latin typeface="Neue Haas Grotesk Text Pro"/>
              </a:rPr>
              <a:t>furentes</a:t>
            </a:r>
            <a:br>
              <a:rPr lang="en-US" b="1">
                <a:solidFill>
                  <a:srgbClr val="000000"/>
                </a:solidFill>
                <a:latin typeface="Neue Haas Grotesk Text Pro"/>
              </a:rPr>
            </a:br>
            <a:r>
              <a:rPr lang="en-US" b="1">
                <a:solidFill>
                  <a:srgbClr val="000000"/>
                </a:solidFill>
                <a:latin typeface="Neue Haas Grotesk Text Pro"/>
              </a:rPr>
              <a:t>Barcaei. </a:t>
            </a:r>
          </a:p>
          <a:p>
            <a:pPr>
              <a:spcAft>
                <a:spcPts val="450"/>
              </a:spcAft>
              <a:defRPr/>
            </a:pPr>
            <a:endParaRPr lang="en-US">
              <a:solidFill>
                <a:srgbClr val="000000"/>
              </a:solidFill>
              <a:latin typeface="Neue Haas Grotesk Text Pro"/>
            </a:endParaRPr>
          </a:p>
          <a:p>
            <a:pPr>
              <a:spcAft>
                <a:spcPts val="450"/>
              </a:spcAft>
              <a:defRPr/>
            </a:pPr>
            <a:endParaRPr lang="en-US">
              <a:solidFill>
                <a:srgbClr val="000000"/>
              </a:solidFill>
              <a:latin typeface="Neue Haas Grotesk Text Pro"/>
            </a:endParaRPr>
          </a:p>
          <a:p>
            <a:pPr>
              <a:spcAft>
                <a:spcPts val="450"/>
              </a:spcAft>
              <a:defRPr/>
            </a:pPr>
            <a:endParaRPr lang="en-US">
              <a:solidFill>
                <a:srgbClr val="000000"/>
              </a:solidFill>
              <a:latin typeface="Neue Haas Grotesk Text Pro"/>
            </a:endParaRPr>
          </a:p>
          <a:p>
            <a:pPr>
              <a:spcAft>
                <a:spcPts val="450"/>
              </a:spcAft>
              <a:defRPr/>
            </a:pPr>
            <a:r>
              <a:rPr lang="en-US">
                <a:solidFill>
                  <a:srgbClr val="000000"/>
                </a:solidFill>
                <a:latin typeface="Neue Haas Grotesk Text Pro"/>
              </a:rPr>
              <a:t>Don’t you remember what sort of people live in the land in which you’ve settled? On this side the cities of the Gatulians surround you</a:t>
            </a:r>
            <a:r>
              <a:rPr lang="en-US" b="1">
                <a:solidFill>
                  <a:srgbClr val="000000"/>
                </a:solidFill>
                <a:latin typeface="Neue Haas Grotesk Text Pro"/>
              </a:rPr>
              <a:t>, a race unconquerable in war</a:t>
            </a:r>
            <a:r>
              <a:rPr lang="en-US">
                <a:solidFill>
                  <a:srgbClr val="000000"/>
                </a:solidFill>
                <a:latin typeface="Neue Haas Grotesk Text Pro"/>
              </a:rPr>
              <a:t>, and the </a:t>
            </a:r>
            <a:r>
              <a:rPr lang="en-US" b="1">
                <a:solidFill>
                  <a:srgbClr val="000000"/>
                </a:solidFill>
                <a:latin typeface="Neue Haas Grotesk Text Pro"/>
              </a:rPr>
              <a:t>unbridled Numidians</a:t>
            </a:r>
            <a:r>
              <a:rPr lang="en-US">
                <a:solidFill>
                  <a:srgbClr val="000000"/>
                </a:solidFill>
                <a:latin typeface="Neue Haas Grotesk Text Pro"/>
              </a:rPr>
              <a:t>, and the inhospitable Syrtis; on this other, a waterless desert, and </a:t>
            </a:r>
            <a:r>
              <a:rPr lang="en-US" b="1">
                <a:solidFill>
                  <a:srgbClr val="000000"/>
                </a:solidFill>
                <a:latin typeface="Neue Haas Grotesk Text Pro"/>
              </a:rPr>
              <a:t>the Barcaei </a:t>
            </a:r>
            <a:r>
              <a:rPr lang="en-US">
                <a:solidFill>
                  <a:srgbClr val="000000"/>
                </a:solidFill>
                <a:latin typeface="Neue Haas Grotesk Text Pro"/>
              </a:rPr>
              <a:t>roam </a:t>
            </a:r>
            <a:r>
              <a:rPr lang="en-US" b="1">
                <a:solidFill>
                  <a:srgbClr val="000000"/>
                </a:solidFill>
                <a:latin typeface="Neue Haas Grotesk Text Pro"/>
              </a:rPr>
              <a:t>furiously</a:t>
            </a:r>
            <a:r>
              <a:rPr lang="en-US">
                <a:solidFill>
                  <a:srgbClr val="000000"/>
                </a:solidFill>
                <a:latin typeface="Neue Haas Grotesk Text Pro"/>
              </a:rPr>
              <a:t> on a large territory.</a:t>
            </a:r>
          </a:p>
          <a:p>
            <a:pPr>
              <a:spcAft>
                <a:spcPts val="450"/>
              </a:spcAft>
              <a:defRPr/>
            </a:pPr>
            <a:endParaRPr lang="en-US">
              <a:solidFill>
                <a:srgbClr val="000000"/>
              </a:solidFill>
              <a:latin typeface="Neue Haas Grotesk Text Pro"/>
            </a:endParaRPr>
          </a:p>
          <a:p>
            <a:pPr indent="-171450">
              <a:spcAft>
                <a:spcPts val="450"/>
              </a:spcAft>
              <a:buFont typeface="Arial" panose="020B0604020202020204" pitchFamily="34" charset="0"/>
              <a:buChar char="•"/>
              <a:defRPr/>
            </a:pPr>
            <a:endParaRPr lang="en-US" sz="1275">
              <a:solidFill>
                <a:srgbClr val="000000"/>
              </a:solidFill>
              <a:latin typeface="Neue Haas Grotesk Text Pro"/>
            </a:endParaRPr>
          </a:p>
        </p:txBody>
      </p:sp>
      <p:sp>
        <p:nvSpPr>
          <p:cNvPr id="3" name="TextBox 2">
            <a:extLst>
              <a:ext uri="{FF2B5EF4-FFF2-40B4-BE49-F238E27FC236}">
                <a16:creationId xmlns:a16="http://schemas.microsoft.com/office/drawing/2014/main" id="{C13C0BE6-7542-7040-A201-5C69283C3B5B}"/>
              </a:ext>
            </a:extLst>
          </p:cNvPr>
          <p:cNvSpPr txBox="1"/>
          <p:nvPr/>
        </p:nvSpPr>
        <p:spPr>
          <a:xfrm>
            <a:off x="630936" y="4338712"/>
            <a:ext cx="3412986" cy="507831"/>
          </a:xfrm>
          <a:prstGeom prst="rect">
            <a:avLst/>
          </a:prstGeom>
          <a:noFill/>
        </p:spPr>
        <p:txBody>
          <a:bodyPr wrap="none" rtlCol="0">
            <a:spAutoFit/>
          </a:bodyPr>
          <a:lstStyle/>
          <a:p>
            <a:r>
              <a:rPr lang="en-GB">
                <a:solidFill>
                  <a:srgbClr val="000000"/>
                </a:solidFill>
                <a:latin typeface="Neue Haas Grotesk Text Pro"/>
              </a:rPr>
              <a:t>Cf. Venus at </a:t>
            </a:r>
            <a:r>
              <a:rPr lang="en-GB" i="1">
                <a:solidFill>
                  <a:srgbClr val="000000"/>
                </a:solidFill>
                <a:latin typeface="Neue Haas Grotesk Text Pro"/>
              </a:rPr>
              <a:t>Aen.</a:t>
            </a:r>
            <a:r>
              <a:rPr lang="en-GB">
                <a:solidFill>
                  <a:srgbClr val="000000"/>
                </a:solidFill>
                <a:latin typeface="Neue Haas Grotesk Text Pro"/>
              </a:rPr>
              <a:t> 1.339</a:t>
            </a:r>
          </a:p>
          <a:p>
            <a:r>
              <a:rPr lang="en-US">
                <a:solidFill>
                  <a:srgbClr val="000000"/>
                </a:solidFill>
                <a:latin typeface="Neue Haas Grotesk Text Pro"/>
              </a:rPr>
              <a:t>sed fines Libyci, genus intractabile bello</a:t>
            </a:r>
            <a:r>
              <a:rPr lang="en-GB">
                <a:solidFill>
                  <a:srgbClr val="000000"/>
                </a:solidFill>
                <a:latin typeface="Neue Haas Grotesk Text Pro"/>
              </a:rPr>
              <a:t> </a:t>
            </a:r>
            <a:endParaRPr lang="en-US">
              <a:solidFill>
                <a:srgbClr val="000000"/>
              </a:solidFill>
              <a:latin typeface="Neue Haas Grotesk Text Pro"/>
            </a:endParaRPr>
          </a:p>
        </p:txBody>
      </p:sp>
    </p:spTree>
    <p:extLst>
      <p:ext uri="{BB962C8B-B14F-4D97-AF65-F5344CB8AC3E}">
        <p14:creationId xmlns:p14="http://schemas.microsoft.com/office/powerpoint/2010/main" val="23396474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EF8289F-5736-764A-99F9-D6E9B359B0E8}"/>
              </a:ext>
            </a:extLst>
          </p:cNvPr>
          <p:cNvSpPr txBox="1"/>
          <p:nvPr/>
        </p:nvSpPr>
        <p:spPr>
          <a:xfrm>
            <a:off x="469231" y="211848"/>
            <a:ext cx="4494101" cy="300082"/>
          </a:xfrm>
          <a:prstGeom prst="rect">
            <a:avLst/>
          </a:prstGeom>
          <a:noFill/>
        </p:spPr>
        <p:txBody>
          <a:bodyPr wrap="square" rtlCol="0">
            <a:spAutoFit/>
          </a:bodyPr>
          <a:lstStyle/>
          <a:p>
            <a:r>
              <a:rPr lang="en-GB" b="1">
                <a:solidFill>
                  <a:srgbClr val="000000"/>
                </a:solidFill>
                <a:latin typeface="Georgia" panose="02040502050405020303" pitchFamily="18" charset="0"/>
              </a:rPr>
              <a:t>Dido </a:t>
            </a:r>
            <a:r>
              <a:rPr lang="en-GB" b="1" strike="sngStrike">
                <a:solidFill>
                  <a:srgbClr val="000000"/>
                </a:solidFill>
                <a:latin typeface="Georgia" panose="02040502050405020303" pitchFamily="18" charset="0"/>
              </a:rPr>
              <a:t>and the</a:t>
            </a:r>
            <a:r>
              <a:rPr lang="en-GB" b="1">
                <a:solidFill>
                  <a:srgbClr val="000000"/>
                </a:solidFill>
                <a:latin typeface="Georgia" panose="02040502050405020303" pitchFamily="18" charset="0"/>
              </a:rPr>
              <a:t> </a:t>
            </a:r>
            <a:r>
              <a:rPr lang="en-GB" b="1" u="sng">
                <a:solidFill>
                  <a:srgbClr val="000000"/>
                </a:solidFill>
                <a:latin typeface="Georgia" panose="02040502050405020303" pitchFamily="18" charset="0"/>
              </a:rPr>
              <a:t>as</a:t>
            </a:r>
            <a:r>
              <a:rPr lang="en-GB" b="1">
                <a:solidFill>
                  <a:srgbClr val="000000"/>
                </a:solidFill>
                <a:latin typeface="Georgia" panose="02040502050405020303" pitchFamily="18" charset="0"/>
              </a:rPr>
              <a:t> Massylian </a:t>
            </a:r>
            <a:r>
              <a:rPr lang="en-GB" b="1" i="1">
                <a:solidFill>
                  <a:srgbClr val="000000"/>
                </a:solidFill>
                <a:latin typeface="Georgia" panose="02040502050405020303" pitchFamily="18" charset="0"/>
              </a:rPr>
              <a:t>sacerdos</a:t>
            </a:r>
            <a:r>
              <a:rPr lang="en-GB">
                <a:solidFill>
                  <a:srgbClr val="000000"/>
                </a:solidFill>
                <a:latin typeface="Georgia" panose="02040502050405020303" pitchFamily="18" charset="0"/>
              </a:rPr>
              <a:t> </a:t>
            </a:r>
            <a:endParaRPr lang="en-US" sz="1500" b="1">
              <a:solidFill>
                <a:prstClr val="black"/>
              </a:solidFill>
              <a:latin typeface="Georgia" panose="02040502050405020303" pitchFamily="18" charset="0"/>
            </a:endParaRPr>
          </a:p>
        </p:txBody>
      </p:sp>
      <p:sp>
        <p:nvSpPr>
          <p:cNvPr id="5" name="TextBox 4">
            <a:extLst>
              <a:ext uri="{FF2B5EF4-FFF2-40B4-BE49-F238E27FC236}">
                <a16:creationId xmlns:a16="http://schemas.microsoft.com/office/drawing/2014/main" id="{9348D82E-A3EF-9E40-9F1E-058887E36A34}"/>
              </a:ext>
            </a:extLst>
          </p:cNvPr>
          <p:cNvSpPr txBox="1"/>
          <p:nvPr/>
        </p:nvSpPr>
        <p:spPr>
          <a:xfrm>
            <a:off x="371959" y="689309"/>
            <a:ext cx="8542421" cy="4224233"/>
          </a:xfrm>
          <a:prstGeom prst="rect">
            <a:avLst/>
          </a:prstGeom>
          <a:noFill/>
        </p:spPr>
        <p:txBody>
          <a:bodyPr wrap="square" numCol="2" rtlCol="0">
            <a:spAutoFit/>
          </a:bodyPr>
          <a:lstStyle/>
          <a:p>
            <a:r>
              <a:rPr lang="en-GB" i="1">
                <a:solidFill>
                  <a:srgbClr val="000000"/>
                </a:solidFill>
                <a:latin typeface="Georgia" panose="02040502050405020303" pitchFamily="18" charset="0"/>
              </a:rPr>
              <a:t>Aen.</a:t>
            </a:r>
            <a:r>
              <a:rPr lang="en-GB">
                <a:solidFill>
                  <a:srgbClr val="000000"/>
                </a:solidFill>
                <a:latin typeface="Georgia" panose="02040502050405020303" pitchFamily="18" charset="0"/>
              </a:rPr>
              <a:t> 4.480-6</a:t>
            </a:r>
          </a:p>
          <a:p>
            <a:r>
              <a:rPr lang="en-GB">
                <a:solidFill>
                  <a:srgbClr val="000000"/>
                </a:solidFill>
                <a:latin typeface="Georgia" panose="02040502050405020303" pitchFamily="18" charset="0"/>
              </a:rPr>
              <a:t>Oceani finem iuxta solemque cadentem                   480</a:t>
            </a:r>
            <a:br>
              <a:rPr lang="en-GB">
                <a:solidFill>
                  <a:srgbClr val="000000"/>
                </a:solidFill>
                <a:latin typeface="Georgia" panose="02040502050405020303" pitchFamily="18" charset="0"/>
              </a:rPr>
            </a:br>
            <a:r>
              <a:rPr lang="en-GB">
                <a:solidFill>
                  <a:srgbClr val="000000"/>
                </a:solidFill>
                <a:latin typeface="Georgia" panose="02040502050405020303" pitchFamily="18" charset="0"/>
              </a:rPr>
              <a:t>ultimus Aethiopum locus est, ubi maximus Atlas</a:t>
            </a:r>
            <a:br>
              <a:rPr lang="en-GB">
                <a:solidFill>
                  <a:srgbClr val="000000"/>
                </a:solidFill>
                <a:latin typeface="Georgia" panose="02040502050405020303" pitchFamily="18" charset="0"/>
              </a:rPr>
            </a:br>
            <a:r>
              <a:rPr lang="en-GB">
                <a:solidFill>
                  <a:srgbClr val="000000"/>
                </a:solidFill>
                <a:latin typeface="Georgia" panose="02040502050405020303" pitchFamily="18" charset="0"/>
              </a:rPr>
              <a:t>axem umero torquet stellis ardentibus aptum:</a:t>
            </a:r>
            <a:br>
              <a:rPr lang="en-GB">
                <a:solidFill>
                  <a:srgbClr val="000000"/>
                </a:solidFill>
                <a:latin typeface="Georgia" panose="02040502050405020303" pitchFamily="18" charset="0"/>
              </a:rPr>
            </a:br>
            <a:r>
              <a:rPr lang="en-GB" b="1">
                <a:solidFill>
                  <a:srgbClr val="000000"/>
                </a:solidFill>
                <a:latin typeface="Georgia" panose="02040502050405020303" pitchFamily="18" charset="0"/>
              </a:rPr>
              <a:t>hinc mihi Massylae gentis monstrata sacerdos,</a:t>
            </a:r>
            <a:br>
              <a:rPr lang="en-GB" b="1">
                <a:solidFill>
                  <a:srgbClr val="000000"/>
                </a:solidFill>
                <a:latin typeface="Georgia" panose="02040502050405020303" pitchFamily="18" charset="0"/>
              </a:rPr>
            </a:br>
            <a:r>
              <a:rPr lang="en-GB">
                <a:solidFill>
                  <a:srgbClr val="000000"/>
                </a:solidFill>
                <a:latin typeface="Georgia" panose="02040502050405020303" pitchFamily="18" charset="0"/>
              </a:rPr>
              <a:t>Hesperidum templi custos, epulasque draconi</a:t>
            </a:r>
            <a:br>
              <a:rPr lang="en-GB">
                <a:solidFill>
                  <a:srgbClr val="000000"/>
                </a:solidFill>
                <a:latin typeface="Georgia" panose="02040502050405020303" pitchFamily="18" charset="0"/>
              </a:rPr>
            </a:br>
            <a:r>
              <a:rPr lang="en-GB">
                <a:solidFill>
                  <a:srgbClr val="000000"/>
                </a:solidFill>
                <a:latin typeface="Georgia" panose="02040502050405020303" pitchFamily="18" charset="0"/>
              </a:rPr>
              <a:t>quae dabat et sacros servabat in arbore ramos,        485</a:t>
            </a:r>
            <a:br>
              <a:rPr lang="en-GB">
                <a:solidFill>
                  <a:srgbClr val="000000"/>
                </a:solidFill>
                <a:latin typeface="Georgia" panose="02040502050405020303" pitchFamily="18" charset="0"/>
              </a:rPr>
            </a:br>
            <a:r>
              <a:rPr lang="en-GB">
                <a:solidFill>
                  <a:srgbClr val="000000"/>
                </a:solidFill>
                <a:latin typeface="Georgia" panose="02040502050405020303" pitchFamily="18" charset="0"/>
              </a:rPr>
              <a:t>spargens umida mella soporiferumque papaver.</a:t>
            </a:r>
          </a:p>
          <a:p>
            <a:endParaRPr lang="en-GB">
              <a:solidFill>
                <a:srgbClr val="000000"/>
              </a:solidFill>
              <a:latin typeface="Georgia" panose="02040502050405020303" pitchFamily="18" charset="0"/>
            </a:endParaRPr>
          </a:p>
          <a:p>
            <a:r>
              <a:rPr lang="it-IT" i="1">
                <a:solidFill>
                  <a:srgbClr val="000000"/>
                </a:solidFill>
                <a:latin typeface="Georgia" panose="02040502050405020303" pitchFamily="18" charset="0"/>
              </a:rPr>
              <a:t>Aen. </a:t>
            </a:r>
            <a:r>
              <a:rPr lang="it-IT">
                <a:solidFill>
                  <a:srgbClr val="000000"/>
                </a:solidFill>
                <a:latin typeface="Georgia" panose="02040502050405020303" pitchFamily="18" charset="0"/>
              </a:rPr>
              <a:t>4.492-3</a:t>
            </a:r>
            <a:endParaRPr lang="en-GB">
              <a:solidFill>
                <a:srgbClr val="000000"/>
              </a:solidFill>
              <a:latin typeface="Georgia" panose="02040502050405020303" pitchFamily="18" charset="0"/>
            </a:endParaRPr>
          </a:p>
          <a:p>
            <a:r>
              <a:rPr lang="it-IT">
                <a:solidFill>
                  <a:srgbClr val="000000"/>
                </a:solidFill>
                <a:latin typeface="Georgia" panose="02040502050405020303" pitchFamily="18" charset="0"/>
              </a:rPr>
              <a:t>testor, cara, deos et te, germana, tuumque</a:t>
            </a:r>
            <a:br>
              <a:rPr lang="it-IT">
                <a:solidFill>
                  <a:srgbClr val="000000"/>
                </a:solidFill>
                <a:latin typeface="Georgia" panose="02040502050405020303" pitchFamily="18" charset="0"/>
              </a:rPr>
            </a:br>
            <a:r>
              <a:rPr lang="it-IT">
                <a:solidFill>
                  <a:srgbClr val="000000"/>
                </a:solidFill>
                <a:latin typeface="Georgia" panose="02040502050405020303" pitchFamily="18" charset="0"/>
              </a:rPr>
              <a:t>dulce caput, magicas </a:t>
            </a:r>
            <a:r>
              <a:rPr lang="it-IT" b="1">
                <a:solidFill>
                  <a:srgbClr val="000000"/>
                </a:solidFill>
                <a:latin typeface="Georgia" panose="02040502050405020303" pitchFamily="18" charset="0"/>
              </a:rPr>
              <a:t>invitam</a:t>
            </a:r>
            <a:r>
              <a:rPr lang="it-IT">
                <a:solidFill>
                  <a:srgbClr val="000000"/>
                </a:solidFill>
                <a:latin typeface="Georgia" panose="02040502050405020303" pitchFamily="18" charset="0"/>
              </a:rPr>
              <a:t> accingier artis.</a:t>
            </a:r>
            <a:endParaRPr lang="en-GB">
              <a:solidFill>
                <a:srgbClr val="000000"/>
              </a:solidFill>
              <a:latin typeface="Georgia" panose="02040502050405020303" pitchFamily="18" charset="0"/>
            </a:endParaRPr>
          </a:p>
          <a:p>
            <a:r>
              <a:rPr lang="it-IT">
                <a:solidFill>
                  <a:srgbClr val="000000"/>
                </a:solidFill>
                <a:latin typeface="Georgia" panose="02040502050405020303" pitchFamily="18" charset="0"/>
              </a:rPr>
              <a:t> </a:t>
            </a:r>
            <a:endParaRPr lang="en-GB">
              <a:solidFill>
                <a:srgbClr val="000000"/>
              </a:solidFill>
              <a:latin typeface="Georgia" panose="02040502050405020303" pitchFamily="18" charset="0"/>
            </a:endParaRPr>
          </a:p>
          <a:p>
            <a:r>
              <a:rPr lang="it-IT" i="1">
                <a:solidFill>
                  <a:srgbClr val="000000"/>
                </a:solidFill>
                <a:latin typeface="Georgia" panose="02040502050405020303" pitchFamily="18" charset="0"/>
              </a:rPr>
              <a:t>Aen.</a:t>
            </a:r>
            <a:r>
              <a:rPr lang="it-IT">
                <a:solidFill>
                  <a:srgbClr val="000000"/>
                </a:solidFill>
                <a:latin typeface="Georgia" panose="02040502050405020303" pitchFamily="18" charset="0"/>
              </a:rPr>
              <a:t> 4.497-8</a:t>
            </a:r>
            <a:endParaRPr lang="en-GB">
              <a:solidFill>
                <a:srgbClr val="000000"/>
              </a:solidFill>
              <a:latin typeface="Georgia" panose="02040502050405020303" pitchFamily="18" charset="0"/>
            </a:endParaRPr>
          </a:p>
          <a:p>
            <a:r>
              <a:rPr lang="it-IT">
                <a:solidFill>
                  <a:srgbClr val="000000"/>
                </a:solidFill>
                <a:latin typeface="Georgia" panose="02040502050405020303" pitchFamily="18" charset="0"/>
              </a:rPr>
              <a:t>                                                      abolere nefandi</a:t>
            </a:r>
            <a:br>
              <a:rPr lang="it-IT">
                <a:solidFill>
                  <a:srgbClr val="000000"/>
                </a:solidFill>
                <a:latin typeface="Georgia" panose="02040502050405020303" pitchFamily="18" charset="0"/>
              </a:rPr>
            </a:br>
            <a:r>
              <a:rPr lang="it-IT">
                <a:solidFill>
                  <a:srgbClr val="000000"/>
                </a:solidFill>
                <a:latin typeface="Georgia" panose="02040502050405020303" pitchFamily="18" charset="0"/>
              </a:rPr>
              <a:t>cuncta viri monimenta iuvat </a:t>
            </a:r>
            <a:r>
              <a:rPr lang="it-IT" b="1">
                <a:solidFill>
                  <a:srgbClr val="000000"/>
                </a:solidFill>
                <a:latin typeface="Georgia" panose="02040502050405020303" pitchFamily="18" charset="0"/>
              </a:rPr>
              <a:t>monstrat</a:t>
            </a:r>
            <a:r>
              <a:rPr lang="it-IT">
                <a:solidFill>
                  <a:srgbClr val="000000"/>
                </a:solidFill>
                <a:latin typeface="Georgia" panose="02040502050405020303" pitchFamily="18" charset="0"/>
              </a:rPr>
              <a:t>que sacerdos.'</a:t>
            </a:r>
            <a:endParaRPr lang="en-GB">
              <a:solidFill>
                <a:srgbClr val="000000"/>
              </a:solidFill>
              <a:latin typeface="Georgia" panose="02040502050405020303" pitchFamily="18" charset="0"/>
            </a:endParaRPr>
          </a:p>
          <a:p>
            <a:endParaRPr lang="en-GB">
              <a:solidFill>
                <a:srgbClr val="000000"/>
              </a:solidFill>
              <a:latin typeface="Georgia" panose="02040502050405020303" pitchFamily="18" charset="0"/>
            </a:endParaRPr>
          </a:p>
          <a:p>
            <a:pPr>
              <a:defRPr/>
            </a:pPr>
            <a:endParaRPr lang="en-GB">
              <a:solidFill>
                <a:prstClr val="black"/>
              </a:solidFill>
              <a:latin typeface="Georgia" panose="02040502050405020303" pitchFamily="18" charset="0"/>
            </a:endParaRPr>
          </a:p>
          <a:p>
            <a:pPr>
              <a:defRPr/>
            </a:pPr>
            <a:endParaRPr lang="en-GB">
              <a:solidFill>
                <a:prstClr val="black"/>
              </a:solidFill>
              <a:latin typeface="Georgia" panose="02040502050405020303" pitchFamily="18" charset="0"/>
            </a:endParaRPr>
          </a:p>
          <a:p>
            <a:pPr>
              <a:defRPr/>
            </a:pPr>
            <a:endParaRPr lang="en-GB">
              <a:solidFill>
                <a:prstClr val="black"/>
              </a:solidFill>
              <a:latin typeface="Georgia" panose="02040502050405020303" pitchFamily="18" charset="0"/>
            </a:endParaRPr>
          </a:p>
          <a:p>
            <a:r>
              <a:rPr lang="en-GB">
                <a:solidFill>
                  <a:srgbClr val="000000"/>
                </a:solidFill>
                <a:latin typeface="Georgia" panose="02040502050405020303" pitchFamily="18" charset="0"/>
              </a:rPr>
              <a:t>Near Oceanus and the setting of the sun is the most distant part of the world, the land of the Ethiopians, where mightiest Atlas turns on his shoulders the axis of the sky, studded with its burning stars. </a:t>
            </a:r>
            <a:r>
              <a:rPr lang="en-GB" b="1">
                <a:solidFill>
                  <a:srgbClr val="000000"/>
                </a:solidFill>
                <a:latin typeface="Georgia" panose="02040502050405020303" pitchFamily="18" charset="0"/>
              </a:rPr>
              <a:t>From here came a Massylian priestess who was shown to me</a:t>
            </a:r>
            <a:r>
              <a:rPr lang="en-GB">
                <a:solidFill>
                  <a:srgbClr val="000000"/>
                </a:solidFill>
                <a:latin typeface="Georgia" panose="02040502050405020303" pitchFamily="18" charset="0"/>
              </a:rPr>
              <a:t>, she used to me the guardian of the temple of the Hesperides, the one who fed the serpent and watched over the sacred branches of the tree, sprinkling oozing honey and narcotic poppy seeds </a:t>
            </a:r>
          </a:p>
          <a:p>
            <a:endParaRPr lang="en-GB">
              <a:solidFill>
                <a:prstClr val="black"/>
              </a:solidFill>
              <a:latin typeface="Georgia" panose="02040502050405020303" pitchFamily="18" charset="0"/>
            </a:endParaRPr>
          </a:p>
          <a:p>
            <a:r>
              <a:rPr lang="en-GB">
                <a:solidFill>
                  <a:srgbClr val="000000"/>
                </a:solidFill>
                <a:latin typeface="Georgia" panose="02040502050405020303" pitchFamily="18" charset="0"/>
              </a:rPr>
              <a:t>I promise you, sister, I swear on your dear head and on the gods, it is </a:t>
            </a:r>
            <a:r>
              <a:rPr lang="en-GB" b="1">
                <a:solidFill>
                  <a:srgbClr val="000000"/>
                </a:solidFill>
                <a:latin typeface="Georgia" panose="02040502050405020303" pitchFamily="18" charset="0"/>
              </a:rPr>
              <a:t>against my will </a:t>
            </a:r>
            <a:r>
              <a:rPr lang="en-GB">
                <a:solidFill>
                  <a:srgbClr val="000000"/>
                </a:solidFill>
                <a:latin typeface="Georgia" panose="02040502050405020303" pitchFamily="18" charset="0"/>
              </a:rPr>
              <a:t>that I have recoursed to magic.</a:t>
            </a:r>
          </a:p>
          <a:p>
            <a:r>
              <a:rPr lang="en-GB">
                <a:solidFill>
                  <a:srgbClr val="000000"/>
                </a:solidFill>
                <a:latin typeface="Georgia" panose="02040502050405020303" pitchFamily="18" charset="0"/>
              </a:rPr>
              <a:t> </a:t>
            </a:r>
          </a:p>
          <a:p>
            <a:r>
              <a:rPr lang="en-GB">
                <a:solidFill>
                  <a:srgbClr val="000000"/>
                </a:solidFill>
                <a:latin typeface="Georgia" panose="02040502050405020303" pitchFamily="18" charset="0"/>
              </a:rPr>
              <a:t>I want to erase everything that reminds me of that unmentionable man, and </a:t>
            </a:r>
            <a:r>
              <a:rPr lang="en-GB" b="1">
                <a:solidFill>
                  <a:srgbClr val="000000"/>
                </a:solidFill>
                <a:latin typeface="Georgia" panose="02040502050405020303" pitchFamily="18" charset="0"/>
              </a:rPr>
              <a:t>this is what the priestess advises </a:t>
            </a:r>
          </a:p>
          <a:p>
            <a:r>
              <a:rPr lang="en-GB">
                <a:solidFill>
                  <a:srgbClr val="000000"/>
                </a:solidFill>
                <a:latin typeface="Georgia" panose="02040502050405020303" pitchFamily="18" charset="0"/>
              </a:rPr>
              <a:t> </a:t>
            </a:r>
          </a:p>
          <a:p>
            <a:endParaRPr lang="en-US">
              <a:solidFill>
                <a:prstClr val="black"/>
              </a:solidFill>
              <a:latin typeface="Georgia" panose="02040502050405020303" pitchFamily="18" charset="0"/>
            </a:endParaRPr>
          </a:p>
        </p:txBody>
      </p:sp>
    </p:spTree>
    <p:extLst>
      <p:ext uri="{BB962C8B-B14F-4D97-AF65-F5344CB8AC3E}">
        <p14:creationId xmlns:p14="http://schemas.microsoft.com/office/powerpoint/2010/main" val="9100444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EF8289F-5736-764A-99F9-D6E9B359B0E8}"/>
              </a:ext>
            </a:extLst>
          </p:cNvPr>
          <p:cNvSpPr txBox="1"/>
          <p:nvPr/>
        </p:nvSpPr>
        <p:spPr>
          <a:xfrm>
            <a:off x="371958" y="182030"/>
            <a:ext cx="4494101" cy="300082"/>
          </a:xfrm>
          <a:prstGeom prst="rect">
            <a:avLst/>
          </a:prstGeom>
          <a:noFill/>
        </p:spPr>
        <p:txBody>
          <a:bodyPr wrap="square" rtlCol="0">
            <a:spAutoFit/>
          </a:bodyPr>
          <a:lstStyle/>
          <a:p>
            <a:pPr>
              <a:defRPr/>
            </a:pPr>
            <a:r>
              <a:rPr lang="en-GB" b="1">
                <a:solidFill>
                  <a:prstClr val="black"/>
                </a:solidFill>
                <a:latin typeface="Georgia" panose="02040502050405020303" pitchFamily="18" charset="0"/>
              </a:rPr>
              <a:t>Dido </a:t>
            </a:r>
            <a:r>
              <a:rPr lang="en-GB" b="1" strike="sngStrike">
                <a:solidFill>
                  <a:prstClr val="black"/>
                </a:solidFill>
                <a:latin typeface="Georgia" panose="02040502050405020303" pitchFamily="18" charset="0"/>
              </a:rPr>
              <a:t>and the</a:t>
            </a:r>
            <a:r>
              <a:rPr lang="en-GB" b="1">
                <a:solidFill>
                  <a:prstClr val="black"/>
                </a:solidFill>
                <a:latin typeface="Georgia" panose="02040502050405020303" pitchFamily="18" charset="0"/>
              </a:rPr>
              <a:t> </a:t>
            </a:r>
            <a:r>
              <a:rPr lang="en-GB" b="1" u="sng">
                <a:solidFill>
                  <a:prstClr val="black"/>
                </a:solidFill>
                <a:latin typeface="Georgia" panose="02040502050405020303" pitchFamily="18" charset="0"/>
              </a:rPr>
              <a:t>as</a:t>
            </a:r>
            <a:r>
              <a:rPr lang="en-GB" b="1">
                <a:solidFill>
                  <a:prstClr val="black"/>
                </a:solidFill>
                <a:latin typeface="Georgia" panose="02040502050405020303" pitchFamily="18" charset="0"/>
              </a:rPr>
              <a:t> Massylian </a:t>
            </a:r>
            <a:r>
              <a:rPr lang="en-GB" b="1" i="1">
                <a:solidFill>
                  <a:prstClr val="black"/>
                </a:solidFill>
                <a:latin typeface="Georgia" panose="02040502050405020303" pitchFamily="18" charset="0"/>
              </a:rPr>
              <a:t>sacerdos</a:t>
            </a:r>
            <a:r>
              <a:rPr lang="en-GB">
                <a:solidFill>
                  <a:prstClr val="black"/>
                </a:solidFill>
                <a:latin typeface="Georgia" panose="02040502050405020303" pitchFamily="18" charset="0"/>
              </a:rPr>
              <a:t> </a:t>
            </a:r>
            <a:endParaRPr lang="en-US" sz="1500" b="1">
              <a:solidFill>
                <a:prstClr val="black"/>
              </a:solidFill>
              <a:latin typeface="Georgia" panose="02040502050405020303" pitchFamily="18" charset="0"/>
            </a:endParaRPr>
          </a:p>
        </p:txBody>
      </p:sp>
      <p:sp>
        <p:nvSpPr>
          <p:cNvPr id="5" name="TextBox 4">
            <a:extLst>
              <a:ext uri="{FF2B5EF4-FFF2-40B4-BE49-F238E27FC236}">
                <a16:creationId xmlns:a16="http://schemas.microsoft.com/office/drawing/2014/main" id="{9348D82E-A3EF-9E40-9F1E-058887E36A34}"/>
              </a:ext>
            </a:extLst>
          </p:cNvPr>
          <p:cNvSpPr txBox="1"/>
          <p:nvPr/>
        </p:nvSpPr>
        <p:spPr>
          <a:xfrm>
            <a:off x="263008" y="497119"/>
            <a:ext cx="8617985" cy="4673058"/>
          </a:xfrm>
          <a:prstGeom prst="rect">
            <a:avLst/>
          </a:prstGeom>
          <a:noFill/>
        </p:spPr>
        <p:txBody>
          <a:bodyPr wrap="square" numCol="2" rtlCol="0">
            <a:spAutoFit/>
          </a:bodyPr>
          <a:lstStyle/>
          <a:p>
            <a:r>
              <a:rPr lang="it-IT" i="1">
                <a:solidFill>
                  <a:srgbClr val="000000"/>
                </a:solidFill>
                <a:latin typeface="Georgia" panose="02040502050405020303" pitchFamily="18" charset="0"/>
              </a:rPr>
              <a:t>Aen</a:t>
            </a:r>
            <a:r>
              <a:rPr lang="it-IT">
                <a:solidFill>
                  <a:srgbClr val="000000"/>
                </a:solidFill>
                <a:latin typeface="Georgia" panose="02040502050405020303" pitchFamily="18" charset="0"/>
              </a:rPr>
              <a:t>. 4.504-21</a:t>
            </a:r>
            <a:endParaRPr lang="en-GB">
              <a:solidFill>
                <a:srgbClr val="000000"/>
              </a:solidFill>
              <a:latin typeface="Georgia" panose="02040502050405020303" pitchFamily="18" charset="0"/>
            </a:endParaRPr>
          </a:p>
          <a:p>
            <a:r>
              <a:rPr lang="it-IT" b="1">
                <a:solidFill>
                  <a:srgbClr val="000000"/>
                </a:solidFill>
                <a:latin typeface="Georgia" panose="02040502050405020303" pitchFamily="18" charset="0"/>
              </a:rPr>
              <a:t>At regina</a:t>
            </a:r>
            <a:r>
              <a:rPr lang="it-IT">
                <a:solidFill>
                  <a:srgbClr val="000000"/>
                </a:solidFill>
                <a:latin typeface="Georgia" panose="02040502050405020303" pitchFamily="18" charset="0"/>
              </a:rPr>
              <a:t>, pyra penetrali in sede sub auras</a:t>
            </a:r>
            <a:br>
              <a:rPr lang="it-IT">
                <a:solidFill>
                  <a:srgbClr val="000000"/>
                </a:solidFill>
                <a:latin typeface="Georgia" panose="02040502050405020303" pitchFamily="18" charset="0"/>
              </a:rPr>
            </a:br>
            <a:r>
              <a:rPr lang="it-IT">
                <a:solidFill>
                  <a:srgbClr val="000000"/>
                </a:solidFill>
                <a:latin typeface="Georgia" panose="02040502050405020303" pitchFamily="18" charset="0"/>
              </a:rPr>
              <a:t>erecta ingenti taedis atque ilice secta,                     505</a:t>
            </a:r>
            <a:br>
              <a:rPr lang="it-IT">
                <a:solidFill>
                  <a:srgbClr val="000000"/>
                </a:solidFill>
                <a:latin typeface="Georgia" panose="02040502050405020303" pitchFamily="18" charset="0"/>
              </a:rPr>
            </a:br>
            <a:r>
              <a:rPr lang="it-IT">
                <a:solidFill>
                  <a:srgbClr val="000000"/>
                </a:solidFill>
                <a:latin typeface="Georgia" panose="02040502050405020303" pitchFamily="18" charset="0"/>
              </a:rPr>
              <a:t>intenditque locum sertis et fronde coronat</a:t>
            </a:r>
            <a:br>
              <a:rPr lang="it-IT">
                <a:solidFill>
                  <a:srgbClr val="000000"/>
                </a:solidFill>
                <a:latin typeface="Georgia" panose="02040502050405020303" pitchFamily="18" charset="0"/>
              </a:rPr>
            </a:br>
            <a:r>
              <a:rPr lang="it-IT">
                <a:solidFill>
                  <a:srgbClr val="000000"/>
                </a:solidFill>
                <a:latin typeface="Georgia" panose="02040502050405020303" pitchFamily="18" charset="0"/>
              </a:rPr>
              <a:t>funerea; super exuvias ensemque relictum</a:t>
            </a:r>
            <a:br>
              <a:rPr lang="it-IT">
                <a:solidFill>
                  <a:srgbClr val="000000"/>
                </a:solidFill>
                <a:latin typeface="Georgia" panose="02040502050405020303" pitchFamily="18" charset="0"/>
              </a:rPr>
            </a:br>
            <a:r>
              <a:rPr lang="it-IT">
                <a:solidFill>
                  <a:srgbClr val="000000"/>
                </a:solidFill>
                <a:latin typeface="Georgia" panose="02040502050405020303" pitchFamily="18" charset="0"/>
              </a:rPr>
              <a:t>effigiemque toro locat haud ignara futuri.</a:t>
            </a:r>
            <a:br>
              <a:rPr lang="it-IT">
                <a:solidFill>
                  <a:srgbClr val="000000"/>
                </a:solidFill>
                <a:latin typeface="Georgia" panose="02040502050405020303" pitchFamily="18" charset="0"/>
              </a:rPr>
            </a:br>
            <a:r>
              <a:rPr lang="it-IT" u="sng">
                <a:solidFill>
                  <a:srgbClr val="000000"/>
                </a:solidFill>
                <a:latin typeface="Georgia" panose="02040502050405020303" pitchFamily="18" charset="0"/>
              </a:rPr>
              <a:t>stant arae circum </a:t>
            </a:r>
            <a:r>
              <a:rPr lang="it-IT">
                <a:solidFill>
                  <a:srgbClr val="000000"/>
                </a:solidFill>
                <a:latin typeface="Georgia" panose="02040502050405020303" pitchFamily="18" charset="0"/>
              </a:rPr>
              <a:t>et </a:t>
            </a:r>
            <a:r>
              <a:rPr lang="it-IT" b="1">
                <a:solidFill>
                  <a:srgbClr val="000000"/>
                </a:solidFill>
                <a:latin typeface="Georgia" panose="02040502050405020303" pitchFamily="18" charset="0"/>
              </a:rPr>
              <a:t>crinis effusa sacerdos</a:t>
            </a:r>
            <a:br>
              <a:rPr lang="it-IT" b="1">
                <a:solidFill>
                  <a:srgbClr val="000000"/>
                </a:solidFill>
                <a:latin typeface="Georgia" panose="02040502050405020303" pitchFamily="18" charset="0"/>
              </a:rPr>
            </a:br>
            <a:r>
              <a:rPr lang="it-IT">
                <a:solidFill>
                  <a:srgbClr val="000000"/>
                </a:solidFill>
                <a:latin typeface="Georgia" panose="02040502050405020303" pitchFamily="18" charset="0"/>
              </a:rPr>
              <a:t>ter centum tonat ore deos, Erebumque Chaosque  510</a:t>
            </a:r>
            <a:br>
              <a:rPr lang="it-IT">
                <a:solidFill>
                  <a:srgbClr val="000000"/>
                </a:solidFill>
                <a:latin typeface="Georgia" panose="02040502050405020303" pitchFamily="18" charset="0"/>
              </a:rPr>
            </a:br>
            <a:r>
              <a:rPr lang="it-IT">
                <a:solidFill>
                  <a:srgbClr val="000000"/>
                </a:solidFill>
                <a:latin typeface="Georgia" panose="02040502050405020303" pitchFamily="18" charset="0"/>
              </a:rPr>
              <a:t>tergeminamque Hecaten, tria virginis ora Dianae.</a:t>
            </a:r>
            <a:br>
              <a:rPr lang="it-IT">
                <a:solidFill>
                  <a:srgbClr val="000000"/>
                </a:solidFill>
                <a:latin typeface="Georgia" panose="02040502050405020303" pitchFamily="18" charset="0"/>
              </a:rPr>
            </a:br>
            <a:r>
              <a:rPr lang="it-IT">
                <a:solidFill>
                  <a:srgbClr val="000000"/>
                </a:solidFill>
                <a:latin typeface="Georgia" panose="02040502050405020303" pitchFamily="18" charset="0"/>
              </a:rPr>
              <a:t>sparserat et latices simulatos fontis Averni,</a:t>
            </a:r>
            <a:br>
              <a:rPr lang="it-IT">
                <a:solidFill>
                  <a:srgbClr val="000000"/>
                </a:solidFill>
                <a:latin typeface="Georgia" panose="02040502050405020303" pitchFamily="18" charset="0"/>
              </a:rPr>
            </a:br>
            <a:r>
              <a:rPr lang="it-IT">
                <a:solidFill>
                  <a:srgbClr val="000000"/>
                </a:solidFill>
                <a:latin typeface="Georgia" panose="02040502050405020303" pitchFamily="18" charset="0"/>
              </a:rPr>
              <a:t>falcibus et messae ad lunam quaeruntur aenis</a:t>
            </a:r>
            <a:br>
              <a:rPr lang="it-IT">
                <a:solidFill>
                  <a:srgbClr val="000000"/>
                </a:solidFill>
                <a:latin typeface="Georgia" panose="02040502050405020303" pitchFamily="18" charset="0"/>
              </a:rPr>
            </a:br>
            <a:r>
              <a:rPr lang="it-IT">
                <a:solidFill>
                  <a:srgbClr val="000000"/>
                </a:solidFill>
                <a:latin typeface="Georgia" panose="02040502050405020303" pitchFamily="18" charset="0"/>
              </a:rPr>
              <a:t>pubentes herbae nigri cum lacte veneni;</a:t>
            </a:r>
            <a:br>
              <a:rPr lang="it-IT">
                <a:solidFill>
                  <a:srgbClr val="000000"/>
                </a:solidFill>
                <a:latin typeface="Georgia" panose="02040502050405020303" pitchFamily="18" charset="0"/>
              </a:rPr>
            </a:br>
            <a:r>
              <a:rPr lang="it-IT">
                <a:solidFill>
                  <a:srgbClr val="000000"/>
                </a:solidFill>
                <a:latin typeface="Georgia" panose="02040502050405020303" pitchFamily="18" charset="0"/>
              </a:rPr>
              <a:t>quaeritur et nascentis equi de fronte revulsus        515</a:t>
            </a:r>
            <a:br>
              <a:rPr lang="it-IT">
                <a:solidFill>
                  <a:srgbClr val="000000"/>
                </a:solidFill>
                <a:latin typeface="Georgia" panose="02040502050405020303" pitchFamily="18" charset="0"/>
              </a:rPr>
            </a:br>
            <a:r>
              <a:rPr lang="it-IT" u="sng">
                <a:solidFill>
                  <a:srgbClr val="000000"/>
                </a:solidFill>
                <a:latin typeface="Georgia" panose="02040502050405020303" pitchFamily="18" charset="0"/>
              </a:rPr>
              <a:t>et matri praereptus amor</a:t>
            </a:r>
            <a:r>
              <a:rPr lang="it-IT">
                <a:solidFill>
                  <a:srgbClr val="000000"/>
                </a:solidFill>
                <a:latin typeface="Georgia" panose="02040502050405020303" pitchFamily="18" charset="0"/>
              </a:rPr>
              <a:t>.</a:t>
            </a:r>
            <a:br>
              <a:rPr lang="it-IT">
                <a:solidFill>
                  <a:srgbClr val="000000"/>
                </a:solidFill>
                <a:latin typeface="Georgia" panose="02040502050405020303" pitchFamily="18" charset="0"/>
              </a:rPr>
            </a:br>
            <a:r>
              <a:rPr lang="it-IT" b="1">
                <a:solidFill>
                  <a:srgbClr val="000000"/>
                </a:solidFill>
                <a:latin typeface="Georgia" panose="02040502050405020303" pitchFamily="18" charset="0"/>
              </a:rPr>
              <a:t>ipsa</a:t>
            </a:r>
            <a:r>
              <a:rPr lang="it-IT">
                <a:solidFill>
                  <a:srgbClr val="000000"/>
                </a:solidFill>
                <a:latin typeface="Georgia" panose="02040502050405020303" pitchFamily="18" charset="0"/>
              </a:rPr>
              <a:t> mola manibusque piis </a:t>
            </a:r>
            <a:r>
              <a:rPr lang="it-IT" u="sng">
                <a:solidFill>
                  <a:srgbClr val="000000"/>
                </a:solidFill>
                <a:latin typeface="Georgia" panose="02040502050405020303" pitchFamily="18" charset="0"/>
              </a:rPr>
              <a:t>altaria iuxta</a:t>
            </a:r>
            <a:br>
              <a:rPr lang="it-IT">
                <a:solidFill>
                  <a:srgbClr val="000000"/>
                </a:solidFill>
                <a:latin typeface="Georgia" panose="02040502050405020303" pitchFamily="18" charset="0"/>
              </a:rPr>
            </a:br>
            <a:r>
              <a:rPr lang="it-IT">
                <a:solidFill>
                  <a:srgbClr val="000000"/>
                </a:solidFill>
                <a:latin typeface="Georgia" panose="02040502050405020303" pitchFamily="18" charset="0"/>
              </a:rPr>
              <a:t>unum exuta pedem vinclis, in veste recincta,</a:t>
            </a:r>
            <a:br>
              <a:rPr lang="it-IT">
                <a:solidFill>
                  <a:srgbClr val="000000"/>
                </a:solidFill>
                <a:latin typeface="Georgia" panose="02040502050405020303" pitchFamily="18" charset="0"/>
              </a:rPr>
            </a:br>
            <a:r>
              <a:rPr lang="it-IT">
                <a:solidFill>
                  <a:srgbClr val="000000"/>
                </a:solidFill>
                <a:latin typeface="Georgia" panose="02040502050405020303" pitchFamily="18" charset="0"/>
              </a:rPr>
              <a:t>testatur moritura deos et conscia fati</a:t>
            </a:r>
            <a:br>
              <a:rPr lang="it-IT">
                <a:solidFill>
                  <a:srgbClr val="000000"/>
                </a:solidFill>
                <a:latin typeface="Georgia" panose="02040502050405020303" pitchFamily="18" charset="0"/>
              </a:rPr>
            </a:br>
            <a:r>
              <a:rPr lang="it-IT">
                <a:solidFill>
                  <a:srgbClr val="000000"/>
                </a:solidFill>
                <a:latin typeface="Georgia" panose="02040502050405020303" pitchFamily="18" charset="0"/>
              </a:rPr>
              <a:t>sidera; tum, si quod non aequo foedere amantis     520</a:t>
            </a:r>
            <a:br>
              <a:rPr lang="it-IT">
                <a:solidFill>
                  <a:srgbClr val="000000"/>
                </a:solidFill>
                <a:latin typeface="Georgia" panose="02040502050405020303" pitchFamily="18" charset="0"/>
              </a:rPr>
            </a:br>
            <a:r>
              <a:rPr lang="it-IT">
                <a:solidFill>
                  <a:srgbClr val="000000"/>
                </a:solidFill>
                <a:latin typeface="Georgia" panose="02040502050405020303" pitchFamily="18" charset="0"/>
              </a:rPr>
              <a:t>curae numen habet iustumque memorque, precatur.</a:t>
            </a:r>
            <a:endParaRPr lang="en-GB">
              <a:solidFill>
                <a:srgbClr val="000000"/>
              </a:solidFill>
              <a:latin typeface="Georgia" panose="02040502050405020303" pitchFamily="18" charset="0"/>
            </a:endParaRPr>
          </a:p>
          <a:p>
            <a:pPr>
              <a:defRPr/>
            </a:pPr>
            <a:endParaRPr lang="en-GB">
              <a:solidFill>
                <a:prstClr val="black"/>
              </a:solidFill>
              <a:latin typeface="Georgia" panose="02040502050405020303" pitchFamily="18" charset="0"/>
            </a:endParaRPr>
          </a:p>
          <a:p>
            <a:pPr>
              <a:defRPr/>
            </a:pPr>
            <a:endParaRPr lang="en-GB">
              <a:solidFill>
                <a:prstClr val="black"/>
              </a:solidFill>
              <a:latin typeface="Georgia" panose="02040502050405020303" pitchFamily="18" charset="0"/>
            </a:endParaRPr>
          </a:p>
          <a:p>
            <a:pPr>
              <a:defRPr/>
            </a:pPr>
            <a:endParaRPr lang="en-GB">
              <a:solidFill>
                <a:prstClr val="black"/>
              </a:solidFill>
              <a:latin typeface="Georgia" panose="02040502050405020303" pitchFamily="18" charset="0"/>
            </a:endParaRPr>
          </a:p>
          <a:p>
            <a:r>
              <a:rPr lang="en-GB">
                <a:solidFill>
                  <a:srgbClr val="000000"/>
                </a:solidFill>
                <a:latin typeface="Georgia" panose="02040502050405020303" pitchFamily="18" charset="0"/>
              </a:rPr>
              <a:t>But </a:t>
            </a:r>
            <a:r>
              <a:rPr lang="en-GB" b="1">
                <a:solidFill>
                  <a:srgbClr val="000000"/>
                </a:solidFill>
                <a:latin typeface="Georgia" panose="02040502050405020303" pitchFamily="18" charset="0"/>
              </a:rPr>
              <a:t>the queen</a:t>
            </a:r>
            <a:r>
              <a:rPr lang="en-GB">
                <a:solidFill>
                  <a:srgbClr val="000000"/>
                </a:solidFill>
                <a:latin typeface="Georgia" panose="02040502050405020303" pitchFamily="18" charset="0"/>
              </a:rPr>
              <a:t>, having raised a huge pyre under the open sky in the very heart of the palace, made of pine torches and holm oak, hangs the place with garlands, and crowns it with the foliage of death; and above she set the things he wore, and the sword he left, and an image of him, on the couch. She knew well what the future held. </a:t>
            </a:r>
            <a:r>
              <a:rPr lang="en-GB" u="sng">
                <a:solidFill>
                  <a:srgbClr val="000000"/>
                </a:solidFill>
                <a:latin typeface="Georgia" panose="02040502050405020303" pitchFamily="18" charset="0"/>
              </a:rPr>
              <a:t>There were altars all around </a:t>
            </a:r>
            <a:r>
              <a:rPr lang="en-GB">
                <a:solidFill>
                  <a:srgbClr val="000000"/>
                </a:solidFill>
                <a:latin typeface="Georgia" panose="02040502050405020303" pitchFamily="18" charset="0"/>
              </a:rPr>
              <a:t>and, </a:t>
            </a:r>
            <a:r>
              <a:rPr lang="en-GB" b="1">
                <a:solidFill>
                  <a:srgbClr val="000000"/>
                </a:solidFill>
                <a:latin typeface="Georgia" panose="02040502050405020303" pitchFamily="18" charset="0"/>
              </a:rPr>
              <a:t>her hair loose, the priestess</a:t>
            </a:r>
            <a:r>
              <a:rPr lang="en-GB">
                <a:solidFill>
                  <a:srgbClr val="000000"/>
                </a:solidFill>
                <a:latin typeface="Georgia" panose="02040502050405020303" pitchFamily="18" charset="0"/>
              </a:rPr>
              <a:t> calls with a voice of thunder upon three hundred gods, Erebus, Chaos, and triple Hecate, and the three faces of virgin Diana. And shehad also sprinkled water to represent the spring of lake Avernus, and with bronze sickle by moonlight potent herbs with a milk of black poison were found and harvested, and a love-charm was fetched, ripped from the brow of a foal as it came to birth, </a:t>
            </a:r>
            <a:r>
              <a:rPr lang="en-GB" u="sng">
                <a:solidFill>
                  <a:srgbClr val="000000"/>
                </a:solidFill>
                <a:latin typeface="Georgia" panose="02040502050405020303" pitchFamily="18" charset="0"/>
              </a:rPr>
              <a:t>the love snatched away from the mother</a:t>
            </a:r>
            <a:r>
              <a:rPr lang="en-GB">
                <a:solidFill>
                  <a:srgbClr val="000000"/>
                </a:solidFill>
                <a:latin typeface="Georgia" panose="02040502050405020303" pitchFamily="18" charset="0"/>
              </a:rPr>
              <a:t>.</a:t>
            </a:r>
          </a:p>
          <a:p>
            <a:r>
              <a:rPr lang="en-GB" b="1">
                <a:solidFill>
                  <a:srgbClr val="000000"/>
                </a:solidFill>
                <a:latin typeface="Georgia" panose="02040502050405020303" pitchFamily="18" charset="0"/>
              </a:rPr>
              <a:t>She herself</a:t>
            </a:r>
            <a:r>
              <a:rPr lang="en-GB">
                <a:solidFill>
                  <a:srgbClr val="000000"/>
                </a:solidFill>
                <a:latin typeface="Georgia" panose="02040502050405020303" pitchFamily="18" charset="0"/>
              </a:rPr>
              <a:t> took the meal in her hands and worshipped, </a:t>
            </a:r>
            <a:r>
              <a:rPr lang="en-GB" u="sng">
                <a:solidFill>
                  <a:srgbClr val="000000"/>
                </a:solidFill>
                <a:latin typeface="Georgia" panose="02040502050405020303" pitchFamily="18" charset="0"/>
              </a:rPr>
              <a:t>standing by the altars </a:t>
            </a:r>
            <a:r>
              <a:rPr lang="en-GB">
                <a:solidFill>
                  <a:srgbClr val="000000"/>
                </a:solidFill>
                <a:latin typeface="Georgia" panose="02040502050405020303" pitchFamily="18" charset="0"/>
              </a:rPr>
              <a:t>with one foot freed and her dress unbound, calling the gods to witness her incoming death, and the stars to witness her fate; then, if there are any just and mindful powers who care about lovers who have been betrayed, she prays to them. </a:t>
            </a:r>
            <a:endParaRPr lang="en-US">
              <a:solidFill>
                <a:prstClr val="black"/>
              </a:solidFill>
              <a:latin typeface="Georgia" panose="02040502050405020303" pitchFamily="18" charset="0"/>
            </a:endParaRPr>
          </a:p>
        </p:txBody>
      </p:sp>
    </p:spTree>
    <p:extLst>
      <p:ext uri="{BB962C8B-B14F-4D97-AF65-F5344CB8AC3E}">
        <p14:creationId xmlns:p14="http://schemas.microsoft.com/office/powerpoint/2010/main" val="29363503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28637-DE4C-9247-80FB-A048B8850553}"/>
              </a:ext>
            </a:extLst>
          </p:cNvPr>
          <p:cNvSpPr>
            <a:spLocks noGrp="1"/>
          </p:cNvSpPr>
          <p:nvPr>
            <p:ph type="title"/>
          </p:nvPr>
        </p:nvSpPr>
        <p:spPr>
          <a:xfrm>
            <a:off x="0" y="0"/>
            <a:ext cx="4064000" cy="1090246"/>
          </a:xfrm>
        </p:spPr>
        <p:txBody>
          <a:bodyPr>
            <a:normAutofit/>
          </a:bodyPr>
          <a:lstStyle/>
          <a:p>
            <a:pPr algn="ctr"/>
            <a:r>
              <a:rPr lang="en-US">
                <a:latin typeface="Bradley Hand" pitchFamily="2" charset="77"/>
              </a:rPr>
              <a:t>Dido Elizabeth Belle (1761-1804)</a:t>
            </a:r>
            <a:endParaRPr lang="it-IT">
              <a:latin typeface="Bradley Hand" pitchFamily="2" charset="77"/>
            </a:endParaRPr>
          </a:p>
        </p:txBody>
      </p:sp>
      <p:pic>
        <p:nvPicPr>
          <p:cNvPr id="4" name="Picture 3">
            <a:extLst>
              <a:ext uri="{FF2B5EF4-FFF2-40B4-BE49-F238E27FC236}">
                <a16:creationId xmlns:a16="http://schemas.microsoft.com/office/drawing/2014/main" id="{CEAC2E83-B8F2-6543-8F02-7E01BF72D7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689100"/>
            <a:ext cx="4064000" cy="3454400"/>
          </a:xfrm>
          <a:prstGeom prst="rect">
            <a:avLst/>
          </a:prstGeom>
        </p:spPr>
      </p:pic>
      <p:pic>
        <p:nvPicPr>
          <p:cNvPr id="6" name="Picture 5">
            <a:extLst>
              <a:ext uri="{FF2B5EF4-FFF2-40B4-BE49-F238E27FC236}">
                <a16:creationId xmlns:a16="http://schemas.microsoft.com/office/drawing/2014/main" id="{029F10FC-3567-2B4A-8406-D2F8F796D7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64000" y="-1"/>
            <a:ext cx="5080000" cy="2842381"/>
          </a:xfrm>
          <a:prstGeom prst="rect">
            <a:avLst/>
          </a:prstGeom>
        </p:spPr>
      </p:pic>
      <p:sp>
        <p:nvSpPr>
          <p:cNvPr id="7" name="TextBox 6">
            <a:extLst>
              <a:ext uri="{FF2B5EF4-FFF2-40B4-BE49-F238E27FC236}">
                <a16:creationId xmlns:a16="http://schemas.microsoft.com/office/drawing/2014/main" id="{8AC64441-80D5-9847-B30D-C53FADAD5819}"/>
              </a:ext>
            </a:extLst>
          </p:cNvPr>
          <p:cNvSpPr txBox="1"/>
          <p:nvPr/>
        </p:nvSpPr>
        <p:spPr>
          <a:xfrm>
            <a:off x="4132385" y="3042138"/>
            <a:ext cx="5011615" cy="584775"/>
          </a:xfrm>
          <a:prstGeom prst="rect">
            <a:avLst/>
          </a:prstGeom>
          <a:noFill/>
        </p:spPr>
        <p:txBody>
          <a:bodyPr wrap="square" rtlCol="0">
            <a:spAutoFit/>
          </a:bodyPr>
          <a:lstStyle/>
          <a:p>
            <a:r>
              <a:rPr lang="en-US" sz="1600">
                <a:latin typeface="Book Antiqua" panose="02040602050305030304" pitchFamily="18" charset="0"/>
              </a:rPr>
              <a:t>Gugu Mbatha-Raw as Dido Elizabeth in Amma Asante’s </a:t>
            </a:r>
            <a:r>
              <a:rPr lang="en-US" sz="1600" i="1">
                <a:latin typeface="Book Antiqua" panose="02040602050305030304" pitchFamily="18" charset="0"/>
              </a:rPr>
              <a:t>Belle</a:t>
            </a:r>
            <a:r>
              <a:rPr lang="en-US" sz="1600">
                <a:latin typeface="Book Antiqua" panose="02040602050305030304" pitchFamily="18" charset="0"/>
              </a:rPr>
              <a:t> (2013)</a:t>
            </a:r>
            <a:endParaRPr lang="it-IT" sz="1600">
              <a:latin typeface="Book Antiqua" panose="02040602050305030304" pitchFamily="18" charset="0"/>
            </a:endParaRPr>
          </a:p>
        </p:txBody>
      </p:sp>
      <p:sp>
        <p:nvSpPr>
          <p:cNvPr id="8" name="TextBox 7">
            <a:extLst>
              <a:ext uri="{FF2B5EF4-FFF2-40B4-BE49-F238E27FC236}">
                <a16:creationId xmlns:a16="http://schemas.microsoft.com/office/drawing/2014/main" id="{EA1FA922-6A3F-F34B-BAB3-712F49AEBBF0}"/>
              </a:ext>
            </a:extLst>
          </p:cNvPr>
          <p:cNvSpPr txBox="1"/>
          <p:nvPr/>
        </p:nvSpPr>
        <p:spPr>
          <a:xfrm>
            <a:off x="4132385" y="3820061"/>
            <a:ext cx="3789485" cy="1323439"/>
          </a:xfrm>
          <a:prstGeom prst="rect">
            <a:avLst/>
          </a:prstGeom>
          <a:noFill/>
        </p:spPr>
        <p:txBody>
          <a:bodyPr wrap="square" rtlCol="0">
            <a:spAutoFit/>
          </a:bodyPr>
          <a:lstStyle/>
          <a:p>
            <a:r>
              <a:rPr lang="en-US" sz="1600">
                <a:latin typeface="Book Antiqua" panose="02040602050305030304" pitchFamily="18" charset="0"/>
              </a:rPr>
              <a:t>Dido Elizabeth Belle with her cousin Elizabeth Murray at Kenwood House in London,</a:t>
            </a:r>
          </a:p>
          <a:p>
            <a:r>
              <a:rPr lang="en-US" sz="1600">
                <a:latin typeface="Book Antiqua" panose="02040602050305030304" pitchFamily="18" charset="0"/>
              </a:rPr>
              <a:t>unattributed 18</a:t>
            </a:r>
            <a:r>
              <a:rPr lang="en-US" sz="1600" baseline="30000">
                <a:latin typeface="Book Antiqua" panose="02040602050305030304" pitchFamily="18" charset="0"/>
              </a:rPr>
              <a:t>th</a:t>
            </a:r>
            <a:r>
              <a:rPr lang="en-US" sz="1600">
                <a:latin typeface="Book Antiqua" panose="02040602050305030304" pitchFamily="18" charset="0"/>
              </a:rPr>
              <a:t> century painting, currently in Scone Palace, Perth</a:t>
            </a:r>
            <a:endParaRPr lang="it-IT" sz="1600">
              <a:latin typeface="Book Antiqua" panose="02040602050305030304" pitchFamily="18" charset="0"/>
            </a:endParaRPr>
          </a:p>
        </p:txBody>
      </p:sp>
    </p:spTree>
    <p:extLst>
      <p:ext uri="{BB962C8B-B14F-4D97-AF65-F5344CB8AC3E}">
        <p14:creationId xmlns:p14="http://schemas.microsoft.com/office/powerpoint/2010/main" val="2073638931"/>
      </p:ext>
    </p:extLst>
  </p:cSld>
  <p:clrMapOvr>
    <a:masterClrMapping/>
  </p:clrMapOvr>
  <mc:AlternateContent xmlns:mc="http://schemas.openxmlformats.org/markup-compatibility/2006" xmlns:p14="http://schemas.microsoft.com/office/powerpoint/2010/main">
    <mc:Choice Requires="p14">
      <p:transition spd="slow" p14:dur="2000" advTm="62390"/>
    </mc:Choice>
    <mc:Fallback xmlns="">
      <p:transition spd="slow" advTm="6239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1C16A-B2F9-3643-8EA7-EF6630C50D08}"/>
              </a:ext>
            </a:extLst>
          </p:cNvPr>
          <p:cNvSpPr>
            <a:spLocks noGrp="1"/>
          </p:cNvSpPr>
          <p:nvPr>
            <p:ph type="title"/>
          </p:nvPr>
        </p:nvSpPr>
        <p:spPr>
          <a:xfrm>
            <a:off x="4976446" y="0"/>
            <a:ext cx="4097216" cy="2416602"/>
          </a:xfrm>
        </p:spPr>
        <p:txBody>
          <a:bodyPr>
            <a:normAutofit fontScale="90000"/>
          </a:bodyPr>
          <a:lstStyle/>
          <a:p>
            <a:r>
              <a:rPr lang="en-US">
                <a:latin typeface="Bradley Hand" pitchFamily="2" charset="77"/>
              </a:rPr>
              <a:t>Christopher Marlowe </a:t>
            </a:r>
            <a:r>
              <a:rPr lang="en-US" i="1">
                <a:latin typeface="Bradley Hand" pitchFamily="2" charset="77"/>
              </a:rPr>
              <a:t>Dido Queen of Carthage</a:t>
            </a:r>
            <a:r>
              <a:rPr lang="en-US">
                <a:latin typeface="Bradley Hand" pitchFamily="2" charset="77"/>
              </a:rPr>
              <a:t>, in Kymberley Sykes 2016 </a:t>
            </a:r>
            <a:r>
              <a:rPr lang="en-US" i="1">
                <a:latin typeface="Bradley Hand" pitchFamily="2" charset="77"/>
              </a:rPr>
              <a:t>RSC</a:t>
            </a:r>
            <a:r>
              <a:rPr lang="en-US">
                <a:latin typeface="Bradley Hand" pitchFamily="2" charset="77"/>
              </a:rPr>
              <a:t> Production</a:t>
            </a:r>
            <a:endParaRPr lang="it-IT">
              <a:latin typeface="Bradley Hand" pitchFamily="2" charset="77"/>
            </a:endParaRPr>
          </a:p>
        </p:txBody>
      </p:sp>
      <p:pic>
        <p:nvPicPr>
          <p:cNvPr id="4" name="Picture 3">
            <a:extLst>
              <a:ext uri="{FF2B5EF4-FFF2-40B4-BE49-F238E27FC236}">
                <a16:creationId xmlns:a16="http://schemas.microsoft.com/office/drawing/2014/main" id="{E3B411B4-1520-F34F-A52C-47692B6423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889251" cy="3068515"/>
          </a:xfrm>
          <a:prstGeom prst="rect">
            <a:avLst/>
          </a:prstGeom>
        </p:spPr>
      </p:pic>
      <p:sp>
        <p:nvSpPr>
          <p:cNvPr id="12" name="TextBox 11">
            <a:extLst>
              <a:ext uri="{FF2B5EF4-FFF2-40B4-BE49-F238E27FC236}">
                <a16:creationId xmlns:a16="http://schemas.microsoft.com/office/drawing/2014/main" id="{3BCE3832-689F-E94D-BDA2-98108CC4DA57}"/>
              </a:ext>
            </a:extLst>
          </p:cNvPr>
          <p:cNvSpPr txBox="1"/>
          <p:nvPr/>
        </p:nvSpPr>
        <p:spPr>
          <a:xfrm>
            <a:off x="237392" y="3341076"/>
            <a:ext cx="3798277" cy="400110"/>
          </a:xfrm>
          <a:prstGeom prst="rect">
            <a:avLst/>
          </a:prstGeom>
          <a:noFill/>
        </p:spPr>
        <p:txBody>
          <a:bodyPr wrap="square" rtlCol="0">
            <a:spAutoFit/>
          </a:bodyPr>
          <a:lstStyle/>
          <a:p>
            <a:pPr algn="ctr"/>
            <a:r>
              <a:rPr lang="en-US" sz="2000">
                <a:latin typeface="Bradley Hand" pitchFamily="2" charset="77"/>
              </a:rPr>
              <a:t>Chipo Chung as Dido, 2016</a:t>
            </a:r>
            <a:endParaRPr lang="it-IT" sz="2000">
              <a:latin typeface="Bradley Hand" pitchFamily="2" charset="77"/>
            </a:endParaRPr>
          </a:p>
        </p:txBody>
      </p:sp>
      <p:sp>
        <p:nvSpPr>
          <p:cNvPr id="13" name="TextBox 12">
            <a:extLst>
              <a:ext uri="{FF2B5EF4-FFF2-40B4-BE49-F238E27FC236}">
                <a16:creationId xmlns:a16="http://schemas.microsoft.com/office/drawing/2014/main" id="{A72C74C2-E822-084A-A935-7D0794BF35BE}"/>
              </a:ext>
            </a:extLst>
          </p:cNvPr>
          <p:cNvSpPr txBox="1"/>
          <p:nvPr/>
        </p:nvSpPr>
        <p:spPr>
          <a:xfrm>
            <a:off x="5086350" y="2533651"/>
            <a:ext cx="3776297" cy="2585323"/>
          </a:xfrm>
          <a:prstGeom prst="rect">
            <a:avLst/>
          </a:prstGeom>
          <a:noFill/>
        </p:spPr>
        <p:txBody>
          <a:bodyPr wrap="square" rtlCol="0">
            <a:spAutoFit/>
          </a:bodyPr>
          <a:lstStyle/>
          <a:p>
            <a:r>
              <a:rPr lang="it-IT">
                <a:latin typeface="Book Antiqua" panose="02040602050305030304" pitchFamily="18" charset="0"/>
              </a:rPr>
              <a:t>«There was a production that happened at the National Theatre some time ago but they sort of whited out the race issue. It was motivated mainly towards people who were interested in the classics, which may have been their main focus. I went and saw it and I was probably the only black person in the audience.»</a:t>
            </a:r>
          </a:p>
          <a:p>
            <a:r>
              <a:rPr lang="it-IT">
                <a:latin typeface="Book Antiqua" panose="02040602050305030304" pitchFamily="18" charset="0"/>
              </a:rPr>
              <a:t>«I was unsatisfied by it because I’m from Africa and the play is set in Africa, so I didn’t understand why she didn’t seem to be African…»</a:t>
            </a:r>
          </a:p>
          <a:p>
            <a:r>
              <a:rPr lang="it-IT">
                <a:latin typeface="Book Antiqua" panose="02040602050305030304" pitchFamily="18" charset="0"/>
              </a:rPr>
              <a:t>Chipo Chung on an earlier Dido Production</a:t>
            </a:r>
          </a:p>
        </p:txBody>
      </p:sp>
    </p:spTree>
    <p:extLst>
      <p:ext uri="{BB962C8B-B14F-4D97-AF65-F5344CB8AC3E}">
        <p14:creationId xmlns:p14="http://schemas.microsoft.com/office/powerpoint/2010/main" val="865318360"/>
      </p:ext>
    </p:extLst>
  </p:cSld>
  <p:clrMapOvr>
    <a:masterClrMapping/>
  </p:clrMapOvr>
  <mc:AlternateContent xmlns:mc="http://schemas.openxmlformats.org/markup-compatibility/2006" xmlns:p14="http://schemas.microsoft.com/office/powerpoint/2010/main">
    <mc:Choice Requires="p14">
      <p:transition spd="slow" p14:dur="2000" advTm="110016"/>
    </mc:Choice>
    <mc:Fallback xmlns="">
      <p:transition spd="slow" advTm="110016"/>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BAC49-31AD-3A56-CCF4-B652CA911CA1}"/>
              </a:ext>
            </a:extLst>
          </p:cNvPr>
          <p:cNvSpPr>
            <a:spLocks noGrp="1"/>
          </p:cNvSpPr>
          <p:nvPr>
            <p:ph type="title"/>
          </p:nvPr>
        </p:nvSpPr>
        <p:spPr>
          <a:xfrm>
            <a:off x="4400550" y="457200"/>
            <a:ext cx="3982587" cy="992165"/>
          </a:xfrm>
        </p:spPr>
        <p:txBody>
          <a:bodyPr vert="horz" lIns="91440" tIns="45720" rIns="91440" bIns="45720" rtlCol="0" anchor="ctr">
            <a:normAutofit/>
          </a:bodyPr>
          <a:lstStyle/>
          <a:p>
            <a:pPr defTabSz="914400"/>
            <a:r>
              <a:rPr lang="en-US" sz="3100" kern="1200">
                <a:solidFill>
                  <a:schemeClr val="tx1"/>
                </a:solidFill>
                <a:latin typeface="+mj-lt"/>
                <a:ea typeface="+mj-ea"/>
                <a:cs typeface="+mj-cs"/>
              </a:rPr>
              <a:t>Hélène Cixous, </a:t>
            </a:r>
            <a:r>
              <a:rPr lang="en-US" sz="3100" i="1" kern="1200">
                <a:solidFill>
                  <a:schemeClr val="tx1"/>
                </a:solidFill>
                <a:latin typeface="+mj-lt"/>
                <a:ea typeface="+mj-ea"/>
                <a:cs typeface="+mj-cs"/>
              </a:rPr>
              <a:t>La</a:t>
            </a:r>
            <a:r>
              <a:rPr lang="en-US" sz="3100" kern="1200">
                <a:solidFill>
                  <a:schemeClr val="tx1"/>
                </a:solidFill>
                <a:latin typeface="+mj-lt"/>
                <a:ea typeface="+mj-ea"/>
                <a:cs typeface="+mj-cs"/>
              </a:rPr>
              <a:t> </a:t>
            </a:r>
            <a:r>
              <a:rPr lang="en-US" sz="3100" i="1" kern="1200">
                <a:solidFill>
                  <a:schemeClr val="tx1"/>
                </a:solidFill>
                <a:latin typeface="+mj-lt"/>
                <a:ea typeface="+mj-ea"/>
                <a:cs typeface="+mj-cs"/>
              </a:rPr>
              <a:t>jeune née </a:t>
            </a:r>
            <a:r>
              <a:rPr lang="en-US" sz="3100" kern="1200">
                <a:solidFill>
                  <a:schemeClr val="tx1"/>
                </a:solidFill>
                <a:latin typeface="+mj-lt"/>
                <a:ea typeface="+mj-ea"/>
                <a:cs typeface="+mj-cs"/>
              </a:rPr>
              <a:t>(1975)</a:t>
            </a:r>
          </a:p>
        </p:txBody>
      </p:sp>
      <p:pic>
        <p:nvPicPr>
          <p:cNvPr id="8" name="Picture 7" descr="Text&#10;&#10;Description automatically generated">
            <a:extLst>
              <a:ext uri="{FF2B5EF4-FFF2-40B4-BE49-F238E27FC236}">
                <a16:creationId xmlns:a16="http://schemas.microsoft.com/office/drawing/2014/main" id="{36A95910-CBCA-50DB-ADC1-C4E1F56C3C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160" y="506673"/>
            <a:ext cx="2639433" cy="4137725"/>
          </a:xfrm>
          <a:prstGeom prst="rect">
            <a:avLst/>
          </a:prstGeom>
        </p:spPr>
      </p:pic>
      <p:sp>
        <p:nvSpPr>
          <p:cNvPr id="3" name="TextBox 2">
            <a:extLst>
              <a:ext uri="{FF2B5EF4-FFF2-40B4-BE49-F238E27FC236}">
                <a16:creationId xmlns:a16="http://schemas.microsoft.com/office/drawing/2014/main" id="{E0D52654-70BD-C6E7-FE23-ECD25C0A7B94}"/>
              </a:ext>
            </a:extLst>
          </p:cNvPr>
          <p:cNvSpPr txBox="1"/>
          <p:nvPr/>
        </p:nvSpPr>
        <p:spPr>
          <a:xfrm>
            <a:off x="4400550" y="1645576"/>
            <a:ext cx="3982587" cy="2931439"/>
          </a:xfrm>
          <a:prstGeom prst="rect">
            <a:avLst/>
          </a:prstGeom>
        </p:spPr>
        <p:txBody>
          <a:bodyPr vert="horz" lIns="91440" tIns="45720" rIns="91440" bIns="45720" rtlCol="0">
            <a:normAutofit/>
          </a:bodyPr>
          <a:lstStyle/>
          <a:p>
            <a:pPr defTabSz="914400">
              <a:lnSpc>
                <a:spcPct val="90000"/>
              </a:lnSpc>
              <a:spcAft>
                <a:spcPts val="600"/>
              </a:spcAft>
            </a:pPr>
            <a:r>
              <a:rPr lang="en-US" sz="1800"/>
              <a:t>“I am not Dido. I cannot inhabit a victim, no matter how noble. I resist: detest a certain passivity, it promises death for me. […] My sympathy, my tenderness, my sorrow, however, are all hers. But not me, not my life. I can never lay down my arms.”</a:t>
            </a:r>
            <a:br>
              <a:rPr lang="en-US" sz="1500"/>
            </a:br>
            <a:br>
              <a:rPr lang="en-US" sz="1500"/>
            </a:br>
            <a:endParaRPr lang="en-US" sz="1500"/>
          </a:p>
        </p:txBody>
      </p:sp>
    </p:spTree>
    <p:extLst>
      <p:ext uri="{BB962C8B-B14F-4D97-AF65-F5344CB8AC3E}">
        <p14:creationId xmlns:p14="http://schemas.microsoft.com/office/powerpoint/2010/main" val="27793053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19E89-6A9C-824F-89F2-846CE75CF8C9}"/>
              </a:ext>
            </a:extLst>
          </p:cNvPr>
          <p:cNvSpPr>
            <a:spLocks noGrp="1"/>
          </p:cNvSpPr>
          <p:nvPr>
            <p:ph type="title"/>
          </p:nvPr>
        </p:nvSpPr>
        <p:spPr/>
        <p:txBody>
          <a:bodyPr/>
          <a:lstStyle/>
          <a:p>
            <a:r>
              <a:rPr lang="en-US"/>
              <a:t>Selected Bibliography</a:t>
            </a:r>
          </a:p>
        </p:txBody>
      </p:sp>
      <p:sp>
        <p:nvSpPr>
          <p:cNvPr id="3" name="Content Placeholder 2">
            <a:extLst>
              <a:ext uri="{FF2B5EF4-FFF2-40B4-BE49-F238E27FC236}">
                <a16:creationId xmlns:a16="http://schemas.microsoft.com/office/drawing/2014/main" id="{6DCF32A6-FAF0-B343-877F-AD1AFE0995C0}"/>
              </a:ext>
            </a:extLst>
          </p:cNvPr>
          <p:cNvSpPr>
            <a:spLocks noGrp="1"/>
          </p:cNvSpPr>
          <p:nvPr>
            <p:ph idx="1"/>
          </p:nvPr>
        </p:nvSpPr>
        <p:spPr>
          <a:xfrm>
            <a:off x="274022" y="1565413"/>
            <a:ext cx="8751404" cy="3062246"/>
          </a:xfrm>
        </p:spPr>
        <p:txBody>
          <a:bodyPr>
            <a:normAutofit fontScale="25000" lnSpcReduction="20000"/>
          </a:bodyPr>
          <a:lstStyle/>
          <a:p>
            <a:r>
              <a:rPr lang="it-IT" sz="4800"/>
              <a:t>Bono, P. and Tessitore, V. M. (1998) </a:t>
            </a:r>
            <a:r>
              <a:rPr lang="it-IT" sz="4800" i="1"/>
              <a:t>Il mito di Didone: Avventure di una regina tra secoli e culture</a:t>
            </a:r>
            <a:r>
              <a:rPr lang="it-IT" sz="4800"/>
              <a:t>, Milano.</a:t>
            </a:r>
            <a:endParaRPr lang="en-GB" sz="4800"/>
          </a:p>
          <a:p>
            <a:r>
              <a:rPr lang="it-IT" sz="4800"/>
              <a:t>Casali, S. (1999) ‘</a:t>
            </a:r>
            <a:r>
              <a:rPr lang="it-IT" sz="4800" i="1"/>
              <a:t>Facta impia</a:t>
            </a:r>
            <a:r>
              <a:rPr lang="it-IT" sz="4800"/>
              <a:t> (Virgil, </a:t>
            </a:r>
            <a:r>
              <a:rPr lang="it-IT" sz="4800" i="1"/>
              <a:t>Aeneid</a:t>
            </a:r>
            <a:r>
              <a:rPr lang="it-IT" sz="4800"/>
              <a:t> 4.596-9)’, </a:t>
            </a:r>
            <a:r>
              <a:rPr lang="it-IT" sz="4800" i="1"/>
              <a:t>CQ</a:t>
            </a:r>
            <a:r>
              <a:rPr lang="it-IT" sz="4800"/>
              <a:t> 49.1, 203-11.</a:t>
            </a:r>
          </a:p>
          <a:p>
            <a:r>
              <a:rPr lang="en-GB" sz="4800"/>
              <a:t>Cox, F. (2011) </a:t>
            </a:r>
            <a:r>
              <a:rPr lang="en-GB" sz="4800" i="1"/>
              <a:t>Sibylline Sisters: Virgil’s Presence in Contemporary Women’s Writing</a:t>
            </a:r>
            <a:r>
              <a:rPr lang="en-GB" sz="4800"/>
              <a:t>, Oxford.</a:t>
            </a:r>
          </a:p>
          <a:p>
            <a:r>
              <a:rPr lang="it-IT" sz="4800"/>
              <a:t>Desmond, M. (1994) </a:t>
            </a:r>
            <a:r>
              <a:rPr lang="it-IT" sz="4800" i="1"/>
              <a:t>Reading Dido: Gender, Textuality, and the Medieval </a:t>
            </a:r>
            <a:r>
              <a:rPr lang="it-IT" sz="4800"/>
              <a:t>Aeneid, Minneapolis and London</a:t>
            </a:r>
            <a:endParaRPr lang="en-GB" sz="4800"/>
          </a:p>
          <a:p>
            <a:r>
              <a:rPr lang="en-US" sz="4800"/>
              <a:t>Giusti, Elena (2018) </a:t>
            </a:r>
            <a:r>
              <a:rPr lang="en-US" sz="4800" i="1"/>
              <a:t>Carthage in Virgil’s </a:t>
            </a:r>
            <a:r>
              <a:rPr lang="en-US" sz="4800"/>
              <a:t>Aeneid:</a:t>
            </a:r>
            <a:r>
              <a:rPr lang="en-US" sz="4800" i="1"/>
              <a:t> Staging the Enemy under Augustus</a:t>
            </a:r>
            <a:r>
              <a:rPr lang="en-US" sz="4800"/>
              <a:t>, Cambridge. </a:t>
            </a:r>
            <a:endParaRPr lang="en-GB" sz="4800"/>
          </a:p>
          <a:p>
            <a:r>
              <a:rPr lang="en-US" sz="4800"/>
              <a:t>Haley, Shelley P. (2009) ‘Be Not Afraid of the Dark: Critical Race Theory and Classical Studies’, in Laura Nasrallah and Elisabeth Schüssler Fiorenza (eds.) </a:t>
            </a:r>
            <a:r>
              <a:rPr lang="en-US" sz="4800" i="1"/>
              <a:t>Prejudice and Christian Beginnings: Investigating Race, Gender and Ethnicity in Early Christian Studies</a:t>
            </a:r>
            <a:r>
              <a:rPr lang="en-US" sz="4800"/>
              <a:t>, 27-49, Philadelphia, PA.</a:t>
            </a:r>
            <a:endParaRPr lang="en-GB" sz="4800"/>
          </a:p>
          <a:p>
            <a:r>
              <a:rPr lang="en-US" sz="4800"/>
              <a:t>Hendricks, Margo (1992) ‘Managing the Barbarian: “The Tragedy of Dido, Queen of Carthage”’, </a:t>
            </a:r>
            <a:r>
              <a:rPr lang="en-US" sz="4800" i="1"/>
              <a:t>Renaissance Drama</a:t>
            </a:r>
            <a:r>
              <a:rPr lang="en-US" sz="4800"/>
              <a:t> n.s. 23, 165-88</a:t>
            </a:r>
            <a:endParaRPr lang="en-GB" sz="4800"/>
          </a:p>
          <a:p>
            <a:r>
              <a:rPr lang="en-GB" sz="4800"/>
              <a:t>Horsfall, N. M. (1973-4), ‘Dido in the Light of History’, </a:t>
            </a:r>
            <a:r>
              <a:rPr lang="en-GB" sz="4800" i="1"/>
              <a:t>PVS</a:t>
            </a:r>
            <a:r>
              <a:rPr lang="en-GB" sz="4800"/>
              <a:t> 13: 1-13 = (1990) in S. J. Harrison (ed.) </a:t>
            </a:r>
            <a:r>
              <a:rPr lang="en-GB" sz="4800" i="1"/>
              <a:t>Oxford Readings in Vergil’s </a:t>
            </a:r>
            <a:r>
              <a:rPr lang="en-GB" sz="4800"/>
              <a:t>Aeneid, 127-44, Oxford.</a:t>
            </a:r>
          </a:p>
          <a:p>
            <a:r>
              <a:rPr lang="en-US" sz="4800"/>
              <a:t>Schiesaro, A. (2008) ‘Furthest Voices in Virgil’s Dido,’ </a:t>
            </a:r>
            <a:r>
              <a:rPr lang="en-US" sz="4800" i="1"/>
              <a:t>SIFC</a:t>
            </a:r>
            <a:r>
              <a:rPr lang="en-US" sz="4800"/>
              <a:t> 100, 60-109 and 194-245.</a:t>
            </a:r>
            <a:endParaRPr lang="en-GB" sz="4800"/>
          </a:p>
          <a:p>
            <a:r>
              <a:rPr lang="en-US" sz="4800"/>
              <a:t>Starks, J. H. (1999) ‘Fides Aeneia: The Transference of Punic Stereotypes in the Aeneid,’ </a:t>
            </a:r>
            <a:r>
              <a:rPr lang="en-US" sz="4800" i="1"/>
              <a:t>CJ</a:t>
            </a:r>
            <a:r>
              <a:rPr lang="en-US" sz="4800"/>
              <a:t> 94, 255-83.</a:t>
            </a:r>
            <a:endParaRPr lang="en-GB" sz="4800"/>
          </a:p>
          <a:p>
            <a:r>
              <a:rPr lang="en-GB" sz="4800"/>
              <a:t>Giusti, E. and Rimell, V. (eds.) (2021) </a:t>
            </a:r>
            <a:r>
              <a:rPr lang="en-GB" sz="4800" i="1"/>
              <a:t>Vergil and the Feminine</a:t>
            </a:r>
            <a:r>
              <a:rPr lang="en-GB" sz="4800"/>
              <a:t>, special issue of the journal </a:t>
            </a:r>
            <a:r>
              <a:rPr lang="en-GB" sz="4800" i="1"/>
              <a:t>Vergilius </a:t>
            </a:r>
            <a:r>
              <a:rPr lang="en-GB" sz="4800"/>
              <a:t>67.</a:t>
            </a:r>
          </a:p>
          <a:p>
            <a:endParaRPr lang="en-GB" sz="4800"/>
          </a:p>
          <a:p>
            <a:pPr marL="0" indent="0">
              <a:buNone/>
            </a:pPr>
            <a:endParaRPr lang="en-US"/>
          </a:p>
        </p:txBody>
      </p:sp>
    </p:spTree>
    <p:extLst>
      <p:ext uri="{BB962C8B-B14F-4D97-AF65-F5344CB8AC3E}">
        <p14:creationId xmlns:p14="http://schemas.microsoft.com/office/powerpoint/2010/main" val="31715364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E7CCA-8B79-1340-B12F-7292266F55D6}"/>
              </a:ext>
            </a:extLst>
          </p:cNvPr>
          <p:cNvSpPr>
            <a:spLocks noGrp="1"/>
          </p:cNvSpPr>
          <p:nvPr>
            <p:ph type="ctrTitle"/>
          </p:nvPr>
        </p:nvSpPr>
        <p:spPr>
          <a:xfrm>
            <a:off x="2724150" y="594122"/>
            <a:ext cx="6858000" cy="244078"/>
          </a:xfrm>
        </p:spPr>
        <p:txBody>
          <a:bodyPr>
            <a:normAutofit fontScale="90000"/>
          </a:bodyPr>
          <a:lstStyle/>
          <a:p>
            <a:r>
              <a:rPr lang="en-US">
                <a:solidFill>
                  <a:schemeClr val="bg1"/>
                </a:solidFill>
                <a:latin typeface="Book Antiqua" panose="02040602050305030304" pitchFamily="18" charset="0"/>
              </a:rPr>
              <a:t>Thanks For Listening!</a:t>
            </a:r>
            <a:endParaRPr lang="it-IT">
              <a:solidFill>
                <a:schemeClr val="bg1"/>
              </a:solidFill>
              <a:latin typeface="Book Antiqua" panose="02040602050305030304" pitchFamily="18" charset="0"/>
            </a:endParaRPr>
          </a:p>
        </p:txBody>
      </p:sp>
      <p:sp>
        <p:nvSpPr>
          <p:cNvPr id="3" name="Subtitle 2">
            <a:extLst>
              <a:ext uri="{FF2B5EF4-FFF2-40B4-BE49-F238E27FC236}">
                <a16:creationId xmlns:a16="http://schemas.microsoft.com/office/drawing/2014/main" id="{65657836-AF76-6947-A1CB-E6D16956A30D}"/>
              </a:ext>
            </a:extLst>
          </p:cNvPr>
          <p:cNvSpPr>
            <a:spLocks noGrp="1"/>
          </p:cNvSpPr>
          <p:nvPr>
            <p:ph type="subTitle" idx="1"/>
          </p:nvPr>
        </p:nvSpPr>
        <p:spPr>
          <a:xfrm>
            <a:off x="1143000" y="2701528"/>
            <a:ext cx="2660515" cy="664242"/>
          </a:xfrm>
        </p:spPr>
        <p:txBody>
          <a:bodyPr/>
          <a:lstStyle/>
          <a:p>
            <a:r>
              <a:rPr lang="en-US"/>
              <a:t>`</a:t>
            </a:r>
            <a:endParaRPr lang="it-IT"/>
          </a:p>
        </p:txBody>
      </p:sp>
    </p:spTree>
    <p:extLst>
      <p:ext uri="{BB962C8B-B14F-4D97-AF65-F5344CB8AC3E}">
        <p14:creationId xmlns:p14="http://schemas.microsoft.com/office/powerpoint/2010/main" val="2325799119"/>
      </p:ext>
    </p:extLst>
  </p:cSld>
  <p:clrMapOvr>
    <a:masterClrMapping/>
  </p:clrMapOvr>
  <mc:AlternateContent xmlns:mc="http://schemas.openxmlformats.org/markup-compatibility/2006" xmlns:p14="http://schemas.microsoft.com/office/powerpoint/2010/main">
    <mc:Choice Requires="p14">
      <p:transition spd="slow" p14:dur="2000" advTm="25248"/>
    </mc:Choice>
    <mc:Fallback xmlns="">
      <p:transition spd="slow" advTm="25248"/>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897DEB4-4A88-4293-A935-9B25506C15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FBE42BC3-6707-4CBF-9386-048B994A4F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90414" y="0"/>
            <a:ext cx="5653586" cy="5143500"/>
          </a:xfrm>
          <a:custGeom>
            <a:avLst/>
            <a:gdLst>
              <a:gd name="connsiteX0" fmla="*/ 366246 w 7538114"/>
              <a:gd name="connsiteY0" fmla="*/ 0 h 6858000"/>
              <a:gd name="connsiteX1" fmla="*/ 2830292 w 7538114"/>
              <a:gd name="connsiteY1" fmla="*/ 0 h 6858000"/>
              <a:gd name="connsiteX2" fmla="*/ 3903260 w 7538114"/>
              <a:gd name="connsiteY2" fmla="*/ 0 h 6858000"/>
              <a:gd name="connsiteX3" fmla="*/ 4597266 w 7538114"/>
              <a:gd name="connsiteY3" fmla="*/ 0 h 6858000"/>
              <a:gd name="connsiteX4" fmla="*/ 7192370 w 7538114"/>
              <a:gd name="connsiteY4" fmla="*/ 0 h 6858000"/>
              <a:gd name="connsiteX5" fmla="*/ 7538114 w 7538114"/>
              <a:gd name="connsiteY5" fmla="*/ 0 h 6858000"/>
              <a:gd name="connsiteX6" fmla="*/ 7538114 w 7538114"/>
              <a:gd name="connsiteY6" fmla="*/ 6858000 h 6858000"/>
              <a:gd name="connsiteX7" fmla="*/ 7192370 w 7538114"/>
              <a:gd name="connsiteY7" fmla="*/ 6858000 h 6858000"/>
              <a:gd name="connsiteX8" fmla="*/ 4597266 w 7538114"/>
              <a:gd name="connsiteY8" fmla="*/ 6858000 h 6858000"/>
              <a:gd name="connsiteX9" fmla="*/ 3903260 w 7538114"/>
              <a:gd name="connsiteY9" fmla="*/ 6858000 h 6858000"/>
              <a:gd name="connsiteX10" fmla="*/ 2830292 w 7538114"/>
              <a:gd name="connsiteY10" fmla="*/ 6858000 h 6858000"/>
              <a:gd name="connsiteX11" fmla="*/ 170314 w 7538114"/>
              <a:gd name="connsiteY11" fmla="*/ 6858000 h 6858000"/>
              <a:gd name="connsiteX12" fmla="*/ 170341 w 7538114"/>
              <a:gd name="connsiteY12" fmla="*/ 6857759 h 6858000"/>
              <a:gd name="connsiteX13" fmla="*/ 173485 w 7538114"/>
              <a:gd name="connsiteY13" fmla="*/ 6852129 h 6858000"/>
              <a:gd name="connsiteX14" fmla="*/ 167544 w 7538114"/>
              <a:gd name="connsiteY14" fmla="*/ 6830335 h 6858000"/>
              <a:gd name="connsiteX15" fmla="*/ 163472 w 7538114"/>
              <a:gd name="connsiteY15" fmla="*/ 6796707 h 6858000"/>
              <a:gd name="connsiteX16" fmla="*/ 160535 w 7538114"/>
              <a:gd name="connsiteY16" fmla="*/ 6780725 h 6858000"/>
              <a:gd name="connsiteX17" fmla="*/ 162318 w 7538114"/>
              <a:gd name="connsiteY17" fmla="*/ 6767829 h 6858000"/>
              <a:gd name="connsiteX18" fmla="*/ 162771 w 7538114"/>
              <a:gd name="connsiteY18" fmla="*/ 6694444 h 6858000"/>
              <a:gd name="connsiteX19" fmla="*/ 165604 w 7538114"/>
              <a:gd name="connsiteY19" fmla="*/ 6677569 h 6858000"/>
              <a:gd name="connsiteX20" fmla="*/ 171255 w 7538114"/>
              <a:gd name="connsiteY20" fmla="*/ 6669571 h 6858000"/>
              <a:gd name="connsiteX21" fmla="*/ 169240 w 7538114"/>
              <a:gd name="connsiteY21" fmla="*/ 6663304 h 6858000"/>
              <a:gd name="connsiteX22" fmla="*/ 169039 w 7538114"/>
              <a:gd name="connsiteY22" fmla="*/ 6618916 h 6858000"/>
              <a:gd name="connsiteX23" fmla="*/ 168392 w 7538114"/>
              <a:gd name="connsiteY23" fmla="*/ 6589960 h 6858000"/>
              <a:gd name="connsiteX24" fmla="*/ 160636 w 7538114"/>
              <a:gd name="connsiteY24" fmla="*/ 6588200 h 6858000"/>
              <a:gd name="connsiteX25" fmla="*/ 157872 w 7538114"/>
              <a:gd name="connsiteY25" fmla="*/ 6562416 h 6858000"/>
              <a:gd name="connsiteX26" fmla="*/ 162851 w 7538114"/>
              <a:gd name="connsiteY26" fmla="*/ 6534939 h 6858000"/>
              <a:gd name="connsiteX27" fmla="*/ 162153 w 7538114"/>
              <a:gd name="connsiteY27" fmla="*/ 6502552 h 6858000"/>
              <a:gd name="connsiteX28" fmla="*/ 161821 w 7538114"/>
              <a:gd name="connsiteY28" fmla="*/ 6483172 h 6858000"/>
              <a:gd name="connsiteX29" fmla="*/ 154586 w 7538114"/>
              <a:gd name="connsiteY29" fmla="*/ 6432309 h 6858000"/>
              <a:gd name="connsiteX30" fmla="*/ 127078 w 7538114"/>
              <a:gd name="connsiteY30" fmla="*/ 6349783 h 6858000"/>
              <a:gd name="connsiteX31" fmla="*/ 123181 w 7538114"/>
              <a:gd name="connsiteY31" fmla="*/ 6323872 h 6858000"/>
              <a:gd name="connsiteX32" fmla="*/ 124767 w 7538114"/>
              <a:gd name="connsiteY32" fmla="*/ 6319343 h 6858000"/>
              <a:gd name="connsiteX33" fmla="*/ 108246 w 7538114"/>
              <a:gd name="connsiteY33" fmla="*/ 6190348 h 6858000"/>
              <a:gd name="connsiteX34" fmla="*/ 107279 w 7538114"/>
              <a:gd name="connsiteY34" fmla="*/ 6167269 h 6858000"/>
              <a:gd name="connsiteX35" fmla="*/ 107883 w 7538114"/>
              <a:gd name="connsiteY35" fmla="*/ 6149986 h 6858000"/>
              <a:gd name="connsiteX36" fmla="*/ 102380 w 7538114"/>
              <a:gd name="connsiteY36" fmla="*/ 6108622 h 6858000"/>
              <a:gd name="connsiteX37" fmla="*/ 90314 w 7538114"/>
              <a:gd name="connsiteY37" fmla="*/ 6041155 h 6858000"/>
              <a:gd name="connsiteX38" fmla="*/ 88409 w 7538114"/>
              <a:gd name="connsiteY38" fmla="*/ 6026587 h 6858000"/>
              <a:gd name="connsiteX39" fmla="*/ 89403 w 7538114"/>
              <a:gd name="connsiteY39" fmla="*/ 6013265 h 6858000"/>
              <a:gd name="connsiteX40" fmla="*/ 91927 w 7538114"/>
              <a:gd name="connsiteY40" fmla="*/ 6009478 h 6858000"/>
              <a:gd name="connsiteX41" fmla="*/ 91302 w 7538114"/>
              <a:gd name="connsiteY41" fmla="*/ 6001336 h 6858000"/>
              <a:gd name="connsiteX42" fmla="*/ 91687 w 7538114"/>
              <a:gd name="connsiteY42" fmla="*/ 5999003 h 6858000"/>
              <a:gd name="connsiteX43" fmla="*/ 93336 w 7538114"/>
              <a:gd name="connsiteY43" fmla="*/ 5985795 h 6858000"/>
              <a:gd name="connsiteX44" fmla="*/ 83190 w 7538114"/>
              <a:gd name="connsiteY44" fmla="*/ 5961758 h 6858000"/>
              <a:gd name="connsiteX45" fmla="*/ 81952 w 7538114"/>
              <a:gd name="connsiteY45" fmla="*/ 5928761 h 6858000"/>
              <a:gd name="connsiteX46" fmla="*/ 67420 w 7538114"/>
              <a:gd name="connsiteY46" fmla="*/ 5787247 h 6858000"/>
              <a:gd name="connsiteX47" fmla="*/ 50760 w 7538114"/>
              <a:gd name="connsiteY47" fmla="*/ 5710700 h 6858000"/>
              <a:gd name="connsiteX48" fmla="*/ 42956 w 7538114"/>
              <a:gd name="connsiteY48" fmla="*/ 5641754 h 6858000"/>
              <a:gd name="connsiteX49" fmla="*/ 29695 w 7538114"/>
              <a:gd name="connsiteY49" fmla="*/ 5602326 h 6858000"/>
              <a:gd name="connsiteX50" fmla="*/ 18841 w 7538114"/>
              <a:gd name="connsiteY50" fmla="*/ 5570885 h 6858000"/>
              <a:gd name="connsiteX51" fmla="*/ 9977 w 7538114"/>
              <a:gd name="connsiteY51" fmla="*/ 5543492 h 6858000"/>
              <a:gd name="connsiteX52" fmla="*/ 5255 w 7538114"/>
              <a:gd name="connsiteY52" fmla="*/ 5531024 h 6858000"/>
              <a:gd name="connsiteX53" fmla="*/ 5447 w 7538114"/>
              <a:gd name="connsiteY53" fmla="*/ 5527845 h 6858000"/>
              <a:gd name="connsiteX54" fmla="*/ 0 w 7538114"/>
              <a:gd name="connsiteY54" fmla="*/ 5507724 h 6858000"/>
              <a:gd name="connsiteX55" fmla="*/ 435 w 7538114"/>
              <a:gd name="connsiteY55" fmla="*/ 5507045 h 6858000"/>
              <a:gd name="connsiteX56" fmla="*/ 1128 w 7538114"/>
              <a:gd name="connsiteY56" fmla="*/ 5499619 h 6858000"/>
              <a:gd name="connsiteX57" fmla="*/ 1291 w 7538114"/>
              <a:gd name="connsiteY57" fmla="*/ 5486342 h 6858000"/>
              <a:gd name="connsiteX58" fmla="*/ 7976 w 7538114"/>
              <a:gd name="connsiteY58" fmla="*/ 5450755 h 6858000"/>
              <a:gd name="connsiteX59" fmla="*/ 2355 w 7538114"/>
              <a:gd name="connsiteY59" fmla="*/ 5429732 h 6858000"/>
              <a:gd name="connsiteX60" fmla="*/ 1499 w 7538114"/>
              <a:gd name="connsiteY60" fmla="*/ 5370432 h 6858000"/>
              <a:gd name="connsiteX61" fmla="*/ 11483 w 7538114"/>
              <a:gd name="connsiteY61" fmla="*/ 5308330 h 6858000"/>
              <a:gd name="connsiteX62" fmla="*/ 12793 w 7538114"/>
              <a:gd name="connsiteY62" fmla="*/ 5246026 h 6858000"/>
              <a:gd name="connsiteX63" fmla="*/ 12525 w 7538114"/>
              <a:gd name="connsiteY63" fmla="*/ 5223468 h 6858000"/>
              <a:gd name="connsiteX64" fmla="*/ 15322 w 7538114"/>
              <a:gd name="connsiteY64" fmla="*/ 5183258 h 6858000"/>
              <a:gd name="connsiteX65" fmla="*/ 18633 w 7538114"/>
              <a:gd name="connsiteY65" fmla="*/ 5164842 h 6858000"/>
              <a:gd name="connsiteX66" fmla="*/ 18428 w 7538114"/>
              <a:gd name="connsiteY66" fmla="*/ 5164034 h 6858000"/>
              <a:gd name="connsiteX67" fmla="*/ 19854 w 7538114"/>
              <a:gd name="connsiteY67" fmla="*/ 5162388 h 6858000"/>
              <a:gd name="connsiteX68" fmla="*/ 20514 w 7538114"/>
              <a:gd name="connsiteY68" fmla="*/ 5158981 h 6858000"/>
              <a:gd name="connsiteX69" fmla="*/ 20089 w 7538114"/>
              <a:gd name="connsiteY69" fmla="*/ 5149681 h 6858000"/>
              <a:gd name="connsiteX70" fmla="*/ 19561 w 7538114"/>
              <a:gd name="connsiteY70" fmla="*/ 5146183 h 6858000"/>
              <a:gd name="connsiteX71" fmla="*/ 19571 w 7538114"/>
              <a:gd name="connsiteY71" fmla="*/ 5141065 h 6858000"/>
              <a:gd name="connsiteX72" fmla="*/ 19690 w 7538114"/>
              <a:gd name="connsiteY72" fmla="*/ 5140937 h 6858000"/>
              <a:gd name="connsiteX73" fmla="*/ 19471 w 7538114"/>
              <a:gd name="connsiteY73" fmla="*/ 5136144 h 6858000"/>
              <a:gd name="connsiteX74" fmla="*/ 16918 w 7538114"/>
              <a:gd name="connsiteY74" fmla="*/ 5112689 h 6858000"/>
              <a:gd name="connsiteX75" fmla="*/ 28071 w 7538114"/>
              <a:gd name="connsiteY75" fmla="*/ 5081696 h 6858000"/>
              <a:gd name="connsiteX76" fmla="*/ 30005 w 7538114"/>
              <a:gd name="connsiteY76" fmla="*/ 5068879 h 6858000"/>
              <a:gd name="connsiteX77" fmla="*/ 31661 w 7538114"/>
              <a:gd name="connsiteY77" fmla="*/ 5062033 h 6858000"/>
              <a:gd name="connsiteX78" fmla="*/ 32169 w 7538114"/>
              <a:gd name="connsiteY78" fmla="*/ 5061608 h 6858000"/>
              <a:gd name="connsiteX79" fmla="*/ 27436 w 7538114"/>
              <a:gd name="connsiteY79" fmla="*/ 5021480 h 6858000"/>
              <a:gd name="connsiteX80" fmla="*/ 26614 w 7538114"/>
              <a:gd name="connsiteY80" fmla="*/ 5013906 h 6858000"/>
              <a:gd name="connsiteX81" fmla="*/ 25056 w 7538114"/>
              <a:gd name="connsiteY81" fmla="*/ 5011767 h 6858000"/>
              <a:gd name="connsiteX82" fmla="*/ 24513 w 7538114"/>
              <a:gd name="connsiteY82" fmla="*/ 5000592 h 6858000"/>
              <a:gd name="connsiteX83" fmla="*/ 24951 w 7538114"/>
              <a:gd name="connsiteY83" fmla="*/ 4999307 h 6858000"/>
              <a:gd name="connsiteX84" fmla="*/ 22644 w 7538114"/>
              <a:gd name="connsiteY84" fmla="*/ 4990090 h 6858000"/>
              <a:gd name="connsiteX85" fmla="*/ 18465 w 7538114"/>
              <a:gd name="connsiteY85" fmla="*/ 4982366 h 6858000"/>
              <a:gd name="connsiteX86" fmla="*/ 20888 w 7538114"/>
              <a:gd name="connsiteY86" fmla="*/ 4887310 h 6858000"/>
              <a:gd name="connsiteX87" fmla="*/ 15781 w 7538114"/>
              <a:gd name="connsiteY87" fmla="*/ 4807298 h 6858000"/>
              <a:gd name="connsiteX88" fmla="*/ 19649 w 7538114"/>
              <a:gd name="connsiteY88" fmla="*/ 4779990 h 6858000"/>
              <a:gd name="connsiteX89" fmla="*/ 21858 w 7538114"/>
              <a:gd name="connsiteY89" fmla="*/ 4664237 h 6858000"/>
              <a:gd name="connsiteX90" fmla="*/ 13583 w 7538114"/>
              <a:gd name="connsiteY90" fmla="*/ 4598607 h 6858000"/>
              <a:gd name="connsiteX91" fmla="*/ 7118 w 7538114"/>
              <a:gd name="connsiteY91" fmla="*/ 4546768 h 6858000"/>
              <a:gd name="connsiteX92" fmla="*/ 14555 w 7538114"/>
              <a:gd name="connsiteY92" fmla="*/ 4522182 h 6858000"/>
              <a:gd name="connsiteX93" fmla="*/ 17290 w 7538114"/>
              <a:gd name="connsiteY93" fmla="*/ 4509768 h 6858000"/>
              <a:gd name="connsiteX94" fmla="*/ 17421 w 7538114"/>
              <a:gd name="connsiteY94" fmla="*/ 4494586 h 6858000"/>
              <a:gd name="connsiteX95" fmla="*/ 18193 w 7538114"/>
              <a:gd name="connsiteY95" fmla="*/ 4440649 h 6858000"/>
              <a:gd name="connsiteX96" fmla="*/ 16616 w 7538114"/>
              <a:gd name="connsiteY96" fmla="*/ 4431853 h 6858000"/>
              <a:gd name="connsiteX97" fmla="*/ 19246 w 7538114"/>
              <a:gd name="connsiteY97" fmla="*/ 4403141 h 6858000"/>
              <a:gd name="connsiteX98" fmla="*/ 19623 w 7538114"/>
              <a:gd name="connsiteY98" fmla="*/ 4356631 h 6858000"/>
              <a:gd name="connsiteX99" fmla="*/ 20293 w 7538114"/>
              <a:gd name="connsiteY99" fmla="*/ 4339937 h 6858000"/>
              <a:gd name="connsiteX100" fmla="*/ 18752 w 7538114"/>
              <a:gd name="connsiteY100" fmla="*/ 4331435 h 6858000"/>
              <a:gd name="connsiteX101" fmla="*/ 24901 w 7538114"/>
              <a:gd name="connsiteY101" fmla="*/ 4320990 h 6858000"/>
              <a:gd name="connsiteX102" fmla="*/ 23734 w 7538114"/>
              <a:gd name="connsiteY102" fmla="*/ 4309111 h 6858000"/>
              <a:gd name="connsiteX103" fmla="*/ 29040 w 7538114"/>
              <a:gd name="connsiteY103" fmla="*/ 4263489 h 6858000"/>
              <a:gd name="connsiteX104" fmla="*/ 29429 w 7538114"/>
              <a:gd name="connsiteY104" fmla="*/ 4258775 h 6858000"/>
              <a:gd name="connsiteX105" fmla="*/ 33702 w 7538114"/>
              <a:gd name="connsiteY105" fmla="*/ 4248512 h 6858000"/>
              <a:gd name="connsiteX106" fmla="*/ 37356 w 7538114"/>
              <a:gd name="connsiteY106" fmla="*/ 4228644 h 6858000"/>
              <a:gd name="connsiteX107" fmla="*/ 50107 w 7538114"/>
              <a:gd name="connsiteY107" fmla="*/ 4193665 h 6858000"/>
              <a:gd name="connsiteX108" fmla="*/ 56192 w 7538114"/>
              <a:gd name="connsiteY108" fmla="*/ 4173105 h 6858000"/>
              <a:gd name="connsiteX109" fmla="*/ 61800 w 7538114"/>
              <a:gd name="connsiteY109" fmla="*/ 4159194 h 6858000"/>
              <a:gd name="connsiteX110" fmla="*/ 69720 w 7538114"/>
              <a:gd name="connsiteY110" fmla="*/ 4118135 h 6858000"/>
              <a:gd name="connsiteX111" fmla="*/ 80190 w 7538114"/>
              <a:gd name="connsiteY111" fmla="*/ 4047713 h 6858000"/>
              <a:gd name="connsiteX112" fmla="*/ 96666 w 7538114"/>
              <a:gd name="connsiteY112" fmla="*/ 3980780 h 6858000"/>
              <a:gd name="connsiteX113" fmla="*/ 107651 w 7538114"/>
              <a:gd name="connsiteY113" fmla="*/ 3941872 h 6858000"/>
              <a:gd name="connsiteX114" fmla="*/ 118444 w 7538114"/>
              <a:gd name="connsiteY114" fmla="*/ 3897465 h 6858000"/>
              <a:gd name="connsiteX115" fmla="*/ 134545 w 7538114"/>
              <a:gd name="connsiteY115" fmla="*/ 3811132 h 6858000"/>
              <a:gd name="connsiteX116" fmla="*/ 145381 w 7538114"/>
              <a:gd name="connsiteY116" fmla="*/ 3746540 h 6858000"/>
              <a:gd name="connsiteX117" fmla="*/ 146587 w 7538114"/>
              <a:gd name="connsiteY117" fmla="*/ 3670275 h 6858000"/>
              <a:gd name="connsiteX118" fmla="*/ 165690 w 7538114"/>
              <a:gd name="connsiteY118" fmla="*/ 3580981 h 6858000"/>
              <a:gd name="connsiteX119" fmla="*/ 163175 w 7538114"/>
              <a:gd name="connsiteY119" fmla="*/ 3570960 h 6858000"/>
              <a:gd name="connsiteX120" fmla="*/ 162665 w 7538114"/>
              <a:gd name="connsiteY120" fmla="*/ 3560693 h 6858000"/>
              <a:gd name="connsiteX121" fmla="*/ 163299 w 7538114"/>
              <a:gd name="connsiteY121" fmla="*/ 3559743 h 6858000"/>
              <a:gd name="connsiteX122" fmla="*/ 164777 w 7538114"/>
              <a:gd name="connsiteY122" fmla="*/ 3548721 h 6858000"/>
              <a:gd name="connsiteX123" fmla="*/ 163708 w 7538114"/>
              <a:gd name="connsiteY123" fmla="*/ 3545693 h 6858000"/>
              <a:gd name="connsiteX124" fmla="*/ 164286 w 7538114"/>
              <a:gd name="connsiteY124" fmla="*/ 3537938 h 6858000"/>
              <a:gd name="connsiteX125" fmla="*/ 164247 w 7538114"/>
              <a:gd name="connsiteY125" fmla="*/ 3522141 h 6858000"/>
              <a:gd name="connsiteX126" fmla="*/ 165343 w 7538114"/>
              <a:gd name="connsiteY126" fmla="*/ 3519672 h 6858000"/>
              <a:gd name="connsiteX127" fmla="*/ 167001 w 7538114"/>
              <a:gd name="connsiteY127" fmla="*/ 3496604 h 6858000"/>
              <a:gd name="connsiteX128" fmla="*/ 167547 w 7538114"/>
              <a:gd name="connsiteY128" fmla="*/ 3496517 h 6858000"/>
              <a:gd name="connsiteX129" fmla="*/ 170301 w 7538114"/>
              <a:gd name="connsiteY129" fmla="*/ 3491023 h 6858000"/>
              <a:gd name="connsiteX130" fmla="*/ 174371 w 7538114"/>
              <a:gd name="connsiteY130" fmla="*/ 3479998 h 6858000"/>
              <a:gd name="connsiteX131" fmla="*/ 190228 w 7538114"/>
              <a:gd name="connsiteY131" fmla="*/ 3457434 h 6858000"/>
              <a:gd name="connsiteX132" fmla="*/ 192016 w 7538114"/>
              <a:gd name="connsiteY132" fmla="*/ 3433411 h 6858000"/>
              <a:gd name="connsiteX133" fmla="*/ 192663 w 7538114"/>
              <a:gd name="connsiteY133" fmla="*/ 3428691 h 6858000"/>
              <a:gd name="connsiteX134" fmla="*/ 192793 w 7538114"/>
              <a:gd name="connsiteY134" fmla="*/ 3428643 h 6858000"/>
              <a:gd name="connsiteX135" fmla="*/ 193710 w 7538114"/>
              <a:gd name="connsiteY135" fmla="*/ 3423760 h 6858000"/>
              <a:gd name="connsiteX136" fmla="*/ 193839 w 7538114"/>
              <a:gd name="connsiteY136" fmla="*/ 3420085 h 6858000"/>
              <a:gd name="connsiteX137" fmla="*/ 195094 w 7538114"/>
              <a:gd name="connsiteY137" fmla="*/ 3410930 h 6858000"/>
              <a:gd name="connsiteX138" fmla="*/ 196311 w 7538114"/>
              <a:gd name="connsiteY138" fmla="*/ 3408092 h 6858000"/>
              <a:gd name="connsiteX139" fmla="*/ 197928 w 7538114"/>
              <a:gd name="connsiteY139" fmla="*/ 3407419 h 6858000"/>
              <a:gd name="connsiteX140" fmla="*/ 197881 w 7538114"/>
              <a:gd name="connsiteY140" fmla="*/ 3406520 h 6858000"/>
              <a:gd name="connsiteX141" fmla="*/ 204222 w 7538114"/>
              <a:gd name="connsiteY141" fmla="*/ 3391015 h 6858000"/>
              <a:gd name="connsiteX142" fmla="*/ 213950 w 7538114"/>
              <a:gd name="connsiteY142" fmla="*/ 3354361 h 6858000"/>
              <a:gd name="connsiteX143" fmla="*/ 217699 w 7538114"/>
              <a:gd name="connsiteY143" fmla="*/ 3332639 h 6858000"/>
              <a:gd name="connsiteX144" fmla="*/ 229963 w 7538114"/>
              <a:gd name="connsiteY144" fmla="*/ 3273935 h 6858000"/>
              <a:gd name="connsiteX145" fmla="*/ 243785 w 7538114"/>
              <a:gd name="connsiteY145" fmla="*/ 3215621 h 6858000"/>
              <a:gd name="connsiteX146" fmla="*/ 259175 w 7538114"/>
              <a:gd name="connsiteY146" fmla="*/ 3189909 h 6858000"/>
              <a:gd name="connsiteX147" fmla="*/ 259988 w 7538114"/>
              <a:gd name="connsiteY147" fmla="*/ 3186579 h 6858000"/>
              <a:gd name="connsiteX148" fmla="*/ 259980 w 7538114"/>
              <a:gd name="connsiteY148" fmla="*/ 3177264 h 6858000"/>
              <a:gd name="connsiteX149" fmla="*/ 259609 w 7538114"/>
              <a:gd name="connsiteY149" fmla="*/ 3173723 h 6858000"/>
              <a:gd name="connsiteX150" fmla="*/ 259848 w 7538114"/>
              <a:gd name="connsiteY150" fmla="*/ 3168622 h 6858000"/>
              <a:gd name="connsiteX151" fmla="*/ 259971 w 7538114"/>
              <a:gd name="connsiteY151" fmla="*/ 3168508 h 6858000"/>
              <a:gd name="connsiteX152" fmla="*/ 259966 w 7538114"/>
              <a:gd name="connsiteY152" fmla="*/ 3163706 h 6858000"/>
              <a:gd name="connsiteX153" fmla="*/ 258467 w 7538114"/>
              <a:gd name="connsiteY153" fmla="*/ 3140064 h 6858000"/>
              <a:gd name="connsiteX154" fmla="*/ 270990 w 7538114"/>
              <a:gd name="connsiteY154" fmla="*/ 3110288 h 6858000"/>
              <a:gd name="connsiteX155" fmla="*/ 273494 w 7538114"/>
              <a:gd name="connsiteY155" fmla="*/ 3097704 h 6858000"/>
              <a:gd name="connsiteX156" fmla="*/ 275456 w 7538114"/>
              <a:gd name="connsiteY156" fmla="*/ 3091047 h 6858000"/>
              <a:gd name="connsiteX157" fmla="*/ 275980 w 7538114"/>
              <a:gd name="connsiteY157" fmla="*/ 3090672 h 6858000"/>
              <a:gd name="connsiteX158" fmla="*/ 274486 w 7538114"/>
              <a:gd name="connsiteY158" fmla="*/ 3068004 h 6858000"/>
              <a:gd name="connsiteX159" fmla="*/ 275226 w 7538114"/>
              <a:gd name="connsiteY159" fmla="*/ 3065087 h 6858000"/>
              <a:gd name="connsiteX160" fmla="*/ 273050 w 7538114"/>
              <a:gd name="connsiteY160" fmla="*/ 3050191 h 6858000"/>
              <a:gd name="connsiteX161" fmla="*/ 272566 w 7538114"/>
              <a:gd name="connsiteY161" fmla="*/ 3042559 h 6858000"/>
              <a:gd name="connsiteX162" fmla="*/ 271107 w 7538114"/>
              <a:gd name="connsiteY162" fmla="*/ 3040271 h 6858000"/>
              <a:gd name="connsiteX163" fmla="*/ 271065 w 7538114"/>
              <a:gd name="connsiteY163" fmla="*/ 3029072 h 6858000"/>
              <a:gd name="connsiteX164" fmla="*/ 271558 w 7538114"/>
              <a:gd name="connsiteY164" fmla="*/ 3027835 h 6858000"/>
              <a:gd name="connsiteX165" fmla="*/ 268717 w 7538114"/>
              <a:gd name="connsiteY165" fmla="*/ 2964245 h 6858000"/>
              <a:gd name="connsiteX166" fmla="*/ 272511 w 7538114"/>
              <a:gd name="connsiteY166" fmla="*/ 2915772 h 6858000"/>
              <a:gd name="connsiteX167" fmla="*/ 270356 w 7538114"/>
              <a:gd name="connsiteY167" fmla="*/ 2825842 h 6858000"/>
              <a:gd name="connsiteX168" fmla="*/ 273897 w 7538114"/>
              <a:gd name="connsiteY168" fmla="*/ 2734957 h 6858000"/>
              <a:gd name="connsiteX169" fmla="*/ 274458 w 7538114"/>
              <a:gd name="connsiteY169" fmla="*/ 2636572 h 6858000"/>
              <a:gd name="connsiteX170" fmla="*/ 279157 w 7538114"/>
              <a:gd name="connsiteY170" fmla="*/ 2604260 h 6858000"/>
              <a:gd name="connsiteX171" fmla="*/ 288131 w 7538114"/>
              <a:gd name="connsiteY171" fmla="*/ 2582747 h 6858000"/>
              <a:gd name="connsiteX172" fmla="*/ 282516 w 7538114"/>
              <a:gd name="connsiteY172" fmla="*/ 2478755 h 6858000"/>
              <a:gd name="connsiteX173" fmla="*/ 287359 w 7538114"/>
              <a:gd name="connsiteY173" fmla="*/ 2451804 h 6858000"/>
              <a:gd name="connsiteX174" fmla="*/ 289577 w 7538114"/>
              <a:gd name="connsiteY174" fmla="*/ 2408801 h 6858000"/>
              <a:gd name="connsiteX175" fmla="*/ 293203 w 7538114"/>
              <a:gd name="connsiteY175" fmla="*/ 2392670 h 6858000"/>
              <a:gd name="connsiteX176" fmla="*/ 304183 w 7538114"/>
              <a:gd name="connsiteY176" fmla="*/ 2330165 h 6858000"/>
              <a:gd name="connsiteX177" fmla="*/ 310900 w 7538114"/>
              <a:gd name="connsiteY177" fmla="*/ 2276363 h 6858000"/>
              <a:gd name="connsiteX178" fmla="*/ 303909 w 7538114"/>
              <a:gd name="connsiteY178" fmla="*/ 2236310 h 6858000"/>
              <a:gd name="connsiteX179" fmla="*/ 306187 w 7538114"/>
              <a:gd name="connsiteY179" fmla="*/ 2232984 h 6858000"/>
              <a:gd name="connsiteX180" fmla="*/ 307158 w 7538114"/>
              <a:gd name="connsiteY180" fmla="*/ 2205763 h 6858000"/>
              <a:gd name="connsiteX181" fmla="*/ 304860 w 7538114"/>
              <a:gd name="connsiteY181" fmla="*/ 2145703 h 6858000"/>
              <a:gd name="connsiteX182" fmla="*/ 304273 w 7538114"/>
              <a:gd name="connsiteY182" fmla="*/ 2092533 h 6858000"/>
              <a:gd name="connsiteX183" fmla="*/ 301642 w 7538114"/>
              <a:gd name="connsiteY183" fmla="*/ 2057359 h 6858000"/>
              <a:gd name="connsiteX184" fmla="*/ 306736 w 7538114"/>
              <a:gd name="connsiteY184" fmla="*/ 2016105 h 6858000"/>
              <a:gd name="connsiteX185" fmla="*/ 316234 w 7538114"/>
              <a:gd name="connsiteY185" fmla="*/ 1983129 h 6858000"/>
              <a:gd name="connsiteX186" fmla="*/ 318238 w 7538114"/>
              <a:gd name="connsiteY186" fmla="*/ 1956745 h 6858000"/>
              <a:gd name="connsiteX187" fmla="*/ 311341 w 7538114"/>
              <a:gd name="connsiteY187" fmla="*/ 1950160 h 6858000"/>
              <a:gd name="connsiteX188" fmla="*/ 323556 w 7538114"/>
              <a:gd name="connsiteY188" fmla="*/ 1879546 h 6858000"/>
              <a:gd name="connsiteX189" fmla="*/ 326085 w 7538114"/>
              <a:gd name="connsiteY189" fmla="*/ 1854893 h 6858000"/>
              <a:gd name="connsiteX190" fmla="*/ 335058 w 7538114"/>
              <a:gd name="connsiteY190" fmla="*/ 1787684 h 6858000"/>
              <a:gd name="connsiteX191" fmla="*/ 345620 w 7538114"/>
              <a:gd name="connsiteY191" fmla="*/ 1720464 h 6858000"/>
              <a:gd name="connsiteX192" fmla="*/ 360760 w 7538114"/>
              <a:gd name="connsiteY192" fmla="*/ 1681196 h 6858000"/>
              <a:gd name="connsiteX193" fmla="*/ 368483 w 7538114"/>
              <a:gd name="connsiteY193" fmla="*/ 1625881 h 6858000"/>
              <a:gd name="connsiteX194" fmla="*/ 371077 w 7538114"/>
              <a:gd name="connsiteY194" fmla="*/ 1616704 h 6858000"/>
              <a:gd name="connsiteX195" fmla="*/ 383008 w 7538114"/>
              <a:gd name="connsiteY195" fmla="*/ 1551493 h 6858000"/>
              <a:gd name="connsiteX196" fmla="*/ 384834 w 7538114"/>
              <a:gd name="connsiteY196" fmla="*/ 1475233 h 6858000"/>
              <a:gd name="connsiteX197" fmla="*/ 418371 w 7538114"/>
              <a:gd name="connsiteY197" fmla="*/ 1380155 h 6858000"/>
              <a:gd name="connsiteX198" fmla="*/ 469641 w 7538114"/>
              <a:gd name="connsiteY198" fmla="*/ 1210871 h 6858000"/>
              <a:gd name="connsiteX199" fmla="*/ 489701 w 7538114"/>
              <a:gd name="connsiteY199" fmla="*/ 1028427 h 6858000"/>
              <a:gd name="connsiteX200" fmla="*/ 486354 w 7538114"/>
              <a:gd name="connsiteY200" fmla="*/ 980383 h 6858000"/>
              <a:gd name="connsiteX201" fmla="*/ 479762 w 7538114"/>
              <a:gd name="connsiteY201" fmla="*/ 839699 h 6858000"/>
              <a:gd name="connsiteX202" fmla="*/ 445664 w 7538114"/>
              <a:gd name="connsiteY202" fmla="*/ 696545 h 6858000"/>
              <a:gd name="connsiteX203" fmla="*/ 440047 w 7538114"/>
              <a:gd name="connsiteY203" fmla="*/ 606615 h 6858000"/>
              <a:gd name="connsiteX204" fmla="*/ 431225 w 7538114"/>
              <a:gd name="connsiteY204" fmla="*/ 563889 h 6858000"/>
              <a:gd name="connsiteX205" fmla="*/ 430803 w 7538114"/>
              <a:gd name="connsiteY205" fmla="*/ 534294 h 6858000"/>
              <a:gd name="connsiteX206" fmla="*/ 429777 w 7538114"/>
              <a:gd name="connsiteY206" fmla="*/ 516548 h 6858000"/>
              <a:gd name="connsiteX207" fmla="*/ 415090 w 7538114"/>
              <a:gd name="connsiteY207" fmla="*/ 485808 h 6858000"/>
              <a:gd name="connsiteX208" fmla="*/ 410499 w 7538114"/>
              <a:gd name="connsiteY208" fmla="*/ 369873 h 6858000"/>
              <a:gd name="connsiteX209" fmla="*/ 425314 w 7538114"/>
              <a:gd name="connsiteY209" fmla="*/ 259180 h 6858000"/>
              <a:gd name="connsiteX210" fmla="*/ 383240 w 7538114"/>
              <a:gd name="connsiteY210" fmla="*/ 94173 h 6858000"/>
              <a:gd name="connsiteX211" fmla="*/ 379938 w 7538114"/>
              <a:gd name="connsiteY211" fmla="*/ 77267 h 6858000"/>
              <a:gd name="connsiteX212" fmla="*/ 373430 w 7538114"/>
              <a:gd name="connsiteY212" fmla="*/ 388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Lst>
            <a:rect l="l" t="t" r="r" b="b"/>
            <a:pathLst>
              <a:path w="7538114" h="6858000">
                <a:moveTo>
                  <a:pt x="366246" y="0"/>
                </a:moveTo>
                <a:lnTo>
                  <a:pt x="2830292" y="0"/>
                </a:lnTo>
                <a:lnTo>
                  <a:pt x="3903260" y="0"/>
                </a:lnTo>
                <a:lnTo>
                  <a:pt x="4597266" y="0"/>
                </a:lnTo>
                <a:lnTo>
                  <a:pt x="7192370" y="0"/>
                </a:lnTo>
                <a:lnTo>
                  <a:pt x="7538114" y="0"/>
                </a:lnTo>
                <a:lnTo>
                  <a:pt x="7538114" y="6858000"/>
                </a:lnTo>
                <a:lnTo>
                  <a:pt x="7192370" y="6858000"/>
                </a:lnTo>
                <a:lnTo>
                  <a:pt x="4597266" y="6858000"/>
                </a:lnTo>
                <a:lnTo>
                  <a:pt x="3903260" y="6858000"/>
                </a:lnTo>
                <a:lnTo>
                  <a:pt x="2830292" y="6858000"/>
                </a:lnTo>
                <a:lnTo>
                  <a:pt x="170314" y="6858000"/>
                </a:lnTo>
                <a:cubicBezTo>
                  <a:pt x="170323" y="6857920"/>
                  <a:pt x="170332" y="6857839"/>
                  <a:pt x="170341" y="6857759"/>
                </a:cubicBezTo>
                <a:lnTo>
                  <a:pt x="173485" y="6852129"/>
                </a:lnTo>
                <a:lnTo>
                  <a:pt x="167544" y="6830335"/>
                </a:lnTo>
                <a:cubicBezTo>
                  <a:pt x="165474" y="6819600"/>
                  <a:pt x="164100" y="6808301"/>
                  <a:pt x="163472" y="6796707"/>
                </a:cubicBezTo>
                <a:cubicBezTo>
                  <a:pt x="167658" y="6794106"/>
                  <a:pt x="161711" y="6785006"/>
                  <a:pt x="160535" y="6780725"/>
                </a:cubicBezTo>
                <a:cubicBezTo>
                  <a:pt x="163268" y="6780680"/>
                  <a:pt x="164578" y="6771195"/>
                  <a:pt x="162318" y="6767829"/>
                </a:cubicBezTo>
                <a:cubicBezTo>
                  <a:pt x="152545" y="6697090"/>
                  <a:pt x="178083" y="6736894"/>
                  <a:pt x="162771" y="6694444"/>
                </a:cubicBezTo>
                <a:cubicBezTo>
                  <a:pt x="161971" y="6687342"/>
                  <a:pt x="163342" y="6682014"/>
                  <a:pt x="165604" y="6677569"/>
                </a:cubicBezTo>
                <a:lnTo>
                  <a:pt x="171255" y="6669571"/>
                </a:lnTo>
                <a:lnTo>
                  <a:pt x="169240" y="6663304"/>
                </a:lnTo>
                <a:cubicBezTo>
                  <a:pt x="169082" y="6639651"/>
                  <a:pt x="174873" y="6632678"/>
                  <a:pt x="169039" y="6618916"/>
                </a:cubicBezTo>
                <a:cubicBezTo>
                  <a:pt x="181164" y="6598580"/>
                  <a:pt x="170248" y="6605428"/>
                  <a:pt x="168392" y="6589960"/>
                </a:cubicBezTo>
                <a:cubicBezTo>
                  <a:pt x="165975" y="6577758"/>
                  <a:pt x="161323" y="6600160"/>
                  <a:pt x="160636" y="6588200"/>
                </a:cubicBezTo>
                <a:cubicBezTo>
                  <a:pt x="163766" y="6575263"/>
                  <a:pt x="154044" y="6575871"/>
                  <a:pt x="157872" y="6562416"/>
                </a:cubicBezTo>
                <a:cubicBezTo>
                  <a:pt x="165196" y="6565685"/>
                  <a:pt x="156453" y="6535866"/>
                  <a:pt x="162851" y="6534939"/>
                </a:cubicBezTo>
                <a:cubicBezTo>
                  <a:pt x="153702" y="6523511"/>
                  <a:pt x="164973" y="6517769"/>
                  <a:pt x="162153" y="6502552"/>
                </a:cubicBezTo>
                <a:cubicBezTo>
                  <a:pt x="158692" y="6495386"/>
                  <a:pt x="158098" y="6490216"/>
                  <a:pt x="161821" y="6483172"/>
                </a:cubicBezTo>
                <a:cubicBezTo>
                  <a:pt x="144969" y="6450162"/>
                  <a:pt x="161066" y="6463202"/>
                  <a:pt x="154586" y="6432309"/>
                </a:cubicBezTo>
                <a:cubicBezTo>
                  <a:pt x="147771" y="6405695"/>
                  <a:pt x="143349" y="6375524"/>
                  <a:pt x="127078" y="6349783"/>
                </a:cubicBezTo>
                <a:cubicBezTo>
                  <a:pt x="122468" y="6345058"/>
                  <a:pt x="120723" y="6333456"/>
                  <a:pt x="123181" y="6323872"/>
                </a:cubicBezTo>
                <a:cubicBezTo>
                  <a:pt x="123604" y="6322225"/>
                  <a:pt x="124138" y="6320698"/>
                  <a:pt x="124767" y="6319343"/>
                </a:cubicBezTo>
                <a:cubicBezTo>
                  <a:pt x="122278" y="6297089"/>
                  <a:pt x="111161" y="6215694"/>
                  <a:pt x="108246" y="6190348"/>
                </a:cubicBezTo>
                <a:cubicBezTo>
                  <a:pt x="114169" y="6188296"/>
                  <a:pt x="103482" y="6175479"/>
                  <a:pt x="107279" y="6167269"/>
                </a:cubicBezTo>
                <a:cubicBezTo>
                  <a:pt x="110610" y="6161389"/>
                  <a:pt x="108145" y="6156128"/>
                  <a:pt x="107883" y="6149986"/>
                </a:cubicBezTo>
                <a:cubicBezTo>
                  <a:pt x="110502" y="6141894"/>
                  <a:pt x="105773" y="6115502"/>
                  <a:pt x="102380" y="6108622"/>
                </a:cubicBezTo>
                <a:cubicBezTo>
                  <a:pt x="90593" y="6092179"/>
                  <a:pt x="99346" y="6054816"/>
                  <a:pt x="90314" y="6041155"/>
                </a:cubicBezTo>
                <a:cubicBezTo>
                  <a:pt x="88990" y="6036198"/>
                  <a:pt x="88454" y="6031348"/>
                  <a:pt x="88409" y="6026587"/>
                </a:cubicBezTo>
                <a:lnTo>
                  <a:pt x="89403" y="6013265"/>
                </a:lnTo>
                <a:lnTo>
                  <a:pt x="91927" y="6009478"/>
                </a:lnTo>
                <a:lnTo>
                  <a:pt x="91302" y="6001336"/>
                </a:lnTo>
                <a:cubicBezTo>
                  <a:pt x="91431" y="6000558"/>
                  <a:pt x="91559" y="5999781"/>
                  <a:pt x="91687" y="5999003"/>
                </a:cubicBezTo>
                <a:cubicBezTo>
                  <a:pt x="92431" y="5994547"/>
                  <a:pt x="93080" y="5990148"/>
                  <a:pt x="93336" y="5985795"/>
                </a:cubicBezTo>
                <a:cubicBezTo>
                  <a:pt x="80676" y="5991520"/>
                  <a:pt x="93430" y="5949705"/>
                  <a:pt x="83190" y="5961758"/>
                </a:cubicBezTo>
                <a:cubicBezTo>
                  <a:pt x="82399" y="5938832"/>
                  <a:pt x="72862" y="5956319"/>
                  <a:pt x="81952" y="5928761"/>
                </a:cubicBezTo>
                <a:cubicBezTo>
                  <a:pt x="79324" y="5899676"/>
                  <a:pt x="72619" y="5823590"/>
                  <a:pt x="67420" y="5787247"/>
                </a:cubicBezTo>
                <a:cubicBezTo>
                  <a:pt x="53530" y="5750058"/>
                  <a:pt x="57730" y="5736292"/>
                  <a:pt x="50760" y="5710700"/>
                </a:cubicBezTo>
                <a:cubicBezTo>
                  <a:pt x="47368" y="5660911"/>
                  <a:pt x="30723" y="5663675"/>
                  <a:pt x="42956" y="5641754"/>
                </a:cubicBezTo>
                <a:cubicBezTo>
                  <a:pt x="39970" y="5608358"/>
                  <a:pt x="24769" y="5637338"/>
                  <a:pt x="29695" y="5602326"/>
                </a:cubicBezTo>
                <a:cubicBezTo>
                  <a:pt x="27700" y="5601239"/>
                  <a:pt x="20274" y="5573144"/>
                  <a:pt x="18841" y="5570885"/>
                </a:cubicBezTo>
                <a:lnTo>
                  <a:pt x="9977" y="5543492"/>
                </a:lnTo>
                <a:lnTo>
                  <a:pt x="5255" y="5531024"/>
                </a:lnTo>
                <a:lnTo>
                  <a:pt x="5447" y="5527845"/>
                </a:lnTo>
                <a:lnTo>
                  <a:pt x="0" y="5507724"/>
                </a:lnTo>
                <a:lnTo>
                  <a:pt x="435" y="5507045"/>
                </a:lnTo>
                <a:cubicBezTo>
                  <a:pt x="1286" y="5505065"/>
                  <a:pt x="1681" y="5502734"/>
                  <a:pt x="1128" y="5499619"/>
                </a:cubicBezTo>
                <a:cubicBezTo>
                  <a:pt x="9450" y="5498516"/>
                  <a:pt x="3652" y="5495435"/>
                  <a:pt x="1291" y="5486342"/>
                </a:cubicBezTo>
                <a:cubicBezTo>
                  <a:pt x="13688" y="5482600"/>
                  <a:pt x="2464" y="5460320"/>
                  <a:pt x="7976" y="5450755"/>
                </a:cubicBezTo>
                <a:cubicBezTo>
                  <a:pt x="5962" y="5444157"/>
                  <a:pt x="4058" y="5437113"/>
                  <a:pt x="2355" y="5429732"/>
                </a:cubicBezTo>
                <a:lnTo>
                  <a:pt x="1499" y="5370432"/>
                </a:lnTo>
                <a:lnTo>
                  <a:pt x="11483" y="5308330"/>
                </a:lnTo>
                <a:cubicBezTo>
                  <a:pt x="11701" y="5285359"/>
                  <a:pt x="15408" y="5265468"/>
                  <a:pt x="12793" y="5246026"/>
                </a:cubicBezTo>
                <a:cubicBezTo>
                  <a:pt x="15678" y="5238129"/>
                  <a:pt x="16842" y="5230685"/>
                  <a:pt x="12525" y="5223468"/>
                </a:cubicBezTo>
                <a:cubicBezTo>
                  <a:pt x="13966" y="5202031"/>
                  <a:pt x="20131" y="5196842"/>
                  <a:pt x="15322" y="5183258"/>
                </a:cubicBezTo>
                <a:cubicBezTo>
                  <a:pt x="25294" y="5171214"/>
                  <a:pt x="21488" y="5170502"/>
                  <a:pt x="18633" y="5164842"/>
                </a:cubicBezTo>
                <a:cubicBezTo>
                  <a:pt x="18565" y="5164573"/>
                  <a:pt x="18496" y="5164303"/>
                  <a:pt x="18428" y="5164034"/>
                </a:cubicBezTo>
                <a:lnTo>
                  <a:pt x="19854" y="5162388"/>
                </a:lnTo>
                <a:lnTo>
                  <a:pt x="20514" y="5158981"/>
                </a:lnTo>
                <a:lnTo>
                  <a:pt x="20089" y="5149681"/>
                </a:lnTo>
                <a:lnTo>
                  <a:pt x="19561" y="5146183"/>
                </a:lnTo>
                <a:cubicBezTo>
                  <a:pt x="19336" y="5143774"/>
                  <a:pt x="19361" y="5142173"/>
                  <a:pt x="19571" y="5141065"/>
                </a:cubicBezTo>
                <a:lnTo>
                  <a:pt x="19690" y="5140937"/>
                </a:lnTo>
                <a:cubicBezTo>
                  <a:pt x="19617" y="5139339"/>
                  <a:pt x="19544" y="5137742"/>
                  <a:pt x="19471" y="5136144"/>
                </a:cubicBezTo>
                <a:cubicBezTo>
                  <a:pt x="18832" y="5128055"/>
                  <a:pt x="17958" y="5120182"/>
                  <a:pt x="16918" y="5112689"/>
                </a:cubicBezTo>
                <a:cubicBezTo>
                  <a:pt x="23464" y="5106353"/>
                  <a:pt x="15733" y="5078666"/>
                  <a:pt x="28071" y="5081696"/>
                </a:cubicBezTo>
                <a:cubicBezTo>
                  <a:pt x="27036" y="5071588"/>
                  <a:pt x="21912" y="5065475"/>
                  <a:pt x="30005" y="5068879"/>
                </a:cubicBezTo>
                <a:cubicBezTo>
                  <a:pt x="29897" y="5065551"/>
                  <a:pt x="30585" y="5063501"/>
                  <a:pt x="31661" y="5062033"/>
                </a:cubicBezTo>
                <a:lnTo>
                  <a:pt x="32169" y="5061608"/>
                </a:lnTo>
                <a:lnTo>
                  <a:pt x="27436" y="5021480"/>
                </a:lnTo>
                <a:lnTo>
                  <a:pt x="26614" y="5013906"/>
                </a:lnTo>
                <a:lnTo>
                  <a:pt x="25056" y="5011767"/>
                </a:lnTo>
                <a:cubicBezTo>
                  <a:pt x="24110" y="5009457"/>
                  <a:pt x="23701" y="5006147"/>
                  <a:pt x="24513" y="5000592"/>
                </a:cubicBezTo>
                <a:lnTo>
                  <a:pt x="24951" y="4999307"/>
                </a:lnTo>
                <a:lnTo>
                  <a:pt x="22644" y="4990090"/>
                </a:lnTo>
                <a:cubicBezTo>
                  <a:pt x="21579" y="4987122"/>
                  <a:pt x="20222" y="4984494"/>
                  <a:pt x="18465" y="4982366"/>
                </a:cubicBezTo>
                <a:cubicBezTo>
                  <a:pt x="27858" y="4950984"/>
                  <a:pt x="19264" y="4921373"/>
                  <a:pt x="20888" y="4887310"/>
                </a:cubicBezTo>
                <a:cubicBezTo>
                  <a:pt x="17563" y="4848813"/>
                  <a:pt x="18386" y="4829570"/>
                  <a:pt x="15781" y="4807298"/>
                </a:cubicBezTo>
                <a:cubicBezTo>
                  <a:pt x="15634" y="4803627"/>
                  <a:pt x="14440" y="4773874"/>
                  <a:pt x="19649" y="4779990"/>
                </a:cubicBezTo>
                <a:cubicBezTo>
                  <a:pt x="18744" y="4746827"/>
                  <a:pt x="22869" y="4698305"/>
                  <a:pt x="21858" y="4664237"/>
                </a:cubicBezTo>
                <a:cubicBezTo>
                  <a:pt x="34232" y="4642340"/>
                  <a:pt x="11268" y="4621318"/>
                  <a:pt x="13583" y="4598607"/>
                </a:cubicBezTo>
                <a:cubicBezTo>
                  <a:pt x="2193" y="4604819"/>
                  <a:pt x="19974" y="4548010"/>
                  <a:pt x="7118" y="4546768"/>
                </a:cubicBezTo>
                <a:lnTo>
                  <a:pt x="14555" y="4522182"/>
                </a:lnTo>
                <a:lnTo>
                  <a:pt x="17290" y="4509768"/>
                </a:lnTo>
                <a:cubicBezTo>
                  <a:pt x="17884" y="4505118"/>
                  <a:pt x="18021" y="4500115"/>
                  <a:pt x="17421" y="4494586"/>
                </a:cubicBezTo>
                <a:cubicBezTo>
                  <a:pt x="12327" y="4480984"/>
                  <a:pt x="18571" y="4459805"/>
                  <a:pt x="18193" y="4440649"/>
                </a:cubicBezTo>
                <a:lnTo>
                  <a:pt x="16616" y="4431853"/>
                </a:lnTo>
                <a:lnTo>
                  <a:pt x="19246" y="4403141"/>
                </a:lnTo>
                <a:cubicBezTo>
                  <a:pt x="19372" y="4387638"/>
                  <a:pt x="19497" y="4372134"/>
                  <a:pt x="19623" y="4356631"/>
                </a:cubicBezTo>
                <a:cubicBezTo>
                  <a:pt x="19508" y="4349062"/>
                  <a:pt x="15847" y="4339045"/>
                  <a:pt x="20293" y="4339937"/>
                </a:cubicBezTo>
                <a:lnTo>
                  <a:pt x="18752" y="4331435"/>
                </a:lnTo>
                <a:cubicBezTo>
                  <a:pt x="19520" y="4328277"/>
                  <a:pt x="24070" y="4324711"/>
                  <a:pt x="24901" y="4320990"/>
                </a:cubicBezTo>
                <a:lnTo>
                  <a:pt x="23734" y="4309111"/>
                </a:lnTo>
                <a:cubicBezTo>
                  <a:pt x="24423" y="4299527"/>
                  <a:pt x="28090" y="4271878"/>
                  <a:pt x="29040" y="4263489"/>
                </a:cubicBezTo>
                <a:cubicBezTo>
                  <a:pt x="29169" y="4261918"/>
                  <a:pt x="29300" y="4260346"/>
                  <a:pt x="29429" y="4258775"/>
                </a:cubicBezTo>
                <a:lnTo>
                  <a:pt x="33702" y="4248512"/>
                </a:lnTo>
                <a:cubicBezTo>
                  <a:pt x="36933" y="4241044"/>
                  <a:pt x="39109" y="4235167"/>
                  <a:pt x="37356" y="4228644"/>
                </a:cubicBezTo>
                <a:cubicBezTo>
                  <a:pt x="41530" y="4217526"/>
                  <a:pt x="53227" y="4209759"/>
                  <a:pt x="50107" y="4193665"/>
                </a:cubicBezTo>
                <a:cubicBezTo>
                  <a:pt x="55406" y="4198550"/>
                  <a:pt x="50749" y="4175793"/>
                  <a:pt x="56192" y="4173105"/>
                </a:cubicBezTo>
                <a:cubicBezTo>
                  <a:pt x="60575" y="4171863"/>
                  <a:pt x="60184" y="4164671"/>
                  <a:pt x="61800" y="4159194"/>
                </a:cubicBezTo>
                <a:cubicBezTo>
                  <a:pt x="66276" y="4155290"/>
                  <a:pt x="70363" y="4127730"/>
                  <a:pt x="69720" y="4118135"/>
                </a:cubicBezTo>
                <a:cubicBezTo>
                  <a:pt x="65265" y="4091091"/>
                  <a:pt x="83289" y="4069336"/>
                  <a:pt x="80190" y="4047713"/>
                </a:cubicBezTo>
                <a:cubicBezTo>
                  <a:pt x="84682" y="4020435"/>
                  <a:pt x="92089" y="3998420"/>
                  <a:pt x="96666" y="3980780"/>
                </a:cubicBezTo>
                <a:cubicBezTo>
                  <a:pt x="98580" y="3977851"/>
                  <a:pt x="106155" y="3945259"/>
                  <a:pt x="107651" y="3941872"/>
                </a:cubicBezTo>
                <a:cubicBezTo>
                  <a:pt x="111761" y="3922504"/>
                  <a:pt x="112043" y="3930219"/>
                  <a:pt x="118444" y="3897465"/>
                </a:cubicBezTo>
                <a:cubicBezTo>
                  <a:pt x="124996" y="3869981"/>
                  <a:pt x="127657" y="3841768"/>
                  <a:pt x="134545" y="3811132"/>
                </a:cubicBezTo>
                <a:cubicBezTo>
                  <a:pt x="143817" y="3778601"/>
                  <a:pt x="141464" y="3759343"/>
                  <a:pt x="145381" y="3746540"/>
                </a:cubicBezTo>
                <a:cubicBezTo>
                  <a:pt x="156739" y="3719637"/>
                  <a:pt x="147664" y="3711291"/>
                  <a:pt x="146587" y="3670275"/>
                </a:cubicBezTo>
                <a:cubicBezTo>
                  <a:pt x="154134" y="3638754"/>
                  <a:pt x="151397" y="3605028"/>
                  <a:pt x="165690" y="3580981"/>
                </a:cubicBezTo>
                <a:cubicBezTo>
                  <a:pt x="164433" y="3577837"/>
                  <a:pt x="163639" y="3574469"/>
                  <a:pt x="163175" y="3570960"/>
                </a:cubicBezTo>
                <a:lnTo>
                  <a:pt x="162665" y="3560693"/>
                </a:lnTo>
                <a:lnTo>
                  <a:pt x="163299" y="3559743"/>
                </a:lnTo>
                <a:cubicBezTo>
                  <a:pt x="165039" y="3554949"/>
                  <a:pt x="165246" y="3551528"/>
                  <a:pt x="164777" y="3548721"/>
                </a:cubicBezTo>
                <a:lnTo>
                  <a:pt x="163708" y="3545693"/>
                </a:lnTo>
                <a:lnTo>
                  <a:pt x="164286" y="3537938"/>
                </a:lnTo>
                <a:cubicBezTo>
                  <a:pt x="164273" y="3532672"/>
                  <a:pt x="164261" y="3527407"/>
                  <a:pt x="164247" y="3522141"/>
                </a:cubicBezTo>
                <a:lnTo>
                  <a:pt x="165343" y="3519672"/>
                </a:lnTo>
                <a:lnTo>
                  <a:pt x="167001" y="3496604"/>
                </a:lnTo>
                <a:lnTo>
                  <a:pt x="167547" y="3496517"/>
                </a:lnTo>
                <a:cubicBezTo>
                  <a:pt x="168811" y="3495796"/>
                  <a:pt x="169814" y="3494272"/>
                  <a:pt x="170301" y="3491023"/>
                </a:cubicBezTo>
                <a:cubicBezTo>
                  <a:pt x="177219" y="3499391"/>
                  <a:pt x="173541" y="3490314"/>
                  <a:pt x="174371" y="3479998"/>
                </a:cubicBezTo>
                <a:cubicBezTo>
                  <a:pt x="185299" y="3490692"/>
                  <a:pt x="183023" y="3459350"/>
                  <a:pt x="190228" y="3457434"/>
                </a:cubicBezTo>
                <a:cubicBezTo>
                  <a:pt x="190591" y="3449617"/>
                  <a:pt x="191174" y="3441542"/>
                  <a:pt x="192016" y="3433411"/>
                </a:cubicBezTo>
                <a:lnTo>
                  <a:pt x="192663" y="3428691"/>
                </a:lnTo>
                <a:cubicBezTo>
                  <a:pt x="192706" y="3428676"/>
                  <a:pt x="192750" y="3428659"/>
                  <a:pt x="192793" y="3428643"/>
                </a:cubicBezTo>
                <a:cubicBezTo>
                  <a:pt x="193186" y="3427720"/>
                  <a:pt x="193494" y="3426206"/>
                  <a:pt x="193710" y="3423760"/>
                </a:cubicBezTo>
                <a:cubicBezTo>
                  <a:pt x="193753" y="3422535"/>
                  <a:pt x="193797" y="3421310"/>
                  <a:pt x="193839" y="3420085"/>
                </a:cubicBezTo>
                <a:lnTo>
                  <a:pt x="195094" y="3410930"/>
                </a:lnTo>
                <a:lnTo>
                  <a:pt x="196311" y="3408092"/>
                </a:lnTo>
                <a:lnTo>
                  <a:pt x="197928" y="3407419"/>
                </a:lnTo>
                <a:cubicBezTo>
                  <a:pt x="197912" y="3407119"/>
                  <a:pt x="197897" y="3406820"/>
                  <a:pt x="197881" y="3406520"/>
                </a:cubicBezTo>
                <a:cubicBezTo>
                  <a:pt x="196231" y="3399306"/>
                  <a:pt x="192821" y="3396220"/>
                  <a:pt x="204222" y="3391015"/>
                </a:cubicBezTo>
                <a:cubicBezTo>
                  <a:pt x="202162" y="3374996"/>
                  <a:pt x="208811" y="3373934"/>
                  <a:pt x="213950" y="3354361"/>
                </a:cubicBezTo>
                <a:cubicBezTo>
                  <a:pt x="211218" y="3344737"/>
                  <a:pt x="213619" y="3338360"/>
                  <a:pt x="217699" y="3332639"/>
                </a:cubicBezTo>
                <a:cubicBezTo>
                  <a:pt x="218717" y="3312409"/>
                  <a:pt x="225688" y="3295747"/>
                  <a:pt x="229963" y="3273935"/>
                </a:cubicBezTo>
                <a:cubicBezTo>
                  <a:pt x="228293" y="3248488"/>
                  <a:pt x="239257" y="3238943"/>
                  <a:pt x="243785" y="3215621"/>
                </a:cubicBezTo>
                <a:cubicBezTo>
                  <a:pt x="237893" y="3192522"/>
                  <a:pt x="253940" y="3201000"/>
                  <a:pt x="259175" y="3189909"/>
                </a:cubicBezTo>
                <a:lnTo>
                  <a:pt x="259988" y="3186579"/>
                </a:lnTo>
                <a:lnTo>
                  <a:pt x="259980" y="3177264"/>
                </a:lnTo>
                <a:lnTo>
                  <a:pt x="259609" y="3173723"/>
                </a:lnTo>
                <a:cubicBezTo>
                  <a:pt x="259490" y="3171299"/>
                  <a:pt x="259588" y="3169704"/>
                  <a:pt x="259848" y="3168622"/>
                </a:cubicBezTo>
                <a:lnTo>
                  <a:pt x="259971" y="3168508"/>
                </a:lnTo>
                <a:cubicBezTo>
                  <a:pt x="259969" y="3166907"/>
                  <a:pt x="259968" y="3165307"/>
                  <a:pt x="259966" y="3163706"/>
                </a:cubicBezTo>
                <a:cubicBezTo>
                  <a:pt x="259691" y="3155577"/>
                  <a:pt x="259171" y="3147642"/>
                  <a:pt x="258467" y="3140064"/>
                </a:cubicBezTo>
                <a:cubicBezTo>
                  <a:pt x="265286" y="3134408"/>
                  <a:pt x="258805" y="3106027"/>
                  <a:pt x="270990" y="3110288"/>
                </a:cubicBezTo>
                <a:cubicBezTo>
                  <a:pt x="270407" y="3100106"/>
                  <a:pt x="265565" y="3093497"/>
                  <a:pt x="273494" y="3097704"/>
                </a:cubicBezTo>
                <a:cubicBezTo>
                  <a:pt x="273534" y="3094376"/>
                  <a:pt x="274313" y="3092401"/>
                  <a:pt x="275456" y="3091047"/>
                </a:cubicBezTo>
                <a:lnTo>
                  <a:pt x="275980" y="3090672"/>
                </a:lnTo>
                <a:lnTo>
                  <a:pt x="274486" y="3068004"/>
                </a:lnTo>
                <a:lnTo>
                  <a:pt x="275226" y="3065087"/>
                </a:lnTo>
                <a:lnTo>
                  <a:pt x="273050" y="3050191"/>
                </a:lnTo>
                <a:cubicBezTo>
                  <a:pt x="272889" y="3047647"/>
                  <a:pt x="272728" y="3045103"/>
                  <a:pt x="272566" y="3042559"/>
                </a:cubicBezTo>
                <a:lnTo>
                  <a:pt x="271107" y="3040271"/>
                </a:lnTo>
                <a:cubicBezTo>
                  <a:pt x="270265" y="3037872"/>
                  <a:pt x="270006" y="3034528"/>
                  <a:pt x="271065" y="3029072"/>
                </a:cubicBezTo>
                <a:lnTo>
                  <a:pt x="271558" y="3027835"/>
                </a:lnTo>
                <a:cubicBezTo>
                  <a:pt x="270688" y="3024705"/>
                  <a:pt x="268559" y="2982922"/>
                  <a:pt x="268717" y="2964245"/>
                </a:cubicBezTo>
                <a:cubicBezTo>
                  <a:pt x="279502" y="2933904"/>
                  <a:pt x="269365" y="2949568"/>
                  <a:pt x="272511" y="2915772"/>
                </a:cubicBezTo>
                <a:cubicBezTo>
                  <a:pt x="272017" y="2877552"/>
                  <a:pt x="270125" y="2850992"/>
                  <a:pt x="270356" y="2825842"/>
                </a:cubicBezTo>
                <a:cubicBezTo>
                  <a:pt x="269433" y="2814032"/>
                  <a:pt x="268938" y="2727859"/>
                  <a:pt x="273897" y="2734957"/>
                </a:cubicBezTo>
                <a:cubicBezTo>
                  <a:pt x="264242" y="2698391"/>
                  <a:pt x="277769" y="2677127"/>
                  <a:pt x="274458" y="2636572"/>
                </a:cubicBezTo>
                <a:cubicBezTo>
                  <a:pt x="287792" y="2615986"/>
                  <a:pt x="275829" y="2626668"/>
                  <a:pt x="279157" y="2604260"/>
                </a:cubicBezTo>
                <a:cubicBezTo>
                  <a:pt x="279270" y="2587221"/>
                  <a:pt x="288019" y="2599786"/>
                  <a:pt x="288131" y="2582747"/>
                </a:cubicBezTo>
                <a:cubicBezTo>
                  <a:pt x="260352" y="2545890"/>
                  <a:pt x="290145" y="2525479"/>
                  <a:pt x="282516" y="2478755"/>
                </a:cubicBezTo>
                <a:lnTo>
                  <a:pt x="287359" y="2451804"/>
                </a:lnTo>
                <a:cubicBezTo>
                  <a:pt x="285426" y="2443087"/>
                  <a:pt x="285710" y="2414879"/>
                  <a:pt x="289577" y="2408801"/>
                </a:cubicBezTo>
                <a:cubicBezTo>
                  <a:pt x="290424" y="2402768"/>
                  <a:pt x="289064" y="2396183"/>
                  <a:pt x="293203" y="2392670"/>
                </a:cubicBezTo>
                <a:cubicBezTo>
                  <a:pt x="295637" y="2379564"/>
                  <a:pt x="301233" y="2349549"/>
                  <a:pt x="304183" y="2330165"/>
                </a:cubicBezTo>
                <a:cubicBezTo>
                  <a:pt x="298973" y="2319718"/>
                  <a:pt x="309550" y="2303314"/>
                  <a:pt x="310900" y="2276363"/>
                </a:cubicBezTo>
                <a:cubicBezTo>
                  <a:pt x="304874" y="2264930"/>
                  <a:pt x="311891" y="2258198"/>
                  <a:pt x="303909" y="2236310"/>
                </a:cubicBezTo>
                <a:cubicBezTo>
                  <a:pt x="304734" y="2235412"/>
                  <a:pt x="305502" y="2234293"/>
                  <a:pt x="306187" y="2232984"/>
                </a:cubicBezTo>
                <a:cubicBezTo>
                  <a:pt x="310170" y="2225381"/>
                  <a:pt x="310605" y="2213194"/>
                  <a:pt x="307158" y="2205763"/>
                </a:cubicBezTo>
                <a:cubicBezTo>
                  <a:pt x="296601" y="2170883"/>
                  <a:pt x="306474" y="2175442"/>
                  <a:pt x="304860" y="2145703"/>
                </a:cubicBezTo>
                <a:cubicBezTo>
                  <a:pt x="304314" y="2112090"/>
                  <a:pt x="314083" y="2134724"/>
                  <a:pt x="304273" y="2092533"/>
                </a:cubicBezTo>
                <a:cubicBezTo>
                  <a:pt x="308983" y="2088154"/>
                  <a:pt x="303590" y="2066396"/>
                  <a:pt x="301642" y="2057359"/>
                </a:cubicBezTo>
                <a:cubicBezTo>
                  <a:pt x="301720" y="2041038"/>
                  <a:pt x="313213" y="2032807"/>
                  <a:pt x="306736" y="2016105"/>
                </a:cubicBezTo>
                <a:cubicBezTo>
                  <a:pt x="312847" y="2019262"/>
                  <a:pt x="310007" y="1975377"/>
                  <a:pt x="316234" y="1983129"/>
                </a:cubicBezTo>
                <a:cubicBezTo>
                  <a:pt x="322177" y="1972692"/>
                  <a:pt x="313034" y="1967129"/>
                  <a:pt x="318238" y="1956745"/>
                </a:cubicBezTo>
                <a:cubicBezTo>
                  <a:pt x="319718" y="1944884"/>
                  <a:pt x="311423" y="1963350"/>
                  <a:pt x="311341" y="1950160"/>
                </a:cubicBezTo>
                <a:lnTo>
                  <a:pt x="323556" y="1879546"/>
                </a:lnTo>
                <a:cubicBezTo>
                  <a:pt x="320263" y="1869846"/>
                  <a:pt x="322312" y="1862247"/>
                  <a:pt x="326085" y="1854893"/>
                </a:cubicBezTo>
                <a:cubicBezTo>
                  <a:pt x="325955" y="1832625"/>
                  <a:pt x="332007" y="1812578"/>
                  <a:pt x="335058" y="1787684"/>
                </a:cubicBezTo>
                <a:cubicBezTo>
                  <a:pt x="331933" y="1760490"/>
                  <a:pt x="342400" y="1747069"/>
                  <a:pt x="345620" y="1720464"/>
                </a:cubicBezTo>
                <a:cubicBezTo>
                  <a:pt x="337355" y="1693643"/>
                  <a:pt x="360215" y="1703686"/>
                  <a:pt x="360760" y="1681196"/>
                </a:cubicBezTo>
                <a:cubicBezTo>
                  <a:pt x="353923" y="1644243"/>
                  <a:pt x="368449" y="1682451"/>
                  <a:pt x="368483" y="1625881"/>
                </a:cubicBezTo>
                <a:cubicBezTo>
                  <a:pt x="367181" y="1622619"/>
                  <a:pt x="369088" y="1615868"/>
                  <a:pt x="371077" y="1616704"/>
                </a:cubicBezTo>
                <a:cubicBezTo>
                  <a:pt x="371005" y="1604306"/>
                  <a:pt x="384453" y="1569256"/>
                  <a:pt x="383008" y="1551493"/>
                </a:cubicBezTo>
                <a:cubicBezTo>
                  <a:pt x="390598" y="1517303"/>
                  <a:pt x="381821" y="1500132"/>
                  <a:pt x="384834" y="1475233"/>
                </a:cubicBezTo>
                <a:cubicBezTo>
                  <a:pt x="393221" y="1446677"/>
                  <a:pt x="400498" y="1430031"/>
                  <a:pt x="418371" y="1380155"/>
                </a:cubicBezTo>
                <a:lnTo>
                  <a:pt x="469641" y="1210871"/>
                </a:lnTo>
                <a:cubicBezTo>
                  <a:pt x="507460" y="1148093"/>
                  <a:pt x="486915" y="1066841"/>
                  <a:pt x="489701" y="1028427"/>
                </a:cubicBezTo>
                <a:cubicBezTo>
                  <a:pt x="478454" y="1012506"/>
                  <a:pt x="490925" y="999600"/>
                  <a:pt x="486354" y="980383"/>
                </a:cubicBezTo>
                <a:cubicBezTo>
                  <a:pt x="483880" y="937629"/>
                  <a:pt x="471099" y="895192"/>
                  <a:pt x="479762" y="839699"/>
                </a:cubicBezTo>
                <a:cubicBezTo>
                  <a:pt x="444550" y="814685"/>
                  <a:pt x="465776" y="749644"/>
                  <a:pt x="445664" y="696545"/>
                </a:cubicBezTo>
                <a:cubicBezTo>
                  <a:pt x="441558" y="665722"/>
                  <a:pt x="459046" y="617297"/>
                  <a:pt x="440047" y="606615"/>
                </a:cubicBezTo>
                <a:cubicBezTo>
                  <a:pt x="451675" y="592509"/>
                  <a:pt x="432892" y="579307"/>
                  <a:pt x="431225" y="563889"/>
                </a:cubicBezTo>
                <a:cubicBezTo>
                  <a:pt x="438618" y="551582"/>
                  <a:pt x="432225" y="545475"/>
                  <a:pt x="430803" y="534294"/>
                </a:cubicBezTo>
                <a:cubicBezTo>
                  <a:pt x="435364" y="529230"/>
                  <a:pt x="435126" y="519767"/>
                  <a:pt x="429777" y="516548"/>
                </a:cubicBezTo>
                <a:cubicBezTo>
                  <a:pt x="417444" y="521116"/>
                  <a:pt x="423596" y="488251"/>
                  <a:pt x="415090" y="485808"/>
                </a:cubicBezTo>
                <a:cubicBezTo>
                  <a:pt x="413316" y="466733"/>
                  <a:pt x="424116" y="383903"/>
                  <a:pt x="410499" y="369873"/>
                </a:cubicBezTo>
                <a:cubicBezTo>
                  <a:pt x="404034" y="331308"/>
                  <a:pt x="425696" y="275570"/>
                  <a:pt x="425314" y="259180"/>
                </a:cubicBezTo>
                <a:cubicBezTo>
                  <a:pt x="450188" y="242918"/>
                  <a:pt x="384634" y="163766"/>
                  <a:pt x="383240" y="94173"/>
                </a:cubicBezTo>
                <a:cubicBezTo>
                  <a:pt x="385641" y="84795"/>
                  <a:pt x="385609" y="79782"/>
                  <a:pt x="379938" y="77267"/>
                </a:cubicBezTo>
                <a:cubicBezTo>
                  <a:pt x="378301" y="68220"/>
                  <a:pt x="376144" y="54774"/>
                  <a:pt x="373430" y="38856"/>
                </a:cubicBez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ECD2215-F6C1-1445-11BA-0CDC605CA71D}"/>
              </a:ext>
            </a:extLst>
          </p:cNvPr>
          <p:cNvSpPr>
            <a:spLocks noGrp="1"/>
          </p:cNvSpPr>
          <p:nvPr>
            <p:ph type="title"/>
          </p:nvPr>
        </p:nvSpPr>
        <p:spPr>
          <a:xfrm>
            <a:off x="4400550" y="457200"/>
            <a:ext cx="3982587" cy="992165"/>
          </a:xfrm>
        </p:spPr>
        <p:txBody>
          <a:bodyPr vert="horz" lIns="91440" tIns="45720" rIns="91440" bIns="45720" rtlCol="0" anchor="ctr">
            <a:normAutofit/>
          </a:bodyPr>
          <a:lstStyle/>
          <a:p>
            <a:pPr defTabSz="914400"/>
            <a:r>
              <a:rPr lang="en-US" sz="3100" kern="1200">
                <a:solidFill>
                  <a:schemeClr val="tx1"/>
                </a:solidFill>
                <a:latin typeface="+mj-lt"/>
                <a:ea typeface="+mj-ea"/>
                <a:cs typeface="+mj-cs"/>
              </a:rPr>
              <a:t>Marilù Oliva (2022) </a:t>
            </a:r>
            <a:r>
              <a:rPr lang="en-US" sz="3100" i="1" kern="1200">
                <a:solidFill>
                  <a:schemeClr val="tx1"/>
                </a:solidFill>
                <a:latin typeface="+mj-lt"/>
                <a:ea typeface="+mj-ea"/>
                <a:cs typeface="+mj-cs"/>
              </a:rPr>
              <a:t>L’Eneide di Didone</a:t>
            </a:r>
            <a:endParaRPr lang="en-US" sz="3100" kern="1200">
              <a:solidFill>
                <a:schemeClr val="tx1"/>
              </a:solidFill>
              <a:latin typeface="+mj-lt"/>
              <a:ea typeface="+mj-ea"/>
              <a:cs typeface="+mj-cs"/>
            </a:endParaRPr>
          </a:p>
        </p:txBody>
      </p:sp>
      <p:pic>
        <p:nvPicPr>
          <p:cNvPr id="5" name="Picture 4" descr="Map&#10;&#10;Description automatically generated">
            <a:extLst>
              <a:ext uri="{FF2B5EF4-FFF2-40B4-BE49-F238E27FC236}">
                <a16:creationId xmlns:a16="http://schemas.microsoft.com/office/drawing/2014/main" id="{BAA4B324-930B-8953-8EAA-55D623A393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3084" y="506673"/>
            <a:ext cx="2695586" cy="4137725"/>
          </a:xfrm>
          <a:prstGeom prst="rect">
            <a:avLst/>
          </a:prstGeom>
        </p:spPr>
      </p:pic>
      <p:sp>
        <p:nvSpPr>
          <p:cNvPr id="3" name="TextBox 2">
            <a:extLst>
              <a:ext uri="{FF2B5EF4-FFF2-40B4-BE49-F238E27FC236}">
                <a16:creationId xmlns:a16="http://schemas.microsoft.com/office/drawing/2014/main" id="{5C424BB2-7A60-0539-6178-93F5DE696ED0}"/>
              </a:ext>
            </a:extLst>
          </p:cNvPr>
          <p:cNvSpPr txBox="1"/>
          <p:nvPr/>
        </p:nvSpPr>
        <p:spPr>
          <a:xfrm>
            <a:off x="4400550" y="1645576"/>
            <a:ext cx="3982587" cy="2931439"/>
          </a:xfrm>
          <a:prstGeom prst="rect">
            <a:avLst/>
          </a:prstGeom>
        </p:spPr>
        <p:txBody>
          <a:bodyPr vert="horz" lIns="91440" tIns="45720" rIns="91440" bIns="45720" rtlCol="0">
            <a:normAutofit/>
          </a:bodyPr>
          <a:lstStyle/>
          <a:p>
            <a:pPr defTabSz="914400">
              <a:lnSpc>
                <a:spcPct val="90000"/>
              </a:lnSpc>
              <a:spcAft>
                <a:spcPts val="600"/>
              </a:spcAft>
            </a:pPr>
            <a:r>
              <a:rPr lang="en-US" sz="1800"/>
              <a:t>“‘How come everyone else bought the fable of the suffering queen who threw herself onto a sword just because Aeneas had walked away from her? A woman who had experience much worse than being abandoned...”</a:t>
            </a:r>
          </a:p>
        </p:txBody>
      </p:sp>
    </p:spTree>
    <p:extLst>
      <p:ext uri="{BB962C8B-B14F-4D97-AF65-F5344CB8AC3E}">
        <p14:creationId xmlns:p14="http://schemas.microsoft.com/office/powerpoint/2010/main" val="25873118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D898B8EB-E53C-4E72-9817-B4BFCAD736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7" name="Freeform: Shape 26">
            <a:extLst>
              <a:ext uri="{FF2B5EF4-FFF2-40B4-BE49-F238E27FC236}">
                <a16:creationId xmlns:a16="http://schemas.microsoft.com/office/drawing/2014/main" id="{4E130362-2F35-4AB7-9EA5-DBC0F771A5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719285" cy="5143500"/>
          </a:xfrm>
          <a:custGeom>
            <a:avLst/>
            <a:gdLst>
              <a:gd name="connsiteX0" fmla="*/ 0 w 4959047"/>
              <a:gd name="connsiteY0" fmla="*/ 0 h 6858000"/>
              <a:gd name="connsiteX1" fmla="*/ 4110127 w 4959047"/>
              <a:gd name="connsiteY1" fmla="*/ 0 h 6858000"/>
              <a:gd name="connsiteX2" fmla="*/ 4179024 w 4959047"/>
              <a:gd name="connsiteY2" fmla="*/ 123368 h 6858000"/>
              <a:gd name="connsiteX3" fmla="*/ 4959047 w 4959047"/>
              <a:gd name="connsiteY3" fmla="*/ 3429000 h 6858000"/>
              <a:gd name="connsiteX4" fmla="*/ 4179024 w 4959047"/>
              <a:gd name="connsiteY4" fmla="*/ 6734633 h 6858000"/>
              <a:gd name="connsiteX5" fmla="*/ 4110127 w 4959047"/>
              <a:gd name="connsiteY5" fmla="*/ 6858000 h 6858000"/>
              <a:gd name="connsiteX6" fmla="*/ 0 w 495904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047" h="6858000">
                <a:moveTo>
                  <a:pt x="0" y="0"/>
                </a:moveTo>
                <a:lnTo>
                  <a:pt x="4110127" y="0"/>
                </a:lnTo>
                <a:lnTo>
                  <a:pt x="4179024" y="123368"/>
                </a:lnTo>
                <a:cubicBezTo>
                  <a:pt x="4668929" y="1045156"/>
                  <a:pt x="4959047" y="2189404"/>
                  <a:pt x="4959047" y="3429000"/>
                </a:cubicBezTo>
                <a:cubicBezTo>
                  <a:pt x="4959047" y="4668597"/>
                  <a:pt x="4668929" y="5812845"/>
                  <a:pt x="4179024" y="6734633"/>
                </a:cubicBezTo>
                <a:lnTo>
                  <a:pt x="4110127"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9" name="Freeform: Shape 28">
            <a:extLst>
              <a:ext uri="{FF2B5EF4-FFF2-40B4-BE49-F238E27FC236}">
                <a16:creationId xmlns:a16="http://schemas.microsoft.com/office/drawing/2014/main" id="{56BE988C-7A5B-41EC-A46C-AEA93D8D32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711665" cy="5143500"/>
          </a:xfrm>
          <a:custGeom>
            <a:avLst/>
            <a:gdLst>
              <a:gd name="connsiteX0" fmla="*/ 0 w 4948887"/>
              <a:gd name="connsiteY0" fmla="*/ 0 h 6858000"/>
              <a:gd name="connsiteX1" fmla="*/ 4099967 w 4948887"/>
              <a:gd name="connsiteY1" fmla="*/ 0 h 6858000"/>
              <a:gd name="connsiteX2" fmla="*/ 4168864 w 4948887"/>
              <a:gd name="connsiteY2" fmla="*/ 123368 h 6858000"/>
              <a:gd name="connsiteX3" fmla="*/ 4948887 w 4948887"/>
              <a:gd name="connsiteY3" fmla="*/ 3429000 h 6858000"/>
              <a:gd name="connsiteX4" fmla="*/ 4168864 w 4948887"/>
              <a:gd name="connsiteY4" fmla="*/ 6734633 h 6858000"/>
              <a:gd name="connsiteX5" fmla="*/ 4099967 w 4948887"/>
              <a:gd name="connsiteY5" fmla="*/ 6858000 h 6858000"/>
              <a:gd name="connsiteX6" fmla="*/ 0 w 494888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48887" h="6858000">
                <a:moveTo>
                  <a:pt x="0" y="0"/>
                </a:moveTo>
                <a:lnTo>
                  <a:pt x="4099967" y="0"/>
                </a:lnTo>
                <a:lnTo>
                  <a:pt x="4168864" y="123368"/>
                </a:lnTo>
                <a:cubicBezTo>
                  <a:pt x="4658769" y="1045156"/>
                  <a:pt x="4948887" y="2189404"/>
                  <a:pt x="4948887" y="3429000"/>
                </a:cubicBezTo>
                <a:cubicBezTo>
                  <a:pt x="4948887" y="4668597"/>
                  <a:pt x="4658769" y="5812845"/>
                  <a:pt x="4168864" y="6734633"/>
                </a:cubicBezTo>
                <a:lnTo>
                  <a:pt x="4099967"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B795AE6-2081-3341-BC3F-E4772B9596E9}"/>
              </a:ext>
            </a:extLst>
          </p:cNvPr>
          <p:cNvSpPr>
            <a:spLocks noGrp="1"/>
          </p:cNvSpPr>
          <p:nvPr>
            <p:ph type="title"/>
          </p:nvPr>
        </p:nvSpPr>
        <p:spPr>
          <a:xfrm>
            <a:off x="360771" y="1088959"/>
            <a:ext cx="3017520" cy="2400300"/>
          </a:xfrm>
        </p:spPr>
        <p:txBody>
          <a:bodyPr vert="horz" lIns="91440" tIns="45720" rIns="91440" bIns="45720" rtlCol="0" anchor="b">
            <a:normAutofit fontScale="90000"/>
          </a:bodyPr>
          <a:lstStyle/>
          <a:p>
            <a:pPr defTabSz="914400"/>
            <a:r>
              <a:rPr lang="en-US" sz="1800"/>
              <a:t>Am I always her, this other raging woman? This woman that I am, right here in Naples, in this very squalid house, and that if she could would kill this man, would thrust a knife in his heart with all my strength? Should I restrain this </a:t>
            </a:r>
            <a:r>
              <a:rPr lang="en-US" sz="1800" b="1"/>
              <a:t>shadow</a:t>
            </a:r>
            <a:r>
              <a:rPr lang="en-US" sz="1800"/>
              <a:t> – my mother, all my ancestors –, or should I unleash her?</a:t>
            </a:r>
            <a:br>
              <a:rPr lang="en-US" sz="1800"/>
            </a:br>
            <a:br>
              <a:rPr lang="en-US" sz="1200"/>
            </a:br>
            <a:r>
              <a:rPr lang="en-US" sz="1200"/>
              <a:t>E. Ferrante </a:t>
            </a:r>
            <a:r>
              <a:rPr lang="en-US" sz="1200" i="1"/>
              <a:t>The Story of the Lost Child, </a:t>
            </a:r>
            <a:r>
              <a:rPr lang="en-US" sz="1200"/>
              <a:t>2014</a:t>
            </a:r>
            <a:br>
              <a:rPr lang="en-US" sz="1200"/>
            </a:br>
            <a:endParaRPr lang="en-US" sz="1200"/>
          </a:p>
        </p:txBody>
      </p:sp>
      <p:sp>
        <p:nvSpPr>
          <p:cNvPr id="31" name="Rectangle 30">
            <a:extLst>
              <a:ext uri="{FF2B5EF4-FFF2-40B4-BE49-F238E27FC236}">
                <a16:creationId xmlns:a16="http://schemas.microsoft.com/office/drawing/2014/main" id="{E3CB1EC0-40A9-4D5E-B7E2-6E3423CE28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69941" y="260093"/>
            <a:ext cx="109728"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 name="Picture 17" descr="Text&#10;&#10;Description automatically generated">
            <a:extLst>
              <a:ext uri="{FF2B5EF4-FFF2-40B4-BE49-F238E27FC236}">
                <a16:creationId xmlns:a16="http://schemas.microsoft.com/office/drawing/2014/main" id="{A44B4796-AE17-6B4F-AC36-2CD441DC5E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8279" y="469261"/>
            <a:ext cx="1271610" cy="2002536"/>
          </a:xfrm>
          <a:prstGeom prst="rect">
            <a:avLst/>
          </a:prstGeom>
        </p:spPr>
      </p:pic>
      <p:pic>
        <p:nvPicPr>
          <p:cNvPr id="20" name="Picture 19">
            <a:extLst>
              <a:ext uri="{FF2B5EF4-FFF2-40B4-BE49-F238E27FC236}">
                <a16:creationId xmlns:a16="http://schemas.microsoft.com/office/drawing/2014/main" id="{37090B7C-CF86-D14E-91AA-3E16AE1B5E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1870" y="469261"/>
            <a:ext cx="1281623" cy="2002536"/>
          </a:xfrm>
          <a:prstGeom prst="rect">
            <a:avLst/>
          </a:prstGeom>
        </p:spPr>
      </p:pic>
      <p:sp>
        <p:nvSpPr>
          <p:cNvPr id="37" name="Rectangle 32">
            <a:extLst>
              <a:ext uri="{FF2B5EF4-FFF2-40B4-BE49-F238E27FC236}">
                <a16:creationId xmlns:a16="http://schemas.microsoft.com/office/drawing/2014/main" id="{DCBE52EF-2889-423F-947C-0E44A760D6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0771" y="3410190"/>
            <a:ext cx="3017520" cy="13716"/>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6" name="Picture 15" descr="A book cover with a couple of people kissing&#10;&#10;Description automatically generated with low confidence">
            <a:extLst>
              <a:ext uri="{FF2B5EF4-FFF2-40B4-BE49-F238E27FC236}">
                <a16:creationId xmlns:a16="http://schemas.microsoft.com/office/drawing/2014/main" id="{38EA0A8A-EF1F-A64D-835A-C6F8BF8EB53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00769" y="2541044"/>
            <a:ext cx="1286629" cy="2002536"/>
          </a:xfrm>
          <a:prstGeom prst="rect">
            <a:avLst/>
          </a:prstGeom>
        </p:spPr>
      </p:pic>
      <p:pic>
        <p:nvPicPr>
          <p:cNvPr id="14" name="Picture 13">
            <a:extLst>
              <a:ext uri="{FF2B5EF4-FFF2-40B4-BE49-F238E27FC236}">
                <a16:creationId xmlns:a16="http://schemas.microsoft.com/office/drawing/2014/main" id="{A88884CB-5BF8-1941-B727-E9DDB1427A7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98831" y="2544318"/>
            <a:ext cx="1289132" cy="2002536"/>
          </a:xfrm>
          <a:prstGeom prst="rect">
            <a:avLst/>
          </a:prstGeom>
        </p:spPr>
      </p:pic>
    </p:spTree>
    <p:extLst>
      <p:ext uri="{BB962C8B-B14F-4D97-AF65-F5344CB8AC3E}">
        <p14:creationId xmlns:p14="http://schemas.microsoft.com/office/powerpoint/2010/main" val="3402974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38A1D-2931-CF47-BFF7-6DF9A395CF08}"/>
              </a:ext>
            </a:extLst>
          </p:cNvPr>
          <p:cNvSpPr>
            <a:spLocks noGrp="1"/>
          </p:cNvSpPr>
          <p:nvPr>
            <p:ph type="title"/>
          </p:nvPr>
        </p:nvSpPr>
        <p:spPr>
          <a:xfrm>
            <a:off x="628650" y="273843"/>
            <a:ext cx="3292719" cy="1299979"/>
          </a:xfrm>
        </p:spPr>
        <p:txBody>
          <a:bodyPr>
            <a:noAutofit/>
          </a:bodyPr>
          <a:lstStyle/>
          <a:p>
            <a:pPr algn="ctr"/>
            <a:r>
              <a:rPr lang="en-US">
                <a:latin typeface="Bradley Hand" pitchFamily="2" charset="77"/>
              </a:rPr>
              <a:t>Laura Marling </a:t>
            </a:r>
            <a:r>
              <a:rPr lang="en-US" i="1">
                <a:latin typeface="Bradley Hand" pitchFamily="2" charset="77"/>
              </a:rPr>
              <a:t>Semper Femina </a:t>
            </a:r>
            <a:r>
              <a:rPr lang="en-US">
                <a:latin typeface="Bradley Hand" pitchFamily="2" charset="77"/>
              </a:rPr>
              <a:t>(2017)</a:t>
            </a:r>
            <a:endParaRPr lang="it-IT">
              <a:latin typeface="Bradley Hand" pitchFamily="2" charset="77"/>
            </a:endParaRPr>
          </a:p>
        </p:txBody>
      </p:sp>
      <p:pic>
        <p:nvPicPr>
          <p:cNvPr id="4" name="Picture 3">
            <a:extLst>
              <a:ext uri="{FF2B5EF4-FFF2-40B4-BE49-F238E27FC236}">
                <a16:creationId xmlns:a16="http://schemas.microsoft.com/office/drawing/2014/main" id="{BFA1A9BC-A884-B949-9D81-6A8D61EC92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8885" y="0"/>
            <a:ext cx="5075115" cy="2854752"/>
          </a:xfrm>
          <a:prstGeom prst="rect">
            <a:avLst/>
          </a:prstGeom>
        </p:spPr>
      </p:pic>
      <p:sp>
        <p:nvSpPr>
          <p:cNvPr id="5" name="TextBox 4">
            <a:extLst>
              <a:ext uri="{FF2B5EF4-FFF2-40B4-BE49-F238E27FC236}">
                <a16:creationId xmlns:a16="http://schemas.microsoft.com/office/drawing/2014/main" id="{33D651ED-0393-984E-B19C-B9930C90A8D6}"/>
              </a:ext>
            </a:extLst>
          </p:cNvPr>
          <p:cNvSpPr txBox="1"/>
          <p:nvPr/>
        </p:nvSpPr>
        <p:spPr>
          <a:xfrm>
            <a:off x="4068886" y="2962276"/>
            <a:ext cx="4881684" cy="1815882"/>
          </a:xfrm>
          <a:prstGeom prst="rect">
            <a:avLst/>
          </a:prstGeom>
          <a:noFill/>
        </p:spPr>
        <p:txBody>
          <a:bodyPr wrap="square" rtlCol="0">
            <a:spAutoFit/>
          </a:bodyPr>
          <a:lstStyle/>
          <a:p>
            <a:r>
              <a:rPr lang="it-IT" sz="1600"/>
              <a:t>“I started out writing ‘Semper Femina’ as if a man was writing about a woman, and then I thought; ‘it’s not a man, it’s me’. I don’t need to pretend it’s a man to justify the intimacy, or the way I’m looking and feeling about women. It’s me looking specifically at women and feeling great empathy towards them, and by proxy, towards myself.”</a:t>
            </a:r>
          </a:p>
        </p:txBody>
      </p:sp>
      <p:sp>
        <p:nvSpPr>
          <p:cNvPr id="6" name="TextBox 5">
            <a:extLst>
              <a:ext uri="{FF2B5EF4-FFF2-40B4-BE49-F238E27FC236}">
                <a16:creationId xmlns:a16="http://schemas.microsoft.com/office/drawing/2014/main" id="{4D211D6A-718C-304E-8B52-CD333D895E2D}"/>
              </a:ext>
            </a:extLst>
          </p:cNvPr>
          <p:cNvSpPr txBox="1"/>
          <p:nvPr/>
        </p:nvSpPr>
        <p:spPr>
          <a:xfrm>
            <a:off x="88855" y="1427376"/>
            <a:ext cx="3683046" cy="3785652"/>
          </a:xfrm>
          <a:prstGeom prst="rect">
            <a:avLst/>
          </a:prstGeom>
          <a:noFill/>
        </p:spPr>
        <p:txBody>
          <a:bodyPr wrap="square" rtlCol="0">
            <a:spAutoFit/>
          </a:bodyPr>
          <a:lstStyle/>
          <a:p>
            <a:br>
              <a:rPr lang="it-IT" sz="1600">
                <a:latin typeface="Book Antiqua" panose="02040602050305030304" pitchFamily="18" charset="0"/>
              </a:rPr>
            </a:br>
            <a:r>
              <a:rPr lang="it-IT" sz="1600">
                <a:latin typeface="Book Antiqua" panose="02040602050305030304" pitchFamily="18" charset="0"/>
              </a:rPr>
              <a:t>Oh Nouel, you must know me well</a:t>
            </a:r>
            <a:br>
              <a:rPr lang="it-IT" sz="1600">
                <a:latin typeface="Book Antiqua" panose="02040602050305030304" pitchFamily="18" charset="0"/>
              </a:rPr>
            </a:br>
            <a:r>
              <a:rPr lang="it-IT" sz="1600">
                <a:latin typeface="Book Antiqua" panose="02040602050305030304" pitchFamily="18" charset="0"/>
              </a:rPr>
              <a:t>And I didn't even show you the scar</a:t>
            </a:r>
            <a:br>
              <a:rPr lang="it-IT" sz="1600">
                <a:latin typeface="Book Antiqua" panose="02040602050305030304" pitchFamily="18" charset="0"/>
              </a:rPr>
            </a:br>
            <a:r>
              <a:rPr lang="it-IT" sz="1600">
                <a:latin typeface="Book Antiqua" panose="02040602050305030304" pitchFamily="18" charset="0"/>
              </a:rPr>
              <a:t>Fickle, unchangeable</a:t>
            </a:r>
            <a:br>
              <a:rPr lang="it-IT" sz="1600">
                <a:latin typeface="Book Antiqua" panose="02040602050305030304" pitchFamily="18" charset="0"/>
              </a:rPr>
            </a:br>
            <a:r>
              <a:rPr lang="it-IT" sz="1600">
                <a:latin typeface="Book Antiqua" panose="02040602050305030304" pitchFamily="18" charset="0"/>
              </a:rPr>
              <a:t>Semper femina</a:t>
            </a:r>
            <a:br>
              <a:rPr lang="it-IT" sz="1600">
                <a:latin typeface="Book Antiqua" panose="02040602050305030304" pitchFamily="18" charset="0"/>
              </a:rPr>
            </a:br>
            <a:br>
              <a:rPr lang="it-IT" sz="1600">
                <a:latin typeface="Book Antiqua" panose="02040602050305030304" pitchFamily="18" charset="0"/>
              </a:rPr>
            </a:br>
            <a:r>
              <a:rPr lang="it-IT" sz="1600">
                <a:latin typeface="Book Antiqua" panose="02040602050305030304" pitchFamily="18" charset="0"/>
              </a:rPr>
              <a:t>She'd like to be the kind of free</a:t>
            </a:r>
            <a:br>
              <a:rPr lang="it-IT" sz="1600">
                <a:latin typeface="Book Antiqua" panose="02040602050305030304" pitchFamily="18" charset="0"/>
              </a:rPr>
            </a:br>
            <a:r>
              <a:rPr lang="it-IT" sz="1600">
                <a:latin typeface="Book Antiqua" panose="02040602050305030304" pitchFamily="18" charset="0"/>
              </a:rPr>
              <a:t>Women can't be alone</a:t>
            </a:r>
            <a:br>
              <a:rPr lang="it-IT" sz="1600">
                <a:latin typeface="Book Antiqua" panose="02040602050305030304" pitchFamily="18" charset="0"/>
              </a:rPr>
            </a:br>
            <a:r>
              <a:rPr lang="it-IT" sz="1600">
                <a:latin typeface="Book Antiqua" panose="02040602050305030304" pitchFamily="18" charset="0"/>
              </a:rPr>
              <a:t>I wish I could hit the switch</a:t>
            </a:r>
            <a:br>
              <a:rPr lang="it-IT" sz="1600">
                <a:latin typeface="Book Antiqua" panose="02040602050305030304" pitchFamily="18" charset="0"/>
              </a:rPr>
            </a:br>
            <a:r>
              <a:rPr lang="it-IT" sz="1600">
                <a:latin typeface="Book Antiqua" panose="02040602050305030304" pitchFamily="18" charset="0"/>
              </a:rPr>
              <a:t>That keeps you from getting gone</a:t>
            </a:r>
            <a:br>
              <a:rPr lang="it-IT" sz="1600">
                <a:latin typeface="Book Antiqua" panose="02040602050305030304" pitchFamily="18" charset="0"/>
              </a:rPr>
            </a:br>
            <a:br>
              <a:rPr lang="it-IT" sz="1600">
                <a:latin typeface="Book Antiqua" panose="02040602050305030304" pitchFamily="18" charset="0"/>
              </a:rPr>
            </a:br>
            <a:r>
              <a:rPr lang="it-IT" sz="1600">
                <a:latin typeface="Book Antiqua" panose="02040602050305030304" pitchFamily="18" charset="0"/>
              </a:rPr>
              <a:t>Oh Nouel, it must hurt like hell</a:t>
            </a:r>
            <a:br>
              <a:rPr lang="it-IT" sz="1600">
                <a:latin typeface="Book Antiqua" panose="02040602050305030304" pitchFamily="18" charset="0"/>
              </a:rPr>
            </a:br>
            <a:r>
              <a:rPr lang="it-IT" sz="1600">
                <a:latin typeface="Book Antiqua" panose="02040602050305030304" pitchFamily="18" charset="0"/>
              </a:rPr>
              <a:t>When you're so afraid to die</a:t>
            </a:r>
            <a:br>
              <a:rPr lang="it-IT" sz="1600">
                <a:latin typeface="Book Antiqua" panose="02040602050305030304" pitchFamily="18" charset="0"/>
              </a:rPr>
            </a:br>
            <a:r>
              <a:rPr lang="it-IT" sz="1600">
                <a:latin typeface="Book Antiqua" panose="02040602050305030304" pitchFamily="18" charset="0"/>
              </a:rPr>
              <a:t>Semper femina</a:t>
            </a:r>
            <a:br>
              <a:rPr lang="it-IT" sz="1600">
                <a:latin typeface="Book Antiqua" panose="02040602050305030304" pitchFamily="18" charset="0"/>
              </a:rPr>
            </a:br>
            <a:r>
              <a:rPr lang="it-IT" sz="1600">
                <a:latin typeface="Book Antiqua" panose="02040602050305030304" pitchFamily="18" charset="0"/>
              </a:rPr>
              <a:t>So am I</a:t>
            </a:r>
          </a:p>
        </p:txBody>
      </p:sp>
    </p:spTree>
    <p:extLst>
      <p:ext uri="{BB962C8B-B14F-4D97-AF65-F5344CB8AC3E}">
        <p14:creationId xmlns:p14="http://schemas.microsoft.com/office/powerpoint/2010/main" val="23305532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C5EF0-88D8-4C46-9038-2A14859D4727}"/>
              </a:ext>
            </a:extLst>
          </p:cNvPr>
          <p:cNvSpPr>
            <a:spLocks noGrp="1"/>
          </p:cNvSpPr>
          <p:nvPr>
            <p:ph type="title"/>
          </p:nvPr>
        </p:nvSpPr>
        <p:spPr>
          <a:xfrm rot="10800000" flipV="1">
            <a:off x="233462" y="136186"/>
            <a:ext cx="5376027" cy="1108953"/>
          </a:xfrm>
        </p:spPr>
        <p:txBody>
          <a:bodyPr anchor="ctr" anchorCtr="0">
            <a:normAutofit fontScale="90000"/>
          </a:bodyPr>
          <a:lstStyle/>
          <a:p>
            <a:pPr algn="ctr"/>
            <a:br>
              <a:rPr lang="en-US" sz="2800" b="1" i="1">
                <a:latin typeface="Book Antiqua" panose="02040602050305030304" pitchFamily="18" charset="0"/>
              </a:rPr>
            </a:br>
            <a:br>
              <a:rPr lang="en-US" sz="2800" b="1" i="1">
                <a:latin typeface="Book Antiqua" panose="02040602050305030304" pitchFamily="18" charset="0"/>
              </a:rPr>
            </a:br>
            <a:r>
              <a:rPr lang="en-US" sz="2800" b="1" i="1">
                <a:latin typeface="Book Antiqua" panose="02040602050305030304" pitchFamily="18" charset="0"/>
              </a:rPr>
              <a:t>Aeneid </a:t>
            </a:r>
            <a:r>
              <a:rPr lang="en-US" sz="2800" b="1">
                <a:latin typeface="Book Antiqua" panose="02040602050305030304" pitchFamily="18" charset="0"/>
              </a:rPr>
              <a:t>4.566-70</a:t>
            </a:r>
            <a:br>
              <a:rPr lang="it-IT" sz="2800" b="1" i="1">
                <a:latin typeface="Book Antiqua" panose="02040602050305030304" pitchFamily="18" charset="0"/>
              </a:rPr>
            </a:br>
            <a:endParaRPr lang="it-IT" sz="2800">
              <a:latin typeface="Lucida Handwriting" panose="03010101010101010101" pitchFamily="66" charset="77"/>
            </a:endParaRPr>
          </a:p>
        </p:txBody>
      </p:sp>
      <p:pic>
        <p:nvPicPr>
          <p:cNvPr id="5" name="Content Placeholder 4">
            <a:extLst>
              <a:ext uri="{FF2B5EF4-FFF2-40B4-BE49-F238E27FC236}">
                <a16:creationId xmlns:a16="http://schemas.microsoft.com/office/drawing/2014/main" id="{2DD4D531-1845-594C-B75E-6B81E655C36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12215" y="71742"/>
            <a:ext cx="3353964" cy="4935573"/>
          </a:xfrm>
          <a:prstGeom prst="rect">
            <a:avLst/>
          </a:prstGeom>
        </p:spPr>
      </p:pic>
      <p:sp>
        <p:nvSpPr>
          <p:cNvPr id="4" name="Text Placeholder 3">
            <a:extLst>
              <a:ext uri="{FF2B5EF4-FFF2-40B4-BE49-F238E27FC236}">
                <a16:creationId xmlns:a16="http://schemas.microsoft.com/office/drawing/2014/main" id="{2906ADEB-05DA-2B42-BAB2-38A5B6471AF9}"/>
              </a:ext>
            </a:extLst>
          </p:cNvPr>
          <p:cNvSpPr>
            <a:spLocks noGrp="1"/>
          </p:cNvSpPr>
          <p:nvPr>
            <p:ph type="body" sz="half" idx="2"/>
          </p:nvPr>
        </p:nvSpPr>
        <p:spPr>
          <a:xfrm>
            <a:off x="0" y="629869"/>
            <a:ext cx="5817141" cy="4377446"/>
          </a:xfrm>
        </p:spPr>
        <p:txBody>
          <a:bodyPr>
            <a:noAutofit/>
          </a:bodyPr>
          <a:lstStyle/>
          <a:p>
            <a:endParaRPr lang="it-IT" sz="1900">
              <a:latin typeface="Book Antiqua" panose="02040602050305030304" pitchFamily="18" charset="0"/>
            </a:endParaRPr>
          </a:p>
          <a:p>
            <a:endParaRPr lang="it-IT" sz="1700">
              <a:latin typeface="Book Antiqua" panose="02040602050305030304" pitchFamily="18" charset="0"/>
            </a:endParaRPr>
          </a:p>
          <a:p>
            <a:r>
              <a:rPr lang="it-IT" sz="1700">
                <a:latin typeface="Book Antiqua" panose="02040602050305030304" pitchFamily="18" charset="0"/>
              </a:rPr>
              <a:t>iam mare </a:t>
            </a:r>
            <a:r>
              <a:rPr lang="it-IT" sz="1700" err="1">
                <a:latin typeface="Book Antiqua" panose="02040602050305030304" pitchFamily="18" charset="0"/>
              </a:rPr>
              <a:t>turbari</a:t>
            </a:r>
            <a:r>
              <a:rPr lang="it-IT" sz="1700">
                <a:latin typeface="Book Antiqua" panose="02040602050305030304" pitchFamily="18" charset="0"/>
              </a:rPr>
              <a:t> </a:t>
            </a:r>
            <a:r>
              <a:rPr lang="it-IT" sz="1700" err="1">
                <a:latin typeface="Book Antiqua" panose="02040602050305030304" pitchFamily="18" charset="0"/>
              </a:rPr>
              <a:t>trabibus</a:t>
            </a:r>
            <a:r>
              <a:rPr lang="it-IT" sz="1700">
                <a:latin typeface="Book Antiqua" panose="02040602050305030304" pitchFamily="18" charset="0"/>
              </a:rPr>
              <a:t> </a:t>
            </a:r>
            <a:r>
              <a:rPr lang="it-IT" sz="1700" err="1">
                <a:latin typeface="Book Antiqua" panose="02040602050305030304" pitchFamily="18" charset="0"/>
              </a:rPr>
              <a:t>saevasque</a:t>
            </a:r>
            <a:r>
              <a:rPr lang="it-IT" sz="1700">
                <a:latin typeface="Book Antiqua" panose="02040602050305030304" pitchFamily="18" charset="0"/>
              </a:rPr>
              <a:t> </a:t>
            </a:r>
            <a:r>
              <a:rPr lang="it-IT" sz="1700" err="1">
                <a:latin typeface="Book Antiqua" panose="02040602050305030304" pitchFamily="18" charset="0"/>
              </a:rPr>
              <a:t>videbis</a:t>
            </a:r>
            <a:br>
              <a:rPr lang="it-IT" sz="1700">
                <a:latin typeface="Book Antiqua" panose="02040602050305030304" pitchFamily="18" charset="0"/>
              </a:rPr>
            </a:br>
            <a:r>
              <a:rPr lang="it-IT" sz="1700" err="1">
                <a:latin typeface="Book Antiqua" panose="02040602050305030304" pitchFamily="18" charset="0"/>
              </a:rPr>
              <a:t>conlucere</a:t>
            </a:r>
            <a:r>
              <a:rPr lang="it-IT" sz="1700">
                <a:latin typeface="Book Antiqua" panose="02040602050305030304" pitchFamily="18" charset="0"/>
              </a:rPr>
              <a:t> </a:t>
            </a:r>
            <a:r>
              <a:rPr lang="it-IT" sz="1700" err="1">
                <a:latin typeface="Book Antiqua" panose="02040602050305030304" pitchFamily="18" charset="0"/>
              </a:rPr>
              <a:t>faces</a:t>
            </a:r>
            <a:r>
              <a:rPr lang="it-IT" sz="1700">
                <a:latin typeface="Book Antiqua" panose="02040602050305030304" pitchFamily="18" charset="0"/>
              </a:rPr>
              <a:t>, </a:t>
            </a:r>
            <a:r>
              <a:rPr lang="it-IT" sz="1700" err="1">
                <a:latin typeface="Book Antiqua" panose="02040602050305030304" pitchFamily="18" charset="0"/>
              </a:rPr>
              <a:t>iam</a:t>
            </a:r>
            <a:r>
              <a:rPr lang="it-IT" sz="1700">
                <a:latin typeface="Book Antiqua" panose="02040602050305030304" pitchFamily="18" charset="0"/>
              </a:rPr>
              <a:t> fervere </a:t>
            </a:r>
            <a:r>
              <a:rPr lang="it-IT" sz="1700" err="1">
                <a:latin typeface="Book Antiqua" panose="02040602050305030304" pitchFamily="18" charset="0"/>
              </a:rPr>
              <a:t>litora</a:t>
            </a:r>
            <a:r>
              <a:rPr lang="it-IT" sz="1700">
                <a:latin typeface="Book Antiqua" panose="02040602050305030304" pitchFamily="18" charset="0"/>
              </a:rPr>
              <a:t> </a:t>
            </a:r>
            <a:r>
              <a:rPr lang="it-IT" sz="1700" err="1">
                <a:latin typeface="Book Antiqua" panose="02040602050305030304" pitchFamily="18" charset="0"/>
              </a:rPr>
              <a:t>flammis</a:t>
            </a:r>
            <a:r>
              <a:rPr lang="it-IT" sz="1700">
                <a:latin typeface="Book Antiqua" panose="02040602050305030304" pitchFamily="18" charset="0"/>
              </a:rPr>
              <a:t>,</a:t>
            </a:r>
            <a:br>
              <a:rPr lang="it-IT" sz="1700">
                <a:latin typeface="Book Antiqua" panose="02040602050305030304" pitchFamily="18" charset="0"/>
              </a:rPr>
            </a:br>
            <a:r>
              <a:rPr lang="it-IT" sz="1700">
                <a:latin typeface="Book Antiqua" panose="02040602050305030304" pitchFamily="18" charset="0"/>
                <a:cs typeface="Arial" panose="020B0604020202020204" pitchFamily="34" charset="0"/>
              </a:rPr>
              <a:t>si te </a:t>
            </a:r>
            <a:r>
              <a:rPr lang="it-IT" sz="1700" err="1">
                <a:latin typeface="Book Antiqua" panose="02040602050305030304" pitchFamily="18" charset="0"/>
                <a:cs typeface="Arial" panose="020B0604020202020204" pitchFamily="34" charset="0"/>
              </a:rPr>
              <a:t>his</a:t>
            </a:r>
            <a:r>
              <a:rPr lang="it-IT" sz="1700">
                <a:latin typeface="Book Antiqua" panose="02040602050305030304" pitchFamily="18" charset="0"/>
                <a:cs typeface="Arial" panose="020B0604020202020204" pitchFamily="34" charset="0"/>
              </a:rPr>
              <a:t> </a:t>
            </a:r>
            <a:r>
              <a:rPr lang="it-IT" sz="1700" err="1">
                <a:latin typeface="Book Antiqua" panose="02040602050305030304" pitchFamily="18" charset="0"/>
                <a:cs typeface="Arial" panose="020B0604020202020204" pitchFamily="34" charset="0"/>
              </a:rPr>
              <a:t>attigerit</a:t>
            </a:r>
            <a:r>
              <a:rPr lang="it-IT" sz="1700">
                <a:latin typeface="Book Antiqua" panose="02040602050305030304" pitchFamily="18" charset="0"/>
                <a:cs typeface="Arial" panose="020B0604020202020204" pitchFamily="34" charset="0"/>
              </a:rPr>
              <a:t> </a:t>
            </a:r>
            <a:r>
              <a:rPr lang="it-IT" sz="1700" err="1">
                <a:latin typeface="Book Antiqua" panose="02040602050305030304" pitchFamily="18" charset="0"/>
                <a:cs typeface="Arial" panose="020B0604020202020204" pitchFamily="34" charset="0"/>
              </a:rPr>
              <a:t>terris</a:t>
            </a:r>
            <a:r>
              <a:rPr lang="it-IT" sz="1700">
                <a:latin typeface="Book Antiqua" panose="02040602050305030304" pitchFamily="18" charset="0"/>
                <a:cs typeface="Arial" panose="020B0604020202020204" pitchFamily="34" charset="0"/>
              </a:rPr>
              <a:t> Aurora </a:t>
            </a:r>
            <a:r>
              <a:rPr lang="it-IT" sz="1700" err="1">
                <a:latin typeface="Book Antiqua" panose="02040602050305030304" pitchFamily="18" charset="0"/>
                <a:cs typeface="Arial" panose="020B0604020202020204" pitchFamily="34" charset="0"/>
              </a:rPr>
              <a:t>morantem</a:t>
            </a:r>
            <a:r>
              <a:rPr lang="it-IT" sz="1700">
                <a:latin typeface="Book Antiqua" panose="02040602050305030304" pitchFamily="18" charset="0"/>
                <a:cs typeface="Arial" panose="020B0604020202020204" pitchFamily="34" charset="0"/>
              </a:rPr>
              <a:t>.</a:t>
            </a:r>
            <a:br>
              <a:rPr lang="it-IT" sz="1700">
                <a:latin typeface="Book Antiqua" panose="02040602050305030304" pitchFamily="18" charset="0"/>
                <a:cs typeface="Arial" panose="020B0604020202020204" pitchFamily="34" charset="0"/>
              </a:rPr>
            </a:br>
            <a:r>
              <a:rPr lang="it-IT" sz="1700" err="1">
                <a:latin typeface="Book Antiqua" panose="02040602050305030304" pitchFamily="18" charset="0"/>
                <a:cs typeface="Arial" panose="020B0604020202020204" pitchFamily="34" charset="0"/>
              </a:rPr>
              <a:t>heia</a:t>
            </a:r>
            <a:r>
              <a:rPr lang="it-IT" sz="1700">
                <a:latin typeface="Book Antiqua" panose="02040602050305030304" pitchFamily="18" charset="0"/>
                <a:cs typeface="Arial" panose="020B0604020202020204" pitchFamily="34" charset="0"/>
              </a:rPr>
              <a:t> </a:t>
            </a:r>
            <a:r>
              <a:rPr lang="it-IT" sz="1700" err="1">
                <a:latin typeface="Book Antiqua" panose="02040602050305030304" pitchFamily="18" charset="0"/>
                <a:cs typeface="Arial" panose="020B0604020202020204" pitchFamily="34" charset="0"/>
              </a:rPr>
              <a:t>age</a:t>
            </a:r>
            <a:r>
              <a:rPr lang="it-IT" sz="1700">
                <a:latin typeface="Book Antiqua" panose="02040602050305030304" pitchFamily="18" charset="0"/>
                <a:cs typeface="Arial" panose="020B0604020202020204" pitchFamily="34" charset="0"/>
              </a:rPr>
              <a:t>, </a:t>
            </a:r>
            <a:r>
              <a:rPr lang="it-IT" sz="1700" err="1">
                <a:latin typeface="Book Antiqua" panose="02040602050305030304" pitchFamily="18" charset="0"/>
                <a:cs typeface="Arial" panose="020B0604020202020204" pitchFamily="34" charset="0"/>
              </a:rPr>
              <a:t>rumpe</a:t>
            </a:r>
            <a:r>
              <a:rPr lang="it-IT" sz="1700">
                <a:latin typeface="Book Antiqua" panose="02040602050305030304" pitchFamily="18" charset="0"/>
                <a:cs typeface="Arial" panose="020B0604020202020204" pitchFamily="34" charset="0"/>
              </a:rPr>
              <a:t> </a:t>
            </a:r>
            <a:r>
              <a:rPr lang="it-IT" sz="1700" err="1">
                <a:latin typeface="Book Antiqua" panose="02040602050305030304" pitchFamily="18" charset="0"/>
                <a:cs typeface="Arial" panose="020B0604020202020204" pitchFamily="34" charset="0"/>
              </a:rPr>
              <a:t>moras</a:t>
            </a:r>
            <a:r>
              <a:rPr lang="it-IT" sz="1700">
                <a:latin typeface="Book Antiqua" panose="02040602050305030304" pitchFamily="18" charset="0"/>
                <a:cs typeface="Arial" panose="020B0604020202020204" pitchFamily="34" charset="0"/>
              </a:rPr>
              <a:t>. </a:t>
            </a:r>
            <a:r>
              <a:rPr lang="it-IT" sz="1700" b="1" err="1">
                <a:latin typeface="Book Antiqua" panose="02040602050305030304" pitchFamily="18" charset="0"/>
                <a:cs typeface="Arial" panose="020B0604020202020204" pitchFamily="34" charset="0"/>
              </a:rPr>
              <a:t>varium</a:t>
            </a:r>
            <a:r>
              <a:rPr lang="it-IT" sz="1700" b="1">
                <a:latin typeface="Book Antiqua" panose="02040602050305030304" pitchFamily="18" charset="0"/>
                <a:cs typeface="Arial" panose="020B0604020202020204" pitchFamily="34" charset="0"/>
              </a:rPr>
              <a:t> et mutabile </a:t>
            </a:r>
            <a:r>
              <a:rPr lang="it-IT" sz="1700" b="1" err="1">
                <a:latin typeface="Book Antiqua" panose="02040602050305030304" pitchFamily="18" charset="0"/>
                <a:cs typeface="Arial" panose="020B0604020202020204" pitchFamily="34" charset="0"/>
              </a:rPr>
              <a:t>semper</a:t>
            </a:r>
            <a:br>
              <a:rPr lang="it-IT" sz="1700" b="1">
                <a:latin typeface="Book Antiqua" panose="02040602050305030304" pitchFamily="18" charset="0"/>
                <a:cs typeface="Arial" panose="020B0604020202020204" pitchFamily="34" charset="0"/>
              </a:rPr>
            </a:br>
            <a:r>
              <a:rPr lang="it-IT" sz="1700" b="1" err="1">
                <a:latin typeface="Book Antiqua" panose="02040602050305030304" pitchFamily="18" charset="0"/>
                <a:cs typeface="Arial" panose="020B0604020202020204" pitchFamily="34" charset="0"/>
              </a:rPr>
              <a:t>femina</a:t>
            </a:r>
            <a:r>
              <a:rPr lang="it-IT" sz="1700">
                <a:latin typeface="Book Antiqua" panose="02040602050305030304" pitchFamily="18" charset="0"/>
                <a:cs typeface="Arial" panose="020B0604020202020204" pitchFamily="34" charset="0"/>
              </a:rPr>
              <a:t>.' sic </a:t>
            </a:r>
            <a:r>
              <a:rPr lang="it-IT" sz="1700" err="1">
                <a:latin typeface="Book Antiqua" panose="02040602050305030304" pitchFamily="18" charset="0"/>
                <a:cs typeface="Arial" panose="020B0604020202020204" pitchFamily="34" charset="0"/>
              </a:rPr>
              <a:t>fatus</a:t>
            </a:r>
            <a:r>
              <a:rPr lang="it-IT" sz="1700">
                <a:latin typeface="Book Antiqua" panose="02040602050305030304" pitchFamily="18" charset="0"/>
                <a:cs typeface="Arial" panose="020B0604020202020204" pitchFamily="34" charset="0"/>
              </a:rPr>
              <a:t> </a:t>
            </a:r>
            <a:r>
              <a:rPr lang="it-IT" sz="1700" err="1">
                <a:latin typeface="Book Antiqua" panose="02040602050305030304" pitchFamily="18" charset="0"/>
                <a:cs typeface="Arial" panose="020B0604020202020204" pitchFamily="34" charset="0"/>
              </a:rPr>
              <a:t>nocti</a:t>
            </a:r>
            <a:r>
              <a:rPr lang="it-IT" sz="1700">
                <a:latin typeface="Book Antiqua" panose="02040602050305030304" pitchFamily="18" charset="0"/>
                <a:cs typeface="Arial" panose="020B0604020202020204" pitchFamily="34" charset="0"/>
              </a:rPr>
              <a:t> se </a:t>
            </a:r>
            <a:r>
              <a:rPr lang="it-IT" sz="1700" err="1">
                <a:latin typeface="Book Antiqua" panose="02040602050305030304" pitchFamily="18" charset="0"/>
                <a:cs typeface="Arial" panose="020B0604020202020204" pitchFamily="34" charset="0"/>
              </a:rPr>
              <a:t>immiscuit</a:t>
            </a:r>
            <a:r>
              <a:rPr lang="it-IT" sz="1700">
                <a:latin typeface="Book Antiqua" panose="02040602050305030304" pitchFamily="18" charset="0"/>
                <a:cs typeface="Arial" panose="020B0604020202020204" pitchFamily="34" charset="0"/>
              </a:rPr>
              <a:t> </a:t>
            </a:r>
            <a:r>
              <a:rPr lang="it-IT" sz="1700" err="1">
                <a:latin typeface="Book Antiqua" panose="02040602050305030304" pitchFamily="18" charset="0"/>
                <a:cs typeface="Arial" panose="020B0604020202020204" pitchFamily="34" charset="0"/>
              </a:rPr>
              <a:t>atrae</a:t>
            </a:r>
            <a:r>
              <a:rPr lang="it-IT" sz="1700">
                <a:latin typeface="Book Antiqua" panose="02040602050305030304" pitchFamily="18" charset="0"/>
                <a:cs typeface="Arial" panose="020B0604020202020204" pitchFamily="34" charset="0"/>
              </a:rPr>
              <a:t>. </a:t>
            </a:r>
          </a:p>
          <a:p>
            <a:endParaRPr lang="en-GB" sz="1700">
              <a:latin typeface="Book Antiqua" panose="02040602050305030304" pitchFamily="18" charset="0"/>
              <a:cs typeface="Arial" panose="020B0604020202020204" pitchFamily="34" charset="0"/>
            </a:endParaRPr>
          </a:p>
          <a:p>
            <a:r>
              <a:rPr lang="en-GB" sz="1700">
                <a:latin typeface="Book Antiqua" panose="02040602050305030304" pitchFamily="18" charset="0"/>
                <a:cs typeface="Arial" panose="020B0604020202020204" pitchFamily="34" charset="0"/>
              </a:rPr>
              <a:t>You will see her ships churning the sea and deadly torches blazing, and the shore seething with flames, if only dawn will you still lingering in this land. Up then, break off delay! </a:t>
            </a:r>
            <a:r>
              <a:rPr lang="en-GB" sz="1700" b="1">
                <a:latin typeface="Book Antiqua" panose="02040602050305030304" pitchFamily="18" charset="0"/>
                <a:cs typeface="Arial" panose="020B0604020202020204" pitchFamily="34" charset="0"/>
              </a:rPr>
              <a:t>Always a fickle and changeable thing is the woman</a:t>
            </a:r>
            <a:r>
              <a:rPr lang="en-GB" sz="1700">
                <a:latin typeface="Book Antiqua" panose="02040602050305030304" pitchFamily="18" charset="0"/>
                <a:cs typeface="Arial" panose="020B0604020202020204" pitchFamily="34" charset="0"/>
              </a:rPr>
              <a:t>.’ So he spoke and melted into the black night. </a:t>
            </a:r>
            <a:endParaRPr lang="it-IT" sz="1700">
              <a:latin typeface="Book Antiqua" panose="02040602050305030304" pitchFamily="18" charset="0"/>
              <a:cs typeface="Arial" panose="020B0604020202020204" pitchFamily="34" charset="0"/>
            </a:endParaRPr>
          </a:p>
        </p:txBody>
      </p:sp>
    </p:spTree>
    <p:extLst>
      <p:ext uri="{BB962C8B-B14F-4D97-AF65-F5344CB8AC3E}">
        <p14:creationId xmlns:p14="http://schemas.microsoft.com/office/powerpoint/2010/main" val="36027493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8">
            <a:extLst>
              <a:ext uri="{FF2B5EF4-FFF2-40B4-BE49-F238E27FC236}">
                <a16:creationId xmlns:a16="http://schemas.microsoft.com/office/drawing/2014/main" id="{B7BD7FCF-A254-4A97-A15C-319B676226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0">
            <a:extLst>
              <a:ext uri="{FF2B5EF4-FFF2-40B4-BE49-F238E27FC236}">
                <a16:creationId xmlns:a16="http://schemas.microsoft.com/office/drawing/2014/main" id="{52FFAF72-6204-4676-9C6F-9A4CC4D918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72088" cy="5143500"/>
          </a:xfrm>
          <a:custGeom>
            <a:avLst/>
            <a:gdLst>
              <a:gd name="connsiteX0" fmla="*/ 1044839 w 5962785"/>
              <a:gd name="connsiteY0" fmla="*/ 0 h 6858000"/>
              <a:gd name="connsiteX1" fmla="*/ 5962785 w 5962785"/>
              <a:gd name="connsiteY1" fmla="*/ 0 h 6858000"/>
              <a:gd name="connsiteX2" fmla="*/ 5962785 w 5962785"/>
              <a:gd name="connsiteY2" fmla="*/ 6858000 h 6858000"/>
              <a:gd name="connsiteX3" fmla="*/ 1469886 w 5962785"/>
              <a:gd name="connsiteY3" fmla="*/ 6858000 h 6858000"/>
              <a:gd name="connsiteX4" fmla="*/ 1416006 w 5962785"/>
              <a:gd name="connsiteY4" fmla="*/ 6823984 h 6858000"/>
              <a:gd name="connsiteX5" fmla="*/ 1232473 w 5962785"/>
              <a:gd name="connsiteY5" fmla="*/ 6733873 h 6858000"/>
              <a:gd name="connsiteX6" fmla="*/ 1075471 w 5962785"/>
              <a:gd name="connsiteY6" fmla="*/ 6503186 h 6858000"/>
              <a:gd name="connsiteX7" fmla="*/ 1020229 w 5962785"/>
              <a:gd name="connsiteY7" fmla="*/ 6438306 h 6858000"/>
              <a:gd name="connsiteX8" fmla="*/ 883579 w 5962785"/>
              <a:gd name="connsiteY8" fmla="*/ 6351798 h 6858000"/>
              <a:gd name="connsiteX9" fmla="*/ 645167 w 5962785"/>
              <a:gd name="connsiteY9" fmla="*/ 6167969 h 6858000"/>
              <a:gd name="connsiteX10" fmla="*/ 732391 w 5962785"/>
              <a:gd name="connsiteY10" fmla="*/ 6124716 h 6858000"/>
              <a:gd name="connsiteX11" fmla="*/ 985339 w 5962785"/>
              <a:gd name="connsiteY11" fmla="*/ 6236455 h 6858000"/>
              <a:gd name="connsiteX12" fmla="*/ 1168509 w 5962785"/>
              <a:gd name="connsiteY12" fmla="*/ 6265291 h 6858000"/>
              <a:gd name="connsiteX13" fmla="*/ 909746 w 5962785"/>
              <a:gd name="connsiteY13" fmla="*/ 6070649 h 6858000"/>
              <a:gd name="connsiteX14" fmla="*/ 659704 w 5962785"/>
              <a:gd name="connsiteY14" fmla="*/ 5818335 h 6858000"/>
              <a:gd name="connsiteX15" fmla="*/ 851597 w 5962785"/>
              <a:gd name="connsiteY15" fmla="*/ 5865193 h 6858000"/>
              <a:gd name="connsiteX16" fmla="*/ 860319 w 5962785"/>
              <a:gd name="connsiteY16" fmla="*/ 5832753 h 6858000"/>
              <a:gd name="connsiteX17" fmla="*/ 691686 w 5962785"/>
              <a:gd name="connsiteY17" fmla="*/ 5533581 h 6858000"/>
              <a:gd name="connsiteX18" fmla="*/ 610278 w 5962785"/>
              <a:gd name="connsiteY18" fmla="*/ 5411029 h 6858000"/>
              <a:gd name="connsiteX19" fmla="*/ 238123 w 5962785"/>
              <a:gd name="connsiteY19" fmla="*/ 5046976 h 6858000"/>
              <a:gd name="connsiteX20" fmla="*/ 592833 w 5962785"/>
              <a:gd name="connsiteY20" fmla="*/ 5209177 h 6858000"/>
              <a:gd name="connsiteX21" fmla="*/ 226494 w 5962785"/>
              <a:gd name="connsiteY21" fmla="*/ 4855939 h 6858000"/>
              <a:gd name="connsiteX22" fmla="*/ 49139 w 5962785"/>
              <a:gd name="connsiteY22" fmla="*/ 4726177 h 6858000"/>
              <a:gd name="connsiteX23" fmla="*/ 5527 w 5962785"/>
              <a:gd name="connsiteY23" fmla="*/ 4650483 h 6858000"/>
              <a:gd name="connsiteX24" fmla="*/ 84029 w 5962785"/>
              <a:gd name="connsiteY24" fmla="*/ 4632460 h 6858000"/>
              <a:gd name="connsiteX25" fmla="*/ 325347 w 5962785"/>
              <a:gd name="connsiteY25" fmla="*/ 4661296 h 6858000"/>
              <a:gd name="connsiteX26" fmla="*/ 25879 w 5962785"/>
              <a:gd name="connsiteY26" fmla="*/ 4423401 h 6858000"/>
              <a:gd name="connsiteX27" fmla="*/ 249753 w 5962785"/>
              <a:gd name="connsiteY27" fmla="*/ 4459446 h 6858000"/>
              <a:gd name="connsiteX28" fmla="*/ 313718 w 5962785"/>
              <a:gd name="connsiteY28" fmla="*/ 4365729 h 6858000"/>
              <a:gd name="connsiteX29" fmla="*/ 418386 w 5962785"/>
              <a:gd name="connsiteY29" fmla="*/ 4214341 h 6858000"/>
              <a:gd name="connsiteX30" fmla="*/ 491072 w 5962785"/>
              <a:gd name="connsiteY30" fmla="*/ 4131438 h 6858000"/>
              <a:gd name="connsiteX31" fmla="*/ 520147 w 5962785"/>
              <a:gd name="connsiteY31" fmla="*/ 3864706 h 6858000"/>
              <a:gd name="connsiteX32" fmla="*/ 459090 w 5962785"/>
              <a:gd name="connsiteY32" fmla="*/ 3572743 h 6858000"/>
              <a:gd name="connsiteX33" fmla="*/ 290458 w 5962785"/>
              <a:gd name="connsiteY33" fmla="*/ 3424959 h 6858000"/>
              <a:gd name="connsiteX34" fmla="*/ 339884 w 5962785"/>
              <a:gd name="connsiteY34" fmla="*/ 3259153 h 6858000"/>
              <a:gd name="connsiteX35" fmla="*/ 697501 w 5962785"/>
              <a:gd name="connsiteY35" fmla="*/ 3360078 h 6858000"/>
              <a:gd name="connsiteX36" fmla="*/ 165437 w 5962785"/>
              <a:gd name="connsiteY36" fmla="*/ 2967190 h 6858000"/>
              <a:gd name="connsiteX37" fmla="*/ 255568 w 5962785"/>
              <a:gd name="connsiteY37" fmla="*/ 2949167 h 6858000"/>
              <a:gd name="connsiteX38" fmla="*/ 578296 w 5962785"/>
              <a:gd name="connsiteY38" fmla="*/ 2725691 h 6858000"/>
              <a:gd name="connsiteX39" fmla="*/ 595740 w 5962785"/>
              <a:gd name="connsiteY39" fmla="*/ 2714876 h 6858000"/>
              <a:gd name="connsiteX40" fmla="*/ 650982 w 5962785"/>
              <a:gd name="connsiteY40" fmla="*/ 2574301 h 6858000"/>
              <a:gd name="connsiteX41" fmla="*/ 825429 w 5962785"/>
              <a:gd name="connsiteY41" fmla="*/ 2552674 h 6858000"/>
              <a:gd name="connsiteX42" fmla="*/ 970802 w 5962785"/>
              <a:gd name="connsiteY42" fmla="*/ 2585115 h 6858000"/>
              <a:gd name="connsiteX43" fmla="*/ 1127805 w 5962785"/>
              <a:gd name="connsiteY43" fmla="*/ 2545465 h 6858000"/>
              <a:gd name="connsiteX44" fmla="*/ 1267362 w 5962785"/>
              <a:gd name="connsiteY44" fmla="*/ 2563488 h 6858000"/>
              <a:gd name="connsiteX45" fmla="*/ 1386568 w 5962785"/>
              <a:gd name="connsiteY45" fmla="*/ 2538257 h 6858000"/>
              <a:gd name="connsiteX46" fmla="*/ 1270270 w 5962785"/>
              <a:gd name="connsiteY46" fmla="*/ 2419309 h 6858000"/>
              <a:gd name="connsiteX47" fmla="*/ 1107453 w 5962785"/>
              <a:gd name="connsiteY47" fmla="*/ 2419309 h 6858000"/>
              <a:gd name="connsiteX48" fmla="*/ 991154 w 5962785"/>
              <a:gd name="connsiteY48" fmla="*/ 2343615 h 6858000"/>
              <a:gd name="connsiteX49" fmla="*/ 880671 w 5962785"/>
              <a:gd name="connsiteY49" fmla="*/ 2206645 h 6858000"/>
              <a:gd name="connsiteX50" fmla="*/ 491072 w 5962785"/>
              <a:gd name="connsiteY50" fmla="*/ 1986771 h 6858000"/>
              <a:gd name="connsiteX51" fmla="*/ 421293 w 5962785"/>
              <a:gd name="connsiteY51" fmla="*/ 1903868 h 6858000"/>
              <a:gd name="connsiteX52" fmla="*/ 1531941 w 5962785"/>
              <a:gd name="connsiteY52" fmla="*/ 2224667 h 6858000"/>
              <a:gd name="connsiteX53" fmla="*/ 1188861 w 5962785"/>
              <a:gd name="connsiteY53" fmla="*/ 2091301 h 6858000"/>
              <a:gd name="connsiteX54" fmla="*/ 1421458 w 5962785"/>
              <a:gd name="connsiteY54" fmla="*/ 2116532 h 6858000"/>
              <a:gd name="connsiteX55" fmla="*/ 1549386 w 5962785"/>
              <a:gd name="connsiteY55" fmla="*/ 2026420 h 6858000"/>
              <a:gd name="connsiteX56" fmla="*/ 1549386 w 5962785"/>
              <a:gd name="connsiteY56" fmla="*/ 1997584 h 6858000"/>
              <a:gd name="connsiteX57" fmla="*/ 1453440 w 5962785"/>
              <a:gd name="connsiteY57" fmla="*/ 1914682 h 6858000"/>
              <a:gd name="connsiteX58" fmla="*/ 1398198 w 5962785"/>
              <a:gd name="connsiteY58" fmla="*/ 1860614 h 6858000"/>
              <a:gd name="connsiteX59" fmla="*/ 1247011 w 5962785"/>
              <a:gd name="connsiteY59" fmla="*/ 1665972 h 6858000"/>
              <a:gd name="connsiteX60" fmla="*/ 1354586 w 5962785"/>
              <a:gd name="connsiteY60" fmla="*/ 1644345 h 6858000"/>
              <a:gd name="connsiteX61" fmla="*/ 1395290 w 5962785"/>
              <a:gd name="connsiteY61" fmla="*/ 1604696 h 6858000"/>
              <a:gd name="connsiteX62" fmla="*/ 1366216 w 5962785"/>
              <a:gd name="connsiteY62" fmla="*/ 1547025 h 6858000"/>
              <a:gd name="connsiteX63" fmla="*/ 1031858 w 5962785"/>
              <a:gd name="connsiteY63" fmla="*/ 1370405 h 6858000"/>
              <a:gd name="connsiteX64" fmla="*/ 1005692 w 5962785"/>
              <a:gd name="connsiteY64" fmla="*/ 1233435 h 6858000"/>
              <a:gd name="connsiteX65" fmla="*/ 1069655 w 5962785"/>
              <a:gd name="connsiteY65" fmla="*/ 1211808 h 6858000"/>
              <a:gd name="connsiteX66" fmla="*/ 1142342 w 5962785"/>
              <a:gd name="connsiteY66" fmla="*/ 1222621 h 6858000"/>
              <a:gd name="connsiteX67" fmla="*/ 1084193 w 5962785"/>
              <a:gd name="connsiteY67" fmla="*/ 1114487 h 6858000"/>
              <a:gd name="connsiteX68" fmla="*/ 848689 w 5962785"/>
              <a:gd name="connsiteY68" fmla="*/ 1006353 h 6858000"/>
              <a:gd name="connsiteX69" fmla="*/ 805077 w 5962785"/>
              <a:gd name="connsiteY69" fmla="*/ 948681 h 6858000"/>
              <a:gd name="connsiteX70" fmla="*/ 863226 w 5962785"/>
              <a:gd name="connsiteY70" fmla="*/ 919844 h 6858000"/>
              <a:gd name="connsiteX71" fmla="*/ 906838 w 5962785"/>
              <a:gd name="connsiteY71" fmla="*/ 909031 h 6858000"/>
              <a:gd name="connsiteX72" fmla="*/ 5527 w 5962785"/>
              <a:gd name="connsiteY72" fmla="*/ 458471 h 6858000"/>
              <a:gd name="connsiteX73" fmla="*/ 209049 w 5962785"/>
              <a:gd name="connsiteY73" fmla="*/ 454867 h 6858000"/>
              <a:gd name="connsiteX74" fmla="*/ 409664 w 5962785"/>
              <a:gd name="connsiteY74" fmla="*/ 526956 h 6858000"/>
              <a:gd name="connsiteX75" fmla="*/ 621908 w 5962785"/>
              <a:gd name="connsiteY75" fmla="*/ 516143 h 6858000"/>
              <a:gd name="connsiteX76" fmla="*/ 822522 w 5962785"/>
              <a:gd name="connsiteY76" fmla="*/ 552188 h 6858000"/>
              <a:gd name="connsiteX77" fmla="*/ 996969 w 5962785"/>
              <a:gd name="connsiteY77" fmla="*/ 552188 h 6858000"/>
              <a:gd name="connsiteX78" fmla="*/ 834151 w 5962785"/>
              <a:gd name="connsiteY78" fmla="*/ 498120 h 6858000"/>
              <a:gd name="connsiteX79" fmla="*/ 773095 w 5962785"/>
              <a:gd name="connsiteY79" fmla="*/ 408008 h 6858000"/>
              <a:gd name="connsiteX80" fmla="*/ 793447 w 5962785"/>
              <a:gd name="connsiteY80" fmla="*/ 325106 h 6858000"/>
              <a:gd name="connsiteX81" fmla="*/ 860319 w 5962785"/>
              <a:gd name="connsiteY81" fmla="*/ 350336 h 6858000"/>
              <a:gd name="connsiteX82" fmla="*/ 938820 w 5962785"/>
              <a:gd name="connsiteY82" fmla="*/ 444054 h 6858000"/>
              <a:gd name="connsiteX83" fmla="*/ 956265 w 5962785"/>
              <a:gd name="connsiteY83" fmla="*/ 386381 h 6858000"/>
              <a:gd name="connsiteX84" fmla="*/ 1002784 w 5962785"/>
              <a:gd name="connsiteY84" fmla="*/ 343127 h 6858000"/>
              <a:gd name="connsiteX85" fmla="*/ 1270270 w 5962785"/>
              <a:gd name="connsiteY85" fmla="*/ 364755 h 6858000"/>
              <a:gd name="connsiteX86" fmla="*/ 1092915 w 5962785"/>
              <a:gd name="connsiteY86" fmla="*/ 180926 h 6858000"/>
              <a:gd name="connsiteX87" fmla="*/ 979525 w 5962785"/>
              <a:gd name="connsiteY87" fmla="*/ 152090 h 6858000"/>
              <a:gd name="connsiteX88" fmla="*/ 953358 w 5962785"/>
              <a:gd name="connsiteY88" fmla="*/ 76396 h 6858000"/>
              <a:gd name="connsiteX89" fmla="*/ 1005692 w 5962785"/>
              <a:gd name="connsiteY89" fmla="*/ 58373 h 6858000"/>
              <a:gd name="connsiteX90" fmla="*/ 1267362 w 5962785"/>
              <a:gd name="connsiteY90" fmla="*/ 123254 h 6858000"/>
              <a:gd name="connsiteX91" fmla="*/ 1310975 w 5962785"/>
              <a:gd name="connsiteY91" fmla="*/ 98023 h 6858000"/>
              <a:gd name="connsiteX92" fmla="*/ 1159787 w 5962785"/>
              <a:gd name="connsiteY92" fmla="*/ 435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AA09146D-8037-2C4D-8CBE-44E701713A8C}"/>
              </a:ext>
            </a:extLst>
          </p:cNvPr>
          <p:cNvSpPr>
            <a:spLocks noGrp="1"/>
          </p:cNvSpPr>
          <p:nvPr>
            <p:ph type="title"/>
          </p:nvPr>
        </p:nvSpPr>
        <p:spPr>
          <a:xfrm>
            <a:off x="482601" y="482600"/>
            <a:ext cx="3465438" cy="3425353"/>
          </a:xfrm>
        </p:spPr>
        <p:txBody>
          <a:bodyPr vert="horz" lIns="91440" tIns="45720" rIns="91440" bIns="45720" rtlCol="0" anchor="b">
            <a:normAutofit/>
          </a:bodyPr>
          <a:lstStyle/>
          <a:p>
            <a:pPr defTabSz="914400"/>
            <a:r>
              <a:rPr lang="en-US" sz="1800" kern="1200">
                <a:solidFill>
                  <a:schemeClr val="tx1"/>
                </a:solidFill>
                <a:latin typeface="+mj-lt"/>
                <a:ea typeface="+mj-ea"/>
                <a:cs typeface="+mj-cs"/>
              </a:rPr>
              <a:t>”The patriarchal perspectives of the critical establishment – often more purposefully patriarchal than the patriarchal discourses evident in the texts we read – deprive us of the ability to situate ourselves as women readers.” (Desmond 1994: 11)</a:t>
            </a:r>
            <a:br>
              <a:rPr lang="en-US" sz="1800" kern="1200">
                <a:solidFill>
                  <a:schemeClr val="tx1"/>
                </a:solidFill>
                <a:latin typeface="+mj-lt"/>
                <a:ea typeface="+mj-ea"/>
                <a:cs typeface="+mj-cs"/>
              </a:rPr>
            </a:br>
            <a:br>
              <a:rPr lang="en-US" sz="1800" kern="1200">
                <a:solidFill>
                  <a:schemeClr val="tx1"/>
                </a:solidFill>
                <a:latin typeface="+mj-lt"/>
                <a:ea typeface="+mj-ea"/>
                <a:cs typeface="+mj-cs"/>
              </a:rPr>
            </a:br>
            <a:r>
              <a:rPr lang="en-US" sz="1800" kern="1200">
                <a:solidFill>
                  <a:schemeClr val="tx1"/>
                </a:solidFill>
                <a:latin typeface="+mj-lt"/>
                <a:ea typeface="+mj-ea"/>
                <a:cs typeface="+mj-cs"/>
              </a:rPr>
              <a:t>“the tradition of reading Dido disrupts the patrilineal focus of the </a:t>
            </a:r>
            <a:r>
              <a:rPr lang="en-US" sz="1800" i="1" kern="1200">
                <a:solidFill>
                  <a:schemeClr val="tx1"/>
                </a:solidFill>
                <a:latin typeface="+mj-lt"/>
                <a:ea typeface="+mj-ea"/>
                <a:cs typeface="+mj-cs"/>
              </a:rPr>
              <a:t>Aeneid</a:t>
            </a:r>
            <a:r>
              <a:rPr lang="en-US" sz="1800" kern="1200">
                <a:solidFill>
                  <a:schemeClr val="tx1"/>
                </a:solidFill>
                <a:latin typeface="+mj-lt"/>
                <a:ea typeface="+mj-ea"/>
                <a:cs typeface="+mj-cs"/>
              </a:rPr>
              <a:t>” (Desmond 1994: 2)</a:t>
            </a:r>
          </a:p>
        </p:txBody>
      </p:sp>
      <p:pic>
        <p:nvPicPr>
          <p:cNvPr id="4" name="Picture 3">
            <a:extLst>
              <a:ext uri="{FF2B5EF4-FFF2-40B4-BE49-F238E27FC236}">
                <a16:creationId xmlns:a16="http://schemas.microsoft.com/office/drawing/2014/main" id="{D699EAE3-A9A4-9B48-9CF3-0E97380265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5320" y="482600"/>
            <a:ext cx="2705448" cy="4178299"/>
          </a:xfrm>
          <a:prstGeom prst="rect">
            <a:avLst/>
          </a:prstGeom>
        </p:spPr>
      </p:pic>
    </p:spTree>
    <p:extLst>
      <p:ext uri="{BB962C8B-B14F-4D97-AF65-F5344CB8AC3E}">
        <p14:creationId xmlns:p14="http://schemas.microsoft.com/office/powerpoint/2010/main" val="3835891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8A6EA-D9C0-0241-8C8F-0BD4C6C088E0}"/>
              </a:ext>
            </a:extLst>
          </p:cNvPr>
          <p:cNvSpPr>
            <a:spLocks noGrp="1"/>
          </p:cNvSpPr>
          <p:nvPr>
            <p:ph type="title"/>
          </p:nvPr>
        </p:nvSpPr>
        <p:spPr>
          <a:xfrm>
            <a:off x="145915" y="192602"/>
            <a:ext cx="7886700" cy="994172"/>
          </a:xfrm>
        </p:spPr>
        <p:txBody>
          <a:bodyPr/>
          <a:lstStyle/>
          <a:p>
            <a:r>
              <a:rPr lang="it-IT" dirty="0" err="1">
                <a:latin typeface="Georgia" panose="02040502050405020303" pitchFamily="18" charset="0"/>
              </a:rPr>
              <a:t>Postcolonial</a:t>
            </a:r>
            <a:r>
              <a:rPr lang="it-IT" dirty="0">
                <a:latin typeface="Georgia" panose="02040502050405020303" pitchFamily="18" charset="0"/>
              </a:rPr>
              <a:t> Dido</a:t>
            </a:r>
          </a:p>
        </p:txBody>
      </p:sp>
      <p:sp>
        <p:nvSpPr>
          <p:cNvPr id="3" name="TextBox 2">
            <a:extLst>
              <a:ext uri="{FF2B5EF4-FFF2-40B4-BE49-F238E27FC236}">
                <a16:creationId xmlns:a16="http://schemas.microsoft.com/office/drawing/2014/main" id="{78055C91-D13D-064E-AEE9-64DEE761187D}"/>
              </a:ext>
            </a:extLst>
          </p:cNvPr>
          <p:cNvSpPr txBox="1"/>
          <p:nvPr/>
        </p:nvSpPr>
        <p:spPr>
          <a:xfrm>
            <a:off x="145915" y="1186774"/>
            <a:ext cx="7072009" cy="1200329"/>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effectLst/>
                <a:uLnTx/>
                <a:uFillTx/>
                <a:latin typeface="Georgia" panose="02040502050405020303" pitchFamily="18" charset="0"/>
                <a:ea typeface="+mn-ea"/>
                <a:cs typeface="+mn-cs"/>
              </a:rPr>
              <a:t>Tunisian Literature:</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effectLst/>
              <a:uLnTx/>
              <a:uFillTx/>
              <a:latin typeface="Georgia" panose="02040502050405020303" pitchFamily="18" charset="0"/>
              <a:ea typeface="+mn-ea"/>
              <a:cs typeface="+mn-cs"/>
            </a:endParaRPr>
          </a:p>
          <a:p>
            <a:pPr marL="285750" marR="0" lvl="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effectLst/>
                <a:uLnTx/>
                <a:uFillTx/>
                <a:latin typeface="Georgia" panose="02040502050405020303" pitchFamily="18" charset="0"/>
                <a:ea typeface="+mn-ea"/>
                <a:cs typeface="+mn-cs"/>
              </a:rPr>
              <a:t>Fawzi </a:t>
            </a:r>
            <a:r>
              <a:rPr kumimoji="0" lang="en-GB" sz="1800" b="0" i="0" u="none" strike="noStrike" kern="1200" cap="none" spc="0" normalizeH="0" baseline="0" noProof="0" dirty="0" err="1">
                <a:ln>
                  <a:noFill/>
                </a:ln>
                <a:effectLst/>
                <a:uLnTx/>
                <a:uFillTx/>
                <a:latin typeface="Georgia" panose="02040502050405020303" pitchFamily="18" charset="0"/>
                <a:ea typeface="+mn-ea"/>
                <a:cs typeface="+mn-cs"/>
              </a:rPr>
              <a:t>Mellah</a:t>
            </a:r>
            <a:r>
              <a:rPr kumimoji="0" lang="en-GB" sz="1800" b="0" i="0" u="none" strike="noStrike" kern="1200" cap="none" spc="0" normalizeH="0" baseline="0" noProof="0" dirty="0">
                <a:ln>
                  <a:noFill/>
                </a:ln>
                <a:effectLst/>
                <a:uLnTx/>
                <a:uFillTx/>
                <a:latin typeface="Georgia" panose="02040502050405020303" pitchFamily="18" charset="0"/>
                <a:ea typeface="+mn-ea"/>
                <a:cs typeface="+mn-cs"/>
              </a:rPr>
              <a:t> (1988) </a:t>
            </a:r>
            <a:r>
              <a:rPr kumimoji="0" lang="en-GB" sz="1800" b="0" i="1" u="none" strike="noStrike" kern="1200" cap="none" spc="0" normalizeH="0" baseline="0" noProof="0" dirty="0">
                <a:ln>
                  <a:noFill/>
                </a:ln>
                <a:effectLst/>
                <a:uLnTx/>
                <a:uFillTx/>
                <a:latin typeface="Georgia" panose="02040502050405020303" pitchFamily="18" charset="0"/>
                <a:ea typeface="+mn-ea"/>
                <a:cs typeface="+mn-cs"/>
              </a:rPr>
              <a:t>Elissa, la </a:t>
            </a:r>
            <a:r>
              <a:rPr kumimoji="0" lang="en-GB" sz="1800" b="0" i="1" u="none" strike="noStrike" kern="1200" cap="none" spc="0" normalizeH="0" baseline="0" noProof="0" dirty="0" err="1">
                <a:ln>
                  <a:noFill/>
                </a:ln>
                <a:effectLst/>
                <a:uLnTx/>
                <a:uFillTx/>
                <a:latin typeface="Georgia" panose="02040502050405020303" pitchFamily="18" charset="0"/>
                <a:ea typeface="+mn-ea"/>
                <a:cs typeface="+mn-cs"/>
              </a:rPr>
              <a:t>reine</a:t>
            </a:r>
            <a:r>
              <a:rPr kumimoji="0" lang="en-GB" sz="1800" b="0" i="1" u="none" strike="noStrike" kern="1200" cap="none" spc="0" normalizeH="0" baseline="0" noProof="0" dirty="0">
                <a:ln>
                  <a:noFill/>
                </a:ln>
                <a:effectLst/>
                <a:uLnTx/>
                <a:uFillTx/>
                <a:latin typeface="Georgia" panose="02040502050405020303" pitchFamily="18" charset="0"/>
                <a:ea typeface="+mn-ea"/>
                <a:cs typeface="+mn-cs"/>
              </a:rPr>
              <a:t> </a:t>
            </a:r>
            <a:r>
              <a:rPr kumimoji="0" lang="en-GB" sz="1800" b="0" i="1" u="none" strike="noStrike" kern="1200" cap="none" spc="0" normalizeH="0" baseline="0" noProof="0" dirty="0" err="1">
                <a:ln>
                  <a:noFill/>
                </a:ln>
                <a:effectLst/>
                <a:uLnTx/>
                <a:uFillTx/>
                <a:latin typeface="Georgia" panose="02040502050405020303" pitchFamily="18" charset="0"/>
                <a:ea typeface="+mn-ea"/>
                <a:cs typeface="+mn-cs"/>
              </a:rPr>
              <a:t>vagabonde</a:t>
            </a:r>
            <a:r>
              <a:rPr kumimoji="0" lang="en-GB" sz="1800" b="0" i="0" u="none" strike="noStrike" kern="1200" cap="none" spc="0" normalizeH="0" baseline="0" noProof="0" dirty="0">
                <a:ln>
                  <a:noFill/>
                </a:ln>
                <a:effectLst/>
                <a:uLnTx/>
                <a:uFillTx/>
                <a:latin typeface="Georgia" panose="02040502050405020303" pitchFamily="18" charset="0"/>
                <a:ea typeface="+mn-ea"/>
                <a:cs typeface="+mn-cs"/>
              </a:rPr>
              <a:t> </a:t>
            </a:r>
          </a:p>
          <a:p>
            <a:pPr marL="285750" marR="0" lvl="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effectLst/>
                <a:uLnTx/>
                <a:uFillTx/>
                <a:latin typeface="Georgia" panose="02040502050405020303" pitchFamily="18" charset="0"/>
                <a:ea typeface="+mn-ea"/>
                <a:cs typeface="+mn-cs"/>
              </a:rPr>
              <a:t>Sophie el </a:t>
            </a:r>
            <a:r>
              <a:rPr kumimoji="0" lang="en-GB" sz="1800" b="0" i="0" u="none" strike="noStrike" kern="1200" cap="none" spc="0" normalizeH="0" baseline="0" noProof="0" dirty="0" err="1">
                <a:ln>
                  <a:noFill/>
                </a:ln>
                <a:effectLst/>
                <a:uLnTx/>
                <a:uFillTx/>
                <a:latin typeface="Georgia" panose="02040502050405020303" pitchFamily="18" charset="0"/>
                <a:ea typeface="+mn-ea"/>
                <a:cs typeface="+mn-cs"/>
              </a:rPr>
              <a:t>Gulli</a:t>
            </a:r>
            <a:r>
              <a:rPr kumimoji="0" lang="en-GB" sz="1800" b="0" i="0" u="none" strike="noStrike" kern="1200" cap="none" spc="0" normalizeH="0" baseline="0" noProof="0" dirty="0">
                <a:ln>
                  <a:noFill/>
                </a:ln>
                <a:effectLst/>
                <a:uLnTx/>
                <a:uFillTx/>
                <a:latin typeface="Georgia" panose="02040502050405020303" pitchFamily="18" charset="0"/>
                <a:ea typeface="+mn-ea"/>
                <a:cs typeface="+mn-cs"/>
              </a:rPr>
              <a:t> (2004) </a:t>
            </a:r>
            <a:r>
              <a:rPr kumimoji="0" lang="en-GB" sz="1800" b="0" i="1" u="none" strike="noStrike" kern="1200" cap="none" spc="0" normalizeH="0" baseline="0" noProof="0" dirty="0" err="1">
                <a:ln>
                  <a:noFill/>
                </a:ln>
                <a:effectLst/>
                <a:uLnTx/>
                <a:uFillTx/>
                <a:latin typeface="Georgia" panose="02040502050405020303" pitchFamily="18" charset="0"/>
                <a:ea typeface="+mn-ea"/>
                <a:cs typeface="+mn-cs"/>
              </a:rPr>
              <a:t>Hashtart</a:t>
            </a:r>
            <a:r>
              <a:rPr kumimoji="0" lang="en-GB" sz="1800" b="0" i="1" u="none" strike="noStrike" kern="1200" cap="none" spc="0" normalizeH="0" baseline="0" noProof="0" dirty="0">
                <a:ln>
                  <a:noFill/>
                </a:ln>
                <a:effectLst/>
                <a:uLnTx/>
                <a:uFillTx/>
                <a:latin typeface="Georgia" panose="02040502050405020303" pitchFamily="18" charset="0"/>
                <a:ea typeface="+mn-ea"/>
                <a:cs typeface="+mn-cs"/>
              </a:rPr>
              <a:t>, </a:t>
            </a:r>
            <a:r>
              <a:rPr kumimoji="0" lang="en-GB" sz="1800" b="0" i="1" u="none" strike="noStrike" kern="1200" cap="none" spc="0" normalizeH="0" baseline="0" noProof="0" dirty="0" err="1">
                <a:ln>
                  <a:noFill/>
                </a:ln>
                <a:effectLst/>
                <a:uLnTx/>
                <a:uFillTx/>
                <a:latin typeface="Georgia" panose="02040502050405020303" pitchFamily="18" charset="0"/>
                <a:ea typeface="+mn-ea"/>
                <a:cs typeface="+mn-cs"/>
              </a:rPr>
              <a:t>à</a:t>
            </a:r>
            <a:r>
              <a:rPr kumimoji="0" lang="en-GB" sz="1800" b="0" i="1" u="none" strike="noStrike" kern="1200" cap="none" spc="0" normalizeH="0" baseline="0" noProof="0" dirty="0">
                <a:ln>
                  <a:noFill/>
                </a:ln>
                <a:effectLst/>
                <a:uLnTx/>
                <a:uFillTx/>
                <a:latin typeface="Georgia" panose="02040502050405020303" pitchFamily="18" charset="0"/>
                <a:ea typeface="+mn-ea"/>
                <a:cs typeface="+mn-cs"/>
              </a:rPr>
              <a:t> la naissance de Carthage</a:t>
            </a:r>
            <a:endParaRPr kumimoji="0" lang="it-IT" sz="1800" b="0" i="0" u="none" strike="noStrike" kern="1200" cap="none" spc="0" normalizeH="0" baseline="0" noProof="0" dirty="0">
              <a:ln>
                <a:noFill/>
              </a:ln>
              <a:effectLst/>
              <a:uLnTx/>
              <a:uFillTx/>
              <a:latin typeface="Georgia" panose="02040502050405020303" pitchFamily="18" charset="0"/>
              <a:ea typeface="+mn-ea"/>
              <a:cs typeface="+mn-cs"/>
            </a:endParaRPr>
          </a:p>
        </p:txBody>
      </p:sp>
      <p:pic>
        <p:nvPicPr>
          <p:cNvPr id="6" name="Picture 5">
            <a:extLst>
              <a:ext uri="{FF2B5EF4-FFF2-40B4-BE49-F238E27FC236}">
                <a16:creationId xmlns:a16="http://schemas.microsoft.com/office/drawing/2014/main" id="{9E2DDF2C-8D25-0946-AADF-32E51F572A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0298" y="-16035"/>
            <a:ext cx="1653702" cy="2462578"/>
          </a:xfrm>
          <a:prstGeom prst="rect">
            <a:avLst/>
          </a:prstGeom>
        </p:spPr>
      </p:pic>
      <p:pic>
        <p:nvPicPr>
          <p:cNvPr id="8" name="Picture 7">
            <a:extLst>
              <a:ext uri="{FF2B5EF4-FFF2-40B4-BE49-F238E27FC236}">
                <a16:creationId xmlns:a16="http://schemas.microsoft.com/office/drawing/2014/main" id="{5D3F9B24-B574-FD41-A265-A698845C20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75486" y="2782111"/>
            <a:ext cx="1568514" cy="2361389"/>
          </a:xfrm>
          <a:prstGeom prst="rect">
            <a:avLst/>
          </a:prstGeom>
        </p:spPr>
      </p:pic>
      <p:sp>
        <p:nvSpPr>
          <p:cNvPr id="9" name="TextBox 8">
            <a:extLst>
              <a:ext uri="{FF2B5EF4-FFF2-40B4-BE49-F238E27FC236}">
                <a16:creationId xmlns:a16="http://schemas.microsoft.com/office/drawing/2014/main" id="{3DD2E6C8-DCDB-2342-8B52-42979020714D}"/>
              </a:ext>
            </a:extLst>
          </p:cNvPr>
          <p:cNvSpPr txBox="1"/>
          <p:nvPr/>
        </p:nvSpPr>
        <p:spPr>
          <a:xfrm>
            <a:off x="350196" y="2584680"/>
            <a:ext cx="6478621" cy="1477328"/>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effectLst/>
                <a:uLnTx/>
                <a:uFillTx/>
                <a:latin typeface="Georgia" panose="02040502050405020303" pitchFamily="18" charset="0"/>
                <a:ea typeface="+mn-ea"/>
                <a:cs typeface="+mn-cs"/>
              </a:rPr>
              <a:t>Other Postcolonial Contexts:</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effectLst/>
              <a:uLnTx/>
              <a:uFillTx/>
              <a:latin typeface="Georgia" panose="02040502050405020303" pitchFamily="18" charset="0"/>
              <a:ea typeface="+mn-ea"/>
              <a:cs typeface="+mn-cs"/>
            </a:endParaRPr>
          </a:p>
          <a:p>
            <a:pPr marL="285750" marR="0" lvl="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effectLst/>
                <a:uLnTx/>
                <a:uFillTx/>
                <a:latin typeface="Georgia" panose="02040502050405020303" pitchFamily="18" charset="0"/>
                <a:ea typeface="+mn-ea"/>
                <a:cs typeface="+mn-cs"/>
              </a:rPr>
              <a:t>Argentinian Juan Cruz Varela’s 1823 </a:t>
            </a:r>
            <a:r>
              <a:rPr kumimoji="0" lang="en-GB" sz="1800" b="0" i="1" u="none" strike="noStrike" kern="1200" cap="none" spc="0" normalizeH="0" baseline="0" noProof="0" dirty="0">
                <a:ln>
                  <a:noFill/>
                </a:ln>
                <a:effectLst/>
                <a:uLnTx/>
                <a:uFillTx/>
                <a:latin typeface="Georgia" panose="02040502050405020303" pitchFamily="18" charset="0"/>
                <a:ea typeface="+mn-ea"/>
                <a:cs typeface="+mn-cs"/>
              </a:rPr>
              <a:t>Dido</a:t>
            </a:r>
            <a:r>
              <a:rPr kumimoji="0" lang="en-GB" sz="1800" b="0" i="0" u="none" strike="noStrike" kern="1200" cap="none" spc="0" normalizeH="0" baseline="0" noProof="0" dirty="0">
                <a:ln>
                  <a:noFill/>
                </a:ln>
                <a:effectLst/>
                <a:uLnTx/>
                <a:uFillTx/>
                <a:latin typeface="Georgia" panose="02040502050405020303" pitchFamily="18" charset="0"/>
                <a:ea typeface="+mn-ea"/>
                <a:cs typeface="+mn-cs"/>
              </a:rPr>
              <a:t> </a:t>
            </a:r>
          </a:p>
          <a:p>
            <a:pPr marL="285750" marR="0" lvl="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effectLst/>
                <a:uLnTx/>
                <a:uFillTx/>
                <a:latin typeface="Georgia" panose="02040502050405020303" pitchFamily="18" charset="0"/>
                <a:ea typeface="+mn-ea"/>
                <a:cs typeface="+mn-cs"/>
              </a:rPr>
              <a:t>Senegalese Léopold </a:t>
            </a:r>
            <a:r>
              <a:rPr kumimoji="0" lang="en-GB" sz="1800" b="0" i="0" u="none" strike="noStrike" kern="1200" cap="none" spc="0" normalizeH="0" baseline="0" noProof="0" dirty="0" err="1">
                <a:ln>
                  <a:noFill/>
                </a:ln>
                <a:effectLst/>
                <a:uLnTx/>
                <a:uFillTx/>
                <a:latin typeface="Georgia" panose="02040502050405020303" pitchFamily="18" charset="0"/>
                <a:ea typeface="+mn-ea"/>
                <a:cs typeface="+mn-cs"/>
              </a:rPr>
              <a:t>Sédar</a:t>
            </a:r>
            <a:r>
              <a:rPr kumimoji="0" lang="en-GB" sz="1800" b="0" i="0" u="none" strike="noStrike" kern="1200" cap="none" spc="0" normalizeH="0" baseline="0" noProof="0" dirty="0">
                <a:ln>
                  <a:noFill/>
                </a:ln>
                <a:effectLst/>
                <a:uLnTx/>
                <a:uFillTx/>
                <a:latin typeface="Georgia" panose="02040502050405020303" pitchFamily="18" charset="0"/>
                <a:ea typeface="+mn-ea"/>
                <a:cs typeface="+mn-cs"/>
              </a:rPr>
              <a:t> Senghor’s 1974 ‘</a:t>
            </a:r>
            <a:r>
              <a:rPr kumimoji="0" lang="en-GB" sz="1800" b="0" i="0" u="none" strike="noStrike" kern="1200" cap="none" spc="0" normalizeH="0" baseline="0" noProof="0" dirty="0" err="1">
                <a:ln>
                  <a:noFill/>
                </a:ln>
                <a:effectLst/>
                <a:uLnTx/>
                <a:uFillTx/>
                <a:latin typeface="Georgia" panose="02040502050405020303" pitchFamily="18" charset="0"/>
                <a:ea typeface="+mn-ea"/>
                <a:cs typeface="+mn-cs"/>
              </a:rPr>
              <a:t>L’Élégie</a:t>
            </a:r>
            <a:r>
              <a:rPr kumimoji="0" lang="en-GB" sz="1800" b="0" i="0" u="none" strike="noStrike" kern="1200" cap="none" spc="0" normalizeH="0" baseline="0" noProof="0" dirty="0">
                <a:ln>
                  <a:noFill/>
                </a:ln>
                <a:effectLst/>
                <a:uLnTx/>
                <a:uFillTx/>
                <a:latin typeface="Georgia" panose="02040502050405020303" pitchFamily="18" charset="0"/>
                <a:ea typeface="+mn-ea"/>
                <a:cs typeface="+mn-cs"/>
              </a:rPr>
              <a:t> de Carthage’</a:t>
            </a:r>
            <a:endParaRPr kumimoji="0" lang="it-IT" sz="1800" b="0" i="0" u="none" strike="noStrike" kern="1200" cap="none" spc="0" normalizeH="0" baseline="0" noProof="0" dirty="0">
              <a:ln>
                <a:noFill/>
              </a:ln>
              <a:effectLst/>
              <a:uLnTx/>
              <a:uFillTx/>
              <a:latin typeface="Georgia" panose="02040502050405020303" pitchFamily="18" charset="0"/>
              <a:ea typeface="+mn-ea"/>
              <a:cs typeface="+mn-cs"/>
            </a:endParaRPr>
          </a:p>
        </p:txBody>
      </p:sp>
    </p:spTree>
    <p:extLst>
      <p:ext uri="{BB962C8B-B14F-4D97-AF65-F5344CB8AC3E}">
        <p14:creationId xmlns:p14="http://schemas.microsoft.com/office/powerpoint/2010/main" val="874369732"/>
      </p:ext>
    </p:extLst>
  </p:cSld>
  <p:clrMapOvr>
    <a:masterClrMapping/>
  </p:clrMapOvr>
  <mc:AlternateContent xmlns:mc="http://schemas.openxmlformats.org/markup-compatibility/2006" xmlns:p14="http://schemas.microsoft.com/office/powerpoint/2010/main">
    <mc:Choice Requires="p14">
      <p:transition spd="slow" p14:dur="2000" advTm="48746"/>
    </mc:Choice>
    <mc:Fallback xmlns="">
      <p:transition spd="slow" advTm="48746"/>
    </mc:Fallback>
  </mc:AlternateContent>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AccentBoxVTI">
  <a:themeElements>
    <a:clrScheme name="AccentBoxVTI">
      <a:dk1>
        <a:srgbClr val="000000"/>
      </a:dk1>
      <a:lt1>
        <a:sysClr val="window" lastClr="FFFFFF"/>
      </a:lt1>
      <a:dk2>
        <a:srgbClr val="262626"/>
      </a:dk2>
      <a:lt2>
        <a:srgbClr val="FFFFFF"/>
      </a:lt2>
      <a:accent1>
        <a:srgbClr val="F5A700"/>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Avenir">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378</TotalTime>
  <Words>3998</Words>
  <Application>Microsoft Macintosh PowerPoint</Application>
  <PresentationFormat>On-screen Show (16:9)</PresentationFormat>
  <Paragraphs>187</Paragraphs>
  <Slides>31</Slides>
  <Notes>5</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31</vt:i4>
      </vt:variant>
    </vt:vector>
  </HeadingPairs>
  <TitlesOfParts>
    <vt:vector size="42" baseType="lpstr">
      <vt:lpstr>Arial</vt:lpstr>
      <vt:lpstr>Book Antiqua</vt:lpstr>
      <vt:lpstr>Bradley Hand</vt:lpstr>
      <vt:lpstr>Calibri</vt:lpstr>
      <vt:lpstr>Calibri Light</vt:lpstr>
      <vt:lpstr>Georgia</vt:lpstr>
      <vt:lpstr>Lucida Handwriting</vt:lpstr>
      <vt:lpstr>Neue Haas Grotesk Text Pro</vt:lpstr>
      <vt:lpstr>Custom Design</vt:lpstr>
      <vt:lpstr>1_Custom Design</vt:lpstr>
      <vt:lpstr>AccentBoxVTI</vt:lpstr>
      <vt:lpstr>Dido: World of the Heroine</vt:lpstr>
      <vt:lpstr>E. Giusti and V. Rimell (eds.) (2021) Vergil and the Feminine, Vergilius 67</vt:lpstr>
      <vt:lpstr>Hélène Cixous, La jeune née (1975)</vt:lpstr>
      <vt:lpstr>Marilù Oliva (2022) L’Eneide di Didone</vt:lpstr>
      <vt:lpstr>Am I always her, this other raging woman? This woman that I am, right here in Naples, in this very squalid house, and that if she could would kill this man, would thrust a knife in his heart with all my strength? Should I restrain this shadow – my mother, all my ancestors –, or should I unleash her?  E. Ferrante The Story of the Lost Child, 2014 </vt:lpstr>
      <vt:lpstr>Laura Marling Semper Femina (2017)</vt:lpstr>
      <vt:lpstr>  Aeneid 4.566-70 </vt:lpstr>
      <vt:lpstr>”The patriarchal perspectives of the critical establishment – often more purposefully patriarchal than the patriarchal discourses evident in the texts we read – deprive us of the ability to situate ourselves as women readers.” (Desmond 1994: 11)  “the tradition of reading Dido disrupts the patrilineal focus of the Aeneid” (Desmond 1994: 2)</vt:lpstr>
      <vt:lpstr>Postcolonial Dido</vt:lpstr>
      <vt:lpstr>Timaeus 566 F82 (preserved in the Tractatus de Mulieribus Claris in Bello) </vt:lpstr>
      <vt:lpstr>Elissa Dux of Carthage</vt:lpstr>
      <vt:lpstr>Macrobius Saturnalia 5.17.5  </vt:lpstr>
      <vt:lpstr>The Church Fathers on the Aeneid’s fable</vt:lpstr>
      <vt:lpstr>Dido the Chaste Widow</vt:lpstr>
      <vt:lpstr>Virgil’s Fama</vt:lpstr>
      <vt:lpstr>The Riddle of the Septima Aestas </vt:lpstr>
      <vt:lpstr>Dux Femina Facti</vt:lpstr>
      <vt:lpstr>N. Horsfall 1973 ‘Dido in the light of history’</vt:lpstr>
      <vt:lpstr>Intersectionality (see Kimberlé Crenshaw)</vt:lpstr>
      <vt:lpstr>Treacherous Dido</vt:lpstr>
      <vt:lpstr>Venus’ prejudice </vt:lpstr>
      <vt:lpstr>Mercury’s prejudice </vt:lpstr>
      <vt:lpstr>PowerPoint Presentation</vt:lpstr>
      <vt:lpstr>PowerPoint Presentation</vt:lpstr>
      <vt:lpstr>PowerPoint Presentation</vt:lpstr>
      <vt:lpstr>PowerPoint Presentation</vt:lpstr>
      <vt:lpstr>PowerPoint Presentation</vt:lpstr>
      <vt:lpstr>Dido Elizabeth Belle (1761-1804)</vt:lpstr>
      <vt:lpstr>Christopher Marlowe Dido Queen of Carthage, in Kymberley Sykes 2016 RSC Production</vt:lpstr>
      <vt:lpstr>Selected Bibliography</vt:lpstr>
      <vt:lpstr>Thanks For Listening!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World of the Hero: Virgil Characterisation of Dido </dc:title>
  <dc:creator>Giusti, Elena</dc:creator>
  <cp:lastModifiedBy>Giusti, Elena</cp:lastModifiedBy>
  <cp:revision>16</cp:revision>
  <dcterms:created xsi:type="dcterms:W3CDTF">2020-10-22T10:36:31Z</dcterms:created>
  <dcterms:modified xsi:type="dcterms:W3CDTF">2022-04-29T11:43:47Z</dcterms:modified>
</cp:coreProperties>
</file>