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2" r:id="rId1"/>
  </p:sldMasterIdLst>
  <p:notesMasterIdLst>
    <p:notesMasterId r:id="rId14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5143500" type="screen16x9"/>
  <p:notesSz cx="6858000" cy="9144000"/>
  <p:embeddedFontLst>
    <p:embeddedFont>
      <p:font typeface="Bebas Neue" panose="020B0606020202050201" pitchFamily="34" charset="0"/>
      <p:regular r:id="rId15"/>
    </p:embeddedFont>
    <p:embeddedFont>
      <p:font typeface="Cambo" panose="020B0604020202020204" charset="0"/>
      <p:regular r:id="rId16"/>
    </p:embeddedFont>
    <p:embeddedFont>
      <p:font typeface="Eczar" panose="020B0604020202020204" charset="0"/>
      <p:regular r:id="rId17"/>
      <p:bold r:id="rId18"/>
    </p:embeddedFont>
    <p:embeddedFont>
      <p:font typeface="Eczar Medium" panose="020B0604020202020204" charset="0"/>
      <p:regular r:id="rId19"/>
      <p:bold r:id="rId20"/>
    </p:embeddedFont>
    <p:embeddedFont>
      <p:font typeface="Eczar SemiBold" panose="020B0604020202020204" charset="0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11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2" name="Google Shape;70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g33a959626a0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4" name="Google Shape;824;g33a959626a0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g33a959626a0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1" name="Google Shape;831;g33a959626a0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7">
          <a:extLst>
            <a:ext uri="{FF2B5EF4-FFF2-40B4-BE49-F238E27FC236}">
              <a16:creationId xmlns:a16="http://schemas.microsoft.com/office/drawing/2014/main" id="{AD470DFC-E4D9-835A-2F4D-6BE0E095C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g33a959626a0_0_11:notes">
            <a:extLst>
              <a:ext uri="{FF2B5EF4-FFF2-40B4-BE49-F238E27FC236}">
                <a16:creationId xmlns:a16="http://schemas.microsoft.com/office/drawing/2014/main" id="{A1465156-CF1B-6FA0-EA9A-1526393BB9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9" name="Google Shape;819;g33a959626a0_0_11:notes">
            <a:extLst>
              <a:ext uri="{FF2B5EF4-FFF2-40B4-BE49-F238E27FC236}">
                <a16:creationId xmlns:a16="http://schemas.microsoft.com/office/drawing/2014/main" id="{BDD7B99E-C6EC-E2FB-2806-E1C684CA27B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8161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g32b30c8756e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5" name="Google Shape;775;g32b30c8756e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g33a959626a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2" name="Google Shape;782;g33a959626a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0">
          <a:extLst>
            <a:ext uri="{FF2B5EF4-FFF2-40B4-BE49-F238E27FC236}">
              <a16:creationId xmlns:a16="http://schemas.microsoft.com/office/drawing/2014/main" id="{3A79C52A-09B6-ECF8-D103-D8AF9138A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g33a959626a0_0_0:notes">
            <a:extLst>
              <a:ext uri="{FF2B5EF4-FFF2-40B4-BE49-F238E27FC236}">
                <a16:creationId xmlns:a16="http://schemas.microsoft.com/office/drawing/2014/main" id="{A0143022-AFB0-B059-64F1-2077D930AE9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2" name="Google Shape;782;g33a959626a0_0_0:notes">
            <a:extLst>
              <a:ext uri="{FF2B5EF4-FFF2-40B4-BE49-F238E27FC236}">
                <a16:creationId xmlns:a16="http://schemas.microsoft.com/office/drawing/2014/main" id="{3D852150-C243-3912-1016-CE8785CE89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3568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g32b30c8756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7" name="Google Shape;787;g32b30c8756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32b30c8756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5" name="Google Shape;795;g32b30c8756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g32b30c8756e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3" name="Google Shape;803;g32b30c8756e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g32b30c8756e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1" name="Google Shape;811;g32b30c8756e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g33a959626a0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9" name="Google Shape;819;g33a959626a0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239550" y="301450"/>
            <a:ext cx="86649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" name="Google Shape;10;p2"/>
          <p:cNvGrpSpPr/>
          <p:nvPr/>
        </p:nvGrpSpPr>
        <p:grpSpPr>
          <a:xfrm>
            <a:off x="-229765" y="-18577"/>
            <a:ext cx="1670948" cy="5178774"/>
            <a:chOff x="1765950" y="344425"/>
            <a:chExt cx="624350" cy="1935050"/>
          </a:xfrm>
        </p:grpSpPr>
        <p:sp>
          <p:nvSpPr>
            <p:cNvPr id="11" name="Google Shape;11;p2"/>
            <p:cNvSpPr/>
            <p:nvPr/>
          </p:nvSpPr>
          <p:spPr>
            <a:xfrm>
              <a:off x="1787475" y="344425"/>
              <a:ext cx="581125" cy="168100"/>
            </a:xfrm>
            <a:custGeom>
              <a:avLst/>
              <a:gdLst/>
              <a:ahLst/>
              <a:cxnLst/>
              <a:rect l="l" t="t" r="r" b="b"/>
              <a:pathLst>
                <a:path w="23245" h="6724" extrusionOk="0">
                  <a:moveTo>
                    <a:pt x="1525" y="2624"/>
                  </a:move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4" y="2625"/>
                    <a:pt x="1525" y="2624"/>
                  </a:cubicBezTo>
                  <a:close/>
                  <a:moveTo>
                    <a:pt x="18182" y="1"/>
                  </a:moveTo>
                  <a:cubicBezTo>
                    <a:pt x="18147" y="1"/>
                    <a:pt x="18114" y="1"/>
                    <a:pt x="18081" y="1"/>
                  </a:cubicBezTo>
                  <a:cubicBezTo>
                    <a:pt x="17579" y="7"/>
                    <a:pt x="17292" y="11"/>
                    <a:pt x="17292" y="11"/>
                  </a:cubicBezTo>
                  <a:cubicBezTo>
                    <a:pt x="17271" y="11"/>
                    <a:pt x="17250" y="12"/>
                    <a:pt x="17228" y="14"/>
                  </a:cubicBezTo>
                  <a:cubicBezTo>
                    <a:pt x="17214" y="15"/>
                    <a:pt x="17202" y="20"/>
                    <a:pt x="17188" y="21"/>
                  </a:cubicBezTo>
                  <a:cubicBezTo>
                    <a:pt x="16862" y="37"/>
                    <a:pt x="16451" y="58"/>
                    <a:pt x="15966" y="71"/>
                  </a:cubicBezTo>
                  <a:cubicBezTo>
                    <a:pt x="15377" y="82"/>
                    <a:pt x="14687" y="108"/>
                    <a:pt x="13952" y="115"/>
                  </a:cubicBezTo>
                  <a:cubicBezTo>
                    <a:pt x="13214" y="122"/>
                    <a:pt x="12427" y="128"/>
                    <a:pt x="11641" y="134"/>
                  </a:cubicBezTo>
                  <a:cubicBezTo>
                    <a:pt x="10854" y="128"/>
                    <a:pt x="10068" y="123"/>
                    <a:pt x="9331" y="117"/>
                  </a:cubicBezTo>
                  <a:cubicBezTo>
                    <a:pt x="8593" y="113"/>
                    <a:pt x="7906" y="84"/>
                    <a:pt x="7315" y="73"/>
                  </a:cubicBezTo>
                  <a:cubicBezTo>
                    <a:pt x="6802" y="62"/>
                    <a:pt x="6368" y="37"/>
                    <a:pt x="6037" y="21"/>
                  </a:cubicBezTo>
                  <a:cubicBezTo>
                    <a:pt x="6008" y="17"/>
                    <a:pt x="5981" y="12"/>
                    <a:pt x="5952" y="12"/>
                  </a:cubicBezTo>
                  <a:cubicBezTo>
                    <a:pt x="5952" y="12"/>
                    <a:pt x="5878" y="11"/>
                    <a:pt x="5739" y="10"/>
                  </a:cubicBezTo>
                  <a:cubicBezTo>
                    <a:pt x="5598" y="5"/>
                    <a:pt x="5479" y="4"/>
                    <a:pt x="5398" y="4"/>
                  </a:cubicBezTo>
                  <a:cubicBezTo>
                    <a:pt x="5326" y="4"/>
                    <a:pt x="5285" y="5"/>
                    <a:pt x="5285" y="5"/>
                  </a:cubicBezTo>
                  <a:cubicBezTo>
                    <a:pt x="5245" y="4"/>
                    <a:pt x="5207" y="4"/>
                    <a:pt x="5165" y="4"/>
                  </a:cubicBezTo>
                  <a:cubicBezTo>
                    <a:pt x="5126" y="4"/>
                    <a:pt x="5085" y="4"/>
                    <a:pt x="5044" y="4"/>
                  </a:cubicBezTo>
                  <a:cubicBezTo>
                    <a:pt x="4811" y="4"/>
                    <a:pt x="4542" y="9"/>
                    <a:pt x="4229" y="25"/>
                  </a:cubicBezTo>
                  <a:cubicBezTo>
                    <a:pt x="3862" y="47"/>
                    <a:pt x="3439" y="78"/>
                    <a:pt x="2959" y="187"/>
                  </a:cubicBezTo>
                  <a:cubicBezTo>
                    <a:pt x="2482" y="294"/>
                    <a:pt x="1931" y="508"/>
                    <a:pt x="1459" y="882"/>
                  </a:cubicBezTo>
                  <a:cubicBezTo>
                    <a:pt x="1232" y="1073"/>
                    <a:pt x="1011" y="1283"/>
                    <a:pt x="837" y="1517"/>
                  </a:cubicBezTo>
                  <a:cubicBezTo>
                    <a:pt x="741" y="1631"/>
                    <a:pt x="663" y="1751"/>
                    <a:pt x="581" y="1872"/>
                  </a:cubicBezTo>
                  <a:lnTo>
                    <a:pt x="550" y="1917"/>
                  </a:lnTo>
                  <a:lnTo>
                    <a:pt x="534" y="1940"/>
                  </a:lnTo>
                  <a:lnTo>
                    <a:pt x="511" y="1977"/>
                  </a:lnTo>
                  <a:lnTo>
                    <a:pt x="505" y="1987"/>
                  </a:lnTo>
                  <a:lnTo>
                    <a:pt x="456" y="2072"/>
                  </a:lnTo>
                  <a:lnTo>
                    <a:pt x="407" y="2158"/>
                  </a:lnTo>
                  <a:cubicBezTo>
                    <a:pt x="392" y="2184"/>
                    <a:pt x="374" y="2216"/>
                    <a:pt x="355" y="2259"/>
                  </a:cubicBezTo>
                  <a:lnTo>
                    <a:pt x="244" y="2502"/>
                  </a:lnTo>
                  <a:cubicBezTo>
                    <a:pt x="212" y="2581"/>
                    <a:pt x="191" y="2657"/>
                    <a:pt x="164" y="2735"/>
                  </a:cubicBezTo>
                  <a:cubicBezTo>
                    <a:pt x="113" y="2891"/>
                    <a:pt x="78" y="3052"/>
                    <a:pt x="53" y="3216"/>
                  </a:cubicBezTo>
                  <a:cubicBezTo>
                    <a:pt x="1" y="3541"/>
                    <a:pt x="10" y="3878"/>
                    <a:pt x="64" y="4206"/>
                  </a:cubicBezTo>
                  <a:cubicBezTo>
                    <a:pt x="170" y="4865"/>
                    <a:pt x="504" y="5486"/>
                    <a:pt x="981" y="5947"/>
                  </a:cubicBezTo>
                  <a:cubicBezTo>
                    <a:pt x="1219" y="6174"/>
                    <a:pt x="1495" y="6368"/>
                    <a:pt x="1793" y="6502"/>
                  </a:cubicBezTo>
                  <a:cubicBezTo>
                    <a:pt x="2120" y="6648"/>
                    <a:pt x="2441" y="6714"/>
                    <a:pt x="2775" y="6723"/>
                  </a:cubicBezTo>
                  <a:cubicBezTo>
                    <a:pt x="2790" y="6723"/>
                    <a:pt x="2805" y="6723"/>
                    <a:pt x="2820" y="6723"/>
                  </a:cubicBezTo>
                  <a:cubicBezTo>
                    <a:pt x="3463" y="6723"/>
                    <a:pt x="4079" y="6467"/>
                    <a:pt x="4513" y="6055"/>
                  </a:cubicBezTo>
                  <a:cubicBezTo>
                    <a:pt x="4571" y="6005"/>
                    <a:pt x="4622" y="5948"/>
                    <a:pt x="4670" y="5891"/>
                  </a:cubicBezTo>
                  <a:cubicBezTo>
                    <a:pt x="4722" y="5835"/>
                    <a:pt x="4771" y="5776"/>
                    <a:pt x="4811" y="5715"/>
                  </a:cubicBezTo>
                  <a:lnTo>
                    <a:pt x="4876" y="5625"/>
                  </a:lnTo>
                  <a:lnTo>
                    <a:pt x="4891" y="5602"/>
                  </a:lnTo>
                  <a:cubicBezTo>
                    <a:pt x="4911" y="5571"/>
                    <a:pt x="4904" y="5581"/>
                    <a:pt x="4911" y="5569"/>
                  </a:cubicBezTo>
                  <a:lnTo>
                    <a:pt x="4935" y="5527"/>
                  </a:lnTo>
                  <a:lnTo>
                    <a:pt x="4982" y="5443"/>
                  </a:lnTo>
                  <a:lnTo>
                    <a:pt x="5033" y="5338"/>
                  </a:lnTo>
                  <a:cubicBezTo>
                    <a:pt x="5164" y="5058"/>
                    <a:pt x="5227" y="4784"/>
                    <a:pt x="5239" y="4502"/>
                  </a:cubicBezTo>
                  <a:cubicBezTo>
                    <a:pt x="5263" y="3944"/>
                    <a:pt x="5035" y="3407"/>
                    <a:pt x="4668" y="3083"/>
                  </a:cubicBezTo>
                  <a:cubicBezTo>
                    <a:pt x="4382" y="2813"/>
                    <a:pt x="4012" y="2683"/>
                    <a:pt x="3677" y="2683"/>
                  </a:cubicBezTo>
                  <a:cubicBezTo>
                    <a:pt x="3595" y="2683"/>
                    <a:pt x="3514" y="2691"/>
                    <a:pt x="3437" y="2707"/>
                  </a:cubicBezTo>
                  <a:cubicBezTo>
                    <a:pt x="3040" y="2774"/>
                    <a:pt x="2745" y="3040"/>
                    <a:pt x="2632" y="3302"/>
                  </a:cubicBezTo>
                  <a:cubicBezTo>
                    <a:pt x="2511" y="3561"/>
                    <a:pt x="2516" y="3784"/>
                    <a:pt x="2524" y="3924"/>
                  </a:cubicBezTo>
                  <a:lnTo>
                    <a:pt x="2773" y="3924"/>
                  </a:lnTo>
                  <a:lnTo>
                    <a:pt x="2773" y="3918"/>
                  </a:lnTo>
                  <a:cubicBezTo>
                    <a:pt x="2773" y="3799"/>
                    <a:pt x="2787" y="3617"/>
                    <a:pt x="2890" y="3434"/>
                  </a:cubicBezTo>
                  <a:cubicBezTo>
                    <a:pt x="2987" y="3252"/>
                    <a:pt x="3198" y="3084"/>
                    <a:pt x="3491" y="3054"/>
                  </a:cubicBezTo>
                  <a:cubicBezTo>
                    <a:pt x="3526" y="3050"/>
                    <a:pt x="3562" y="3048"/>
                    <a:pt x="3598" y="3048"/>
                  </a:cubicBezTo>
                  <a:cubicBezTo>
                    <a:pt x="3862" y="3048"/>
                    <a:pt x="4151" y="3157"/>
                    <a:pt x="4364" y="3395"/>
                  </a:cubicBezTo>
                  <a:cubicBezTo>
                    <a:pt x="4613" y="3655"/>
                    <a:pt x="4746" y="4051"/>
                    <a:pt x="4696" y="4462"/>
                  </a:cubicBezTo>
                  <a:cubicBezTo>
                    <a:pt x="4673" y="4663"/>
                    <a:pt x="4602" y="4878"/>
                    <a:pt x="4502" y="5052"/>
                  </a:cubicBezTo>
                  <a:lnTo>
                    <a:pt x="4465" y="5118"/>
                  </a:lnTo>
                  <a:lnTo>
                    <a:pt x="4412" y="5197"/>
                  </a:lnTo>
                  <a:lnTo>
                    <a:pt x="4385" y="5237"/>
                  </a:lnTo>
                  <a:cubicBezTo>
                    <a:pt x="4384" y="5237"/>
                    <a:pt x="4375" y="5251"/>
                    <a:pt x="4375" y="5251"/>
                  </a:cubicBezTo>
                  <a:cubicBezTo>
                    <a:pt x="4374" y="5251"/>
                    <a:pt x="4375" y="5249"/>
                    <a:pt x="4378" y="5245"/>
                  </a:cubicBezTo>
                  <a:lnTo>
                    <a:pt x="4378" y="5245"/>
                  </a:lnTo>
                  <a:lnTo>
                    <a:pt x="4365" y="5260"/>
                  </a:lnTo>
                  <a:lnTo>
                    <a:pt x="4310" y="5323"/>
                  </a:lnTo>
                  <a:cubicBezTo>
                    <a:pt x="4275" y="5366"/>
                    <a:pt x="4237" y="5406"/>
                    <a:pt x="4196" y="5443"/>
                  </a:cubicBezTo>
                  <a:cubicBezTo>
                    <a:pt x="4157" y="5483"/>
                    <a:pt x="4116" y="5522"/>
                    <a:pt x="4072" y="5554"/>
                  </a:cubicBezTo>
                  <a:cubicBezTo>
                    <a:pt x="3770" y="5799"/>
                    <a:pt x="3378" y="5938"/>
                    <a:pt x="2983" y="5938"/>
                  </a:cubicBezTo>
                  <a:cubicBezTo>
                    <a:pt x="2926" y="5938"/>
                    <a:pt x="2868" y="5935"/>
                    <a:pt x="2811" y="5929"/>
                  </a:cubicBezTo>
                  <a:cubicBezTo>
                    <a:pt x="2590" y="5908"/>
                    <a:pt x="2357" y="5836"/>
                    <a:pt x="2180" y="5737"/>
                  </a:cubicBezTo>
                  <a:cubicBezTo>
                    <a:pt x="1975" y="5625"/>
                    <a:pt x="1793" y="5474"/>
                    <a:pt x="1637" y="5299"/>
                  </a:cubicBezTo>
                  <a:cubicBezTo>
                    <a:pt x="1331" y="4949"/>
                    <a:pt x="1141" y="4508"/>
                    <a:pt x="1109" y="4062"/>
                  </a:cubicBezTo>
                  <a:cubicBezTo>
                    <a:pt x="1090" y="3840"/>
                    <a:pt x="1101" y="3620"/>
                    <a:pt x="1155" y="3411"/>
                  </a:cubicBezTo>
                  <a:cubicBezTo>
                    <a:pt x="1180" y="3307"/>
                    <a:pt x="1210" y="3204"/>
                    <a:pt x="1251" y="3108"/>
                  </a:cubicBezTo>
                  <a:cubicBezTo>
                    <a:pt x="1273" y="3061"/>
                    <a:pt x="1290" y="3010"/>
                    <a:pt x="1313" y="2968"/>
                  </a:cubicBezTo>
                  <a:cubicBezTo>
                    <a:pt x="1336" y="2929"/>
                    <a:pt x="1357" y="2891"/>
                    <a:pt x="1377" y="2851"/>
                  </a:cubicBezTo>
                  <a:cubicBezTo>
                    <a:pt x="1383" y="2834"/>
                    <a:pt x="1400" y="2810"/>
                    <a:pt x="1421" y="2780"/>
                  </a:cubicBezTo>
                  <a:lnTo>
                    <a:pt x="1475" y="2698"/>
                  </a:ln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3" y="2627"/>
                    <a:pt x="1523" y="2627"/>
                  </a:cubicBezTo>
                  <a:cubicBezTo>
                    <a:pt x="1523" y="2627"/>
                    <a:pt x="1524" y="2626"/>
                    <a:pt x="1526" y="2622"/>
                  </a:cubicBezTo>
                  <a:lnTo>
                    <a:pt x="1566" y="2573"/>
                  </a:lnTo>
                  <a:cubicBezTo>
                    <a:pt x="1639" y="2485"/>
                    <a:pt x="1708" y="2393"/>
                    <a:pt x="1783" y="2318"/>
                  </a:cubicBezTo>
                  <a:cubicBezTo>
                    <a:pt x="1926" y="2154"/>
                    <a:pt x="2084" y="2035"/>
                    <a:pt x="2236" y="1923"/>
                  </a:cubicBezTo>
                  <a:cubicBezTo>
                    <a:pt x="2547" y="1722"/>
                    <a:pt x="2879" y="1619"/>
                    <a:pt x="3232" y="1567"/>
                  </a:cubicBezTo>
                  <a:cubicBezTo>
                    <a:pt x="3494" y="1529"/>
                    <a:pt x="3759" y="1518"/>
                    <a:pt x="4009" y="1518"/>
                  </a:cubicBezTo>
                  <a:cubicBezTo>
                    <a:pt x="4094" y="1518"/>
                    <a:pt x="4176" y="1519"/>
                    <a:pt x="4257" y="1521"/>
                  </a:cubicBezTo>
                  <a:cubicBezTo>
                    <a:pt x="4577" y="1529"/>
                    <a:pt x="4866" y="1549"/>
                    <a:pt x="5101" y="1569"/>
                  </a:cubicBezTo>
                  <a:cubicBezTo>
                    <a:pt x="5155" y="1575"/>
                    <a:pt x="5203" y="1579"/>
                    <a:pt x="5251" y="1584"/>
                  </a:cubicBezTo>
                  <a:lnTo>
                    <a:pt x="5253" y="1584"/>
                  </a:lnTo>
                  <a:cubicBezTo>
                    <a:pt x="5642" y="1620"/>
                    <a:pt x="5861" y="1639"/>
                    <a:pt x="5861" y="1639"/>
                  </a:cubicBezTo>
                  <a:lnTo>
                    <a:pt x="5871" y="1640"/>
                  </a:lnTo>
                  <a:cubicBezTo>
                    <a:pt x="5891" y="1642"/>
                    <a:pt x="5912" y="1642"/>
                    <a:pt x="5933" y="1642"/>
                  </a:cubicBezTo>
                  <a:cubicBezTo>
                    <a:pt x="6277" y="1667"/>
                    <a:pt x="6726" y="1739"/>
                    <a:pt x="7316" y="1765"/>
                  </a:cubicBezTo>
                  <a:cubicBezTo>
                    <a:pt x="7906" y="1791"/>
                    <a:pt x="8594" y="1845"/>
                    <a:pt x="9332" y="1861"/>
                  </a:cubicBezTo>
                  <a:cubicBezTo>
                    <a:pt x="9701" y="1870"/>
                    <a:pt x="10081" y="1885"/>
                    <a:pt x="10469" y="1885"/>
                  </a:cubicBezTo>
                  <a:cubicBezTo>
                    <a:pt x="10856" y="1887"/>
                    <a:pt x="11249" y="1891"/>
                    <a:pt x="11642" y="1894"/>
                  </a:cubicBezTo>
                  <a:cubicBezTo>
                    <a:pt x="12035" y="1890"/>
                    <a:pt x="12428" y="1887"/>
                    <a:pt x="12815" y="1883"/>
                  </a:cubicBezTo>
                  <a:cubicBezTo>
                    <a:pt x="13203" y="1880"/>
                    <a:pt x="13583" y="1865"/>
                    <a:pt x="13953" y="1857"/>
                  </a:cubicBezTo>
                  <a:cubicBezTo>
                    <a:pt x="14321" y="1851"/>
                    <a:pt x="14677" y="1826"/>
                    <a:pt x="15015" y="1810"/>
                  </a:cubicBezTo>
                  <a:cubicBezTo>
                    <a:pt x="15354" y="1793"/>
                    <a:pt x="15673" y="1776"/>
                    <a:pt x="15968" y="1762"/>
                  </a:cubicBezTo>
                  <a:cubicBezTo>
                    <a:pt x="16558" y="1734"/>
                    <a:pt x="17050" y="1676"/>
                    <a:pt x="17394" y="1651"/>
                  </a:cubicBezTo>
                  <a:cubicBezTo>
                    <a:pt x="17553" y="1637"/>
                    <a:pt x="17678" y="1619"/>
                    <a:pt x="17770" y="1603"/>
                  </a:cubicBezTo>
                  <a:cubicBezTo>
                    <a:pt x="17876" y="1593"/>
                    <a:pt x="18001" y="1583"/>
                    <a:pt x="18146" y="1568"/>
                  </a:cubicBezTo>
                  <a:cubicBezTo>
                    <a:pt x="18382" y="1549"/>
                    <a:pt x="18670" y="1529"/>
                    <a:pt x="18990" y="1519"/>
                  </a:cubicBezTo>
                  <a:cubicBezTo>
                    <a:pt x="19069" y="1518"/>
                    <a:pt x="19149" y="1517"/>
                    <a:pt x="19232" y="1517"/>
                  </a:cubicBezTo>
                  <a:cubicBezTo>
                    <a:pt x="19484" y="1517"/>
                    <a:pt x="19752" y="1527"/>
                    <a:pt x="20015" y="1565"/>
                  </a:cubicBezTo>
                  <a:cubicBezTo>
                    <a:pt x="20367" y="1619"/>
                    <a:pt x="20700" y="1721"/>
                    <a:pt x="21011" y="1922"/>
                  </a:cubicBezTo>
                  <a:cubicBezTo>
                    <a:pt x="21163" y="2034"/>
                    <a:pt x="21319" y="2153"/>
                    <a:pt x="21463" y="2317"/>
                  </a:cubicBezTo>
                  <a:cubicBezTo>
                    <a:pt x="21538" y="2391"/>
                    <a:pt x="21606" y="2482"/>
                    <a:pt x="21679" y="2571"/>
                  </a:cubicBezTo>
                  <a:lnTo>
                    <a:pt x="21707" y="2604"/>
                  </a:lnTo>
                  <a:lnTo>
                    <a:pt x="21720" y="2621"/>
                  </a:lnTo>
                  <a:cubicBezTo>
                    <a:pt x="21723" y="2625"/>
                    <a:pt x="21725" y="2627"/>
                    <a:pt x="21725" y="2627"/>
                  </a:cubicBezTo>
                  <a:cubicBezTo>
                    <a:pt x="21726" y="2627"/>
                    <a:pt x="21717" y="2615"/>
                    <a:pt x="21713" y="2606"/>
                  </a:cubicBezTo>
                  <a:lnTo>
                    <a:pt x="21713" y="2606"/>
                  </a:lnTo>
                  <a:lnTo>
                    <a:pt x="21718" y="2615"/>
                  </a:lnTo>
                  <a:lnTo>
                    <a:pt x="21773" y="2695"/>
                  </a:lnTo>
                  <a:lnTo>
                    <a:pt x="21829" y="2777"/>
                  </a:lnTo>
                  <a:cubicBezTo>
                    <a:pt x="21849" y="2806"/>
                    <a:pt x="21866" y="2831"/>
                    <a:pt x="21872" y="2848"/>
                  </a:cubicBezTo>
                  <a:cubicBezTo>
                    <a:pt x="21892" y="2886"/>
                    <a:pt x="21913" y="2924"/>
                    <a:pt x="21936" y="2964"/>
                  </a:cubicBezTo>
                  <a:cubicBezTo>
                    <a:pt x="21957" y="3007"/>
                    <a:pt x="21975" y="3058"/>
                    <a:pt x="21998" y="3105"/>
                  </a:cubicBezTo>
                  <a:cubicBezTo>
                    <a:pt x="22039" y="3201"/>
                    <a:pt x="22068" y="3304"/>
                    <a:pt x="22093" y="3409"/>
                  </a:cubicBezTo>
                  <a:cubicBezTo>
                    <a:pt x="22147" y="3616"/>
                    <a:pt x="22158" y="3837"/>
                    <a:pt x="22140" y="4059"/>
                  </a:cubicBezTo>
                  <a:cubicBezTo>
                    <a:pt x="22108" y="4505"/>
                    <a:pt x="21917" y="4945"/>
                    <a:pt x="21611" y="5297"/>
                  </a:cubicBezTo>
                  <a:cubicBezTo>
                    <a:pt x="21454" y="5471"/>
                    <a:pt x="21275" y="5621"/>
                    <a:pt x="21068" y="5734"/>
                  </a:cubicBezTo>
                  <a:cubicBezTo>
                    <a:pt x="20890" y="5833"/>
                    <a:pt x="20657" y="5906"/>
                    <a:pt x="20437" y="5927"/>
                  </a:cubicBezTo>
                  <a:cubicBezTo>
                    <a:pt x="20380" y="5933"/>
                    <a:pt x="20323" y="5936"/>
                    <a:pt x="20266" y="5936"/>
                  </a:cubicBezTo>
                  <a:cubicBezTo>
                    <a:pt x="19872" y="5936"/>
                    <a:pt x="19478" y="5796"/>
                    <a:pt x="19175" y="5550"/>
                  </a:cubicBezTo>
                  <a:cubicBezTo>
                    <a:pt x="19131" y="5519"/>
                    <a:pt x="19090" y="5481"/>
                    <a:pt x="19051" y="5441"/>
                  </a:cubicBezTo>
                  <a:cubicBezTo>
                    <a:pt x="19010" y="5404"/>
                    <a:pt x="18972" y="5364"/>
                    <a:pt x="18937" y="5320"/>
                  </a:cubicBezTo>
                  <a:lnTo>
                    <a:pt x="18883" y="5257"/>
                  </a:lnTo>
                  <a:lnTo>
                    <a:pt x="18869" y="5242"/>
                  </a:lnTo>
                  <a:lnTo>
                    <a:pt x="18869" y="5242"/>
                  </a:lnTo>
                  <a:cubicBezTo>
                    <a:pt x="18872" y="5247"/>
                    <a:pt x="18873" y="5249"/>
                    <a:pt x="18873" y="5249"/>
                  </a:cubicBezTo>
                  <a:cubicBezTo>
                    <a:pt x="18873" y="5249"/>
                    <a:pt x="18864" y="5235"/>
                    <a:pt x="18864" y="5235"/>
                  </a:cubicBezTo>
                  <a:lnTo>
                    <a:pt x="18837" y="5195"/>
                  </a:lnTo>
                  <a:lnTo>
                    <a:pt x="18783" y="5115"/>
                  </a:lnTo>
                  <a:lnTo>
                    <a:pt x="18746" y="5049"/>
                  </a:lnTo>
                  <a:cubicBezTo>
                    <a:pt x="18647" y="4874"/>
                    <a:pt x="18575" y="4661"/>
                    <a:pt x="18551" y="4459"/>
                  </a:cubicBezTo>
                  <a:cubicBezTo>
                    <a:pt x="18502" y="4048"/>
                    <a:pt x="18634" y="3652"/>
                    <a:pt x="18883" y="3392"/>
                  </a:cubicBezTo>
                  <a:cubicBezTo>
                    <a:pt x="19096" y="3154"/>
                    <a:pt x="19383" y="3045"/>
                    <a:pt x="19646" y="3045"/>
                  </a:cubicBezTo>
                  <a:cubicBezTo>
                    <a:pt x="19684" y="3045"/>
                    <a:pt x="19721" y="3047"/>
                    <a:pt x="19757" y="3052"/>
                  </a:cubicBezTo>
                  <a:cubicBezTo>
                    <a:pt x="20049" y="3081"/>
                    <a:pt x="20261" y="3248"/>
                    <a:pt x="20358" y="3431"/>
                  </a:cubicBezTo>
                  <a:cubicBezTo>
                    <a:pt x="20454" y="3605"/>
                    <a:pt x="20471" y="3775"/>
                    <a:pt x="20473" y="3894"/>
                  </a:cubicBezTo>
                  <a:lnTo>
                    <a:pt x="20723" y="3894"/>
                  </a:lnTo>
                  <a:cubicBezTo>
                    <a:pt x="20729" y="3753"/>
                    <a:pt x="20728" y="3544"/>
                    <a:pt x="20615" y="3299"/>
                  </a:cubicBezTo>
                  <a:cubicBezTo>
                    <a:pt x="20502" y="3037"/>
                    <a:pt x="20206" y="2771"/>
                    <a:pt x="19810" y="2704"/>
                  </a:cubicBezTo>
                  <a:cubicBezTo>
                    <a:pt x="19734" y="2688"/>
                    <a:pt x="19653" y="2680"/>
                    <a:pt x="19571" y="2680"/>
                  </a:cubicBezTo>
                  <a:cubicBezTo>
                    <a:pt x="19235" y="2680"/>
                    <a:pt x="18864" y="2811"/>
                    <a:pt x="18579" y="3081"/>
                  </a:cubicBezTo>
                  <a:cubicBezTo>
                    <a:pt x="18213" y="3405"/>
                    <a:pt x="17983" y="3941"/>
                    <a:pt x="18009" y="4499"/>
                  </a:cubicBezTo>
                  <a:cubicBezTo>
                    <a:pt x="18021" y="4780"/>
                    <a:pt x="18083" y="5056"/>
                    <a:pt x="18214" y="5335"/>
                  </a:cubicBezTo>
                  <a:lnTo>
                    <a:pt x="18265" y="5441"/>
                  </a:lnTo>
                  <a:lnTo>
                    <a:pt x="18312" y="5524"/>
                  </a:lnTo>
                  <a:lnTo>
                    <a:pt x="18337" y="5566"/>
                  </a:lnTo>
                  <a:cubicBezTo>
                    <a:pt x="18344" y="5579"/>
                    <a:pt x="18337" y="5568"/>
                    <a:pt x="18357" y="5600"/>
                  </a:cubicBezTo>
                  <a:lnTo>
                    <a:pt x="18373" y="5622"/>
                  </a:lnTo>
                  <a:lnTo>
                    <a:pt x="18436" y="5713"/>
                  </a:lnTo>
                  <a:cubicBezTo>
                    <a:pt x="18478" y="5775"/>
                    <a:pt x="18526" y="5833"/>
                    <a:pt x="18577" y="5888"/>
                  </a:cubicBezTo>
                  <a:cubicBezTo>
                    <a:pt x="18625" y="5945"/>
                    <a:pt x="18678" y="6002"/>
                    <a:pt x="18736" y="6052"/>
                  </a:cubicBezTo>
                  <a:cubicBezTo>
                    <a:pt x="19167" y="6464"/>
                    <a:pt x="19781" y="6720"/>
                    <a:pt x="20423" y="6720"/>
                  </a:cubicBezTo>
                  <a:cubicBezTo>
                    <a:pt x="20441" y="6720"/>
                    <a:pt x="20458" y="6720"/>
                    <a:pt x="20476" y="6720"/>
                  </a:cubicBezTo>
                  <a:cubicBezTo>
                    <a:pt x="20809" y="6713"/>
                    <a:pt x="21129" y="6646"/>
                    <a:pt x="21456" y="6499"/>
                  </a:cubicBezTo>
                  <a:cubicBezTo>
                    <a:pt x="21755" y="6365"/>
                    <a:pt x="22031" y="6171"/>
                    <a:pt x="22270" y="5944"/>
                  </a:cubicBezTo>
                  <a:cubicBezTo>
                    <a:pt x="22745" y="5483"/>
                    <a:pt x="23078" y="4862"/>
                    <a:pt x="23181" y="4203"/>
                  </a:cubicBezTo>
                  <a:cubicBezTo>
                    <a:pt x="23236" y="3874"/>
                    <a:pt x="23244" y="3539"/>
                    <a:pt x="23193" y="3213"/>
                  </a:cubicBezTo>
                  <a:cubicBezTo>
                    <a:pt x="23168" y="3051"/>
                    <a:pt x="23134" y="2888"/>
                    <a:pt x="23082" y="2733"/>
                  </a:cubicBezTo>
                  <a:cubicBezTo>
                    <a:pt x="23057" y="2654"/>
                    <a:pt x="23034" y="2579"/>
                    <a:pt x="23001" y="2499"/>
                  </a:cubicBezTo>
                  <a:lnTo>
                    <a:pt x="22891" y="2257"/>
                  </a:lnTo>
                  <a:cubicBezTo>
                    <a:pt x="22871" y="2213"/>
                    <a:pt x="22855" y="2181"/>
                    <a:pt x="22839" y="2155"/>
                  </a:cubicBezTo>
                  <a:lnTo>
                    <a:pt x="22790" y="2069"/>
                  </a:lnTo>
                  <a:lnTo>
                    <a:pt x="22742" y="1985"/>
                  </a:lnTo>
                  <a:lnTo>
                    <a:pt x="22735" y="1975"/>
                  </a:lnTo>
                  <a:lnTo>
                    <a:pt x="22712" y="1938"/>
                  </a:lnTo>
                  <a:lnTo>
                    <a:pt x="22666" y="1869"/>
                  </a:lnTo>
                  <a:cubicBezTo>
                    <a:pt x="22583" y="1749"/>
                    <a:pt x="22506" y="1628"/>
                    <a:pt x="22409" y="1514"/>
                  </a:cubicBezTo>
                  <a:cubicBezTo>
                    <a:pt x="22234" y="1281"/>
                    <a:pt x="22013" y="1071"/>
                    <a:pt x="21786" y="879"/>
                  </a:cubicBezTo>
                  <a:cubicBezTo>
                    <a:pt x="21313" y="507"/>
                    <a:pt x="20763" y="292"/>
                    <a:pt x="20286" y="185"/>
                  </a:cubicBezTo>
                  <a:cubicBezTo>
                    <a:pt x="19805" y="76"/>
                    <a:pt x="19382" y="45"/>
                    <a:pt x="19015" y="21"/>
                  </a:cubicBezTo>
                  <a:cubicBezTo>
                    <a:pt x="18696" y="4"/>
                    <a:pt x="18419" y="1"/>
                    <a:pt x="18182" y="1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1867400" y="402575"/>
              <a:ext cx="421450" cy="1681225"/>
            </a:xfrm>
            <a:custGeom>
              <a:avLst/>
              <a:gdLst/>
              <a:ahLst/>
              <a:cxnLst/>
              <a:rect l="l" t="t" r="r" b="b"/>
              <a:pathLst>
                <a:path w="16858" h="67249" extrusionOk="0">
                  <a:moveTo>
                    <a:pt x="4631" y="4814"/>
                  </a:moveTo>
                  <a:lnTo>
                    <a:pt x="4631" y="66426"/>
                  </a:lnTo>
                  <a:lnTo>
                    <a:pt x="3614" y="66426"/>
                  </a:lnTo>
                  <a:lnTo>
                    <a:pt x="3614" y="4814"/>
                  </a:lnTo>
                  <a:close/>
                  <a:moveTo>
                    <a:pt x="7502" y="4814"/>
                  </a:moveTo>
                  <a:lnTo>
                    <a:pt x="7502" y="66426"/>
                  </a:lnTo>
                  <a:lnTo>
                    <a:pt x="6484" y="66426"/>
                  </a:lnTo>
                  <a:lnTo>
                    <a:pt x="6484" y="4814"/>
                  </a:lnTo>
                  <a:close/>
                  <a:moveTo>
                    <a:pt x="10372" y="4814"/>
                  </a:moveTo>
                  <a:lnTo>
                    <a:pt x="10372" y="66426"/>
                  </a:lnTo>
                  <a:lnTo>
                    <a:pt x="9356" y="66426"/>
                  </a:lnTo>
                  <a:lnTo>
                    <a:pt x="9356" y="4814"/>
                  </a:lnTo>
                  <a:close/>
                  <a:moveTo>
                    <a:pt x="13243" y="4814"/>
                  </a:moveTo>
                  <a:lnTo>
                    <a:pt x="13243" y="66426"/>
                  </a:lnTo>
                  <a:lnTo>
                    <a:pt x="12227" y="66426"/>
                  </a:lnTo>
                  <a:lnTo>
                    <a:pt x="12227" y="4814"/>
                  </a:lnTo>
                  <a:close/>
                  <a:moveTo>
                    <a:pt x="15110" y="0"/>
                  </a:moveTo>
                  <a:cubicBezTo>
                    <a:pt x="15078" y="2"/>
                    <a:pt x="14674" y="38"/>
                    <a:pt x="14674" y="38"/>
                  </a:cubicBezTo>
                  <a:cubicBezTo>
                    <a:pt x="14547" y="59"/>
                    <a:pt x="14410" y="77"/>
                    <a:pt x="14270" y="90"/>
                  </a:cubicBezTo>
                  <a:cubicBezTo>
                    <a:pt x="14140" y="99"/>
                    <a:pt x="14010" y="111"/>
                    <a:pt x="13865" y="125"/>
                  </a:cubicBezTo>
                  <a:cubicBezTo>
                    <a:pt x="13576" y="150"/>
                    <a:pt x="13217" y="183"/>
                    <a:pt x="12812" y="202"/>
                  </a:cubicBezTo>
                  <a:lnTo>
                    <a:pt x="11578" y="267"/>
                  </a:lnTo>
                  <a:cubicBezTo>
                    <a:pt x="11319" y="280"/>
                    <a:pt x="11049" y="295"/>
                    <a:pt x="10772" y="299"/>
                  </a:cubicBezTo>
                  <a:lnTo>
                    <a:pt x="10393" y="309"/>
                  </a:lnTo>
                  <a:cubicBezTo>
                    <a:pt x="10142" y="315"/>
                    <a:pt x="9888" y="324"/>
                    <a:pt x="9631" y="326"/>
                  </a:cubicBezTo>
                  <a:lnTo>
                    <a:pt x="8457" y="336"/>
                  </a:lnTo>
                  <a:lnTo>
                    <a:pt x="7270" y="327"/>
                  </a:lnTo>
                  <a:cubicBezTo>
                    <a:pt x="7000" y="327"/>
                    <a:pt x="6728" y="319"/>
                    <a:pt x="6462" y="311"/>
                  </a:cubicBezTo>
                  <a:lnTo>
                    <a:pt x="6121" y="302"/>
                  </a:lnTo>
                  <a:cubicBezTo>
                    <a:pt x="5629" y="292"/>
                    <a:pt x="5154" y="265"/>
                    <a:pt x="4734" y="240"/>
                  </a:cubicBezTo>
                  <a:cubicBezTo>
                    <a:pt x="4510" y="228"/>
                    <a:pt x="4294" y="215"/>
                    <a:pt x="4091" y="207"/>
                  </a:cubicBezTo>
                  <a:cubicBezTo>
                    <a:pt x="3695" y="189"/>
                    <a:pt x="3359" y="152"/>
                    <a:pt x="3088" y="121"/>
                  </a:cubicBezTo>
                  <a:cubicBezTo>
                    <a:pt x="2947" y="106"/>
                    <a:pt x="2821" y="92"/>
                    <a:pt x="2706" y="83"/>
                  </a:cubicBezTo>
                  <a:cubicBezTo>
                    <a:pt x="2674" y="81"/>
                    <a:pt x="2642" y="80"/>
                    <a:pt x="2610" y="78"/>
                  </a:cubicBezTo>
                  <a:cubicBezTo>
                    <a:pt x="2610" y="78"/>
                    <a:pt x="1778" y="2"/>
                    <a:pt x="1752" y="1"/>
                  </a:cubicBezTo>
                  <a:lnTo>
                    <a:pt x="1752" y="1"/>
                  </a:lnTo>
                  <a:cubicBezTo>
                    <a:pt x="1836" y="60"/>
                    <a:pt x="1916" y="126"/>
                    <a:pt x="1993" y="196"/>
                  </a:cubicBezTo>
                  <a:cubicBezTo>
                    <a:pt x="2539" y="684"/>
                    <a:pt x="2845" y="1435"/>
                    <a:pt x="2811" y="2212"/>
                  </a:cubicBezTo>
                  <a:cubicBezTo>
                    <a:pt x="2795" y="2608"/>
                    <a:pt x="2703" y="2974"/>
                    <a:pt x="2535" y="3336"/>
                  </a:cubicBezTo>
                  <a:lnTo>
                    <a:pt x="2463" y="3473"/>
                  </a:lnTo>
                  <a:lnTo>
                    <a:pt x="2389" y="3603"/>
                  </a:lnTo>
                  <a:cubicBezTo>
                    <a:pt x="2382" y="3616"/>
                    <a:pt x="2370" y="3639"/>
                    <a:pt x="2333" y="3696"/>
                  </a:cubicBezTo>
                  <a:lnTo>
                    <a:pt x="2238" y="3832"/>
                  </a:lnTo>
                  <a:cubicBezTo>
                    <a:pt x="2191" y="3899"/>
                    <a:pt x="2126" y="3983"/>
                    <a:pt x="2048" y="4070"/>
                  </a:cubicBezTo>
                  <a:cubicBezTo>
                    <a:pt x="1974" y="4157"/>
                    <a:pt x="1904" y="4228"/>
                    <a:pt x="1832" y="4291"/>
                  </a:cubicBezTo>
                  <a:cubicBezTo>
                    <a:pt x="1724" y="4394"/>
                    <a:pt x="1605" y="4486"/>
                    <a:pt x="1482" y="4572"/>
                  </a:cubicBezTo>
                  <a:lnTo>
                    <a:pt x="1482" y="66427"/>
                  </a:lnTo>
                  <a:lnTo>
                    <a:pt x="0" y="66427"/>
                  </a:lnTo>
                  <a:lnTo>
                    <a:pt x="0" y="67248"/>
                  </a:lnTo>
                  <a:lnTo>
                    <a:pt x="16857" y="67248"/>
                  </a:lnTo>
                  <a:lnTo>
                    <a:pt x="16857" y="66427"/>
                  </a:lnTo>
                  <a:lnTo>
                    <a:pt x="15377" y="66427"/>
                  </a:lnTo>
                  <a:lnTo>
                    <a:pt x="15377" y="4572"/>
                  </a:lnTo>
                  <a:cubicBezTo>
                    <a:pt x="15254" y="4486"/>
                    <a:pt x="15135" y="4394"/>
                    <a:pt x="15026" y="4291"/>
                  </a:cubicBezTo>
                  <a:cubicBezTo>
                    <a:pt x="14954" y="4229"/>
                    <a:pt x="14885" y="4157"/>
                    <a:pt x="14812" y="4070"/>
                  </a:cubicBezTo>
                  <a:cubicBezTo>
                    <a:pt x="14732" y="3983"/>
                    <a:pt x="14665" y="3899"/>
                    <a:pt x="14609" y="3812"/>
                  </a:cubicBezTo>
                  <a:lnTo>
                    <a:pt x="14540" y="3716"/>
                  </a:lnTo>
                  <a:cubicBezTo>
                    <a:pt x="14494" y="3647"/>
                    <a:pt x="14478" y="3619"/>
                    <a:pt x="14471" y="3606"/>
                  </a:cubicBezTo>
                  <a:lnTo>
                    <a:pt x="14396" y="3474"/>
                  </a:lnTo>
                  <a:lnTo>
                    <a:pt x="14333" y="3346"/>
                  </a:lnTo>
                  <a:cubicBezTo>
                    <a:pt x="14160" y="2972"/>
                    <a:pt x="14069" y="2606"/>
                    <a:pt x="14053" y="2209"/>
                  </a:cubicBezTo>
                  <a:cubicBezTo>
                    <a:pt x="14018" y="1434"/>
                    <a:pt x="14322" y="683"/>
                    <a:pt x="14870" y="195"/>
                  </a:cubicBezTo>
                  <a:cubicBezTo>
                    <a:pt x="14946" y="125"/>
                    <a:pt x="15025" y="59"/>
                    <a:pt x="15110" y="0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765950" y="2260450"/>
              <a:ext cx="624350" cy="19025"/>
            </a:xfrm>
            <a:custGeom>
              <a:avLst/>
              <a:gdLst/>
              <a:ahLst/>
              <a:cxnLst/>
              <a:rect l="l" t="t" r="r" b="b"/>
              <a:pathLst>
                <a:path w="24974" h="761" extrusionOk="0">
                  <a:moveTo>
                    <a:pt x="0" y="0"/>
                  </a:moveTo>
                  <a:lnTo>
                    <a:pt x="0" y="760"/>
                  </a:lnTo>
                  <a:lnTo>
                    <a:pt x="24973" y="760"/>
                  </a:lnTo>
                  <a:lnTo>
                    <a:pt x="24973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850300" y="2103275"/>
              <a:ext cx="455675" cy="20575"/>
            </a:xfrm>
            <a:custGeom>
              <a:avLst/>
              <a:gdLst/>
              <a:ahLst/>
              <a:cxnLst/>
              <a:rect l="l" t="t" r="r" b="b"/>
              <a:pathLst>
                <a:path w="18227" h="823" extrusionOk="0">
                  <a:moveTo>
                    <a:pt x="0" y="1"/>
                  </a:moveTo>
                  <a:lnTo>
                    <a:pt x="0" y="823"/>
                  </a:lnTo>
                  <a:lnTo>
                    <a:pt x="18226" y="823"/>
                  </a:lnTo>
                  <a:lnTo>
                    <a:pt x="18226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788050" y="2215250"/>
              <a:ext cx="580100" cy="27950"/>
            </a:xfrm>
            <a:custGeom>
              <a:avLst/>
              <a:gdLst/>
              <a:ahLst/>
              <a:cxnLst/>
              <a:rect l="l" t="t" r="r" b="b"/>
              <a:pathLst>
                <a:path w="23204" h="1118" extrusionOk="0">
                  <a:moveTo>
                    <a:pt x="1" y="1"/>
                  </a:moveTo>
                  <a:lnTo>
                    <a:pt x="1" y="1118"/>
                  </a:lnTo>
                  <a:lnTo>
                    <a:pt x="23204" y="1118"/>
                  </a:lnTo>
                  <a:lnTo>
                    <a:pt x="23204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827250" y="2147650"/>
              <a:ext cx="501675" cy="47875"/>
            </a:xfrm>
            <a:custGeom>
              <a:avLst/>
              <a:gdLst/>
              <a:ahLst/>
              <a:cxnLst/>
              <a:rect l="l" t="t" r="r" b="b"/>
              <a:pathLst>
                <a:path w="20067" h="1915" extrusionOk="0">
                  <a:moveTo>
                    <a:pt x="1" y="1"/>
                  </a:moveTo>
                  <a:lnTo>
                    <a:pt x="1" y="1915"/>
                  </a:lnTo>
                  <a:lnTo>
                    <a:pt x="20066" y="1915"/>
                  </a:lnTo>
                  <a:lnTo>
                    <a:pt x="20066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825875" y="409525"/>
              <a:ext cx="200" cy="300"/>
            </a:xfrm>
            <a:custGeom>
              <a:avLst/>
              <a:gdLst/>
              <a:ahLst/>
              <a:cxnLst/>
              <a:rect l="l" t="t" r="r" b="b"/>
              <a:pathLst>
                <a:path w="8" h="12" extrusionOk="0">
                  <a:moveTo>
                    <a:pt x="8" y="1"/>
                  </a:moveTo>
                  <a:cubicBezTo>
                    <a:pt x="8" y="1"/>
                    <a:pt x="6" y="3"/>
                    <a:pt x="4" y="6"/>
                  </a:cubicBezTo>
                  <a:lnTo>
                    <a:pt x="4" y="6"/>
                  </a:lnTo>
                  <a:lnTo>
                    <a:pt x="8" y="1"/>
                  </a:lnTo>
                  <a:cubicBezTo>
                    <a:pt x="8" y="1"/>
                    <a:pt x="8" y="1"/>
                    <a:pt x="8" y="1"/>
                  </a:cubicBezTo>
                  <a:close/>
                  <a:moveTo>
                    <a:pt x="4" y="6"/>
                  </a:move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cubicBezTo>
                    <a:pt x="3" y="7"/>
                    <a:pt x="4" y="7"/>
                    <a:pt x="4" y="6"/>
                  </a:cubicBezTo>
                  <a:close/>
                  <a:moveTo>
                    <a:pt x="3" y="8"/>
                  </a:moveTo>
                  <a:cubicBezTo>
                    <a:pt x="2" y="9"/>
                    <a:pt x="1" y="10"/>
                    <a:pt x="1" y="12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7702835" y="-18577"/>
            <a:ext cx="1670948" cy="5178774"/>
            <a:chOff x="1765950" y="344425"/>
            <a:chExt cx="624350" cy="1935050"/>
          </a:xfrm>
        </p:grpSpPr>
        <p:sp>
          <p:nvSpPr>
            <p:cNvPr id="19" name="Google Shape;19;p2"/>
            <p:cNvSpPr/>
            <p:nvPr/>
          </p:nvSpPr>
          <p:spPr>
            <a:xfrm>
              <a:off x="1787475" y="344425"/>
              <a:ext cx="581125" cy="168100"/>
            </a:xfrm>
            <a:custGeom>
              <a:avLst/>
              <a:gdLst/>
              <a:ahLst/>
              <a:cxnLst/>
              <a:rect l="l" t="t" r="r" b="b"/>
              <a:pathLst>
                <a:path w="23245" h="6724" extrusionOk="0">
                  <a:moveTo>
                    <a:pt x="1525" y="2624"/>
                  </a:move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4" y="2625"/>
                    <a:pt x="1525" y="2624"/>
                  </a:cubicBezTo>
                  <a:close/>
                  <a:moveTo>
                    <a:pt x="18182" y="1"/>
                  </a:moveTo>
                  <a:cubicBezTo>
                    <a:pt x="18147" y="1"/>
                    <a:pt x="18114" y="1"/>
                    <a:pt x="18081" y="1"/>
                  </a:cubicBezTo>
                  <a:cubicBezTo>
                    <a:pt x="17579" y="7"/>
                    <a:pt x="17292" y="11"/>
                    <a:pt x="17292" y="11"/>
                  </a:cubicBezTo>
                  <a:cubicBezTo>
                    <a:pt x="17271" y="11"/>
                    <a:pt x="17250" y="12"/>
                    <a:pt x="17228" y="14"/>
                  </a:cubicBezTo>
                  <a:cubicBezTo>
                    <a:pt x="17214" y="15"/>
                    <a:pt x="17202" y="20"/>
                    <a:pt x="17188" y="21"/>
                  </a:cubicBezTo>
                  <a:cubicBezTo>
                    <a:pt x="16862" y="37"/>
                    <a:pt x="16451" y="58"/>
                    <a:pt x="15966" y="71"/>
                  </a:cubicBezTo>
                  <a:cubicBezTo>
                    <a:pt x="15377" y="82"/>
                    <a:pt x="14687" y="108"/>
                    <a:pt x="13952" y="115"/>
                  </a:cubicBezTo>
                  <a:cubicBezTo>
                    <a:pt x="13214" y="122"/>
                    <a:pt x="12427" y="128"/>
                    <a:pt x="11641" y="134"/>
                  </a:cubicBezTo>
                  <a:cubicBezTo>
                    <a:pt x="10854" y="128"/>
                    <a:pt x="10068" y="123"/>
                    <a:pt x="9331" y="117"/>
                  </a:cubicBezTo>
                  <a:cubicBezTo>
                    <a:pt x="8593" y="113"/>
                    <a:pt x="7906" y="84"/>
                    <a:pt x="7315" y="73"/>
                  </a:cubicBezTo>
                  <a:cubicBezTo>
                    <a:pt x="6802" y="62"/>
                    <a:pt x="6368" y="37"/>
                    <a:pt x="6037" y="21"/>
                  </a:cubicBezTo>
                  <a:cubicBezTo>
                    <a:pt x="6008" y="17"/>
                    <a:pt x="5981" y="12"/>
                    <a:pt x="5952" y="12"/>
                  </a:cubicBezTo>
                  <a:cubicBezTo>
                    <a:pt x="5952" y="12"/>
                    <a:pt x="5878" y="11"/>
                    <a:pt x="5739" y="10"/>
                  </a:cubicBezTo>
                  <a:cubicBezTo>
                    <a:pt x="5598" y="5"/>
                    <a:pt x="5479" y="4"/>
                    <a:pt x="5398" y="4"/>
                  </a:cubicBezTo>
                  <a:cubicBezTo>
                    <a:pt x="5326" y="4"/>
                    <a:pt x="5285" y="5"/>
                    <a:pt x="5285" y="5"/>
                  </a:cubicBezTo>
                  <a:cubicBezTo>
                    <a:pt x="5245" y="4"/>
                    <a:pt x="5207" y="4"/>
                    <a:pt x="5165" y="4"/>
                  </a:cubicBezTo>
                  <a:cubicBezTo>
                    <a:pt x="5126" y="4"/>
                    <a:pt x="5085" y="4"/>
                    <a:pt x="5044" y="4"/>
                  </a:cubicBezTo>
                  <a:cubicBezTo>
                    <a:pt x="4811" y="4"/>
                    <a:pt x="4542" y="9"/>
                    <a:pt x="4229" y="25"/>
                  </a:cubicBezTo>
                  <a:cubicBezTo>
                    <a:pt x="3862" y="47"/>
                    <a:pt x="3439" y="78"/>
                    <a:pt x="2959" y="187"/>
                  </a:cubicBezTo>
                  <a:cubicBezTo>
                    <a:pt x="2482" y="294"/>
                    <a:pt x="1931" y="508"/>
                    <a:pt x="1459" y="882"/>
                  </a:cubicBezTo>
                  <a:cubicBezTo>
                    <a:pt x="1232" y="1073"/>
                    <a:pt x="1011" y="1283"/>
                    <a:pt x="837" y="1517"/>
                  </a:cubicBezTo>
                  <a:cubicBezTo>
                    <a:pt x="741" y="1631"/>
                    <a:pt x="663" y="1751"/>
                    <a:pt x="581" y="1872"/>
                  </a:cubicBezTo>
                  <a:lnTo>
                    <a:pt x="550" y="1917"/>
                  </a:lnTo>
                  <a:lnTo>
                    <a:pt x="534" y="1940"/>
                  </a:lnTo>
                  <a:lnTo>
                    <a:pt x="511" y="1977"/>
                  </a:lnTo>
                  <a:lnTo>
                    <a:pt x="505" y="1987"/>
                  </a:lnTo>
                  <a:lnTo>
                    <a:pt x="456" y="2072"/>
                  </a:lnTo>
                  <a:lnTo>
                    <a:pt x="407" y="2158"/>
                  </a:lnTo>
                  <a:cubicBezTo>
                    <a:pt x="392" y="2184"/>
                    <a:pt x="374" y="2216"/>
                    <a:pt x="355" y="2259"/>
                  </a:cubicBezTo>
                  <a:lnTo>
                    <a:pt x="244" y="2502"/>
                  </a:lnTo>
                  <a:cubicBezTo>
                    <a:pt x="212" y="2581"/>
                    <a:pt x="191" y="2657"/>
                    <a:pt x="164" y="2735"/>
                  </a:cubicBezTo>
                  <a:cubicBezTo>
                    <a:pt x="113" y="2891"/>
                    <a:pt x="78" y="3052"/>
                    <a:pt x="53" y="3216"/>
                  </a:cubicBezTo>
                  <a:cubicBezTo>
                    <a:pt x="1" y="3541"/>
                    <a:pt x="10" y="3878"/>
                    <a:pt x="64" y="4206"/>
                  </a:cubicBezTo>
                  <a:cubicBezTo>
                    <a:pt x="170" y="4865"/>
                    <a:pt x="504" y="5486"/>
                    <a:pt x="981" y="5947"/>
                  </a:cubicBezTo>
                  <a:cubicBezTo>
                    <a:pt x="1219" y="6174"/>
                    <a:pt x="1495" y="6368"/>
                    <a:pt x="1793" y="6502"/>
                  </a:cubicBezTo>
                  <a:cubicBezTo>
                    <a:pt x="2120" y="6648"/>
                    <a:pt x="2441" y="6714"/>
                    <a:pt x="2775" y="6723"/>
                  </a:cubicBezTo>
                  <a:cubicBezTo>
                    <a:pt x="2790" y="6723"/>
                    <a:pt x="2805" y="6723"/>
                    <a:pt x="2820" y="6723"/>
                  </a:cubicBezTo>
                  <a:cubicBezTo>
                    <a:pt x="3463" y="6723"/>
                    <a:pt x="4079" y="6467"/>
                    <a:pt x="4513" y="6055"/>
                  </a:cubicBezTo>
                  <a:cubicBezTo>
                    <a:pt x="4571" y="6005"/>
                    <a:pt x="4622" y="5948"/>
                    <a:pt x="4670" y="5891"/>
                  </a:cubicBezTo>
                  <a:cubicBezTo>
                    <a:pt x="4722" y="5835"/>
                    <a:pt x="4771" y="5776"/>
                    <a:pt x="4811" y="5715"/>
                  </a:cubicBezTo>
                  <a:lnTo>
                    <a:pt x="4876" y="5625"/>
                  </a:lnTo>
                  <a:lnTo>
                    <a:pt x="4891" y="5602"/>
                  </a:lnTo>
                  <a:cubicBezTo>
                    <a:pt x="4911" y="5571"/>
                    <a:pt x="4904" y="5581"/>
                    <a:pt x="4911" y="5569"/>
                  </a:cubicBezTo>
                  <a:lnTo>
                    <a:pt x="4935" y="5527"/>
                  </a:lnTo>
                  <a:lnTo>
                    <a:pt x="4982" y="5443"/>
                  </a:lnTo>
                  <a:lnTo>
                    <a:pt x="5033" y="5338"/>
                  </a:lnTo>
                  <a:cubicBezTo>
                    <a:pt x="5164" y="5058"/>
                    <a:pt x="5227" y="4784"/>
                    <a:pt x="5239" y="4502"/>
                  </a:cubicBezTo>
                  <a:cubicBezTo>
                    <a:pt x="5263" y="3944"/>
                    <a:pt x="5035" y="3407"/>
                    <a:pt x="4668" y="3083"/>
                  </a:cubicBezTo>
                  <a:cubicBezTo>
                    <a:pt x="4382" y="2813"/>
                    <a:pt x="4012" y="2683"/>
                    <a:pt x="3677" y="2683"/>
                  </a:cubicBezTo>
                  <a:cubicBezTo>
                    <a:pt x="3595" y="2683"/>
                    <a:pt x="3514" y="2691"/>
                    <a:pt x="3437" y="2707"/>
                  </a:cubicBezTo>
                  <a:cubicBezTo>
                    <a:pt x="3040" y="2774"/>
                    <a:pt x="2745" y="3040"/>
                    <a:pt x="2632" y="3302"/>
                  </a:cubicBezTo>
                  <a:cubicBezTo>
                    <a:pt x="2511" y="3561"/>
                    <a:pt x="2516" y="3784"/>
                    <a:pt x="2524" y="3924"/>
                  </a:cubicBezTo>
                  <a:lnTo>
                    <a:pt x="2773" y="3924"/>
                  </a:lnTo>
                  <a:lnTo>
                    <a:pt x="2773" y="3918"/>
                  </a:lnTo>
                  <a:cubicBezTo>
                    <a:pt x="2773" y="3799"/>
                    <a:pt x="2787" y="3617"/>
                    <a:pt x="2890" y="3434"/>
                  </a:cubicBezTo>
                  <a:cubicBezTo>
                    <a:pt x="2987" y="3252"/>
                    <a:pt x="3198" y="3084"/>
                    <a:pt x="3491" y="3054"/>
                  </a:cubicBezTo>
                  <a:cubicBezTo>
                    <a:pt x="3526" y="3050"/>
                    <a:pt x="3562" y="3048"/>
                    <a:pt x="3598" y="3048"/>
                  </a:cubicBezTo>
                  <a:cubicBezTo>
                    <a:pt x="3862" y="3048"/>
                    <a:pt x="4151" y="3157"/>
                    <a:pt x="4364" y="3395"/>
                  </a:cubicBezTo>
                  <a:cubicBezTo>
                    <a:pt x="4613" y="3655"/>
                    <a:pt x="4746" y="4051"/>
                    <a:pt x="4696" y="4462"/>
                  </a:cubicBezTo>
                  <a:cubicBezTo>
                    <a:pt x="4673" y="4663"/>
                    <a:pt x="4602" y="4878"/>
                    <a:pt x="4502" y="5052"/>
                  </a:cubicBezTo>
                  <a:lnTo>
                    <a:pt x="4465" y="5118"/>
                  </a:lnTo>
                  <a:lnTo>
                    <a:pt x="4412" y="5197"/>
                  </a:lnTo>
                  <a:lnTo>
                    <a:pt x="4385" y="5237"/>
                  </a:lnTo>
                  <a:cubicBezTo>
                    <a:pt x="4384" y="5237"/>
                    <a:pt x="4375" y="5251"/>
                    <a:pt x="4375" y="5251"/>
                  </a:cubicBezTo>
                  <a:cubicBezTo>
                    <a:pt x="4374" y="5251"/>
                    <a:pt x="4375" y="5249"/>
                    <a:pt x="4378" y="5245"/>
                  </a:cubicBezTo>
                  <a:lnTo>
                    <a:pt x="4378" y="5245"/>
                  </a:lnTo>
                  <a:lnTo>
                    <a:pt x="4365" y="5260"/>
                  </a:lnTo>
                  <a:lnTo>
                    <a:pt x="4310" y="5323"/>
                  </a:lnTo>
                  <a:cubicBezTo>
                    <a:pt x="4275" y="5366"/>
                    <a:pt x="4237" y="5406"/>
                    <a:pt x="4196" y="5443"/>
                  </a:cubicBezTo>
                  <a:cubicBezTo>
                    <a:pt x="4157" y="5483"/>
                    <a:pt x="4116" y="5522"/>
                    <a:pt x="4072" y="5554"/>
                  </a:cubicBezTo>
                  <a:cubicBezTo>
                    <a:pt x="3770" y="5799"/>
                    <a:pt x="3378" y="5938"/>
                    <a:pt x="2983" y="5938"/>
                  </a:cubicBezTo>
                  <a:cubicBezTo>
                    <a:pt x="2926" y="5938"/>
                    <a:pt x="2868" y="5935"/>
                    <a:pt x="2811" y="5929"/>
                  </a:cubicBezTo>
                  <a:cubicBezTo>
                    <a:pt x="2590" y="5908"/>
                    <a:pt x="2357" y="5836"/>
                    <a:pt x="2180" y="5737"/>
                  </a:cubicBezTo>
                  <a:cubicBezTo>
                    <a:pt x="1975" y="5625"/>
                    <a:pt x="1793" y="5474"/>
                    <a:pt x="1637" y="5299"/>
                  </a:cubicBezTo>
                  <a:cubicBezTo>
                    <a:pt x="1331" y="4949"/>
                    <a:pt x="1141" y="4508"/>
                    <a:pt x="1109" y="4062"/>
                  </a:cubicBezTo>
                  <a:cubicBezTo>
                    <a:pt x="1090" y="3840"/>
                    <a:pt x="1101" y="3620"/>
                    <a:pt x="1155" y="3411"/>
                  </a:cubicBezTo>
                  <a:cubicBezTo>
                    <a:pt x="1180" y="3307"/>
                    <a:pt x="1210" y="3204"/>
                    <a:pt x="1251" y="3108"/>
                  </a:cubicBezTo>
                  <a:cubicBezTo>
                    <a:pt x="1273" y="3061"/>
                    <a:pt x="1290" y="3010"/>
                    <a:pt x="1313" y="2968"/>
                  </a:cubicBezTo>
                  <a:cubicBezTo>
                    <a:pt x="1336" y="2929"/>
                    <a:pt x="1357" y="2891"/>
                    <a:pt x="1377" y="2851"/>
                  </a:cubicBezTo>
                  <a:cubicBezTo>
                    <a:pt x="1383" y="2834"/>
                    <a:pt x="1400" y="2810"/>
                    <a:pt x="1421" y="2780"/>
                  </a:cubicBezTo>
                  <a:lnTo>
                    <a:pt x="1475" y="2698"/>
                  </a:ln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3" y="2627"/>
                    <a:pt x="1523" y="2627"/>
                  </a:cubicBezTo>
                  <a:cubicBezTo>
                    <a:pt x="1523" y="2627"/>
                    <a:pt x="1524" y="2626"/>
                    <a:pt x="1526" y="2622"/>
                  </a:cubicBezTo>
                  <a:lnTo>
                    <a:pt x="1566" y="2573"/>
                  </a:lnTo>
                  <a:cubicBezTo>
                    <a:pt x="1639" y="2485"/>
                    <a:pt x="1708" y="2393"/>
                    <a:pt x="1783" y="2318"/>
                  </a:cubicBezTo>
                  <a:cubicBezTo>
                    <a:pt x="1926" y="2154"/>
                    <a:pt x="2084" y="2035"/>
                    <a:pt x="2236" y="1923"/>
                  </a:cubicBezTo>
                  <a:cubicBezTo>
                    <a:pt x="2547" y="1722"/>
                    <a:pt x="2879" y="1619"/>
                    <a:pt x="3232" y="1567"/>
                  </a:cubicBezTo>
                  <a:cubicBezTo>
                    <a:pt x="3494" y="1529"/>
                    <a:pt x="3759" y="1518"/>
                    <a:pt x="4009" y="1518"/>
                  </a:cubicBezTo>
                  <a:cubicBezTo>
                    <a:pt x="4094" y="1518"/>
                    <a:pt x="4176" y="1519"/>
                    <a:pt x="4257" y="1521"/>
                  </a:cubicBezTo>
                  <a:cubicBezTo>
                    <a:pt x="4577" y="1529"/>
                    <a:pt x="4866" y="1549"/>
                    <a:pt x="5101" y="1569"/>
                  </a:cubicBezTo>
                  <a:cubicBezTo>
                    <a:pt x="5155" y="1575"/>
                    <a:pt x="5203" y="1579"/>
                    <a:pt x="5251" y="1584"/>
                  </a:cubicBezTo>
                  <a:lnTo>
                    <a:pt x="5253" y="1584"/>
                  </a:lnTo>
                  <a:cubicBezTo>
                    <a:pt x="5642" y="1620"/>
                    <a:pt x="5861" y="1639"/>
                    <a:pt x="5861" y="1639"/>
                  </a:cubicBezTo>
                  <a:lnTo>
                    <a:pt x="5871" y="1640"/>
                  </a:lnTo>
                  <a:cubicBezTo>
                    <a:pt x="5891" y="1642"/>
                    <a:pt x="5912" y="1642"/>
                    <a:pt x="5933" y="1642"/>
                  </a:cubicBezTo>
                  <a:cubicBezTo>
                    <a:pt x="6277" y="1667"/>
                    <a:pt x="6726" y="1739"/>
                    <a:pt x="7316" y="1765"/>
                  </a:cubicBezTo>
                  <a:cubicBezTo>
                    <a:pt x="7906" y="1791"/>
                    <a:pt x="8594" y="1845"/>
                    <a:pt x="9332" y="1861"/>
                  </a:cubicBezTo>
                  <a:cubicBezTo>
                    <a:pt x="9701" y="1870"/>
                    <a:pt x="10081" y="1885"/>
                    <a:pt x="10469" y="1885"/>
                  </a:cubicBezTo>
                  <a:cubicBezTo>
                    <a:pt x="10856" y="1887"/>
                    <a:pt x="11249" y="1891"/>
                    <a:pt x="11642" y="1894"/>
                  </a:cubicBezTo>
                  <a:cubicBezTo>
                    <a:pt x="12035" y="1890"/>
                    <a:pt x="12428" y="1887"/>
                    <a:pt x="12815" y="1883"/>
                  </a:cubicBezTo>
                  <a:cubicBezTo>
                    <a:pt x="13203" y="1880"/>
                    <a:pt x="13583" y="1865"/>
                    <a:pt x="13953" y="1857"/>
                  </a:cubicBezTo>
                  <a:cubicBezTo>
                    <a:pt x="14321" y="1851"/>
                    <a:pt x="14677" y="1826"/>
                    <a:pt x="15015" y="1810"/>
                  </a:cubicBezTo>
                  <a:cubicBezTo>
                    <a:pt x="15354" y="1793"/>
                    <a:pt x="15673" y="1776"/>
                    <a:pt x="15968" y="1762"/>
                  </a:cubicBezTo>
                  <a:cubicBezTo>
                    <a:pt x="16558" y="1734"/>
                    <a:pt x="17050" y="1676"/>
                    <a:pt x="17394" y="1651"/>
                  </a:cubicBezTo>
                  <a:cubicBezTo>
                    <a:pt x="17553" y="1637"/>
                    <a:pt x="17678" y="1619"/>
                    <a:pt x="17770" y="1603"/>
                  </a:cubicBezTo>
                  <a:cubicBezTo>
                    <a:pt x="17876" y="1593"/>
                    <a:pt x="18001" y="1583"/>
                    <a:pt x="18146" y="1568"/>
                  </a:cubicBezTo>
                  <a:cubicBezTo>
                    <a:pt x="18382" y="1549"/>
                    <a:pt x="18670" y="1529"/>
                    <a:pt x="18990" y="1519"/>
                  </a:cubicBezTo>
                  <a:cubicBezTo>
                    <a:pt x="19069" y="1518"/>
                    <a:pt x="19149" y="1517"/>
                    <a:pt x="19232" y="1517"/>
                  </a:cubicBezTo>
                  <a:cubicBezTo>
                    <a:pt x="19484" y="1517"/>
                    <a:pt x="19752" y="1527"/>
                    <a:pt x="20015" y="1565"/>
                  </a:cubicBezTo>
                  <a:cubicBezTo>
                    <a:pt x="20367" y="1619"/>
                    <a:pt x="20700" y="1721"/>
                    <a:pt x="21011" y="1922"/>
                  </a:cubicBezTo>
                  <a:cubicBezTo>
                    <a:pt x="21163" y="2034"/>
                    <a:pt x="21319" y="2153"/>
                    <a:pt x="21463" y="2317"/>
                  </a:cubicBezTo>
                  <a:cubicBezTo>
                    <a:pt x="21538" y="2391"/>
                    <a:pt x="21606" y="2482"/>
                    <a:pt x="21679" y="2571"/>
                  </a:cubicBezTo>
                  <a:lnTo>
                    <a:pt x="21707" y="2604"/>
                  </a:lnTo>
                  <a:lnTo>
                    <a:pt x="21720" y="2621"/>
                  </a:lnTo>
                  <a:cubicBezTo>
                    <a:pt x="21723" y="2625"/>
                    <a:pt x="21725" y="2627"/>
                    <a:pt x="21725" y="2627"/>
                  </a:cubicBezTo>
                  <a:cubicBezTo>
                    <a:pt x="21726" y="2627"/>
                    <a:pt x="21717" y="2615"/>
                    <a:pt x="21713" y="2606"/>
                  </a:cubicBezTo>
                  <a:lnTo>
                    <a:pt x="21713" y="2606"/>
                  </a:lnTo>
                  <a:lnTo>
                    <a:pt x="21718" y="2615"/>
                  </a:lnTo>
                  <a:lnTo>
                    <a:pt x="21773" y="2695"/>
                  </a:lnTo>
                  <a:lnTo>
                    <a:pt x="21829" y="2777"/>
                  </a:lnTo>
                  <a:cubicBezTo>
                    <a:pt x="21849" y="2806"/>
                    <a:pt x="21866" y="2831"/>
                    <a:pt x="21872" y="2848"/>
                  </a:cubicBezTo>
                  <a:cubicBezTo>
                    <a:pt x="21892" y="2886"/>
                    <a:pt x="21913" y="2924"/>
                    <a:pt x="21936" y="2964"/>
                  </a:cubicBezTo>
                  <a:cubicBezTo>
                    <a:pt x="21957" y="3007"/>
                    <a:pt x="21975" y="3058"/>
                    <a:pt x="21998" y="3105"/>
                  </a:cubicBezTo>
                  <a:cubicBezTo>
                    <a:pt x="22039" y="3201"/>
                    <a:pt x="22068" y="3304"/>
                    <a:pt x="22093" y="3409"/>
                  </a:cubicBezTo>
                  <a:cubicBezTo>
                    <a:pt x="22147" y="3616"/>
                    <a:pt x="22158" y="3837"/>
                    <a:pt x="22140" y="4059"/>
                  </a:cubicBezTo>
                  <a:cubicBezTo>
                    <a:pt x="22108" y="4505"/>
                    <a:pt x="21917" y="4945"/>
                    <a:pt x="21611" y="5297"/>
                  </a:cubicBezTo>
                  <a:cubicBezTo>
                    <a:pt x="21454" y="5471"/>
                    <a:pt x="21275" y="5621"/>
                    <a:pt x="21068" y="5734"/>
                  </a:cubicBezTo>
                  <a:cubicBezTo>
                    <a:pt x="20890" y="5833"/>
                    <a:pt x="20657" y="5906"/>
                    <a:pt x="20437" y="5927"/>
                  </a:cubicBezTo>
                  <a:cubicBezTo>
                    <a:pt x="20380" y="5933"/>
                    <a:pt x="20323" y="5936"/>
                    <a:pt x="20266" y="5936"/>
                  </a:cubicBezTo>
                  <a:cubicBezTo>
                    <a:pt x="19872" y="5936"/>
                    <a:pt x="19478" y="5796"/>
                    <a:pt x="19175" y="5550"/>
                  </a:cubicBezTo>
                  <a:cubicBezTo>
                    <a:pt x="19131" y="5519"/>
                    <a:pt x="19090" y="5481"/>
                    <a:pt x="19051" y="5441"/>
                  </a:cubicBezTo>
                  <a:cubicBezTo>
                    <a:pt x="19010" y="5404"/>
                    <a:pt x="18972" y="5364"/>
                    <a:pt x="18937" y="5320"/>
                  </a:cubicBezTo>
                  <a:lnTo>
                    <a:pt x="18883" y="5257"/>
                  </a:lnTo>
                  <a:lnTo>
                    <a:pt x="18869" y="5242"/>
                  </a:lnTo>
                  <a:lnTo>
                    <a:pt x="18869" y="5242"/>
                  </a:lnTo>
                  <a:cubicBezTo>
                    <a:pt x="18872" y="5247"/>
                    <a:pt x="18873" y="5249"/>
                    <a:pt x="18873" y="5249"/>
                  </a:cubicBezTo>
                  <a:cubicBezTo>
                    <a:pt x="18873" y="5249"/>
                    <a:pt x="18864" y="5235"/>
                    <a:pt x="18864" y="5235"/>
                  </a:cubicBezTo>
                  <a:lnTo>
                    <a:pt x="18837" y="5195"/>
                  </a:lnTo>
                  <a:lnTo>
                    <a:pt x="18783" y="5115"/>
                  </a:lnTo>
                  <a:lnTo>
                    <a:pt x="18746" y="5049"/>
                  </a:lnTo>
                  <a:cubicBezTo>
                    <a:pt x="18647" y="4874"/>
                    <a:pt x="18575" y="4661"/>
                    <a:pt x="18551" y="4459"/>
                  </a:cubicBezTo>
                  <a:cubicBezTo>
                    <a:pt x="18502" y="4048"/>
                    <a:pt x="18634" y="3652"/>
                    <a:pt x="18883" y="3392"/>
                  </a:cubicBezTo>
                  <a:cubicBezTo>
                    <a:pt x="19096" y="3154"/>
                    <a:pt x="19383" y="3045"/>
                    <a:pt x="19646" y="3045"/>
                  </a:cubicBezTo>
                  <a:cubicBezTo>
                    <a:pt x="19684" y="3045"/>
                    <a:pt x="19721" y="3047"/>
                    <a:pt x="19757" y="3052"/>
                  </a:cubicBezTo>
                  <a:cubicBezTo>
                    <a:pt x="20049" y="3081"/>
                    <a:pt x="20261" y="3248"/>
                    <a:pt x="20358" y="3431"/>
                  </a:cubicBezTo>
                  <a:cubicBezTo>
                    <a:pt x="20454" y="3605"/>
                    <a:pt x="20471" y="3775"/>
                    <a:pt x="20473" y="3894"/>
                  </a:cubicBezTo>
                  <a:lnTo>
                    <a:pt x="20723" y="3894"/>
                  </a:lnTo>
                  <a:cubicBezTo>
                    <a:pt x="20729" y="3753"/>
                    <a:pt x="20728" y="3544"/>
                    <a:pt x="20615" y="3299"/>
                  </a:cubicBezTo>
                  <a:cubicBezTo>
                    <a:pt x="20502" y="3037"/>
                    <a:pt x="20206" y="2771"/>
                    <a:pt x="19810" y="2704"/>
                  </a:cubicBezTo>
                  <a:cubicBezTo>
                    <a:pt x="19734" y="2688"/>
                    <a:pt x="19653" y="2680"/>
                    <a:pt x="19571" y="2680"/>
                  </a:cubicBezTo>
                  <a:cubicBezTo>
                    <a:pt x="19235" y="2680"/>
                    <a:pt x="18864" y="2811"/>
                    <a:pt x="18579" y="3081"/>
                  </a:cubicBezTo>
                  <a:cubicBezTo>
                    <a:pt x="18213" y="3405"/>
                    <a:pt x="17983" y="3941"/>
                    <a:pt x="18009" y="4499"/>
                  </a:cubicBezTo>
                  <a:cubicBezTo>
                    <a:pt x="18021" y="4780"/>
                    <a:pt x="18083" y="5056"/>
                    <a:pt x="18214" y="5335"/>
                  </a:cubicBezTo>
                  <a:lnTo>
                    <a:pt x="18265" y="5441"/>
                  </a:lnTo>
                  <a:lnTo>
                    <a:pt x="18312" y="5524"/>
                  </a:lnTo>
                  <a:lnTo>
                    <a:pt x="18337" y="5566"/>
                  </a:lnTo>
                  <a:cubicBezTo>
                    <a:pt x="18344" y="5579"/>
                    <a:pt x="18337" y="5568"/>
                    <a:pt x="18357" y="5600"/>
                  </a:cubicBezTo>
                  <a:lnTo>
                    <a:pt x="18373" y="5622"/>
                  </a:lnTo>
                  <a:lnTo>
                    <a:pt x="18436" y="5713"/>
                  </a:lnTo>
                  <a:cubicBezTo>
                    <a:pt x="18478" y="5775"/>
                    <a:pt x="18526" y="5833"/>
                    <a:pt x="18577" y="5888"/>
                  </a:cubicBezTo>
                  <a:cubicBezTo>
                    <a:pt x="18625" y="5945"/>
                    <a:pt x="18678" y="6002"/>
                    <a:pt x="18736" y="6052"/>
                  </a:cubicBezTo>
                  <a:cubicBezTo>
                    <a:pt x="19167" y="6464"/>
                    <a:pt x="19781" y="6720"/>
                    <a:pt x="20423" y="6720"/>
                  </a:cubicBezTo>
                  <a:cubicBezTo>
                    <a:pt x="20441" y="6720"/>
                    <a:pt x="20458" y="6720"/>
                    <a:pt x="20476" y="6720"/>
                  </a:cubicBezTo>
                  <a:cubicBezTo>
                    <a:pt x="20809" y="6713"/>
                    <a:pt x="21129" y="6646"/>
                    <a:pt x="21456" y="6499"/>
                  </a:cubicBezTo>
                  <a:cubicBezTo>
                    <a:pt x="21755" y="6365"/>
                    <a:pt x="22031" y="6171"/>
                    <a:pt x="22270" y="5944"/>
                  </a:cubicBezTo>
                  <a:cubicBezTo>
                    <a:pt x="22745" y="5483"/>
                    <a:pt x="23078" y="4862"/>
                    <a:pt x="23181" y="4203"/>
                  </a:cubicBezTo>
                  <a:cubicBezTo>
                    <a:pt x="23236" y="3874"/>
                    <a:pt x="23244" y="3539"/>
                    <a:pt x="23193" y="3213"/>
                  </a:cubicBezTo>
                  <a:cubicBezTo>
                    <a:pt x="23168" y="3051"/>
                    <a:pt x="23134" y="2888"/>
                    <a:pt x="23082" y="2733"/>
                  </a:cubicBezTo>
                  <a:cubicBezTo>
                    <a:pt x="23057" y="2654"/>
                    <a:pt x="23034" y="2579"/>
                    <a:pt x="23001" y="2499"/>
                  </a:cubicBezTo>
                  <a:lnTo>
                    <a:pt x="22891" y="2257"/>
                  </a:lnTo>
                  <a:cubicBezTo>
                    <a:pt x="22871" y="2213"/>
                    <a:pt x="22855" y="2181"/>
                    <a:pt x="22839" y="2155"/>
                  </a:cubicBezTo>
                  <a:lnTo>
                    <a:pt x="22790" y="2069"/>
                  </a:lnTo>
                  <a:lnTo>
                    <a:pt x="22742" y="1985"/>
                  </a:lnTo>
                  <a:lnTo>
                    <a:pt x="22735" y="1975"/>
                  </a:lnTo>
                  <a:lnTo>
                    <a:pt x="22712" y="1938"/>
                  </a:lnTo>
                  <a:lnTo>
                    <a:pt x="22666" y="1869"/>
                  </a:lnTo>
                  <a:cubicBezTo>
                    <a:pt x="22583" y="1749"/>
                    <a:pt x="22506" y="1628"/>
                    <a:pt x="22409" y="1514"/>
                  </a:cubicBezTo>
                  <a:cubicBezTo>
                    <a:pt x="22234" y="1281"/>
                    <a:pt x="22013" y="1071"/>
                    <a:pt x="21786" y="879"/>
                  </a:cubicBezTo>
                  <a:cubicBezTo>
                    <a:pt x="21313" y="507"/>
                    <a:pt x="20763" y="292"/>
                    <a:pt x="20286" y="185"/>
                  </a:cubicBezTo>
                  <a:cubicBezTo>
                    <a:pt x="19805" y="76"/>
                    <a:pt x="19382" y="45"/>
                    <a:pt x="19015" y="21"/>
                  </a:cubicBezTo>
                  <a:cubicBezTo>
                    <a:pt x="18696" y="4"/>
                    <a:pt x="18419" y="1"/>
                    <a:pt x="18182" y="1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867400" y="402575"/>
              <a:ext cx="421450" cy="1681225"/>
            </a:xfrm>
            <a:custGeom>
              <a:avLst/>
              <a:gdLst/>
              <a:ahLst/>
              <a:cxnLst/>
              <a:rect l="l" t="t" r="r" b="b"/>
              <a:pathLst>
                <a:path w="16858" h="67249" extrusionOk="0">
                  <a:moveTo>
                    <a:pt x="4631" y="4814"/>
                  </a:moveTo>
                  <a:lnTo>
                    <a:pt x="4631" y="66426"/>
                  </a:lnTo>
                  <a:lnTo>
                    <a:pt x="3614" y="66426"/>
                  </a:lnTo>
                  <a:lnTo>
                    <a:pt x="3614" y="4814"/>
                  </a:lnTo>
                  <a:close/>
                  <a:moveTo>
                    <a:pt x="7502" y="4814"/>
                  </a:moveTo>
                  <a:lnTo>
                    <a:pt x="7502" y="66426"/>
                  </a:lnTo>
                  <a:lnTo>
                    <a:pt x="6484" y="66426"/>
                  </a:lnTo>
                  <a:lnTo>
                    <a:pt x="6484" y="4814"/>
                  </a:lnTo>
                  <a:close/>
                  <a:moveTo>
                    <a:pt x="10372" y="4814"/>
                  </a:moveTo>
                  <a:lnTo>
                    <a:pt x="10372" y="66426"/>
                  </a:lnTo>
                  <a:lnTo>
                    <a:pt x="9356" y="66426"/>
                  </a:lnTo>
                  <a:lnTo>
                    <a:pt x="9356" y="4814"/>
                  </a:lnTo>
                  <a:close/>
                  <a:moveTo>
                    <a:pt x="13243" y="4814"/>
                  </a:moveTo>
                  <a:lnTo>
                    <a:pt x="13243" y="66426"/>
                  </a:lnTo>
                  <a:lnTo>
                    <a:pt x="12227" y="66426"/>
                  </a:lnTo>
                  <a:lnTo>
                    <a:pt x="12227" y="4814"/>
                  </a:lnTo>
                  <a:close/>
                  <a:moveTo>
                    <a:pt x="15110" y="0"/>
                  </a:moveTo>
                  <a:cubicBezTo>
                    <a:pt x="15078" y="2"/>
                    <a:pt x="14674" y="38"/>
                    <a:pt x="14674" y="38"/>
                  </a:cubicBezTo>
                  <a:cubicBezTo>
                    <a:pt x="14547" y="59"/>
                    <a:pt x="14410" y="77"/>
                    <a:pt x="14270" y="90"/>
                  </a:cubicBezTo>
                  <a:cubicBezTo>
                    <a:pt x="14140" y="99"/>
                    <a:pt x="14010" y="111"/>
                    <a:pt x="13865" y="125"/>
                  </a:cubicBezTo>
                  <a:cubicBezTo>
                    <a:pt x="13576" y="150"/>
                    <a:pt x="13217" y="183"/>
                    <a:pt x="12812" y="202"/>
                  </a:cubicBezTo>
                  <a:lnTo>
                    <a:pt x="11578" y="267"/>
                  </a:lnTo>
                  <a:cubicBezTo>
                    <a:pt x="11319" y="280"/>
                    <a:pt x="11049" y="295"/>
                    <a:pt x="10772" y="299"/>
                  </a:cubicBezTo>
                  <a:lnTo>
                    <a:pt x="10393" y="309"/>
                  </a:lnTo>
                  <a:cubicBezTo>
                    <a:pt x="10142" y="315"/>
                    <a:pt x="9888" y="324"/>
                    <a:pt x="9631" y="326"/>
                  </a:cubicBezTo>
                  <a:lnTo>
                    <a:pt x="8457" y="336"/>
                  </a:lnTo>
                  <a:lnTo>
                    <a:pt x="7270" y="327"/>
                  </a:lnTo>
                  <a:cubicBezTo>
                    <a:pt x="7000" y="327"/>
                    <a:pt x="6728" y="319"/>
                    <a:pt x="6462" y="311"/>
                  </a:cubicBezTo>
                  <a:lnTo>
                    <a:pt x="6121" y="302"/>
                  </a:lnTo>
                  <a:cubicBezTo>
                    <a:pt x="5629" y="292"/>
                    <a:pt x="5154" y="265"/>
                    <a:pt x="4734" y="240"/>
                  </a:cubicBezTo>
                  <a:cubicBezTo>
                    <a:pt x="4510" y="228"/>
                    <a:pt x="4294" y="215"/>
                    <a:pt x="4091" y="207"/>
                  </a:cubicBezTo>
                  <a:cubicBezTo>
                    <a:pt x="3695" y="189"/>
                    <a:pt x="3359" y="152"/>
                    <a:pt x="3088" y="121"/>
                  </a:cubicBezTo>
                  <a:cubicBezTo>
                    <a:pt x="2947" y="106"/>
                    <a:pt x="2821" y="92"/>
                    <a:pt x="2706" y="83"/>
                  </a:cubicBezTo>
                  <a:cubicBezTo>
                    <a:pt x="2674" y="81"/>
                    <a:pt x="2642" y="80"/>
                    <a:pt x="2610" y="78"/>
                  </a:cubicBezTo>
                  <a:cubicBezTo>
                    <a:pt x="2610" y="78"/>
                    <a:pt x="1778" y="2"/>
                    <a:pt x="1752" y="1"/>
                  </a:cubicBezTo>
                  <a:lnTo>
                    <a:pt x="1752" y="1"/>
                  </a:lnTo>
                  <a:cubicBezTo>
                    <a:pt x="1836" y="60"/>
                    <a:pt x="1916" y="126"/>
                    <a:pt x="1993" y="196"/>
                  </a:cubicBezTo>
                  <a:cubicBezTo>
                    <a:pt x="2539" y="684"/>
                    <a:pt x="2845" y="1435"/>
                    <a:pt x="2811" y="2212"/>
                  </a:cubicBezTo>
                  <a:cubicBezTo>
                    <a:pt x="2795" y="2608"/>
                    <a:pt x="2703" y="2974"/>
                    <a:pt x="2535" y="3336"/>
                  </a:cubicBezTo>
                  <a:lnTo>
                    <a:pt x="2463" y="3473"/>
                  </a:lnTo>
                  <a:lnTo>
                    <a:pt x="2389" y="3603"/>
                  </a:lnTo>
                  <a:cubicBezTo>
                    <a:pt x="2382" y="3616"/>
                    <a:pt x="2370" y="3639"/>
                    <a:pt x="2333" y="3696"/>
                  </a:cubicBezTo>
                  <a:lnTo>
                    <a:pt x="2238" y="3832"/>
                  </a:lnTo>
                  <a:cubicBezTo>
                    <a:pt x="2191" y="3899"/>
                    <a:pt x="2126" y="3983"/>
                    <a:pt x="2048" y="4070"/>
                  </a:cubicBezTo>
                  <a:cubicBezTo>
                    <a:pt x="1974" y="4157"/>
                    <a:pt x="1904" y="4228"/>
                    <a:pt x="1832" y="4291"/>
                  </a:cubicBezTo>
                  <a:cubicBezTo>
                    <a:pt x="1724" y="4394"/>
                    <a:pt x="1605" y="4486"/>
                    <a:pt x="1482" y="4572"/>
                  </a:cubicBezTo>
                  <a:lnTo>
                    <a:pt x="1482" y="66427"/>
                  </a:lnTo>
                  <a:lnTo>
                    <a:pt x="0" y="66427"/>
                  </a:lnTo>
                  <a:lnTo>
                    <a:pt x="0" y="67248"/>
                  </a:lnTo>
                  <a:lnTo>
                    <a:pt x="16857" y="67248"/>
                  </a:lnTo>
                  <a:lnTo>
                    <a:pt x="16857" y="66427"/>
                  </a:lnTo>
                  <a:lnTo>
                    <a:pt x="15377" y="66427"/>
                  </a:lnTo>
                  <a:lnTo>
                    <a:pt x="15377" y="4572"/>
                  </a:lnTo>
                  <a:cubicBezTo>
                    <a:pt x="15254" y="4486"/>
                    <a:pt x="15135" y="4394"/>
                    <a:pt x="15026" y="4291"/>
                  </a:cubicBezTo>
                  <a:cubicBezTo>
                    <a:pt x="14954" y="4229"/>
                    <a:pt x="14885" y="4157"/>
                    <a:pt x="14812" y="4070"/>
                  </a:cubicBezTo>
                  <a:cubicBezTo>
                    <a:pt x="14732" y="3983"/>
                    <a:pt x="14665" y="3899"/>
                    <a:pt x="14609" y="3812"/>
                  </a:cubicBezTo>
                  <a:lnTo>
                    <a:pt x="14540" y="3716"/>
                  </a:lnTo>
                  <a:cubicBezTo>
                    <a:pt x="14494" y="3647"/>
                    <a:pt x="14478" y="3619"/>
                    <a:pt x="14471" y="3606"/>
                  </a:cubicBezTo>
                  <a:lnTo>
                    <a:pt x="14396" y="3474"/>
                  </a:lnTo>
                  <a:lnTo>
                    <a:pt x="14333" y="3346"/>
                  </a:lnTo>
                  <a:cubicBezTo>
                    <a:pt x="14160" y="2972"/>
                    <a:pt x="14069" y="2606"/>
                    <a:pt x="14053" y="2209"/>
                  </a:cubicBezTo>
                  <a:cubicBezTo>
                    <a:pt x="14018" y="1434"/>
                    <a:pt x="14322" y="683"/>
                    <a:pt x="14870" y="195"/>
                  </a:cubicBezTo>
                  <a:cubicBezTo>
                    <a:pt x="14946" y="125"/>
                    <a:pt x="15025" y="59"/>
                    <a:pt x="15110" y="0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765950" y="2260450"/>
              <a:ext cx="624350" cy="19025"/>
            </a:xfrm>
            <a:custGeom>
              <a:avLst/>
              <a:gdLst/>
              <a:ahLst/>
              <a:cxnLst/>
              <a:rect l="l" t="t" r="r" b="b"/>
              <a:pathLst>
                <a:path w="24974" h="761" extrusionOk="0">
                  <a:moveTo>
                    <a:pt x="0" y="0"/>
                  </a:moveTo>
                  <a:lnTo>
                    <a:pt x="0" y="760"/>
                  </a:lnTo>
                  <a:lnTo>
                    <a:pt x="24973" y="760"/>
                  </a:lnTo>
                  <a:lnTo>
                    <a:pt x="24973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850300" y="2103275"/>
              <a:ext cx="455675" cy="20575"/>
            </a:xfrm>
            <a:custGeom>
              <a:avLst/>
              <a:gdLst/>
              <a:ahLst/>
              <a:cxnLst/>
              <a:rect l="l" t="t" r="r" b="b"/>
              <a:pathLst>
                <a:path w="18227" h="823" extrusionOk="0">
                  <a:moveTo>
                    <a:pt x="0" y="1"/>
                  </a:moveTo>
                  <a:lnTo>
                    <a:pt x="0" y="823"/>
                  </a:lnTo>
                  <a:lnTo>
                    <a:pt x="18226" y="823"/>
                  </a:lnTo>
                  <a:lnTo>
                    <a:pt x="18226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788050" y="2215250"/>
              <a:ext cx="580100" cy="27950"/>
            </a:xfrm>
            <a:custGeom>
              <a:avLst/>
              <a:gdLst/>
              <a:ahLst/>
              <a:cxnLst/>
              <a:rect l="l" t="t" r="r" b="b"/>
              <a:pathLst>
                <a:path w="23204" h="1118" extrusionOk="0">
                  <a:moveTo>
                    <a:pt x="1" y="1"/>
                  </a:moveTo>
                  <a:lnTo>
                    <a:pt x="1" y="1118"/>
                  </a:lnTo>
                  <a:lnTo>
                    <a:pt x="23204" y="1118"/>
                  </a:lnTo>
                  <a:lnTo>
                    <a:pt x="23204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827250" y="2147650"/>
              <a:ext cx="501675" cy="47875"/>
            </a:xfrm>
            <a:custGeom>
              <a:avLst/>
              <a:gdLst/>
              <a:ahLst/>
              <a:cxnLst/>
              <a:rect l="l" t="t" r="r" b="b"/>
              <a:pathLst>
                <a:path w="20067" h="1915" extrusionOk="0">
                  <a:moveTo>
                    <a:pt x="1" y="1"/>
                  </a:moveTo>
                  <a:lnTo>
                    <a:pt x="1" y="1915"/>
                  </a:lnTo>
                  <a:lnTo>
                    <a:pt x="20066" y="1915"/>
                  </a:lnTo>
                  <a:lnTo>
                    <a:pt x="20066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825875" y="409525"/>
              <a:ext cx="200" cy="300"/>
            </a:xfrm>
            <a:custGeom>
              <a:avLst/>
              <a:gdLst/>
              <a:ahLst/>
              <a:cxnLst/>
              <a:rect l="l" t="t" r="r" b="b"/>
              <a:pathLst>
                <a:path w="8" h="12" extrusionOk="0">
                  <a:moveTo>
                    <a:pt x="8" y="1"/>
                  </a:moveTo>
                  <a:cubicBezTo>
                    <a:pt x="8" y="1"/>
                    <a:pt x="6" y="3"/>
                    <a:pt x="4" y="6"/>
                  </a:cubicBezTo>
                  <a:lnTo>
                    <a:pt x="4" y="6"/>
                  </a:lnTo>
                  <a:lnTo>
                    <a:pt x="8" y="1"/>
                  </a:lnTo>
                  <a:cubicBezTo>
                    <a:pt x="8" y="1"/>
                    <a:pt x="8" y="1"/>
                    <a:pt x="8" y="1"/>
                  </a:cubicBezTo>
                  <a:close/>
                  <a:moveTo>
                    <a:pt x="4" y="6"/>
                  </a:move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cubicBezTo>
                    <a:pt x="3" y="7"/>
                    <a:pt x="4" y="7"/>
                    <a:pt x="4" y="6"/>
                  </a:cubicBezTo>
                  <a:close/>
                  <a:moveTo>
                    <a:pt x="3" y="8"/>
                  </a:moveTo>
                  <a:cubicBezTo>
                    <a:pt x="2" y="9"/>
                    <a:pt x="1" y="10"/>
                    <a:pt x="1" y="12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2"/>
          <p:cNvSpPr txBox="1">
            <a:spLocks noGrp="1"/>
          </p:cNvSpPr>
          <p:nvPr>
            <p:ph type="ctrTitle"/>
          </p:nvPr>
        </p:nvSpPr>
        <p:spPr>
          <a:xfrm>
            <a:off x="1057200" y="1572400"/>
            <a:ext cx="7029600" cy="154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subTitle" idx="1"/>
          </p:nvPr>
        </p:nvSpPr>
        <p:spPr>
          <a:xfrm>
            <a:off x="2506925" y="3854500"/>
            <a:ext cx="4552800" cy="4095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accent4"/>
            </a:solidFill>
            <a:prstDash val="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1"/>
          <p:cNvSpPr/>
          <p:nvPr/>
        </p:nvSpPr>
        <p:spPr>
          <a:xfrm>
            <a:off x="0" y="887400"/>
            <a:ext cx="9144000" cy="336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1"/>
          <p:cNvSpPr txBox="1">
            <a:spLocks noGrp="1"/>
          </p:cNvSpPr>
          <p:nvPr>
            <p:ph type="title" hasCustomPrompt="1"/>
          </p:nvPr>
        </p:nvSpPr>
        <p:spPr>
          <a:xfrm>
            <a:off x="715050" y="1884050"/>
            <a:ext cx="7713900" cy="11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85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14" name="Google Shape;214;p11"/>
          <p:cNvSpPr txBox="1">
            <a:spLocks noGrp="1"/>
          </p:cNvSpPr>
          <p:nvPr>
            <p:ph type="subTitle" idx="1"/>
          </p:nvPr>
        </p:nvSpPr>
        <p:spPr>
          <a:xfrm>
            <a:off x="715050" y="3054050"/>
            <a:ext cx="7713900" cy="3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215" name="Google Shape;215;p11"/>
          <p:cNvGrpSpPr/>
          <p:nvPr/>
        </p:nvGrpSpPr>
        <p:grpSpPr>
          <a:xfrm>
            <a:off x="-700237" y="-7366"/>
            <a:ext cx="1415326" cy="5158250"/>
            <a:chOff x="4108825" y="344550"/>
            <a:chExt cx="530900" cy="1934900"/>
          </a:xfrm>
        </p:grpSpPr>
        <p:sp>
          <p:nvSpPr>
            <p:cNvPr id="216" name="Google Shape;216;p11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1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1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1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11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1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1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1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" name="Google Shape;224;p11"/>
          <p:cNvGrpSpPr/>
          <p:nvPr/>
        </p:nvGrpSpPr>
        <p:grpSpPr>
          <a:xfrm>
            <a:off x="8428938" y="-7366"/>
            <a:ext cx="1415326" cy="5158250"/>
            <a:chOff x="4108825" y="344550"/>
            <a:chExt cx="530900" cy="1934900"/>
          </a:xfrm>
        </p:grpSpPr>
        <p:sp>
          <p:nvSpPr>
            <p:cNvPr id="225" name="Google Shape;225;p11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1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1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1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1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1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1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1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3"/>
          <p:cNvSpPr/>
          <p:nvPr/>
        </p:nvSpPr>
        <p:spPr>
          <a:xfrm>
            <a:off x="365500" y="301450"/>
            <a:ext cx="55392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3"/>
          <p:cNvSpPr txBox="1">
            <a:spLocks noGrp="1"/>
          </p:cNvSpPr>
          <p:nvPr>
            <p:ph type="title" hasCustomPrompt="1"/>
          </p:nvPr>
        </p:nvSpPr>
        <p:spPr>
          <a:xfrm>
            <a:off x="720000" y="1093363"/>
            <a:ext cx="1275300" cy="52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b="1">
                <a:solidFill>
                  <a:schemeClr val="accent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7" name="Google Shape;237;p13"/>
          <p:cNvSpPr txBox="1">
            <a:spLocks noGrp="1"/>
          </p:cNvSpPr>
          <p:nvPr>
            <p:ph type="subTitle" idx="1"/>
          </p:nvPr>
        </p:nvSpPr>
        <p:spPr>
          <a:xfrm>
            <a:off x="720000" y="2187873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13"/>
          <p:cNvSpPr txBox="1">
            <a:spLocks noGrp="1"/>
          </p:cNvSpPr>
          <p:nvPr>
            <p:ph type="title" idx="2" hasCustomPrompt="1"/>
          </p:nvPr>
        </p:nvSpPr>
        <p:spPr>
          <a:xfrm>
            <a:off x="3403800" y="1093363"/>
            <a:ext cx="1275300" cy="52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b="1">
                <a:solidFill>
                  <a:schemeClr val="accent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9" name="Google Shape;239;p13"/>
          <p:cNvSpPr txBox="1">
            <a:spLocks noGrp="1"/>
          </p:cNvSpPr>
          <p:nvPr>
            <p:ph type="subTitle" idx="3"/>
          </p:nvPr>
        </p:nvSpPr>
        <p:spPr>
          <a:xfrm>
            <a:off x="3403800" y="2187873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13"/>
          <p:cNvSpPr txBox="1">
            <a:spLocks noGrp="1"/>
          </p:cNvSpPr>
          <p:nvPr>
            <p:ph type="title" idx="4" hasCustomPrompt="1"/>
          </p:nvPr>
        </p:nvSpPr>
        <p:spPr>
          <a:xfrm>
            <a:off x="720000" y="2886500"/>
            <a:ext cx="1275300" cy="52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b="1">
                <a:solidFill>
                  <a:schemeClr val="accent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1" name="Google Shape;241;p13"/>
          <p:cNvSpPr txBox="1">
            <a:spLocks noGrp="1"/>
          </p:cNvSpPr>
          <p:nvPr>
            <p:ph type="subTitle" idx="5"/>
          </p:nvPr>
        </p:nvSpPr>
        <p:spPr>
          <a:xfrm>
            <a:off x="720000" y="3980903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13"/>
          <p:cNvSpPr txBox="1">
            <a:spLocks noGrp="1"/>
          </p:cNvSpPr>
          <p:nvPr>
            <p:ph type="title" idx="6" hasCustomPrompt="1"/>
          </p:nvPr>
        </p:nvSpPr>
        <p:spPr>
          <a:xfrm>
            <a:off x="3403800" y="2886500"/>
            <a:ext cx="1275300" cy="52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b="1">
                <a:solidFill>
                  <a:schemeClr val="accent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3" name="Google Shape;243;p13"/>
          <p:cNvSpPr txBox="1">
            <a:spLocks noGrp="1"/>
          </p:cNvSpPr>
          <p:nvPr>
            <p:ph type="subTitle" idx="7"/>
          </p:nvPr>
        </p:nvSpPr>
        <p:spPr>
          <a:xfrm>
            <a:off x="3403800" y="3980903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13"/>
          <p:cNvSpPr txBox="1">
            <a:spLocks noGrp="1"/>
          </p:cNvSpPr>
          <p:nvPr>
            <p:ph type="title" idx="8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latin typeface="Eczar"/>
                <a:ea typeface="Eczar"/>
                <a:cs typeface="Eczar"/>
                <a:sym typeface="Ecz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13"/>
          <p:cNvSpPr txBox="1">
            <a:spLocks noGrp="1"/>
          </p:cNvSpPr>
          <p:nvPr>
            <p:ph type="subTitle" idx="9"/>
          </p:nvPr>
        </p:nvSpPr>
        <p:spPr>
          <a:xfrm>
            <a:off x="715100" y="1615122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 b="1">
                <a:solidFill>
                  <a:schemeClr val="dk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6" name="Google Shape;246;p13"/>
          <p:cNvSpPr txBox="1">
            <a:spLocks noGrp="1"/>
          </p:cNvSpPr>
          <p:nvPr>
            <p:ph type="subTitle" idx="13"/>
          </p:nvPr>
        </p:nvSpPr>
        <p:spPr>
          <a:xfrm>
            <a:off x="3403800" y="1615122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 b="1">
                <a:solidFill>
                  <a:schemeClr val="dk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7" name="Google Shape;247;p13"/>
          <p:cNvSpPr txBox="1">
            <a:spLocks noGrp="1"/>
          </p:cNvSpPr>
          <p:nvPr>
            <p:ph type="subTitle" idx="14"/>
          </p:nvPr>
        </p:nvSpPr>
        <p:spPr>
          <a:xfrm>
            <a:off x="715100" y="3408200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 b="1">
                <a:solidFill>
                  <a:schemeClr val="dk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8" name="Google Shape;248;p13"/>
          <p:cNvSpPr txBox="1">
            <a:spLocks noGrp="1"/>
          </p:cNvSpPr>
          <p:nvPr>
            <p:ph type="subTitle" idx="15"/>
          </p:nvPr>
        </p:nvSpPr>
        <p:spPr>
          <a:xfrm>
            <a:off x="3403800" y="3408200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 b="1">
                <a:solidFill>
                  <a:schemeClr val="dk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249" name="Google Shape;249;p13"/>
          <p:cNvGrpSpPr/>
          <p:nvPr/>
        </p:nvGrpSpPr>
        <p:grpSpPr>
          <a:xfrm>
            <a:off x="7807445" y="-11295"/>
            <a:ext cx="1453729" cy="5167604"/>
            <a:chOff x="4811900" y="344550"/>
            <a:chExt cx="544325" cy="1934925"/>
          </a:xfrm>
        </p:grpSpPr>
        <p:sp>
          <p:nvSpPr>
            <p:cNvPr id="250" name="Google Shape;250;p13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3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3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3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3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3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3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3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4"/>
          <p:cNvSpPr/>
          <p:nvPr/>
        </p:nvSpPr>
        <p:spPr>
          <a:xfrm>
            <a:off x="62350" y="311725"/>
            <a:ext cx="9081600" cy="45201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4"/>
          <p:cNvSpPr txBox="1">
            <a:spLocks noGrp="1"/>
          </p:cNvSpPr>
          <p:nvPr>
            <p:ph type="subTitle" idx="1"/>
          </p:nvPr>
        </p:nvSpPr>
        <p:spPr>
          <a:xfrm>
            <a:off x="1355650" y="3345575"/>
            <a:ext cx="2762100" cy="5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60" name="Google Shape;260;p14"/>
          <p:cNvSpPr txBox="1">
            <a:spLocks noGrp="1"/>
          </p:cNvSpPr>
          <p:nvPr>
            <p:ph type="subTitle" idx="2"/>
          </p:nvPr>
        </p:nvSpPr>
        <p:spPr>
          <a:xfrm>
            <a:off x="5026250" y="3345563"/>
            <a:ext cx="2762100" cy="5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61" name="Google Shape;261;p14"/>
          <p:cNvSpPr txBox="1">
            <a:spLocks noGrp="1"/>
          </p:cNvSpPr>
          <p:nvPr>
            <p:ph type="subTitle" idx="3"/>
          </p:nvPr>
        </p:nvSpPr>
        <p:spPr>
          <a:xfrm>
            <a:off x="1355800" y="3860508"/>
            <a:ext cx="27621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14"/>
          <p:cNvSpPr txBox="1">
            <a:spLocks noGrp="1"/>
          </p:cNvSpPr>
          <p:nvPr>
            <p:ph type="subTitle" idx="4"/>
          </p:nvPr>
        </p:nvSpPr>
        <p:spPr>
          <a:xfrm>
            <a:off x="5026250" y="3860500"/>
            <a:ext cx="27621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264" name="Google Shape;264;p14"/>
          <p:cNvGrpSpPr/>
          <p:nvPr/>
        </p:nvGrpSpPr>
        <p:grpSpPr>
          <a:xfrm>
            <a:off x="-691291" y="-17"/>
            <a:ext cx="1411291" cy="5143545"/>
            <a:chOff x="4108825" y="344550"/>
            <a:chExt cx="530900" cy="1934900"/>
          </a:xfrm>
        </p:grpSpPr>
        <p:sp>
          <p:nvSpPr>
            <p:cNvPr id="265" name="Google Shape;265;p14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4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4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4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4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4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4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4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3" name="Google Shape;273;p14"/>
          <p:cNvGrpSpPr/>
          <p:nvPr/>
        </p:nvGrpSpPr>
        <p:grpSpPr>
          <a:xfrm>
            <a:off x="8428909" y="-26"/>
            <a:ext cx="1411291" cy="5143545"/>
            <a:chOff x="4108825" y="344550"/>
            <a:chExt cx="530900" cy="1934900"/>
          </a:xfrm>
        </p:grpSpPr>
        <p:sp>
          <p:nvSpPr>
            <p:cNvPr id="274" name="Google Shape;274;p14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4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14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14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14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4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4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4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4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5"/>
          <p:cNvSpPr/>
          <p:nvPr/>
        </p:nvSpPr>
        <p:spPr>
          <a:xfrm>
            <a:off x="2536950" y="-52500"/>
            <a:ext cx="4070100" cy="52485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15"/>
          <p:cNvSpPr txBox="1">
            <a:spLocks noGrp="1"/>
          </p:cNvSpPr>
          <p:nvPr>
            <p:ph type="title"/>
          </p:nvPr>
        </p:nvSpPr>
        <p:spPr>
          <a:xfrm>
            <a:off x="2029800" y="2571750"/>
            <a:ext cx="5084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85" name="Google Shape;285;p15"/>
          <p:cNvSpPr txBox="1">
            <a:spLocks noGrp="1"/>
          </p:cNvSpPr>
          <p:nvPr>
            <p:ph type="title" idx="2" hasCustomPrompt="1"/>
          </p:nvPr>
        </p:nvSpPr>
        <p:spPr>
          <a:xfrm>
            <a:off x="3686850" y="1333050"/>
            <a:ext cx="1770300" cy="123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10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86" name="Google Shape;286;p15"/>
          <p:cNvSpPr txBox="1">
            <a:spLocks noGrp="1"/>
          </p:cNvSpPr>
          <p:nvPr>
            <p:ph type="subTitle" idx="1"/>
          </p:nvPr>
        </p:nvSpPr>
        <p:spPr>
          <a:xfrm>
            <a:off x="2029800" y="3413550"/>
            <a:ext cx="50844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87" name="Google Shape;287;p15"/>
          <p:cNvGrpSpPr/>
          <p:nvPr/>
        </p:nvGrpSpPr>
        <p:grpSpPr>
          <a:xfrm>
            <a:off x="7248370" y="-12045"/>
            <a:ext cx="1453729" cy="5167604"/>
            <a:chOff x="4811900" y="344550"/>
            <a:chExt cx="544325" cy="1934925"/>
          </a:xfrm>
        </p:grpSpPr>
        <p:sp>
          <p:nvSpPr>
            <p:cNvPr id="288" name="Google Shape;288;p15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5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15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5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5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5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5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5" name="Google Shape;295;p15"/>
          <p:cNvGrpSpPr/>
          <p:nvPr/>
        </p:nvGrpSpPr>
        <p:grpSpPr>
          <a:xfrm>
            <a:off x="441895" y="-12045"/>
            <a:ext cx="1453729" cy="5167604"/>
            <a:chOff x="4811900" y="344550"/>
            <a:chExt cx="544325" cy="1934925"/>
          </a:xfrm>
        </p:grpSpPr>
        <p:sp>
          <p:nvSpPr>
            <p:cNvPr id="296" name="Google Shape;296;p15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5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5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5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5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5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5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6"/>
          <p:cNvSpPr txBox="1">
            <a:spLocks noGrp="1"/>
          </p:cNvSpPr>
          <p:nvPr>
            <p:ph type="title"/>
          </p:nvPr>
        </p:nvSpPr>
        <p:spPr>
          <a:xfrm>
            <a:off x="1820175" y="3175950"/>
            <a:ext cx="6608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05" name="Google Shape;305;p16"/>
          <p:cNvSpPr txBox="1">
            <a:spLocks noGrp="1"/>
          </p:cNvSpPr>
          <p:nvPr>
            <p:ph type="subTitle" idx="1"/>
          </p:nvPr>
        </p:nvSpPr>
        <p:spPr>
          <a:xfrm>
            <a:off x="1820200" y="1435650"/>
            <a:ext cx="6608700" cy="174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2"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7"/>
          <p:cNvSpPr/>
          <p:nvPr/>
        </p:nvSpPr>
        <p:spPr>
          <a:xfrm flipH="1">
            <a:off x="-212374" y="960600"/>
            <a:ext cx="9694500" cy="32223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8" name="Google Shape;308;p17"/>
          <p:cNvGrpSpPr/>
          <p:nvPr/>
        </p:nvGrpSpPr>
        <p:grpSpPr>
          <a:xfrm flipH="1">
            <a:off x="-944490" y="-39"/>
            <a:ext cx="1446979" cy="5143611"/>
            <a:chOff x="4811900" y="344550"/>
            <a:chExt cx="544325" cy="1934925"/>
          </a:xfrm>
        </p:grpSpPr>
        <p:sp>
          <p:nvSpPr>
            <p:cNvPr id="309" name="Google Shape;309;p17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7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7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7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7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7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7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6" name="Google Shape;316;p17"/>
          <p:cNvGrpSpPr/>
          <p:nvPr/>
        </p:nvGrpSpPr>
        <p:grpSpPr>
          <a:xfrm flipH="1">
            <a:off x="8216446" y="-27"/>
            <a:ext cx="1659585" cy="5143556"/>
            <a:chOff x="1765950" y="344425"/>
            <a:chExt cx="624350" cy="1935050"/>
          </a:xfrm>
        </p:grpSpPr>
        <p:sp>
          <p:nvSpPr>
            <p:cNvPr id="317" name="Google Shape;317;p17"/>
            <p:cNvSpPr/>
            <p:nvPr/>
          </p:nvSpPr>
          <p:spPr>
            <a:xfrm>
              <a:off x="1787475" y="344425"/>
              <a:ext cx="581125" cy="168100"/>
            </a:xfrm>
            <a:custGeom>
              <a:avLst/>
              <a:gdLst/>
              <a:ahLst/>
              <a:cxnLst/>
              <a:rect l="l" t="t" r="r" b="b"/>
              <a:pathLst>
                <a:path w="23245" h="6724" extrusionOk="0">
                  <a:moveTo>
                    <a:pt x="1525" y="2624"/>
                  </a:move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4" y="2625"/>
                    <a:pt x="1525" y="2624"/>
                  </a:cubicBezTo>
                  <a:close/>
                  <a:moveTo>
                    <a:pt x="18182" y="1"/>
                  </a:moveTo>
                  <a:cubicBezTo>
                    <a:pt x="18147" y="1"/>
                    <a:pt x="18114" y="1"/>
                    <a:pt x="18081" y="1"/>
                  </a:cubicBezTo>
                  <a:cubicBezTo>
                    <a:pt x="17579" y="7"/>
                    <a:pt x="17292" y="11"/>
                    <a:pt x="17292" y="11"/>
                  </a:cubicBezTo>
                  <a:cubicBezTo>
                    <a:pt x="17271" y="11"/>
                    <a:pt x="17250" y="12"/>
                    <a:pt x="17228" y="14"/>
                  </a:cubicBezTo>
                  <a:cubicBezTo>
                    <a:pt x="17214" y="15"/>
                    <a:pt x="17202" y="20"/>
                    <a:pt x="17188" y="21"/>
                  </a:cubicBezTo>
                  <a:cubicBezTo>
                    <a:pt x="16862" y="37"/>
                    <a:pt x="16451" y="58"/>
                    <a:pt x="15966" y="71"/>
                  </a:cubicBezTo>
                  <a:cubicBezTo>
                    <a:pt x="15377" y="82"/>
                    <a:pt x="14687" y="108"/>
                    <a:pt x="13952" y="115"/>
                  </a:cubicBezTo>
                  <a:cubicBezTo>
                    <a:pt x="13214" y="122"/>
                    <a:pt x="12427" y="128"/>
                    <a:pt x="11641" y="134"/>
                  </a:cubicBezTo>
                  <a:cubicBezTo>
                    <a:pt x="10854" y="128"/>
                    <a:pt x="10068" y="123"/>
                    <a:pt x="9331" y="117"/>
                  </a:cubicBezTo>
                  <a:cubicBezTo>
                    <a:pt x="8593" y="113"/>
                    <a:pt x="7906" y="84"/>
                    <a:pt x="7315" y="73"/>
                  </a:cubicBezTo>
                  <a:cubicBezTo>
                    <a:pt x="6802" y="62"/>
                    <a:pt x="6368" y="37"/>
                    <a:pt x="6037" y="21"/>
                  </a:cubicBezTo>
                  <a:cubicBezTo>
                    <a:pt x="6008" y="17"/>
                    <a:pt x="5981" y="12"/>
                    <a:pt x="5952" y="12"/>
                  </a:cubicBezTo>
                  <a:cubicBezTo>
                    <a:pt x="5952" y="12"/>
                    <a:pt x="5878" y="11"/>
                    <a:pt x="5739" y="10"/>
                  </a:cubicBezTo>
                  <a:cubicBezTo>
                    <a:pt x="5598" y="5"/>
                    <a:pt x="5479" y="4"/>
                    <a:pt x="5398" y="4"/>
                  </a:cubicBezTo>
                  <a:cubicBezTo>
                    <a:pt x="5326" y="4"/>
                    <a:pt x="5285" y="5"/>
                    <a:pt x="5285" y="5"/>
                  </a:cubicBezTo>
                  <a:cubicBezTo>
                    <a:pt x="5245" y="4"/>
                    <a:pt x="5207" y="4"/>
                    <a:pt x="5165" y="4"/>
                  </a:cubicBezTo>
                  <a:cubicBezTo>
                    <a:pt x="5126" y="4"/>
                    <a:pt x="5085" y="4"/>
                    <a:pt x="5044" y="4"/>
                  </a:cubicBezTo>
                  <a:cubicBezTo>
                    <a:pt x="4811" y="4"/>
                    <a:pt x="4542" y="9"/>
                    <a:pt x="4229" y="25"/>
                  </a:cubicBezTo>
                  <a:cubicBezTo>
                    <a:pt x="3862" y="47"/>
                    <a:pt x="3439" y="78"/>
                    <a:pt x="2959" y="187"/>
                  </a:cubicBezTo>
                  <a:cubicBezTo>
                    <a:pt x="2482" y="294"/>
                    <a:pt x="1931" y="508"/>
                    <a:pt x="1459" y="882"/>
                  </a:cubicBezTo>
                  <a:cubicBezTo>
                    <a:pt x="1232" y="1073"/>
                    <a:pt x="1011" y="1283"/>
                    <a:pt x="837" y="1517"/>
                  </a:cubicBezTo>
                  <a:cubicBezTo>
                    <a:pt x="741" y="1631"/>
                    <a:pt x="663" y="1751"/>
                    <a:pt x="581" y="1872"/>
                  </a:cubicBezTo>
                  <a:lnTo>
                    <a:pt x="550" y="1917"/>
                  </a:lnTo>
                  <a:lnTo>
                    <a:pt x="534" y="1940"/>
                  </a:lnTo>
                  <a:lnTo>
                    <a:pt x="511" y="1977"/>
                  </a:lnTo>
                  <a:lnTo>
                    <a:pt x="505" y="1987"/>
                  </a:lnTo>
                  <a:lnTo>
                    <a:pt x="456" y="2072"/>
                  </a:lnTo>
                  <a:lnTo>
                    <a:pt x="407" y="2158"/>
                  </a:lnTo>
                  <a:cubicBezTo>
                    <a:pt x="392" y="2184"/>
                    <a:pt x="374" y="2216"/>
                    <a:pt x="355" y="2259"/>
                  </a:cubicBezTo>
                  <a:lnTo>
                    <a:pt x="244" y="2502"/>
                  </a:lnTo>
                  <a:cubicBezTo>
                    <a:pt x="212" y="2581"/>
                    <a:pt x="191" y="2657"/>
                    <a:pt x="164" y="2735"/>
                  </a:cubicBezTo>
                  <a:cubicBezTo>
                    <a:pt x="113" y="2891"/>
                    <a:pt x="78" y="3052"/>
                    <a:pt x="53" y="3216"/>
                  </a:cubicBezTo>
                  <a:cubicBezTo>
                    <a:pt x="1" y="3541"/>
                    <a:pt x="10" y="3878"/>
                    <a:pt x="64" y="4206"/>
                  </a:cubicBezTo>
                  <a:cubicBezTo>
                    <a:pt x="170" y="4865"/>
                    <a:pt x="504" y="5486"/>
                    <a:pt x="981" y="5947"/>
                  </a:cubicBezTo>
                  <a:cubicBezTo>
                    <a:pt x="1219" y="6174"/>
                    <a:pt x="1495" y="6368"/>
                    <a:pt x="1793" y="6502"/>
                  </a:cubicBezTo>
                  <a:cubicBezTo>
                    <a:pt x="2120" y="6648"/>
                    <a:pt x="2441" y="6714"/>
                    <a:pt x="2775" y="6723"/>
                  </a:cubicBezTo>
                  <a:cubicBezTo>
                    <a:pt x="2790" y="6723"/>
                    <a:pt x="2805" y="6723"/>
                    <a:pt x="2820" y="6723"/>
                  </a:cubicBezTo>
                  <a:cubicBezTo>
                    <a:pt x="3463" y="6723"/>
                    <a:pt x="4079" y="6467"/>
                    <a:pt x="4513" y="6055"/>
                  </a:cubicBezTo>
                  <a:cubicBezTo>
                    <a:pt x="4571" y="6005"/>
                    <a:pt x="4622" y="5948"/>
                    <a:pt x="4670" y="5891"/>
                  </a:cubicBezTo>
                  <a:cubicBezTo>
                    <a:pt x="4722" y="5835"/>
                    <a:pt x="4771" y="5776"/>
                    <a:pt x="4811" y="5715"/>
                  </a:cubicBezTo>
                  <a:lnTo>
                    <a:pt x="4876" y="5625"/>
                  </a:lnTo>
                  <a:lnTo>
                    <a:pt x="4891" y="5602"/>
                  </a:lnTo>
                  <a:cubicBezTo>
                    <a:pt x="4911" y="5571"/>
                    <a:pt x="4904" y="5581"/>
                    <a:pt x="4911" y="5569"/>
                  </a:cubicBezTo>
                  <a:lnTo>
                    <a:pt x="4935" y="5527"/>
                  </a:lnTo>
                  <a:lnTo>
                    <a:pt x="4982" y="5443"/>
                  </a:lnTo>
                  <a:lnTo>
                    <a:pt x="5033" y="5338"/>
                  </a:lnTo>
                  <a:cubicBezTo>
                    <a:pt x="5164" y="5058"/>
                    <a:pt x="5227" y="4784"/>
                    <a:pt x="5239" y="4502"/>
                  </a:cubicBezTo>
                  <a:cubicBezTo>
                    <a:pt x="5263" y="3944"/>
                    <a:pt x="5035" y="3407"/>
                    <a:pt x="4668" y="3083"/>
                  </a:cubicBezTo>
                  <a:cubicBezTo>
                    <a:pt x="4382" y="2813"/>
                    <a:pt x="4012" y="2683"/>
                    <a:pt x="3677" y="2683"/>
                  </a:cubicBezTo>
                  <a:cubicBezTo>
                    <a:pt x="3595" y="2683"/>
                    <a:pt x="3514" y="2691"/>
                    <a:pt x="3437" y="2707"/>
                  </a:cubicBezTo>
                  <a:cubicBezTo>
                    <a:pt x="3040" y="2774"/>
                    <a:pt x="2745" y="3040"/>
                    <a:pt x="2632" y="3302"/>
                  </a:cubicBezTo>
                  <a:cubicBezTo>
                    <a:pt x="2511" y="3561"/>
                    <a:pt x="2516" y="3784"/>
                    <a:pt x="2524" y="3924"/>
                  </a:cubicBezTo>
                  <a:lnTo>
                    <a:pt x="2773" y="3924"/>
                  </a:lnTo>
                  <a:lnTo>
                    <a:pt x="2773" y="3918"/>
                  </a:lnTo>
                  <a:cubicBezTo>
                    <a:pt x="2773" y="3799"/>
                    <a:pt x="2787" y="3617"/>
                    <a:pt x="2890" y="3434"/>
                  </a:cubicBezTo>
                  <a:cubicBezTo>
                    <a:pt x="2987" y="3252"/>
                    <a:pt x="3198" y="3084"/>
                    <a:pt x="3491" y="3054"/>
                  </a:cubicBezTo>
                  <a:cubicBezTo>
                    <a:pt x="3526" y="3050"/>
                    <a:pt x="3562" y="3048"/>
                    <a:pt x="3598" y="3048"/>
                  </a:cubicBezTo>
                  <a:cubicBezTo>
                    <a:pt x="3862" y="3048"/>
                    <a:pt x="4151" y="3157"/>
                    <a:pt x="4364" y="3395"/>
                  </a:cubicBezTo>
                  <a:cubicBezTo>
                    <a:pt x="4613" y="3655"/>
                    <a:pt x="4746" y="4051"/>
                    <a:pt x="4696" y="4462"/>
                  </a:cubicBezTo>
                  <a:cubicBezTo>
                    <a:pt x="4673" y="4663"/>
                    <a:pt x="4602" y="4878"/>
                    <a:pt x="4502" y="5052"/>
                  </a:cubicBezTo>
                  <a:lnTo>
                    <a:pt x="4465" y="5118"/>
                  </a:lnTo>
                  <a:lnTo>
                    <a:pt x="4412" y="5197"/>
                  </a:lnTo>
                  <a:lnTo>
                    <a:pt x="4385" y="5237"/>
                  </a:lnTo>
                  <a:cubicBezTo>
                    <a:pt x="4384" y="5237"/>
                    <a:pt x="4375" y="5251"/>
                    <a:pt x="4375" y="5251"/>
                  </a:cubicBezTo>
                  <a:cubicBezTo>
                    <a:pt x="4374" y="5251"/>
                    <a:pt x="4375" y="5249"/>
                    <a:pt x="4378" y="5245"/>
                  </a:cubicBezTo>
                  <a:lnTo>
                    <a:pt x="4378" y="5245"/>
                  </a:lnTo>
                  <a:lnTo>
                    <a:pt x="4365" y="5260"/>
                  </a:lnTo>
                  <a:lnTo>
                    <a:pt x="4310" y="5323"/>
                  </a:lnTo>
                  <a:cubicBezTo>
                    <a:pt x="4275" y="5366"/>
                    <a:pt x="4237" y="5406"/>
                    <a:pt x="4196" y="5443"/>
                  </a:cubicBezTo>
                  <a:cubicBezTo>
                    <a:pt x="4157" y="5483"/>
                    <a:pt x="4116" y="5522"/>
                    <a:pt x="4072" y="5554"/>
                  </a:cubicBezTo>
                  <a:cubicBezTo>
                    <a:pt x="3770" y="5799"/>
                    <a:pt x="3378" y="5938"/>
                    <a:pt x="2983" y="5938"/>
                  </a:cubicBezTo>
                  <a:cubicBezTo>
                    <a:pt x="2926" y="5938"/>
                    <a:pt x="2868" y="5935"/>
                    <a:pt x="2811" y="5929"/>
                  </a:cubicBezTo>
                  <a:cubicBezTo>
                    <a:pt x="2590" y="5908"/>
                    <a:pt x="2357" y="5836"/>
                    <a:pt x="2180" y="5737"/>
                  </a:cubicBezTo>
                  <a:cubicBezTo>
                    <a:pt x="1975" y="5625"/>
                    <a:pt x="1793" y="5474"/>
                    <a:pt x="1637" y="5299"/>
                  </a:cubicBezTo>
                  <a:cubicBezTo>
                    <a:pt x="1331" y="4949"/>
                    <a:pt x="1141" y="4508"/>
                    <a:pt x="1109" y="4062"/>
                  </a:cubicBezTo>
                  <a:cubicBezTo>
                    <a:pt x="1090" y="3840"/>
                    <a:pt x="1101" y="3620"/>
                    <a:pt x="1155" y="3411"/>
                  </a:cubicBezTo>
                  <a:cubicBezTo>
                    <a:pt x="1180" y="3307"/>
                    <a:pt x="1210" y="3204"/>
                    <a:pt x="1251" y="3108"/>
                  </a:cubicBezTo>
                  <a:cubicBezTo>
                    <a:pt x="1273" y="3061"/>
                    <a:pt x="1290" y="3010"/>
                    <a:pt x="1313" y="2968"/>
                  </a:cubicBezTo>
                  <a:cubicBezTo>
                    <a:pt x="1336" y="2929"/>
                    <a:pt x="1357" y="2891"/>
                    <a:pt x="1377" y="2851"/>
                  </a:cubicBezTo>
                  <a:cubicBezTo>
                    <a:pt x="1383" y="2834"/>
                    <a:pt x="1400" y="2810"/>
                    <a:pt x="1421" y="2780"/>
                  </a:cubicBezTo>
                  <a:lnTo>
                    <a:pt x="1475" y="2698"/>
                  </a:ln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3" y="2627"/>
                    <a:pt x="1523" y="2627"/>
                  </a:cubicBezTo>
                  <a:cubicBezTo>
                    <a:pt x="1523" y="2627"/>
                    <a:pt x="1524" y="2626"/>
                    <a:pt x="1526" y="2622"/>
                  </a:cubicBezTo>
                  <a:lnTo>
                    <a:pt x="1566" y="2573"/>
                  </a:lnTo>
                  <a:cubicBezTo>
                    <a:pt x="1639" y="2485"/>
                    <a:pt x="1708" y="2393"/>
                    <a:pt x="1783" y="2318"/>
                  </a:cubicBezTo>
                  <a:cubicBezTo>
                    <a:pt x="1926" y="2154"/>
                    <a:pt x="2084" y="2035"/>
                    <a:pt x="2236" y="1923"/>
                  </a:cubicBezTo>
                  <a:cubicBezTo>
                    <a:pt x="2547" y="1722"/>
                    <a:pt x="2879" y="1619"/>
                    <a:pt x="3232" y="1567"/>
                  </a:cubicBezTo>
                  <a:cubicBezTo>
                    <a:pt x="3494" y="1529"/>
                    <a:pt x="3759" y="1518"/>
                    <a:pt x="4009" y="1518"/>
                  </a:cubicBezTo>
                  <a:cubicBezTo>
                    <a:pt x="4094" y="1518"/>
                    <a:pt x="4176" y="1519"/>
                    <a:pt x="4257" y="1521"/>
                  </a:cubicBezTo>
                  <a:cubicBezTo>
                    <a:pt x="4577" y="1529"/>
                    <a:pt x="4866" y="1549"/>
                    <a:pt x="5101" y="1569"/>
                  </a:cubicBezTo>
                  <a:cubicBezTo>
                    <a:pt x="5155" y="1575"/>
                    <a:pt x="5203" y="1579"/>
                    <a:pt x="5251" y="1584"/>
                  </a:cubicBezTo>
                  <a:lnTo>
                    <a:pt x="5253" y="1584"/>
                  </a:lnTo>
                  <a:cubicBezTo>
                    <a:pt x="5642" y="1620"/>
                    <a:pt x="5861" y="1639"/>
                    <a:pt x="5861" y="1639"/>
                  </a:cubicBezTo>
                  <a:lnTo>
                    <a:pt x="5871" y="1640"/>
                  </a:lnTo>
                  <a:cubicBezTo>
                    <a:pt x="5891" y="1642"/>
                    <a:pt x="5912" y="1642"/>
                    <a:pt x="5933" y="1642"/>
                  </a:cubicBezTo>
                  <a:cubicBezTo>
                    <a:pt x="6277" y="1667"/>
                    <a:pt x="6726" y="1739"/>
                    <a:pt x="7316" y="1765"/>
                  </a:cubicBezTo>
                  <a:cubicBezTo>
                    <a:pt x="7906" y="1791"/>
                    <a:pt x="8594" y="1845"/>
                    <a:pt x="9332" y="1861"/>
                  </a:cubicBezTo>
                  <a:cubicBezTo>
                    <a:pt x="9701" y="1870"/>
                    <a:pt x="10081" y="1885"/>
                    <a:pt x="10469" y="1885"/>
                  </a:cubicBezTo>
                  <a:cubicBezTo>
                    <a:pt x="10856" y="1887"/>
                    <a:pt x="11249" y="1891"/>
                    <a:pt x="11642" y="1894"/>
                  </a:cubicBezTo>
                  <a:cubicBezTo>
                    <a:pt x="12035" y="1890"/>
                    <a:pt x="12428" y="1887"/>
                    <a:pt x="12815" y="1883"/>
                  </a:cubicBezTo>
                  <a:cubicBezTo>
                    <a:pt x="13203" y="1880"/>
                    <a:pt x="13583" y="1865"/>
                    <a:pt x="13953" y="1857"/>
                  </a:cubicBezTo>
                  <a:cubicBezTo>
                    <a:pt x="14321" y="1851"/>
                    <a:pt x="14677" y="1826"/>
                    <a:pt x="15015" y="1810"/>
                  </a:cubicBezTo>
                  <a:cubicBezTo>
                    <a:pt x="15354" y="1793"/>
                    <a:pt x="15673" y="1776"/>
                    <a:pt x="15968" y="1762"/>
                  </a:cubicBezTo>
                  <a:cubicBezTo>
                    <a:pt x="16558" y="1734"/>
                    <a:pt x="17050" y="1676"/>
                    <a:pt x="17394" y="1651"/>
                  </a:cubicBezTo>
                  <a:cubicBezTo>
                    <a:pt x="17553" y="1637"/>
                    <a:pt x="17678" y="1619"/>
                    <a:pt x="17770" y="1603"/>
                  </a:cubicBezTo>
                  <a:cubicBezTo>
                    <a:pt x="17876" y="1593"/>
                    <a:pt x="18001" y="1583"/>
                    <a:pt x="18146" y="1568"/>
                  </a:cubicBezTo>
                  <a:cubicBezTo>
                    <a:pt x="18382" y="1549"/>
                    <a:pt x="18670" y="1529"/>
                    <a:pt x="18990" y="1519"/>
                  </a:cubicBezTo>
                  <a:cubicBezTo>
                    <a:pt x="19069" y="1518"/>
                    <a:pt x="19149" y="1517"/>
                    <a:pt x="19232" y="1517"/>
                  </a:cubicBezTo>
                  <a:cubicBezTo>
                    <a:pt x="19484" y="1517"/>
                    <a:pt x="19752" y="1527"/>
                    <a:pt x="20015" y="1565"/>
                  </a:cubicBezTo>
                  <a:cubicBezTo>
                    <a:pt x="20367" y="1619"/>
                    <a:pt x="20700" y="1721"/>
                    <a:pt x="21011" y="1922"/>
                  </a:cubicBezTo>
                  <a:cubicBezTo>
                    <a:pt x="21163" y="2034"/>
                    <a:pt x="21319" y="2153"/>
                    <a:pt x="21463" y="2317"/>
                  </a:cubicBezTo>
                  <a:cubicBezTo>
                    <a:pt x="21538" y="2391"/>
                    <a:pt x="21606" y="2482"/>
                    <a:pt x="21679" y="2571"/>
                  </a:cubicBezTo>
                  <a:lnTo>
                    <a:pt x="21707" y="2604"/>
                  </a:lnTo>
                  <a:lnTo>
                    <a:pt x="21720" y="2621"/>
                  </a:lnTo>
                  <a:cubicBezTo>
                    <a:pt x="21723" y="2625"/>
                    <a:pt x="21725" y="2627"/>
                    <a:pt x="21725" y="2627"/>
                  </a:cubicBezTo>
                  <a:cubicBezTo>
                    <a:pt x="21726" y="2627"/>
                    <a:pt x="21717" y="2615"/>
                    <a:pt x="21713" y="2606"/>
                  </a:cubicBezTo>
                  <a:lnTo>
                    <a:pt x="21713" y="2606"/>
                  </a:lnTo>
                  <a:lnTo>
                    <a:pt x="21718" y="2615"/>
                  </a:lnTo>
                  <a:lnTo>
                    <a:pt x="21773" y="2695"/>
                  </a:lnTo>
                  <a:lnTo>
                    <a:pt x="21829" y="2777"/>
                  </a:lnTo>
                  <a:cubicBezTo>
                    <a:pt x="21849" y="2806"/>
                    <a:pt x="21866" y="2831"/>
                    <a:pt x="21872" y="2848"/>
                  </a:cubicBezTo>
                  <a:cubicBezTo>
                    <a:pt x="21892" y="2886"/>
                    <a:pt x="21913" y="2924"/>
                    <a:pt x="21936" y="2964"/>
                  </a:cubicBezTo>
                  <a:cubicBezTo>
                    <a:pt x="21957" y="3007"/>
                    <a:pt x="21975" y="3058"/>
                    <a:pt x="21998" y="3105"/>
                  </a:cubicBezTo>
                  <a:cubicBezTo>
                    <a:pt x="22039" y="3201"/>
                    <a:pt x="22068" y="3304"/>
                    <a:pt x="22093" y="3409"/>
                  </a:cubicBezTo>
                  <a:cubicBezTo>
                    <a:pt x="22147" y="3616"/>
                    <a:pt x="22158" y="3837"/>
                    <a:pt x="22140" y="4059"/>
                  </a:cubicBezTo>
                  <a:cubicBezTo>
                    <a:pt x="22108" y="4505"/>
                    <a:pt x="21917" y="4945"/>
                    <a:pt x="21611" y="5297"/>
                  </a:cubicBezTo>
                  <a:cubicBezTo>
                    <a:pt x="21454" y="5471"/>
                    <a:pt x="21275" y="5621"/>
                    <a:pt x="21068" y="5734"/>
                  </a:cubicBezTo>
                  <a:cubicBezTo>
                    <a:pt x="20890" y="5833"/>
                    <a:pt x="20657" y="5906"/>
                    <a:pt x="20437" y="5927"/>
                  </a:cubicBezTo>
                  <a:cubicBezTo>
                    <a:pt x="20380" y="5933"/>
                    <a:pt x="20323" y="5936"/>
                    <a:pt x="20266" y="5936"/>
                  </a:cubicBezTo>
                  <a:cubicBezTo>
                    <a:pt x="19872" y="5936"/>
                    <a:pt x="19478" y="5796"/>
                    <a:pt x="19175" y="5550"/>
                  </a:cubicBezTo>
                  <a:cubicBezTo>
                    <a:pt x="19131" y="5519"/>
                    <a:pt x="19090" y="5481"/>
                    <a:pt x="19051" y="5441"/>
                  </a:cubicBezTo>
                  <a:cubicBezTo>
                    <a:pt x="19010" y="5404"/>
                    <a:pt x="18972" y="5364"/>
                    <a:pt x="18937" y="5320"/>
                  </a:cubicBezTo>
                  <a:lnTo>
                    <a:pt x="18883" y="5257"/>
                  </a:lnTo>
                  <a:lnTo>
                    <a:pt x="18869" y="5242"/>
                  </a:lnTo>
                  <a:lnTo>
                    <a:pt x="18869" y="5242"/>
                  </a:lnTo>
                  <a:cubicBezTo>
                    <a:pt x="18872" y="5247"/>
                    <a:pt x="18873" y="5249"/>
                    <a:pt x="18873" y="5249"/>
                  </a:cubicBezTo>
                  <a:cubicBezTo>
                    <a:pt x="18873" y="5249"/>
                    <a:pt x="18864" y="5235"/>
                    <a:pt x="18864" y="5235"/>
                  </a:cubicBezTo>
                  <a:lnTo>
                    <a:pt x="18837" y="5195"/>
                  </a:lnTo>
                  <a:lnTo>
                    <a:pt x="18783" y="5115"/>
                  </a:lnTo>
                  <a:lnTo>
                    <a:pt x="18746" y="5049"/>
                  </a:lnTo>
                  <a:cubicBezTo>
                    <a:pt x="18647" y="4874"/>
                    <a:pt x="18575" y="4661"/>
                    <a:pt x="18551" y="4459"/>
                  </a:cubicBezTo>
                  <a:cubicBezTo>
                    <a:pt x="18502" y="4048"/>
                    <a:pt x="18634" y="3652"/>
                    <a:pt x="18883" y="3392"/>
                  </a:cubicBezTo>
                  <a:cubicBezTo>
                    <a:pt x="19096" y="3154"/>
                    <a:pt x="19383" y="3045"/>
                    <a:pt x="19646" y="3045"/>
                  </a:cubicBezTo>
                  <a:cubicBezTo>
                    <a:pt x="19684" y="3045"/>
                    <a:pt x="19721" y="3047"/>
                    <a:pt x="19757" y="3052"/>
                  </a:cubicBezTo>
                  <a:cubicBezTo>
                    <a:pt x="20049" y="3081"/>
                    <a:pt x="20261" y="3248"/>
                    <a:pt x="20358" y="3431"/>
                  </a:cubicBezTo>
                  <a:cubicBezTo>
                    <a:pt x="20454" y="3605"/>
                    <a:pt x="20471" y="3775"/>
                    <a:pt x="20473" y="3894"/>
                  </a:cubicBezTo>
                  <a:lnTo>
                    <a:pt x="20723" y="3894"/>
                  </a:lnTo>
                  <a:cubicBezTo>
                    <a:pt x="20729" y="3753"/>
                    <a:pt x="20728" y="3544"/>
                    <a:pt x="20615" y="3299"/>
                  </a:cubicBezTo>
                  <a:cubicBezTo>
                    <a:pt x="20502" y="3037"/>
                    <a:pt x="20206" y="2771"/>
                    <a:pt x="19810" y="2704"/>
                  </a:cubicBezTo>
                  <a:cubicBezTo>
                    <a:pt x="19734" y="2688"/>
                    <a:pt x="19653" y="2680"/>
                    <a:pt x="19571" y="2680"/>
                  </a:cubicBezTo>
                  <a:cubicBezTo>
                    <a:pt x="19235" y="2680"/>
                    <a:pt x="18864" y="2811"/>
                    <a:pt x="18579" y="3081"/>
                  </a:cubicBezTo>
                  <a:cubicBezTo>
                    <a:pt x="18213" y="3405"/>
                    <a:pt x="17983" y="3941"/>
                    <a:pt x="18009" y="4499"/>
                  </a:cubicBezTo>
                  <a:cubicBezTo>
                    <a:pt x="18021" y="4780"/>
                    <a:pt x="18083" y="5056"/>
                    <a:pt x="18214" y="5335"/>
                  </a:cubicBezTo>
                  <a:lnTo>
                    <a:pt x="18265" y="5441"/>
                  </a:lnTo>
                  <a:lnTo>
                    <a:pt x="18312" y="5524"/>
                  </a:lnTo>
                  <a:lnTo>
                    <a:pt x="18337" y="5566"/>
                  </a:lnTo>
                  <a:cubicBezTo>
                    <a:pt x="18344" y="5579"/>
                    <a:pt x="18337" y="5568"/>
                    <a:pt x="18357" y="5600"/>
                  </a:cubicBezTo>
                  <a:lnTo>
                    <a:pt x="18373" y="5622"/>
                  </a:lnTo>
                  <a:lnTo>
                    <a:pt x="18436" y="5713"/>
                  </a:lnTo>
                  <a:cubicBezTo>
                    <a:pt x="18478" y="5775"/>
                    <a:pt x="18526" y="5833"/>
                    <a:pt x="18577" y="5888"/>
                  </a:cubicBezTo>
                  <a:cubicBezTo>
                    <a:pt x="18625" y="5945"/>
                    <a:pt x="18678" y="6002"/>
                    <a:pt x="18736" y="6052"/>
                  </a:cubicBezTo>
                  <a:cubicBezTo>
                    <a:pt x="19167" y="6464"/>
                    <a:pt x="19781" y="6720"/>
                    <a:pt x="20423" y="6720"/>
                  </a:cubicBezTo>
                  <a:cubicBezTo>
                    <a:pt x="20441" y="6720"/>
                    <a:pt x="20458" y="6720"/>
                    <a:pt x="20476" y="6720"/>
                  </a:cubicBezTo>
                  <a:cubicBezTo>
                    <a:pt x="20809" y="6713"/>
                    <a:pt x="21129" y="6646"/>
                    <a:pt x="21456" y="6499"/>
                  </a:cubicBezTo>
                  <a:cubicBezTo>
                    <a:pt x="21755" y="6365"/>
                    <a:pt x="22031" y="6171"/>
                    <a:pt x="22270" y="5944"/>
                  </a:cubicBezTo>
                  <a:cubicBezTo>
                    <a:pt x="22745" y="5483"/>
                    <a:pt x="23078" y="4862"/>
                    <a:pt x="23181" y="4203"/>
                  </a:cubicBezTo>
                  <a:cubicBezTo>
                    <a:pt x="23236" y="3874"/>
                    <a:pt x="23244" y="3539"/>
                    <a:pt x="23193" y="3213"/>
                  </a:cubicBezTo>
                  <a:cubicBezTo>
                    <a:pt x="23168" y="3051"/>
                    <a:pt x="23134" y="2888"/>
                    <a:pt x="23082" y="2733"/>
                  </a:cubicBezTo>
                  <a:cubicBezTo>
                    <a:pt x="23057" y="2654"/>
                    <a:pt x="23034" y="2579"/>
                    <a:pt x="23001" y="2499"/>
                  </a:cubicBezTo>
                  <a:lnTo>
                    <a:pt x="22891" y="2257"/>
                  </a:lnTo>
                  <a:cubicBezTo>
                    <a:pt x="22871" y="2213"/>
                    <a:pt x="22855" y="2181"/>
                    <a:pt x="22839" y="2155"/>
                  </a:cubicBezTo>
                  <a:lnTo>
                    <a:pt x="22790" y="2069"/>
                  </a:lnTo>
                  <a:lnTo>
                    <a:pt x="22742" y="1985"/>
                  </a:lnTo>
                  <a:lnTo>
                    <a:pt x="22735" y="1975"/>
                  </a:lnTo>
                  <a:lnTo>
                    <a:pt x="22712" y="1938"/>
                  </a:lnTo>
                  <a:lnTo>
                    <a:pt x="22666" y="1869"/>
                  </a:lnTo>
                  <a:cubicBezTo>
                    <a:pt x="22583" y="1749"/>
                    <a:pt x="22506" y="1628"/>
                    <a:pt x="22409" y="1514"/>
                  </a:cubicBezTo>
                  <a:cubicBezTo>
                    <a:pt x="22234" y="1281"/>
                    <a:pt x="22013" y="1071"/>
                    <a:pt x="21786" y="879"/>
                  </a:cubicBezTo>
                  <a:cubicBezTo>
                    <a:pt x="21313" y="507"/>
                    <a:pt x="20763" y="292"/>
                    <a:pt x="20286" y="185"/>
                  </a:cubicBezTo>
                  <a:cubicBezTo>
                    <a:pt x="19805" y="76"/>
                    <a:pt x="19382" y="45"/>
                    <a:pt x="19015" y="21"/>
                  </a:cubicBezTo>
                  <a:cubicBezTo>
                    <a:pt x="18696" y="4"/>
                    <a:pt x="18419" y="1"/>
                    <a:pt x="181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7"/>
            <p:cNvSpPr/>
            <p:nvPr/>
          </p:nvSpPr>
          <p:spPr>
            <a:xfrm>
              <a:off x="1867400" y="402575"/>
              <a:ext cx="421450" cy="1681225"/>
            </a:xfrm>
            <a:custGeom>
              <a:avLst/>
              <a:gdLst/>
              <a:ahLst/>
              <a:cxnLst/>
              <a:rect l="l" t="t" r="r" b="b"/>
              <a:pathLst>
                <a:path w="16858" h="67249" extrusionOk="0">
                  <a:moveTo>
                    <a:pt x="4631" y="4814"/>
                  </a:moveTo>
                  <a:lnTo>
                    <a:pt x="4631" y="66426"/>
                  </a:lnTo>
                  <a:lnTo>
                    <a:pt x="3614" y="66426"/>
                  </a:lnTo>
                  <a:lnTo>
                    <a:pt x="3614" y="4814"/>
                  </a:lnTo>
                  <a:close/>
                  <a:moveTo>
                    <a:pt x="7502" y="4814"/>
                  </a:moveTo>
                  <a:lnTo>
                    <a:pt x="7502" y="66426"/>
                  </a:lnTo>
                  <a:lnTo>
                    <a:pt x="6484" y="66426"/>
                  </a:lnTo>
                  <a:lnTo>
                    <a:pt x="6484" y="4814"/>
                  </a:lnTo>
                  <a:close/>
                  <a:moveTo>
                    <a:pt x="10372" y="4814"/>
                  </a:moveTo>
                  <a:lnTo>
                    <a:pt x="10372" y="66426"/>
                  </a:lnTo>
                  <a:lnTo>
                    <a:pt x="9356" y="66426"/>
                  </a:lnTo>
                  <a:lnTo>
                    <a:pt x="9356" y="4814"/>
                  </a:lnTo>
                  <a:close/>
                  <a:moveTo>
                    <a:pt x="13243" y="4814"/>
                  </a:moveTo>
                  <a:lnTo>
                    <a:pt x="13243" y="66426"/>
                  </a:lnTo>
                  <a:lnTo>
                    <a:pt x="12227" y="66426"/>
                  </a:lnTo>
                  <a:lnTo>
                    <a:pt x="12227" y="4814"/>
                  </a:lnTo>
                  <a:close/>
                  <a:moveTo>
                    <a:pt x="15110" y="0"/>
                  </a:moveTo>
                  <a:cubicBezTo>
                    <a:pt x="15078" y="2"/>
                    <a:pt x="14674" y="38"/>
                    <a:pt x="14674" y="38"/>
                  </a:cubicBezTo>
                  <a:cubicBezTo>
                    <a:pt x="14547" y="59"/>
                    <a:pt x="14410" y="77"/>
                    <a:pt x="14270" y="90"/>
                  </a:cubicBezTo>
                  <a:cubicBezTo>
                    <a:pt x="14140" y="99"/>
                    <a:pt x="14010" y="111"/>
                    <a:pt x="13865" y="125"/>
                  </a:cubicBezTo>
                  <a:cubicBezTo>
                    <a:pt x="13576" y="150"/>
                    <a:pt x="13217" y="183"/>
                    <a:pt x="12812" y="202"/>
                  </a:cubicBezTo>
                  <a:lnTo>
                    <a:pt x="11578" y="267"/>
                  </a:lnTo>
                  <a:cubicBezTo>
                    <a:pt x="11319" y="280"/>
                    <a:pt x="11049" y="295"/>
                    <a:pt x="10772" y="299"/>
                  </a:cubicBezTo>
                  <a:lnTo>
                    <a:pt x="10393" y="309"/>
                  </a:lnTo>
                  <a:cubicBezTo>
                    <a:pt x="10142" y="315"/>
                    <a:pt x="9888" y="324"/>
                    <a:pt x="9631" y="326"/>
                  </a:cubicBezTo>
                  <a:lnTo>
                    <a:pt x="8457" y="336"/>
                  </a:lnTo>
                  <a:lnTo>
                    <a:pt x="7270" y="327"/>
                  </a:lnTo>
                  <a:cubicBezTo>
                    <a:pt x="7000" y="327"/>
                    <a:pt x="6728" y="319"/>
                    <a:pt x="6462" y="311"/>
                  </a:cubicBezTo>
                  <a:lnTo>
                    <a:pt x="6121" y="302"/>
                  </a:lnTo>
                  <a:cubicBezTo>
                    <a:pt x="5629" y="292"/>
                    <a:pt x="5154" y="265"/>
                    <a:pt x="4734" y="240"/>
                  </a:cubicBezTo>
                  <a:cubicBezTo>
                    <a:pt x="4510" y="228"/>
                    <a:pt x="4294" y="215"/>
                    <a:pt x="4091" y="207"/>
                  </a:cubicBezTo>
                  <a:cubicBezTo>
                    <a:pt x="3695" y="189"/>
                    <a:pt x="3359" y="152"/>
                    <a:pt x="3088" y="121"/>
                  </a:cubicBezTo>
                  <a:cubicBezTo>
                    <a:pt x="2947" y="106"/>
                    <a:pt x="2821" y="92"/>
                    <a:pt x="2706" y="83"/>
                  </a:cubicBezTo>
                  <a:cubicBezTo>
                    <a:pt x="2674" y="81"/>
                    <a:pt x="2642" y="80"/>
                    <a:pt x="2610" y="78"/>
                  </a:cubicBezTo>
                  <a:cubicBezTo>
                    <a:pt x="2610" y="78"/>
                    <a:pt x="1778" y="2"/>
                    <a:pt x="1752" y="1"/>
                  </a:cubicBezTo>
                  <a:lnTo>
                    <a:pt x="1752" y="1"/>
                  </a:lnTo>
                  <a:cubicBezTo>
                    <a:pt x="1836" y="60"/>
                    <a:pt x="1916" y="126"/>
                    <a:pt x="1993" y="196"/>
                  </a:cubicBezTo>
                  <a:cubicBezTo>
                    <a:pt x="2539" y="684"/>
                    <a:pt x="2845" y="1435"/>
                    <a:pt x="2811" y="2212"/>
                  </a:cubicBezTo>
                  <a:cubicBezTo>
                    <a:pt x="2795" y="2608"/>
                    <a:pt x="2703" y="2974"/>
                    <a:pt x="2535" y="3336"/>
                  </a:cubicBezTo>
                  <a:lnTo>
                    <a:pt x="2463" y="3473"/>
                  </a:lnTo>
                  <a:lnTo>
                    <a:pt x="2389" y="3603"/>
                  </a:lnTo>
                  <a:cubicBezTo>
                    <a:pt x="2382" y="3616"/>
                    <a:pt x="2370" y="3639"/>
                    <a:pt x="2333" y="3696"/>
                  </a:cubicBezTo>
                  <a:lnTo>
                    <a:pt x="2238" y="3832"/>
                  </a:lnTo>
                  <a:cubicBezTo>
                    <a:pt x="2191" y="3899"/>
                    <a:pt x="2126" y="3983"/>
                    <a:pt x="2048" y="4070"/>
                  </a:cubicBezTo>
                  <a:cubicBezTo>
                    <a:pt x="1974" y="4157"/>
                    <a:pt x="1904" y="4228"/>
                    <a:pt x="1832" y="4291"/>
                  </a:cubicBezTo>
                  <a:cubicBezTo>
                    <a:pt x="1724" y="4394"/>
                    <a:pt x="1605" y="4486"/>
                    <a:pt x="1482" y="4572"/>
                  </a:cubicBezTo>
                  <a:lnTo>
                    <a:pt x="1482" y="66427"/>
                  </a:lnTo>
                  <a:lnTo>
                    <a:pt x="0" y="66427"/>
                  </a:lnTo>
                  <a:lnTo>
                    <a:pt x="0" y="67248"/>
                  </a:lnTo>
                  <a:lnTo>
                    <a:pt x="16857" y="67248"/>
                  </a:lnTo>
                  <a:lnTo>
                    <a:pt x="16857" y="66427"/>
                  </a:lnTo>
                  <a:lnTo>
                    <a:pt x="15377" y="66427"/>
                  </a:lnTo>
                  <a:lnTo>
                    <a:pt x="15377" y="4572"/>
                  </a:lnTo>
                  <a:cubicBezTo>
                    <a:pt x="15254" y="4486"/>
                    <a:pt x="15135" y="4394"/>
                    <a:pt x="15026" y="4291"/>
                  </a:cubicBezTo>
                  <a:cubicBezTo>
                    <a:pt x="14954" y="4229"/>
                    <a:pt x="14885" y="4157"/>
                    <a:pt x="14812" y="4070"/>
                  </a:cubicBezTo>
                  <a:cubicBezTo>
                    <a:pt x="14732" y="3983"/>
                    <a:pt x="14665" y="3899"/>
                    <a:pt x="14609" y="3812"/>
                  </a:cubicBezTo>
                  <a:lnTo>
                    <a:pt x="14540" y="3716"/>
                  </a:lnTo>
                  <a:cubicBezTo>
                    <a:pt x="14494" y="3647"/>
                    <a:pt x="14478" y="3619"/>
                    <a:pt x="14471" y="3606"/>
                  </a:cubicBezTo>
                  <a:lnTo>
                    <a:pt x="14396" y="3474"/>
                  </a:lnTo>
                  <a:lnTo>
                    <a:pt x="14333" y="3346"/>
                  </a:lnTo>
                  <a:cubicBezTo>
                    <a:pt x="14160" y="2972"/>
                    <a:pt x="14069" y="2606"/>
                    <a:pt x="14053" y="2209"/>
                  </a:cubicBezTo>
                  <a:cubicBezTo>
                    <a:pt x="14018" y="1434"/>
                    <a:pt x="14322" y="683"/>
                    <a:pt x="14870" y="195"/>
                  </a:cubicBezTo>
                  <a:cubicBezTo>
                    <a:pt x="14946" y="125"/>
                    <a:pt x="15025" y="59"/>
                    <a:pt x="151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7"/>
            <p:cNvSpPr/>
            <p:nvPr/>
          </p:nvSpPr>
          <p:spPr>
            <a:xfrm>
              <a:off x="1765950" y="2260450"/>
              <a:ext cx="624350" cy="19025"/>
            </a:xfrm>
            <a:custGeom>
              <a:avLst/>
              <a:gdLst/>
              <a:ahLst/>
              <a:cxnLst/>
              <a:rect l="l" t="t" r="r" b="b"/>
              <a:pathLst>
                <a:path w="24974" h="761" extrusionOk="0">
                  <a:moveTo>
                    <a:pt x="0" y="0"/>
                  </a:moveTo>
                  <a:lnTo>
                    <a:pt x="0" y="760"/>
                  </a:lnTo>
                  <a:lnTo>
                    <a:pt x="24973" y="760"/>
                  </a:lnTo>
                  <a:lnTo>
                    <a:pt x="249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7"/>
            <p:cNvSpPr/>
            <p:nvPr/>
          </p:nvSpPr>
          <p:spPr>
            <a:xfrm>
              <a:off x="1850300" y="2103275"/>
              <a:ext cx="455675" cy="20575"/>
            </a:xfrm>
            <a:custGeom>
              <a:avLst/>
              <a:gdLst/>
              <a:ahLst/>
              <a:cxnLst/>
              <a:rect l="l" t="t" r="r" b="b"/>
              <a:pathLst>
                <a:path w="18227" h="823" extrusionOk="0">
                  <a:moveTo>
                    <a:pt x="0" y="1"/>
                  </a:moveTo>
                  <a:lnTo>
                    <a:pt x="0" y="823"/>
                  </a:lnTo>
                  <a:lnTo>
                    <a:pt x="18226" y="823"/>
                  </a:lnTo>
                  <a:lnTo>
                    <a:pt x="182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7"/>
            <p:cNvSpPr/>
            <p:nvPr/>
          </p:nvSpPr>
          <p:spPr>
            <a:xfrm>
              <a:off x="1788050" y="2215250"/>
              <a:ext cx="580100" cy="27950"/>
            </a:xfrm>
            <a:custGeom>
              <a:avLst/>
              <a:gdLst/>
              <a:ahLst/>
              <a:cxnLst/>
              <a:rect l="l" t="t" r="r" b="b"/>
              <a:pathLst>
                <a:path w="23204" h="1118" extrusionOk="0">
                  <a:moveTo>
                    <a:pt x="1" y="1"/>
                  </a:moveTo>
                  <a:lnTo>
                    <a:pt x="1" y="1118"/>
                  </a:lnTo>
                  <a:lnTo>
                    <a:pt x="23204" y="1118"/>
                  </a:lnTo>
                  <a:lnTo>
                    <a:pt x="232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7"/>
            <p:cNvSpPr/>
            <p:nvPr/>
          </p:nvSpPr>
          <p:spPr>
            <a:xfrm>
              <a:off x="1827250" y="2147650"/>
              <a:ext cx="501675" cy="47875"/>
            </a:xfrm>
            <a:custGeom>
              <a:avLst/>
              <a:gdLst/>
              <a:ahLst/>
              <a:cxnLst/>
              <a:rect l="l" t="t" r="r" b="b"/>
              <a:pathLst>
                <a:path w="20067" h="1915" extrusionOk="0">
                  <a:moveTo>
                    <a:pt x="1" y="1"/>
                  </a:moveTo>
                  <a:lnTo>
                    <a:pt x="1" y="1915"/>
                  </a:lnTo>
                  <a:lnTo>
                    <a:pt x="20066" y="1915"/>
                  </a:lnTo>
                  <a:lnTo>
                    <a:pt x="2006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7"/>
            <p:cNvSpPr/>
            <p:nvPr/>
          </p:nvSpPr>
          <p:spPr>
            <a:xfrm>
              <a:off x="1825875" y="409525"/>
              <a:ext cx="200" cy="300"/>
            </a:xfrm>
            <a:custGeom>
              <a:avLst/>
              <a:gdLst/>
              <a:ahLst/>
              <a:cxnLst/>
              <a:rect l="l" t="t" r="r" b="b"/>
              <a:pathLst>
                <a:path w="8" h="12" extrusionOk="0">
                  <a:moveTo>
                    <a:pt x="8" y="1"/>
                  </a:moveTo>
                  <a:cubicBezTo>
                    <a:pt x="8" y="1"/>
                    <a:pt x="6" y="3"/>
                    <a:pt x="4" y="6"/>
                  </a:cubicBezTo>
                  <a:lnTo>
                    <a:pt x="4" y="6"/>
                  </a:lnTo>
                  <a:lnTo>
                    <a:pt x="8" y="1"/>
                  </a:lnTo>
                  <a:cubicBezTo>
                    <a:pt x="8" y="1"/>
                    <a:pt x="8" y="1"/>
                    <a:pt x="8" y="1"/>
                  </a:cubicBezTo>
                  <a:close/>
                  <a:moveTo>
                    <a:pt x="4" y="6"/>
                  </a:move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cubicBezTo>
                    <a:pt x="3" y="7"/>
                    <a:pt x="4" y="7"/>
                    <a:pt x="4" y="6"/>
                  </a:cubicBezTo>
                  <a:close/>
                  <a:moveTo>
                    <a:pt x="3" y="8"/>
                  </a:moveTo>
                  <a:cubicBezTo>
                    <a:pt x="2" y="9"/>
                    <a:pt x="1" y="10"/>
                    <a:pt x="1" y="12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4" name="Google Shape;324;p17"/>
          <p:cNvSpPr txBox="1">
            <a:spLocks noGrp="1"/>
          </p:cNvSpPr>
          <p:nvPr>
            <p:ph type="subTitle" idx="1"/>
          </p:nvPr>
        </p:nvSpPr>
        <p:spPr>
          <a:xfrm>
            <a:off x="715100" y="2468550"/>
            <a:ext cx="4599900" cy="77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5" name="Google Shape;325;p17"/>
          <p:cNvSpPr txBox="1">
            <a:spLocks noGrp="1"/>
          </p:cNvSpPr>
          <p:nvPr>
            <p:ph type="title"/>
          </p:nvPr>
        </p:nvSpPr>
        <p:spPr>
          <a:xfrm>
            <a:off x="715100" y="1895850"/>
            <a:ext cx="4599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_1"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8"/>
          <p:cNvSpPr/>
          <p:nvPr/>
        </p:nvSpPr>
        <p:spPr>
          <a:xfrm>
            <a:off x="0" y="960600"/>
            <a:ext cx="9144000" cy="32223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8" name="Google Shape;328;p18"/>
          <p:cNvGrpSpPr/>
          <p:nvPr/>
        </p:nvGrpSpPr>
        <p:grpSpPr>
          <a:xfrm>
            <a:off x="-869191" y="-77"/>
            <a:ext cx="1584287" cy="5143611"/>
            <a:chOff x="3340925" y="344550"/>
            <a:chExt cx="596000" cy="1934925"/>
          </a:xfrm>
        </p:grpSpPr>
        <p:sp>
          <p:nvSpPr>
            <p:cNvPr id="329" name="Google Shape;329;p18"/>
            <p:cNvSpPr/>
            <p:nvPr/>
          </p:nvSpPr>
          <p:spPr>
            <a:xfrm>
              <a:off x="3420175" y="519875"/>
              <a:ext cx="437625" cy="1577075"/>
            </a:xfrm>
            <a:custGeom>
              <a:avLst/>
              <a:gdLst/>
              <a:ahLst/>
              <a:cxnLst/>
              <a:rect l="l" t="t" r="r" b="b"/>
              <a:pathLst>
                <a:path w="17505" h="63083" extrusionOk="0">
                  <a:moveTo>
                    <a:pt x="7113" y="4269"/>
                  </a:moveTo>
                  <a:lnTo>
                    <a:pt x="7113" y="61708"/>
                  </a:lnTo>
                  <a:lnTo>
                    <a:pt x="4500" y="61708"/>
                  </a:lnTo>
                  <a:lnTo>
                    <a:pt x="4500" y="4269"/>
                  </a:lnTo>
                  <a:close/>
                  <a:moveTo>
                    <a:pt x="13003" y="4269"/>
                  </a:moveTo>
                  <a:lnTo>
                    <a:pt x="13003" y="61708"/>
                  </a:lnTo>
                  <a:lnTo>
                    <a:pt x="10391" y="61708"/>
                  </a:lnTo>
                  <a:lnTo>
                    <a:pt x="10391" y="4269"/>
                  </a:lnTo>
                  <a:close/>
                  <a:moveTo>
                    <a:pt x="2344" y="0"/>
                  </a:moveTo>
                  <a:lnTo>
                    <a:pt x="2344" y="221"/>
                  </a:lnTo>
                  <a:cubicBezTo>
                    <a:pt x="2846" y="690"/>
                    <a:pt x="3144" y="1441"/>
                    <a:pt x="3110" y="2190"/>
                  </a:cubicBezTo>
                  <a:cubicBezTo>
                    <a:pt x="3094" y="2589"/>
                    <a:pt x="3002" y="2958"/>
                    <a:pt x="2832" y="3321"/>
                  </a:cubicBezTo>
                  <a:lnTo>
                    <a:pt x="2770" y="3453"/>
                  </a:lnTo>
                  <a:lnTo>
                    <a:pt x="2691" y="3592"/>
                  </a:lnTo>
                  <a:cubicBezTo>
                    <a:pt x="2684" y="3605"/>
                    <a:pt x="2669" y="3633"/>
                    <a:pt x="2633" y="3687"/>
                  </a:cubicBezTo>
                  <a:lnTo>
                    <a:pt x="2539" y="3820"/>
                  </a:lnTo>
                  <a:cubicBezTo>
                    <a:pt x="2492" y="3892"/>
                    <a:pt x="2421" y="3981"/>
                    <a:pt x="2336" y="4072"/>
                  </a:cubicBezTo>
                  <a:cubicBezTo>
                    <a:pt x="2276" y="4146"/>
                    <a:pt x="2199" y="4224"/>
                    <a:pt x="2119" y="4294"/>
                  </a:cubicBezTo>
                  <a:cubicBezTo>
                    <a:pt x="1862" y="4541"/>
                    <a:pt x="1554" y="4737"/>
                    <a:pt x="1220" y="4881"/>
                  </a:cubicBezTo>
                  <a:lnTo>
                    <a:pt x="1220" y="61708"/>
                  </a:lnTo>
                  <a:lnTo>
                    <a:pt x="1" y="61708"/>
                  </a:lnTo>
                  <a:lnTo>
                    <a:pt x="1" y="63083"/>
                  </a:lnTo>
                  <a:lnTo>
                    <a:pt x="17504" y="63083"/>
                  </a:lnTo>
                  <a:lnTo>
                    <a:pt x="17504" y="61708"/>
                  </a:lnTo>
                  <a:lnTo>
                    <a:pt x="16285" y="61708"/>
                  </a:lnTo>
                  <a:lnTo>
                    <a:pt x="16285" y="4878"/>
                  </a:lnTo>
                  <a:cubicBezTo>
                    <a:pt x="15946" y="4729"/>
                    <a:pt x="15630" y="4527"/>
                    <a:pt x="15362" y="4271"/>
                  </a:cubicBezTo>
                  <a:cubicBezTo>
                    <a:pt x="15305" y="4222"/>
                    <a:pt x="15227" y="4142"/>
                    <a:pt x="15147" y="4046"/>
                  </a:cubicBezTo>
                  <a:cubicBezTo>
                    <a:pt x="15083" y="3977"/>
                    <a:pt x="15012" y="3888"/>
                    <a:pt x="14953" y="3800"/>
                  </a:cubicBezTo>
                  <a:lnTo>
                    <a:pt x="14885" y="3706"/>
                  </a:lnTo>
                  <a:cubicBezTo>
                    <a:pt x="14838" y="3635"/>
                    <a:pt x="14820" y="3603"/>
                    <a:pt x="14812" y="3586"/>
                  </a:cubicBezTo>
                  <a:lnTo>
                    <a:pt x="14744" y="3468"/>
                  </a:lnTo>
                  <a:lnTo>
                    <a:pt x="14678" y="3332"/>
                  </a:lnTo>
                  <a:cubicBezTo>
                    <a:pt x="14502" y="2958"/>
                    <a:pt x="14410" y="2587"/>
                    <a:pt x="14394" y="2189"/>
                  </a:cubicBezTo>
                  <a:cubicBezTo>
                    <a:pt x="14361" y="1451"/>
                    <a:pt x="14654" y="708"/>
                    <a:pt x="15161" y="223"/>
                  </a:cubicBezTo>
                  <a:lnTo>
                    <a:pt x="15161" y="0"/>
                  </a:lnTo>
                  <a:cubicBezTo>
                    <a:pt x="15080" y="8"/>
                    <a:pt x="15012" y="14"/>
                    <a:pt x="15012" y="14"/>
                  </a:cubicBezTo>
                  <a:cubicBezTo>
                    <a:pt x="14946" y="25"/>
                    <a:pt x="14807" y="46"/>
                    <a:pt x="14614" y="65"/>
                  </a:cubicBezTo>
                  <a:cubicBezTo>
                    <a:pt x="14487" y="74"/>
                    <a:pt x="14361" y="86"/>
                    <a:pt x="14221" y="98"/>
                  </a:cubicBezTo>
                  <a:lnTo>
                    <a:pt x="14191" y="101"/>
                  </a:lnTo>
                  <a:cubicBezTo>
                    <a:pt x="13905" y="127"/>
                    <a:pt x="13548" y="158"/>
                    <a:pt x="13151" y="178"/>
                  </a:cubicBezTo>
                  <a:lnTo>
                    <a:pt x="11904" y="241"/>
                  </a:lnTo>
                  <a:cubicBezTo>
                    <a:pt x="11646" y="256"/>
                    <a:pt x="11378" y="270"/>
                    <a:pt x="11102" y="274"/>
                  </a:cubicBezTo>
                  <a:lnTo>
                    <a:pt x="10726" y="285"/>
                  </a:lnTo>
                  <a:cubicBezTo>
                    <a:pt x="10474" y="291"/>
                    <a:pt x="10217" y="298"/>
                    <a:pt x="9956" y="300"/>
                  </a:cubicBezTo>
                  <a:lnTo>
                    <a:pt x="8780" y="310"/>
                  </a:lnTo>
                  <a:lnTo>
                    <a:pt x="7588" y="301"/>
                  </a:lnTo>
                  <a:cubicBezTo>
                    <a:pt x="7315" y="301"/>
                    <a:pt x="7039" y="293"/>
                    <a:pt x="6769" y="286"/>
                  </a:cubicBezTo>
                  <a:lnTo>
                    <a:pt x="6433" y="276"/>
                  </a:lnTo>
                  <a:cubicBezTo>
                    <a:pt x="5936" y="265"/>
                    <a:pt x="5442" y="236"/>
                    <a:pt x="5044" y="215"/>
                  </a:cubicBezTo>
                  <a:lnTo>
                    <a:pt x="4972" y="211"/>
                  </a:lnTo>
                  <a:cubicBezTo>
                    <a:pt x="4771" y="199"/>
                    <a:pt x="4579" y="189"/>
                    <a:pt x="4395" y="180"/>
                  </a:cubicBezTo>
                  <a:cubicBezTo>
                    <a:pt x="4005" y="163"/>
                    <a:pt x="3668" y="127"/>
                    <a:pt x="3399" y="97"/>
                  </a:cubicBezTo>
                  <a:lnTo>
                    <a:pt x="3364" y="93"/>
                  </a:lnTo>
                  <a:cubicBezTo>
                    <a:pt x="3232" y="79"/>
                    <a:pt x="3114" y="65"/>
                    <a:pt x="3006" y="57"/>
                  </a:cubicBezTo>
                  <a:cubicBezTo>
                    <a:pt x="2980" y="56"/>
                    <a:pt x="2940" y="55"/>
                    <a:pt x="2900" y="51"/>
                  </a:cubicBezTo>
                  <a:cubicBezTo>
                    <a:pt x="2900" y="51"/>
                    <a:pt x="2589" y="23"/>
                    <a:pt x="23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8"/>
            <p:cNvSpPr/>
            <p:nvPr/>
          </p:nvSpPr>
          <p:spPr>
            <a:xfrm>
              <a:off x="3340925" y="454625"/>
              <a:ext cx="596000" cy="181350"/>
            </a:xfrm>
            <a:custGeom>
              <a:avLst/>
              <a:gdLst/>
              <a:ahLst/>
              <a:cxnLst/>
              <a:rect l="l" t="t" r="r" b="b"/>
              <a:pathLst>
                <a:path w="23840" h="7254" extrusionOk="0">
                  <a:moveTo>
                    <a:pt x="18486" y="1"/>
                  </a:moveTo>
                  <a:lnTo>
                    <a:pt x="17604" y="11"/>
                  </a:lnTo>
                  <a:cubicBezTo>
                    <a:pt x="17577" y="12"/>
                    <a:pt x="17548" y="13"/>
                    <a:pt x="17527" y="15"/>
                  </a:cubicBezTo>
                  <a:cubicBezTo>
                    <a:pt x="17511" y="17"/>
                    <a:pt x="17492" y="19"/>
                    <a:pt x="17475" y="23"/>
                  </a:cubicBezTo>
                  <a:lnTo>
                    <a:pt x="17309" y="32"/>
                  </a:lnTo>
                  <a:cubicBezTo>
                    <a:pt x="17018" y="45"/>
                    <a:pt x="16670" y="62"/>
                    <a:pt x="16274" y="71"/>
                  </a:cubicBezTo>
                  <a:cubicBezTo>
                    <a:pt x="16068" y="75"/>
                    <a:pt x="15850" y="81"/>
                    <a:pt x="15622" y="88"/>
                  </a:cubicBezTo>
                  <a:cubicBezTo>
                    <a:pt x="15196" y="99"/>
                    <a:pt x="14736" y="111"/>
                    <a:pt x="14255" y="116"/>
                  </a:cubicBezTo>
                  <a:lnTo>
                    <a:pt x="11940" y="135"/>
                  </a:lnTo>
                  <a:lnTo>
                    <a:pt x="9621" y="117"/>
                  </a:lnTo>
                  <a:cubicBezTo>
                    <a:pt x="9140" y="116"/>
                    <a:pt x="8683" y="101"/>
                    <a:pt x="8258" y="90"/>
                  </a:cubicBezTo>
                  <a:cubicBezTo>
                    <a:pt x="8028" y="84"/>
                    <a:pt x="7809" y="78"/>
                    <a:pt x="7601" y="74"/>
                  </a:cubicBezTo>
                  <a:cubicBezTo>
                    <a:pt x="7212" y="64"/>
                    <a:pt x="6868" y="48"/>
                    <a:pt x="6580" y="34"/>
                  </a:cubicBezTo>
                  <a:lnTo>
                    <a:pt x="6320" y="19"/>
                  </a:lnTo>
                  <a:cubicBezTo>
                    <a:pt x="6292" y="16"/>
                    <a:pt x="6263" y="12"/>
                    <a:pt x="6232" y="12"/>
                  </a:cubicBezTo>
                  <a:lnTo>
                    <a:pt x="6023" y="9"/>
                  </a:lnTo>
                  <a:cubicBezTo>
                    <a:pt x="5860" y="4"/>
                    <a:pt x="5726" y="3"/>
                    <a:pt x="5644" y="3"/>
                  </a:cubicBezTo>
                  <a:lnTo>
                    <a:pt x="5352" y="2"/>
                  </a:lnTo>
                  <a:cubicBezTo>
                    <a:pt x="5047" y="2"/>
                    <a:pt x="4772" y="8"/>
                    <a:pt x="4484" y="22"/>
                  </a:cubicBezTo>
                  <a:cubicBezTo>
                    <a:pt x="4087" y="46"/>
                    <a:pt x="3657" y="81"/>
                    <a:pt x="3169" y="192"/>
                  </a:cubicBezTo>
                  <a:cubicBezTo>
                    <a:pt x="2745" y="288"/>
                    <a:pt x="2123" y="494"/>
                    <a:pt x="1554" y="942"/>
                  </a:cubicBezTo>
                  <a:cubicBezTo>
                    <a:pt x="1273" y="1178"/>
                    <a:pt x="1057" y="1401"/>
                    <a:pt x="899" y="1609"/>
                  </a:cubicBezTo>
                  <a:cubicBezTo>
                    <a:pt x="812" y="1712"/>
                    <a:pt x="741" y="1817"/>
                    <a:pt x="672" y="1917"/>
                  </a:cubicBezTo>
                  <a:lnTo>
                    <a:pt x="550" y="2099"/>
                  </a:lnTo>
                  <a:lnTo>
                    <a:pt x="443" y="2286"/>
                  </a:lnTo>
                  <a:cubicBezTo>
                    <a:pt x="425" y="2319"/>
                    <a:pt x="402" y="2358"/>
                    <a:pt x="377" y="2413"/>
                  </a:cubicBezTo>
                  <a:lnTo>
                    <a:pt x="262" y="2668"/>
                  </a:lnTo>
                  <a:cubicBezTo>
                    <a:pt x="237" y="2727"/>
                    <a:pt x="218" y="2787"/>
                    <a:pt x="199" y="2845"/>
                  </a:cubicBezTo>
                  <a:lnTo>
                    <a:pt x="175" y="2919"/>
                  </a:lnTo>
                  <a:cubicBezTo>
                    <a:pt x="123" y="3078"/>
                    <a:pt x="83" y="3248"/>
                    <a:pt x="56" y="3439"/>
                  </a:cubicBezTo>
                  <a:cubicBezTo>
                    <a:pt x="0" y="3779"/>
                    <a:pt x="4" y="4141"/>
                    <a:pt x="66" y="4515"/>
                  </a:cubicBezTo>
                  <a:cubicBezTo>
                    <a:pt x="179" y="5220"/>
                    <a:pt x="531" y="5892"/>
                    <a:pt x="1059" y="6405"/>
                  </a:cubicBezTo>
                  <a:cubicBezTo>
                    <a:pt x="1333" y="6665"/>
                    <a:pt x="1631" y="6868"/>
                    <a:pt x="1948" y="7010"/>
                  </a:cubicBezTo>
                  <a:cubicBezTo>
                    <a:pt x="2293" y="7166"/>
                    <a:pt x="2648" y="7245"/>
                    <a:pt x="3031" y="7253"/>
                  </a:cubicBezTo>
                  <a:lnTo>
                    <a:pt x="3088" y="7253"/>
                  </a:lnTo>
                  <a:cubicBezTo>
                    <a:pt x="3782" y="7253"/>
                    <a:pt x="4465" y="6982"/>
                    <a:pt x="4951" y="6520"/>
                  </a:cubicBezTo>
                  <a:cubicBezTo>
                    <a:pt x="5011" y="6465"/>
                    <a:pt x="5072" y="6405"/>
                    <a:pt x="5129" y="6336"/>
                  </a:cubicBezTo>
                  <a:cubicBezTo>
                    <a:pt x="5196" y="6264"/>
                    <a:pt x="5249" y="6197"/>
                    <a:pt x="5290" y="6135"/>
                  </a:cubicBezTo>
                  <a:lnTo>
                    <a:pt x="5376" y="6013"/>
                  </a:lnTo>
                  <a:cubicBezTo>
                    <a:pt x="5403" y="5972"/>
                    <a:pt x="5406" y="5966"/>
                    <a:pt x="5407" y="5966"/>
                  </a:cubicBezTo>
                  <a:lnTo>
                    <a:pt x="5487" y="5824"/>
                  </a:lnTo>
                  <a:lnTo>
                    <a:pt x="5540" y="5715"/>
                  </a:lnTo>
                  <a:cubicBezTo>
                    <a:pt x="5680" y="5415"/>
                    <a:pt x="5755" y="5110"/>
                    <a:pt x="5769" y="4781"/>
                  </a:cubicBezTo>
                  <a:cubicBezTo>
                    <a:pt x="5797" y="4160"/>
                    <a:pt x="5543" y="3536"/>
                    <a:pt x="5117" y="3160"/>
                  </a:cubicBezTo>
                  <a:cubicBezTo>
                    <a:pt x="4801" y="2860"/>
                    <a:pt x="4373" y="2688"/>
                    <a:pt x="3945" y="2688"/>
                  </a:cubicBezTo>
                  <a:cubicBezTo>
                    <a:pt x="3846" y="2688"/>
                    <a:pt x="3749" y="2697"/>
                    <a:pt x="3663" y="2715"/>
                  </a:cubicBezTo>
                  <a:cubicBezTo>
                    <a:pt x="3219" y="2791"/>
                    <a:pt x="2827" y="3084"/>
                    <a:pt x="2666" y="3459"/>
                  </a:cubicBezTo>
                  <a:cubicBezTo>
                    <a:pt x="2512" y="3793"/>
                    <a:pt x="2527" y="4080"/>
                    <a:pt x="2535" y="4203"/>
                  </a:cubicBezTo>
                  <a:lnTo>
                    <a:pt x="2548" y="4445"/>
                  </a:lnTo>
                  <a:lnTo>
                    <a:pt x="3039" y="4445"/>
                  </a:lnTo>
                  <a:lnTo>
                    <a:pt x="3293" y="4439"/>
                  </a:lnTo>
                  <a:lnTo>
                    <a:pt x="3294" y="4186"/>
                  </a:lnTo>
                  <a:cubicBezTo>
                    <a:pt x="3294" y="4094"/>
                    <a:pt x="3304" y="3956"/>
                    <a:pt x="3380" y="3818"/>
                  </a:cubicBezTo>
                  <a:cubicBezTo>
                    <a:pt x="3437" y="3712"/>
                    <a:pt x="3572" y="3593"/>
                    <a:pt x="3790" y="3571"/>
                  </a:cubicBezTo>
                  <a:cubicBezTo>
                    <a:pt x="3815" y="3566"/>
                    <a:pt x="3842" y="3566"/>
                    <a:pt x="3868" y="3566"/>
                  </a:cubicBezTo>
                  <a:cubicBezTo>
                    <a:pt x="4085" y="3566"/>
                    <a:pt x="4295" y="3663"/>
                    <a:pt x="4453" y="3837"/>
                  </a:cubicBezTo>
                  <a:cubicBezTo>
                    <a:pt x="4657" y="4050"/>
                    <a:pt x="4756" y="4373"/>
                    <a:pt x="4716" y="4701"/>
                  </a:cubicBezTo>
                  <a:cubicBezTo>
                    <a:pt x="4697" y="4869"/>
                    <a:pt x="4638" y="5049"/>
                    <a:pt x="4554" y="5197"/>
                  </a:cubicBezTo>
                  <a:lnTo>
                    <a:pt x="4528" y="5245"/>
                  </a:lnTo>
                  <a:cubicBezTo>
                    <a:pt x="4528" y="5245"/>
                    <a:pt x="4452" y="5356"/>
                    <a:pt x="4444" y="5368"/>
                  </a:cubicBezTo>
                  <a:lnTo>
                    <a:pt x="4443" y="5367"/>
                  </a:lnTo>
                  <a:lnTo>
                    <a:pt x="4382" y="5438"/>
                  </a:lnTo>
                  <a:cubicBezTo>
                    <a:pt x="4357" y="5470"/>
                    <a:pt x="4328" y="5500"/>
                    <a:pt x="4289" y="5537"/>
                  </a:cubicBezTo>
                  <a:cubicBezTo>
                    <a:pt x="4259" y="5567"/>
                    <a:pt x="4231" y="5596"/>
                    <a:pt x="4184" y="5629"/>
                  </a:cubicBezTo>
                  <a:cubicBezTo>
                    <a:pt x="3926" y="5839"/>
                    <a:pt x="3585" y="5958"/>
                    <a:pt x="3249" y="5958"/>
                  </a:cubicBezTo>
                  <a:cubicBezTo>
                    <a:pt x="3201" y="5958"/>
                    <a:pt x="3154" y="5955"/>
                    <a:pt x="3102" y="5950"/>
                  </a:cubicBezTo>
                  <a:cubicBezTo>
                    <a:pt x="2923" y="5933"/>
                    <a:pt x="2723" y="5873"/>
                    <a:pt x="2567" y="5787"/>
                  </a:cubicBezTo>
                  <a:cubicBezTo>
                    <a:pt x="2398" y="5696"/>
                    <a:pt x="2238" y="5566"/>
                    <a:pt x="2093" y="5405"/>
                  </a:cubicBezTo>
                  <a:cubicBezTo>
                    <a:pt x="1818" y="5091"/>
                    <a:pt x="1652" y="4702"/>
                    <a:pt x="1625" y="4310"/>
                  </a:cubicBezTo>
                  <a:cubicBezTo>
                    <a:pt x="1608" y="4101"/>
                    <a:pt x="1621" y="3909"/>
                    <a:pt x="1664" y="3737"/>
                  </a:cubicBezTo>
                  <a:cubicBezTo>
                    <a:pt x="1690" y="3630"/>
                    <a:pt x="1715" y="3547"/>
                    <a:pt x="1745" y="3478"/>
                  </a:cubicBezTo>
                  <a:cubicBezTo>
                    <a:pt x="1745" y="3478"/>
                    <a:pt x="1791" y="3366"/>
                    <a:pt x="1795" y="3360"/>
                  </a:cubicBezTo>
                  <a:cubicBezTo>
                    <a:pt x="1820" y="3316"/>
                    <a:pt x="1844" y="3274"/>
                    <a:pt x="1869" y="3223"/>
                  </a:cubicBezTo>
                  <a:cubicBezTo>
                    <a:pt x="1874" y="3214"/>
                    <a:pt x="1989" y="3045"/>
                    <a:pt x="1989" y="3045"/>
                  </a:cubicBezTo>
                  <a:lnTo>
                    <a:pt x="2083" y="2929"/>
                  </a:lnTo>
                  <a:cubicBezTo>
                    <a:pt x="2130" y="2871"/>
                    <a:pt x="2176" y="2812"/>
                    <a:pt x="2241" y="2748"/>
                  </a:cubicBezTo>
                  <a:cubicBezTo>
                    <a:pt x="2365" y="2606"/>
                    <a:pt x="2500" y="2502"/>
                    <a:pt x="2641" y="2398"/>
                  </a:cubicBezTo>
                  <a:cubicBezTo>
                    <a:pt x="2895" y="2233"/>
                    <a:pt x="3181" y="2130"/>
                    <a:pt x="3538" y="2078"/>
                  </a:cubicBezTo>
                  <a:cubicBezTo>
                    <a:pt x="3754" y="2047"/>
                    <a:pt x="3992" y="2032"/>
                    <a:pt x="4285" y="2032"/>
                  </a:cubicBezTo>
                  <a:cubicBezTo>
                    <a:pt x="4367" y="2032"/>
                    <a:pt x="4446" y="2033"/>
                    <a:pt x="4521" y="2034"/>
                  </a:cubicBezTo>
                  <a:cubicBezTo>
                    <a:pt x="4787" y="2042"/>
                    <a:pt x="5056" y="2055"/>
                    <a:pt x="5342" y="2080"/>
                  </a:cubicBezTo>
                  <a:lnTo>
                    <a:pt x="6125" y="2151"/>
                  </a:lnTo>
                  <a:cubicBezTo>
                    <a:pt x="6150" y="2153"/>
                    <a:pt x="6175" y="2155"/>
                    <a:pt x="6187" y="2155"/>
                  </a:cubicBezTo>
                  <a:lnTo>
                    <a:pt x="6193" y="2155"/>
                  </a:lnTo>
                  <a:cubicBezTo>
                    <a:pt x="6318" y="2163"/>
                    <a:pt x="6458" y="2179"/>
                    <a:pt x="6613" y="2196"/>
                  </a:cubicBezTo>
                  <a:cubicBezTo>
                    <a:pt x="6877" y="2225"/>
                    <a:pt x="7206" y="2263"/>
                    <a:pt x="7588" y="2278"/>
                  </a:cubicBezTo>
                  <a:cubicBezTo>
                    <a:pt x="7795" y="2286"/>
                    <a:pt x="8014" y="2300"/>
                    <a:pt x="8244" y="2312"/>
                  </a:cubicBezTo>
                  <a:cubicBezTo>
                    <a:pt x="8660" y="2337"/>
                    <a:pt x="9132" y="2362"/>
                    <a:pt x="9617" y="2373"/>
                  </a:cubicBezTo>
                  <a:lnTo>
                    <a:pt x="9955" y="2383"/>
                  </a:lnTo>
                  <a:cubicBezTo>
                    <a:pt x="10219" y="2391"/>
                    <a:pt x="10491" y="2398"/>
                    <a:pt x="10762" y="2398"/>
                  </a:cubicBezTo>
                  <a:lnTo>
                    <a:pt x="11945" y="2407"/>
                  </a:lnTo>
                  <a:lnTo>
                    <a:pt x="13122" y="2397"/>
                  </a:lnTo>
                  <a:cubicBezTo>
                    <a:pt x="13379" y="2394"/>
                    <a:pt x="13633" y="2387"/>
                    <a:pt x="13881" y="2381"/>
                  </a:cubicBezTo>
                  <a:lnTo>
                    <a:pt x="14265" y="2371"/>
                  </a:lnTo>
                  <a:cubicBezTo>
                    <a:pt x="14533" y="2367"/>
                    <a:pt x="14796" y="2352"/>
                    <a:pt x="15049" y="2340"/>
                  </a:cubicBezTo>
                  <a:lnTo>
                    <a:pt x="16297" y="2275"/>
                  </a:lnTo>
                  <a:cubicBezTo>
                    <a:pt x="16690" y="2255"/>
                    <a:pt x="17045" y="2224"/>
                    <a:pt x="17330" y="2198"/>
                  </a:cubicBezTo>
                  <a:cubicBezTo>
                    <a:pt x="17480" y="2186"/>
                    <a:pt x="17615" y="2172"/>
                    <a:pt x="17738" y="2163"/>
                  </a:cubicBezTo>
                  <a:cubicBezTo>
                    <a:pt x="17905" y="2148"/>
                    <a:pt x="18039" y="2129"/>
                    <a:pt x="18116" y="2115"/>
                  </a:cubicBezTo>
                  <a:lnTo>
                    <a:pt x="18491" y="2080"/>
                  </a:lnTo>
                  <a:cubicBezTo>
                    <a:pt x="18783" y="2055"/>
                    <a:pt x="19055" y="2040"/>
                    <a:pt x="19322" y="2033"/>
                  </a:cubicBezTo>
                  <a:cubicBezTo>
                    <a:pt x="19399" y="2032"/>
                    <a:pt x="19479" y="2030"/>
                    <a:pt x="19561" y="2030"/>
                  </a:cubicBezTo>
                  <a:cubicBezTo>
                    <a:pt x="19855" y="2030"/>
                    <a:pt x="20094" y="2045"/>
                    <a:pt x="20308" y="2076"/>
                  </a:cubicBezTo>
                  <a:cubicBezTo>
                    <a:pt x="20666" y="2130"/>
                    <a:pt x="20951" y="2232"/>
                    <a:pt x="21193" y="2388"/>
                  </a:cubicBezTo>
                  <a:cubicBezTo>
                    <a:pt x="21346" y="2500"/>
                    <a:pt x="21480" y="2603"/>
                    <a:pt x="21619" y="2761"/>
                  </a:cubicBezTo>
                  <a:cubicBezTo>
                    <a:pt x="21669" y="2809"/>
                    <a:pt x="21715" y="2869"/>
                    <a:pt x="21761" y="2926"/>
                  </a:cubicBezTo>
                  <a:lnTo>
                    <a:pt x="21816" y="2996"/>
                  </a:lnTo>
                  <a:lnTo>
                    <a:pt x="21841" y="3025"/>
                  </a:lnTo>
                  <a:lnTo>
                    <a:pt x="21921" y="3146"/>
                  </a:lnTo>
                  <a:lnTo>
                    <a:pt x="21923" y="3146"/>
                  </a:lnTo>
                  <a:lnTo>
                    <a:pt x="21953" y="3189"/>
                  </a:lnTo>
                  <a:cubicBezTo>
                    <a:pt x="21962" y="3201"/>
                    <a:pt x="21969" y="3212"/>
                    <a:pt x="21978" y="3230"/>
                  </a:cubicBezTo>
                  <a:cubicBezTo>
                    <a:pt x="21999" y="3273"/>
                    <a:pt x="22024" y="3316"/>
                    <a:pt x="22041" y="3345"/>
                  </a:cubicBezTo>
                  <a:cubicBezTo>
                    <a:pt x="22052" y="3363"/>
                    <a:pt x="22060" y="3387"/>
                    <a:pt x="22070" y="3408"/>
                  </a:cubicBezTo>
                  <a:lnTo>
                    <a:pt x="22097" y="3471"/>
                  </a:lnTo>
                  <a:cubicBezTo>
                    <a:pt x="22128" y="3543"/>
                    <a:pt x="22153" y="3628"/>
                    <a:pt x="22182" y="3738"/>
                  </a:cubicBezTo>
                  <a:cubicBezTo>
                    <a:pt x="22224" y="3906"/>
                    <a:pt x="22236" y="4099"/>
                    <a:pt x="22220" y="4311"/>
                  </a:cubicBezTo>
                  <a:cubicBezTo>
                    <a:pt x="22192" y="4701"/>
                    <a:pt x="22026" y="5089"/>
                    <a:pt x="21754" y="5400"/>
                  </a:cubicBezTo>
                  <a:cubicBezTo>
                    <a:pt x="21608" y="5564"/>
                    <a:pt x="21445" y="5694"/>
                    <a:pt x="21276" y="5786"/>
                  </a:cubicBezTo>
                  <a:cubicBezTo>
                    <a:pt x="21122" y="5871"/>
                    <a:pt x="20922" y="5931"/>
                    <a:pt x="20741" y="5948"/>
                  </a:cubicBezTo>
                  <a:cubicBezTo>
                    <a:pt x="20693" y="5953"/>
                    <a:pt x="20644" y="5957"/>
                    <a:pt x="20597" y="5957"/>
                  </a:cubicBezTo>
                  <a:cubicBezTo>
                    <a:pt x="20261" y="5957"/>
                    <a:pt x="19920" y="5838"/>
                    <a:pt x="19649" y="5619"/>
                  </a:cubicBezTo>
                  <a:cubicBezTo>
                    <a:pt x="19615" y="5594"/>
                    <a:pt x="19587" y="5567"/>
                    <a:pt x="19547" y="5527"/>
                  </a:cubicBezTo>
                  <a:cubicBezTo>
                    <a:pt x="19516" y="5500"/>
                    <a:pt x="19487" y="5470"/>
                    <a:pt x="19455" y="5429"/>
                  </a:cubicBezTo>
                  <a:lnTo>
                    <a:pt x="19395" y="5358"/>
                  </a:lnTo>
                  <a:lnTo>
                    <a:pt x="19328" y="5263"/>
                  </a:lnTo>
                  <a:lnTo>
                    <a:pt x="19291" y="5196"/>
                  </a:lnTo>
                  <a:cubicBezTo>
                    <a:pt x="19207" y="5048"/>
                    <a:pt x="19148" y="4868"/>
                    <a:pt x="19128" y="4699"/>
                  </a:cubicBezTo>
                  <a:cubicBezTo>
                    <a:pt x="19090" y="4371"/>
                    <a:pt x="19188" y="4049"/>
                    <a:pt x="19399" y="3828"/>
                  </a:cubicBezTo>
                  <a:cubicBezTo>
                    <a:pt x="19549" y="3660"/>
                    <a:pt x="19761" y="3563"/>
                    <a:pt x="19978" y="3563"/>
                  </a:cubicBezTo>
                  <a:cubicBezTo>
                    <a:pt x="20003" y="3563"/>
                    <a:pt x="20030" y="3565"/>
                    <a:pt x="20060" y="3568"/>
                  </a:cubicBezTo>
                  <a:cubicBezTo>
                    <a:pt x="20272" y="3591"/>
                    <a:pt x="20408" y="3711"/>
                    <a:pt x="20467" y="3819"/>
                  </a:cubicBezTo>
                  <a:cubicBezTo>
                    <a:pt x="20539" y="3947"/>
                    <a:pt x="20549" y="4078"/>
                    <a:pt x="20551" y="4165"/>
                  </a:cubicBezTo>
                  <a:lnTo>
                    <a:pt x="20556" y="4415"/>
                  </a:lnTo>
                  <a:lnTo>
                    <a:pt x="21300" y="4415"/>
                  </a:lnTo>
                  <a:lnTo>
                    <a:pt x="21311" y="4173"/>
                  </a:lnTo>
                  <a:cubicBezTo>
                    <a:pt x="21318" y="4006"/>
                    <a:pt x="21315" y="3750"/>
                    <a:pt x="21182" y="3463"/>
                  </a:cubicBezTo>
                  <a:cubicBezTo>
                    <a:pt x="21016" y="3084"/>
                    <a:pt x="20625" y="2789"/>
                    <a:pt x="20190" y="2716"/>
                  </a:cubicBezTo>
                  <a:cubicBezTo>
                    <a:pt x="20097" y="2697"/>
                    <a:pt x="19999" y="2686"/>
                    <a:pt x="19900" y="2686"/>
                  </a:cubicBezTo>
                  <a:cubicBezTo>
                    <a:pt x="19471" y="2686"/>
                    <a:pt x="19044" y="2859"/>
                    <a:pt x="18735" y="3152"/>
                  </a:cubicBezTo>
                  <a:cubicBezTo>
                    <a:pt x="18301" y="3535"/>
                    <a:pt x="18049" y="4157"/>
                    <a:pt x="18076" y="4778"/>
                  </a:cubicBezTo>
                  <a:cubicBezTo>
                    <a:pt x="18090" y="5107"/>
                    <a:pt x="18166" y="5413"/>
                    <a:pt x="18307" y="5718"/>
                  </a:cubicBezTo>
                  <a:lnTo>
                    <a:pt x="18366" y="5839"/>
                  </a:lnTo>
                  <a:lnTo>
                    <a:pt x="18435" y="5961"/>
                  </a:lnTo>
                  <a:cubicBezTo>
                    <a:pt x="18438" y="5966"/>
                    <a:pt x="18440" y="5972"/>
                    <a:pt x="18472" y="6020"/>
                  </a:cubicBezTo>
                  <a:lnTo>
                    <a:pt x="18548" y="6127"/>
                  </a:lnTo>
                  <a:cubicBezTo>
                    <a:pt x="18594" y="6195"/>
                    <a:pt x="18648" y="6263"/>
                    <a:pt x="18707" y="6326"/>
                  </a:cubicBezTo>
                  <a:cubicBezTo>
                    <a:pt x="18773" y="6405"/>
                    <a:pt x="18833" y="6465"/>
                    <a:pt x="18884" y="6510"/>
                  </a:cubicBezTo>
                  <a:cubicBezTo>
                    <a:pt x="19378" y="6981"/>
                    <a:pt x="20061" y="7251"/>
                    <a:pt x="20754" y="7251"/>
                  </a:cubicBezTo>
                  <a:lnTo>
                    <a:pt x="20809" y="7251"/>
                  </a:lnTo>
                  <a:cubicBezTo>
                    <a:pt x="21193" y="7243"/>
                    <a:pt x="21548" y="7163"/>
                    <a:pt x="21894" y="7009"/>
                  </a:cubicBezTo>
                  <a:cubicBezTo>
                    <a:pt x="22210" y="6866"/>
                    <a:pt x="22508" y="6664"/>
                    <a:pt x="22784" y="6402"/>
                  </a:cubicBezTo>
                  <a:cubicBezTo>
                    <a:pt x="23311" y="5891"/>
                    <a:pt x="23662" y="5219"/>
                    <a:pt x="23774" y="4512"/>
                  </a:cubicBezTo>
                  <a:cubicBezTo>
                    <a:pt x="23836" y="4140"/>
                    <a:pt x="23840" y="3777"/>
                    <a:pt x="23785" y="3439"/>
                  </a:cubicBezTo>
                  <a:cubicBezTo>
                    <a:pt x="23758" y="3245"/>
                    <a:pt x="23718" y="3075"/>
                    <a:pt x="23663" y="2912"/>
                  </a:cubicBezTo>
                  <a:lnTo>
                    <a:pt x="23641" y="2842"/>
                  </a:lnTo>
                  <a:cubicBezTo>
                    <a:pt x="23621" y="2783"/>
                    <a:pt x="23603" y="2725"/>
                    <a:pt x="23574" y="2653"/>
                  </a:cubicBezTo>
                  <a:lnTo>
                    <a:pt x="23462" y="2409"/>
                  </a:lnTo>
                  <a:cubicBezTo>
                    <a:pt x="23438" y="2355"/>
                    <a:pt x="23416" y="2315"/>
                    <a:pt x="23400" y="2289"/>
                  </a:cubicBezTo>
                  <a:lnTo>
                    <a:pt x="23293" y="2102"/>
                  </a:lnTo>
                  <a:lnTo>
                    <a:pt x="23261" y="2052"/>
                  </a:lnTo>
                  <a:lnTo>
                    <a:pt x="23168" y="1916"/>
                  </a:lnTo>
                  <a:cubicBezTo>
                    <a:pt x="23098" y="1814"/>
                    <a:pt x="23028" y="1711"/>
                    <a:pt x="22949" y="1619"/>
                  </a:cubicBezTo>
                  <a:cubicBezTo>
                    <a:pt x="22783" y="1399"/>
                    <a:pt x="22567" y="1177"/>
                    <a:pt x="22279" y="936"/>
                  </a:cubicBezTo>
                  <a:cubicBezTo>
                    <a:pt x="21717" y="493"/>
                    <a:pt x="21095" y="286"/>
                    <a:pt x="20671" y="191"/>
                  </a:cubicBezTo>
                  <a:cubicBezTo>
                    <a:pt x="20182" y="80"/>
                    <a:pt x="19752" y="45"/>
                    <a:pt x="19352" y="21"/>
                  </a:cubicBezTo>
                  <a:cubicBezTo>
                    <a:pt x="19067" y="7"/>
                    <a:pt x="18793" y="1"/>
                    <a:pt x="184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8"/>
            <p:cNvSpPr/>
            <p:nvPr/>
          </p:nvSpPr>
          <p:spPr>
            <a:xfrm>
              <a:off x="3349300" y="2190200"/>
              <a:ext cx="579325" cy="89275"/>
            </a:xfrm>
            <a:custGeom>
              <a:avLst/>
              <a:gdLst/>
              <a:ahLst/>
              <a:cxnLst/>
              <a:rect l="l" t="t" r="r" b="b"/>
              <a:pathLst>
                <a:path w="23173" h="3571" extrusionOk="0">
                  <a:moveTo>
                    <a:pt x="1" y="0"/>
                  </a:moveTo>
                  <a:lnTo>
                    <a:pt x="1" y="3570"/>
                  </a:lnTo>
                  <a:lnTo>
                    <a:pt x="23172" y="3570"/>
                  </a:lnTo>
                  <a:lnTo>
                    <a:pt x="231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8"/>
            <p:cNvSpPr/>
            <p:nvPr/>
          </p:nvSpPr>
          <p:spPr>
            <a:xfrm>
              <a:off x="3369175" y="2124025"/>
              <a:ext cx="539550" cy="39550"/>
            </a:xfrm>
            <a:custGeom>
              <a:avLst/>
              <a:gdLst/>
              <a:ahLst/>
              <a:cxnLst/>
              <a:rect l="l" t="t" r="r" b="b"/>
              <a:pathLst>
                <a:path w="21582" h="1582" extrusionOk="0">
                  <a:moveTo>
                    <a:pt x="1" y="1"/>
                  </a:moveTo>
                  <a:lnTo>
                    <a:pt x="1" y="1582"/>
                  </a:lnTo>
                  <a:lnTo>
                    <a:pt x="21581" y="1582"/>
                  </a:lnTo>
                  <a:lnTo>
                    <a:pt x="215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8"/>
            <p:cNvSpPr/>
            <p:nvPr/>
          </p:nvSpPr>
          <p:spPr>
            <a:xfrm>
              <a:off x="3398875" y="383350"/>
              <a:ext cx="480150" cy="56500"/>
            </a:xfrm>
            <a:custGeom>
              <a:avLst/>
              <a:gdLst/>
              <a:ahLst/>
              <a:cxnLst/>
              <a:rect l="l" t="t" r="r" b="b"/>
              <a:pathLst>
                <a:path w="19206" h="2260" extrusionOk="0">
                  <a:moveTo>
                    <a:pt x="1" y="0"/>
                  </a:moveTo>
                  <a:lnTo>
                    <a:pt x="1" y="2260"/>
                  </a:lnTo>
                  <a:lnTo>
                    <a:pt x="19205" y="2260"/>
                  </a:lnTo>
                  <a:lnTo>
                    <a:pt x="19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8"/>
            <p:cNvSpPr/>
            <p:nvPr/>
          </p:nvSpPr>
          <p:spPr>
            <a:xfrm>
              <a:off x="3372625" y="344550"/>
              <a:ext cx="532675" cy="28250"/>
            </a:xfrm>
            <a:custGeom>
              <a:avLst/>
              <a:gdLst/>
              <a:ahLst/>
              <a:cxnLst/>
              <a:rect l="l" t="t" r="r" b="b"/>
              <a:pathLst>
                <a:path w="21307" h="1130" extrusionOk="0">
                  <a:moveTo>
                    <a:pt x="0" y="0"/>
                  </a:moveTo>
                  <a:lnTo>
                    <a:pt x="0" y="1129"/>
                  </a:lnTo>
                  <a:lnTo>
                    <a:pt x="21307" y="1129"/>
                  </a:lnTo>
                  <a:lnTo>
                    <a:pt x="2130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5" name="Google Shape;335;p18"/>
          <p:cNvGrpSpPr/>
          <p:nvPr/>
        </p:nvGrpSpPr>
        <p:grpSpPr>
          <a:xfrm>
            <a:off x="8428995" y="-38"/>
            <a:ext cx="1411291" cy="5143545"/>
            <a:chOff x="4108825" y="344550"/>
            <a:chExt cx="530900" cy="1934900"/>
          </a:xfrm>
        </p:grpSpPr>
        <p:sp>
          <p:nvSpPr>
            <p:cNvPr id="336" name="Google Shape;336;p18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8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8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8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8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8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8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8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4" name="Google Shape;344;p18"/>
          <p:cNvSpPr txBox="1">
            <a:spLocks noGrp="1"/>
          </p:cNvSpPr>
          <p:nvPr>
            <p:ph type="subTitle" idx="1"/>
          </p:nvPr>
        </p:nvSpPr>
        <p:spPr>
          <a:xfrm>
            <a:off x="3829600" y="2468550"/>
            <a:ext cx="4599300" cy="77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5" name="Google Shape;345;p18"/>
          <p:cNvSpPr txBox="1">
            <a:spLocks noGrp="1"/>
          </p:cNvSpPr>
          <p:nvPr>
            <p:ph type="title"/>
          </p:nvPr>
        </p:nvSpPr>
        <p:spPr>
          <a:xfrm>
            <a:off x="3829600" y="1895850"/>
            <a:ext cx="4599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2_1_1"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9"/>
          <p:cNvSpPr/>
          <p:nvPr/>
        </p:nvSpPr>
        <p:spPr>
          <a:xfrm>
            <a:off x="0" y="960600"/>
            <a:ext cx="9144000" cy="32223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8" name="Google Shape;348;p19"/>
          <p:cNvGrpSpPr/>
          <p:nvPr/>
        </p:nvGrpSpPr>
        <p:grpSpPr>
          <a:xfrm>
            <a:off x="8429052" y="-39"/>
            <a:ext cx="1446979" cy="5143611"/>
            <a:chOff x="4811900" y="344550"/>
            <a:chExt cx="544325" cy="1934925"/>
          </a:xfrm>
        </p:grpSpPr>
        <p:sp>
          <p:nvSpPr>
            <p:cNvPr id="349" name="Google Shape;349;p19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9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9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9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9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9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9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6" name="Google Shape;356;p19"/>
          <p:cNvGrpSpPr/>
          <p:nvPr/>
        </p:nvGrpSpPr>
        <p:grpSpPr>
          <a:xfrm>
            <a:off x="-944490" y="-27"/>
            <a:ext cx="1659585" cy="5143556"/>
            <a:chOff x="1765950" y="344425"/>
            <a:chExt cx="624350" cy="1935050"/>
          </a:xfrm>
        </p:grpSpPr>
        <p:sp>
          <p:nvSpPr>
            <p:cNvPr id="357" name="Google Shape;357;p19"/>
            <p:cNvSpPr/>
            <p:nvPr/>
          </p:nvSpPr>
          <p:spPr>
            <a:xfrm>
              <a:off x="1787475" y="344425"/>
              <a:ext cx="581125" cy="168100"/>
            </a:xfrm>
            <a:custGeom>
              <a:avLst/>
              <a:gdLst/>
              <a:ahLst/>
              <a:cxnLst/>
              <a:rect l="l" t="t" r="r" b="b"/>
              <a:pathLst>
                <a:path w="23245" h="6724" extrusionOk="0">
                  <a:moveTo>
                    <a:pt x="1525" y="2624"/>
                  </a:move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4" y="2625"/>
                    <a:pt x="1525" y="2624"/>
                  </a:cubicBezTo>
                  <a:close/>
                  <a:moveTo>
                    <a:pt x="18182" y="1"/>
                  </a:moveTo>
                  <a:cubicBezTo>
                    <a:pt x="18147" y="1"/>
                    <a:pt x="18114" y="1"/>
                    <a:pt x="18081" y="1"/>
                  </a:cubicBezTo>
                  <a:cubicBezTo>
                    <a:pt x="17579" y="7"/>
                    <a:pt x="17292" y="11"/>
                    <a:pt x="17292" y="11"/>
                  </a:cubicBezTo>
                  <a:cubicBezTo>
                    <a:pt x="17271" y="11"/>
                    <a:pt x="17250" y="12"/>
                    <a:pt x="17228" y="14"/>
                  </a:cubicBezTo>
                  <a:cubicBezTo>
                    <a:pt x="17214" y="15"/>
                    <a:pt x="17202" y="20"/>
                    <a:pt x="17188" y="21"/>
                  </a:cubicBezTo>
                  <a:cubicBezTo>
                    <a:pt x="16862" y="37"/>
                    <a:pt x="16451" y="58"/>
                    <a:pt x="15966" y="71"/>
                  </a:cubicBezTo>
                  <a:cubicBezTo>
                    <a:pt x="15377" y="82"/>
                    <a:pt x="14687" y="108"/>
                    <a:pt x="13952" y="115"/>
                  </a:cubicBezTo>
                  <a:cubicBezTo>
                    <a:pt x="13214" y="122"/>
                    <a:pt x="12427" y="128"/>
                    <a:pt x="11641" y="134"/>
                  </a:cubicBezTo>
                  <a:cubicBezTo>
                    <a:pt x="10854" y="128"/>
                    <a:pt x="10068" y="123"/>
                    <a:pt x="9331" y="117"/>
                  </a:cubicBezTo>
                  <a:cubicBezTo>
                    <a:pt x="8593" y="113"/>
                    <a:pt x="7906" y="84"/>
                    <a:pt x="7315" y="73"/>
                  </a:cubicBezTo>
                  <a:cubicBezTo>
                    <a:pt x="6802" y="62"/>
                    <a:pt x="6368" y="37"/>
                    <a:pt x="6037" y="21"/>
                  </a:cubicBezTo>
                  <a:cubicBezTo>
                    <a:pt x="6008" y="17"/>
                    <a:pt x="5981" y="12"/>
                    <a:pt x="5952" y="12"/>
                  </a:cubicBezTo>
                  <a:cubicBezTo>
                    <a:pt x="5952" y="12"/>
                    <a:pt x="5878" y="11"/>
                    <a:pt x="5739" y="10"/>
                  </a:cubicBezTo>
                  <a:cubicBezTo>
                    <a:pt x="5598" y="5"/>
                    <a:pt x="5479" y="4"/>
                    <a:pt x="5398" y="4"/>
                  </a:cubicBezTo>
                  <a:cubicBezTo>
                    <a:pt x="5326" y="4"/>
                    <a:pt x="5285" y="5"/>
                    <a:pt x="5285" y="5"/>
                  </a:cubicBezTo>
                  <a:cubicBezTo>
                    <a:pt x="5245" y="4"/>
                    <a:pt x="5207" y="4"/>
                    <a:pt x="5165" y="4"/>
                  </a:cubicBezTo>
                  <a:cubicBezTo>
                    <a:pt x="5126" y="4"/>
                    <a:pt x="5085" y="4"/>
                    <a:pt x="5044" y="4"/>
                  </a:cubicBezTo>
                  <a:cubicBezTo>
                    <a:pt x="4811" y="4"/>
                    <a:pt x="4542" y="9"/>
                    <a:pt x="4229" y="25"/>
                  </a:cubicBezTo>
                  <a:cubicBezTo>
                    <a:pt x="3862" y="47"/>
                    <a:pt x="3439" y="78"/>
                    <a:pt x="2959" y="187"/>
                  </a:cubicBezTo>
                  <a:cubicBezTo>
                    <a:pt x="2482" y="294"/>
                    <a:pt x="1931" y="508"/>
                    <a:pt x="1459" y="882"/>
                  </a:cubicBezTo>
                  <a:cubicBezTo>
                    <a:pt x="1232" y="1073"/>
                    <a:pt x="1011" y="1283"/>
                    <a:pt x="837" y="1517"/>
                  </a:cubicBezTo>
                  <a:cubicBezTo>
                    <a:pt x="741" y="1631"/>
                    <a:pt x="663" y="1751"/>
                    <a:pt x="581" y="1872"/>
                  </a:cubicBezTo>
                  <a:lnTo>
                    <a:pt x="550" y="1917"/>
                  </a:lnTo>
                  <a:lnTo>
                    <a:pt x="534" y="1940"/>
                  </a:lnTo>
                  <a:lnTo>
                    <a:pt x="511" y="1977"/>
                  </a:lnTo>
                  <a:lnTo>
                    <a:pt x="505" y="1987"/>
                  </a:lnTo>
                  <a:lnTo>
                    <a:pt x="456" y="2072"/>
                  </a:lnTo>
                  <a:lnTo>
                    <a:pt x="407" y="2158"/>
                  </a:lnTo>
                  <a:cubicBezTo>
                    <a:pt x="392" y="2184"/>
                    <a:pt x="374" y="2216"/>
                    <a:pt x="355" y="2259"/>
                  </a:cubicBezTo>
                  <a:lnTo>
                    <a:pt x="244" y="2502"/>
                  </a:lnTo>
                  <a:cubicBezTo>
                    <a:pt x="212" y="2581"/>
                    <a:pt x="191" y="2657"/>
                    <a:pt x="164" y="2735"/>
                  </a:cubicBezTo>
                  <a:cubicBezTo>
                    <a:pt x="113" y="2891"/>
                    <a:pt x="78" y="3052"/>
                    <a:pt x="53" y="3216"/>
                  </a:cubicBezTo>
                  <a:cubicBezTo>
                    <a:pt x="1" y="3541"/>
                    <a:pt x="10" y="3878"/>
                    <a:pt x="64" y="4206"/>
                  </a:cubicBezTo>
                  <a:cubicBezTo>
                    <a:pt x="170" y="4865"/>
                    <a:pt x="504" y="5486"/>
                    <a:pt x="981" y="5947"/>
                  </a:cubicBezTo>
                  <a:cubicBezTo>
                    <a:pt x="1219" y="6174"/>
                    <a:pt x="1495" y="6368"/>
                    <a:pt x="1793" y="6502"/>
                  </a:cubicBezTo>
                  <a:cubicBezTo>
                    <a:pt x="2120" y="6648"/>
                    <a:pt x="2441" y="6714"/>
                    <a:pt x="2775" y="6723"/>
                  </a:cubicBezTo>
                  <a:cubicBezTo>
                    <a:pt x="2790" y="6723"/>
                    <a:pt x="2805" y="6723"/>
                    <a:pt x="2820" y="6723"/>
                  </a:cubicBezTo>
                  <a:cubicBezTo>
                    <a:pt x="3463" y="6723"/>
                    <a:pt x="4079" y="6467"/>
                    <a:pt x="4513" y="6055"/>
                  </a:cubicBezTo>
                  <a:cubicBezTo>
                    <a:pt x="4571" y="6005"/>
                    <a:pt x="4622" y="5948"/>
                    <a:pt x="4670" y="5891"/>
                  </a:cubicBezTo>
                  <a:cubicBezTo>
                    <a:pt x="4722" y="5835"/>
                    <a:pt x="4771" y="5776"/>
                    <a:pt x="4811" y="5715"/>
                  </a:cubicBezTo>
                  <a:lnTo>
                    <a:pt x="4876" y="5625"/>
                  </a:lnTo>
                  <a:lnTo>
                    <a:pt x="4891" y="5602"/>
                  </a:lnTo>
                  <a:cubicBezTo>
                    <a:pt x="4911" y="5571"/>
                    <a:pt x="4904" y="5581"/>
                    <a:pt x="4911" y="5569"/>
                  </a:cubicBezTo>
                  <a:lnTo>
                    <a:pt x="4935" y="5527"/>
                  </a:lnTo>
                  <a:lnTo>
                    <a:pt x="4982" y="5443"/>
                  </a:lnTo>
                  <a:lnTo>
                    <a:pt x="5033" y="5338"/>
                  </a:lnTo>
                  <a:cubicBezTo>
                    <a:pt x="5164" y="5058"/>
                    <a:pt x="5227" y="4784"/>
                    <a:pt x="5239" y="4502"/>
                  </a:cubicBezTo>
                  <a:cubicBezTo>
                    <a:pt x="5263" y="3944"/>
                    <a:pt x="5035" y="3407"/>
                    <a:pt x="4668" y="3083"/>
                  </a:cubicBezTo>
                  <a:cubicBezTo>
                    <a:pt x="4382" y="2813"/>
                    <a:pt x="4012" y="2683"/>
                    <a:pt x="3677" y="2683"/>
                  </a:cubicBezTo>
                  <a:cubicBezTo>
                    <a:pt x="3595" y="2683"/>
                    <a:pt x="3514" y="2691"/>
                    <a:pt x="3437" y="2707"/>
                  </a:cubicBezTo>
                  <a:cubicBezTo>
                    <a:pt x="3040" y="2774"/>
                    <a:pt x="2745" y="3040"/>
                    <a:pt x="2632" y="3302"/>
                  </a:cubicBezTo>
                  <a:cubicBezTo>
                    <a:pt x="2511" y="3561"/>
                    <a:pt x="2516" y="3784"/>
                    <a:pt x="2524" y="3924"/>
                  </a:cubicBezTo>
                  <a:lnTo>
                    <a:pt x="2773" y="3924"/>
                  </a:lnTo>
                  <a:lnTo>
                    <a:pt x="2773" y="3918"/>
                  </a:lnTo>
                  <a:cubicBezTo>
                    <a:pt x="2773" y="3799"/>
                    <a:pt x="2787" y="3617"/>
                    <a:pt x="2890" y="3434"/>
                  </a:cubicBezTo>
                  <a:cubicBezTo>
                    <a:pt x="2987" y="3252"/>
                    <a:pt x="3198" y="3084"/>
                    <a:pt x="3491" y="3054"/>
                  </a:cubicBezTo>
                  <a:cubicBezTo>
                    <a:pt x="3526" y="3050"/>
                    <a:pt x="3562" y="3048"/>
                    <a:pt x="3598" y="3048"/>
                  </a:cubicBezTo>
                  <a:cubicBezTo>
                    <a:pt x="3862" y="3048"/>
                    <a:pt x="4151" y="3157"/>
                    <a:pt x="4364" y="3395"/>
                  </a:cubicBezTo>
                  <a:cubicBezTo>
                    <a:pt x="4613" y="3655"/>
                    <a:pt x="4746" y="4051"/>
                    <a:pt x="4696" y="4462"/>
                  </a:cubicBezTo>
                  <a:cubicBezTo>
                    <a:pt x="4673" y="4663"/>
                    <a:pt x="4602" y="4878"/>
                    <a:pt x="4502" y="5052"/>
                  </a:cubicBezTo>
                  <a:lnTo>
                    <a:pt x="4465" y="5118"/>
                  </a:lnTo>
                  <a:lnTo>
                    <a:pt x="4412" y="5197"/>
                  </a:lnTo>
                  <a:lnTo>
                    <a:pt x="4385" y="5237"/>
                  </a:lnTo>
                  <a:cubicBezTo>
                    <a:pt x="4384" y="5237"/>
                    <a:pt x="4375" y="5251"/>
                    <a:pt x="4375" y="5251"/>
                  </a:cubicBezTo>
                  <a:cubicBezTo>
                    <a:pt x="4374" y="5251"/>
                    <a:pt x="4375" y="5249"/>
                    <a:pt x="4378" y="5245"/>
                  </a:cubicBezTo>
                  <a:lnTo>
                    <a:pt x="4378" y="5245"/>
                  </a:lnTo>
                  <a:lnTo>
                    <a:pt x="4365" y="5260"/>
                  </a:lnTo>
                  <a:lnTo>
                    <a:pt x="4310" y="5323"/>
                  </a:lnTo>
                  <a:cubicBezTo>
                    <a:pt x="4275" y="5366"/>
                    <a:pt x="4237" y="5406"/>
                    <a:pt x="4196" y="5443"/>
                  </a:cubicBezTo>
                  <a:cubicBezTo>
                    <a:pt x="4157" y="5483"/>
                    <a:pt x="4116" y="5522"/>
                    <a:pt x="4072" y="5554"/>
                  </a:cubicBezTo>
                  <a:cubicBezTo>
                    <a:pt x="3770" y="5799"/>
                    <a:pt x="3378" y="5938"/>
                    <a:pt x="2983" y="5938"/>
                  </a:cubicBezTo>
                  <a:cubicBezTo>
                    <a:pt x="2926" y="5938"/>
                    <a:pt x="2868" y="5935"/>
                    <a:pt x="2811" y="5929"/>
                  </a:cubicBezTo>
                  <a:cubicBezTo>
                    <a:pt x="2590" y="5908"/>
                    <a:pt x="2357" y="5836"/>
                    <a:pt x="2180" y="5737"/>
                  </a:cubicBezTo>
                  <a:cubicBezTo>
                    <a:pt x="1975" y="5625"/>
                    <a:pt x="1793" y="5474"/>
                    <a:pt x="1637" y="5299"/>
                  </a:cubicBezTo>
                  <a:cubicBezTo>
                    <a:pt x="1331" y="4949"/>
                    <a:pt x="1141" y="4508"/>
                    <a:pt x="1109" y="4062"/>
                  </a:cubicBezTo>
                  <a:cubicBezTo>
                    <a:pt x="1090" y="3840"/>
                    <a:pt x="1101" y="3620"/>
                    <a:pt x="1155" y="3411"/>
                  </a:cubicBezTo>
                  <a:cubicBezTo>
                    <a:pt x="1180" y="3307"/>
                    <a:pt x="1210" y="3204"/>
                    <a:pt x="1251" y="3108"/>
                  </a:cubicBezTo>
                  <a:cubicBezTo>
                    <a:pt x="1273" y="3061"/>
                    <a:pt x="1290" y="3010"/>
                    <a:pt x="1313" y="2968"/>
                  </a:cubicBezTo>
                  <a:cubicBezTo>
                    <a:pt x="1336" y="2929"/>
                    <a:pt x="1357" y="2891"/>
                    <a:pt x="1377" y="2851"/>
                  </a:cubicBezTo>
                  <a:cubicBezTo>
                    <a:pt x="1383" y="2834"/>
                    <a:pt x="1400" y="2810"/>
                    <a:pt x="1421" y="2780"/>
                  </a:cubicBezTo>
                  <a:lnTo>
                    <a:pt x="1475" y="2698"/>
                  </a:ln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3" y="2627"/>
                    <a:pt x="1523" y="2627"/>
                  </a:cubicBezTo>
                  <a:cubicBezTo>
                    <a:pt x="1523" y="2627"/>
                    <a:pt x="1524" y="2626"/>
                    <a:pt x="1526" y="2622"/>
                  </a:cubicBezTo>
                  <a:lnTo>
                    <a:pt x="1566" y="2573"/>
                  </a:lnTo>
                  <a:cubicBezTo>
                    <a:pt x="1639" y="2485"/>
                    <a:pt x="1708" y="2393"/>
                    <a:pt x="1783" y="2318"/>
                  </a:cubicBezTo>
                  <a:cubicBezTo>
                    <a:pt x="1926" y="2154"/>
                    <a:pt x="2084" y="2035"/>
                    <a:pt x="2236" y="1923"/>
                  </a:cubicBezTo>
                  <a:cubicBezTo>
                    <a:pt x="2547" y="1722"/>
                    <a:pt x="2879" y="1619"/>
                    <a:pt x="3232" y="1567"/>
                  </a:cubicBezTo>
                  <a:cubicBezTo>
                    <a:pt x="3494" y="1529"/>
                    <a:pt x="3759" y="1518"/>
                    <a:pt x="4009" y="1518"/>
                  </a:cubicBezTo>
                  <a:cubicBezTo>
                    <a:pt x="4094" y="1518"/>
                    <a:pt x="4176" y="1519"/>
                    <a:pt x="4257" y="1521"/>
                  </a:cubicBezTo>
                  <a:cubicBezTo>
                    <a:pt x="4577" y="1529"/>
                    <a:pt x="4866" y="1549"/>
                    <a:pt x="5101" y="1569"/>
                  </a:cubicBezTo>
                  <a:cubicBezTo>
                    <a:pt x="5155" y="1575"/>
                    <a:pt x="5203" y="1579"/>
                    <a:pt x="5251" y="1584"/>
                  </a:cubicBezTo>
                  <a:lnTo>
                    <a:pt x="5253" y="1584"/>
                  </a:lnTo>
                  <a:cubicBezTo>
                    <a:pt x="5642" y="1620"/>
                    <a:pt x="5861" y="1639"/>
                    <a:pt x="5861" y="1639"/>
                  </a:cubicBezTo>
                  <a:lnTo>
                    <a:pt x="5871" y="1640"/>
                  </a:lnTo>
                  <a:cubicBezTo>
                    <a:pt x="5891" y="1642"/>
                    <a:pt x="5912" y="1642"/>
                    <a:pt x="5933" y="1642"/>
                  </a:cubicBezTo>
                  <a:cubicBezTo>
                    <a:pt x="6277" y="1667"/>
                    <a:pt x="6726" y="1739"/>
                    <a:pt x="7316" y="1765"/>
                  </a:cubicBezTo>
                  <a:cubicBezTo>
                    <a:pt x="7906" y="1791"/>
                    <a:pt x="8594" y="1845"/>
                    <a:pt x="9332" y="1861"/>
                  </a:cubicBezTo>
                  <a:cubicBezTo>
                    <a:pt x="9701" y="1870"/>
                    <a:pt x="10081" y="1885"/>
                    <a:pt x="10469" y="1885"/>
                  </a:cubicBezTo>
                  <a:cubicBezTo>
                    <a:pt x="10856" y="1887"/>
                    <a:pt x="11249" y="1891"/>
                    <a:pt x="11642" y="1894"/>
                  </a:cubicBezTo>
                  <a:cubicBezTo>
                    <a:pt x="12035" y="1890"/>
                    <a:pt x="12428" y="1887"/>
                    <a:pt x="12815" y="1883"/>
                  </a:cubicBezTo>
                  <a:cubicBezTo>
                    <a:pt x="13203" y="1880"/>
                    <a:pt x="13583" y="1865"/>
                    <a:pt x="13953" y="1857"/>
                  </a:cubicBezTo>
                  <a:cubicBezTo>
                    <a:pt x="14321" y="1851"/>
                    <a:pt x="14677" y="1826"/>
                    <a:pt x="15015" y="1810"/>
                  </a:cubicBezTo>
                  <a:cubicBezTo>
                    <a:pt x="15354" y="1793"/>
                    <a:pt x="15673" y="1776"/>
                    <a:pt x="15968" y="1762"/>
                  </a:cubicBezTo>
                  <a:cubicBezTo>
                    <a:pt x="16558" y="1734"/>
                    <a:pt x="17050" y="1676"/>
                    <a:pt x="17394" y="1651"/>
                  </a:cubicBezTo>
                  <a:cubicBezTo>
                    <a:pt x="17553" y="1637"/>
                    <a:pt x="17678" y="1619"/>
                    <a:pt x="17770" y="1603"/>
                  </a:cubicBezTo>
                  <a:cubicBezTo>
                    <a:pt x="17876" y="1593"/>
                    <a:pt x="18001" y="1583"/>
                    <a:pt x="18146" y="1568"/>
                  </a:cubicBezTo>
                  <a:cubicBezTo>
                    <a:pt x="18382" y="1549"/>
                    <a:pt x="18670" y="1529"/>
                    <a:pt x="18990" y="1519"/>
                  </a:cubicBezTo>
                  <a:cubicBezTo>
                    <a:pt x="19069" y="1518"/>
                    <a:pt x="19149" y="1517"/>
                    <a:pt x="19232" y="1517"/>
                  </a:cubicBezTo>
                  <a:cubicBezTo>
                    <a:pt x="19484" y="1517"/>
                    <a:pt x="19752" y="1527"/>
                    <a:pt x="20015" y="1565"/>
                  </a:cubicBezTo>
                  <a:cubicBezTo>
                    <a:pt x="20367" y="1619"/>
                    <a:pt x="20700" y="1721"/>
                    <a:pt x="21011" y="1922"/>
                  </a:cubicBezTo>
                  <a:cubicBezTo>
                    <a:pt x="21163" y="2034"/>
                    <a:pt x="21319" y="2153"/>
                    <a:pt x="21463" y="2317"/>
                  </a:cubicBezTo>
                  <a:cubicBezTo>
                    <a:pt x="21538" y="2391"/>
                    <a:pt x="21606" y="2482"/>
                    <a:pt x="21679" y="2571"/>
                  </a:cubicBezTo>
                  <a:lnTo>
                    <a:pt x="21707" y="2604"/>
                  </a:lnTo>
                  <a:lnTo>
                    <a:pt x="21720" y="2621"/>
                  </a:lnTo>
                  <a:cubicBezTo>
                    <a:pt x="21723" y="2625"/>
                    <a:pt x="21725" y="2627"/>
                    <a:pt x="21725" y="2627"/>
                  </a:cubicBezTo>
                  <a:cubicBezTo>
                    <a:pt x="21726" y="2627"/>
                    <a:pt x="21717" y="2615"/>
                    <a:pt x="21713" y="2606"/>
                  </a:cubicBezTo>
                  <a:lnTo>
                    <a:pt x="21713" y="2606"/>
                  </a:lnTo>
                  <a:lnTo>
                    <a:pt x="21718" y="2615"/>
                  </a:lnTo>
                  <a:lnTo>
                    <a:pt x="21773" y="2695"/>
                  </a:lnTo>
                  <a:lnTo>
                    <a:pt x="21829" y="2777"/>
                  </a:lnTo>
                  <a:cubicBezTo>
                    <a:pt x="21849" y="2806"/>
                    <a:pt x="21866" y="2831"/>
                    <a:pt x="21872" y="2848"/>
                  </a:cubicBezTo>
                  <a:cubicBezTo>
                    <a:pt x="21892" y="2886"/>
                    <a:pt x="21913" y="2924"/>
                    <a:pt x="21936" y="2964"/>
                  </a:cubicBezTo>
                  <a:cubicBezTo>
                    <a:pt x="21957" y="3007"/>
                    <a:pt x="21975" y="3058"/>
                    <a:pt x="21998" y="3105"/>
                  </a:cubicBezTo>
                  <a:cubicBezTo>
                    <a:pt x="22039" y="3201"/>
                    <a:pt x="22068" y="3304"/>
                    <a:pt x="22093" y="3409"/>
                  </a:cubicBezTo>
                  <a:cubicBezTo>
                    <a:pt x="22147" y="3616"/>
                    <a:pt x="22158" y="3837"/>
                    <a:pt x="22140" y="4059"/>
                  </a:cubicBezTo>
                  <a:cubicBezTo>
                    <a:pt x="22108" y="4505"/>
                    <a:pt x="21917" y="4945"/>
                    <a:pt x="21611" y="5297"/>
                  </a:cubicBezTo>
                  <a:cubicBezTo>
                    <a:pt x="21454" y="5471"/>
                    <a:pt x="21275" y="5621"/>
                    <a:pt x="21068" y="5734"/>
                  </a:cubicBezTo>
                  <a:cubicBezTo>
                    <a:pt x="20890" y="5833"/>
                    <a:pt x="20657" y="5906"/>
                    <a:pt x="20437" y="5927"/>
                  </a:cubicBezTo>
                  <a:cubicBezTo>
                    <a:pt x="20380" y="5933"/>
                    <a:pt x="20323" y="5936"/>
                    <a:pt x="20266" y="5936"/>
                  </a:cubicBezTo>
                  <a:cubicBezTo>
                    <a:pt x="19872" y="5936"/>
                    <a:pt x="19478" y="5796"/>
                    <a:pt x="19175" y="5550"/>
                  </a:cubicBezTo>
                  <a:cubicBezTo>
                    <a:pt x="19131" y="5519"/>
                    <a:pt x="19090" y="5481"/>
                    <a:pt x="19051" y="5441"/>
                  </a:cubicBezTo>
                  <a:cubicBezTo>
                    <a:pt x="19010" y="5404"/>
                    <a:pt x="18972" y="5364"/>
                    <a:pt x="18937" y="5320"/>
                  </a:cubicBezTo>
                  <a:lnTo>
                    <a:pt x="18883" y="5257"/>
                  </a:lnTo>
                  <a:lnTo>
                    <a:pt x="18869" y="5242"/>
                  </a:lnTo>
                  <a:lnTo>
                    <a:pt x="18869" y="5242"/>
                  </a:lnTo>
                  <a:cubicBezTo>
                    <a:pt x="18872" y="5247"/>
                    <a:pt x="18873" y="5249"/>
                    <a:pt x="18873" y="5249"/>
                  </a:cubicBezTo>
                  <a:cubicBezTo>
                    <a:pt x="18873" y="5249"/>
                    <a:pt x="18864" y="5235"/>
                    <a:pt x="18864" y="5235"/>
                  </a:cubicBezTo>
                  <a:lnTo>
                    <a:pt x="18837" y="5195"/>
                  </a:lnTo>
                  <a:lnTo>
                    <a:pt x="18783" y="5115"/>
                  </a:lnTo>
                  <a:lnTo>
                    <a:pt x="18746" y="5049"/>
                  </a:lnTo>
                  <a:cubicBezTo>
                    <a:pt x="18647" y="4874"/>
                    <a:pt x="18575" y="4661"/>
                    <a:pt x="18551" y="4459"/>
                  </a:cubicBezTo>
                  <a:cubicBezTo>
                    <a:pt x="18502" y="4048"/>
                    <a:pt x="18634" y="3652"/>
                    <a:pt x="18883" y="3392"/>
                  </a:cubicBezTo>
                  <a:cubicBezTo>
                    <a:pt x="19096" y="3154"/>
                    <a:pt x="19383" y="3045"/>
                    <a:pt x="19646" y="3045"/>
                  </a:cubicBezTo>
                  <a:cubicBezTo>
                    <a:pt x="19684" y="3045"/>
                    <a:pt x="19721" y="3047"/>
                    <a:pt x="19757" y="3052"/>
                  </a:cubicBezTo>
                  <a:cubicBezTo>
                    <a:pt x="20049" y="3081"/>
                    <a:pt x="20261" y="3248"/>
                    <a:pt x="20358" y="3431"/>
                  </a:cubicBezTo>
                  <a:cubicBezTo>
                    <a:pt x="20454" y="3605"/>
                    <a:pt x="20471" y="3775"/>
                    <a:pt x="20473" y="3894"/>
                  </a:cubicBezTo>
                  <a:lnTo>
                    <a:pt x="20723" y="3894"/>
                  </a:lnTo>
                  <a:cubicBezTo>
                    <a:pt x="20729" y="3753"/>
                    <a:pt x="20728" y="3544"/>
                    <a:pt x="20615" y="3299"/>
                  </a:cubicBezTo>
                  <a:cubicBezTo>
                    <a:pt x="20502" y="3037"/>
                    <a:pt x="20206" y="2771"/>
                    <a:pt x="19810" y="2704"/>
                  </a:cubicBezTo>
                  <a:cubicBezTo>
                    <a:pt x="19734" y="2688"/>
                    <a:pt x="19653" y="2680"/>
                    <a:pt x="19571" y="2680"/>
                  </a:cubicBezTo>
                  <a:cubicBezTo>
                    <a:pt x="19235" y="2680"/>
                    <a:pt x="18864" y="2811"/>
                    <a:pt x="18579" y="3081"/>
                  </a:cubicBezTo>
                  <a:cubicBezTo>
                    <a:pt x="18213" y="3405"/>
                    <a:pt x="17983" y="3941"/>
                    <a:pt x="18009" y="4499"/>
                  </a:cubicBezTo>
                  <a:cubicBezTo>
                    <a:pt x="18021" y="4780"/>
                    <a:pt x="18083" y="5056"/>
                    <a:pt x="18214" y="5335"/>
                  </a:cubicBezTo>
                  <a:lnTo>
                    <a:pt x="18265" y="5441"/>
                  </a:lnTo>
                  <a:lnTo>
                    <a:pt x="18312" y="5524"/>
                  </a:lnTo>
                  <a:lnTo>
                    <a:pt x="18337" y="5566"/>
                  </a:lnTo>
                  <a:cubicBezTo>
                    <a:pt x="18344" y="5579"/>
                    <a:pt x="18337" y="5568"/>
                    <a:pt x="18357" y="5600"/>
                  </a:cubicBezTo>
                  <a:lnTo>
                    <a:pt x="18373" y="5622"/>
                  </a:lnTo>
                  <a:lnTo>
                    <a:pt x="18436" y="5713"/>
                  </a:lnTo>
                  <a:cubicBezTo>
                    <a:pt x="18478" y="5775"/>
                    <a:pt x="18526" y="5833"/>
                    <a:pt x="18577" y="5888"/>
                  </a:cubicBezTo>
                  <a:cubicBezTo>
                    <a:pt x="18625" y="5945"/>
                    <a:pt x="18678" y="6002"/>
                    <a:pt x="18736" y="6052"/>
                  </a:cubicBezTo>
                  <a:cubicBezTo>
                    <a:pt x="19167" y="6464"/>
                    <a:pt x="19781" y="6720"/>
                    <a:pt x="20423" y="6720"/>
                  </a:cubicBezTo>
                  <a:cubicBezTo>
                    <a:pt x="20441" y="6720"/>
                    <a:pt x="20458" y="6720"/>
                    <a:pt x="20476" y="6720"/>
                  </a:cubicBezTo>
                  <a:cubicBezTo>
                    <a:pt x="20809" y="6713"/>
                    <a:pt x="21129" y="6646"/>
                    <a:pt x="21456" y="6499"/>
                  </a:cubicBezTo>
                  <a:cubicBezTo>
                    <a:pt x="21755" y="6365"/>
                    <a:pt x="22031" y="6171"/>
                    <a:pt x="22270" y="5944"/>
                  </a:cubicBezTo>
                  <a:cubicBezTo>
                    <a:pt x="22745" y="5483"/>
                    <a:pt x="23078" y="4862"/>
                    <a:pt x="23181" y="4203"/>
                  </a:cubicBezTo>
                  <a:cubicBezTo>
                    <a:pt x="23236" y="3874"/>
                    <a:pt x="23244" y="3539"/>
                    <a:pt x="23193" y="3213"/>
                  </a:cubicBezTo>
                  <a:cubicBezTo>
                    <a:pt x="23168" y="3051"/>
                    <a:pt x="23134" y="2888"/>
                    <a:pt x="23082" y="2733"/>
                  </a:cubicBezTo>
                  <a:cubicBezTo>
                    <a:pt x="23057" y="2654"/>
                    <a:pt x="23034" y="2579"/>
                    <a:pt x="23001" y="2499"/>
                  </a:cubicBezTo>
                  <a:lnTo>
                    <a:pt x="22891" y="2257"/>
                  </a:lnTo>
                  <a:cubicBezTo>
                    <a:pt x="22871" y="2213"/>
                    <a:pt x="22855" y="2181"/>
                    <a:pt x="22839" y="2155"/>
                  </a:cubicBezTo>
                  <a:lnTo>
                    <a:pt x="22790" y="2069"/>
                  </a:lnTo>
                  <a:lnTo>
                    <a:pt x="22742" y="1985"/>
                  </a:lnTo>
                  <a:lnTo>
                    <a:pt x="22735" y="1975"/>
                  </a:lnTo>
                  <a:lnTo>
                    <a:pt x="22712" y="1938"/>
                  </a:lnTo>
                  <a:lnTo>
                    <a:pt x="22666" y="1869"/>
                  </a:lnTo>
                  <a:cubicBezTo>
                    <a:pt x="22583" y="1749"/>
                    <a:pt x="22506" y="1628"/>
                    <a:pt x="22409" y="1514"/>
                  </a:cubicBezTo>
                  <a:cubicBezTo>
                    <a:pt x="22234" y="1281"/>
                    <a:pt x="22013" y="1071"/>
                    <a:pt x="21786" y="879"/>
                  </a:cubicBezTo>
                  <a:cubicBezTo>
                    <a:pt x="21313" y="507"/>
                    <a:pt x="20763" y="292"/>
                    <a:pt x="20286" y="185"/>
                  </a:cubicBezTo>
                  <a:cubicBezTo>
                    <a:pt x="19805" y="76"/>
                    <a:pt x="19382" y="45"/>
                    <a:pt x="19015" y="21"/>
                  </a:cubicBezTo>
                  <a:cubicBezTo>
                    <a:pt x="18696" y="4"/>
                    <a:pt x="18419" y="1"/>
                    <a:pt x="181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9"/>
            <p:cNvSpPr/>
            <p:nvPr/>
          </p:nvSpPr>
          <p:spPr>
            <a:xfrm>
              <a:off x="1867400" y="402575"/>
              <a:ext cx="421450" cy="1681225"/>
            </a:xfrm>
            <a:custGeom>
              <a:avLst/>
              <a:gdLst/>
              <a:ahLst/>
              <a:cxnLst/>
              <a:rect l="l" t="t" r="r" b="b"/>
              <a:pathLst>
                <a:path w="16858" h="67249" extrusionOk="0">
                  <a:moveTo>
                    <a:pt x="4631" y="4814"/>
                  </a:moveTo>
                  <a:lnTo>
                    <a:pt x="4631" y="66426"/>
                  </a:lnTo>
                  <a:lnTo>
                    <a:pt x="3614" y="66426"/>
                  </a:lnTo>
                  <a:lnTo>
                    <a:pt x="3614" y="4814"/>
                  </a:lnTo>
                  <a:close/>
                  <a:moveTo>
                    <a:pt x="7502" y="4814"/>
                  </a:moveTo>
                  <a:lnTo>
                    <a:pt x="7502" y="66426"/>
                  </a:lnTo>
                  <a:lnTo>
                    <a:pt x="6484" y="66426"/>
                  </a:lnTo>
                  <a:lnTo>
                    <a:pt x="6484" y="4814"/>
                  </a:lnTo>
                  <a:close/>
                  <a:moveTo>
                    <a:pt x="10372" y="4814"/>
                  </a:moveTo>
                  <a:lnTo>
                    <a:pt x="10372" y="66426"/>
                  </a:lnTo>
                  <a:lnTo>
                    <a:pt x="9356" y="66426"/>
                  </a:lnTo>
                  <a:lnTo>
                    <a:pt x="9356" y="4814"/>
                  </a:lnTo>
                  <a:close/>
                  <a:moveTo>
                    <a:pt x="13243" y="4814"/>
                  </a:moveTo>
                  <a:lnTo>
                    <a:pt x="13243" y="66426"/>
                  </a:lnTo>
                  <a:lnTo>
                    <a:pt x="12227" y="66426"/>
                  </a:lnTo>
                  <a:lnTo>
                    <a:pt x="12227" y="4814"/>
                  </a:lnTo>
                  <a:close/>
                  <a:moveTo>
                    <a:pt x="15110" y="0"/>
                  </a:moveTo>
                  <a:cubicBezTo>
                    <a:pt x="15078" y="2"/>
                    <a:pt x="14674" y="38"/>
                    <a:pt x="14674" y="38"/>
                  </a:cubicBezTo>
                  <a:cubicBezTo>
                    <a:pt x="14547" y="59"/>
                    <a:pt x="14410" y="77"/>
                    <a:pt x="14270" y="90"/>
                  </a:cubicBezTo>
                  <a:cubicBezTo>
                    <a:pt x="14140" y="99"/>
                    <a:pt x="14010" y="111"/>
                    <a:pt x="13865" y="125"/>
                  </a:cubicBezTo>
                  <a:cubicBezTo>
                    <a:pt x="13576" y="150"/>
                    <a:pt x="13217" y="183"/>
                    <a:pt x="12812" y="202"/>
                  </a:cubicBezTo>
                  <a:lnTo>
                    <a:pt x="11578" y="267"/>
                  </a:lnTo>
                  <a:cubicBezTo>
                    <a:pt x="11319" y="280"/>
                    <a:pt x="11049" y="295"/>
                    <a:pt x="10772" y="299"/>
                  </a:cubicBezTo>
                  <a:lnTo>
                    <a:pt x="10393" y="309"/>
                  </a:lnTo>
                  <a:cubicBezTo>
                    <a:pt x="10142" y="315"/>
                    <a:pt x="9888" y="324"/>
                    <a:pt x="9631" y="326"/>
                  </a:cubicBezTo>
                  <a:lnTo>
                    <a:pt x="8457" y="336"/>
                  </a:lnTo>
                  <a:lnTo>
                    <a:pt x="7270" y="327"/>
                  </a:lnTo>
                  <a:cubicBezTo>
                    <a:pt x="7000" y="327"/>
                    <a:pt x="6728" y="319"/>
                    <a:pt x="6462" y="311"/>
                  </a:cubicBezTo>
                  <a:lnTo>
                    <a:pt x="6121" y="302"/>
                  </a:lnTo>
                  <a:cubicBezTo>
                    <a:pt x="5629" y="292"/>
                    <a:pt x="5154" y="265"/>
                    <a:pt x="4734" y="240"/>
                  </a:cubicBezTo>
                  <a:cubicBezTo>
                    <a:pt x="4510" y="228"/>
                    <a:pt x="4294" y="215"/>
                    <a:pt x="4091" y="207"/>
                  </a:cubicBezTo>
                  <a:cubicBezTo>
                    <a:pt x="3695" y="189"/>
                    <a:pt x="3359" y="152"/>
                    <a:pt x="3088" y="121"/>
                  </a:cubicBezTo>
                  <a:cubicBezTo>
                    <a:pt x="2947" y="106"/>
                    <a:pt x="2821" y="92"/>
                    <a:pt x="2706" y="83"/>
                  </a:cubicBezTo>
                  <a:cubicBezTo>
                    <a:pt x="2674" y="81"/>
                    <a:pt x="2642" y="80"/>
                    <a:pt x="2610" y="78"/>
                  </a:cubicBezTo>
                  <a:cubicBezTo>
                    <a:pt x="2610" y="78"/>
                    <a:pt x="1778" y="2"/>
                    <a:pt x="1752" y="1"/>
                  </a:cubicBezTo>
                  <a:lnTo>
                    <a:pt x="1752" y="1"/>
                  </a:lnTo>
                  <a:cubicBezTo>
                    <a:pt x="1836" y="60"/>
                    <a:pt x="1916" y="126"/>
                    <a:pt x="1993" y="196"/>
                  </a:cubicBezTo>
                  <a:cubicBezTo>
                    <a:pt x="2539" y="684"/>
                    <a:pt x="2845" y="1435"/>
                    <a:pt x="2811" y="2212"/>
                  </a:cubicBezTo>
                  <a:cubicBezTo>
                    <a:pt x="2795" y="2608"/>
                    <a:pt x="2703" y="2974"/>
                    <a:pt x="2535" y="3336"/>
                  </a:cubicBezTo>
                  <a:lnTo>
                    <a:pt x="2463" y="3473"/>
                  </a:lnTo>
                  <a:lnTo>
                    <a:pt x="2389" y="3603"/>
                  </a:lnTo>
                  <a:cubicBezTo>
                    <a:pt x="2382" y="3616"/>
                    <a:pt x="2370" y="3639"/>
                    <a:pt x="2333" y="3696"/>
                  </a:cubicBezTo>
                  <a:lnTo>
                    <a:pt x="2238" y="3832"/>
                  </a:lnTo>
                  <a:cubicBezTo>
                    <a:pt x="2191" y="3899"/>
                    <a:pt x="2126" y="3983"/>
                    <a:pt x="2048" y="4070"/>
                  </a:cubicBezTo>
                  <a:cubicBezTo>
                    <a:pt x="1974" y="4157"/>
                    <a:pt x="1904" y="4228"/>
                    <a:pt x="1832" y="4291"/>
                  </a:cubicBezTo>
                  <a:cubicBezTo>
                    <a:pt x="1724" y="4394"/>
                    <a:pt x="1605" y="4486"/>
                    <a:pt x="1482" y="4572"/>
                  </a:cubicBezTo>
                  <a:lnTo>
                    <a:pt x="1482" y="66427"/>
                  </a:lnTo>
                  <a:lnTo>
                    <a:pt x="0" y="66427"/>
                  </a:lnTo>
                  <a:lnTo>
                    <a:pt x="0" y="67248"/>
                  </a:lnTo>
                  <a:lnTo>
                    <a:pt x="16857" y="67248"/>
                  </a:lnTo>
                  <a:lnTo>
                    <a:pt x="16857" y="66427"/>
                  </a:lnTo>
                  <a:lnTo>
                    <a:pt x="15377" y="66427"/>
                  </a:lnTo>
                  <a:lnTo>
                    <a:pt x="15377" y="4572"/>
                  </a:lnTo>
                  <a:cubicBezTo>
                    <a:pt x="15254" y="4486"/>
                    <a:pt x="15135" y="4394"/>
                    <a:pt x="15026" y="4291"/>
                  </a:cubicBezTo>
                  <a:cubicBezTo>
                    <a:pt x="14954" y="4229"/>
                    <a:pt x="14885" y="4157"/>
                    <a:pt x="14812" y="4070"/>
                  </a:cubicBezTo>
                  <a:cubicBezTo>
                    <a:pt x="14732" y="3983"/>
                    <a:pt x="14665" y="3899"/>
                    <a:pt x="14609" y="3812"/>
                  </a:cubicBezTo>
                  <a:lnTo>
                    <a:pt x="14540" y="3716"/>
                  </a:lnTo>
                  <a:cubicBezTo>
                    <a:pt x="14494" y="3647"/>
                    <a:pt x="14478" y="3619"/>
                    <a:pt x="14471" y="3606"/>
                  </a:cubicBezTo>
                  <a:lnTo>
                    <a:pt x="14396" y="3474"/>
                  </a:lnTo>
                  <a:lnTo>
                    <a:pt x="14333" y="3346"/>
                  </a:lnTo>
                  <a:cubicBezTo>
                    <a:pt x="14160" y="2972"/>
                    <a:pt x="14069" y="2606"/>
                    <a:pt x="14053" y="2209"/>
                  </a:cubicBezTo>
                  <a:cubicBezTo>
                    <a:pt x="14018" y="1434"/>
                    <a:pt x="14322" y="683"/>
                    <a:pt x="14870" y="195"/>
                  </a:cubicBezTo>
                  <a:cubicBezTo>
                    <a:pt x="14946" y="125"/>
                    <a:pt x="15025" y="59"/>
                    <a:pt x="151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9"/>
            <p:cNvSpPr/>
            <p:nvPr/>
          </p:nvSpPr>
          <p:spPr>
            <a:xfrm>
              <a:off x="1765950" y="2260450"/>
              <a:ext cx="624350" cy="19025"/>
            </a:xfrm>
            <a:custGeom>
              <a:avLst/>
              <a:gdLst/>
              <a:ahLst/>
              <a:cxnLst/>
              <a:rect l="l" t="t" r="r" b="b"/>
              <a:pathLst>
                <a:path w="24974" h="761" extrusionOk="0">
                  <a:moveTo>
                    <a:pt x="0" y="0"/>
                  </a:moveTo>
                  <a:lnTo>
                    <a:pt x="0" y="760"/>
                  </a:lnTo>
                  <a:lnTo>
                    <a:pt x="24973" y="760"/>
                  </a:lnTo>
                  <a:lnTo>
                    <a:pt x="249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9"/>
            <p:cNvSpPr/>
            <p:nvPr/>
          </p:nvSpPr>
          <p:spPr>
            <a:xfrm>
              <a:off x="1850300" y="2103275"/>
              <a:ext cx="455675" cy="20575"/>
            </a:xfrm>
            <a:custGeom>
              <a:avLst/>
              <a:gdLst/>
              <a:ahLst/>
              <a:cxnLst/>
              <a:rect l="l" t="t" r="r" b="b"/>
              <a:pathLst>
                <a:path w="18227" h="823" extrusionOk="0">
                  <a:moveTo>
                    <a:pt x="0" y="1"/>
                  </a:moveTo>
                  <a:lnTo>
                    <a:pt x="0" y="823"/>
                  </a:lnTo>
                  <a:lnTo>
                    <a:pt x="18226" y="823"/>
                  </a:lnTo>
                  <a:lnTo>
                    <a:pt x="182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9"/>
            <p:cNvSpPr/>
            <p:nvPr/>
          </p:nvSpPr>
          <p:spPr>
            <a:xfrm>
              <a:off x="1788050" y="2215250"/>
              <a:ext cx="580100" cy="27950"/>
            </a:xfrm>
            <a:custGeom>
              <a:avLst/>
              <a:gdLst/>
              <a:ahLst/>
              <a:cxnLst/>
              <a:rect l="l" t="t" r="r" b="b"/>
              <a:pathLst>
                <a:path w="23204" h="1118" extrusionOk="0">
                  <a:moveTo>
                    <a:pt x="1" y="1"/>
                  </a:moveTo>
                  <a:lnTo>
                    <a:pt x="1" y="1118"/>
                  </a:lnTo>
                  <a:lnTo>
                    <a:pt x="23204" y="1118"/>
                  </a:lnTo>
                  <a:lnTo>
                    <a:pt x="232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9"/>
            <p:cNvSpPr/>
            <p:nvPr/>
          </p:nvSpPr>
          <p:spPr>
            <a:xfrm>
              <a:off x="1827250" y="2147650"/>
              <a:ext cx="501675" cy="47875"/>
            </a:xfrm>
            <a:custGeom>
              <a:avLst/>
              <a:gdLst/>
              <a:ahLst/>
              <a:cxnLst/>
              <a:rect l="l" t="t" r="r" b="b"/>
              <a:pathLst>
                <a:path w="20067" h="1915" extrusionOk="0">
                  <a:moveTo>
                    <a:pt x="1" y="1"/>
                  </a:moveTo>
                  <a:lnTo>
                    <a:pt x="1" y="1915"/>
                  </a:lnTo>
                  <a:lnTo>
                    <a:pt x="20066" y="1915"/>
                  </a:lnTo>
                  <a:lnTo>
                    <a:pt x="2006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9"/>
            <p:cNvSpPr/>
            <p:nvPr/>
          </p:nvSpPr>
          <p:spPr>
            <a:xfrm>
              <a:off x="1825875" y="409525"/>
              <a:ext cx="200" cy="300"/>
            </a:xfrm>
            <a:custGeom>
              <a:avLst/>
              <a:gdLst/>
              <a:ahLst/>
              <a:cxnLst/>
              <a:rect l="l" t="t" r="r" b="b"/>
              <a:pathLst>
                <a:path w="8" h="12" extrusionOk="0">
                  <a:moveTo>
                    <a:pt x="8" y="1"/>
                  </a:moveTo>
                  <a:cubicBezTo>
                    <a:pt x="8" y="1"/>
                    <a:pt x="6" y="3"/>
                    <a:pt x="4" y="6"/>
                  </a:cubicBezTo>
                  <a:lnTo>
                    <a:pt x="4" y="6"/>
                  </a:lnTo>
                  <a:lnTo>
                    <a:pt x="8" y="1"/>
                  </a:lnTo>
                  <a:cubicBezTo>
                    <a:pt x="8" y="1"/>
                    <a:pt x="8" y="1"/>
                    <a:pt x="8" y="1"/>
                  </a:cubicBezTo>
                  <a:close/>
                  <a:moveTo>
                    <a:pt x="4" y="6"/>
                  </a:move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cubicBezTo>
                    <a:pt x="3" y="7"/>
                    <a:pt x="4" y="7"/>
                    <a:pt x="4" y="6"/>
                  </a:cubicBezTo>
                  <a:close/>
                  <a:moveTo>
                    <a:pt x="3" y="8"/>
                  </a:moveTo>
                  <a:cubicBezTo>
                    <a:pt x="2" y="9"/>
                    <a:pt x="1" y="10"/>
                    <a:pt x="1" y="12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4" name="Google Shape;364;p19"/>
          <p:cNvSpPr txBox="1">
            <a:spLocks noGrp="1"/>
          </p:cNvSpPr>
          <p:nvPr>
            <p:ph type="subTitle" idx="1"/>
          </p:nvPr>
        </p:nvSpPr>
        <p:spPr>
          <a:xfrm>
            <a:off x="715100" y="2468550"/>
            <a:ext cx="4599300" cy="77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5" name="Google Shape;365;p19"/>
          <p:cNvSpPr txBox="1">
            <a:spLocks noGrp="1"/>
          </p:cNvSpPr>
          <p:nvPr>
            <p:ph type="title"/>
          </p:nvPr>
        </p:nvSpPr>
        <p:spPr>
          <a:xfrm>
            <a:off x="715100" y="1895850"/>
            <a:ext cx="4599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"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0"/>
          <p:cNvSpPr/>
          <p:nvPr/>
        </p:nvSpPr>
        <p:spPr>
          <a:xfrm>
            <a:off x="0" y="301450"/>
            <a:ext cx="91440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369" name="Google Shape;369;p20"/>
          <p:cNvGrpSpPr/>
          <p:nvPr/>
        </p:nvGrpSpPr>
        <p:grpSpPr>
          <a:xfrm>
            <a:off x="8433470" y="35"/>
            <a:ext cx="1446925" cy="5143418"/>
            <a:chOff x="4811900" y="344550"/>
            <a:chExt cx="544325" cy="1934925"/>
          </a:xfrm>
        </p:grpSpPr>
        <p:sp>
          <p:nvSpPr>
            <p:cNvPr id="370" name="Google Shape;370;p20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0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0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0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0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0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0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7" name="Google Shape;377;p20"/>
          <p:cNvGrpSpPr/>
          <p:nvPr/>
        </p:nvGrpSpPr>
        <p:grpSpPr>
          <a:xfrm>
            <a:off x="-726930" y="35"/>
            <a:ext cx="1446925" cy="5143418"/>
            <a:chOff x="4811900" y="344550"/>
            <a:chExt cx="544325" cy="1934925"/>
          </a:xfrm>
        </p:grpSpPr>
        <p:sp>
          <p:nvSpPr>
            <p:cNvPr id="378" name="Google Shape;378;p20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0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0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0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0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0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0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3"/>
          <p:cNvGrpSpPr/>
          <p:nvPr/>
        </p:nvGrpSpPr>
        <p:grpSpPr>
          <a:xfrm>
            <a:off x="101520" y="8"/>
            <a:ext cx="1411291" cy="5143545"/>
            <a:chOff x="4108825" y="344550"/>
            <a:chExt cx="530900" cy="1934900"/>
          </a:xfrm>
        </p:grpSpPr>
        <p:sp>
          <p:nvSpPr>
            <p:cNvPr id="30" name="Google Shape;30;p3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Google Shape;38;p3"/>
          <p:cNvSpPr txBox="1">
            <a:spLocks noGrp="1"/>
          </p:cNvSpPr>
          <p:nvPr>
            <p:ph type="title"/>
          </p:nvPr>
        </p:nvSpPr>
        <p:spPr>
          <a:xfrm>
            <a:off x="4098250" y="1952400"/>
            <a:ext cx="4339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title" idx="2" hasCustomPrompt="1"/>
          </p:nvPr>
        </p:nvSpPr>
        <p:spPr>
          <a:xfrm>
            <a:off x="2435400" y="1952400"/>
            <a:ext cx="1662900" cy="123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10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0" name="Google Shape;40;p3"/>
          <p:cNvSpPr txBox="1">
            <a:spLocks noGrp="1"/>
          </p:cNvSpPr>
          <p:nvPr>
            <p:ph type="subTitle" idx="1"/>
          </p:nvPr>
        </p:nvSpPr>
        <p:spPr>
          <a:xfrm>
            <a:off x="4098250" y="2794200"/>
            <a:ext cx="4339800" cy="39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_1"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1"/>
          <p:cNvSpPr/>
          <p:nvPr/>
        </p:nvSpPr>
        <p:spPr>
          <a:xfrm>
            <a:off x="0" y="301450"/>
            <a:ext cx="91440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388" name="Google Shape;388;p21"/>
          <p:cNvGrpSpPr/>
          <p:nvPr/>
        </p:nvGrpSpPr>
        <p:grpSpPr>
          <a:xfrm>
            <a:off x="-985689" y="-3164"/>
            <a:ext cx="1659585" cy="5143556"/>
            <a:chOff x="1765950" y="344425"/>
            <a:chExt cx="624350" cy="1935050"/>
          </a:xfrm>
        </p:grpSpPr>
        <p:sp>
          <p:nvSpPr>
            <p:cNvPr id="389" name="Google Shape;389;p21"/>
            <p:cNvSpPr/>
            <p:nvPr/>
          </p:nvSpPr>
          <p:spPr>
            <a:xfrm>
              <a:off x="1787475" y="344425"/>
              <a:ext cx="581125" cy="168100"/>
            </a:xfrm>
            <a:custGeom>
              <a:avLst/>
              <a:gdLst/>
              <a:ahLst/>
              <a:cxnLst/>
              <a:rect l="l" t="t" r="r" b="b"/>
              <a:pathLst>
                <a:path w="23245" h="6724" extrusionOk="0">
                  <a:moveTo>
                    <a:pt x="1525" y="2624"/>
                  </a:move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4" y="2625"/>
                    <a:pt x="1525" y="2624"/>
                  </a:cubicBezTo>
                  <a:close/>
                  <a:moveTo>
                    <a:pt x="18182" y="1"/>
                  </a:moveTo>
                  <a:cubicBezTo>
                    <a:pt x="18147" y="1"/>
                    <a:pt x="18114" y="1"/>
                    <a:pt x="18081" y="1"/>
                  </a:cubicBezTo>
                  <a:cubicBezTo>
                    <a:pt x="17579" y="7"/>
                    <a:pt x="17292" y="11"/>
                    <a:pt x="17292" y="11"/>
                  </a:cubicBezTo>
                  <a:cubicBezTo>
                    <a:pt x="17271" y="11"/>
                    <a:pt x="17250" y="12"/>
                    <a:pt x="17228" y="14"/>
                  </a:cubicBezTo>
                  <a:cubicBezTo>
                    <a:pt x="17214" y="15"/>
                    <a:pt x="17202" y="20"/>
                    <a:pt x="17188" y="21"/>
                  </a:cubicBezTo>
                  <a:cubicBezTo>
                    <a:pt x="16862" y="37"/>
                    <a:pt x="16451" y="58"/>
                    <a:pt x="15966" y="71"/>
                  </a:cubicBezTo>
                  <a:cubicBezTo>
                    <a:pt x="15377" y="82"/>
                    <a:pt x="14687" y="108"/>
                    <a:pt x="13952" y="115"/>
                  </a:cubicBezTo>
                  <a:cubicBezTo>
                    <a:pt x="13214" y="122"/>
                    <a:pt x="12427" y="128"/>
                    <a:pt x="11641" y="134"/>
                  </a:cubicBezTo>
                  <a:cubicBezTo>
                    <a:pt x="10854" y="128"/>
                    <a:pt x="10068" y="123"/>
                    <a:pt x="9331" y="117"/>
                  </a:cubicBezTo>
                  <a:cubicBezTo>
                    <a:pt x="8593" y="113"/>
                    <a:pt x="7906" y="84"/>
                    <a:pt x="7315" y="73"/>
                  </a:cubicBezTo>
                  <a:cubicBezTo>
                    <a:pt x="6802" y="62"/>
                    <a:pt x="6368" y="37"/>
                    <a:pt x="6037" y="21"/>
                  </a:cubicBezTo>
                  <a:cubicBezTo>
                    <a:pt x="6008" y="17"/>
                    <a:pt x="5981" y="12"/>
                    <a:pt x="5952" y="12"/>
                  </a:cubicBezTo>
                  <a:cubicBezTo>
                    <a:pt x="5952" y="12"/>
                    <a:pt x="5878" y="11"/>
                    <a:pt x="5739" y="10"/>
                  </a:cubicBezTo>
                  <a:cubicBezTo>
                    <a:pt x="5598" y="5"/>
                    <a:pt x="5479" y="4"/>
                    <a:pt x="5398" y="4"/>
                  </a:cubicBezTo>
                  <a:cubicBezTo>
                    <a:pt x="5326" y="4"/>
                    <a:pt x="5285" y="5"/>
                    <a:pt x="5285" y="5"/>
                  </a:cubicBezTo>
                  <a:cubicBezTo>
                    <a:pt x="5245" y="4"/>
                    <a:pt x="5207" y="4"/>
                    <a:pt x="5165" y="4"/>
                  </a:cubicBezTo>
                  <a:cubicBezTo>
                    <a:pt x="5126" y="4"/>
                    <a:pt x="5085" y="4"/>
                    <a:pt x="5044" y="4"/>
                  </a:cubicBezTo>
                  <a:cubicBezTo>
                    <a:pt x="4811" y="4"/>
                    <a:pt x="4542" y="9"/>
                    <a:pt x="4229" y="25"/>
                  </a:cubicBezTo>
                  <a:cubicBezTo>
                    <a:pt x="3862" y="47"/>
                    <a:pt x="3439" y="78"/>
                    <a:pt x="2959" y="187"/>
                  </a:cubicBezTo>
                  <a:cubicBezTo>
                    <a:pt x="2482" y="294"/>
                    <a:pt x="1931" y="508"/>
                    <a:pt x="1459" y="882"/>
                  </a:cubicBezTo>
                  <a:cubicBezTo>
                    <a:pt x="1232" y="1073"/>
                    <a:pt x="1011" y="1283"/>
                    <a:pt x="837" y="1517"/>
                  </a:cubicBezTo>
                  <a:cubicBezTo>
                    <a:pt x="741" y="1631"/>
                    <a:pt x="663" y="1751"/>
                    <a:pt x="581" y="1872"/>
                  </a:cubicBezTo>
                  <a:lnTo>
                    <a:pt x="550" y="1917"/>
                  </a:lnTo>
                  <a:lnTo>
                    <a:pt x="534" y="1940"/>
                  </a:lnTo>
                  <a:lnTo>
                    <a:pt x="511" y="1977"/>
                  </a:lnTo>
                  <a:lnTo>
                    <a:pt x="505" y="1987"/>
                  </a:lnTo>
                  <a:lnTo>
                    <a:pt x="456" y="2072"/>
                  </a:lnTo>
                  <a:lnTo>
                    <a:pt x="407" y="2158"/>
                  </a:lnTo>
                  <a:cubicBezTo>
                    <a:pt x="392" y="2184"/>
                    <a:pt x="374" y="2216"/>
                    <a:pt x="355" y="2259"/>
                  </a:cubicBezTo>
                  <a:lnTo>
                    <a:pt x="244" y="2502"/>
                  </a:lnTo>
                  <a:cubicBezTo>
                    <a:pt x="212" y="2581"/>
                    <a:pt x="191" y="2657"/>
                    <a:pt x="164" y="2735"/>
                  </a:cubicBezTo>
                  <a:cubicBezTo>
                    <a:pt x="113" y="2891"/>
                    <a:pt x="78" y="3052"/>
                    <a:pt x="53" y="3216"/>
                  </a:cubicBezTo>
                  <a:cubicBezTo>
                    <a:pt x="1" y="3541"/>
                    <a:pt x="10" y="3878"/>
                    <a:pt x="64" y="4206"/>
                  </a:cubicBezTo>
                  <a:cubicBezTo>
                    <a:pt x="170" y="4865"/>
                    <a:pt x="504" y="5486"/>
                    <a:pt x="981" y="5947"/>
                  </a:cubicBezTo>
                  <a:cubicBezTo>
                    <a:pt x="1219" y="6174"/>
                    <a:pt x="1495" y="6368"/>
                    <a:pt x="1793" y="6502"/>
                  </a:cubicBezTo>
                  <a:cubicBezTo>
                    <a:pt x="2120" y="6648"/>
                    <a:pt x="2441" y="6714"/>
                    <a:pt x="2775" y="6723"/>
                  </a:cubicBezTo>
                  <a:cubicBezTo>
                    <a:pt x="2790" y="6723"/>
                    <a:pt x="2805" y="6723"/>
                    <a:pt x="2820" y="6723"/>
                  </a:cubicBezTo>
                  <a:cubicBezTo>
                    <a:pt x="3463" y="6723"/>
                    <a:pt x="4079" y="6467"/>
                    <a:pt x="4513" y="6055"/>
                  </a:cubicBezTo>
                  <a:cubicBezTo>
                    <a:pt x="4571" y="6005"/>
                    <a:pt x="4622" y="5948"/>
                    <a:pt x="4670" y="5891"/>
                  </a:cubicBezTo>
                  <a:cubicBezTo>
                    <a:pt x="4722" y="5835"/>
                    <a:pt x="4771" y="5776"/>
                    <a:pt x="4811" y="5715"/>
                  </a:cubicBezTo>
                  <a:lnTo>
                    <a:pt x="4876" y="5625"/>
                  </a:lnTo>
                  <a:lnTo>
                    <a:pt x="4891" y="5602"/>
                  </a:lnTo>
                  <a:cubicBezTo>
                    <a:pt x="4911" y="5571"/>
                    <a:pt x="4904" y="5581"/>
                    <a:pt x="4911" y="5569"/>
                  </a:cubicBezTo>
                  <a:lnTo>
                    <a:pt x="4935" y="5527"/>
                  </a:lnTo>
                  <a:lnTo>
                    <a:pt x="4982" y="5443"/>
                  </a:lnTo>
                  <a:lnTo>
                    <a:pt x="5033" y="5338"/>
                  </a:lnTo>
                  <a:cubicBezTo>
                    <a:pt x="5164" y="5058"/>
                    <a:pt x="5227" y="4784"/>
                    <a:pt x="5239" y="4502"/>
                  </a:cubicBezTo>
                  <a:cubicBezTo>
                    <a:pt x="5263" y="3944"/>
                    <a:pt x="5035" y="3407"/>
                    <a:pt x="4668" y="3083"/>
                  </a:cubicBezTo>
                  <a:cubicBezTo>
                    <a:pt x="4382" y="2813"/>
                    <a:pt x="4012" y="2683"/>
                    <a:pt x="3677" y="2683"/>
                  </a:cubicBezTo>
                  <a:cubicBezTo>
                    <a:pt x="3595" y="2683"/>
                    <a:pt x="3514" y="2691"/>
                    <a:pt x="3437" y="2707"/>
                  </a:cubicBezTo>
                  <a:cubicBezTo>
                    <a:pt x="3040" y="2774"/>
                    <a:pt x="2745" y="3040"/>
                    <a:pt x="2632" y="3302"/>
                  </a:cubicBezTo>
                  <a:cubicBezTo>
                    <a:pt x="2511" y="3561"/>
                    <a:pt x="2516" y="3784"/>
                    <a:pt x="2524" y="3924"/>
                  </a:cubicBezTo>
                  <a:lnTo>
                    <a:pt x="2773" y="3924"/>
                  </a:lnTo>
                  <a:lnTo>
                    <a:pt x="2773" y="3918"/>
                  </a:lnTo>
                  <a:cubicBezTo>
                    <a:pt x="2773" y="3799"/>
                    <a:pt x="2787" y="3617"/>
                    <a:pt x="2890" y="3434"/>
                  </a:cubicBezTo>
                  <a:cubicBezTo>
                    <a:pt x="2987" y="3252"/>
                    <a:pt x="3198" y="3084"/>
                    <a:pt x="3491" y="3054"/>
                  </a:cubicBezTo>
                  <a:cubicBezTo>
                    <a:pt x="3526" y="3050"/>
                    <a:pt x="3562" y="3048"/>
                    <a:pt x="3598" y="3048"/>
                  </a:cubicBezTo>
                  <a:cubicBezTo>
                    <a:pt x="3862" y="3048"/>
                    <a:pt x="4151" y="3157"/>
                    <a:pt x="4364" y="3395"/>
                  </a:cubicBezTo>
                  <a:cubicBezTo>
                    <a:pt x="4613" y="3655"/>
                    <a:pt x="4746" y="4051"/>
                    <a:pt x="4696" y="4462"/>
                  </a:cubicBezTo>
                  <a:cubicBezTo>
                    <a:pt x="4673" y="4663"/>
                    <a:pt x="4602" y="4878"/>
                    <a:pt x="4502" y="5052"/>
                  </a:cubicBezTo>
                  <a:lnTo>
                    <a:pt x="4465" y="5118"/>
                  </a:lnTo>
                  <a:lnTo>
                    <a:pt x="4412" y="5197"/>
                  </a:lnTo>
                  <a:lnTo>
                    <a:pt x="4385" y="5237"/>
                  </a:lnTo>
                  <a:cubicBezTo>
                    <a:pt x="4384" y="5237"/>
                    <a:pt x="4375" y="5251"/>
                    <a:pt x="4375" y="5251"/>
                  </a:cubicBezTo>
                  <a:cubicBezTo>
                    <a:pt x="4374" y="5251"/>
                    <a:pt x="4375" y="5249"/>
                    <a:pt x="4378" y="5245"/>
                  </a:cubicBezTo>
                  <a:lnTo>
                    <a:pt x="4378" y="5245"/>
                  </a:lnTo>
                  <a:lnTo>
                    <a:pt x="4365" y="5260"/>
                  </a:lnTo>
                  <a:lnTo>
                    <a:pt x="4310" y="5323"/>
                  </a:lnTo>
                  <a:cubicBezTo>
                    <a:pt x="4275" y="5366"/>
                    <a:pt x="4237" y="5406"/>
                    <a:pt x="4196" y="5443"/>
                  </a:cubicBezTo>
                  <a:cubicBezTo>
                    <a:pt x="4157" y="5483"/>
                    <a:pt x="4116" y="5522"/>
                    <a:pt x="4072" y="5554"/>
                  </a:cubicBezTo>
                  <a:cubicBezTo>
                    <a:pt x="3770" y="5799"/>
                    <a:pt x="3378" y="5938"/>
                    <a:pt x="2983" y="5938"/>
                  </a:cubicBezTo>
                  <a:cubicBezTo>
                    <a:pt x="2926" y="5938"/>
                    <a:pt x="2868" y="5935"/>
                    <a:pt x="2811" y="5929"/>
                  </a:cubicBezTo>
                  <a:cubicBezTo>
                    <a:pt x="2590" y="5908"/>
                    <a:pt x="2357" y="5836"/>
                    <a:pt x="2180" y="5737"/>
                  </a:cubicBezTo>
                  <a:cubicBezTo>
                    <a:pt x="1975" y="5625"/>
                    <a:pt x="1793" y="5474"/>
                    <a:pt x="1637" y="5299"/>
                  </a:cubicBezTo>
                  <a:cubicBezTo>
                    <a:pt x="1331" y="4949"/>
                    <a:pt x="1141" y="4508"/>
                    <a:pt x="1109" y="4062"/>
                  </a:cubicBezTo>
                  <a:cubicBezTo>
                    <a:pt x="1090" y="3840"/>
                    <a:pt x="1101" y="3620"/>
                    <a:pt x="1155" y="3411"/>
                  </a:cubicBezTo>
                  <a:cubicBezTo>
                    <a:pt x="1180" y="3307"/>
                    <a:pt x="1210" y="3204"/>
                    <a:pt x="1251" y="3108"/>
                  </a:cubicBezTo>
                  <a:cubicBezTo>
                    <a:pt x="1273" y="3061"/>
                    <a:pt x="1290" y="3010"/>
                    <a:pt x="1313" y="2968"/>
                  </a:cubicBezTo>
                  <a:cubicBezTo>
                    <a:pt x="1336" y="2929"/>
                    <a:pt x="1357" y="2891"/>
                    <a:pt x="1377" y="2851"/>
                  </a:cubicBezTo>
                  <a:cubicBezTo>
                    <a:pt x="1383" y="2834"/>
                    <a:pt x="1400" y="2810"/>
                    <a:pt x="1421" y="2780"/>
                  </a:cubicBezTo>
                  <a:lnTo>
                    <a:pt x="1475" y="2698"/>
                  </a:ln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3" y="2627"/>
                    <a:pt x="1523" y="2627"/>
                  </a:cubicBezTo>
                  <a:cubicBezTo>
                    <a:pt x="1523" y="2627"/>
                    <a:pt x="1524" y="2626"/>
                    <a:pt x="1526" y="2622"/>
                  </a:cubicBezTo>
                  <a:lnTo>
                    <a:pt x="1566" y="2573"/>
                  </a:lnTo>
                  <a:cubicBezTo>
                    <a:pt x="1639" y="2485"/>
                    <a:pt x="1708" y="2393"/>
                    <a:pt x="1783" y="2318"/>
                  </a:cubicBezTo>
                  <a:cubicBezTo>
                    <a:pt x="1926" y="2154"/>
                    <a:pt x="2084" y="2035"/>
                    <a:pt x="2236" y="1923"/>
                  </a:cubicBezTo>
                  <a:cubicBezTo>
                    <a:pt x="2547" y="1722"/>
                    <a:pt x="2879" y="1619"/>
                    <a:pt x="3232" y="1567"/>
                  </a:cubicBezTo>
                  <a:cubicBezTo>
                    <a:pt x="3494" y="1529"/>
                    <a:pt x="3759" y="1518"/>
                    <a:pt x="4009" y="1518"/>
                  </a:cubicBezTo>
                  <a:cubicBezTo>
                    <a:pt x="4094" y="1518"/>
                    <a:pt x="4176" y="1519"/>
                    <a:pt x="4257" y="1521"/>
                  </a:cubicBezTo>
                  <a:cubicBezTo>
                    <a:pt x="4577" y="1529"/>
                    <a:pt x="4866" y="1549"/>
                    <a:pt x="5101" y="1569"/>
                  </a:cubicBezTo>
                  <a:cubicBezTo>
                    <a:pt x="5155" y="1575"/>
                    <a:pt x="5203" y="1579"/>
                    <a:pt x="5251" y="1584"/>
                  </a:cubicBezTo>
                  <a:lnTo>
                    <a:pt x="5253" y="1584"/>
                  </a:lnTo>
                  <a:cubicBezTo>
                    <a:pt x="5642" y="1620"/>
                    <a:pt x="5861" y="1639"/>
                    <a:pt x="5861" y="1639"/>
                  </a:cubicBezTo>
                  <a:lnTo>
                    <a:pt x="5871" y="1640"/>
                  </a:lnTo>
                  <a:cubicBezTo>
                    <a:pt x="5891" y="1642"/>
                    <a:pt x="5912" y="1642"/>
                    <a:pt x="5933" y="1642"/>
                  </a:cubicBezTo>
                  <a:cubicBezTo>
                    <a:pt x="6277" y="1667"/>
                    <a:pt x="6726" y="1739"/>
                    <a:pt x="7316" y="1765"/>
                  </a:cubicBezTo>
                  <a:cubicBezTo>
                    <a:pt x="7906" y="1791"/>
                    <a:pt x="8594" y="1845"/>
                    <a:pt x="9332" y="1861"/>
                  </a:cubicBezTo>
                  <a:cubicBezTo>
                    <a:pt x="9701" y="1870"/>
                    <a:pt x="10081" y="1885"/>
                    <a:pt x="10469" y="1885"/>
                  </a:cubicBezTo>
                  <a:cubicBezTo>
                    <a:pt x="10856" y="1887"/>
                    <a:pt x="11249" y="1891"/>
                    <a:pt x="11642" y="1894"/>
                  </a:cubicBezTo>
                  <a:cubicBezTo>
                    <a:pt x="12035" y="1890"/>
                    <a:pt x="12428" y="1887"/>
                    <a:pt x="12815" y="1883"/>
                  </a:cubicBezTo>
                  <a:cubicBezTo>
                    <a:pt x="13203" y="1880"/>
                    <a:pt x="13583" y="1865"/>
                    <a:pt x="13953" y="1857"/>
                  </a:cubicBezTo>
                  <a:cubicBezTo>
                    <a:pt x="14321" y="1851"/>
                    <a:pt x="14677" y="1826"/>
                    <a:pt x="15015" y="1810"/>
                  </a:cubicBezTo>
                  <a:cubicBezTo>
                    <a:pt x="15354" y="1793"/>
                    <a:pt x="15673" y="1776"/>
                    <a:pt x="15968" y="1762"/>
                  </a:cubicBezTo>
                  <a:cubicBezTo>
                    <a:pt x="16558" y="1734"/>
                    <a:pt x="17050" y="1676"/>
                    <a:pt x="17394" y="1651"/>
                  </a:cubicBezTo>
                  <a:cubicBezTo>
                    <a:pt x="17553" y="1637"/>
                    <a:pt x="17678" y="1619"/>
                    <a:pt x="17770" y="1603"/>
                  </a:cubicBezTo>
                  <a:cubicBezTo>
                    <a:pt x="17876" y="1593"/>
                    <a:pt x="18001" y="1583"/>
                    <a:pt x="18146" y="1568"/>
                  </a:cubicBezTo>
                  <a:cubicBezTo>
                    <a:pt x="18382" y="1549"/>
                    <a:pt x="18670" y="1529"/>
                    <a:pt x="18990" y="1519"/>
                  </a:cubicBezTo>
                  <a:cubicBezTo>
                    <a:pt x="19069" y="1518"/>
                    <a:pt x="19149" y="1517"/>
                    <a:pt x="19232" y="1517"/>
                  </a:cubicBezTo>
                  <a:cubicBezTo>
                    <a:pt x="19484" y="1517"/>
                    <a:pt x="19752" y="1527"/>
                    <a:pt x="20015" y="1565"/>
                  </a:cubicBezTo>
                  <a:cubicBezTo>
                    <a:pt x="20367" y="1619"/>
                    <a:pt x="20700" y="1721"/>
                    <a:pt x="21011" y="1922"/>
                  </a:cubicBezTo>
                  <a:cubicBezTo>
                    <a:pt x="21163" y="2034"/>
                    <a:pt x="21319" y="2153"/>
                    <a:pt x="21463" y="2317"/>
                  </a:cubicBezTo>
                  <a:cubicBezTo>
                    <a:pt x="21538" y="2391"/>
                    <a:pt x="21606" y="2482"/>
                    <a:pt x="21679" y="2571"/>
                  </a:cubicBezTo>
                  <a:lnTo>
                    <a:pt x="21707" y="2604"/>
                  </a:lnTo>
                  <a:lnTo>
                    <a:pt x="21720" y="2621"/>
                  </a:lnTo>
                  <a:cubicBezTo>
                    <a:pt x="21723" y="2625"/>
                    <a:pt x="21725" y="2627"/>
                    <a:pt x="21725" y="2627"/>
                  </a:cubicBezTo>
                  <a:cubicBezTo>
                    <a:pt x="21726" y="2627"/>
                    <a:pt x="21717" y="2615"/>
                    <a:pt x="21713" y="2606"/>
                  </a:cubicBezTo>
                  <a:lnTo>
                    <a:pt x="21713" y="2606"/>
                  </a:lnTo>
                  <a:lnTo>
                    <a:pt x="21718" y="2615"/>
                  </a:lnTo>
                  <a:lnTo>
                    <a:pt x="21773" y="2695"/>
                  </a:lnTo>
                  <a:lnTo>
                    <a:pt x="21829" y="2777"/>
                  </a:lnTo>
                  <a:cubicBezTo>
                    <a:pt x="21849" y="2806"/>
                    <a:pt x="21866" y="2831"/>
                    <a:pt x="21872" y="2848"/>
                  </a:cubicBezTo>
                  <a:cubicBezTo>
                    <a:pt x="21892" y="2886"/>
                    <a:pt x="21913" y="2924"/>
                    <a:pt x="21936" y="2964"/>
                  </a:cubicBezTo>
                  <a:cubicBezTo>
                    <a:pt x="21957" y="3007"/>
                    <a:pt x="21975" y="3058"/>
                    <a:pt x="21998" y="3105"/>
                  </a:cubicBezTo>
                  <a:cubicBezTo>
                    <a:pt x="22039" y="3201"/>
                    <a:pt x="22068" y="3304"/>
                    <a:pt x="22093" y="3409"/>
                  </a:cubicBezTo>
                  <a:cubicBezTo>
                    <a:pt x="22147" y="3616"/>
                    <a:pt x="22158" y="3837"/>
                    <a:pt x="22140" y="4059"/>
                  </a:cubicBezTo>
                  <a:cubicBezTo>
                    <a:pt x="22108" y="4505"/>
                    <a:pt x="21917" y="4945"/>
                    <a:pt x="21611" y="5297"/>
                  </a:cubicBezTo>
                  <a:cubicBezTo>
                    <a:pt x="21454" y="5471"/>
                    <a:pt x="21275" y="5621"/>
                    <a:pt x="21068" y="5734"/>
                  </a:cubicBezTo>
                  <a:cubicBezTo>
                    <a:pt x="20890" y="5833"/>
                    <a:pt x="20657" y="5906"/>
                    <a:pt x="20437" y="5927"/>
                  </a:cubicBezTo>
                  <a:cubicBezTo>
                    <a:pt x="20380" y="5933"/>
                    <a:pt x="20323" y="5936"/>
                    <a:pt x="20266" y="5936"/>
                  </a:cubicBezTo>
                  <a:cubicBezTo>
                    <a:pt x="19872" y="5936"/>
                    <a:pt x="19478" y="5796"/>
                    <a:pt x="19175" y="5550"/>
                  </a:cubicBezTo>
                  <a:cubicBezTo>
                    <a:pt x="19131" y="5519"/>
                    <a:pt x="19090" y="5481"/>
                    <a:pt x="19051" y="5441"/>
                  </a:cubicBezTo>
                  <a:cubicBezTo>
                    <a:pt x="19010" y="5404"/>
                    <a:pt x="18972" y="5364"/>
                    <a:pt x="18937" y="5320"/>
                  </a:cubicBezTo>
                  <a:lnTo>
                    <a:pt x="18883" y="5257"/>
                  </a:lnTo>
                  <a:lnTo>
                    <a:pt x="18869" y="5242"/>
                  </a:lnTo>
                  <a:lnTo>
                    <a:pt x="18869" y="5242"/>
                  </a:lnTo>
                  <a:cubicBezTo>
                    <a:pt x="18872" y="5247"/>
                    <a:pt x="18873" y="5249"/>
                    <a:pt x="18873" y="5249"/>
                  </a:cubicBezTo>
                  <a:cubicBezTo>
                    <a:pt x="18873" y="5249"/>
                    <a:pt x="18864" y="5235"/>
                    <a:pt x="18864" y="5235"/>
                  </a:cubicBezTo>
                  <a:lnTo>
                    <a:pt x="18837" y="5195"/>
                  </a:lnTo>
                  <a:lnTo>
                    <a:pt x="18783" y="5115"/>
                  </a:lnTo>
                  <a:lnTo>
                    <a:pt x="18746" y="5049"/>
                  </a:lnTo>
                  <a:cubicBezTo>
                    <a:pt x="18647" y="4874"/>
                    <a:pt x="18575" y="4661"/>
                    <a:pt x="18551" y="4459"/>
                  </a:cubicBezTo>
                  <a:cubicBezTo>
                    <a:pt x="18502" y="4048"/>
                    <a:pt x="18634" y="3652"/>
                    <a:pt x="18883" y="3392"/>
                  </a:cubicBezTo>
                  <a:cubicBezTo>
                    <a:pt x="19096" y="3154"/>
                    <a:pt x="19383" y="3045"/>
                    <a:pt x="19646" y="3045"/>
                  </a:cubicBezTo>
                  <a:cubicBezTo>
                    <a:pt x="19684" y="3045"/>
                    <a:pt x="19721" y="3047"/>
                    <a:pt x="19757" y="3052"/>
                  </a:cubicBezTo>
                  <a:cubicBezTo>
                    <a:pt x="20049" y="3081"/>
                    <a:pt x="20261" y="3248"/>
                    <a:pt x="20358" y="3431"/>
                  </a:cubicBezTo>
                  <a:cubicBezTo>
                    <a:pt x="20454" y="3605"/>
                    <a:pt x="20471" y="3775"/>
                    <a:pt x="20473" y="3894"/>
                  </a:cubicBezTo>
                  <a:lnTo>
                    <a:pt x="20723" y="3894"/>
                  </a:lnTo>
                  <a:cubicBezTo>
                    <a:pt x="20729" y="3753"/>
                    <a:pt x="20728" y="3544"/>
                    <a:pt x="20615" y="3299"/>
                  </a:cubicBezTo>
                  <a:cubicBezTo>
                    <a:pt x="20502" y="3037"/>
                    <a:pt x="20206" y="2771"/>
                    <a:pt x="19810" y="2704"/>
                  </a:cubicBezTo>
                  <a:cubicBezTo>
                    <a:pt x="19734" y="2688"/>
                    <a:pt x="19653" y="2680"/>
                    <a:pt x="19571" y="2680"/>
                  </a:cubicBezTo>
                  <a:cubicBezTo>
                    <a:pt x="19235" y="2680"/>
                    <a:pt x="18864" y="2811"/>
                    <a:pt x="18579" y="3081"/>
                  </a:cubicBezTo>
                  <a:cubicBezTo>
                    <a:pt x="18213" y="3405"/>
                    <a:pt x="17983" y="3941"/>
                    <a:pt x="18009" y="4499"/>
                  </a:cubicBezTo>
                  <a:cubicBezTo>
                    <a:pt x="18021" y="4780"/>
                    <a:pt x="18083" y="5056"/>
                    <a:pt x="18214" y="5335"/>
                  </a:cubicBezTo>
                  <a:lnTo>
                    <a:pt x="18265" y="5441"/>
                  </a:lnTo>
                  <a:lnTo>
                    <a:pt x="18312" y="5524"/>
                  </a:lnTo>
                  <a:lnTo>
                    <a:pt x="18337" y="5566"/>
                  </a:lnTo>
                  <a:cubicBezTo>
                    <a:pt x="18344" y="5579"/>
                    <a:pt x="18337" y="5568"/>
                    <a:pt x="18357" y="5600"/>
                  </a:cubicBezTo>
                  <a:lnTo>
                    <a:pt x="18373" y="5622"/>
                  </a:lnTo>
                  <a:lnTo>
                    <a:pt x="18436" y="5713"/>
                  </a:lnTo>
                  <a:cubicBezTo>
                    <a:pt x="18478" y="5775"/>
                    <a:pt x="18526" y="5833"/>
                    <a:pt x="18577" y="5888"/>
                  </a:cubicBezTo>
                  <a:cubicBezTo>
                    <a:pt x="18625" y="5945"/>
                    <a:pt x="18678" y="6002"/>
                    <a:pt x="18736" y="6052"/>
                  </a:cubicBezTo>
                  <a:cubicBezTo>
                    <a:pt x="19167" y="6464"/>
                    <a:pt x="19781" y="6720"/>
                    <a:pt x="20423" y="6720"/>
                  </a:cubicBezTo>
                  <a:cubicBezTo>
                    <a:pt x="20441" y="6720"/>
                    <a:pt x="20458" y="6720"/>
                    <a:pt x="20476" y="6720"/>
                  </a:cubicBezTo>
                  <a:cubicBezTo>
                    <a:pt x="20809" y="6713"/>
                    <a:pt x="21129" y="6646"/>
                    <a:pt x="21456" y="6499"/>
                  </a:cubicBezTo>
                  <a:cubicBezTo>
                    <a:pt x="21755" y="6365"/>
                    <a:pt x="22031" y="6171"/>
                    <a:pt x="22270" y="5944"/>
                  </a:cubicBezTo>
                  <a:cubicBezTo>
                    <a:pt x="22745" y="5483"/>
                    <a:pt x="23078" y="4862"/>
                    <a:pt x="23181" y="4203"/>
                  </a:cubicBezTo>
                  <a:cubicBezTo>
                    <a:pt x="23236" y="3874"/>
                    <a:pt x="23244" y="3539"/>
                    <a:pt x="23193" y="3213"/>
                  </a:cubicBezTo>
                  <a:cubicBezTo>
                    <a:pt x="23168" y="3051"/>
                    <a:pt x="23134" y="2888"/>
                    <a:pt x="23082" y="2733"/>
                  </a:cubicBezTo>
                  <a:cubicBezTo>
                    <a:pt x="23057" y="2654"/>
                    <a:pt x="23034" y="2579"/>
                    <a:pt x="23001" y="2499"/>
                  </a:cubicBezTo>
                  <a:lnTo>
                    <a:pt x="22891" y="2257"/>
                  </a:lnTo>
                  <a:cubicBezTo>
                    <a:pt x="22871" y="2213"/>
                    <a:pt x="22855" y="2181"/>
                    <a:pt x="22839" y="2155"/>
                  </a:cubicBezTo>
                  <a:lnTo>
                    <a:pt x="22790" y="2069"/>
                  </a:lnTo>
                  <a:lnTo>
                    <a:pt x="22742" y="1985"/>
                  </a:lnTo>
                  <a:lnTo>
                    <a:pt x="22735" y="1975"/>
                  </a:lnTo>
                  <a:lnTo>
                    <a:pt x="22712" y="1938"/>
                  </a:lnTo>
                  <a:lnTo>
                    <a:pt x="22666" y="1869"/>
                  </a:lnTo>
                  <a:cubicBezTo>
                    <a:pt x="22583" y="1749"/>
                    <a:pt x="22506" y="1628"/>
                    <a:pt x="22409" y="1514"/>
                  </a:cubicBezTo>
                  <a:cubicBezTo>
                    <a:pt x="22234" y="1281"/>
                    <a:pt x="22013" y="1071"/>
                    <a:pt x="21786" y="879"/>
                  </a:cubicBezTo>
                  <a:cubicBezTo>
                    <a:pt x="21313" y="507"/>
                    <a:pt x="20763" y="292"/>
                    <a:pt x="20286" y="185"/>
                  </a:cubicBezTo>
                  <a:cubicBezTo>
                    <a:pt x="19805" y="76"/>
                    <a:pt x="19382" y="45"/>
                    <a:pt x="19015" y="21"/>
                  </a:cubicBezTo>
                  <a:cubicBezTo>
                    <a:pt x="18696" y="4"/>
                    <a:pt x="18419" y="1"/>
                    <a:pt x="181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1"/>
            <p:cNvSpPr/>
            <p:nvPr/>
          </p:nvSpPr>
          <p:spPr>
            <a:xfrm>
              <a:off x="1867400" y="402575"/>
              <a:ext cx="421450" cy="1681225"/>
            </a:xfrm>
            <a:custGeom>
              <a:avLst/>
              <a:gdLst/>
              <a:ahLst/>
              <a:cxnLst/>
              <a:rect l="l" t="t" r="r" b="b"/>
              <a:pathLst>
                <a:path w="16858" h="67249" extrusionOk="0">
                  <a:moveTo>
                    <a:pt x="4631" y="4814"/>
                  </a:moveTo>
                  <a:lnTo>
                    <a:pt x="4631" y="66426"/>
                  </a:lnTo>
                  <a:lnTo>
                    <a:pt x="3614" y="66426"/>
                  </a:lnTo>
                  <a:lnTo>
                    <a:pt x="3614" y="4814"/>
                  </a:lnTo>
                  <a:close/>
                  <a:moveTo>
                    <a:pt x="7502" y="4814"/>
                  </a:moveTo>
                  <a:lnTo>
                    <a:pt x="7502" y="66426"/>
                  </a:lnTo>
                  <a:lnTo>
                    <a:pt x="6484" y="66426"/>
                  </a:lnTo>
                  <a:lnTo>
                    <a:pt x="6484" y="4814"/>
                  </a:lnTo>
                  <a:close/>
                  <a:moveTo>
                    <a:pt x="10372" y="4814"/>
                  </a:moveTo>
                  <a:lnTo>
                    <a:pt x="10372" y="66426"/>
                  </a:lnTo>
                  <a:lnTo>
                    <a:pt x="9356" y="66426"/>
                  </a:lnTo>
                  <a:lnTo>
                    <a:pt x="9356" y="4814"/>
                  </a:lnTo>
                  <a:close/>
                  <a:moveTo>
                    <a:pt x="13243" y="4814"/>
                  </a:moveTo>
                  <a:lnTo>
                    <a:pt x="13243" y="66426"/>
                  </a:lnTo>
                  <a:lnTo>
                    <a:pt x="12227" y="66426"/>
                  </a:lnTo>
                  <a:lnTo>
                    <a:pt x="12227" y="4814"/>
                  </a:lnTo>
                  <a:close/>
                  <a:moveTo>
                    <a:pt x="15110" y="0"/>
                  </a:moveTo>
                  <a:cubicBezTo>
                    <a:pt x="15078" y="2"/>
                    <a:pt x="14674" y="38"/>
                    <a:pt x="14674" y="38"/>
                  </a:cubicBezTo>
                  <a:cubicBezTo>
                    <a:pt x="14547" y="59"/>
                    <a:pt x="14410" y="77"/>
                    <a:pt x="14270" y="90"/>
                  </a:cubicBezTo>
                  <a:cubicBezTo>
                    <a:pt x="14140" y="99"/>
                    <a:pt x="14010" y="111"/>
                    <a:pt x="13865" y="125"/>
                  </a:cubicBezTo>
                  <a:cubicBezTo>
                    <a:pt x="13576" y="150"/>
                    <a:pt x="13217" y="183"/>
                    <a:pt x="12812" y="202"/>
                  </a:cubicBezTo>
                  <a:lnTo>
                    <a:pt x="11578" y="267"/>
                  </a:lnTo>
                  <a:cubicBezTo>
                    <a:pt x="11319" y="280"/>
                    <a:pt x="11049" y="295"/>
                    <a:pt x="10772" y="299"/>
                  </a:cubicBezTo>
                  <a:lnTo>
                    <a:pt x="10393" y="309"/>
                  </a:lnTo>
                  <a:cubicBezTo>
                    <a:pt x="10142" y="315"/>
                    <a:pt x="9888" y="324"/>
                    <a:pt x="9631" y="326"/>
                  </a:cubicBezTo>
                  <a:lnTo>
                    <a:pt x="8457" y="336"/>
                  </a:lnTo>
                  <a:lnTo>
                    <a:pt x="7270" y="327"/>
                  </a:lnTo>
                  <a:cubicBezTo>
                    <a:pt x="7000" y="327"/>
                    <a:pt x="6728" y="319"/>
                    <a:pt x="6462" y="311"/>
                  </a:cubicBezTo>
                  <a:lnTo>
                    <a:pt x="6121" y="302"/>
                  </a:lnTo>
                  <a:cubicBezTo>
                    <a:pt x="5629" y="292"/>
                    <a:pt x="5154" y="265"/>
                    <a:pt x="4734" y="240"/>
                  </a:cubicBezTo>
                  <a:cubicBezTo>
                    <a:pt x="4510" y="228"/>
                    <a:pt x="4294" y="215"/>
                    <a:pt x="4091" y="207"/>
                  </a:cubicBezTo>
                  <a:cubicBezTo>
                    <a:pt x="3695" y="189"/>
                    <a:pt x="3359" y="152"/>
                    <a:pt x="3088" y="121"/>
                  </a:cubicBezTo>
                  <a:cubicBezTo>
                    <a:pt x="2947" y="106"/>
                    <a:pt x="2821" y="92"/>
                    <a:pt x="2706" y="83"/>
                  </a:cubicBezTo>
                  <a:cubicBezTo>
                    <a:pt x="2674" y="81"/>
                    <a:pt x="2642" y="80"/>
                    <a:pt x="2610" y="78"/>
                  </a:cubicBezTo>
                  <a:cubicBezTo>
                    <a:pt x="2610" y="78"/>
                    <a:pt x="1778" y="2"/>
                    <a:pt x="1752" y="1"/>
                  </a:cubicBezTo>
                  <a:lnTo>
                    <a:pt x="1752" y="1"/>
                  </a:lnTo>
                  <a:cubicBezTo>
                    <a:pt x="1836" y="60"/>
                    <a:pt x="1916" y="126"/>
                    <a:pt x="1993" y="196"/>
                  </a:cubicBezTo>
                  <a:cubicBezTo>
                    <a:pt x="2539" y="684"/>
                    <a:pt x="2845" y="1435"/>
                    <a:pt x="2811" y="2212"/>
                  </a:cubicBezTo>
                  <a:cubicBezTo>
                    <a:pt x="2795" y="2608"/>
                    <a:pt x="2703" y="2974"/>
                    <a:pt x="2535" y="3336"/>
                  </a:cubicBezTo>
                  <a:lnTo>
                    <a:pt x="2463" y="3473"/>
                  </a:lnTo>
                  <a:lnTo>
                    <a:pt x="2389" y="3603"/>
                  </a:lnTo>
                  <a:cubicBezTo>
                    <a:pt x="2382" y="3616"/>
                    <a:pt x="2370" y="3639"/>
                    <a:pt x="2333" y="3696"/>
                  </a:cubicBezTo>
                  <a:lnTo>
                    <a:pt x="2238" y="3832"/>
                  </a:lnTo>
                  <a:cubicBezTo>
                    <a:pt x="2191" y="3899"/>
                    <a:pt x="2126" y="3983"/>
                    <a:pt x="2048" y="4070"/>
                  </a:cubicBezTo>
                  <a:cubicBezTo>
                    <a:pt x="1974" y="4157"/>
                    <a:pt x="1904" y="4228"/>
                    <a:pt x="1832" y="4291"/>
                  </a:cubicBezTo>
                  <a:cubicBezTo>
                    <a:pt x="1724" y="4394"/>
                    <a:pt x="1605" y="4486"/>
                    <a:pt x="1482" y="4572"/>
                  </a:cubicBezTo>
                  <a:lnTo>
                    <a:pt x="1482" y="66427"/>
                  </a:lnTo>
                  <a:lnTo>
                    <a:pt x="0" y="66427"/>
                  </a:lnTo>
                  <a:lnTo>
                    <a:pt x="0" y="67248"/>
                  </a:lnTo>
                  <a:lnTo>
                    <a:pt x="16857" y="67248"/>
                  </a:lnTo>
                  <a:lnTo>
                    <a:pt x="16857" y="66427"/>
                  </a:lnTo>
                  <a:lnTo>
                    <a:pt x="15377" y="66427"/>
                  </a:lnTo>
                  <a:lnTo>
                    <a:pt x="15377" y="4572"/>
                  </a:lnTo>
                  <a:cubicBezTo>
                    <a:pt x="15254" y="4486"/>
                    <a:pt x="15135" y="4394"/>
                    <a:pt x="15026" y="4291"/>
                  </a:cubicBezTo>
                  <a:cubicBezTo>
                    <a:pt x="14954" y="4229"/>
                    <a:pt x="14885" y="4157"/>
                    <a:pt x="14812" y="4070"/>
                  </a:cubicBezTo>
                  <a:cubicBezTo>
                    <a:pt x="14732" y="3983"/>
                    <a:pt x="14665" y="3899"/>
                    <a:pt x="14609" y="3812"/>
                  </a:cubicBezTo>
                  <a:lnTo>
                    <a:pt x="14540" y="3716"/>
                  </a:lnTo>
                  <a:cubicBezTo>
                    <a:pt x="14494" y="3647"/>
                    <a:pt x="14478" y="3619"/>
                    <a:pt x="14471" y="3606"/>
                  </a:cubicBezTo>
                  <a:lnTo>
                    <a:pt x="14396" y="3474"/>
                  </a:lnTo>
                  <a:lnTo>
                    <a:pt x="14333" y="3346"/>
                  </a:lnTo>
                  <a:cubicBezTo>
                    <a:pt x="14160" y="2972"/>
                    <a:pt x="14069" y="2606"/>
                    <a:pt x="14053" y="2209"/>
                  </a:cubicBezTo>
                  <a:cubicBezTo>
                    <a:pt x="14018" y="1434"/>
                    <a:pt x="14322" y="683"/>
                    <a:pt x="14870" y="195"/>
                  </a:cubicBezTo>
                  <a:cubicBezTo>
                    <a:pt x="14946" y="125"/>
                    <a:pt x="15025" y="59"/>
                    <a:pt x="151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1"/>
            <p:cNvSpPr/>
            <p:nvPr/>
          </p:nvSpPr>
          <p:spPr>
            <a:xfrm>
              <a:off x="1765950" y="2260450"/>
              <a:ext cx="624350" cy="19025"/>
            </a:xfrm>
            <a:custGeom>
              <a:avLst/>
              <a:gdLst/>
              <a:ahLst/>
              <a:cxnLst/>
              <a:rect l="l" t="t" r="r" b="b"/>
              <a:pathLst>
                <a:path w="24974" h="761" extrusionOk="0">
                  <a:moveTo>
                    <a:pt x="0" y="0"/>
                  </a:moveTo>
                  <a:lnTo>
                    <a:pt x="0" y="760"/>
                  </a:lnTo>
                  <a:lnTo>
                    <a:pt x="24973" y="760"/>
                  </a:lnTo>
                  <a:lnTo>
                    <a:pt x="249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1"/>
            <p:cNvSpPr/>
            <p:nvPr/>
          </p:nvSpPr>
          <p:spPr>
            <a:xfrm>
              <a:off x="1850300" y="2103275"/>
              <a:ext cx="455675" cy="20575"/>
            </a:xfrm>
            <a:custGeom>
              <a:avLst/>
              <a:gdLst/>
              <a:ahLst/>
              <a:cxnLst/>
              <a:rect l="l" t="t" r="r" b="b"/>
              <a:pathLst>
                <a:path w="18227" h="823" extrusionOk="0">
                  <a:moveTo>
                    <a:pt x="0" y="1"/>
                  </a:moveTo>
                  <a:lnTo>
                    <a:pt x="0" y="823"/>
                  </a:lnTo>
                  <a:lnTo>
                    <a:pt x="18226" y="823"/>
                  </a:lnTo>
                  <a:lnTo>
                    <a:pt x="182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1"/>
            <p:cNvSpPr/>
            <p:nvPr/>
          </p:nvSpPr>
          <p:spPr>
            <a:xfrm>
              <a:off x="1788050" y="2215250"/>
              <a:ext cx="580100" cy="27950"/>
            </a:xfrm>
            <a:custGeom>
              <a:avLst/>
              <a:gdLst/>
              <a:ahLst/>
              <a:cxnLst/>
              <a:rect l="l" t="t" r="r" b="b"/>
              <a:pathLst>
                <a:path w="23204" h="1118" extrusionOk="0">
                  <a:moveTo>
                    <a:pt x="1" y="1"/>
                  </a:moveTo>
                  <a:lnTo>
                    <a:pt x="1" y="1118"/>
                  </a:lnTo>
                  <a:lnTo>
                    <a:pt x="23204" y="1118"/>
                  </a:lnTo>
                  <a:lnTo>
                    <a:pt x="232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1"/>
            <p:cNvSpPr/>
            <p:nvPr/>
          </p:nvSpPr>
          <p:spPr>
            <a:xfrm>
              <a:off x="1827250" y="2147650"/>
              <a:ext cx="501675" cy="47875"/>
            </a:xfrm>
            <a:custGeom>
              <a:avLst/>
              <a:gdLst/>
              <a:ahLst/>
              <a:cxnLst/>
              <a:rect l="l" t="t" r="r" b="b"/>
              <a:pathLst>
                <a:path w="20067" h="1915" extrusionOk="0">
                  <a:moveTo>
                    <a:pt x="1" y="1"/>
                  </a:moveTo>
                  <a:lnTo>
                    <a:pt x="1" y="1915"/>
                  </a:lnTo>
                  <a:lnTo>
                    <a:pt x="20066" y="1915"/>
                  </a:lnTo>
                  <a:lnTo>
                    <a:pt x="2006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1"/>
            <p:cNvSpPr/>
            <p:nvPr/>
          </p:nvSpPr>
          <p:spPr>
            <a:xfrm>
              <a:off x="1825875" y="409525"/>
              <a:ext cx="200" cy="300"/>
            </a:xfrm>
            <a:custGeom>
              <a:avLst/>
              <a:gdLst/>
              <a:ahLst/>
              <a:cxnLst/>
              <a:rect l="l" t="t" r="r" b="b"/>
              <a:pathLst>
                <a:path w="8" h="12" extrusionOk="0">
                  <a:moveTo>
                    <a:pt x="8" y="1"/>
                  </a:moveTo>
                  <a:cubicBezTo>
                    <a:pt x="8" y="1"/>
                    <a:pt x="6" y="3"/>
                    <a:pt x="4" y="6"/>
                  </a:cubicBezTo>
                  <a:lnTo>
                    <a:pt x="4" y="6"/>
                  </a:lnTo>
                  <a:lnTo>
                    <a:pt x="8" y="1"/>
                  </a:lnTo>
                  <a:cubicBezTo>
                    <a:pt x="8" y="1"/>
                    <a:pt x="8" y="1"/>
                    <a:pt x="8" y="1"/>
                  </a:cubicBezTo>
                  <a:close/>
                  <a:moveTo>
                    <a:pt x="4" y="6"/>
                  </a:move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cubicBezTo>
                    <a:pt x="3" y="7"/>
                    <a:pt x="4" y="7"/>
                    <a:pt x="4" y="6"/>
                  </a:cubicBezTo>
                  <a:close/>
                  <a:moveTo>
                    <a:pt x="3" y="8"/>
                  </a:moveTo>
                  <a:cubicBezTo>
                    <a:pt x="2" y="9"/>
                    <a:pt x="1" y="10"/>
                    <a:pt x="1" y="12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6" name="Google Shape;396;p21"/>
          <p:cNvGrpSpPr/>
          <p:nvPr/>
        </p:nvGrpSpPr>
        <p:grpSpPr>
          <a:xfrm>
            <a:off x="8470108" y="-3297"/>
            <a:ext cx="1659585" cy="5143556"/>
            <a:chOff x="1765950" y="344425"/>
            <a:chExt cx="624350" cy="1935050"/>
          </a:xfrm>
        </p:grpSpPr>
        <p:sp>
          <p:nvSpPr>
            <p:cNvPr id="397" name="Google Shape;397;p21"/>
            <p:cNvSpPr/>
            <p:nvPr/>
          </p:nvSpPr>
          <p:spPr>
            <a:xfrm>
              <a:off x="1787475" y="344425"/>
              <a:ext cx="581125" cy="168100"/>
            </a:xfrm>
            <a:custGeom>
              <a:avLst/>
              <a:gdLst/>
              <a:ahLst/>
              <a:cxnLst/>
              <a:rect l="l" t="t" r="r" b="b"/>
              <a:pathLst>
                <a:path w="23245" h="6724" extrusionOk="0">
                  <a:moveTo>
                    <a:pt x="1525" y="2624"/>
                  </a:move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4" y="2625"/>
                    <a:pt x="1525" y="2624"/>
                  </a:cubicBezTo>
                  <a:close/>
                  <a:moveTo>
                    <a:pt x="18182" y="1"/>
                  </a:moveTo>
                  <a:cubicBezTo>
                    <a:pt x="18147" y="1"/>
                    <a:pt x="18114" y="1"/>
                    <a:pt x="18081" y="1"/>
                  </a:cubicBezTo>
                  <a:cubicBezTo>
                    <a:pt x="17579" y="7"/>
                    <a:pt x="17292" y="11"/>
                    <a:pt x="17292" y="11"/>
                  </a:cubicBezTo>
                  <a:cubicBezTo>
                    <a:pt x="17271" y="11"/>
                    <a:pt x="17250" y="12"/>
                    <a:pt x="17228" y="14"/>
                  </a:cubicBezTo>
                  <a:cubicBezTo>
                    <a:pt x="17214" y="15"/>
                    <a:pt x="17202" y="20"/>
                    <a:pt x="17188" y="21"/>
                  </a:cubicBezTo>
                  <a:cubicBezTo>
                    <a:pt x="16862" y="37"/>
                    <a:pt x="16451" y="58"/>
                    <a:pt x="15966" y="71"/>
                  </a:cubicBezTo>
                  <a:cubicBezTo>
                    <a:pt x="15377" y="82"/>
                    <a:pt x="14687" y="108"/>
                    <a:pt x="13952" y="115"/>
                  </a:cubicBezTo>
                  <a:cubicBezTo>
                    <a:pt x="13214" y="122"/>
                    <a:pt x="12427" y="128"/>
                    <a:pt x="11641" y="134"/>
                  </a:cubicBezTo>
                  <a:cubicBezTo>
                    <a:pt x="10854" y="128"/>
                    <a:pt x="10068" y="123"/>
                    <a:pt x="9331" y="117"/>
                  </a:cubicBezTo>
                  <a:cubicBezTo>
                    <a:pt x="8593" y="113"/>
                    <a:pt x="7906" y="84"/>
                    <a:pt x="7315" y="73"/>
                  </a:cubicBezTo>
                  <a:cubicBezTo>
                    <a:pt x="6802" y="62"/>
                    <a:pt x="6368" y="37"/>
                    <a:pt x="6037" y="21"/>
                  </a:cubicBezTo>
                  <a:cubicBezTo>
                    <a:pt x="6008" y="17"/>
                    <a:pt x="5981" y="12"/>
                    <a:pt x="5952" y="12"/>
                  </a:cubicBezTo>
                  <a:cubicBezTo>
                    <a:pt x="5952" y="12"/>
                    <a:pt x="5878" y="11"/>
                    <a:pt x="5739" y="10"/>
                  </a:cubicBezTo>
                  <a:cubicBezTo>
                    <a:pt x="5598" y="5"/>
                    <a:pt x="5479" y="4"/>
                    <a:pt x="5398" y="4"/>
                  </a:cubicBezTo>
                  <a:cubicBezTo>
                    <a:pt x="5326" y="4"/>
                    <a:pt x="5285" y="5"/>
                    <a:pt x="5285" y="5"/>
                  </a:cubicBezTo>
                  <a:cubicBezTo>
                    <a:pt x="5245" y="4"/>
                    <a:pt x="5207" y="4"/>
                    <a:pt x="5165" y="4"/>
                  </a:cubicBezTo>
                  <a:cubicBezTo>
                    <a:pt x="5126" y="4"/>
                    <a:pt x="5085" y="4"/>
                    <a:pt x="5044" y="4"/>
                  </a:cubicBezTo>
                  <a:cubicBezTo>
                    <a:pt x="4811" y="4"/>
                    <a:pt x="4542" y="9"/>
                    <a:pt x="4229" y="25"/>
                  </a:cubicBezTo>
                  <a:cubicBezTo>
                    <a:pt x="3862" y="47"/>
                    <a:pt x="3439" y="78"/>
                    <a:pt x="2959" y="187"/>
                  </a:cubicBezTo>
                  <a:cubicBezTo>
                    <a:pt x="2482" y="294"/>
                    <a:pt x="1931" y="508"/>
                    <a:pt x="1459" y="882"/>
                  </a:cubicBezTo>
                  <a:cubicBezTo>
                    <a:pt x="1232" y="1073"/>
                    <a:pt x="1011" y="1283"/>
                    <a:pt x="837" y="1517"/>
                  </a:cubicBezTo>
                  <a:cubicBezTo>
                    <a:pt x="741" y="1631"/>
                    <a:pt x="663" y="1751"/>
                    <a:pt x="581" y="1872"/>
                  </a:cubicBezTo>
                  <a:lnTo>
                    <a:pt x="550" y="1917"/>
                  </a:lnTo>
                  <a:lnTo>
                    <a:pt x="534" y="1940"/>
                  </a:lnTo>
                  <a:lnTo>
                    <a:pt x="511" y="1977"/>
                  </a:lnTo>
                  <a:lnTo>
                    <a:pt x="505" y="1987"/>
                  </a:lnTo>
                  <a:lnTo>
                    <a:pt x="456" y="2072"/>
                  </a:lnTo>
                  <a:lnTo>
                    <a:pt x="407" y="2158"/>
                  </a:lnTo>
                  <a:cubicBezTo>
                    <a:pt x="392" y="2184"/>
                    <a:pt x="374" y="2216"/>
                    <a:pt x="355" y="2259"/>
                  </a:cubicBezTo>
                  <a:lnTo>
                    <a:pt x="244" y="2502"/>
                  </a:lnTo>
                  <a:cubicBezTo>
                    <a:pt x="212" y="2581"/>
                    <a:pt x="191" y="2657"/>
                    <a:pt x="164" y="2735"/>
                  </a:cubicBezTo>
                  <a:cubicBezTo>
                    <a:pt x="113" y="2891"/>
                    <a:pt x="78" y="3052"/>
                    <a:pt x="53" y="3216"/>
                  </a:cubicBezTo>
                  <a:cubicBezTo>
                    <a:pt x="1" y="3541"/>
                    <a:pt x="10" y="3878"/>
                    <a:pt x="64" y="4206"/>
                  </a:cubicBezTo>
                  <a:cubicBezTo>
                    <a:pt x="170" y="4865"/>
                    <a:pt x="504" y="5486"/>
                    <a:pt x="981" y="5947"/>
                  </a:cubicBezTo>
                  <a:cubicBezTo>
                    <a:pt x="1219" y="6174"/>
                    <a:pt x="1495" y="6368"/>
                    <a:pt x="1793" y="6502"/>
                  </a:cubicBezTo>
                  <a:cubicBezTo>
                    <a:pt x="2120" y="6648"/>
                    <a:pt x="2441" y="6714"/>
                    <a:pt x="2775" y="6723"/>
                  </a:cubicBezTo>
                  <a:cubicBezTo>
                    <a:pt x="2790" y="6723"/>
                    <a:pt x="2805" y="6723"/>
                    <a:pt x="2820" y="6723"/>
                  </a:cubicBezTo>
                  <a:cubicBezTo>
                    <a:pt x="3463" y="6723"/>
                    <a:pt x="4079" y="6467"/>
                    <a:pt x="4513" y="6055"/>
                  </a:cubicBezTo>
                  <a:cubicBezTo>
                    <a:pt x="4571" y="6005"/>
                    <a:pt x="4622" y="5948"/>
                    <a:pt x="4670" y="5891"/>
                  </a:cubicBezTo>
                  <a:cubicBezTo>
                    <a:pt x="4722" y="5835"/>
                    <a:pt x="4771" y="5776"/>
                    <a:pt x="4811" y="5715"/>
                  </a:cubicBezTo>
                  <a:lnTo>
                    <a:pt x="4876" y="5625"/>
                  </a:lnTo>
                  <a:lnTo>
                    <a:pt x="4891" y="5602"/>
                  </a:lnTo>
                  <a:cubicBezTo>
                    <a:pt x="4911" y="5571"/>
                    <a:pt x="4904" y="5581"/>
                    <a:pt x="4911" y="5569"/>
                  </a:cubicBezTo>
                  <a:lnTo>
                    <a:pt x="4935" y="5527"/>
                  </a:lnTo>
                  <a:lnTo>
                    <a:pt x="4982" y="5443"/>
                  </a:lnTo>
                  <a:lnTo>
                    <a:pt x="5033" y="5338"/>
                  </a:lnTo>
                  <a:cubicBezTo>
                    <a:pt x="5164" y="5058"/>
                    <a:pt x="5227" y="4784"/>
                    <a:pt x="5239" y="4502"/>
                  </a:cubicBezTo>
                  <a:cubicBezTo>
                    <a:pt x="5263" y="3944"/>
                    <a:pt x="5035" y="3407"/>
                    <a:pt x="4668" y="3083"/>
                  </a:cubicBezTo>
                  <a:cubicBezTo>
                    <a:pt x="4382" y="2813"/>
                    <a:pt x="4012" y="2683"/>
                    <a:pt x="3677" y="2683"/>
                  </a:cubicBezTo>
                  <a:cubicBezTo>
                    <a:pt x="3595" y="2683"/>
                    <a:pt x="3514" y="2691"/>
                    <a:pt x="3437" y="2707"/>
                  </a:cubicBezTo>
                  <a:cubicBezTo>
                    <a:pt x="3040" y="2774"/>
                    <a:pt x="2745" y="3040"/>
                    <a:pt x="2632" y="3302"/>
                  </a:cubicBezTo>
                  <a:cubicBezTo>
                    <a:pt x="2511" y="3561"/>
                    <a:pt x="2516" y="3784"/>
                    <a:pt x="2524" y="3924"/>
                  </a:cubicBezTo>
                  <a:lnTo>
                    <a:pt x="2773" y="3924"/>
                  </a:lnTo>
                  <a:lnTo>
                    <a:pt x="2773" y="3918"/>
                  </a:lnTo>
                  <a:cubicBezTo>
                    <a:pt x="2773" y="3799"/>
                    <a:pt x="2787" y="3617"/>
                    <a:pt x="2890" y="3434"/>
                  </a:cubicBezTo>
                  <a:cubicBezTo>
                    <a:pt x="2987" y="3252"/>
                    <a:pt x="3198" y="3084"/>
                    <a:pt x="3491" y="3054"/>
                  </a:cubicBezTo>
                  <a:cubicBezTo>
                    <a:pt x="3526" y="3050"/>
                    <a:pt x="3562" y="3048"/>
                    <a:pt x="3598" y="3048"/>
                  </a:cubicBezTo>
                  <a:cubicBezTo>
                    <a:pt x="3862" y="3048"/>
                    <a:pt x="4151" y="3157"/>
                    <a:pt x="4364" y="3395"/>
                  </a:cubicBezTo>
                  <a:cubicBezTo>
                    <a:pt x="4613" y="3655"/>
                    <a:pt x="4746" y="4051"/>
                    <a:pt x="4696" y="4462"/>
                  </a:cubicBezTo>
                  <a:cubicBezTo>
                    <a:pt x="4673" y="4663"/>
                    <a:pt x="4602" y="4878"/>
                    <a:pt x="4502" y="5052"/>
                  </a:cubicBezTo>
                  <a:lnTo>
                    <a:pt x="4465" y="5118"/>
                  </a:lnTo>
                  <a:lnTo>
                    <a:pt x="4412" y="5197"/>
                  </a:lnTo>
                  <a:lnTo>
                    <a:pt x="4385" y="5237"/>
                  </a:lnTo>
                  <a:cubicBezTo>
                    <a:pt x="4384" y="5237"/>
                    <a:pt x="4375" y="5251"/>
                    <a:pt x="4375" y="5251"/>
                  </a:cubicBezTo>
                  <a:cubicBezTo>
                    <a:pt x="4374" y="5251"/>
                    <a:pt x="4375" y="5249"/>
                    <a:pt x="4378" y="5245"/>
                  </a:cubicBezTo>
                  <a:lnTo>
                    <a:pt x="4378" y="5245"/>
                  </a:lnTo>
                  <a:lnTo>
                    <a:pt x="4365" y="5260"/>
                  </a:lnTo>
                  <a:lnTo>
                    <a:pt x="4310" y="5323"/>
                  </a:lnTo>
                  <a:cubicBezTo>
                    <a:pt x="4275" y="5366"/>
                    <a:pt x="4237" y="5406"/>
                    <a:pt x="4196" y="5443"/>
                  </a:cubicBezTo>
                  <a:cubicBezTo>
                    <a:pt x="4157" y="5483"/>
                    <a:pt x="4116" y="5522"/>
                    <a:pt x="4072" y="5554"/>
                  </a:cubicBezTo>
                  <a:cubicBezTo>
                    <a:pt x="3770" y="5799"/>
                    <a:pt x="3378" y="5938"/>
                    <a:pt x="2983" y="5938"/>
                  </a:cubicBezTo>
                  <a:cubicBezTo>
                    <a:pt x="2926" y="5938"/>
                    <a:pt x="2868" y="5935"/>
                    <a:pt x="2811" y="5929"/>
                  </a:cubicBezTo>
                  <a:cubicBezTo>
                    <a:pt x="2590" y="5908"/>
                    <a:pt x="2357" y="5836"/>
                    <a:pt x="2180" y="5737"/>
                  </a:cubicBezTo>
                  <a:cubicBezTo>
                    <a:pt x="1975" y="5625"/>
                    <a:pt x="1793" y="5474"/>
                    <a:pt x="1637" y="5299"/>
                  </a:cubicBezTo>
                  <a:cubicBezTo>
                    <a:pt x="1331" y="4949"/>
                    <a:pt x="1141" y="4508"/>
                    <a:pt x="1109" y="4062"/>
                  </a:cubicBezTo>
                  <a:cubicBezTo>
                    <a:pt x="1090" y="3840"/>
                    <a:pt x="1101" y="3620"/>
                    <a:pt x="1155" y="3411"/>
                  </a:cubicBezTo>
                  <a:cubicBezTo>
                    <a:pt x="1180" y="3307"/>
                    <a:pt x="1210" y="3204"/>
                    <a:pt x="1251" y="3108"/>
                  </a:cubicBezTo>
                  <a:cubicBezTo>
                    <a:pt x="1273" y="3061"/>
                    <a:pt x="1290" y="3010"/>
                    <a:pt x="1313" y="2968"/>
                  </a:cubicBezTo>
                  <a:cubicBezTo>
                    <a:pt x="1336" y="2929"/>
                    <a:pt x="1357" y="2891"/>
                    <a:pt x="1377" y="2851"/>
                  </a:cubicBezTo>
                  <a:cubicBezTo>
                    <a:pt x="1383" y="2834"/>
                    <a:pt x="1400" y="2810"/>
                    <a:pt x="1421" y="2780"/>
                  </a:cubicBezTo>
                  <a:lnTo>
                    <a:pt x="1475" y="2698"/>
                  </a:ln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3" y="2627"/>
                    <a:pt x="1523" y="2627"/>
                  </a:cubicBezTo>
                  <a:cubicBezTo>
                    <a:pt x="1523" y="2627"/>
                    <a:pt x="1524" y="2626"/>
                    <a:pt x="1526" y="2622"/>
                  </a:cubicBezTo>
                  <a:lnTo>
                    <a:pt x="1566" y="2573"/>
                  </a:lnTo>
                  <a:cubicBezTo>
                    <a:pt x="1639" y="2485"/>
                    <a:pt x="1708" y="2393"/>
                    <a:pt x="1783" y="2318"/>
                  </a:cubicBezTo>
                  <a:cubicBezTo>
                    <a:pt x="1926" y="2154"/>
                    <a:pt x="2084" y="2035"/>
                    <a:pt x="2236" y="1923"/>
                  </a:cubicBezTo>
                  <a:cubicBezTo>
                    <a:pt x="2547" y="1722"/>
                    <a:pt x="2879" y="1619"/>
                    <a:pt x="3232" y="1567"/>
                  </a:cubicBezTo>
                  <a:cubicBezTo>
                    <a:pt x="3494" y="1529"/>
                    <a:pt x="3759" y="1518"/>
                    <a:pt x="4009" y="1518"/>
                  </a:cubicBezTo>
                  <a:cubicBezTo>
                    <a:pt x="4094" y="1518"/>
                    <a:pt x="4176" y="1519"/>
                    <a:pt x="4257" y="1521"/>
                  </a:cubicBezTo>
                  <a:cubicBezTo>
                    <a:pt x="4577" y="1529"/>
                    <a:pt x="4866" y="1549"/>
                    <a:pt x="5101" y="1569"/>
                  </a:cubicBezTo>
                  <a:cubicBezTo>
                    <a:pt x="5155" y="1575"/>
                    <a:pt x="5203" y="1579"/>
                    <a:pt x="5251" y="1584"/>
                  </a:cubicBezTo>
                  <a:lnTo>
                    <a:pt x="5253" y="1584"/>
                  </a:lnTo>
                  <a:cubicBezTo>
                    <a:pt x="5642" y="1620"/>
                    <a:pt x="5861" y="1639"/>
                    <a:pt x="5861" y="1639"/>
                  </a:cubicBezTo>
                  <a:lnTo>
                    <a:pt x="5871" y="1640"/>
                  </a:lnTo>
                  <a:cubicBezTo>
                    <a:pt x="5891" y="1642"/>
                    <a:pt x="5912" y="1642"/>
                    <a:pt x="5933" y="1642"/>
                  </a:cubicBezTo>
                  <a:cubicBezTo>
                    <a:pt x="6277" y="1667"/>
                    <a:pt x="6726" y="1739"/>
                    <a:pt x="7316" y="1765"/>
                  </a:cubicBezTo>
                  <a:cubicBezTo>
                    <a:pt x="7906" y="1791"/>
                    <a:pt x="8594" y="1845"/>
                    <a:pt x="9332" y="1861"/>
                  </a:cubicBezTo>
                  <a:cubicBezTo>
                    <a:pt x="9701" y="1870"/>
                    <a:pt x="10081" y="1885"/>
                    <a:pt x="10469" y="1885"/>
                  </a:cubicBezTo>
                  <a:cubicBezTo>
                    <a:pt x="10856" y="1887"/>
                    <a:pt x="11249" y="1891"/>
                    <a:pt x="11642" y="1894"/>
                  </a:cubicBezTo>
                  <a:cubicBezTo>
                    <a:pt x="12035" y="1890"/>
                    <a:pt x="12428" y="1887"/>
                    <a:pt x="12815" y="1883"/>
                  </a:cubicBezTo>
                  <a:cubicBezTo>
                    <a:pt x="13203" y="1880"/>
                    <a:pt x="13583" y="1865"/>
                    <a:pt x="13953" y="1857"/>
                  </a:cubicBezTo>
                  <a:cubicBezTo>
                    <a:pt x="14321" y="1851"/>
                    <a:pt x="14677" y="1826"/>
                    <a:pt x="15015" y="1810"/>
                  </a:cubicBezTo>
                  <a:cubicBezTo>
                    <a:pt x="15354" y="1793"/>
                    <a:pt x="15673" y="1776"/>
                    <a:pt x="15968" y="1762"/>
                  </a:cubicBezTo>
                  <a:cubicBezTo>
                    <a:pt x="16558" y="1734"/>
                    <a:pt x="17050" y="1676"/>
                    <a:pt x="17394" y="1651"/>
                  </a:cubicBezTo>
                  <a:cubicBezTo>
                    <a:pt x="17553" y="1637"/>
                    <a:pt x="17678" y="1619"/>
                    <a:pt x="17770" y="1603"/>
                  </a:cubicBezTo>
                  <a:cubicBezTo>
                    <a:pt x="17876" y="1593"/>
                    <a:pt x="18001" y="1583"/>
                    <a:pt x="18146" y="1568"/>
                  </a:cubicBezTo>
                  <a:cubicBezTo>
                    <a:pt x="18382" y="1549"/>
                    <a:pt x="18670" y="1529"/>
                    <a:pt x="18990" y="1519"/>
                  </a:cubicBezTo>
                  <a:cubicBezTo>
                    <a:pt x="19069" y="1518"/>
                    <a:pt x="19149" y="1517"/>
                    <a:pt x="19232" y="1517"/>
                  </a:cubicBezTo>
                  <a:cubicBezTo>
                    <a:pt x="19484" y="1517"/>
                    <a:pt x="19752" y="1527"/>
                    <a:pt x="20015" y="1565"/>
                  </a:cubicBezTo>
                  <a:cubicBezTo>
                    <a:pt x="20367" y="1619"/>
                    <a:pt x="20700" y="1721"/>
                    <a:pt x="21011" y="1922"/>
                  </a:cubicBezTo>
                  <a:cubicBezTo>
                    <a:pt x="21163" y="2034"/>
                    <a:pt x="21319" y="2153"/>
                    <a:pt x="21463" y="2317"/>
                  </a:cubicBezTo>
                  <a:cubicBezTo>
                    <a:pt x="21538" y="2391"/>
                    <a:pt x="21606" y="2482"/>
                    <a:pt x="21679" y="2571"/>
                  </a:cubicBezTo>
                  <a:lnTo>
                    <a:pt x="21707" y="2604"/>
                  </a:lnTo>
                  <a:lnTo>
                    <a:pt x="21720" y="2621"/>
                  </a:lnTo>
                  <a:cubicBezTo>
                    <a:pt x="21723" y="2625"/>
                    <a:pt x="21725" y="2627"/>
                    <a:pt x="21725" y="2627"/>
                  </a:cubicBezTo>
                  <a:cubicBezTo>
                    <a:pt x="21726" y="2627"/>
                    <a:pt x="21717" y="2615"/>
                    <a:pt x="21713" y="2606"/>
                  </a:cubicBezTo>
                  <a:lnTo>
                    <a:pt x="21713" y="2606"/>
                  </a:lnTo>
                  <a:lnTo>
                    <a:pt x="21718" y="2615"/>
                  </a:lnTo>
                  <a:lnTo>
                    <a:pt x="21773" y="2695"/>
                  </a:lnTo>
                  <a:lnTo>
                    <a:pt x="21829" y="2777"/>
                  </a:lnTo>
                  <a:cubicBezTo>
                    <a:pt x="21849" y="2806"/>
                    <a:pt x="21866" y="2831"/>
                    <a:pt x="21872" y="2848"/>
                  </a:cubicBezTo>
                  <a:cubicBezTo>
                    <a:pt x="21892" y="2886"/>
                    <a:pt x="21913" y="2924"/>
                    <a:pt x="21936" y="2964"/>
                  </a:cubicBezTo>
                  <a:cubicBezTo>
                    <a:pt x="21957" y="3007"/>
                    <a:pt x="21975" y="3058"/>
                    <a:pt x="21998" y="3105"/>
                  </a:cubicBezTo>
                  <a:cubicBezTo>
                    <a:pt x="22039" y="3201"/>
                    <a:pt x="22068" y="3304"/>
                    <a:pt x="22093" y="3409"/>
                  </a:cubicBezTo>
                  <a:cubicBezTo>
                    <a:pt x="22147" y="3616"/>
                    <a:pt x="22158" y="3837"/>
                    <a:pt x="22140" y="4059"/>
                  </a:cubicBezTo>
                  <a:cubicBezTo>
                    <a:pt x="22108" y="4505"/>
                    <a:pt x="21917" y="4945"/>
                    <a:pt x="21611" y="5297"/>
                  </a:cubicBezTo>
                  <a:cubicBezTo>
                    <a:pt x="21454" y="5471"/>
                    <a:pt x="21275" y="5621"/>
                    <a:pt x="21068" y="5734"/>
                  </a:cubicBezTo>
                  <a:cubicBezTo>
                    <a:pt x="20890" y="5833"/>
                    <a:pt x="20657" y="5906"/>
                    <a:pt x="20437" y="5927"/>
                  </a:cubicBezTo>
                  <a:cubicBezTo>
                    <a:pt x="20380" y="5933"/>
                    <a:pt x="20323" y="5936"/>
                    <a:pt x="20266" y="5936"/>
                  </a:cubicBezTo>
                  <a:cubicBezTo>
                    <a:pt x="19872" y="5936"/>
                    <a:pt x="19478" y="5796"/>
                    <a:pt x="19175" y="5550"/>
                  </a:cubicBezTo>
                  <a:cubicBezTo>
                    <a:pt x="19131" y="5519"/>
                    <a:pt x="19090" y="5481"/>
                    <a:pt x="19051" y="5441"/>
                  </a:cubicBezTo>
                  <a:cubicBezTo>
                    <a:pt x="19010" y="5404"/>
                    <a:pt x="18972" y="5364"/>
                    <a:pt x="18937" y="5320"/>
                  </a:cubicBezTo>
                  <a:lnTo>
                    <a:pt x="18883" y="5257"/>
                  </a:lnTo>
                  <a:lnTo>
                    <a:pt x="18869" y="5242"/>
                  </a:lnTo>
                  <a:lnTo>
                    <a:pt x="18869" y="5242"/>
                  </a:lnTo>
                  <a:cubicBezTo>
                    <a:pt x="18872" y="5247"/>
                    <a:pt x="18873" y="5249"/>
                    <a:pt x="18873" y="5249"/>
                  </a:cubicBezTo>
                  <a:cubicBezTo>
                    <a:pt x="18873" y="5249"/>
                    <a:pt x="18864" y="5235"/>
                    <a:pt x="18864" y="5235"/>
                  </a:cubicBezTo>
                  <a:lnTo>
                    <a:pt x="18837" y="5195"/>
                  </a:lnTo>
                  <a:lnTo>
                    <a:pt x="18783" y="5115"/>
                  </a:lnTo>
                  <a:lnTo>
                    <a:pt x="18746" y="5049"/>
                  </a:lnTo>
                  <a:cubicBezTo>
                    <a:pt x="18647" y="4874"/>
                    <a:pt x="18575" y="4661"/>
                    <a:pt x="18551" y="4459"/>
                  </a:cubicBezTo>
                  <a:cubicBezTo>
                    <a:pt x="18502" y="4048"/>
                    <a:pt x="18634" y="3652"/>
                    <a:pt x="18883" y="3392"/>
                  </a:cubicBezTo>
                  <a:cubicBezTo>
                    <a:pt x="19096" y="3154"/>
                    <a:pt x="19383" y="3045"/>
                    <a:pt x="19646" y="3045"/>
                  </a:cubicBezTo>
                  <a:cubicBezTo>
                    <a:pt x="19684" y="3045"/>
                    <a:pt x="19721" y="3047"/>
                    <a:pt x="19757" y="3052"/>
                  </a:cubicBezTo>
                  <a:cubicBezTo>
                    <a:pt x="20049" y="3081"/>
                    <a:pt x="20261" y="3248"/>
                    <a:pt x="20358" y="3431"/>
                  </a:cubicBezTo>
                  <a:cubicBezTo>
                    <a:pt x="20454" y="3605"/>
                    <a:pt x="20471" y="3775"/>
                    <a:pt x="20473" y="3894"/>
                  </a:cubicBezTo>
                  <a:lnTo>
                    <a:pt x="20723" y="3894"/>
                  </a:lnTo>
                  <a:cubicBezTo>
                    <a:pt x="20729" y="3753"/>
                    <a:pt x="20728" y="3544"/>
                    <a:pt x="20615" y="3299"/>
                  </a:cubicBezTo>
                  <a:cubicBezTo>
                    <a:pt x="20502" y="3037"/>
                    <a:pt x="20206" y="2771"/>
                    <a:pt x="19810" y="2704"/>
                  </a:cubicBezTo>
                  <a:cubicBezTo>
                    <a:pt x="19734" y="2688"/>
                    <a:pt x="19653" y="2680"/>
                    <a:pt x="19571" y="2680"/>
                  </a:cubicBezTo>
                  <a:cubicBezTo>
                    <a:pt x="19235" y="2680"/>
                    <a:pt x="18864" y="2811"/>
                    <a:pt x="18579" y="3081"/>
                  </a:cubicBezTo>
                  <a:cubicBezTo>
                    <a:pt x="18213" y="3405"/>
                    <a:pt x="17983" y="3941"/>
                    <a:pt x="18009" y="4499"/>
                  </a:cubicBezTo>
                  <a:cubicBezTo>
                    <a:pt x="18021" y="4780"/>
                    <a:pt x="18083" y="5056"/>
                    <a:pt x="18214" y="5335"/>
                  </a:cubicBezTo>
                  <a:lnTo>
                    <a:pt x="18265" y="5441"/>
                  </a:lnTo>
                  <a:lnTo>
                    <a:pt x="18312" y="5524"/>
                  </a:lnTo>
                  <a:lnTo>
                    <a:pt x="18337" y="5566"/>
                  </a:lnTo>
                  <a:cubicBezTo>
                    <a:pt x="18344" y="5579"/>
                    <a:pt x="18337" y="5568"/>
                    <a:pt x="18357" y="5600"/>
                  </a:cubicBezTo>
                  <a:lnTo>
                    <a:pt x="18373" y="5622"/>
                  </a:lnTo>
                  <a:lnTo>
                    <a:pt x="18436" y="5713"/>
                  </a:lnTo>
                  <a:cubicBezTo>
                    <a:pt x="18478" y="5775"/>
                    <a:pt x="18526" y="5833"/>
                    <a:pt x="18577" y="5888"/>
                  </a:cubicBezTo>
                  <a:cubicBezTo>
                    <a:pt x="18625" y="5945"/>
                    <a:pt x="18678" y="6002"/>
                    <a:pt x="18736" y="6052"/>
                  </a:cubicBezTo>
                  <a:cubicBezTo>
                    <a:pt x="19167" y="6464"/>
                    <a:pt x="19781" y="6720"/>
                    <a:pt x="20423" y="6720"/>
                  </a:cubicBezTo>
                  <a:cubicBezTo>
                    <a:pt x="20441" y="6720"/>
                    <a:pt x="20458" y="6720"/>
                    <a:pt x="20476" y="6720"/>
                  </a:cubicBezTo>
                  <a:cubicBezTo>
                    <a:pt x="20809" y="6713"/>
                    <a:pt x="21129" y="6646"/>
                    <a:pt x="21456" y="6499"/>
                  </a:cubicBezTo>
                  <a:cubicBezTo>
                    <a:pt x="21755" y="6365"/>
                    <a:pt x="22031" y="6171"/>
                    <a:pt x="22270" y="5944"/>
                  </a:cubicBezTo>
                  <a:cubicBezTo>
                    <a:pt x="22745" y="5483"/>
                    <a:pt x="23078" y="4862"/>
                    <a:pt x="23181" y="4203"/>
                  </a:cubicBezTo>
                  <a:cubicBezTo>
                    <a:pt x="23236" y="3874"/>
                    <a:pt x="23244" y="3539"/>
                    <a:pt x="23193" y="3213"/>
                  </a:cubicBezTo>
                  <a:cubicBezTo>
                    <a:pt x="23168" y="3051"/>
                    <a:pt x="23134" y="2888"/>
                    <a:pt x="23082" y="2733"/>
                  </a:cubicBezTo>
                  <a:cubicBezTo>
                    <a:pt x="23057" y="2654"/>
                    <a:pt x="23034" y="2579"/>
                    <a:pt x="23001" y="2499"/>
                  </a:cubicBezTo>
                  <a:lnTo>
                    <a:pt x="22891" y="2257"/>
                  </a:lnTo>
                  <a:cubicBezTo>
                    <a:pt x="22871" y="2213"/>
                    <a:pt x="22855" y="2181"/>
                    <a:pt x="22839" y="2155"/>
                  </a:cubicBezTo>
                  <a:lnTo>
                    <a:pt x="22790" y="2069"/>
                  </a:lnTo>
                  <a:lnTo>
                    <a:pt x="22742" y="1985"/>
                  </a:lnTo>
                  <a:lnTo>
                    <a:pt x="22735" y="1975"/>
                  </a:lnTo>
                  <a:lnTo>
                    <a:pt x="22712" y="1938"/>
                  </a:lnTo>
                  <a:lnTo>
                    <a:pt x="22666" y="1869"/>
                  </a:lnTo>
                  <a:cubicBezTo>
                    <a:pt x="22583" y="1749"/>
                    <a:pt x="22506" y="1628"/>
                    <a:pt x="22409" y="1514"/>
                  </a:cubicBezTo>
                  <a:cubicBezTo>
                    <a:pt x="22234" y="1281"/>
                    <a:pt x="22013" y="1071"/>
                    <a:pt x="21786" y="879"/>
                  </a:cubicBezTo>
                  <a:cubicBezTo>
                    <a:pt x="21313" y="507"/>
                    <a:pt x="20763" y="292"/>
                    <a:pt x="20286" y="185"/>
                  </a:cubicBezTo>
                  <a:cubicBezTo>
                    <a:pt x="19805" y="76"/>
                    <a:pt x="19382" y="45"/>
                    <a:pt x="19015" y="21"/>
                  </a:cubicBezTo>
                  <a:cubicBezTo>
                    <a:pt x="18696" y="4"/>
                    <a:pt x="18419" y="1"/>
                    <a:pt x="181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1"/>
            <p:cNvSpPr/>
            <p:nvPr/>
          </p:nvSpPr>
          <p:spPr>
            <a:xfrm>
              <a:off x="1867400" y="402575"/>
              <a:ext cx="421450" cy="1681225"/>
            </a:xfrm>
            <a:custGeom>
              <a:avLst/>
              <a:gdLst/>
              <a:ahLst/>
              <a:cxnLst/>
              <a:rect l="l" t="t" r="r" b="b"/>
              <a:pathLst>
                <a:path w="16858" h="67249" extrusionOk="0">
                  <a:moveTo>
                    <a:pt x="4631" y="4814"/>
                  </a:moveTo>
                  <a:lnTo>
                    <a:pt x="4631" y="66426"/>
                  </a:lnTo>
                  <a:lnTo>
                    <a:pt x="3614" y="66426"/>
                  </a:lnTo>
                  <a:lnTo>
                    <a:pt x="3614" y="4814"/>
                  </a:lnTo>
                  <a:close/>
                  <a:moveTo>
                    <a:pt x="7502" y="4814"/>
                  </a:moveTo>
                  <a:lnTo>
                    <a:pt x="7502" y="66426"/>
                  </a:lnTo>
                  <a:lnTo>
                    <a:pt x="6484" y="66426"/>
                  </a:lnTo>
                  <a:lnTo>
                    <a:pt x="6484" y="4814"/>
                  </a:lnTo>
                  <a:close/>
                  <a:moveTo>
                    <a:pt x="10372" y="4814"/>
                  </a:moveTo>
                  <a:lnTo>
                    <a:pt x="10372" y="66426"/>
                  </a:lnTo>
                  <a:lnTo>
                    <a:pt x="9356" y="66426"/>
                  </a:lnTo>
                  <a:lnTo>
                    <a:pt x="9356" y="4814"/>
                  </a:lnTo>
                  <a:close/>
                  <a:moveTo>
                    <a:pt x="13243" y="4814"/>
                  </a:moveTo>
                  <a:lnTo>
                    <a:pt x="13243" y="66426"/>
                  </a:lnTo>
                  <a:lnTo>
                    <a:pt x="12227" y="66426"/>
                  </a:lnTo>
                  <a:lnTo>
                    <a:pt x="12227" y="4814"/>
                  </a:lnTo>
                  <a:close/>
                  <a:moveTo>
                    <a:pt x="15110" y="0"/>
                  </a:moveTo>
                  <a:cubicBezTo>
                    <a:pt x="15078" y="2"/>
                    <a:pt x="14674" y="38"/>
                    <a:pt x="14674" y="38"/>
                  </a:cubicBezTo>
                  <a:cubicBezTo>
                    <a:pt x="14547" y="59"/>
                    <a:pt x="14410" y="77"/>
                    <a:pt x="14270" y="90"/>
                  </a:cubicBezTo>
                  <a:cubicBezTo>
                    <a:pt x="14140" y="99"/>
                    <a:pt x="14010" y="111"/>
                    <a:pt x="13865" y="125"/>
                  </a:cubicBezTo>
                  <a:cubicBezTo>
                    <a:pt x="13576" y="150"/>
                    <a:pt x="13217" y="183"/>
                    <a:pt x="12812" y="202"/>
                  </a:cubicBezTo>
                  <a:lnTo>
                    <a:pt x="11578" y="267"/>
                  </a:lnTo>
                  <a:cubicBezTo>
                    <a:pt x="11319" y="280"/>
                    <a:pt x="11049" y="295"/>
                    <a:pt x="10772" y="299"/>
                  </a:cubicBezTo>
                  <a:lnTo>
                    <a:pt x="10393" y="309"/>
                  </a:lnTo>
                  <a:cubicBezTo>
                    <a:pt x="10142" y="315"/>
                    <a:pt x="9888" y="324"/>
                    <a:pt x="9631" y="326"/>
                  </a:cubicBezTo>
                  <a:lnTo>
                    <a:pt x="8457" y="336"/>
                  </a:lnTo>
                  <a:lnTo>
                    <a:pt x="7270" y="327"/>
                  </a:lnTo>
                  <a:cubicBezTo>
                    <a:pt x="7000" y="327"/>
                    <a:pt x="6728" y="319"/>
                    <a:pt x="6462" y="311"/>
                  </a:cubicBezTo>
                  <a:lnTo>
                    <a:pt x="6121" y="302"/>
                  </a:lnTo>
                  <a:cubicBezTo>
                    <a:pt x="5629" y="292"/>
                    <a:pt x="5154" y="265"/>
                    <a:pt x="4734" y="240"/>
                  </a:cubicBezTo>
                  <a:cubicBezTo>
                    <a:pt x="4510" y="228"/>
                    <a:pt x="4294" y="215"/>
                    <a:pt x="4091" y="207"/>
                  </a:cubicBezTo>
                  <a:cubicBezTo>
                    <a:pt x="3695" y="189"/>
                    <a:pt x="3359" y="152"/>
                    <a:pt x="3088" y="121"/>
                  </a:cubicBezTo>
                  <a:cubicBezTo>
                    <a:pt x="2947" y="106"/>
                    <a:pt x="2821" y="92"/>
                    <a:pt x="2706" y="83"/>
                  </a:cubicBezTo>
                  <a:cubicBezTo>
                    <a:pt x="2674" y="81"/>
                    <a:pt x="2642" y="80"/>
                    <a:pt x="2610" y="78"/>
                  </a:cubicBezTo>
                  <a:cubicBezTo>
                    <a:pt x="2610" y="78"/>
                    <a:pt x="1778" y="2"/>
                    <a:pt x="1752" y="1"/>
                  </a:cubicBezTo>
                  <a:lnTo>
                    <a:pt x="1752" y="1"/>
                  </a:lnTo>
                  <a:cubicBezTo>
                    <a:pt x="1836" y="60"/>
                    <a:pt x="1916" y="126"/>
                    <a:pt x="1993" y="196"/>
                  </a:cubicBezTo>
                  <a:cubicBezTo>
                    <a:pt x="2539" y="684"/>
                    <a:pt x="2845" y="1435"/>
                    <a:pt x="2811" y="2212"/>
                  </a:cubicBezTo>
                  <a:cubicBezTo>
                    <a:pt x="2795" y="2608"/>
                    <a:pt x="2703" y="2974"/>
                    <a:pt x="2535" y="3336"/>
                  </a:cubicBezTo>
                  <a:lnTo>
                    <a:pt x="2463" y="3473"/>
                  </a:lnTo>
                  <a:lnTo>
                    <a:pt x="2389" y="3603"/>
                  </a:lnTo>
                  <a:cubicBezTo>
                    <a:pt x="2382" y="3616"/>
                    <a:pt x="2370" y="3639"/>
                    <a:pt x="2333" y="3696"/>
                  </a:cubicBezTo>
                  <a:lnTo>
                    <a:pt x="2238" y="3832"/>
                  </a:lnTo>
                  <a:cubicBezTo>
                    <a:pt x="2191" y="3899"/>
                    <a:pt x="2126" y="3983"/>
                    <a:pt x="2048" y="4070"/>
                  </a:cubicBezTo>
                  <a:cubicBezTo>
                    <a:pt x="1974" y="4157"/>
                    <a:pt x="1904" y="4228"/>
                    <a:pt x="1832" y="4291"/>
                  </a:cubicBezTo>
                  <a:cubicBezTo>
                    <a:pt x="1724" y="4394"/>
                    <a:pt x="1605" y="4486"/>
                    <a:pt x="1482" y="4572"/>
                  </a:cubicBezTo>
                  <a:lnTo>
                    <a:pt x="1482" y="66427"/>
                  </a:lnTo>
                  <a:lnTo>
                    <a:pt x="0" y="66427"/>
                  </a:lnTo>
                  <a:lnTo>
                    <a:pt x="0" y="67248"/>
                  </a:lnTo>
                  <a:lnTo>
                    <a:pt x="16857" y="67248"/>
                  </a:lnTo>
                  <a:lnTo>
                    <a:pt x="16857" y="66427"/>
                  </a:lnTo>
                  <a:lnTo>
                    <a:pt x="15377" y="66427"/>
                  </a:lnTo>
                  <a:lnTo>
                    <a:pt x="15377" y="4572"/>
                  </a:lnTo>
                  <a:cubicBezTo>
                    <a:pt x="15254" y="4486"/>
                    <a:pt x="15135" y="4394"/>
                    <a:pt x="15026" y="4291"/>
                  </a:cubicBezTo>
                  <a:cubicBezTo>
                    <a:pt x="14954" y="4229"/>
                    <a:pt x="14885" y="4157"/>
                    <a:pt x="14812" y="4070"/>
                  </a:cubicBezTo>
                  <a:cubicBezTo>
                    <a:pt x="14732" y="3983"/>
                    <a:pt x="14665" y="3899"/>
                    <a:pt x="14609" y="3812"/>
                  </a:cubicBezTo>
                  <a:lnTo>
                    <a:pt x="14540" y="3716"/>
                  </a:lnTo>
                  <a:cubicBezTo>
                    <a:pt x="14494" y="3647"/>
                    <a:pt x="14478" y="3619"/>
                    <a:pt x="14471" y="3606"/>
                  </a:cubicBezTo>
                  <a:lnTo>
                    <a:pt x="14396" y="3474"/>
                  </a:lnTo>
                  <a:lnTo>
                    <a:pt x="14333" y="3346"/>
                  </a:lnTo>
                  <a:cubicBezTo>
                    <a:pt x="14160" y="2972"/>
                    <a:pt x="14069" y="2606"/>
                    <a:pt x="14053" y="2209"/>
                  </a:cubicBezTo>
                  <a:cubicBezTo>
                    <a:pt x="14018" y="1434"/>
                    <a:pt x="14322" y="683"/>
                    <a:pt x="14870" y="195"/>
                  </a:cubicBezTo>
                  <a:cubicBezTo>
                    <a:pt x="14946" y="125"/>
                    <a:pt x="15025" y="59"/>
                    <a:pt x="151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1"/>
            <p:cNvSpPr/>
            <p:nvPr/>
          </p:nvSpPr>
          <p:spPr>
            <a:xfrm>
              <a:off x="1765950" y="2260450"/>
              <a:ext cx="624350" cy="19025"/>
            </a:xfrm>
            <a:custGeom>
              <a:avLst/>
              <a:gdLst/>
              <a:ahLst/>
              <a:cxnLst/>
              <a:rect l="l" t="t" r="r" b="b"/>
              <a:pathLst>
                <a:path w="24974" h="761" extrusionOk="0">
                  <a:moveTo>
                    <a:pt x="0" y="0"/>
                  </a:moveTo>
                  <a:lnTo>
                    <a:pt x="0" y="760"/>
                  </a:lnTo>
                  <a:lnTo>
                    <a:pt x="24973" y="760"/>
                  </a:lnTo>
                  <a:lnTo>
                    <a:pt x="249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1"/>
            <p:cNvSpPr/>
            <p:nvPr/>
          </p:nvSpPr>
          <p:spPr>
            <a:xfrm>
              <a:off x="1850300" y="2103275"/>
              <a:ext cx="455675" cy="20575"/>
            </a:xfrm>
            <a:custGeom>
              <a:avLst/>
              <a:gdLst/>
              <a:ahLst/>
              <a:cxnLst/>
              <a:rect l="l" t="t" r="r" b="b"/>
              <a:pathLst>
                <a:path w="18227" h="823" extrusionOk="0">
                  <a:moveTo>
                    <a:pt x="0" y="1"/>
                  </a:moveTo>
                  <a:lnTo>
                    <a:pt x="0" y="823"/>
                  </a:lnTo>
                  <a:lnTo>
                    <a:pt x="18226" y="823"/>
                  </a:lnTo>
                  <a:lnTo>
                    <a:pt x="182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1"/>
            <p:cNvSpPr/>
            <p:nvPr/>
          </p:nvSpPr>
          <p:spPr>
            <a:xfrm>
              <a:off x="1788050" y="2215250"/>
              <a:ext cx="580100" cy="27950"/>
            </a:xfrm>
            <a:custGeom>
              <a:avLst/>
              <a:gdLst/>
              <a:ahLst/>
              <a:cxnLst/>
              <a:rect l="l" t="t" r="r" b="b"/>
              <a:pathLst>
                <a:path w="23204" h="1118" extrusionOk="0">
                  <a:moveTo>
                    <a:pt x="1" y="1"/>
                  </a:moveTo>
                  <a:lnTo>
                    <a:pt x="1" y="1118"/>
                  </a:lnTo>
                  <a:lnTo>
                    <a:pt x="23204" y="1118"/>
                  </a:lnTo>
                  <a:lnTo>
                    <a:pt x="232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1"/>
            <p:cNvSpPr/>
            <p:nvPr/>
          </p:nvSpPr>
          <p:spPr>
            <a:xfrm>
              <a:off x="1827250" y="2147650"/>
              <a:ext cx="501675" cy="47875"/>
            </a:xfrm>
            <a:custGeom>
              <a:avLst/>
              <a:gdLst/>
              <a:ahLst/>
              <a:cxnLst/>
              <a:rect l="l" t="t" r="r" b="b"/>
              <a:pathLst>
                <a:path w="20067" h="1915" extrusionOk="0">
                  <a:moveTo>
                    <a:pt x="1" y="1"/>
                  </a:moveTo>
                  <a:lnTo>
                    <a:pt x="1" y="1915"/>
                  </a:lnTo>
                  <a:lnTo>
                    <a:pt x="20066" y="1915"/>
                  </a:lnTo>
                  <a:lnTo>
                    <a:pt x="2006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1"/>
            <p:cNvSpPr/>
            <p:nvPr/>
          </p:nvSpPr>
          <p:spPr>
            <a:xfrm>
              <a:off x="1825875" y="409525"/>
              <a:ext cx="200" cy="300"/>
            </a:xfrm>
            <a:custGeom>
              <a:avLst/>
              <a:gdLst/>
              <a:ahLst/>
              <a:cxnLst/>
              <a:rect l="l" t="t" r="r" b="b"/>
              <a:pathLst>
                <a:path w="8" h="12" extrusionOk="0">
                  <a:moveTo>
                    <a:pt x="8" y="1"/>
                  </a:moveTo>
                  <a:cubicBezTo>
                    <a:pt x="8" y="1"/>
                    <a:pt x="6" y="3"/>
                    <a:pt x="4" y="6"/>
                  </a:cubicBezTo>
                  <a:lnTo>
                    <a:pt x="4" y="6"/>
                  </a:lnTo>
                  <a:lnTo>
                    <a:pt x="8" y="1"/>
                  </a:lnTo>
                  <a:cubicBezTo>
                    <a:pt x="8" y="1"/>
                    <a:pt x="8" y="1"/>
                    <a:pt x="8" y="1"/>
                  </a:cubicBezTo>
                  <a:close/>
                  <a:moveTo>
                    <a:pt x="4" y="6"/>
                  </a:move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cubicBezTo>
                    <a:pt x="3" y="7"/>
                    <a:pt x="4" y="7"/>
                    <a:pt x="4" y="6"/>
                  </a:cubicBezTo>
                  <a:close/>
                  <a:moveTo>
                    <a:pt x="3" y="8"/>
                  </a:moveTo>
                  <a:cubicBezTo>
                    <a:pt x="2" y="9"/>
                    <a:pt x="1" y="10"/>
                    <a:pt x="1" y="12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_1_1"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2"/>
          <p:cNvSpPr/>
          <p:nvPr/>
        </p:nvSpPr>
        <p:spPr>
          <a:xfrm>
            <a:off x="0" y="301450"/>
            <a:ext cx="91440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2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407" name="Google Shape;407;p22"/>
          <p:cNvGrpSpPr/>
          <p:nvPr/>
        </p:nvGrpSpPr>
        <p:grpSpPr>
          <a:xfrm>
            <a:off x="8423858" y="-15"/>
            <a:ext cx="1584287" cy="5143418"/>
            <a:chOff x="3340925" y="344550"/>
            <a:chExt cx="596000" cy="1934925"/>
          </a:xfrm>
        </p:grpSpPr>
        <p:sp>
          <p:nvSpPr>
            <p:cNvPr id="408" name="Google Shape;408;p22"/>
            <p:cNvSpPr/>
            <p:nvPr/>
          </p:nvSpPr>
          <p:spPr>
            <a:xfrm>
              <a:off x="3420175" y="519875"/>
              <a:ext cx="437625" cy="1577075"/>
            </a:xfrm>
            <a:custGeom>
              <a:avLst/>
              <a:gdLst/>
              <a:ahLst/>
              <a:cxnLst/>
              <a:rect l="l" t="t" r="r" b="b"/>
              <a:pathLst>
                <a:path w="17505" h="63083" extrusionOk="0">
                  <a:moveTo>
                    <a:pt x="7113" y="4269"/>
                  </a:moveTo>
                  <a:lnTo>
                    <a:pt x="7113" y="61708"/>
                  </a:lnTo>
                  <a:lnTo>
                    <a:pt x="4500" y="61708"/>
                  </a:lnTo>
                  <a:lnTo>
                    <a:pt x="4500" y="4269"/>
                  </a:lnTo>
                  <a:close/>
                  <a:moveTo>
                    <a:pt x="13003" y="4269"/>
                  </a:moveTo>
                  <a:lnTo>
                    <a:pt x="13003" y="61708"/>
                  </a:lnTo>
                  <a:lnTo>
                    <a:pt x="10391" y="61708"/>
                  </a:lnTo>
                  <a:lnTo>
                    <a:pt x="10391" y="4269"/>
                  </a:lnTo>
                  <a:close/>
                  <a:moveTo>
                    <a:pt x="2344" y="0"/>
                  </a:moveTo>
                  <a:lnTo>
                    <a:pt x="2344" y="221"/>
                  </a:lnTo>
                  <a:cubicBezTo>
                    <a:pt x="2846" y="690"/>
                    <a:pt x="3144" y="1441"/>
                    <a:pt x="3110" y="2190"/>
                  </a:cubicBezTo>
                  <a:cubicBezTo>
                    <a:pt x="3094" y="2589"/>
                    <a:pt x="3002" y="2958"/>
                    <a:pt x="2832" y="3321"/>
                  </a:cubicBezTo>
                  <a:lnTo>
                    <a:pt x="2770" y="3453"/>
                  </a:lnTo>
                  <a:lnTo>
                    <a:pt x="2691" y="3592"/>
                  </a:lnTo>
                  <a:cubicBezTo>
                    <a:pt x="2684" y="3605"/>
                    <a:pt x="2669" y="3633"/>
                    <a:pt x="2633" y="3687"/>
                  </a:cubicBezTo>
                  <a:lnTo>
                    <a:pt x="2539" y="3820"/>
                  </a:lnTo>
                  <a:cubicBezTo>
                    <a:pt x="2492" y="3892"/>
                    <a:pt x="2421" y="3981"/>
                    <a:pt x="2336" y="4072"/>
                  </a:cubicBezTo>
                  <a:cubicBezTo>
                    <a:pt x="2276" y="4146"/>
                    <a:pt x="2199" y="4224"/>
                    <a:pt x="2119" y="4294"/>
                  </a:cubicBezTo>
                  <a:cubicBezTo>
                    <a:pt x="1862" y="4541"/>
                    <a:pt x="1554" y="4737"/>
                    <a:pt x="1220" y="4881"/>
                  </a:cubicBezTo>
                  <a:lnTo>
                    <a:pt x="1220" y="61708"/>
                  </a:lnTo>
                  <a:lnTo>
                    <a:pt x="1" y="61708"/>
                  </a:lnTo>
                  <a:lnTo>
                    <a:pt x="1" y="63083"/>
                  </a:lnTo>
                  <a:lnTo>
                    <a:pt x="17504" y="63083"/>
                  </a:lnTo>
                  <a:lnTo>
                    <a:pt x="17504" y="61708"/>
                  </a:lnTo>
                  <a:lnTo>
                    <a:pt x="16285" y="61708"/>
                  </a:lnTo>
                  <a:lnTo>
                    <a:pt x="16285" y="4878"/>
                  </a:lnTo>
                  <a:cubicBezTo>
                    <a:pt x="15946" y="4729"/>
                    <a:pt x="15630" y="4527"/>
                    <a:pt x="15362" y="4271"/>
                  </a:cubicBezTo>
                  <a:cubicBezTo>
                    <a:pt x="15305" y="4222"/>
                    <a:pt x="15227" y="4142"/>
                    <a:pt x="15147" y="4046"/>
                  </a:cubicBezTo>
                  <a:cubicBezTo>
                    <a:pt x="15083" y="3977"/>
                    <a:pt x="15012" y="3888"/>
                    <a:pt x="14953" y="3800"/>
                  </a:cubicBezTo>
                  <a:lnTo>
                    <a:pt x="14885" y="3706"/>
                  </a:lnTo>
                  <a:cubicBezTo>
                    <a:pt x="14838" y="3635"/>
                    <a:pt x="14820" y="3603"/>
                    <a:pt x="14812" y="3586"/>
                  </a:cubicBezTo>
                  <a:lnTo>
                    <a:pt x="14744" y="3468"/>
                  </a:lnTo>
                  <a:lnTo>
                    <a:pt x="14678" y="3332"/>
                  </a:lnTo>
                  <a:cubicBezTo>
                    <a:pt x="14502" y="2958"/>
                    <a:pt x="14410" y="2587"/>
                    <a:pt x="14394" y="2189"/>
                  </a:cubicBezTo>
                  <a:cubicBezTo>
                    <a:pt x="14361" y="1451"/>
                    <a:pt x="14654" y="708"/>
                    <a:pt x="15161" y="223"/>
                  </a:cubicBezTo>
                  <a:lnTo>
                    <a:pt x="15161" y="0"/>
                  </a:lnTo>
                  <a:cubicBezTo>
                    <a:pt x="15080" y="8"/>
                    <a:pt x="15012" y="14"/>
                    <a:pt x="15012" y="14"/>
                  </a:cubicBezTo>
                  <a:cubicBezTo>
                    <a:pt x="14946" y="25"/>
                    <a:pt x="14807" y="46"/>
                    <a:pt x="14614" y="65"/>
                  </a:cubicBezTo>
                  <a:cubicBezTo>
                    <a:pt x="14487" y="74"/>
                    <a:pt x="14361" y="86"/>
                    <a:pt x="14221" y="98"/>
                  </a:cubicBezTo>
                  <a:lnTo>
                    <a:pt x="14191" y="101"/>
                  </a:lnTo>
                  <a:cubicBezTo>
                    <a:pt x="13905" y="127"/>
                    <a:pt x="13548" y="158"/>
                    <a:pt x="13151" y="178"/>
                  </a:cubicBezTo>
                  <a:lnTo>
                    <a:pt x="11904" y="241"/>
                  </a:lnTo>
                  <a:cubicBezTo>
                    <a:pt x="11646" y="256"/>
                    <a:pt x="11378" y="270"/>
                    <a:pt x="11102" y="274"/>
                  </a:cubicBezTo>
                  <a:lnTo>
                    <a:pt x="10726" y="285"/>
                  </a:lnTo>
                  <a:cubicBezTo>
                    <a:pt x="10474" y="291"/>
                    <a:pt x="10217" y="298"/>
                    <a:pt x="9956" y="300"/>
                  </a:cubicBezTo>
                  <a:lnTo>
                    <a:pt x="8780" y="310"/>
                  </a:lnTo>
                  <a:lnTo>
                    <a:pt x="7588" y="301"/>
                  </a:lnTo>
                  <a:cubicBezTo>
                    <a:pt x="7315" y="301"/>
                    <a:pt x="7039" y="293"/>
                    <a:pt x="6769" y="286"/>
                  </a:cubicBezTo>
                  <a:lnTo>
                    <a:pt x="6433" y="276"/>
                  </a:lnTo>
                  <a:cubicBezTo>
                    <a:pt x="5936" y="265"/>
                    <a:pt x="5442" y="236"/>
                    <a:pt x="5044" y="215"/>
                  </a:cubicBezTo>
                  <a:lnTo>
                    <a:pt x="4972" y="211"/>
                  </a:lnTo>
                  <a:cubicBezTo>
                    <a:pt x="4771" y="199"/>
                    <a:pt x="4579" y="189"/>
                    <a:pt x="4395" y="180"/>
                  </a:cubicBezTo>
                  <a:cubicBezTo>
                    <a:pt x="4005" y="163"/>
                    <a:pt x="3668" y="127"/>
                    <a:pt x="3399" y="97"/>
                  </a:cubicBezTo>
                  <a:lnTo>
                    <a:pt x="3364" y="93"/>
                  </a:lnTo>
                  <a:cubicBezTo>
                    <a:pt x="3232" y="79"/>
                    <a:pt x="3114" y="65"/>
                    <a:pt x="3006" y="57"/>
                  </a:cubicBezTo>
                  <a:cubicBezTo>
                    <a:pt x="2980" y="56"/>
                    <a:pt x="2940" y="55"/>
                    <a:pt x="2900" y="51"/>
                  </a:cubicBezTo>
                  <a:cubicBezTo>
                    <a:pt x="2900" y="51"/>
                    <a:pt x="2589" y="23"/>
                    <a:pt x="23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09" name="Google Shape;409;p22"/>
            <p:cNvSpPr/>
            <p:nvPr/>
          </p:nvSpPr>
          <p:spPr>
            <a:xfrm>
              <a:off x="3340925" y="454625"/>
              <a:ext cx="596000" cy="181350"/>
            </a:xfrm>
            <a:custGeom>
              <a:avLst/>
              <a:gdLst/>
              <a:ahLst/>
              <a:cxnLst/>
              <a:rect l="l" t="t" r="r" b="b"/>
              <a:pathLst>
                <a:path w="23840" h="7254" extrusionOk="0">
                  <a:moveTo>
                    <a:pt x="18486" y="1"/>
                  </a:moveTo>
                  <a:lnTo>
                    <a:pt x="17604" y="11"/>
                  </a:lnTo>
                  <a:cubicBezTo>
                    <a:pt x="17577" y="12"/>
                    <a:pt x="17548" y="13"/>
                    <a:pt x="17527" y="15"/>
                  </a:cubicBezTo>
                  <a:cubicBezTo>
                    <a:pt x="17511" y="17"/>
                    <a:pt x="17492" y="19"/>
                    <a:pt x="17475" y="23"/>
                  </a:cubicBezTo>
                  <a:lnTo>
                    <a:pt x="17309" y="32"/>
                  </a:lnTo>
                  <a:cubicBezTo>
                    <a:pt x="17018" y="45"/>
                    <a:pt x="16670" y="62"/>
                    <a:pt x="16274" y="71"/>
                  </a:cubicBezTo>
                  <a:cubicBezTo>
                    <a:pt x="16068" y="75"/>
                    <a:pt x="15850" y="81"/>
                    <a:pt x="15622" y="88"/>
                  </a:cubicBezTo>
                  <a:cubicBezTo>
                    <a:pt x="15196" y="99"/>
                    <a:pt x="14736" y="111"/>
                    <a:pt x="14255" y="116"/>
                  </a:cubicBezTo>
                  <a:lnTo>
                    <a:pt x="11940" y="135"/>
                  </a:lnTo>
                  <a:lnTo>
                    <a:pt x="9621" y="117"/>
                  </a:lnTo>
                  <a:cubicBezTo>
                    <a:pt x="9140" y="116"/>
                    <a:pt x="8683" y="101"/>
                    <a:pt x="8258" y="90"/>
                  </a:cubicBezTo>
                  <a:cubicBezTo>
                    <a:pt x="8028" y="84"/>
                    <a:pt x="7809" y="78"/>
                    <a:pt x="7601" y="74"/>
                  </a:cubicBezTo>
                  <a:cubicBezTo>
                    <a:pt x="7212" y="64"/>
                    <a:pt x="6868" y="48"/>
                    <a:pt x="6580" y="34"/>
                  </a:cubicBezTo>
                  <a:lnTo>
                    <a:pt x="6320" y="19"/>
                  </a:lnTo>
                  <a:cubicBezTo>
                    <a:pt x="6292" y="16"/>
                    <a:pt x="6263" y="12"/>
                    <a:pt x="6232" y="12"/>
                  </a:cubicBezTo>
                  <a:lnTo>
                    <a:pt x="6023" y="9"/>
                  </a:lnTo>
                  <a:cubicBezTo>
                    <a:pt x="5860" y="4"/>
                    <a:pt x="5726" y="3"/>
                    <a:pt x="5644" y="3"/>
                  </a:cubicBezTo>
                  <a:lnTo>
                    <a:pt x="5352" y="2"/>
                  </a:lnTo>
                  <a:cubicBezTo>
                    <a:pt x="5047" y="2"/>
                    <a:pt x="4772" y="8"/>
                    <a:pt x="4484" y="22"/>
                  </a:cubicBezTo>
                  <a:cubicBezTo>
                    <a:pt x="4087" y="46"/>
                    <a:pt x="3657" y="81"/>
                    <a:pt x="3169" y="192"/>
                  </a:cubicBezTo>
                  <a:cubicBezTo>
                    <a:pt x="2745" y="288"/>
                    <a:pt x="2123" y="494"/>
                    <a:pt x="1554" y="942"/>
                  </a:cubicBezTo>
                  <a:cubicBezTo>
                    <a:pt x="1273" y="1178"/>
                    <a:pt x="1057" y="1401"/>
                    <a:pt x="899" y="1609"/>
                  </a:cubicBezTo>
                  <a:cubicBezTo>
                    <a:pt x="812" y="1712"/>
                    <a:pt x="741" y="1817"/>
                    <a:pt x="672" y="1917"/>
                  </a:cubicBezTo>
                  <a:lnTo>
                    <a:pt x="550" y="2099"/>
                  </a:lnTo>
                  <a:lnTo>
                    <a:pt x="443" y="2286"/>
                  </a:lnTo>
                  <a:cubicBezTo>
                    <a:pt x="425" y="2319"/>
                    <a:pt x="402" y="2358"/>
                    <a:pt x="377" y="2413"/>
                  </a:cubicBezTo>
                  <a:lnTo>
                    <a:pt x="262" y="2668"/>
                  </a:lnTo>
                  <a:cubicBezTo>
                    <a:pt x="237" y="2727"/>
                    <a:pt x="218" y="2787"/>
                    <a:pt x="199" y="2845"/>
                  </a:cubicBezTo>
                  <a:lnTo>
                    <a:pt x="175" y="2919"/>
                  </a:lnTo>
                  <a:cubicBezTo>
                    <a:pt x="123" y="3078"/>
                    <a:pt x="83" y="3248"/>
                    <a:pt x="56" y="3439"/>
                  </a:cubicBezTo>
                  <a:cubicBezTo>
                    <a:pt x="0" y="3779"/>
                    <a:pt x="4" y="4141"/>
                    <a:pt x="66" y="4515"/>
                  </a:cubicBezTo>
                  <a:cubicBezTo>
                    <a:pt x="179" y="5220"/>
                    <a:pt x="531" y="5892"/>
                    <a:pt x="1059" y="6405"/>
                  </a:cubicBezTo>
                  <a:cubicBezTo>
                    <a:pt x="1333" y="6665"/>
                    <a:pt x="1631" y="6868"/>
                    <a:pt x="1948" y="7010"/>
                  </a:cubicBezTo>
                  <a:cubicBezTo>
                    <a:pt x="2293" y="7166"/>
                    <a:pt x="2648" y="7245"/>
                    <a:pt x="3031" y="7253"/>
                  </a:cubicBezTo>
                  <a:lnTo>
                    <a:pt x="3088" y="7253"/>
                  </a:lnTo>
                  <a:cubicBezTo>
                    <a:pt x="3782" y="7253"/>
                    <a:pt x="4465" y="6982"/>
                    <a:pt x="4951" y="6520"/>
                  </a:cubicBezTo>
                  <a:cubicBezTo>
                    <a:pt x="5011" y="6465"/>
                    <a:pt x="5072" y="6405"/>
                    <a:pt x="5129" y="6336"/>
                  </a:cubicBezTo>
                  <a:cubicBezTo>
                    <a:pt x="5196" y="6264"/>
                    <a:pt x="5249" y="6197"/>
                    <a:pt x="5290" y="6135"/>
                  </a:cubicBezTo>
                  <a:lnTo>
                    <a:pt x="5376" y="6013"/>
                  </a:lnTo>
                  <a:cubicBezTo>
                    <a:pt x="5403" y="5972"/>
                    <a:pt x="5406" y="5966"/>
                    <a:pt x="5407" y="5966"/>
                  </a:cubicBezTo>
                  <a:lnTo>
                    <a:pt x="5487" y="5824"/>
                  </a:lnTo>
                  <a:lnTo>
                    <a:pt x="5540" y="5715"/>
                  </a:lnTo>
                  <a:cubicBezTo>
                    <a:pt x="5680" y="5415"/>
                    <a:pt x="5755" y="5110"/>
                    <a:pt x="5769" y="4781"/>
                  </a:cubicBezTo>
                  <a:cubicBezTo>
                    <a:pt x="5797" y="4160"/>
                    <a:pt x="5543" y="3536"/>
                    <a:pt x="5117" y="3160"/>
                  </a:cubicBezTo>
                  <a:cubicBezTo>
                    <a:pt x="4801" y="2860"/>
                    <a:pt x="4373" y="2688"/>
                    <a:pt x="3945" y="2688"/>
                  </a:cubicBezTo>
                  <a:cubicBezTo>
                    <a:pt x="3846" y="2688"/>
                    <a:pt x="3749" y="2697"/>
                    <a:pt x="3663" y="2715"/>
                  </a:cubicBezTo>
                  <a:cubicBezTo>
                    <a:pt x="3219" y="2791"/>
                    <a:pt x="2827" y="3084"/>
                    <a:pt x="2666" y="3459"/>
                  </a:cubicBezTo>
                  <a:cubicBezTo>
                    <a:pt x="2512" y="3793"/>
                    <a:pt x="2527" y="4080"/>
                    <a:pt x="2535" y="4203"/>
                  </a:cubicBezTo>
                  <a:lnTo>
                    <a:pt x="2548" y="4445"/>
                  </a:lnTo>
                  <a:lnTo>
                    <a:pt x="3039" y="4445"/>
                  </a:lnTo>
                  <a:lnTo>
                    <a:pt x="3293" y="4439"/>
                  </a:lnTo>
                  <a:lnTo>
                    <a:pt x="3294" y="4186"/>
                  </a:lnTo>
                  <a:cubicBezTo>
                    <a:pt x="3294" y="4094"/>
                    <a:pt x="3304" y="3956"/>
                    <a:pt x="3380" y="3818"/>
                  </a:cubicBezTo>
                  <a:cubicBezTo>
                    <a:pt x="3437" y="3712"/>
                    <a:pt x="3572" y="3593"/>
                    <a:pt x="3790" y="3571"/>
                  </a:cubicBezTo>
                  <a:cubicBezTo>
                    <a:pt x="3815" y="3566"/>
                    <a:pt x="3842" y="3566"/>
                    <a:pt x="3868" y="3566"/>
                  </a:cubicBezTo>
                  <a:cubicBezTo>
                    <a:pt x="4085" y="3566"/>
                    <a:pt x="4295" y="3663"/>
                    <a:pt x="4453" y="3837"/>
                  </a:cubicBezTo>
                  <a:cubicBezTo>
                    <a:pt x="4657" y="4050"/>
                    <a:pt x="4756" y="4373"/>
                    <a:pt x="4716" y="4701"/>
                  </a:cubicBezTo>
                  <a:cubicBezTo>
                    <a:pt x="4697" y="4869"/>
                    <a:pt x="4638" y="5049"/>
                    <a:pt x="4554" y="5197"/>
                  </a:cubicBezTo>
                  <a:lnTo>
                    <a:pt x="4528" y="5245"/>
                  </a:lnTo>
                  <a:cubicBezTo>
                    <a:pt x="4528" y="5245"/>
                    <a:pt x="4452" y="5356"/>
                    <a:pt x="4444" y="5368"/>
                  </a:cubicBezTo>
                  <a:lnTo>
                    <a:pt x="4443" y="5367"/>
                  </a:lnTo>
                  <a:lnTo>
                    <a:pt x="4382" y="5438"/>
                  </a:lnTo>
                  <a:cubicBezTo>
                    <a:pt x="4357" y="5470"/>
                    <a:pt x="4328" y="5500"/>
                    <a:pt x="4289" y="5537"/>
                  </a:cubicBezTo>
                  <a:cubicBezTo>
                    <a:pt x="4259" y="5567"/>
                    <a:pt x="4231" y="5596"/>
                    <a:pt x="4184" y="5629"/>
                  </a:cubicBezTo>
                  <a:cubicBezTo>
                    <a:pt x="3926" y="5839"/>
                    <a:pt x="3585" y="5958"/>
                    <a:pt x="3249" y="5958"/>
                  </a:cubicBezTo>
                  <a:cubicBezTo>
                    <a:pt x="3201" y="5958"/>
                    <a:pt x="3154" y="5955"/>
                    <a:pt x="3102" y="5950"/>
                  </a:cubicBezTo>
                  <a:cubicBezTo>
                    <a:pt x="2923" y="5933"/>
                    <a:pt x="2723" y="5873"/>
                    <a:pt x="2567" y="5787"/>
                  </a:cubicBezTo>
                  <a:cubicBezTo>
                    <a:pt x="2398" y="5696"/>
                    <a:pt x="2238" y="5566"/>
                    <a:pt x="2093" y="5405"/>
                  </a:cubicBezTo>
                  <a:cubicBezTo>
                    <a:pt x="1818" y="5091"/>
                    <a:pt x="1652" y="4702"/>
                    <a:pt x="1625" y="4310"/>
                  </a:cubicBezTo>
                  <a:cubicBezTo>
                    <a:pt x="1608" y="4101"/>
                    <a:pt x="1621" y="3909"/>
                    <a:pt x="1664" y="3737"/>
                  </a:cubicBezTo>
                  <a:cubicBezTo>
                    <a:pt x="1690" y="3630"/>
                    <a:pt x="1715" y="3547"/>
                    <a:pt x="1745" y="3478"/>
                  </a:cubicBezTo>
                  <a:cubicBezTo>
                    <a:pt x="1745" y="3478"/>
                    <a:pt x="1791" y="3366"/>
                    <a:pt x="1795" y="3360"/>
                  </a:cubicBezTo>
                  <a:cubicBezTo>
                    <a:pt x="1820" y="3316"/>
                    <a:pt x="1844" y="3274"/>
                    <a:pt x="1869" y="3223"/>
                  </a:cubicBezTo>
                  <a:cubicBezTo>
                    <a:pt x="1874" y="3214"/>
                    <a:pt x="1989" y="3045"/>
                    <a:pt x="1989" y="3045"/>
                  </a:cubicBezTo>
                  <a:lnTo>
                    <a:pt x="2083" y="2929"/>
                  </a:lnTo>
                  <a:cubicBezTo>
                    <a:pt x="2130" y="2871"/>
                    <a:pt x="2176" y="2812"/>
                    <a:pt x="2241" y="2748"/>
                  </a:cubicBezTo>
                  <a:cubicBezTo>
                    <a:pt x="2365" y="2606"/>
                    <a:pt x="2500" y="2502"/>
                    <a:pt x="2641" y="2398"/>
                  </a:cubicBezTo>
                  <a:cubicBezTo>
                    <a:pt x="2895" y="2233"/>
                    <a:pt x="3181" y="2130"/>
                    <a:pt x="3538" y="2078"/>
                  </a:cubicBezTo>
                  <a:cubicBezTo>
                    <a:pt x="3754" y="2047"/>
                    <a:pt x="3992" y="2032"/>
                    <a:pt x="4285" y="2032"/>
                  </a:cubicBezTo>
                  <a:cubicBezTo>
                    <a:pt x="4367" y="2032"/>
                    <a:pt x="4446" y="2033"/>
                    <a:pt x="4521" y="2034"/>
                  </a:cubicBezTo>
                  <a:cubicBezTo>
                    <a:pt x="4787" y="2042"/>
                    <a:pt x="5056" y="2055"/>
                    <a:pt x="5342" y="2080"/>
                  </a:cubicBezTo>
                  <a:lnTo>
                    <a:pt x="6125" y="2151"/>
                  </a:lnTo>
                  <a:cubicBezTo>
                    <a:pt x="6150" y="2153"/>
                    <a:pt x="6175" y="2155"/>
                    <a:pt x="6187" y="2155"/>
                  </a:cubicBezTo>
                  <a:lnTo>
                    <a:pt x="6193" y="2155"/>
                  </a:lnTo>
                  <a:cubicBezTo>
                    <a:pt x="6318" y="2163"/>
                    <a:pt x="6458" y="2179"/>
                    <a:pt x="6613" y="2196"/>
                  </a:cubicBezTo>
                  <a:cubicBezTo>
                    <a:pt x="6877" y="2225"/>
                    <a:pt x="7206" y="2263"/>
                    <a:pt x="7588" y="2278"/>
                  </a:cubicBezTo>
                  <a:cubicBezTo>
                    <a:pt x="7795" y="2286"/>
                    <a:pt x="8014" y="2300"/>
                    <a:pt x="8244" y="2312"/>
                  </a:cubicBezTo>
                  <a:cubicBezTo>
                    <a:pt x="8660" y="2337"/>
                    <a:pt x="9132" y="2362"/>
                    <a:pt x="9617" y="2373"/>
                  </a:cubicBezTo>
                  <a:lnTo>
                    <a:pt x="9955" y="2383"/>
                  </a:lnTo>
                  <a:cubicBezTo>
                    <a:pt x="10219" y="2391"/>
                    <a:pt x="10491" y="2398"/>
                    <a:pt x="10762" y="2398"/>
                  </a:cubicBezTo>
                  <a:lnTo>
                    <a:pt x="11945" y="2407"/>
                  </a:lnTo>
                  <a:lnTo>
                    <a:pt x="13122" y="2397"/>
                  </a:lnTo>
                  <a:cubicBezTo>
                    <a:pt x="13379" y="2394"/>
                    <a:pt x="13633" y="2387"/>
                    <a:pt x="13881" y="2381"/>
                  </a:cubicBezTo>
                  <a:lnTo>
                    <a:pt x="14265" y="2371"/>
                  </a:lnTo>
                  <a:cubicBezTo>
                    <a:pt x="14533" y="2367"/>
                    <a:pt x="14796" y="2352"/>
                    <a:pt x="15049" y="2340"/>
                  </a:cubicBezTo>
                  <a:lnTo>
                    <a:pt x="16297" y="2275"/>
                  </a:lnTo>
                  <a:cubicBezTo>
                    <a:pt x="16690" y="2255"/>
                    <a:pt x="17045" y="2224"/>
                    <a:pt x="17330" y="2198"/>
                  </a:cubicBezTo>
                  <a:cubicBezTo>
                    <a:pt x="17480" y="2186"/>
                    <a:pt x="17615" y="2172"/>
                    <a:pt x="17738" y="2163"/>
                  </a:cubicBezTo>
                  <a:cubicBezTo>
                    <a:pt x="17905" y="2148"/>
                    <a:pt x="18039" y="2129"/>
                    <a:pt x="18116" y="2115"/>
                  </a:cubicBezTo>
                  <a:lnTo>
                    <a:pt x="18491" y="2080"/>
                  </a:lnTo>
                  <a:cubicBezTo>
                    <a:pt x="18783" y="2055"/>
                    <a:pt x="19055" y="2040"/>
                    <a:pt x="19322" y="2033"/>
                  </a:cubicBezTo>
                  <a:cubicBezTo>
                    <a:pt x="19399" y="2032"/>
                    <a:pt x="19479" y="2030"/>
                    <a:pt x="19561" y="2030"/>
                  </a:cubicBezTo>
                  <a:cubicBezTo>
                    <a:pt x="19855" y="2030"/>
                    <a:pt x="20094" y="2045"/>
                    <a:pt x="20308" y="2076"/>
                  </a:cubicBezTo>
                  <a:cubicBezTo>
                    <a:pt x="20666" y="2130"/>
                    <a:pt x="20951" y="2232"/>
                    <a:pt x="21193" y="2388"/>
                  </a:cubicBezTo>
                  <a:cubicBezTo>
                    <a:pt x="21346" y="2500"/>
                    <a:pt x="21480" y="2603"/>
                    <a:pt x="21619" y="2761"/>
                  </a:cubicBezTo>
                  <a:cubicBezTo>
                    <a:pt x="21669" y="2809"/>
                    <a:pt x="21715" y="2869"/>
                    <a:pt x="21761" y="2926"/>
                  </a:cubicBezTo>
                  <a:lnTo>
                    <a:pt x="21816" y="2996"/>
                  </a:lnTo>
                  <a:lnTo>
                    <a:pt x="21841" y="3025"/>
                  </a:lnTo>
                  <a:lnTo>
                    <a:pt x="21921" y="3146"/>
                  </a:lnTo>
                  <a:lnTo>
                    <a:pt x="21923" y="3146"/>
                  </a:lnTo>
                  <a:lnTo>
                    <a:pt x="21953" y="3189"/>
                  </a:lnTo>
                  <a:cubicBezTo>
                    <a:pt x="21962" y="3201"/>
                    <a:pt x="21969" y="3212"/>
                    <a:pt x="21978" y="3230"/>
                  </a:cubicBezTo>
                  <a:cubicBezTo>
                    <a:pt x="21999" y="3273"/>
                    <a:pt x="22024" y="3316"/>
                    <a:pt x="22041" y="3345"/>
                  </a:cubicBezTo>
                  <a:cubicBezTo>
                    <a:pt x="22052" y="3363"/>
                    <a:pt x="22060" y="3387"/>
                    <a:pt x="22070" y="3408"/>
                  </a:cubicBezTo>
                  <a:lnTo>
                    <a:pt x="22097" y="3471"/>
                  </a:lnTo>
                  <a:cubicBezTo>
                    <a:pt x="22128" y="3543"/>
                    <a:pt x="22153" y="3628"/>
                    <a:pt x="22182" y="3738"/>
                  </a:cubicBezTo>
                  <a:cubicBezTo>
                    <a:pt x="22224" y="3906"/>
                    <a:pt x="22236" y="4099"/>
                    <a:pt x="22220" y="4311"/>
                  </a:cubicBezTo>
                  <a:cubicBezTo>
                    <a:pt x="22192" y="4701"/>
                    <a:pt x="22026" y="5089"/>
                    <a:pt x="21754" y="5400"/>
                  </a:cubicBezTo>
                  <a:cubicBezTo>
                    <a:pt x="21608" y="5564"/>
                    <a:pt x="21445" y="5694"/>
                    <a:pt x="21276" y="5786"/>
                  </a:cubicBezTo>
                  <a:cubicBezTo>
                    <a:pt x="21122" y="5871"/>
                    <a:pt x="20922" y="5931"/>
                    <a:pt x="20741" y="5948"/>
                  </a:cubicBezTo>
                  <a:cubicBezTo>
                    <a:pt x="20693" y="5953"/>
                    <a:pt x="20644" y="5957"/>
                    <a:pt x="20597" y="5957"/>
                  </a:cubicBezTo>
                  <a:cubicBezTo>
                    <a:pt x="20261" y="5957"/>
                    <a:pt x="19920" y="5838"/>
                    <a:pt x="19649" y="5619"/>
                  </a:cubicBezTo>
                  <a:cubicBezTo>
                    <a:pt x="19615" y="5594"/>
                    <a:pt x="19587" y="5567"/>
                    <a:pt x="19547" y="5527"/>
                  </a:cubicBezTo>
                  <a:cubicBezTo>
                    <a:pt x="19516" y="5500"/>
                    <a:pt x="19487" y="5470"/>
                    <a:pt x="19455" y="5429"/>
                  </a:cubicBezTo>
                  <a:lnTo>
                    <a:pt x="19395" y="5358"/>
                  </a:lnTo>
                  <a:lnTo>
                    <a:pt x="19328" y="5263"/>
                  </a:lnTo>
                  <a:lnTo>
                    <a:pt x="19291" y="5196"/>
                  </a:lnTo>
                  <a:cubicBezTo>
                    <a:pt x="19207" y="5048"/>
                    <a:pt x="19148" y="4868"/>
                    <a:pt x="19128" y="4699"/>
                  </a:cubicBezTo>
                  <a:cubicBezTo>
                    <a:pt x="19090" y="4371"/>
                    <a:pt x="19188" y="4049"/>
                    <a:pt x="19399" y="3828"/>
                  </a:cubicBezTo>
                  <a:cubicBezTo>
                    <a:pt x="19549" y="3660"/>
                    <a:pt x="19761" y="3563"/>
                    <a:pt x="19978" y="3563"/>
                  </a:cubicBezTo>
                  <a:cubicBezTo>
                    <a:pt x="20003" y="3563"/>
                    <a:pt x="20030" y="3565"/>
                    <a:pt x="20060" y="3568"/>
                  </a:cubicBezTo>
                  <a:cubicBezTo>
                    <a:pt x="20272" y="3591"/>
                    <a:pt x="20408" y="3711"/>
                    <a:pt x="20467" y="3819"/>
                  </a:cubicBezTo>
                  <a:cubicBezTo>
                    <a:pt x="20539" y="3947"/>
                    <a:pt x="20549" y="4078"/>
                    <a:pt x="20551" y="4165"/>
                  </a:cubicBezTo>
                  <a:lnTo>
                    <a:pt x="20556" y="4415"/>
                  </a:lnTo>
                  <a:lnTo>
                    <a:pt x="21300" y="4415"/>
                  </a:lnTo>
                  <a:lnTo>
                    <a:pt x="21311" y="4173"/>
                  </a:lnTo>
                  <a:cubicBezTo>
                    <a:pt x="21318" y="4006"/>
                    <a:pt x="21315" y="3750"/>
                    <a:pt x="21182" y="3463"/>
                  </a:cubicBezTo>
                  <a:cubicBezTo>
                    <a:pt x="21016" y="3084"/>
                    <a:pt x="20625" y="2789"/>
                    <a:pt x="20190" y="2716"/>
                  </a:cubicBezTo>
                  <a:cubicBezTo>
                    <a:pt x="20097" y="2697"/>
                    <a:pt x="19999" y="2686"/>
                    <a:pt x="19900" y="2686"/>
                  </a:cubicBezTo>
                  <a:cubicBezTo>
                    <a:pt x="19471" y="2686"/>
                    <a:pt x="19044" y="2859"/>
                    <a:pt x="18735" y="3152"/>
                  </a:cubicBezTo>
                  <a:cubicBezTo>
                    <a:pt x="18301" y="3535"/>
                    <a:pt x="18049" y="4157"/>
                    <a:pt x="18076" y="4778"/>
                  </a:cubicBezTo>
                  <a:cubicBezTo>
                    <a:pt x="18090" y="5107"/>
                    <a:pt x="18166" y="5413"/>
                    <a:pt x="18307" y="5718"/>
                  </a:cubicBezTo>
                  <a:lnTo>
                    <a:pt x="18366" y="5839"/>
                  </a:lnTo>
                  <a:lnTo>
                    <a:pt x="18435" y="5961"/>
                  </a:lnTo>
                  <a:cubicBezTo>
                    <a:pt x="18438" y="5966"/>
                    <a:pt x="18440" y="5972"/>
                    <a:pt x="18472" y="6020"/>
                  </a:cubicBezTo>
                  <a:lnTo>
                    <a:pt x="18548" y="6127"/>
                  </a:lnTo>
                  <a:cubicBezTo>
                    <a:pt x="18594" y="6195"/>
                    <a:pt x="18648" y="6263"/>
                    <a:pt x="18707" y="6326"/>
                  </a:cubicBezTo>
                  <a:cubicBezTo>
                    <a:pt x="18773" y="6405"/>
                    <a:pt x="18833" y="6465"/>
                    <a:pt x="18884" y="6510"/>
                  </a:cubicBezTo>
                  <a:cubicBezTo>
                    <a:pt x="19378" y="6981"/>
                    <a:pt x="20061" y="7251"/>
                    <a:pt x="20754" y="7251"/>
                  </a:cubicBezTo>
                  <a:lnTo>
                    <a:pt x="20809" y="7251"/>
                  </a:lnTo>
                  <a:cubicBezTo>
                    <a:pt x="21193" y="7243"/>
                    <a:pt x="21548" y="7163"/>
                    <a:pt x="21894" y="7009"/>
                  </a:cubicBezTo>
                  <a:cubicBezTo>
                    <a:pt x="22210" y="6866"/>
                    <a:pt x="22508" y="6664"/>
                    <a:pt x="22784" y="6402"/>
                  </a:cubicBezTo>
                  <a:cubicBezTo>
                    <a:pt x="23311" y="5891"/>
                    <a:pt x="23662" y="5219"/>
                    <a:pt x="23774" y="4512"/>
                  </a:cubicBezTo>
                  <a:cubicBezTo>
                    <a:pt x="23836" y="4140"/>
                    <a:pt x="23840" y="3777"/>
                    <a:pt x="23785" y="3439"/>
                  </a:cubicBezTo>
                  <a:cubicBezTo>
                    <a:pt x="23758" y="3245"/>
                    <a:pt x="23718" y="3075"/>
                    <a:pt x="23663" y="2912"/>
                  </a:cubicBezTo>
                  <a:lnTo>
                    <a:pt x="23641" y="2842"/>
                  </a:lnTo>
                  <a:cubicBezTo>
                    <a:pt x="23621" y="2783"/>
                    <a:pt x="23603" y="2725"/>
                    <a:pt x="23574" y="2653"/>
                  </a:cubicBezTo>
                  <a:lnTo>
                    <a:pt x="23462" y="2409"/>
                  </a:lnTo>
                  <a:cubicBezTo>
                    <a:pt x="23438" y="2355"/>
                    <a:pt x="23416" y="2315"/>
                    <a:pt x="23400" y="2289"/>
                  </a:cubicBezTo>
                  <a:lnTo>
                    <a:pt x="23293" y="2102"/>
                  </a:lnTo>
                  <a:lnTo>
                    <a:pt x="23261" y="2052"/>
                  </a:lnTo>
                  <a:lnTo>
                    <a:pt x="23168" y="1916"/>
                  </a:lnTo>
                  <a:cubicBezTo>
                    <a:pt x="23098" y="1814"/>
                    <a:pt x="23028" y="1711"/>
                    <a:pt x="22949" y="1619"/>
                  </a:cubicBezTo>
                  <a:cubicBezTo>
                    <a:pt x="22783" y="1399"/>
                    <a:pt x="22567" y="1177"/>
                    <a:pt x="22279" y="936"/>
                  </a:cubicBezTo>
                  <a:cubicBezTo>
                    <a:pt x="21717" y="493"/>
                    <a:pt x="21095" y="286"/>
                    <a:pt x="20671" y="191"/>
                  </a:cubicBezTo>
                  <a:cubicBezTo>
                    <a:pt x="20182" y="80"/>
                    <a:pt x="19752" y="45"/>
                    <a:pt x="19352" y="21"/>
                  </a:cubicBezTo>
                  <a:cubicBezTo>
                    <a:pt x="19067" y="7"/>
                    <a:pt x="18793" y="1"/>
                    <a:pt x="184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10" name="Google Shape;410;p22"/>
            <p:cNvSpPr/>
            <p:nvPr/>
          </p:nvSpPr>
          <p:spPr>
            <a:xfrm>
              <a:off x="3349300" y="2190200"/>
              <a:ext cx="579325" cy="89275"/>
            </a:xfrm>
            <a:custGeom>
              <a:avLst/>
              <a:gdLst/>
              <a:ahLst/>
              <a:cxnLst/>
              <a:rect l="l" t="t" r="r" b="b"/>
              <a:pathLst>
                <a:path w="23173" h="3571" extrusionOk="0">
                  <a:moveTo>
                    <a:pt x="1" y="0"/>
                  </a:moveTo>
                  <a:lnTo>
                    <a:pt x="1" y="3570"/>
                  </a:lnTo>
                  <a:lnTo>
                    <a:pt x="23172" y="3570"/>
                  </a:lnTo>
                  <a:lnTo>
                    <a:pt x="231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11" name="Google Shape;411;p22"/>
            <p:cNvSpPr/>
            <p:nvPr/>
          </p:nvSpPr>
          <p:spPr>
            <a:xfrm>
              <a:off x="3369175" y="2124025"/>
              <a:ext cx="539550" cy="39550"/>
            </a:xfrm>
            <a:custGeom>
              <a:avLst/>
              <a:gdLst/>
              <a:ahLst/>
              <a:cxnLst/>
              <a:rect l="l" t="t" r="r" b="b"/>
              <a:pathLst>
                <a:path w="21582" h="1582" extrusionOk="0">
                  <a:moveTo>
                    <a:pt x="1" y="1"/>
                  </a:moveTo>
                  <a:lnTo>
                    <a:pt x="1" y="1582"/>
                  </a:lnTo>
                  <a:lnTo>
                    <a:pt x="21581" y="1582"/>
                  </a:lnTo>
                  <a:lnTo>
                    <a:pt x="215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12" name="Google Shape;412;p22"/>
            <p:cNvSpPr/>
            <p:nvPr/>
          </p:nvSpPr>
          <p:spPr>
            <a:xfrm>
              <a:off x="3398875" y="383350"/>
              <a:ext cx="480150" cy="56500"/>
            </a:xfrm>
            <a:custGeom>
              <a:avLst/>
              <a:gdLst/>
              <a:ahLst/>
              <a:cxnLst/>
              <a:rect l="l" t="t" r="r" b="b"/>
              <a:pathLst>
                <a:path w="19206" h="2260" extrusionOk="0">
                  <a:moveTo>
                    <a:pt x="1" y="0"/>
                  </a:moveTo>
                  <a:lnTo>
                    <a:pt x="1" y="2260"/>
                  </a:lnTo>
                  <a:lnTo>
                    <a:pt x="19205" y="2260"/>
                  </a:lnTo>
                  <a:lnTo>
                    <a:pt x="19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13" name="Google Shape;413;p22"/>
            <p:cNvSpPr/>
            <p:nvPr/>
          </p:nvSpPr>
          <p:spPr>
            <a:xfrm>
              <a:off x="3372625" y="344550"/>
              <a:ext cx="532675" cy="28250"/>
            </a:xfrm>
            <a:custGeom>
              <a:avLst/>
              <a:gdLst/>
              <a:ahLst/>
              <a:cxnLst/>
              <a:rect l="l" t="t" r="r" b="b"/>
              <a:pathLst>
                <a:path w="21307" h="1130" extrusionOk="0">
                  <a:moveTo>
                    <a:pt x="0" y="0"/>
                  </a:moveTo>
                  <a:lnTo>
                    <a:pt x="0" y="1129"/>
                  </a:lnTo>
                  <a:lnTo>
                    <a:pt x="21307" y="1129"/>
                  </a:lnTo>
                  <a:lnTo>
                    <a:pt x="2130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414" name="Google Shape;414;p22"/>
          <p:cNvGrpSpPr/>
          <p:nvPr/>
        </p:nvGrpSpPr>
        <p:grpSpPr>
          <a:xfrm>
            <a:off x="-869192" y="-902"/>
            <a:ext cx="1584287" cy="5143418"/>
            <a:chOff x="3340925" y="344550"/>
            <a:chExt cx="596000" cy="1934925"/>
          </a:xfrm>
        </p:grpSpPr>
        <p:sp>
          <p:nvSpPr>
            <p:cNvPr id="415" name="Google Shape;415;p22"/>
            <p:cNvSpPr/>
            <p:nvPr/>
          </p:nvSpPr>
          <p:spPr>
            <a:xfrm>
              <a:off x="3420175" y="519875"/>
              <a:ext cx="437625" cy="1577075"/>
            </a:xfrm>
            <a:custGeom>
              <a:avLst/>
              <a:gdLst/>
              <a:ahLst/>
              <a:cxnLst/>
              <a:rect l="l" t="t" r="r" b="b"/>
              <a:pathLst>
                <a:path w="17505" h="63083" extrusionOk="0">
                  <a:moveTo>
                    <a:pt x="7113" y="4269"/>
                  </a:moveTo>
                  <a:lnTo>
                    <a:pt x="7113" y="61708"/>
                  </a:lnTo>
                  <a:lnTo>
                    <a:pt x="4500" y="61708"/>
                  </a:lnTo>
                  <a:lnTo>
                    <a:pt x="4500" y="4269"/>
                  </a:lnTo>
                  <a:close/>
                  <a:moveTo>
                    <a:pt x="13003" y="4269"/>
                  </a:moveTo>
                  <a:lnTo>
                    <a:pt x="13003" y="61708"/>
                  </a:lnTo>
                  <a:lnTo>
                    <a:pt x="10391" y="61708"/>
                  </a:lnTo>
                  <a:lnTo>
                    <a:pt x="10391" y="4269"/>
                  </a:lnTo>
                  <a:close/>
                  <a:moveTo>
                    <a:pt x="2344" y="0"/>
                  </a:moveTo>
                  <a:lnTo>
                    <a:pt x="2344" y="221"/>
                  </a:lnTo>
                  <a:cubicBezTo>
                    <a:pt x="2846" y="690"/>
                    <a:pt x="3144" y="1441"/>
                    <a:pt x="3110" y="2190"/>
                  </a:cubicBezTo>
                  <a:cubicBezTo>
                    <a:pt x="3094" y="2589"/>
                    <a:pt x="3002" y="2958"/>
                    <a:pt x="2832" y="3321"/>
                  </a:cubicBezTo>
                  <a:lnTo>
                    <a:pt x="2770" y="3453"/>
                  </a:lnTo>
                  <a:lnTo>
                    <a:pt x="2691" y="3592"/>
                  </a:lnTo>
                  <a:cubicBezTo>
                    <a:pt x="2684" y="3605"/>
                    <a:pt x="2669" y="3633"/>
                    <a:pt x="2633" y="3687"/>
                  </a:cubicBezTo>
                  <a:lnTo>
                    <a:pt x="2539" y="3820"/>
                  </a:lnTo>
                  <a:cubicBezTo>
                    <a:pt x="2492" y="3892"/>
                    <a:pt x="2421" y="3981"/>
                    <a:pt x="2336" y="4072"/>
                  </a:cubicBezTo>
                  <a:cubicBezTo>
                    <a:pt x="2276" y="4146"/>
                    <a:pt x="2199" y="4224"/>
                    <a:pt x="2119" y="4294"/>
                  </a:cubicBezTo>
                  <a:cubicBezTo>
                    <a:pt x="1862" y="4541"/>
                    <a:pt x="1554" y="4737"/>
                    <a:pt x="1220" y="4881"/>
                  </a:cubicBezTo>
                  <a:lnTo>
                    <a:pt x="1220" y="61708"/>
                  </a:lnTo>
                  <a:lnTo>
                    <a:pt x="1" y="61708"/>
                  </a:lnTo>
                  <a:lnTo>
                    <a:pt x="1" y="63083"/>
                  </a:lnTo>
                  <a:lnTo>
                    <a:pt x="17504" y="63083"/>
                  </a:lnTo>
                  <a:lnTo>
                    <a:pt x="17504" y="61708"/>
                  </a:lnTo>
                  <a:lnTo>
                    <a:pt x="16285" y="61708"/>
                  </a:lnTo>
                  <a:lnTo>
                    <a:pt x="16285" y="4878"/>
                  </a:lnTo>
                  <a:cubicBezTo>
                    <a:pt x="15946" y="4729"/>
                    <a:pt x="15630" y="4527"/>
                    <a:pt x="15362" y="4271"/>
                  </a:cubicBezTo>
                  <a:cubicBezTo>
                    <a:pt x="15305" y="4222"/>
                    <a:pt x="15227" y="4142"/>
                    <a:pt x="15147" y="4046"/>
                  </a:cubicBezTo>
                  <a:cubicBezTo>
                    <a:pt x="15083" y="3977"/>
                    <a:pt x="15012" y="3888"/>
                    <a:pt x="14953" y="3800"/>
                  </a:cubicBezTo>
                  <a:lnTo>
                    <a:pt x="14885" y="3706"/>
                  </a:lnTo>
                  <a:cubicBezTo>
                    <a:pt x="14838" y="3635"/>
                    <a:pt x="14820" y="3603"/>
                    <a:pt x="14812" y="3586"/>
                  </a:cubicBezTo>
                  <a:lnTo>
                    <a:pt x="14744" y="3468"/>
                  </a:lnTo>
                  <a:lnTo>
                    <a:pt x="14678" y="3332"/>
                  </a:lnTo>
                  <a:cubicBezTo>
                    <a:pt x="14502" y="2958"/>
                    <a:pt x="14410" y="2587"/>
                    <a:pt x="14394" y="2189"/>
                  </a:cubicBezTo>
                  <a:cubicBezTo>
                    <a:pt x="14361" y="1451"/>
                    <a:pt x="14654" y="708"/>
                    <a:pt x="15161" y="223"/>
                  </a:cubicBezTo>
                  <a:lnTo>
                    <a:pt x="15161" y="0"/>
                  </a:lnTo>
                  <a:cubicBezTo>
                    <a:pt x="15080" y="8"/>
                    <a:pt x="15012" y="14"/>
                    <a:pt x="15012" y="14"/>
                  </a:cubicBezTo>
                  <a:cubicBezTo>
                    <a:pt x="14946" y="25"/>
                    <a:pt x="14807" y="46"/>
                    <a:pt x="14614" y="65"/>
                  </a:cubicBezTo>
                  <a:cubicBezTo>
                    <a:pt x="14487" y="74"/>
                    <a:pt x="14361" y="86"/>
                    <a:pt x="14221" y="98"/>
                  </a:cubicBezTo>
                  <a:lnTo>
                    <a:pt x="14191" y="101"/>
                  </a:lnTo>
                  <a:cubicBezTo>
                    <a:pt x="13905" y="127"/>
                    <a:pt x="13548" y="158"/>
                    <a:pt x="13151" y="178"/>
                  </a:cubicBezTo>
                  <a:lnTo>
                    <a:pt x="11904" y="241"/>
                  </a:lnTo>
                  <a:cubicBezTo>
                    <a:pt x="11646" y="256"/>
                    <a:pt x="11378" y="270"/>
                    <a:pt x="11102" y="274"/>
                  </a:cubicBezTo>
                  <a:lnTo>
                    <a:pt x="10726" y="285"/>
                  </a:lnTo>
                  <a:cubicBezTo>
                    <a:pt x="10474" y="291"/>
                    <a:pt x="10217" y="298"/>
                    <a:pt x="9956" y="300"/>
                  </a:cubicBezTo>
                  <a:lnTo>
                    <a:pt x="8780" y="310"/>
                  </a:lnTo>
                  <a:lnTo>
                    <a:pt x="7588" y="301"/>
                  </a:lnTo>
                  <a:cubicBezTo>
                    <a:pt x="7315" y="301"/>
                    <a:pt x="7039" y="293"/>
                    <a:pt x="6769" y="286"/>
                  </a:cubicBezTo>
                  <a:lnTo>
                    <a:pt x="6433" y="276"/>
                  </a:lnTo>
                  <a:cubicBezTo>
                    <a:pt x="5936" y="265"/>
                    <a:pt x="5442" y="236"/>
                    <a:pt x="5044" y="215"/>
                  </a:cubicBezTo>
                  <a:lnTo>
                    <a:pt x="4972" y="211"/>
                  </a:lnTo>
                  <a:cubicBezTo>
                    <a:pt x="4771" y="199"/>
                    <a:pt x="4579" y="189"/>
                    <a:pt x="4395" y="180"/>
                  </a:cubicBezTo>
                  <a:cubicBezTo>
                    <a:pt x="4005" y="163"/>
                    <a:pt x="3668" y="127"/>
                    <a:pt x="3399" y="97"/>
                  </a:cubicBezTo>
                  <a:lnTo>
                    <a:pt x="3364" y="93"/>
                  </a:lnTo>
                  <a:cubicBezTo>
                    <a:pt x="3232" y="79"/>
                    <a:pt x="3114" y="65"/>
                    <a:pt x="3006" y="57"/>
                  </a:cubicBezTo>
                  <a:cubicBezTo>
                    <a:pt x="2980" y="56"/>
                    <a:pt x="2940" y="55"/>
                    <a:pt x="2900" y="51"/>
                  </a:cubicBezTo>
                  <a:cubicBezTo>
                    <a:pt x="2900" y="51"/>
                    <a:pt x="2589" y="23"/>
                    <a:pt x="23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16" name="Google Shape;416;p22"/>
            <p:cNvSpPr/>
            <p:nvPr/>
          </p:nvSpPr>
          <p:spPr>
            <a:xfrm>
              <a:off x="3340925" y="454625"/>
              <a:ext cx="596000" cy="181350"/>
            </a:xfrm>
            <a:custGeom>
              <a:avLst/>
              <a:gdLst/>
              <a:ahLst/>
              <a:cxnLst/>
              <a:rect l="l" t="t" r="r" b="b"/>
              <a:pathLst>
                <a:path w="23840" h="7254" extrusionOk="0">
                  <a:moveTo>
                    <a:pt x="18486" y="1"/>
                  </a:moveTo>
                  <a:lnTo>
                    <a:pt x="17604" y="11"/>
                  </a:lnTo>
                  <a:cubicBezTo>
                    <a:pt x="17577" y="12"/>
                    <a:pt x="17548" y="13"/>
                    <a:pt x="17527" y="15"/>
                  </a:cubicBezTo>
                  <a:cubicBezTo>
                    <a:pt x="17511" y="17"/>
                    <a:pt x="17492" y="19"/>
                    <a:pt x="17475" y="23"/>
                  </a:cubicBezTo>
                  <a:lnTo>
                    <a:pt x="17309" y="32"/>
                  </a:lnTo>
                  <a:cubicBezTo>
                    <a:pt x="17018" y="45"/>
                    <a:pt x="16670" y="62"/>
                    <a:pt x="16274" y="71"/>
                  </a:cubicBezTo>
                  <a:cubicBezTo>
                    <a:pt x="16068" y="75"/>
                    <a:pt x="15850" y="81"/>
                    <a:pt x="15622" y="88"/>
                  </a:cubicBezTo>
                  <a:cubicBezTo>
                    <a:pt x="15196" y="99"/>
                    <a:pt x="14736" y="111"/>
                    <a:pt x="14255" y="116"/>
                  </a:cubicBezTo>
                  <a:lnTo>
                    <a:pt x="11940" y="135"/>
                  </a:lnTo>
                  <a:lnTo>
                    <a:pt x="9621" y="117"/>
                  </a:lnTo>
                  <a:cubicBezTo>
                    <a:pt x="9140" y="116"/>
                    <a:pt x="8683" y="101"/>
                    <a:pt x="8258" y="90"/>
                  </a:cubicBezTo>
                  <a:cubicBezTo>
                    <a:pt x="8028" y="84"/>
                    <a:pt x="7809" y="78"/>
                    <a:pt x="7601" y="74"/>
                  </a:cubicBezTo>
                  <a:cubicBezTo>
                    <a:pt x="7212" y="64"/>
                    <a:pt x="6868" y="48"/>
                    <a:pt x="6580" y="34"/>
                  </a:cubicBezTo>
                  <a:lnTo>
                    <a:pt x="6320" y="19"/>
                  </a:lnTo>
                  <a:cubicBezTo>
                    <a:pt x="6292" y="16"/>
                    <a:pt x="6263" y="12"/>
                    <a:pt x="6232" y="12"/>
                  </a:cubicBezTo>
                  <a:lnTo>
                    <a:pt x="6023" y="9"/>
                  </a:lnTo>
                  <a:cubicBezTo>
                    <a:pt x="5860" y="4"/>
                    <a:pt x="5726" y="3"/>
                    <a:pt x="5644" y="3"/>
                  </a:cubicBezTo>
                  <a:lnTo>
                    <a:pt x="5352" y="2"/>
                  </a:lnTo>
                  <a:cubicBezTo>
                    <a:pt x="5047" y="2"/>
                    <a:pt x="4772" y="8"/>
                    <a:pt x="4484" y="22"/>
                  </a:cubicBezTo>
                  <a:cubicBezTo>
                    <a:pt x="4087" y="46"/>
                    <a:pt x="3657" y="81"/>
                    <a:pt x="3169" y="192"/>
                  </a:cubicBezTo>
                  <a:cubicBezTo>
                    <a:pt x="2745" y="288"/>
                    <a:pt x="2123" y="494"/>
                    <a:pt x="1554" y="942"/>
                  </a:cubicBezTo>
                  <a:cubicBezTo>
                    <a:pt x="1273" y="1178"/>
                    <a:pt x="1057" y="1401"/>
                    <a:pt x="899" y="1609"/>
                  </a:cubicBezTo>
                  <a:cubicBezTo>
                    <a:pt x="812" y="1712"/>
                    <a:pt x="741" y="1817"/>
                    <a:pt x="672" y="1917"/>
                  </a:cubicBezTo>
                  <a:lnTo>
                    <a:pt x="550" y="2099"/>
                  </a:lnTo>
                  <a:lnTo>
                    <a:pt x="443" y="2286"/>
                  </a:lnTo>
                  <a:cubicBezTo>
                    <a:pt x="425" y="2319"/>
                    <a:pt x="402" y="2358"/>
                    <a:pt x="377" y="2413"/>
                  </a:cubicBezTo>
                  <a:lnTo>
                    <a:pt x="262" y="2668"/>
                  </a:lnTo>
                  <a:cubicBezTo>
                    <a:pt x="237" y="2727"/>
                    <a:pt x="218" y="2787"/>
                    <a:pt x="199" y="2845"/>
                  </a:cubicBezTo>
                  <a:lnTo>
                    <a:pt x="175" y="2919"/>
                  </a:lnTo>
                  <a:cubicBezTo>
                    <a:pt x="123" y="3078"/>
                    <a:pt x="83" y="3248"/>
                    <a:pt x="56" y="3439"/>
                  </a:cubicBezTo>
                  <a:cubicBezTo>
                    <a:pt x="0" y="3779"/>
                    <a:pt x="4" y="4141"/>
                    <a:pt x="66" y="4515"/>
                  </a:cubicBezTo>
                  <a:cubicBezTo>
                    <a:pt x="179" y="5220"/>
                    <a:pt x="531" y="5892"/>
                    <a:pt x="1059" y="6405"/>
                  </a:cubicBezTo>
                  <a:cubicBezTo>
                    <a:pt x="1333" y="6665"/>
                    <a:pt x="1631" y="6868"/>
                    <a:pt x="1948" y="7010"/>
                  </a:cubicBezTo>
                  <a:cubicBezTo>
                    <a:pt x="2293" y="7166"/>
                    <a:pt x="2648" y="7245"/>
                    <a:pt x="3031" y="7253"/>
                  </a:cubicBezTo>
                  <a:lnTo>
                    <a:pt x="3088" y="7253"/>
                  </a:lnTo>
                  <a:cubicBezTo>
                    <a:pt x="3782" y="7253"/>
                    <a:pt x="4465" y="6982"/>
                    <a:pt x="4951" y="6520"/>
                  </a:cubicBezTo>
                  <a:cubicBezTo>
                    <a:pt x="5011" y="6465"/>
                    <a:pt x="5072" y="6405"/>
                    <a:pt x="5129" y="6336"/>
                  </a:cubicBezTo>
                  <a:cubicBezTo>
                    <a:pt x="5196" y="6264"/>
                    <a:pt x="5249" y="6197"/>
                    <a:pt x="5290" y="6135"/>
                  </a:cubicBezTo>
                  <a:lnTo>
                    <a:pt x="5376" y="6013"/>
                  </a:lnTo>
                  <a:cubicBezTo>
                    <a:pt x="5403" y="5972"/>
                    <a:pt x="5406" y="5966"/>
                    <a:pt x="5407" y="5966"/>
                  </a:cubicBezTo>
                  <a:lnTo>
                    <a:pt x="5487" y="5824"/>
                  </a:lnTo>
                  <a:lnTo>
                    <a:pt x="5540" y="5715"/>
                  </a:lnTo>
                  <a:cubicBezTo>
                    <a:pt x="5680" y="5415"/>
                    <a:pt x="5755" y="5110"/>
                    <a:pt x="5769" y="4781"/>
                  </a:cubicBezTo>
                  <a:cubicBezTo>
                    <a:pt x="5797" y="4160"/>
                    <a:pt x="5543" y="3536"/>
                    <a:pt x="5117" y="3160"/>
                  </a:cubicBezTo>
                  <a:cubicBezTo>
                    <a:pt x="4801" y="2860"/>
                    <a:pt x="4373" y="2688"/>
                    <a:pt x="3945" y="2688"/>
                  </a:cubicBezTo>
                  <a:cubicBezTo>
                    <a:pt x="3846" y="2688"/>
                    <a:pt x="3749" y="2697"/>
                    <a:pt x="3663" y="2715"/>
                  </a:cubicBezTo>
                  <a:cubicBezTo>
                    <a:pt x="3219" y="2791"/>
                    <a:pt x="2827" y="3084"/>
                    <a:pt x="2666" y="3459"/>
                  </a:cubicBezTo>
                  <a:cubicBezTo>
                    <a:pt x="2512" y="3793"/>
                    <a:pt x="2527" y="4080"/>
                    <a:pt x="2535" y="4203"/>
                  </a:cubicBezTo>
                  <a:lnTo>
                    <a:pt x="2548" y="4445"/>
                  </a:lnTo>
                  <a:lnTo>
                    <a:pt x="3039" y="4445"/>
                  </a:lnTo>
                  <a:lnTo>
                    <a:pt x="3293" y="4439"/>
                  </a:lnTo>
                  <a:lnTo>
                    <a:pt x="3294" y="4186"/>
                  </a:lnTo>
                  <a:cubicBezTo>
                    <a:pt x="3294" y="4094"/>
                    <a:pt x="3304" y="3956"/>
                    <a:pt x="3380" y="3818"/>
                  </a:cubicBezTo>
                  <a:cubicBezTo>
                    <a:pt x="3437" y="3712"/>
                    <a:pt x="3572" y="3593"/>
                    <a:pt x="3790" y="3571"/>
                  </a:cubicBezTo>
                  <a:cubicBezTo>
                    <a:pt x="3815" y="3566"/>
                    <a:pt x="3842" y="3566"/>
                    <a:pt x="3868" y="3566"/>
                  </a:cubicBezTo>
                  <a:cubicBezTo>
                    <a:pt x="4085" y="3566"/>
                    <a:pt x="4295" y="3663"/>
                    <a:pt x="4453" y="3837"/>
                  </a:cubicBezTo>
                  <a:cubicBezTo>
                    <a:pt x="4657" y="4050"/>
                    <a:pt x="4756" y="4373"/>
                    <a:pt x="4716" y="4701"/>
                  </a:cubicBezTo>
                  <a:cubicBezTo>
                    <a:pt x="4697" y="4869"/>
                    <a:pt x="4638" y="5049"/>
                    <a:pt x="4554" y="5197"/>
                  </a:cubicBezTo>
                  <a:lnTo>
                    <a:pt x="4528" y="5245"/>
                  </a:lnTo>
                  <a:cubicBezTo>
                    <a:pt x="4528" y="5245"/>
                    <a:pt x="4452" y="5356"/>
                    <a:pt x="4444" y="5368"/>
                  </a:cubicBezTo>
                  <a:lnTo>
                    <a:pt x="4443" y="5367"/>
                  </a:lnTo>
                  <a:lnTo>
                    <a:pt x="4382" y="5438"/>
                  </a:lnTo>
                  <a:cubicBezTo>
                    <a:pt x="4357" y="5470"/>
                    <a:pt x="4328" y="5500"/>
                    <a:pt x="4289" y="5537"/>
                  </a:cubicBezTo>
                  <a:cubicBezTo>
                    <a:pt x="4259" y="5567"/>
                    <a:pt x="4231" y="5596"/>
                    <a:pt x="4184" y="5629"/>
                  </a:cubicBezTo>
                  <a:cubicBezTo>
                    <a:pt x="3926" y="5839"/>
                    <a:pt x="3585" y="5958"/>
                    <a:pt x="3249" y="5958"/>
                  </a:cubicBezTo>
                  <a:cubicBezTo>
                    <a:pt x="3201" y="5958"/>
                    <a:pt x="3154" y="5955"/>
                    <a:pt x="3102" y="5950"/>
                  </a:cubicBezTo>
                  <a:cubicBezTo>
                    <a:pt x="2923" y="5933"/>
                    <a:pt x="2723" y="5873"/>
                    <a:pt x="2567" y="5787"/>
                  </a:cubicBezTo>
                  <a:cubicBezTo>
                    <a:pt x="2398" y="5696"/>
                    <a:pt x="2238" y="5566"/>
                    <a:pt x="2093" y="5405"/>
                  </a:cubicBezTo>
                  <a:cubicBezTo>
                    <a:pt x="1818" y="5091"/>
                    <a:pt x="1652" y="4702"/>
                    <a:pt x="1625" y="4310"/>
                  </a:cubicBezTo>
                  <a:cubicBezTo>
                    <a:pt x="1608" y="4101"/>
                    <a:pt x="1621" y="3909"/>
                    <a:pt x="1664" y="3737"/>
                  </a:cubicBezTo>
                  <a:cubicBezTo>
                    <a:pt x="1690" y="3630"/>
                    <a:pt x="1715" y="3547"/>
                    <a:pt x="1745" y="3478"/>
                  </a:cubicBezTo>
                  <a:cubicBezTo>
                    <a:pt x="1745" y="3478"/>
                    <a:pt x="1791" y="3366"/>
                    <a:pt x="1795" y="3360"/>
                  </a:cubicBezTo>
                  <a:cubicBezTo>
                    <a:pt x="1820" y="3316"/>
                    <a:pt x="1844" y="3274"/>
                    <a:pt x="1869" y="3223"/>
                  </a:cubicBezTo>
                  <a:cubicBezTo>
                    <a:pt x="1874" y="3214"/>
                    <a:pt x="1989" y="3045"/>
                    <a:pt x="1989" y="3045"/>
                  </a:cubicBezTo>
                  <a:lnTo>
                    <a:pt x="2083" y="2929"/>
                  </a:lnTo>
                  <a:cubicBezTo>
                    <a:pt x="2130" y="2871"/>
                    <a:pt x="2176" y="2812"/>
                    <a:pt x="2241" y="2748"/>
                  </a:cubicBezTo>
                  <a:cubicBezTo>
                    <a:pt x="2365" y="2606"/>
                    <a:pt x="2500" y="2502"/>
                    <a:pt x="2641" y="2398"/>
                  </a:cubicBezTo>
                  <a:cubicBezTo>
                    <a:pt x="2895" y="2233"/>
                    <a:pt x="3181" y="2130"/>
                    <a:pt x="3538" y="2078"/>
                  </a:cubicBezTo>
                  <a:cubicBezTo>
                    <a:pt x="3754" y="2047"/>
                    <a:pt x="3992" y="2032"/>
                    <a:pt x="4285" y="2032"/>
                  </a:cubicBezTo>
                  <a:cubicBezTo>
                    <a:pt x="4367" y="2032"/>
                    <a:pt x="4446" y="2033"/>
                    <a:pt x="4521" y="2034"/>
                  </a:cubicBezTo>
                  <a:cubicBezTo>
                    <a:pt x="4787" y="2042"/>
                    <a:pt x="5056" y="2055"/>
                    <a:pt x="5342" y="2080"/>
                  </a:cubicBezTo>
                  <a:lnTo>
                    <a:pt x="6125" y="2151"/>
                  </a:lnTo>
                  <a:cubicBezTo>
                    <a:pt x="6150" y="2153"/>
                    <a:pt x="6175" y="2155"/>
                    <a:pt x="6187" y="2155"/>
                  </a:cubicBezTo>
                  <a:lnTo>
                    <a:pt x="6193" y="2155"/>
                  </a:lnTo>
                  <a:cubicBezTo>
                    <a:pt x="6318" y="2163"/>
                    <a:pt x="6458" y="2179"/>
                    <a:pt x="6613" y="2196"/>
                  </a:cubicBezTo>
                  <a:cubicBezTo>
                    <a:pt x="6877" y="2225"/>
                    <a:pt x="7206" y="2263"/>
                    <a:pt x="7588" y="2278"/>
                  </a:cubicBezTo>
                  <a:cubicBezTo>
                    <a:pt x="7795" y="2286"/>
                    <a:pt x="8014" y="2300"/>
                    <a:pt x="8244" y="2312"/>
                  </a:cubicBezTo>
                  <a:cubicBezTo>
                    <a:pt x="8660" y="2337"/>
                    <a:pt x="9132" y="2362"/>
                    <a:pt x="9617" y="2373"/>
                  </a:cubicBezTo>
                  <a:lnTo>
                    <a:pt x="9955" y="2383"/>
                  </a:lnTo>
                  <a:cubicBezTo>
                    <a:pt x="10219" y="2391"/>
                    <a:pt x="10491" y="2398"/>
                    <a:pt x="10762" y="2398"/>
                  </a:cubicBezTo>
                  <a:lnTo>
                    <a:pt x="11945" y="2407"/>
                  </a:lnTo>
                  <a:lnTo>
                    <a:pt x="13122" y="2397"/>
                  </a:lnTo>
                  <a:cubicBezTo>
                    <a:pt x="13379" y="2394"/>
                    <a:pt x="13633" y="2387"/>
                    <a:pt x="13881" y="2381"/>
                  </a:cubicBezTo>
                  <a:lnTo>
                    <a:pt x="14265" y="2371"/>
                  </a:lnTo>
                  <a:cubicBezTo>
                    <a:pt x="14533" y="2367"/>
                    <a:pt x="14796" y="2352"/>
                    <a:pt x="15049" y="2340"/>
                  </a:cubicBezTo>
                  <a:lnTo>
                    <a:pt x="16297" y="2275"/>
                  </a:lnTo>
                  <a:cubicBezTo>
                    <a:pt x="16690" y="2255"/>
                    <a:pt x="17045" y="2224"/>
                    <a:pt x="17330" y="2198"/>
                  </a:cubicBezTo>
                  <a:cubicBezTo>
                    <a:pt x="17480" y="2186"/>
                    <a:pt x="17615" y="2172"/>
                    <a:pt x="17738" y="2163"/>
                  </a:cubicBezTo>
                  <a:cubicBezTo>
                    <a:pt x="17905" y="2148"/>
                    <a:pt x="18039" y="2129"/>
                    <a:pt x="18116" y="2115"/>
                  </a:cubicBezTo>
                  <a:lnTo>
                    <a:pt x="18491" y="2080"/>
                  </a:lnTo>
                  <a:cubicBezTo>
                    <a:pt x="18783" y="2055"/>
                    <a:pt x="19055" y="2040"/>
                    <a:pt x="19322" y="2033"/>
                  </a:cubicBezTo>
                  <a:cubicBezTo>
                    <a:pt x="19399" y="2032"/>
                    <a:pt x="19479" y="2030"/>
                    <a:pt x="19561" y="2030"/>
                  </a:cubicBezTo>
                  <a:cubicBezTo>
                    <a:pt x="19855" y="2030"/>
                    <a:pt x="20094" y="2045"/>
                    <a:pt x="20308" y="2076"/>
                  </a:cubicBezTo>
                  <a:cubicBezTo>
                    <a:pt x="20666" y="2130"/>
                    <a:pt x="20951" y="2232"/>
                    <a:pt x="21193" y="2388"/>
                  </a:cubicBezTo>
                  <a:cubicBezTo>
                    <a:pt x="21346" y="2500"/>
                    <a:pt x="21480" y="2603"/>
                    <a:pt x="21619" y="2761"/>
                  </a:cubicBezTo>
                  <a:cubicBezTo>
                    <a:pt x="21669" y="2809"/>
                    <a:pt x="21715" y="2869"/>
                    <a:pt x="21761" y="2926"/>
                  </a:cubicBezTo>
                  <a:lnTo>
                    <a:pt x="21816" y="2996"/>
                  </a:lnTo>
                  <a:lnTo>
                    <a:pt x="21841" y="3025"/>
                  </a:lnTo>
                  <a:lnTo>
                    <a:pt x="21921" y="3146"/>
                  </a:lnTo>
                  <a:lnTo>
                    <a:pt x="21923" y="3146"/>
                  </a:lnTo>
                  <a:lnTo>
                    <a:pt x="21953" y="3189"/>
                  </a:lnTo>
                  <a:cubicBezTo>
                    <a:pt x="21962" y="3201"/>
                    <a:pt x="21969" y="3212"/>
                    <a:pt x="21978" y="3230"/>
                  </a:cubicBezTo>
                  <a:cubicBezTo>
                    <a:pt x="21999" y="3273"/>
                    <a:pt x="22024" y="3316"/>
                    <a:pt x="22041" y="3345"/>
                  </a:cubicBezTo>
                  <a:cubicBezTo>
                    <a:pt x="22052" y="3363"/>
                    <a:pt x="22060" y="3387"/>
                    <a:pt x="22070" y="3408"/>
                  </a:cubicBezTo>
                  <a:lnTo>
                    <a:pt x="22097" y="3471"/>
                  </a:lnTo>
                  <a:cubicBezTo>
                    <a:pt x="22128" y="3543"/>
                    <a:pt x="22153" y="3628"/>
                    <a:pt x="22182" y="3738"/>
                  </a:cubicBezTo>
                  <a:cubicBezTo>
                    <a:pt x="22224" y="3906"/>
                    <a:pt x="22236" y="4099"/>
                    <a:pt x="22220" y="4311"/>
                  </a:cubicBezTo>
                  <a:cubicBezTo>
                    <a:pt x="22192" y="4701"/>
                    <a:pt x="22026" y="5089"/>
                    <a:pt x="21754" y="5400"/>
                  </a:cubicBezTo>
                  <a:cubicBezTo>
                    <a:pt x="21608" y="5564"/>
                    <a:pt x="21445" y="5694"/>
                    <a:pt x="21276" y="5786"/>
                  </a:cubicBezTo>
                  <a:cubicBezTo>
                    <a:pt x="21122" y="5871"/>
                    <a:pt x="20922" y="5931"/>
                    <a:pt x="20741" y="5948"/>
                  </a:cubicBezTo>
                  <a:cubicBezTo>
                    <a:pt x="20693" y="5953"/>
                    <a:pt x="20644" y="5957"/>
                    <a:pt x="20597" y="5957"/>
                  </a:cubicBezTo>
                  <a:cubicBezTo>
                    <a:pt x="20261" y="5957"/>
                    <a:pt x="19920" y="5838"/>
                    <a:pt x="19649" y="5619"/>
                  </a:cubicBezTo>
                  <a:cubicBezTo>
                    <a:pt x="19615" y="5594"/>
                    <a:pt x="19587" y="5567"/>
                    <a:pt x="19547" y="5527"/>
                  </a:cubicBezTo>
                  <a:cubicBezTo>
                    <a:pt x="19516" y="5500"/>
                    <a:pt x="19487" y="5470"/>
                    <a:pt x="19455" y="5429"/>
                  </a:cubicBezTo>
                  <a:lnTo>
                    <a:pt x="19395" y="5358"/>
                  </a:lnTo>
                  <a:lnTo>
                    <a:pt x="19328" y="5263"/>
                  </a:lnTo>
                  <a:lnTo>
                    <a:pt x="19291" y="5196"/>
                  </a:lnTo>
                  <a:cubicBezTo>
                    <a:pt x="19207" y="5048"/>
                    <a:pt x="19148" y="4868"/>
                    <a:pt x="19128" y="4699"/>
                  </a:cubicBezTo>
                  <a:cubicBezTo>
                    <a:pt x="19090" y="4371"/>
                    <a:pt x="19188" y="4049"/>
                    <a:pt x="19399" y="3828"/>
                  </a:cubicBezTo>
                  <a:cubicBezTo>
                    <a:pt x="19549" y="3660"/>
                    <a:pt x="19761" y="3563"/>
                    <a:pt x="19978" y="3563"/>
                  </a:cubicBezTo>
                  <a:cubicBezTo>
                    <a:pt x="20003" y="3563"/>
                    <a:pt x="20030" y="3565"/>
                    <a:pt x="20060" y="3568"/>
                  </a:cubicBezTo>
                  <a:cubicBezTo>
                    <a:pt x="20272" y="3591"/>
                    <a:pt x="20408" y="3711"/>
                    <a:pt x="20467" y="3819"/>
                  </a:cubicBezTo>
                  <a:cubicBezTo>
                    <a:pt x="20539" y="3947"/>
                    <a:pt x="20549" y="4078"/>
                    <a:pt x="20551" y="4165"/>
                  </a:cubicBezTo>
                  <a:lnTo>
                    <a:pt x="20556" y="4415"/>
                  </a:lnTo>
                  <a:lnTo>
                    <a:pt x="21300" y="4415"/>
                  </a:lnTo>
                  <a:lnTo>
                    <a:pt x="21311" y="4173"/>
                  </a:lnTo>
                  <a:cubicBezTo>
                    <a:pt x="21318" y="4006"/>
                    <a:pt x="21315" y="3750"/>
                    <a:pt x="21182" y="3463"/>
                  </a:cubicBezTo>
                  <a:cubicBezTo>
                    <a:pt x="21016" y="3084"/>
                    <a:pt x="20625" y="2789"/>
                    <a:pt x="20190" y="2716"/>
                  </a:cubicBezTo>
                  <a:cubicBezTo>
                    <a:pt x="20097" y="2697"/>
                    <a:pt x="19999" y="2686"/>
                    <a:pt x="19900" y="2686"/>
                  </a:cubicBezTo>
                  <a:cubicBezTo>
                    <a:pt x="19471" y="2686"/>
                    <a:pt x="19044" y="2859"/>
                    <a:pt x="18735" y="3152"/>
                  </a:cubicBezTo>
                  <a:cubicBezTo>
                    <a:pt x="18301" y="3535"/>
                    <a:pt x="18049" y="4157"/>
                    <a:pt x="18076" y="4778"/>
                  </a:cubicBezTo>
                  <a:cubicBezTo>
                    <a:pt x="18090" y="5107"/>
                    <a:pt x="18166" y="5413"/>
                    <a:pt x="18307" y="5718"/>
                  </a:cubicBezTo>
                  <a:lnTo>
                    <a:pt x="18366" y="5839"/>
                  </a:lnTo>
                  <a:lnTo>
                    <a:pt x="18435" y="5961"/>
                  </a:lnTo>
                  <a:cubicBezTo>
                    <a:pt x="18438" y="5966"/>
                    <a:pt x="18440" y="5972"/>
                    <a:pt x="18472" y="6020"/>
                  </a:cubicBezTo>
                  <a:lnTo>
                    <a:pt x="18548" y="6127"/>
                  </a:lnTo>
                  <a:cubicBezTo>
                    <a:pt x="18594" y="6195"/>
                    <a:pt x="18648" y="6263"/>
                    <a:pt x="18707" y="6326"/>
                  </a:cubicBezTo>
                  <a:cubicBezTo>
                    <a:pt x="18773" y="6405"/>
                    <a:pt x="18833" y="6465"/>
                    <a:pt x="18884" y="6510"/>
                  </a:cubicBezTo>
                  <a:cubicBezTo>
                    <a:pt x="19378" y="6981"/>
                    <a:pt x="20061" y="7251"/>
                    <a:pt x="20754" y="7251"/>
                  </a:cubicBezTo>
                  <a:lnTo>
                    <a:pt x="20809" y="7251"/>
                  </a:lnTo>
                  <a:cubicBezTo>
                    <a:pt x="21193" y="7243"/>
                    <a:pt x="21548" y="7163"/>
                    <a:pt x="21894" y="7009"/>
                  </a:cubicBezTo>
                  <a:cubicBezTo>
                    <a:pt x="22210" y="6866"/>
                    <a:pt x="22508" y="6664"/>
                    <a:pt x="22784" y="6402"/>
                  </a:cubicBezTo>
                  <a:cubicBezTo>
                    <a:pt x="23311" y="5891"/>
                    <a:pt x="23662" y="5219"/>
                    <a:pt x="23774" y="4512"/>
                  </a:cubicBezTo>
                  <a:cubicBezTo>
                    <a:pt x="23836" y="4140"/>
                    <a:pt x="23840" y="3777"/>
                    <a:pt x="23785" y="3439"/>
                  </a:cubicBezTo>
                  <a:cubicBezTo>
                    <a:pt x="23758" y="3245"/>
                    <a:pt x="23718" y="3075"/>
                    <a:pt x="23663" y="2912"/>
                  </a:cubicBezTo>
                  <a:lnTo>
                    <a:pt x="23641" y="2842"/>
                  </a:lnTo>
                  <a:cubicBezTo>
                    <a:pt x="23621" y="2783"/>
                    <a:pt x="23603" y="2725"/>
                    <a:pt x="23574" y="2653"/>
                  </a:cubicBezTo>
                  <a:lnTo>
                    <a:pt x="23462" y="2409"/>
                  </a:lnTo>
                  <a:cubicBezTo>
                    <a:pt x="23438" y="2355"/>
                    <a:pt x="23416" y="2315"/>
                    <a:pt x="23400" y="2289"/>
                  </a:cubicBezTo>
                  <a:lnTo>
                    <a:pt x="23293" y="2102"/>
                  </a:lnTo>
                  <a:lnTo>
                    <a:pt x="23261" y="2052"/>
                  </a:lnTo>
                  <a:lnTo>
                    <a:pt x="23168" y="1916"/>
                  </a:lnTo>
                  <a:cubicBezTo>
                    <a:pt x="23098" y="1814"/>
                    <a:pt x="23028" y="1711"/>
                    <a:pt x="22949" y="1619"/>
                  </a:cubicBezTo>
                  <a:cubicBezTo>
                    <a:pt x="22783" y="1399"/>
                    <a:pt x="22567" y="1177"/>
                    <a:pt x="22279" y="936"/>
                  </a:cubicBezTo>
                  <a:cubicBezTo>
                    <a:pt x="21717" y="493"/>
                    <a:pt x="21095" y="286"/>
                    <a:pt x="20671" y="191"/>
                  </a:cubicBezTo>
                  <a:cubicBezTo>
                    <a:pt x="20182" y="80"/>
                    <a:pt x="19752" y="45"/>
                    <a:pt x="19352" y="21"/>
                  </a:cubicBezTo>
                  <a:cubicBezTo>
                    <a:pt x="19067" y="7"/>
                    <a:pt x="18793" y="1"/>
                    <a:pt x="184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17" name="Google Shape;417;p22"/>
            <p:cNvSpPr/>
            <p:nvPr/>
          </p:nvSpPr>
          <p:spPr>
            <a:xfrm>
              <a:off x="3349300" y="2190200"/>
              <a:ext cx="579325" cy="89275"/>
            </a:xfrm>
            <a:custGeom>
              <a:avLst/>
              <a:gdLst/>
              <a:ahLst/>
              <a:cxnLst/>
              <a:rect l="l" t="t" r="r" b="b"/>
              <a:pathLst>
                <a:path w="23173" h="3571" extrusionOk="0">
                  <a:moveTo>
                    <a:pt x="1" y="0"/>
                  </a:moveTo>
                  <a:lnTo>
                    <a:pt x="1" y="3570"/>
                  </a:lnTo>
                  <a:lnTo>
                    <a:pt x="23172" y="3570"/>
                  </a:lnTo>
                  <a:lnTo>
                    <a:pt x="231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18" name="Google Shape;418;p22"/>
            <p:cNvSpPr/>
            <p:nvPr/>
          </p:nvSpPr>
          <p:spPr>
            <a:xfrm>
              <a:off x="3369175" y="2124025"/>
              <a:ext cx="539550" cy="39550"/>
            </a:xfrm>
            <a:custGeom>
              <a:avLst/>
              <a:gdLst/>
              <a:ahLst/>
              <a:cxnLst/>
              <a:rect l="l" t="t" r="r" b="b"/>
              <a:pathLst>
                <a:path w="21582" h="1582" extrusionOk="0">
                  <a:moveTo>
                    <a:pt x="1" y="1"/>
                  </a:moveTo>
                  <a:lnTo>
                    <a:pt x="1" y="1582"/>
                  </a:lnTo>
                  <a:lnTo>
                    <a:pt x="21581" y="1582"/>
                  </a:lnTo>
                  <a:lnTo>
                    <a:pt x="215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19" name="Google Shape;419;p22"/>
            <p:cNvSpPr/>
            <p:nvPr/>
          </p:nvSpPr>
          <p:spPr>
            <a:xfrm>
              <a:off x="3398875" y="383350"/>
              <a:ext cx="480150" cy="56500"/>
            </a:xfrm>
            <a:custGeom>
              <a:avLst/>
              <a:gdLst/>
              <a:ahLst/>
              <a:cxnLst/>
              <a:rect l="l" t="t" r="r" b="b"/>
              <a:pathLst>
                <a:path w="19206" h="2260" extrusionOk="0">
                  <a:moveTo>
                    <a:pt x="1" y="0"/>
                  </a:moveTo>
                  <a:lnTo>
                    <a:pt x="1" y="2260"/>
                  </a:lnTo>
                  <a:lnTo>
                    <a:pt x="19205" y="2260"/>
                  </a:lnTo>
                  <a:lnTo>
                    <a:pt x="19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20" name="Google Shape;420;p22"/>
            <p:cNvSpPr/>
            <p:nvPr/>
          </p:nvSpPr>
          <p:spPr>
            <a:xfrm>
              <a:off x="3372625" y="344550"/>
              <a:ext cx="532675" cy="28250"/>
            </a:xfrm>
            <a:custGeom>
              <a:avLst/>
              <a:gdLst/>
              <a:ahLst/>
              <a:cxnLst/>
              <a:rect l="l" t="t" r="r" b="b"/>
              <a:pathLst>
                <a:path w="21307" h="1130" extrusionOk="0">
                  <a:moveTo>
                    <a:pt x="0" y="0"/>
                  </a:moveTo>
                  <a:lnTo>
                    <a:pt x="0" y="1129"/>
                  </a:lnTo>
                  <a:lnTo>
                    <a:pt x="21307" y="1129"/>
                  </a:lnTo>
                  <a:lnTo>
                    <a:pt x="2130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1_1_1_1"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3"/>
          <p:cNvSpPr/>
          <p:nvPr/>
        </p:nvSpPr>
        <p:spPr>
          <a:xfrm>
            <a:off x="-89250" y="301450"/>
            <a:ext cx="93033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2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424" name="Google Shape;424;p23"/>
          <p:cNvGrpSpPr/>
          <p:nvPr/>
        </p:nvGrpSpPr>
        <p:grpSpPr>
          <a:xfrm>
            <a:off x="8428909" y="-17"/>
            <a:ext cx="1614319" cy="5143545"/>
            <a:chOff x="2562225" y="344550"/>
            <a:chExt cx="607275" cy="1934900"/>
          </a:xfrm>
        </p:grpSpPr>
        <p:sp>
          <p:nvSpPr>
            <p:cNvPr id="425" name="Google Shape;425;p23"/>
            <p:cNvSpPr/>
            <p:nvPr/>
          </p:nvSpPr>
          <p:spPr>
            <a:xfrm>
              <a:off x="2587175" y="503400"/>
              <a:ext cx="106500" cy="89400"/>
            </a:xfrm>
            <a:custGeom>
              <a:avLst/>
              <a:gdLst/>
              <a:ahLst/>
              <a:cxnLst/>
              <a:rect l="l" t="t" r="r" b="b"/>
              <a:pathLst>
                <a:path w="4260" h="3576" extrusionOk="0">
                  <a:moveTo>
                    <a:pt x="2544" y="1"/>
                  </a:moveTo>
                  <a:cubicBezTo>
                    <a:pt x="2544" y="164"/>
                    <a:pt x="2522" y="326"/>
                    <a:pt x="2474" y="483"/>
                  </a:cubicBezTo>
                  <a:cubicBezTo>
                    <a:pt x="2338" y="1000"/>
                    <a:pt x="1915" y="1451"/>
                    <a:pt x="1375" y="1645"/>
                  </a:cubicBezTo>
                  <a:cubicBezTo>
                    <a:pt x="1162" y="1723"/>
                    <a:pt x="933" y="1763"/>
                    <a:pt x="698" y="1763"/>
                  </a:cubicBezTo>
                  <a:cubicBezTo>
                    <a:pt x="641" y="1763"/>
                    <a:pt x="584" y="1760"/>
                    <a:pt x="525" y="1756"/>
                  </a:cubicBezTo>
                  <a:cubicBezTo>
                    <a:pt x="469" y="1753"/>
                    <a:pt x="419" y="1746"/>
                    <a:pt x="368" y="1737"/>
                  </a:cubicBezTo>
                  <a:cubicBezTo>
                    <a:pt x="274" y="1723"/>
                    <a:pt x="217" y="1709"/>
                    <a:pt x="159" y="1692"/>
                  </a:cubicBezTo>
                  <a:lnTo>
                    <a:pt x="98" y="1676"/>
                  </a:lnTo>
                  <a:cubicBezTo>
                    <a:pt x="65" y="1666"/>
                    <a:pt x="34" y="1652"/>
                    <a:pt x="0" y="1641"/>
                  </a:cubicBezTo>
                  <a:lnTo>
                    <a:pt x="0" y="1641"/>
                  </a:lnTo>
                  <a:cubicBezTo>
                    <a:pt x="884" y="2426"/>
                    <a:pt x="2374" y="3097"/>
                    <a:pt x="4259" y="3576"/>
                  </a:cubicBezTo>
                  <a:cubicBezTo>
                    <a:pt x="4078" y="3400"/>
                    <a:pt x="3912" y="3201"/>
                    <a:pt x="3764" y="2979"/>
                  </a:cubicBezTo>
                  <a:cubicBezTo>
                    <a:pt x="3553" y="2654"/>
                    <a:pt x="3408" y="2353"/>
                    <a:pt x="3290" y="2094"/>
                  </a:cubicBezTo>
                  <a:cubicBezTo>
                    <a:pt x="3192" y="1878"/>
                    <a:pt x="3103" y="1664"/>
                    <a:pt x="3018" y="1438"/>
                  </a:cubicBezTo>
                  <a:cubicBezTo>
                    <a:pt x="2911" y="1155"/>
                    <a:pt x="2760" y="713"/>
                    <a:pt x="2656" y="350"/>
                  </a:cubicBezTo>
                  <a:lnTo>
                    <a:pt x="2635" y="286"/>
                  </a:lnTo>
                  <a:cubicBezTo>
                    <a:pt x="2609" y="199"/>
                    <a:pt x="2579" y="102"/>
                    <a:pt x="25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3"/>
            <p:cNvSpPr/>
            <p:nvPr/>
          </p:nvSpPr>
          <p:spPr>
            <a:xfrm>
              <a:off x="2678150" y="432150"/>
              <a:ext cx="375325" cy="169525"/>
            </a:xfrm>
            <a:custGeom>
              <a:avLst/>
              <a:gdLst/>
              <a:ahLst/>
              <a:cxnLst/>
              <a:rect l="l" t="t" r="r" b="b"/>
              <a:pathLst>
                <a:path w="15013" h="6781" extrusionOk="0">
                  <a:moveTo>
                    <a:pt x="3404" y="654"/>
                  </a:moveTo>
                  <a:lnTo>
                    <a:pt x="3404" y="1836"/>
                  </a:lnTo>
                  <a:lnTo>
                    <a:pt x="2305" y="1836"/>
                  </a:lnTo>
                  <a:lnTo>
                    <a:pt x="2305" y="654"/>
                  </a:lnTo>
                  <a:close/>
                  <a:moveTo>
                    <a:pt x="6505" y="654"/>
                  </a:moveTo>
                  <a:lnTo>
                    <a:pt x="6505" y="1836"/>
                  </a:lnTo>
                  <a:lnTo>
                    <a:pt x="5407" y="1836"/>
                  </a:lnTo>
                  <a:lnTo>
                    <a:pt x="5407" y="654"/>
                  </a:lnTo>
                  <a:close/>
                  <a:moveTo>
                    <a:pt x="9608" y="654"/>
                  </a:moveTo>
                  <a:lnTo>
                    <a:pt x="9608" y="1836"/>
                  </a:lnTo>
                  <a:lnTo>
                    <a:pt x="8510" y="1836"/>
                  </a:lnTo>
                  <a:lnTo>
                    <a:pt x="8510" y="654"/>
                  </a:lnTo>
                  <a:close/>
                  <a:moveTo>
                    <a:pt x="12710" y="654"/>
                  </a:moveTo>
                  <a:lnTo>
                    <a:pt x="12710" y="1836"/>
                  </a:lnTo>
                  <a:lnTo>
                    <a:pt x="11612" y="1836"/>
                  </a:lnTo>
                  <a:lnTo>
                    <a:pt x="11612" y="654"/>
                  </a:lnTo>
                  <a:close/>
                  <a:moveTo>
                    <a:pt x="1" y="0"/>
                  </a:moveTo>
                  <a:lnTo>
                    <a:pt x="1" y="517"/>
                  </a:lnTo>
                  <a:cubicBezTo>
                    <a:pt x="766" y="1137"/>
                    <a:pt x="1530" y="3829"/>
                    <a:pt x="1564" y="3932"/>
                  </a:cubicBezTo>
                  <a:cubicBezTo>
                    <a:pt x="1564" y="3769"/>
                    <a:pt x="1587" y="3605"/>
                    <a:pt x="1634" y="3450"/>
                  </a:cubicBezTo>
                  <a:cubicBezTo>
                    <a:pt x="1693" y="3225"/>
                    <a:pt x="1810" y="3015"/>
                    <a:pt x="1963" y="2830"/>
                  </a:cubicBezTo>
                  <a:cubicBezTo>
                    <a:pt x="2163" y="2590"/>
                    <a:pt x="2428" y="2397"/>
                    <a:pt x="2733" y="2288"/>
                  </a:cubicBezTo>
                  <a:cubicBezTo>
                    <a:pt x="2946" y="2211"/>
                    <a:pt x="3175" y="2170"/>
                    <a:pt x="3410" y="2170"/>
                  </a:cubicBezTo>
                  <a:cubicBezTo>
                    <a:pt x="3467" y="2170"/>
                    <a:pt x="3525" y="2173"/>
                    <a:pt x="3584" y="2176"/>
                  </a:cubicBezTo>
                  <a:cubicBezTo>
                    <a:pt x="3640" y="2180"/>
                    <a:pt x="3689" y="2186"/>
                    <a:pt x="3740" y="2194"/>
                  </a:cubicBezTo>
                  <a:cubicBezTo>
                    <a:pt x="3836" y="2209"/>
                    <a:pt x="3893" y="2224"/>
                    <a:pt x="3950" y="2239"/>
                  </a:cubicBezTo>
                  <a:lnTo>
                    <a:pt x="3984" y="2248"/>
                  </a:lnTo>
                  <a:cubicBezTo>
                    <a:pt x="4161" y="2301"/>
                    <a:pt x="4304" y="2360"/>
                    <a:pt x="4433" y="2435"/>
                  </a:cubicBezTo>
                  <a:cubicBezTo>
                    <a:pt x="4618" y="2538"/>
                    <a:pt x="4790" y="2672"/>
                    <a:pt x="4941" y="2829"/>
                  </a:cubicBezTo>
                  <a:cubicBezTo>
                    <a:pt x="5196" y="3095"/>
                    <a:pt x="5395" y="3428"/>
                    <a:pt x="5513" y="3798"/>
                  </a:cubicBezTo>
                  <a:cubicBezTo>
                    <a:pt x="5607" y="4098"/>
                    <a:pt x="5646" y="4393"/>
                    <a:pt x="5630" y="4697"/>
                  </a:cubicBezTo>
                  <a:cubicBezTo>
                    <a:pt x="5615" y="4989"/>
                    <a:pt x="5546" y="5281"/>
                    <a:pt x="5427" y="5569"/>
                  </a:cubicBezTo>
                  <a:cubicBezTo>
                    <a:pt x="5227" y="6034"/>
                    <a:pt x="4907" y="6432"/>
                    <a:pt x="4517" y="6732"/>
                  </a:cubicBezTo>
                  <a:lnTo>
                    <a:pt x="4520" y="6732"/>
                  </a:lnTo>
                  <a:cubicBezTo>
                    <a:pt x="4500" y="6748"/>
                    <a:pt x="4479" y="6764"/>
                    <a:pt x="4459" y="6780"/>
                  </a:cubicBezTo>
                  <a:lnTo>
                    <a:pt x="10556" y="6780"/>
                  </a:lnTo>
                  <a:cubicBezTo>
                    <a:pt x="10143" y="6478"/>
                    <a:pt x="9806" y="6059"/>
                    <a:pt x="9600" y="5578"/>
                  </a:cubicBezTo>
                  <a:cubicBezTo>
                    <a:pt x="9478" y="5283"/>
                    <a:pt x="9410" y="4990"/>
                    <a:pt x="9393" y="4700"/>
                  </a:cubicBezTo>
                  <a:cubicBezTo>
                    <a:pt x="9382" y="4482"/>
                    <a:pt x="9400" y="4270"/>
                    <a:pt x="9443" y="4056"/>
                  </a:cubicBezTo>
                  <a:lnTo>
                    <a:pt x="9437" y="4056"/>
                  </a:lnTo>
                  <a:cubicBezTo>
                    <a:pt x="9454" y="3970"/>
                    <a:pt x="9475" y="3886"/>
                    <a:pt x="9503" y="3800"/>
                  </a:cubicBezTo>
                  <a:cubicBezTo>
                    <a:pt x="9619" y="3430"/>
                    <a:pt x="9818" y="3097"/>
                    <a:pt x="10074" y="2830"/>
                  </a:cubicBezTo>
                  <a:cubicBezTo>
                    <a:pt x="10227" y="2671"/>
                    <a:pt x="10400" y="2537"/>
                    <a:pt x="10587" y="2432"/>
                  </a:cubicBezTo>
                  <a:cubicBezTo>
                    <a:pt x="10709" y="2363"/>
                    <a:pt x="10852" y="2302"/>
                    <a:pt x="11003" y="2257"/>
                  </a:cubicBezTo>
                  <a:lnTo>
                    <a:pt x="11065" y="2240"/>
                  </a:lnTo>
                  <a:cubicBezTo>
                    <a:pt x="11121" y="2225"/>
                    <a:pt x="11178" y="2210"/>
                    <a:pt x="11246" y="2199"/>
                  </a:cubicBezTo>
                  <a:lnTo>
                    <a:pt x="11274" y="2195"/>
                  </a:lnTo>
                  <a:cubicBezTo>
                    <a:pt x="11324" y="2188"/>
                    <a:pt x="11375" y="2180"/>
                    <a:pt x="11441" y="2176"/>
                  </a:cubicBezTo>
                  <a:cubicBezTo>
                    <a:pt x="11490" y="2173"/>
                    <a:pt x="11547" y="2170"/>
                    <a:pt x="11603" y="2170"/>
                  </a:cubicBezTo>
                  <a:cubicBezTo>
                    <a:pt x="11838" y="2170"/>
                    <a:pt x="12067" y="2210"/>
                    <a:pt x="12283" y="2288"/>
                  </a:cubicBezTo>
                  <a:cubicBezTo>
                    <a:pt x="12585" y="2397"/>
                    <a:pt x="12848" y="2589"/>
                    <a:pt x="13049" y="2830"/>
                  </a:cubicBezTo>
                  <a:cubicBezTo>
                    <a:pt x="13204" y="3017"/>
                    <a:pt x="13322" y="3232"/>
                    <a:pt x="13383" y="3466"/>
                  </a:cubicBezTo>
                  <a:cubicBezTo>
                    <a:pt x="13428" y="3614"/>
                    <a:pt x="13450" y="3770"/>
                    <a:pt x="13450" y="3928"/>
                  </a:cubicBezTo>
                  <a:cubicBezTo>
                    <a:pt x="13484" y="3828"/>
                    <a:pt x="14254" y="1010"/>
                    <a:pt x="15012" y="517"/>
                  </a:cubicBezTo>
                  <a:lnTo>
                    <a:pt x="15012" y="0"/>
                  </a:lnTo>
                  <a:close/>
                  <a:moveTo>
                    <a:pt x="10556" y="6780"/>
                  </a:moveTo>
                  <a:cubicBezTo>
                    <a:pt x="10556" y="6780"/>
                    <a:pt x="10557" y="6780"/>
                    <a:pt x="10557" y="6781"/>
                  </a:cubicBezTo>
                  <a:lnTo>
                    <a:pt x="10557" y="67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3"/>
            <p:cNvSpPr/>
            <p:nvPr/>
          </p:nvSpPr>
          <p:spPr>
            <a:xfrm>
              <a:off x="2678150" y="382750"/>
              <a:ext cx="375350" cy="29500"/>
            </a:xfrm>
            <a:custGeom>
              <a:avLst/>
              <a:gdLst/>
              <a:ahLst/>
              <a:cxnLst/>
              <a:rect l="l" t="t" r="r" b="b"/>
              <a:pathLst>
                <a:path w="15014" h="1180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3"/>
            <p:cNvSpPr/>
            <p:nvPr/>
          </p:nvSpPr>
          <p:spPr>
            <a:xfrm>
              <a:off x="2678150" y="615200"/>
              <a:ext cx="375350" cy="29475"/>
            </a:xfrm>
            <a:custGeom>
              <a:avLst/>
              <a:gdLst/>
              <a:ahLst/>
              <a:cxnLst/>
              <a:rect l="l" t="t" r="r" b="b"/>
              <a:pathLst>
                <a:path w="15014" h="1179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3"/>
            <p:cNvSpPr/>
            <p:nvPr/>
          </p:nvSpPr>
          <p:spPr>
            <a:xfrm>
              <a:off x="2926275" y="432125"/>
              <a:ext cx="243225" cy="169500"/>
            </a:xfrm>
            <a:custGeom>
              <a:avLst/>
              <a:gdLst/>
              <a:ahLst/>
              <a:cxnLst/>
              <a:rect l="l" t="t" r="r" b="b"/>
              <a:pathLst>
                <a:path w="9729" h="6780" extrusionOk="0">
                  <a:moveTo>
                    <a:pt x="7450" y="0"/>
                  </a:moveTo>
                  <a:cubicBezTo>
                    <a:pt x="7388" y="0"/>
                    <a:pt x="7324" y="3"/>
                    <a:pt x="7257" y="9"/>
                  </a:cubicBezTo>
                  <a:cubicBezTo>
                    <a:pt x="6823" y="58"/>
                    <a:pt x="6411" y="191"/>
                    <a:pt x="6041" y="420"/>
                  </a:cubicBezTo>
                  <a:cubicBezTo>
                    <a:pt x="5669" y="656"/>
                    <a:pt x="5396" y="968"/>
                    <a:pt x="5204" y="1258"/>
                  </a:cubicBezTo>
                  <a:cubicBezTo>
                    <a:pt x="5010" y="1550"/>
                    <a:pt x="4878" y="1825"/>
                    <a:pt x="4768" y="2067"/>
                  </a:cubicBezTo>
                  <a:cubicBezTo>
                    <a:pt x="4660" y="2309"/>
                    <a:pt x="4576" y="2517"/>
                    <a:pt x="4510" y="2691"/>
                  </a:cubicBezTo>
                  <a:cubicBezTo>
                    <a:pt x="4406" y="2971"/>
                    <a:pt x="4338" y="3150"/>
                    <a:pt x="4319" y="3205"/>
                  </a:cubicBezTo>
                  <a:lnTo>
                    <a:pt x="4318" y="3205"/>
                  </a:lnTo>
                  <a:cubicBezTo>
                    <a:pt x="4318" y="3205"/>
                    <a:pt x="4262" y="3397"/>
                    <a:pt x="4165" y="3734"/>
                  </a:cubicBezTo>
                  <a:cubicBezTo>
                    <a:pt x="4063" y="4058"/>
                    <a:pt x="3924" y="4540"/>
                    <a:pt x="3674" y="5001"/>
                  </a:cubicBezTo>
                  <a:cubicBezTo>
                    <a:pt x="3547" y="5229"/>
                    <a:pt x="3386" y="5437"/>
                    <a:pt x="3173" y="5601"/>
                  </a:cubicBezTo>
                  <a:cubicBezTo>
                    <a:pt x="2960" y="5759"/>
                    <a:pt x="2662" y="5889"/>
                    <a:pt x="2340" y="5948"/>
                  </a:cubicBezTo>
                  <a:cubicBezTo>
                    <a:pt x="2291" y="5956"/>
                    <a:pt x="2229" y="5960"/>
                    <a:pt x="2162" y="5960"/>
                  </a:cubicBezTo>
                  <a:cubicBezTo>
                    <a:pt x="2081" y="5960"/>
                    <a:pt x="1993" y="5954"/>
                    <a:pt x="1912" y="5940"/>
                  </a:cubicBezTo>
                  <a:cubicBezTo>
                    <a:pt x="1758" y="5918"/>
                    <a:pt x="1607" y="5863"/>
                    <a:pt x="1462" y="5787"/>
                  </a:cubicBezTo>
                  <a:cubicBezTo>
                    <a:pt x="1170" y="5640"/>
                    <a:pt x="921" y="5389"/>
                    <a:pt x="763" y="5088"/>
                  </a:cubicBezTo>
                  <a:cubicBezTo>
                    <a:pt x="688" y="4937"/>
                    <a:pt x="631" y="4775"/>
                    <a:pt x="611" y="4606"/>
                  </a:cubicBezTo>
                  <a:cubicBezTo>
                    <a:pt x="590" y="4455"/>
                    <a:pt x="599" y="4276"/>
                    <a:pt x="639" y="4114"/>
                  </a:cubicBezTo>
                  <a:cubicBezTo>
                    <a:pt x="714" y="3785"/>
                    <a:pt x="908" y="3486"/>
                    <a:pt x="1173" y="3312"/>
                  </a:cubicBezTo>
                  <a:cubicBezTo>
                    <a:pt x="1236" y="3267"/>
                    <a:pt x="1307" y="3232"/>
                    <a:pt x="1380" y="3205"/>
                  </a:cubicBezTo>
                  <a:cubicBezTo>
                    <a:pt x="1415" y="3194"/>
                    <a:pt x="1457" y="3175"/>
                    <a:pt x="1486" y="3169"/>
                  </a:cubicBezTo>
                  <a:cubicBezTo>
                    <a:pt x="1530" y="3159"/>
                    <a:pt x="1580" y="3144"/>
                    <a:pt x="1610" y="3143"/>
                  </a:cubicBezTo>
                  <a:cubicBezTo>
                    <a:pt x="1665" y="3134"/>
                    <a:pt x="1724" y="3129"/>
                    <a:pt x="1783" y="3129"/>
                  </a:cubicBezTo>
                  <a:cubicBezTo>
                    <a:pt x="1875" y="3129"/>
                    <a:pt x="1968" y="3140"/>
                    <a:pt x="2052" y="3165"/>
                  </a:cubicBezTo>
                  <a:cubicBezTo>
                    <a:pt x="2335" y="3243"/>
                    <a:pt x="2552" y="3451"/>
                    <a:pt x="2643" y="3701"/>
                  </a:cubicBezTo>
                  <a:cubicBezTo>
                    <a:pt x="2740" y="3947"/>
                    <a:pt x="2701" y="4207"/>
                    <a:pt x="2604" y="4401"/>
                  </a:cubicBezTo>
                  <a:cubicBezTo>
                    <a:pt x="2506" y="4597"/>
                    <a:pt x="2345" y="4710"/>
                    <a:pt x="2199" y="4745"/>
                  </a:cubicBezTo>
                  <a:cubicBezTo>
                    <a:pt x="2142" y="4760"/>
                    <a:pt x="2088" y="4765"/>
                    <a:pt x="2039" y="4765"/>
                  </a:cubicBezTo>
                  <a:cubicBezTo>
                    <a:pt x="1958" y="4765"/>
                    <a:pt x="1888" y="4751"/>
                    <a:pt x="1836" y="4737"/>
                  </a:cubicBezTo>
                  <a:cubicBezTo>
                    <a:pt x="1751" y="4715"/>
                    <a:pt x="1708" y="4694"/>
                    <a:pt x="1708" y="4694"/>
                  </a:cubicBezTo>
                  <a:lnTo>
                    <a:pt x="1642" y="4846"/>
                  </a:lnTo>
                  <a:cubicBezTo>
                    <a:pt x="1642" y="4846"/>
                    <a:pt x="1689" y="4872"/>
                    <a:pt x="1788" y="4904"/>
                  </a:cubicBezTo>
                  <a:cubicBezTo>
                    <a:pt x="1859" y="4927"/>
                    <a:pt x="1962" y="4957"/>
                    <a:pt x="2094" y="4957"/>
                  </a:cubicBezTo>
                  <a:cubicBezTo>
                    <a:pt x="2140" y="4957"/>
                    <a:pt x="2190" y="4954"/>
                    <a:pt x="2243" y="4944"/>
                  </a:cubicBezTo>
                  <a:cubicBezTo>
                    <a:pt x="2444" y="4912"/>
                    <a:pt x="2678" y="4765"/>
                    <a:pt x="2818" y="4520"/>
                  </a:cubicBezTo>
                  <a:cubicBezTo>
                    <a:pt x="2961" y="4283"/>
                    <a:pt x="3032" y="3944"/>
                    <a:pt x="2930" y="3606"/>
                  </a:cubicBezTo>
                  <a:cubicBezTo>
                    <a:pt x="2842" y="3270"/>
                    <a:pt x="2560" y="2942"/>
                    <a:pt x="2172" y="2804"/>
                  </a:cubicBezTo>
                  <a:cubicBezTo>
                    <a:pt x="2017" y="2747"/>
                    <a:pt x="1854" y="2718"/>
                    <a:pt x="1681" y="2718"/>
                  </a:cubicBezTo>
                  <a:cubicBezTo>
                    <a:pt x="1639" y="2718"/>
                    <a:pt x="1595" y="2720"/>
                    <a:pt x="1551" y="2724"/>
                  </a:cubicBezTo>
                  <a:cubicBezTo>
                    <a:pt x="1490" y="2728"/>
                    <a:pt x="1451" y="2735"/>
                    <a:pt x="1403" y="2743"/>
                  </a:cubicBezTo>
                  <a:cubicBezTo>
                    <a:pt x="1340" y="2752"/>
                    <a:pt x="1295" y="2769"/>
                    <a:pt x="1238" y="2783"/>
                  </a:cubicBezTo>
                  <a:cubicBezTo>
                    <a:pt x="1134" y="2814"/>
                    <a:pt x="1028" y="2856"/>
                    <a:pt x="933" y="2912"/>
                  </a:cubicBezTo>
                  <a:cubicBezTo>
                    <a:pt x="538" y="3132"/>
                    <a:pt x="243" y="3522"/>
                    <a:pt x="104" y="3964"/>
                  </a:cubicBezTo>
                  <a:cubicBezTo>
                    <a:pt x="33" y="4188"/>
                    <a:pt x="0" y="4416"/>
                    <a:pt x="13" y="4669"/>
                  </a:cubicBezTo>
                  <a:cubicBezTo>
                    <a:pt x="26" y="4904"/>
                    <a:pt x="83" y="5139"/>
                    <a:pt x="175" y="5360"/>
                  </a:cubicBezTo>
                  <a:cubicBezTo>
                    <a:pt x="363" y="5799"/>
                    <a:pt x="683" y="6180"/>
                    <a:pt x="1089" y="6430"/>
                  </a:cubicBezTo>
                  <a:cubicBezTo>
                    <a:pt x="1290" y="6555"/>
                    <a:pt x="1510" y="6655"/>
                    <a:pt x="1743" y="6712"/>
                  </a:cubicBezTo>
                  <a:cubicBezTo>
                    <a:pt x="1921" y="6753"/>
                    <a:pt x="2089" y="6780"/>
                    <a:pt x="2277" y="6780"/>
                  </a:cubicBezTo>
                  <a:cubicBezTo>
                    <a:pt x="2339" y="6780"/>
                    <a:pt x="2404" y="6777"/>
                    <a:pt x="2471" y="6770"/>
                  </a:cubicBezTo>
                  <a:cubicBezTo>
                    <a:pt x="2904" y="6723"/>
                    <a:pt x="3318" y="6590"/>
                    <a:pt x="3688" y="6360"/>
                  </a:cubicBezTo>
                  <a:cubicBezTo>
                    <a:pt x="4052" y="6127"/>
                    <a:pt x="4325" y="5814"/>
                    <a:pt x="4518" y="5523"/>
                  </a:cubicBezTo>
                  <a:cubicBezTo>
                    <a:pt x="4711" y="5231"/>
                    <a:pt x="4843" y="4956"/>
                    <a:pt x="4955" y="4714"/>
                  </a:cubicBezTo>
                  <a:cubicBezTo>
                    <a:pt x="5063" y="4473"/>
                    <a:pt x="5146" y="4263"/>
                    <a:pt x="5212" y="4091"/>
                  </a:cubicBezTo>
                  <a:cubicBezTo>
                    <a:pt x="5316" y="3810"/>
                    <a:pt x="5385" y="3630"/>
                    <a:pt x="5405" y="3576"/>
                  </a:cubicBezTo>
                  <a:lnTo>
                    <a:pt x="5407" y="3578"/>
                  </a:lnTo>
                  <a:cubicBezTo>
                    <a:pt x="5407" y="3578"/>
                    <a:pt x="5463" y="3385"/>
                    <a:pt x="5560" y="3047"/>
                  </a:cubicBezTo>
                  <a:cubicBezTo>
                    <a:pt x="5662" y="2723"/>
                    <a:pt x="5801" y="2241"/>
                    <a:pt x="6052" y="1780"/>
                  </a:cubicBezTo>
                  <a:cubicBezTo>
                    <a:pt x="6180" y="1552"/>
                    <a:pt x="6339" y="1344"/>
                    <a:pt x="6554" y="1180"/>
                  </a:cubicBezTo>
                  <a:cubicBezTo>
                    <a:pt x="6766" y="1022"/>
                    <a:pt x="7064" y="892"/>
                    <a:pt x="7386" y="834"/>
                  </a:cubicBezTo>
                  <a:cubicBezTo>
                    <a:pt x="7435" y="825"/>
                    <a:pt x="7498" y="820"/>
                    <a:pt x="7565" y="820"/>
                  </a:cubicBezTo>
                  <a:cubicBezTo>
                    <a:pt x="7646" y="820"/>
                    <a:pt x="7734" y="827"/>
                    <a:pt x="7814" y="840"/>
                  </a:cubicBezTo>
                  <a:cubicBezTo>
                    <a:pt x="7968" y="863"/>
                    <a:pt x="8119" y="918"/>
                    <a:pt x="8264" y="993"/>
                  </a:cubicBezTo>
                  <a:cubicBezTo>
                    <a:pt x="8556" y="1140"/>
                    <a:pt x="8806" y="1393"/>
                    <a:pt x="8963" y="1692"/>
                  </a:cubicBezTo>
                  <a:cubicBezTo>
                    <a:pt x="9040" y="1842"/>
                    <a:pt x="9095" y="2005"/>
                    <a:pt x="9115" y="2174"/>
                  </a:cubicBezTo>
                  <a:cubicBezTo>
                    <a:pt x="9136" y="2325"/>
                    <a:pt x="9127" y="2504"/>
                    <a:pt x="9088" y="2666"/>
                  </a:cubicBezTo>
                  <a:cubicBezTo>
                    <a:pt x="9012" y="2994"/>
                    <a:pt x="8817" y="3294"/>
                    <a:pt x="8554" y="3467"/>
                  </a:cubicBezTo>
                  <a:cubicBezTo>
                    <a:pt x="8489" y="3512"/>
                    <a:pt x="8418" y="3547"/>
                    <a:pt x="8346" y="3575"/>
                  </a:cubicBezTo>
                  <a:cubicBezTo>
                    <a:pt x="8310" y="3586"/>
                    <a:pt x="8269" y="3605"/>
                    <a:pt x="8241" y="3611"/>
                  </a:cubicBezTo>
                  <a:cubicBezTo>
                    <a:pt x="8196" y="3621"/>
                    <a:pt x="8147" y="3636"/>
                    <a:pt x="8116" y="3637"/>
                  </a:cubicBezTo>
                  <a:cubicBezTo>
                    <a:pt x="8061" y="3646"/>
                    <a:pt x="8002" y="3651"/>
                    <a:pt x="7943" y="3651"/>
                  </a:cubicBezTo>
                  <a:cubicBezTo>
                    <a:pt x="7851" y="3651"/>
                    <a:pt x="7758" y="3639"/>
                    <a:pt x="7674" y="3615"/>
                  </a:cubicBezTo>
                  <a:cubicBezTo>
                    <a:pt x="7391" y="3537"/>
                    <a:pt x="7173" y="3329"/>
                    <a:pt x="7083" y="3079"/>
                  </a:cubicBezTo>
                  <a:cubicBezTo>
                    <a:pt x="6986" y="2834"/>
                    <a:pt x="7026" y="2573"/>
                    <a:pt x="7123" y="2379"/>
                  </a:cubicBezTo>
                  <a:cubicBezTo>
                    <a:pt x="7221" y="2183"/>
                    <a:pt x="7382" y="2070"/>
                    <a:pt x="7529" y="2034"/>
                  </a:cubicBezTo>
                  <a:cubicBezTo>
                    <a:pt x="7585" y="2020"/>
                    <a:pt x="7638" y="2015"/>
                    <a:pt x="7688" y="2015"/>
                  </a:cubicBezTo>
                  <a:cubicBezTo>
                    <a:pt x="7769" y="2015"/>
                    <a:pt x="7838" y="2029"/>
                    <a:pt x="7891" y="2042"/>
                  </a:cubicBezTo>
                  <a:cubicBezTo>
                    <a:pt x="7976" y="2066"/>
                    <a:pt x="8019" y="2086"/>
                    <a:pt x="8019" y="2086"/>
                  </a:cubicBezTo>
                  <a:lnTo>
                    <a:pt x="8086" y="1934"/>
                  </a:lnTo>
                  <a:cubicBezTo>
                    <a:pt x="8086" y="1934"/>
                    <a:pt x="8038" y="1908"/>
                    <a:pt x="7941" y="1875"/>
                  </a:cubicBezTo>
                  <a:cubicBezTo>
                    <a:pt x="7869" y="1853"/>
                    <a:pt x="7767" y="1823"/>
                    <a:pt x="7637" y="1823"/>
                  </a:cubicBezTo>
                  <a:cubicBezTo>
                    <a:pt x="7590" y="1823"/>
                    <a:pt x="7540" y="1827"/>
                    <a:pt x="7485" y="1836"/>
                  </a:cubicBezTo>
                  <a:cubicBezTo>
                    <a:pt x="7283" y="1870"/>
                    <a:pt x="7049" y="2016"/>
                    <a:pt x="6909" y="2260"/>
                  </a:cubicBezTo>
                  <a:cubicBezTo>
                    <a:pt x="6766" y="2496"/>
                    <a:pt x="6695" y="2834"/>
                    <a:pt x="6796" y="3173"/>
                  </a:cubicBezTo>
                  <a:cubicBezTo>
                    <a:pt x="6885" y="3508"/>
                    <a:pt x="7167" y="3837"/>
                    <a:pt x="7554" y="3976"/>
                  </a:cubicBezTo>
                  <a:cubicBezTo>
                    <a:pt x="7711" y="4033"/>
                    <a:pt x="7872" y="4061"/>
                    <a:pt x="8045" y="4061"/>
                  </a:cubicBezTo>
                  <a:cubicBezTo>
                    <a:pt x="8088" y="4061"/>
                    <a:pt x="8132" y="4060"/>
                    <a:pt x="8176" y="4056"/>
                  </a:cubicBezTo>
                  <a:cubicBezTo>
                    <a:pt x="8237" y="4052"/>
                    <a:pt x="8278" y="4045"/>
                    <a:pt x="8325" y="4038"/>
                  </a:cubicBezTo>
                  <a:cubicBezTo>
                    <a:pt x="8387" y="4029"/>
                    <a:pt x="8432" y="4012"/>
                    <a:pt x="8489" y="3999"/>
                  </a:cubicBezTo>
                  <a:cubicBezTo>
                    <a:pt x="8593" y="3968"/>
                    <a:pt x="8699" y="3924"/>
                    <a:pt x="8796" y="3868"/>
                  </a:cubicBezTo>
                  <a:cubicBezTo>
                    <a:pt x="9191" y="3650"/>
                    <a:pt x="9485" y="3260"/>
                    <a:pt x="9624" y="2817"/>
                  </a:cubicBezTo>
                  <a:cubicBezTo>
                    <a:pt x="9695" y="2593"/>
                    <a:pt x="9729" y="2365"/>
                    <a:pt x="9716" y="2111"/>
                  </a:cubicBezTo>
                  <a:cubicBezTo>
                    <a:pt x="9703" y="1875"/>
                    <a:pt x="9644" y="1639"/>
                    <a:pt x="9554" y="1420"/>
                  </a:cubicBezTo>
                  <a:cubicBezTo>
                    <a:pt x="9366" y="981"/>
                    <a:pt x="9044" y="600"/>
                    <a:pt x="8638" y="350"/>
                  </a:cubicBezTo>
                  <a:cubicBezTo>
                    <a:pt x="8437" y="225"/>
                    <a:pt x="8217" y="124"/>
                    <a:pt x="7985" y="68"/>
                  </a:cubicBezTo>
                  <a:cubicBezTo>
                    <a:pt x="7807" y="27"/>
                    <a:pt x="7638" y="0"/>
                    <a:pt x="74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3"/>
            <p:cNvSpPr/>
            <p:nvPr/>
          </p:nvSpPr>
          <p:spPr>
            <a:xfrm>
              <a:off x="2641150" y="344550"/>
              <a:ext cx="449325" cy="30900"/>
            </a:xfrm>
            <a:custGeom>
              <a:avLst/>
              <a:gdLst/>
              <a:ahLst/>
              <a:cxnLst/>
              <a:rect l="l" t="t" r="r" b="b"/>
              <a:pathLst>
                <a:path w="17973" h="1236" extrusionOk="0">
                  <a:moveTo>
                    <a:pt x="0" y="0"/>
                  </a:moveTo>
                  <a:lnTo>
                    <a:pt x="0" y="1235"/>
                  </a:lnTo>
                  <a:lnTo>
                    <a:pt x="17972" y="1235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3"/>
            <p:cNvSpPr/>
            <p:nvPr/>
          </p:nvSpPr>
          <p:spPr>
            <a:xfrm>
              <a:off x="2562225" y="432100"/>
              <a:ext cx="243275" cy="169550"/>
            </a:xfrm>
            <a:custGeom>
              <a:avLst/>
              <a:gdLst/>
              <a:ahLst/>
              <a:cxnLst/>
              <a:rect l="l" t="t" r="r" b="b"/>
              <a:pathLst>
                <a:path w="9731" h="6782" extrusionOk="0">
                  <a:moveTo>
                    <a:pt x="2276" y="1"/>
                  </a:moveTo>
                  <a:cubicBezTo>
                    <a:pt x="2089" y="1"/>
                    <a:pt x="1921" y="27"/>
                    <a:pt x="1744" y="69"/>
                  </a:cubicBezTo>
                  <a:cubicBezTo>
                    <a:pt x="1511" y="125"/>
                    <a:pt x="1292" y="224"/>
                    <a:pt x="1090" y="351"/>
                  </a:cubicBezTo>
                  <a:cubicBezTo>
                    <a:pt x="684" y="601"/>
                    <a:pt x="363" y="982"/>
                    <a:pt x="174" y="1421"/>
                  </a:cubicBezTo>
                  <a:cubicBezTo>
                    <a:pt x="84" y="1639"/>
                    <a:pt x="26" y="1875"/>
                    <a:pt x="12" y="2111"/>
                  </a:cubicBezTo>
                  <a:cubicBezTo>
                    <a:pt x="0" y="2366"/>
                    <a:pt x="35" y="2592"/>
                    <a:pt x="104" y="2818"/>
                  </a:cubicBezTo>
                  <a:cubicBezTo>
                    <a:pt x="248" y="3262"/>
                    <a:pt x="543" y="3651"/>
                    <a:pt x="938" y="3871"/>
                  </a:cubicBezTo>
                  <a:cubicBezTo>
                    <a:pt x="1035" y="3928"/>
                    <a:pt x="1139" y="3970"/>
                    <a:pt x="1243" y="4001"/>
                  </a:cubicBezTo>
                  <a:cubicBezTo>
                    <a:pt x="1299" y="4015"/>
                    <a:pt x="1345" y="4031"/>
                    <a:pt x="1407" y="4041"/>
                  </a:cubicBezTo>
                  <a:cubicBezTo>
                    <a:pt x="1456" y="4047"/>
                    <a:pt x="1495" y="4056"/>
                    <a:pt x="1556" y="4058"/>
                  </a:cubicBezTo>
                  <a:cubicBezTo>
                    <a:pt x="1601" y="4062"/>
                    <a:pt x="1646" y="4064"/>
                    <a:pt x="1689" y="4064"/>
                  </a:cubicBezTo>
                  <a:cubicBezTo>
                    <a:pt x="1862" y="4064"/>
                    <a:pt x="2023" y="4035"/>
                    <a:pt x="2179" y="3979"/>
                  </a:cubicBezTo>
                  <a:cubicBezTo>
                    <a:pt x="2566" y="3841"/>
                    <a:pt x="2848" y="3512"/>
                    <a:pt x="2936" y="3175"/>
                  </a:cubicBezTo>
                  <a:cubicBezTo>
                    <a:pt x="3039" y="2836"/>
                    <a:pt x="2966" y="2498"/>
                    <a:pt x="2823" y="2262"/>
                  </a:cubicBezTo>
                  <a:cubicBezTo>
                    <a:pt x="2683" y="2018"/>
                    <a:pt x="2449" y="1872"/>
                    <a:pt x="2248" y="1838"/>
                  </a:cubicBezTo>
                  <a:cubicBezTo>
                    <a:pt x="2194" y="1829"/>
                    <a:pt x="2144" y="1825"/>
                    <a:pt x="2097" y="1825"/>
                  </a:cubicBezTo>
                  <a:cubicBezTo>
                    <a:pt x="1967" y="1825"/>
                    <a:pt x="1864" y="1855"/>
                    <a:pt x="1792" y="1877"/>
                  </a:cubicBezTo>
                  <a:cubicBezTo>
                    <a:pt x="1694" y="1910"/>
                    <a:pt x="1647" y="1936"/>
                    <a:pt x="1647" y="1936"/>
                  </a:cubicBezTo>
                  <a:lnTo>
                    <a:pt x="1713" y="2088"/>
                  </a:lnTo>
                  <a:cubicBezTo>
                    <a:pt x="1713" y="2088"/>
                    <a:pt x="1756" y="2067"/>
                    <a:pt x="1841" y="2045"/>
                  </a:cubicBezTo>
                  <a:cubicBezTo>
                    <a:pt x="1894" y="2031"/>
                    <a:pt x="1964" y="2017"/>
                    <a:pt x="2045" y="2017"/>
                  </a:cubicBezTo>
                  <a:cubicBezTo>
                    <a:pt x="2095" y="2017"/>
                    <a:pt x="2148" y="2022"/>
                    <a:pt x="2205" y="2036"/>
                  </a:cubicBezTo>
                  <a:cubicBezTo>
                    <a:pt x="2350" y="2072"/>
                    <a:pt x="2512" y="2185"/>
                    <a:pt x="2610" y="2381"/>
                  </a:cubicBezTo>
                  <a:cubicBezTo>
                    <a:pt x="2707" y="2575"/>
                    <a:pt x="2746" y="2836"/>
                    <a:pt x="2649" y="3081"/>
                  </a:cubicBezTo>
                  <a:cubicBezTo>
                    <a:pt x="2559" y="3330"/>
                    <a:pt x="2341" y="3539"/>
                    <a:pt x="2058" y="3617"/>
                  </a:cubicBezTo>
                  <a:cubicBezTo>
                    <a:pt x="1974" y="3641"/>
                    <a:pt x="1881" y="3653"/>
                    <a:pt x="1790" y="3653"/>
                  </a:cubicBezTo>
                  <a:cubicBezTo>
                    <a:pt x="1730" y="3653"/>
                    <a:pt x="1671" y="3648"/>
                    <a:pt x="1616" y="3639"/>
                  </a:cubicBezTo>
                  <a:cubicBezTo>
                    <a:pt x="1585" y="3637"/>
                    <a:pt x="1535" y="3623"/>
                    <a:pt x="1492" y="3613"/>
                  </a:cubicBezTo>
                  <a:cubicBezTo>
                    <a:pt x="1462" y="3608"/>
                    <a:pt x="1421" y="3588"/>
                    <a:pt x="1386" y="3577"/>
                  </a:cubicBezTo>
                  <a:cubicBezTo>
                    <a:pt x="1314" y="3549"/>
                    <a:pt x="1243" y="3514"/>
                    <a:pt x="1179" y="3469"/>
                  </a:cubicBezTo>
                  <a:cubicBezTo>
                    <a:pt x="915" y="3297"/>
                    <a:pt x="722" y="2996"/>
                    <a:pt x="646" y="2668"/>
                  </a:cubicBezTo>
                  <a:cubicBezTo>
                    <a:pt x="607" y="2506"/>
                    <a:pt x="599" y="2327"/>
                    <a:pt x="618" y="2176"/>
                  </a:cubicBezTo>
                  <a:cubicBezTo>
                    <a:pt x="638" y="2008"/>
                    <a:pt x="694" y="1845"/>
                    <a:pt x="770" y="1694"/>
                  </a:cubicBezTo>
                  <a:cubicBezTo>
                    <a:pt x="928" y="1395"/>
                    <a:pt x="1179" y="1144"/>
                    <a:pt x="1469" y="995"/>
                  </a:cubicBezTo>
                  <a:cubicBezTo>
                    <a:pt x="1615" y="920"/>
                    <a:pt x="1765" y="864"/>
                    <a:pt x="1919" y="842"/>
                  </a:cubicBezTo>
                  <a:cubicBezTo>
                    <a:pt x="1999" y="829"/>
                    <a:pt x="2087" y="822"/>
                    <a:pt x="2168" y="822"/>
                  </a:cubicBezTo>
                  <a:cubicBezTo>
                    <a:pt x="2235" y="822"/>
                    <a:pt x="2297" y="827"/>
                    <a:pt x="2346" y="836"/>
                  </a:cubicBezTo>
                  <a:cubicBezTo>
                    <a:pt x="2667" y="894"/>
                    <a:pt x="2966" y="1025"/>
                    <a:pt x="3179" y="1182"/>
                  </a:cubicBezTo>
                  <a:cubicBezTo>
                    <a:pt x="3392" y="1346"/>
                    <a:pt x="3551" y="1555"/>
                    <a:pt x="3680" y="1782"/>
                  </a:cubicBezTo>
                  <a:cubicBezTo>
                    <a:pt x="3931" y="2242"/>
                    <a:pt x="4071" y="2725"/>
                    <a:pt x="4172" y="3049"/>
                  </a:cubicBezTo>
                  <a:cubicBezTo>
                    <a:pt x="4269" y="3386"/>
                    <a:pt x="4413" y="3812"/>
                    <a:pt x="4519" y="4093"/>
                  </a:cubicBezTo>
                  <a:cubicBezTo>
                    <a:pt x="4585" y="4267"/>
                    <a:pt x="4668" y="4475"/>
                    <a:pt x="4776" y="4716"/>
                  </a:cubicBezTo>
                  <a:cubicBezTo>
                    <a:pt x="4888" y="4957"/>
                    <a:pt x="5018" y="5232"/>
                    <a:pt x="5212" y="5525"/>
                  </a:cubicBezTo>
                  <a:cubicBezTo>
                    <a:pt x="5405" y="5816"/>
                    <a:pt x="5677" y="6129"/>
                    <a:pt x="6042" y="6362"/>
                  </a:cubicBezTo>
                  <a:cubicBezTo>
                    <a:pt x="6412" y="6592"/>
                    <a:pt x="6824" y="6725"/>
                    <a:pt x="7259" y="6772"/>
                  </a:cubicBezTo>
                  <a:cubicBezTo>
                    <a:pt x="7326" y="6779"/>
                    <a:pt x="7390" y="6782"/>
                    <a:pt x="7452" y="6782"/>
                  </a:cubicBezTo>
                  <a:cubicBezTo>
                    <a:pt x="7640" y="6782"/>
                    <a:pt x="7809" y="6755"/>
                    <a:pt x="7987" y="6714"/>
                  </a:cubicBezTo>
                  <a:cubicBezTo>
                    <a:pt x="8219" y="6657"/>
                    <a:pt x="8439" y="6558"/>
                    <a:pt x="8641" y="6432"/>
                  </a:cubicBezTo>
                  <a:cubicBezTo>
                    <a:pt x="9047" y="6182"/>
                    <a:pt x="9368" y="5801"/>
                    <a:pt x="9556" y="5362"/>
                  </a:cubicBezTo>
                  <a:cubicBezTo>
                    <a:pt x="9648" y="5141"/>
                    <a:pt x="9706" y="4906"/>
                    <a:pt x="9718" y="4671"/>
                  </a:cubicBezTo>
                  <a:cubicBezTo>
                    <a:pt x="9731" y="4418"/>
                    <a:pt x="9696" y="4190"/>
                    <a:pt x="9627" y="3965"/>
                  </a:cubicBezTo>
                  <a:cubicBezTo>
                    <a:pt x="9488" y="3522"/>
                    <a:pt x="9193" y="3134"/>
                    <a:pt x="8798" y="2913"/>
                  </a:cubicBezTo>
                  <a:cubicBezTo>
                    <a:pt x="8701" y="2857"/>
                    <a:pt x="8596" y="2814"/>
                    <a:pt x="8491" y="2783"/>
                  </a:cubicBezTo>
                  <a:cubicBezTo>
                    <a:pt x="8436" y="2770"/>
                    <a:pt x="8390" y="2752"/>
                    <a:pt x="8326" y="2744"/>
                  </a:cubicBezTo>
                  <a:cubicBezTo>
                    <a:pt x="8279" y="2737"/>
                    <a:pt x="8239" y="2729"/>
                    <a:pt x="8178" y="2725"/>
                  </a:cubicBezTo>
                  <a:cubicBezTo>
                    <a:pt x="8135" y="2721"/>
                    <a:pt x="8092" y="2720"/>
                    <a:pt x="8051" y="2720"/>
                  </a:cubicBezTo>
                  <a:cubicBezTo>
                    <a:pt x="7877" y="2720"/>
                    <a:pt x="7713" y="2748"/>
                    <a:pt x="7556" y="2806"/>
                  </a:cubicBezTo>
                  <a:cubicBezTo>
                    <a:pt x="7169" y="2944"/>
                    <a:pt x="6887" y="3272"/>
                    <a:pt x="6798" y="3608"/>
                  </a:cubicBezTo>
                  <a:cubicBezTo>
                    <a:pt x="6695" y="3946"/>
                    <a:pt x="6769" y="4285"/>
                    <a:pt x="6911" y="4522"/>
                  </a:cubicBezTo>
                  <a:cubicBezTo>
                    <a:pt x="7052" y="4767"/>
                    <a:pt x="7285" y="4912"/>
                    <a:pt x="7487" y="4946"/>
                  </a:cubicBezTo>
                  <a:cubicBezTo>
                    <a:pt x="7542" y="4956"/>
                    <a:pt x="7593" y="4960"/>
                    <a:pt x="7640" y="4960"/>
                  </a:cubicBezTo>
                  <a:cubicBezTo>
                    <a:pt x="7770" y="4960"/>
                    <a:pt x="7872" y="4931"/>
                    <a:pt x="7942" y="4906"/>
                  </a:cubicBezTo>
                  <a:cubicBezTo>
                    <a:pt x="8039" y="4874"/>
                    <a:pt x="8087" y="4848"/>
                    <a:pt x="8087" y="4848"/>
                  </a:cubicBezTo>
                  <a:lnTo>
                    <a:pt x="8021" y="4696"/>
                  </a:lnTo>
                  <a:cubicBezTo>
                    <a:pt x="8021" y="4696"/>
                    <a:pt x="7977" y="4717"/>
                    <a:pt x="7890" y="4739"/>
                  </a:cubicBezTo>
                  <a:cubicBezTo>
                    <a:pt x="7838" y="4753"/>
                    <a:pt x="7768" y="4767"/>
                    <a:pt x="7687" y="4767"/>
                  </a:cubicBezTo>
                  <a:cubicBezTo>
                    <a:pt x="7638" y="4767"/>
                    <a:pt x="7585" y="4762"/>
                    <a:pt x="7528" y="4747"/>
                  </a:cubicBezTo>
                  <a:cubicBezTo>
                    <a:pt x="7382" y="4712"/>
                    <a:pt x="7221" y="4599"/>
                    <a:pt x="7123" y="4403"/>
                  </a:cubicBezTo>
                  <a:cubicBezTo>
                    <a:pt x="7025" y="4209"/>
                    <a:pt x="6986" y="3947"/>
                    <a:pt x="7083" y="3703"/>
                  </a:cubicBezTo>
                  <a:cubicBezTo>
                    <a:pt x="7174" y="3454"/>
                    <a:pt x="7391" y="3247"/>
                    <a:pt x="7674" y="3167"/>
                  </a:cubicBezTo>
                  <a:cubicBezTo>
                    <a:pt x="7757" y="3143"/>
                    <a:pt x="7850" y="3132"/>
                    <a:pt x="7941" y="3132"/>
                  </a:cubicBezTo>
                  <a:cubicBezTo>
                    <a:pt x="8001" y="3132"/>
                    <a:pt x="8060" y="3137"/>
                    <a:pt x="8116" y="3145"/>
                  </a:cubicBezTo>
                  <a:cubicBezTo>
                    <a:pt x="8147" y="3147"/>
                    <a:pt x="8197" y="3161"/>
                    <a:pt x="8241" y="3171"/>
                  </a:cubicBezTo>
                  <a:cubicBezTo>
                    <a:pt x="8270" y="3177"/>
                    <a:pt x="8311" y="3195"/>
                    <a:pt x="8346" y="3207"/>
                  </a:cubicBezTo>
                  <a:cubicBezTo>
                    <a:pt x="8419" y="3234"/>
                    <a:pt x="8489" y="3269"/>
                    <a:pt x="8553" y="3314"/>
                  </a:cubicBezTo>
                  <a:cubicBezTo>
                    <a:pt x="8817" y="3488"/>
                    <a:pt x="9011" y="3787"/>
                    <a:pt x="9086" y="4116"/>
                  </a:cubicBezTo>
                  <a:cubicBezTo>
                    <a:pt x="9125" y="4278"/>
                    <a:pt x="9133" y="4457"/>
                    <a:pt x="9114" y="4608"/>
                  </a:cubicBezTo>
                  <a:cubicBezTo>
                    <a:pt x="9094" y="4776"/>
                    <a:pt x="9038" y="4939"/>
                    <a:pt x="8961" y="5089"/>
                  </a:cubicBezTo>
                  <a:cubicBezTo>
                    <a:pt x="8802" y="5388"/>
                    <a:pt x="8553" y="5639"/>
                    <a:pt x="8263" y="5788"/>
                  </a:cubicBezTo>
                  <a:cubicBezTo>
                    <a:pt x="8117" y="5864"/>
                    <a:pt x="7965" y="5919"/>
                    <a:pt x="7813" y="5940"/>
                  </a:cubicBezTo>
                  <a:cubicBezTo>
                    <a:pt x="7733" y="5954"/>
                    <a:pt x="7645" y="5961"/>
                    <a:pt x="7564" y="5961"/>
                  </a:cubicBezTo>
                  <a:cubicBezTo>
                    <a:pt x="7496" y="5961"/>
                    <a:pt x="7434" y="5956"/>
                    <a:pt x="7384" y="5947"/>
                  </a:cubicBezTo>
                  <a:cubicBezTo>
                    <a:pt x="7064" y="5889"/>
                    <a:pt x="6765" y="5758"/>
                    <a:pt x="6552" y="5601"/>
                  </a:cubicBezTo>
                  <a:cubicBezTo>
                    <a:pt x="6338" y="5437"/>
                    <a:pt x="6178" y="5229"/>
                    <a:pt x="6050" y="5001"/>
                  </a:cubicBezTo>
                  <a:cubicBezTo>
                    <a:pt x="5799" y="4540"/>
                    <a:pt x="5659" y="4058"/>
                    <a:pt x="5559" y="3734"/>
                  </a:cubicBezTo>
                  <a:cubicBezTo>
                    <a:pt x="5460" y="3396"/>
                    <a:pt x="5318" y="2971"/>
                    <a:pt x="5212" y="2690"/>
                  </a:cubicBezTo>
                  <a:cubicBezTo>
                    <a:pt x="5145" y="2515"/>
                    <a:pt x="5062" y="2308"/>
                    <a:pt x="4955" y="2067"/>
                  </a:cubicBezTo>
                  <a:cubicBezTo>
                    <a:pt x="4844" y="1826"/>
                    <a:pt x="4713" y="1551"/>
                    <a:pt x="4519" y="1258"/>
                  </a:cubicBezTo>
                  <a:cubicBezTo>
                    <a:pt x="4326" y="966"/>
                    <a:pt x="4053" y="654"/>
                    <a:pt x="3689" y="421"/>
                  </a:cubicBezTo>
                  <a:cubicBezTo>
                    <a:pt x="3319" y="192"/>
                    <a:pt x="2905" y="58"/>
                    <a:pt x="2472" y="10"/>
                  </a:cubicBezTo>
                  <a:cubicBezTo>
                    <a:pt x="2404" y="4"/>
                    <a:pt x="2339" y="1"/>
                    <a:pt x="2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3"/>
            <p:cNvSpPr/>
            <p:nvPr/>
          </p:nvSpPr>
          <p:spPr>
            <a:xfrm>
              <a:off x="2596725" y="2120200"/>
              <a:ext cx="538200" cy="75125"/>
            </a:xfrm>
            <a:custGeom>
              <a:avLst/>
              <a:gdLst/>
              <a:ahLst/>
              <a:cxnLst/>
              <a:rect l="l" t="t" r="r" b="b"/>
              <a:pathLst>
                <a:path w="21528" h="3005" extrusionOk="0">
                  <a:moveTo>
                    <a:pt x="1503" y="1"/>
                  </a:moveTo>
                  <a:cubicBezTo>
                    <a:pt x="674" y="1"/>
                    <a:pt x="1" y="673"/>
                    <a:pt x="1" y="1503"/>
                  </a:cubicBezTo>
                  <a:cubicBezTo>
                    <a:pt x="1" y="2332"/>
                    <a:pt x="673" y="3004"/>
                    <a:pt x="1503" y="3004"/>
                  </a:cubicBezTo>
                  <a:lnTo>
                    <a:pt x="20027" y="3004"/>
                  </a:lnTo>
                  <a:cubicBezTo>
                    <a:pt x="20855" y="3003"/>
                    <a:pt x="21527" y="2332"/>
                    <a:pt x="21527" y="1503"/>
                  </a:cubicBezTo>
                  <a:cubicBezTo>
                    <a:pt x="21527" y="673"/>
                    <a:pt x="20855" y="1"/>
                    <a:pt x="2002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3"/>
            <p:cNvSpPr/>
            <p:nvPr/>
          </p:nvSpPr>
          <p:spPr>
            <a:xfrm>
              <a:off x="2641150" y="2215900"/>
              <a:ext cx="449325" cy="20600"/>
            </a:xfrm>
            <a:custGeom>
              <a:avLst/>
              <a:gdLst/>
              <a:ahLst/>
              <a:cxnLst/>
              <a:rect l="l" t="t" r="r" b="b"/>
              <a:pathLst>
                <a:path w="17973" h="824" extrusionOk="0">
                  <a:moveTo>
                    <a:pt x="0" y="0"/>
                  </a:moveTo>
                  <a:lnTo>
                    <a:pt x="0" y="824"/>
                  </a:lnTo>
                  <a:lnTo>
                    <a:pt x="17972" y="824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3"/>
            <p:cNvSpPr/>
            <p:nvPr/>
          </p:nvSpPr>
          <p:spPr>
            <a:xfrm>
              <a:off x="2609575" y="2257525"/>
              <a:ext cx="512525" cy="21925"/>
            </a:xfrm>
            <a:custGeom>
              <a:avLst/>
              <a:gdLst/>
              <a:ahLst/>
              <a:cxnLst/>
              <a:rect l="l" t="t" r="r" b="b"/>
              <a:pathLst>
                <a:path w="20501" h="877" extrusionOk="0">
                  <a:moveTo>
                    <a:pt x="1" y="0"/>
                  </a:moveTo>
                  <a:lnTo>
                    <a:pt x="1" y="876"/>
                  </a:lnTo>
                  <a:lnTo>
                    <a:pt x="20500" y="876"/>
                  </a:lnTo>
                  <a:lnTo>
                    <a:pt x="205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3"/>
            <p:cNvSpPr/>
            <p:nvPr/>
          </p:nvSpPr>
          <p:spPr>
            <a:xfrm>
              <a:off x="2641175" y="656250"/>
              <a:ext cx="449325" cy="1441125"/>
            </a:xfrm>
            <a:custGeom>
              <a:avLst/>
              <a:gdLst/>
              <a:ahLst/>
              <a:cxnLst/>
              <a:rect l="l" t="t" r="r" b="b"/>
              <a:pathLst>
                <a:path w="17973" h="57645" extrusionOk="0">
                  <a:moveTo>
                    <a:pt x="4883" y="2397"/>
                  </a:moveTo>
                  <a:lnTo>
                    <a:pt x="4883" y="56557"/>
                  </a:lnTo>
                  <a:lnTo>
                    <a:pt x="3784" y="56557"/>
                  </a:lnTo>
                  <a:lnTo>
                    <a:pt x="3784" y="2397"/>
                  </a:lnTo>
                  <a:close/>
                  <a:moveTo>
                    <a:pt x="7984" y="2397"/>
                  </a:moveTo>
                  <a:lnTo>
                    <a:pt x="7984" y="56557"/>
                  </a:lnTo>
                  <a:lnTo>
                    <a:pt x="6886" y="56557"/>
                  </a:lnTo>
                  <a:lnTo>
                    <a:pt x="6886" y="2397"/>
                  </a:lnTo>
                  <a:close/>
                  <a:moveTo>
                    <a:pt x="11086" y="2397"/>
                  </a:moveTo>
                  <a:lnTo>
                    <a:pt x="11086" y="56557"/>
                  </a:lnTo>
                  <a:lnTo>
                    <a:pt x="9988" y="56557"/>
                  </a:lnTo>
                  <a:lnTo>
                    <a:pt x="9988" y="2397"/>
                  </a:lnTo>
                  <a:close/>
                  <a:moveTo>
                    <a:pt x="14188" y="2397"/>
                  </a:moveTo>
                  <a:lnTo>
                    <a:pt x="14188" y="56557"/>
                  </a:lnTo>
                  <a:lnTo>
                    <a:pt x="13090" y="56557"/>
                  </a:lnTo>
                  <a:lnTo>
                    <a:pt x="13090" y="2397"/>
                  </a:lnTo>
                  <a:close/>
                  <a:moveTo>
                    <a:pt x="1480" y="1"/>
                  </a:moveTo>
                  <a:lnTo>
                    <a:pt x="1480" y="56557"/>
                  </a:lnTo>
                  <a:lnTo>
                    <a:pt x="1" y="56557"/>
                  </a:lnTo>
                  <a:lnTo>
                    <a:pt x="1" y="57645"/>
                  </a:lnTo>
                  <a:lnTo>
                    <a:pt x="17972" y="57645"/>
                  </a:lnTo>
                  <a:lnTo>
                    <a:pt x="17972" y="56557"/>
                  </a:lnTo>
                  <a:lnTo>
                    <a:pt x="16492" y="56557"/>
                  </a:lnTo>
                  <a:lnTo>
                    <a:pt x="1649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3"/>
            <p:cNvSpPr/>
            <p:nvPr/>
          </p:nvSpPr>
          <p:spPr>
            <a:xfrm>
              <a:off x="3038675" y="503500"/>
              <a:ext cx="105725" cy="89200"/>
            </a:xfrm>
            <a:custGeom>
              <a:avLst/>
              <a:gdLst/>
              <a:ahLst/>
              <a:cxnLst/>
              <a:rect l="l" t="t" r="r" b="b"/>
              <a:pathLst>
                <a:path w="4229" h="3568" extrusionOk="0">
                  <a:moveTo>
                    <a:pt x="1708" y="1"/>
                  </a:moveTo>
                  <a:cubicBezTo>
                    <a:pt x="1674" y="100"/>
                    <a:pt x="1645" y="197"/>
                    <a:pt x="1618" y="283"/>
                  </a:cubicBezTo>
                  <a:lnTo>
                    <a:pt x="1595" y="359"/>
                  </a:lnTo>
                  <a:cubicBezTo>
                    <a:pt x="1595" y="359"/>
                    <a:pt x="1063" y="1874"/>
                    <a:pt x="968" y="2087"/>
                  </a:cubicBezTo>
                  <a:cubicBezTo>
                    <a:pt x="847" y="2351"/>
                    <a:pt x="703" y="2653"/>
                    <a:pt x="489" y="2976"/>
                  </a:cubicBezTo>
                  <a:cubicBezTo>
                    <a:pt x="342" y="3197"/>
                    <a:pt x="178" y="3393"/>
                    <a:pt x="0" y="3568"/>
                  </a:cubicBezTo>
                  <a:cubicBezTo>
                    <a:pt x="1869" y="3091"/>
                    <a:pt x="3347" y="2424"/>
                    <a:pt x="4229" y="1646"/>
                  </a:cubicBezTo>
                  <a:lnTo>
                    <a:pt x="4229" y="1646"/>
                  </a:lnTo>
                  <a:cubicBezTo>
                    <a:pt x="4204" y="1652"/>
                    <a:pt x="4181" y="1663"/>
                    <a:pt x="4155" y="1672"/>
                  </a:cubicBezTo>
                  <a:lnTo>
                    <a:pt x="4094" y="1688"/>
                  </a:lnTo>
                  <a:cubicBezTo>
                    <a:pt x="4037" y="1705"/>
                    <a:pt x="3980" y="1719"/>
                    <a:pt x="3911" y="1729"/>
                  </a:cubicBezTo>
                  <a:cubicBezTo>
                    <a:pt x="3835" y="1741"/>
                    <a:pt x="3785" y="1749"/>
                    <a:pt x="3717" y="1752"/>
                  </a:cubicBezTo>
                  <a:cubicBezTo>
                    <a:pt x="3670" y="1756"/>
                    <a:pt x="3612" y="1759"/>
                    <a:pt x="3556" y="1759"/>
                  </a:cubicBezTo>
                  <a:cubicBezTo>
                    <a:pt x="3320" y="1759"/>
                    <a:pt x="3091" y="1719"/>
                    <a:pt x="2876" y="1639"/>
                  </a:cubicBezTo>
                  <a:cubicBezTo>
                    <a:pt x="2339" y="1447"/>
                    <a:pt x="1916" y="995"/>
                    <a:pt x="1775" y="462"/>
                  </a:cubicBezTo>
                  <a:cubicBezTo>
                    <a:pt x="1730" y="314"/>
                    <a:pt x="1708" y="157"/>
                    <a:pt x="17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7" name="Google Shape;437;p23"/>
          <p:cNvGrpSpPr/>
          <p:nvPr/>
        </p:nvGrpSpPr>
        <p:grpSpPr>
          <a:xfrm>
            <a:off x="-894316" y="-967"/>
            <a:ext cx="1614319" cy="5143545"/>
            <a:chOff x="2562225" y="344550"/>
            <a:chExt cx="607275" cy="1934900"/>
          </a:xfrm>
        </p:grpSpPr>
        <p:sp>
          <p:nvSpPr>
            <p:cNvPr id="438" name="Google Shape;438;p23"/>
            <p:cNvSpPr/>
            <p:nvPr/>
          </p:nvSpPr>
          <p:spPr>
            <a:xfrm>
              <a:off x="2587175" y="503400"/>
              <a:ext cx="106500" cy="89400"/>
            </a:xfrm>
            <a:custGeom>
              <a:avLst/>
              <a:gdLst/>
              <a:ahLst/>
              <a:cxnLst/>
              <a:rect l="l" t="t" r="r" b="b"/>
              <a:pathLst>
                <a:path w="4260" h="3576" extrusionOk="0">
                  <a:moveTo>
                    <a:pt x="2544" y="1"/>
                  </a:moveTo>
                  <a:cubicBezTo>
                    <a:pt x="2544" y="164"/>
                    <a:pt x="2522" y="326"/>
                    <a:pt x="2474" y="483"/>
                  </a:cubicBezTo>
                  <a:cubicBezTo>
                    <a:pt x="2338" y="1000"/>
                    <a:pt x="1915" y="1451"/>
                    <a:pt x="1375" y="1645"/>
                  </a:cubicBezTo>
                  <a:cubicBezTo>
                    <a:pt x="1162" y="1723"/>
                    <a:pt x="933" y="1763"/>
                    <a:pt x="698" y="1763"/>
                  </a:cubicBezTo>
                  <a:cubicBezTo>
                    <a:pt x="641" y="1763"/>
                    <a:pt x="584" y="1760"/>
                    <a:pt x="525" y="1756"/>
                  </a:cubicBezTo>
                  <a:cubicBezTo>
                    <a:pt x="469" y="1753"/>
                    <a:pt x="419" y="1746"/>
                    <a:pt x="368" y="1737"/>
                  </a:cubicBezTo>
                  <a:cubicBezTo>
                    <a:pt x="274" y="1723"/>
                    <a:pt x="217" y="1709"/>
                    <a:pt x="159" y="1692"/>
                  </a:cubicBezTo>
                  <a:lnTo>
                    <a:pt x="98" y="1676"/>
                  </a:lnTo>
                  <a:cubicBezTo>
                    <a:pt x="65" y="1666"/>
                    <a:pt x="34" y="1652"/>
                    <a:pt x="0" y="1641"/>
                  </a:cubicBezTo>
                  <a:lnTo>
                    <a:pt x="0" y="1641"/>
                  </a:lnTo>
                  <a:cubicBezTo>
                    <a:pt x="884" y="2426"/>
                    <a:pt x="2374" y="3097"/>
                    <a:pt x="4259" y="3576"/>
                  </a:cubicBezTo>
                  <a:cubicBezTo>
                    <a:pt x="4078" y="3400"/>
                    <a:pt x="3912" y="3201"/>
                    <a:pt x="3764" y="2979"/>
                  </a:cubicBezTo>
                  <a:cubicBezTo>
                    <a:pt x="3553" y="2654"/>
                    <a:pt x="3408" y="2353"/>
                    <a:pt x="3290" y="2094"/>
                  </a:cubicBezTo>
                  <a:cubicBezTo>
                    <a:pt x="3192" y="1878"/>
                    <a:pt x="3103" y="1664"/>
                    <a:pt x="3018" y="1438"/>
                  </a:cubicBezTo>
                  <a:cubicBezTo>
                    <a:pt x="2911" y="1155"/>
                    <a:pt x="2760" y="713"/>
                    <a:pt x="2656" y="350"/>
                  </a:cubicBezTo>
                  <a:lnTo>
                    <a:pt x="2635" y="286"/>
                  </a:lnTo>
                  <a:cubicBezTo>
                    <a:pt x="2609" y="199"/>
                    <a:pt x="2579" y="102"/>
                    <a:pt x="25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3"/>
            <p:cNvSpPr/>
            <p:nvPr/>
          </p:nvSpPr>
          <p:spPr>
            <a:xfrm>
              <a:off x="2678150" y="432150"/>
              <a:ext cx="375325" cy="169525"/>
            </a:xfrm>
            <a:custGeom>
              <a:avLst/>
              <a:gdLst/>
              <a:ahLst/>
              <a:cxnLst/>
              <a:rect l="l" t="t" r="r" b="b"/>
              <a:pathLst>
                <a:path w="15013" h="6781" extrusionOk="0">
                  <a:moveTo>
                    <a:pt x="3404" y="654"/>
                  </a:moveTo>
                  <a:lnTo>
                    <a:pt x="3404" y="1836"/>
                  </a:lnTo>
                  <a:lnTo>
                    <a:pt x="2305" y="1836"/>
                  </a:lnTo>
                  <a:lnTo>
                    <a:pt x="2305" y="654"/>
                  </a:lnTo>
                  <a:close/>
                  <a:moveTo>
                    <a:pt x="6505" y="654"/>
                  </a:moveTo>
                  <a:lnTo>
                    <a:pt x="6505" y="1836"/>
                  </a:lnTo>
                  <a:lnTo>
                    <a:pt x="5407" y="1836"/>
                  </a:lnTo>
                  <a:lnTo>
                    <a:pt x="5407" y="654"/>
                  </a:lnTo>
                  <a:close/>
                  <a:moveTo>
                    <a:pt x="9608" y="654"/>
                  </a:moveTo>
                  <a:lnTo>
                    <a:pt x="9608" y="1836"/>
                  </a:lnTo>
                  <a:lnTo>
                    <a:pt x="8510" y="1836"/>
                  </a:lnTo>
                  <a:lnTo>
                    <a:pt x="8510" y="654"/>
                  </a:lnTo>
                  <a:close/>
                  <a:moveTo>
                    <a:pt x="12710" y="654"/>
                  </a:moveTo>
                  <a:lnTo>
                    <a:pt x="12710" y="1836"/>
                  </a:lnTo>
                  <a:lnTo>
                    <a:pt x="11612" y="1836"/>
                  </a:lnTo>
                  <a:lnTo>
                    <a:pt x="11612" y="654"/>
                  </a:lnTo>
                  <a:close/>
                  <a:moveTo>
                    <a:pt x="1" y="0"/>
                  </a:moveTo>
                  <a:lnTo>
                    <a:pt x="1" y="517"/>
                  </a:lnTo>
                  <a:cubicBezTo>
                    <a:pt x="766" y="1137"/>
                    <a:pt x="1530" y="3829"/>
                    <a:pt x="1564" y="3932"/>
                  </a:cubicBezTo>
                  <a:cubicBezTo>
                    <a:pt x="1564" y="3769"/>
                    <a:pt x="1587" y="3605"/>
                    <a:pt x="1634" y="3450"/>
                  </a:cubicBezTo>
                  <a:cubicBezTo>
                    <a:pt x="1693" y="3225"/>
                    <a:pt x="1810" y="3015"/>
                    <a:pt x="1963" y="2830"/>
                  </a:cubicBezTo>
                  <a:cubicBezTo>
                    <a:pt x="2163" y="2590"/>
                    <a:pt x="2428" y="2397"/>
                    <a:pt x="2733" y="2288"/>
                  </a:cubicBezTo>
                  <a:cubicBezTo>
                    <a:pt x="2946" y="2211"/>
                    <a:pt x="3175" y="2170"/>
                    <a:pt x="3410" y="2170"/>
                  </a:cubicBezTo>
                  <a:cubicBezTo>
                    <a:pt x="3467" y="2170"/>
                    <a:pt x="3525" y="2173"/>
                    <a:pt x="3584" y="2176"/>
                  </a:cubicBezTo>
                  <a:cubicBezTo>
                    <a:pt x="3640" y="2180"/>
                    <a:pt x="3689" y="2186"/>
                    <a:pt x="3740" y="2194"/>
                  </a:cubicBezTo>
                  <a:cubicBezTo>
                    <a:pt x="3836" y="2209"/>
                    <a:pt x="3893" y="2224"/>
                    <a:pt x="3950" y="2239"/>
                  </a:cubicBezTo>
                  <a:lnTo>
                    <a:pt x="3984" y="2248"/>
                  </a:lnTo>
                  <a:cubicBezTo>
                    <a:pt x="4161" y="2301"/>
                    <a:pt x="4304" y="2360"/>
                    <a:pt x="4433" y="2435"/>
                  </a:cubicBezTo>
                  <a:cubicBezTo>
                    <a:pt x="4618" y="2538"/>
                    <a:pt x="4790" y="2672"/>
                    <a:pt x="4941" y="2829"/>
                  </a:cubicBezTo>
                  <a:cubicBezTo>
                    <a:pt x="5196" y="3095"/>
                    <a:pt x="5395" y="3428"/>
                    <a:pt x="5513" y="3798"/>
                  </a:cubicBezTo>
                  <a:cubicBezTo>
                    <a:pt x="5607" y="4098"/>
                    <a:pt x="5646" y="4393"/>
                    <a:pt x="5630" y="4697"/>
                  </a:cubicBezTo>
                  <a:cubicBezTo>
                    <a:pt x="5615" y="4989"/>
                    <a:pt x="5546" y="5281"/>
                    <a:pt x="5427" y="5569"/>
                  </a:cubicBezTo>
                  <a:cubicBezTo>
                    <a:pt x="5227" y="6034"/>
                    <a:pt x="4907" y="6432"/>
                    <a:pt x="4517" y="6732"/>
                  </a:cubicBezTo>
                  <a:lnTo>
                    <a:pt x="4520" y="6732"/>
                  </a:lnTo>
                  <a:cubicBezTo>
                    <a:pt x="4500" y="6748"/>
                    <a:pt x="4479" y="6764"/>
                    <a:pt x="4459" y="6780"/>
                  </a:cubicBezTo>
                  <a:lnTo>
                    <a:pt x="10556" y="6780"/>
                  </a:lnTo>
                  <a:cubicBezTo>
                    <a:pt x="10143" y="6478"/>
                    <a:pt x="9806" y="6059"/>
                    <a:pt x="9600" y="5578"/>
                  </a:cubicBezTo>
                  <a:cubicBezTo>
                    <a:pt x="9478" y="5283"/>
                    <a:pt x="9410" y="4990"/>
                    <a:pt x="9393" y="4700"/>
                  </a:cubicBezTo>
                  <a:cubicBezTo>
                    <a:pt x="9382" y="4482"/>
                    <a:pt x="9400" y="4270"/>
                    <a:pt x="9443" y="4056"/>
                  </a:cubicBezTo>
                  <a:lnTo>
                    <a:pt x="9437" y="4056"/>
                  </a:lnTo>
                  <a:cubicBezTo>
                    <a:pt x="9454" y="3970"/>
                    <a:pt x="9475" y="3886"/>
                    <a:pt x="9503" y="3800"/>
                  </a:cubicBezTo>
                  <a:cubicBezTo>
                    <a:pt x="9619" y="3430"/>
                    <a:pt x="9818" y="3097"/>
                    <a:pt x="10074" y="2830"/>
                  </a:cubicBezTo>
                  <a:cubicBezTo>
                    <a:pt x="10227" y="2671"/>
                    <a:pt x="10400" y="2537"/>
                    <a:pt x="10587" y="2432"/>
                  </a:cubicBezTo>
                  <a:cubicBezTo>
                    <a:pt x="10709" y="2363"/>
                    <a:pt x="10852" y="2302"/>
                    <a:pt x="11003" y="2257"/>
                  </a:cubicBezTo>
                  <a:lnTo>
                    <a:pt x="11065" y="2240"/>
                  </a:lnTo>
                  <a:cubicBezTo>
                    <a:pt x="11121" y="2225"/>
                    <a:pt x="11178" y="2210"/>
                    <a:pt x="11246" y="2199"/>
                  </a:cubicBezTo>
                  <a:lnTo>
                    <a:pt x="11274" y="2195"/>
                  </a:lnTo>
                  <a:cubicBezTo>
                    <a:pt x="11324" y="2188"/>
                    <a:pt x="11375" y="2180"/>
                    <a:pt x="11441" y="2176"/>
                  </a:cubicBezTo>
                  <a:cubicBezTo>
                    <a:pt x="11490" y="2173"/>
                    <a:pt x="11547" y="2170"/>
                    <a:pt x="11603" y="2170"/>
                  </a:cubicBezTo>
                  <a:cubicBezTo>
                    <a:pt x="11838" y="2170"/>
                    <a:pt x="12067" y="2210"/>
                    <a:pt x="12283" y="2288"/>
                  </a:cubicBezTo>
                  <a:cubicBezTo>
                    <a:pt x="12585" y="2397"/>
                    <a:pt x="12848" y="2589"/>
                    <a:pt x="13049" y="2830"/>
                  </a:cubicBezTo>
                  <a:cubicBezTo>
                    <a:pt x="13204" y="3017"/>
                    <a:pt x="13322" y="3232"/>
                    <a:pt x="13383" y="3466"/>
                  </a:cubicBezTo>
                  <a:cubicBezTo>
                    <a:pt x="13428" y="3614"/>
                    <a:pt x="13450" y="3770"/>
                    <a:pt x="13450" y="3928"/>
                  </a:cubicBezTo>
                  <a:cubicBezTo>
                    <a:pt x="13484" y="3828"/>
                    <a:pt x="14254" y="1010"/>
                    <a:pt x="15012" y="517"/>
                  </a:cubicBezTo>
                  <a:lnTo>
                    <a:pt x="15012" y="0"/>
                  </a:lnTo>
                  <a:close/>
                  <a:moveTo>
                    <a:pt x="10556" y="6780"/>
                  </a:moveTo>
                  <a:cubicBezTo>
                    <a:pt x="10556" y="6780"/>
                    <a:pt x="10557" y="6780"/>
                    <a:pt x="10557" y="6781"/>
                  </a:cubicBezTo>
                  <a:lnTo>
                    <a:pt x="10557" y="67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3"/>
            <p:cNvSpPr/>
            <p:nvPr/>
          </p:nvSpPr>
          <p:spPr>
            <a:xfrm>
              <a:off x="2678150" y="382750"/>
              <a:ext cx="375350" cy="29500"/>
            </a:xfrm>
            <a:custGeom>
              <a:avLst/>
              <a:gdLst/>
              <a:ahLst/>
              <a:cxnLst/>
              <a:rect l="l" t="t" r="r" b="b"/>
              <a:pathLst>
                <a:path w="15014" h="1180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3"/>
            <p:cNvSpPr/>
            <p:nvPr/>
          </p:nvSpPr>
          <p:spPr>
            <a:xfrm>
              <a:off x="2678150" y="615200"/>
              <a:ext cx="375350" cy="29475"/>
            </a:xfrm>
            <a:custGeom>
              <a:avLst/>
              <a:gdLst/>
              <a:ahLst/>
              <a:cxnLst/>
              <a:rect l="l" t="t" r="r" b="b"/>
              <a:pathLst>
                <a:path w="15014" h="1179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3"/>
            <p:cNvSpPr/>
            <p:nvPr/>
          </p:nvSpPr>
          <p:spPr>
            <a:xfrm>
              <a:off x="2926275" y="432125"/>
              <a:ext cx="243225" cy="169500"/>
            </a:xfrm>
            <a:custGeom>
              <a:avLst/>
              <a:gdLst/>
              <a:ahLst/>
              <a:cxnLst/>
              <a:rect l="l" t="t" r="r" b="b"/>
              <a:pathLst>
                <a:path w="9729" h="6780" extrusionOk="0">
                  <a:moveTo>
                    <a:pt x="7450" y="0"/>
                  </a:moveTo>
                  <a:cubicBezTo>
                    <a:pt x="7388" y="0"/>
                    <a:pt x="7324" y="3"/>
                    <a:pt x="7257" y="9"/>
                  </a:cubicBezTo>
                  <a:cubicBezTo>
                    <a:pt x="6823" y="58"/>
                    <a:pt x="6411" y="191"/>
                    <a:pt x="6041" y="420"/>
                  </a:cubicBezTo>
                  <a:cubicBezTo>
                    <a:pt x="5669" y="656"/>
                    <a:pt x="5396" y="968"/>
                    <a:pt x="5204" y="1258"/>
                  </a:cubicBezTo>
                  <a:cubicBezTo>
                    <a:pt x="5010" y="1550"/>
                    <a:pt x="4878" y="1825"/>
                    <a:pt x="4768" y="2067"/>
                  </a:cubicBezTo>
                  <a:cubicBezTo>
                    <a:pt x="4660" y="2309"/>
                    <a:pt x="4576" y="2517"/>
                    <a:pt x="4510" y="2691"/>
                  </a:cubicBezTo>
                  <a:cubicBezTo>
                    <a:pt x="4406" y="2971"/>
                    <a:pt x="4338" y="3150"/>
                    <a:pt x="4319" y="3205"/>
                  </a:cubicBezTo>
                  <a:lnTo>
                    <a:pt x="4318" y="3205"/>
                  </a:lnTo>
                  <a:cubicBezTo>
                    <a:pt x="4318" y="3205"/>
                    <a:pt x="4262" y="3397"/>
                    <a:pt x="4165" y="3734"/>
                  </a:cubicBezTo>
                  <a:cubicBezTo>
                    <a:pt x="4063" y="4058"/>
                    <a:pt x="3924" y="4540"/>
                    <a:pt x="3674" y="5001"/>
                  </a:cubicBezTo>
                  <a:cubicBezTo>
                    <a:pt x="3547" y="5229"/>
                    <a:pt x="3386" y="5437"/>
                    <a:pt x="3173" y="5601"/>
                  </a:cubicBezTo>
                  <a:cubicBezTo>
                    <a:pt x="2960" y="5759"/>
                    <a:pt x="2662" y="5889"/>
                    <a:pt x="2340" y="5948"/>
                  </a:cubicBezTo>
                  <a:cubicBezTo>
                    <a:pt x="2291" y="5956"/>
                    <a:pt x="2229" y="5960"/>
                    <a:pt x="2162" y="5960"/>
                  </a:cubicBezTo>
                  <a:cubicBezTo>
                    <a:pt x="2081" y="5960"/>
                    <a:pt x="1993" y="5954"/>
                    <a:pt x="1912" y="5940"/>
                  </a:cubicBezTo>
                  <a:cubicBezTo>
                    <a:pt x="1758" y="5918"/>
                    <a:pt x="1607" y="5863"/>
                    <a:pt x="1462" y="5787"/>
                  </a:cubicBezTo>
                  <a:cubicBezTo>
                    <a:pt x="1170" y="5640"/>
                    <a:pt x="921" y="5389"/>
                    <a:pt x="763" y="5088"/>
                  </a:cubicBezTo>
                  <a:cubicBezTo>
                    <a:pt x="688" y="4937"/>
                    <a:pt x="631" y="4775"/>
                    <a:pt x="611" y="4606"/>
                  </a:cubicBezTo>
                  <a:cubicBezTo>
                    <a:pt x="590" y="4455"/>
                    <a:pt x="599" y="4276"/>
                    <a:pt x="639" y="4114"/>
                  </a:cubicBezTo>
                  <a:cubicBezTo>
                    <a:pt x="714" y="3785"/>
                    <a:pt x="908" y="3486"/>
                    <a:pt x="1173" y="3312"/>
                  </a:cubicBezTo>
                  <a:cubicBezTo>
                    <a:pt x="1236" y="3267"/>
                    <a:pt x="1307" y="3232"/>
                    <a:pt x="1380" y="3205"/>
                  </a:cubicBezTo>
                  <a:cubicBezTo>
                    <a:pt x="1415" y="3194"/>
                    <a:pt x="1457" y="3175"/>
                    <a:pt x="1486" y="3169"/>
                  </a:cubicBezTo>
                  <a:cubicBezTo>
                    <a:pt x="1530" y="3159"/>
                    <a:pt x="1580" y="3144"/>
                    <a:pt x="1610" y="3143"/>
                  </a:cubicBezTo>
                  <a:cubicBezTo>
                    <a:pt x="1665" y="3134"/>
                    <a:pt x="1724" y="3129"/>
                    <a:pt x="1783" y="3129"/>
                  </a:cubicBezTo>
                  <a:cubicBezTo>
                    <a:pt x="1875" y="3129"/>
                    <a:pt x="1968" y="3140"/>
                    <a:pt x="2052" y="3165"/>
                  </a:cubicBezTo>
                  <a:cubicBezTo>
                    <a:pt x="2335" y="3243"/>
                    <a:pt x="2552" y="3451"/>
                    <a:pt x="2643" y="3701"/>
                  </a:cubicBezTo>
                  <a:cubicBezTo>
                    <a:pt x="2740" y="3947"/>
                    <a:pt x="2701" y="4207"/>
                    <a:pt x="2604" y="4401"/>
                  </a:cubicBezTo>
                  <a:cubicBezTo>
                    <a:pt x="2506" y="4597"/>
                    <a:pt x="2345" y="4710"/>
                    <a:pt x="2199" y="4745"/>
                  </a:cubicBezTo>
                  <a:cubicBezTo>
                    <a:pt x="2142" y="4760"/>
                    <a:pt x="2088" y="4765"/>
                    <a:pt x="2039" y="4765"/>
                  </a:cubicBezTo>
                  <a:cubicBezTo>
                    <a:pt x="1958" y="4765"/>
                    <a:pt x="1888" y="4751"/>
                    <a:pt x="1836" y="4737"/>
                  </a:cubicBezTo>
                  <a:cubicBezTo>
                    <a:pt x="1751" y="4715"/>
                    <a:pt x="1708" y="4694"/>
                    <a:pt x="1708" y="4694"/>
                  </a:cubicBezTo>
                  <a:lnTo>
                    <a:pt x="1642" y="4846"/>
                  </a:lnTo>
                  <a:cubicBezTo>
                    <a:pt x="1642" y="4846"/>
                    <a:pt x="1689" y="4872"/>
                    <a:pt x="1788" y="4904"/>
                  </a:cubicBezTo>
                  <a:cubicBezTo>
                    <a:pt x="1859" y="4927"/>
                    <a:pt x="1962" y="4957"/>
                    <a:pt x="2094" y="4957"/>
                  </a:cubicBezTo>
                  <a:cubicBezTo>
                    <a:pt x="2140" y="4957"/>
                    <a:pt x="2190" y="4954"/>
                    <a:pt x="2243" y="4944"/>
                  </a:cubicBezTo>
                  <a:cubicBezTo>
                    <a:pt x="2444" y="4912"/>
                    <a:pt x="2678" y="4765"/>
                    <a:pt x="2818" y="4520"/>
                  </a:cubicBezTo>
                  <a:cubicBezTo>
                    <a:pt x="2961" y="4283"/>
                    <a:pt x="3032" y="3944"/>
                    <a:pt x="2930" y="3606"/>
                  </a:cubicBezTo>
                  <a:cubicBezTo>
                    <a:pt x="2842" y="3270"/>
                    <a:pt x="2560" y="2942"/>
                    <a:pt x="2172" y="2804"/>
                  </a:cubicBezTo>
                  <a:cubicBezTo>
                    <a:pt x="2017" y="2747"/>
                    <a:pt x="1854" y="2718"/>
                    <a:pt x="1681" y="2718"/>
                  </a:cubicBezTo>
                  <a:cubicBezTo>
                    <a:pt x="1639" y="2718"/>
                    <a:pt x="1595" y="2720"/>
                    <a:pt x="1551" y="2724"/>
                  </a:cubicBezTo>
                  <a:cubicBezTo>
                    <a:pt x="1490" y="2728"/>
                    <a:pt x="1451" y="2735"/>
                    <a:pt x="1403" y="2743"/>
                  </a:cubicBezTo>
                  <a:cubicBezTo>
                    <a:pt x="1340" y="2752"/>
                    <a:pt x="1295" y="2769"/>
                    <a:pt x="1238" y="2783"/>
                  </a:cubicBezTo>
                  <a:cubicBezTo>
                    <a:pt x="1134" y="2814"/>
                    <a:pt x="1028" y="2856"/>
                    <a:pt x="933" y="2912"/>
                  </a:cubicBezTo>
                  <a:cubicBezTo>
                    <a:pt x="538" y="3132"/>
                    <a:pt x="243" y="3522"/>
                    <a:pt x="104" y="3964"/>
                  </a:cubicBezTo>
                  <a:cubicBezTo>
                    <a:pt x="33" y="4188"/>
                    <a:pt x="0" y="4416"/>
                    <a:pt x="13" y="4669"/>
                  </a:cubicBezTo>
                  <a:cubicBezTo>
                    <a:pt x="26" y="4904"/>
                    <a:pt x="83" y="5139"/>
                    <a:pt x="175" y="5360"/>
                  </a:cubicBezTo>
                  <a:cubicBezTo>
                    <a:pt x="363" y="5799"/>
                    <a:pt x="683" y="6180"/>
                    <a:pt x="1089" y="6430"/>
                  </a:cubicBezTo>
                  <a:cubicBezTo>
                    <a:pt x="1290" y="6555"/>
                    <a:pt x="1510" y="6655"/>
                    <a:pt x="1743" y="6712"/>
                  </a:cubicBezTo>
                  <a:cubicBezTo>
                    <a:pt x="1921" y="6753"/>
                    <a:pt x="2089" y="6780"/>
                    <a:pt x="2277" y="6780"/>
                  </a:cubicBezTo>
                  <a:cubicBezTo>
                    <a:pt x="2339" y="6780"/>
                    <a:pt x="2404" y="6777"/>
                    <a:pt x="2471" y="6770"/>
                  </a:cubicBezTo>
                  <a:cubicBezTo>
                    <a:pt x="2904" y="6723"/>
                    <a:pt x="3318" y="6590"/>
                    <a:pt x="3688" y="6360"/>
                  </a:cubicBezTo>
                  <a:cubicBezTo>
                    <a:pt x="4052" y="6127"/>
                    <a:pt x="4325" y="5814"/>
                    <a:pt x="4518" y="5523"/>
                  </a:cubicBezTo>
                  <a:cubicBezTo>
                    <a:pt x="4711" y="5231"/>
                    <a:pt x="4843" y="4956"/>
                    <a:pt x="4955" y="4714"/>
                  </a:cubicBezTo>
                  <a:cubicBezTo>
                    <a:pt x="5063" y="4473"/>
                    <a:pt x="5146" y="4263"/>
                    <a:pt x="5212" y="4091"/>
                  </a:cubicBezTo>
                  <a:cubicBezTo>
                    <a:pt x="5316" y="3810"/>
                    <a:pt x="5385" y="3630"/>
                    <a:pt x="5405" y="3576"/>
                  </a:cubicBezTo>
                  <a:lnTo>
                    <a:pt x="5407" y="3578"/>
                  </a:lnTo>
                  <a:cubicBezTo>
                    <a:pt x="5407" y="3578"/>
                    <a:pt x="5463" y="3385"/>
                    <a:pt x="5560" y="3047"/>
                  </a:cubicBezTo>
                  <a:cubicBezTo>
                    <a:pt x="5662" y="2723"/>
                    <a:pt x="5801" y="2241"/>
                    <a:pt x="6052" y="1780"/>
                  </a:cubicBezTo>
                  <a:cubicBezTo>
                    <a:pt x="6180" y="1552"/>
                    <a:pt x="6339" y="1344"/>
                    <a:pt x="6554" y="1180"/>
                  </a:cubicBezTo>
                  <a:cubicBezTo>
                    <a:pt x="6766" y="1022"/>
                    <a:pt x="7064" y="892"/>
                    <a:pt x="7386" y="834"/>
                  </a:cubicBezTo>
                  <a:cubicBezTo>
                    <a:pt x="7435" y="825"/>
                    <a:pt x="7498" y="820"/>
                    <a:pt x="7565" y="820"/>
                  </a:cubicBezTo>
                  <a:cubicBezTo>
                    <a:pt x="7646" y="820"/>
                    <a:pt x="7734" y="827"/>
                    <a:pt x="7814" y="840"/>
                  </a:cubicBezTo>
                  <a:cubicBezTo>
                    <a:pt x="7968" y="863"/>
                    <a:pt x="8119" y="918"/>
                    <a:pt x="8264" y="993"/>
                  </a:cubicBezTo>
                  <a:cubicBezTo>
                    <a:pt x="8556" y="1140"/>
                    <a:pt x="8806" y="1393"/>
                    <a:pt x="8963" y="1692"/>
                  </a:cubicBezTo>
                  <a:cubicBezTo>
                    <a:pt x="9040" y="1842"/>
                    <a:pt x="9095" y="2005"/>
                    <a:pt x="9115" y="2174"/>
                  </a:cubicBezTo>
                  <a:cubicBezTo>
                    <a:pt x="9136" y="2325"/>
                    <a:pt x="9127" y="2504"/>
                    <a:pt x="9088" y="2666"/>
                  </a:cubicBezTo>
                  <a:cubicBezTo>
                    <a:pt x="9012" y="2994"/>
                    <a:pt x="8817" y="3294"/>
                    <a:pt x="8554" y="3467"/>
                  </a:cubicBezTo>
                  <a:cubicBezTo>
                    <a:pt x="8489" y="3512"/>
                    <a:pt x="8418" y="3547"/>
                    <a:pt x="8346" y="3575"/>
                  </a:cubicBezTo>
                  <a:cubicBezTo>
                    <a:pt x="8310" y="3586"/>
                    <a:pt x="8269" y="3605"/>
                    <a:pt x="8241" y="3611"/>
                  </a:cubicBezTo>
                  <a:cubicBezTo>
                    <a:pt x="8196" y="3621"/>
                    <a:pt x="8147" y="3636"/>
                    <a:pt x="8116" y="3637"/>
                  </a:cubicBezTo>
                  <a:cubicBezTo>
                    <a:pt x="8061" y="3646"/>
                    <a:pt x="8002" y="3651"/>
                    <a:pt x="7943" y="3651"/>
                  </a:cubicBezTo>
                  <a:cubicBezTo>
                    <a:pt x="7851" y="3651"/>
                    <a:pt x="7758" y="3639"/>
                    <a:pt x="7674" y="3615"/>
                  </a:cubicBezTo>
                  <a:cubicBezTo>
                    <a:pt x="7391" y="3537"/>
                    <a:pt x="7173" y="3329"/>
                    <a:pt x="7083" y="3079"/>
                  </a:cubicBezTo>
                  <a:cubicBezTo>
                    <a:pt x="6986" y="2834"/>
                    <a:pt x="7026" y="2573"/>
                    <a:pt x="7123" y="2379"/>
                  </a:cubicBezTo>
                  <a:cubicBezTo>
                    <a:pt x="7221" y="2183"/>
                    <a:pt x="7382" y="2070"/>
                    <a:pt x="7529" y="2034"/>
                  </a:cubicBezTo>
                  <a:cubicBezTo>
                    <a:pt x="7585" y="2020"/>
                    <a:pt x="7638" y="2015"/>
                    <a:pt x="7688" y="2015"/>
                  </a:cubicBezTo>
                  <a:cubicBezTo>
                    <a:pt x="7769" y="2015"/>
                    <a:pt x="7838" y="2029"/>
                    <a:pt x="7891" y="2042"/>
                  </a:cubicBezTo>
                  <a:cubicBezTo>
                    <a:pt x="7976" y="2066"/>
                    <a:pt x="8019" y="2086"/>
                    <a:pt x="8019" y="2086"/>
                  </a:cubicBezTo>
                  <a:lnTo>
                    <a:pt x="8086" y="1934"/>
                  </a:lnTo>
                  <a:cubicBezTo>
                    <a:pt x="8086" y="1934"/>
                    <a:pt x="8038" y="1908"/>
                    <a:pt x="7941" y="1875"/>
                  </a:cubicBezTo>
                  <a:cubicBezTo>
                    <a:pt x="7869" y="1853"/>
                    <a:pt x="7767" y="1823"/>
                    <a:pt x="7637" y="1823"/>
                  </a:cubicBezTo>
                  <a:cubicBezTo>
                    <a:pt x="7590" y="1823"/>
                    <a:pt x="7540" y="1827"/>
                    <a:pt x="7485" y="1836"/>
                  </a:cubicBezTo>
                  <a:cubicBezTo>
                    <a:pt x="7283" y="1870"/>
                    <a:pt x="7049" y="2016"/>
                    <a:pt x="6909" y="2260"/>
                  </a:cubicBezTo>
                  <a:cubicBezTo>
                    <a:pt x="6766" y="2496"/>
                    <a:pt x="6695" y="2834"/>
                    <a:pt x="6796" y="3173"/>
                  </a:cubicBezTo>
                  <a:cubicBezTo>
                    <a:pt x="6885" y="3508"/>
                    <a:pt x="7167" y="3837"/>
                    <a:pt x="7554" y="3976"/>
                  </a:cubicBezTo>
                  <a:cubicBezTo>
                    <a:pt x="7711" y="4033"/>
                    <a:pt x="7872" y="4061"/>
                    <a:pt x="8045" y="4061"/>
                  </a:cubicBezTo>
                  <a:cubicBezTo>
                    <a:pt x="8088" y="4061"/>
                    <a:pt x="8132" y="4060"/>
                    <a:pt x="8176" y="4056"/>
                  </a:cubicBezTo>
                  <a:cubicBezTo>
                    <a:pt x="8237" y="4052"/>
                    <a:pt x="8278" y="4045"/>
                    <a:pt x="8325" y="4038"/>
                  </a:cubicBezTo>
                  <a:cubicBezTo>
                    <a:pt x="8387" y="4029"/>
                    <a:pt x="8432" y="4012"/>
                    <a:pt x="8489" y="3999"/>
                  </a:cubicBezTo>
                  <a:cubicBezTo>
                    <a:pt x="8593" y="3968"/>
                    <a:pt x="8699" y="3924"/>
                    <a:pt x="8796" y="3868"/>
                  </a:cubicBezTo>
                  <a:cubicBezTo>
                    <a:pt x="9191" y="3650"/>
                    <a:pt x="9485" y="3260"/>
                    <a:pt x="9624" y="2817"/>
                  </a:cubicBezTo>
                  <a:cubicBezTo>
                    <a:pt x="9695" y="2593"/>
                    <a:pt x="9729" y="2365"/>
                    <a:pt x="9716" y="2111"/>
                  </a:cubicBezTo>
                  <a:cubicBezTo>
                    <a:pt x="9703" y="1875"/>
                    <a:pt x="9644" y="1639"/>
                    <a:pt x="9554" y="1420"/>
                  </a:cubicBezTo>
                  <a:cubicBezTo>
                    <a:pt x="9366" y="981"/>
                    <a:pt x="9044" y="600"/>
                    <a:pt x="8638" y="350"/>
                  </a:cubicBezTo>
                  <a:cubicBezTo>
                    <a:pt x="8437" y="225"/>
                    <a:pt x="8217" y="124"/>
                    <a:pt x="7985" y="68"/>
                  </a:cubicBezTo>
                  <a:cubicBezTo>
                    <a:pt x="7807" y="27"/>
                    <a:pt x="7638" y="0"/>
                    <a:pt x="74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3"/>
            <p:cNvSpPr/>
            <p:nvPr/>
          </p:nvSpPr>
          <p:spPr>
            <a:xfrm>
              <a:off x="2641150" y="344550"/>
              <a:ext cx="449325" cy="30900"/>
            </a:xfrm>
            <a:custGeom>
              <a:avLst/>
              <a:gdLst/>
              <a:ahLst/>
              <a:cxnLst/>
              <a:rect l="l" t="t" r="r" b="b"/>
              <a:pathLst>
                <a:path w="17973" h="1236" extrusionOk="0">
                  <a:moveTo>
                    <a:pt x="0" y="0"/>
                  </a:moveTo>
                  <a:lnTo>
                    <a:pt x="0" y="1235"/>
                  </a:lnTo>
                  <a:lnTo>
                    <a:pt x="17972" y="1235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3"/>
            <p:cNvSpPr/>
            <p:nvPr/>
          </p:nvSpPr>
          <p:spPr>
            <a:xfrm>
              <a:off x="2562225" y="432100"/>
              <a:ext cx="243275" cy="169550"/>
            </a:xfrm>
            <a:custGeom>
              <a:avLst/>
              <a:gdLst/>
              <a:ahLst/>
              <a:cxnLst/>
              <a:rect l="l" t="t" r="r" b="b"/>
              <a:pathLst>
                <a:path w="9731" h="6782" extrusionOk="0">
                  <a:moveTo>
                    <a:pt x="2276" y="1"/>
                  </a:moveTo>
                  <a:cubicBezTo>
                    <a:pt x="2089" y="1"/>
                    <a:pt x="1921" y="27"/>
                    <a:pt x="1744" y="69"/>
                  </a:cubicBezTo>
                  <a:cubicBezTo>
                    <a:pt x="1511" y="125"/>
                    <a:pt x="1292" y="224"/>
                    <a:pt x="1090" y="351"/>
                  </a:cubicBezTo>
                  <a:cubicBezTo>
                    <a:pt x="684" y="601"/>
                    <a:pt x="363" y="982"/>
                    <a:pt x="174" y="1421"/>
                  </a:cubicBezTo>
                  <a:cubicBezTo>
                    <a:pt x="84" y="1639"/>
                    <a:pt x="26" y="1875"/>
                    <a:pt x="12" y="2111"/>
                  </a:cubicBezTo>
                  <a:cubicBezTo>
                    <a:pt x="0" y="2366"/>
                    <a:pt x="35" y="2592"/>
                    <a:pt x="104" y="2818"/>
                  </a:cubicBezTo>
                  <a:cubicBezTo>
                    <a:pt x="248" y="3262"/>
                    <a:pt x="543" y="3651"/>
                    <a:pt x="938" y="3871"/>
                  </a:cubicBezTo>
                  <a:cubicBezTo>
                    <a:pt x="1035" y="3928"/>
                    <a:pt x="1139" y="3970"/>
                    <a:pt x="1243" y="4001"/>
                  </a:cubicBezTo>
                  <a:cubicBezTo>
                    <a:pt x="1299" y="4015"/>
                    <a:pt x="1345" y="4031"/>
                    <a:pt x="1407" y="4041"/>
                  </a:cubicBezTo>
                  <a:cubicBezTo>
                    <a:pt x="1456" y="4047"/>
                    <a:pt x="1495" y="4056"/>
                    <a:pt x="1556" y="4058"/>
                  </a:cubicBezTo>
                  <a:cubicBezTo>
                    <a:pt x="1601" y="4062"/>
                    <a:pt x="1646" y="4064"/>
                    <a:pt x="1689" y="4064"/>
                  </a:cubicBezTo>
                  <a:cubicBezTo>
                    <a:pt x="1862" y="4064"/>
                    <a:pt x="2023" y="4035"/>
                    <a:pt x="2179" y="3979"/>
                  </a:cubicBezTo>
                  <a:cubicBezTo>
                    <a:pt x="2566" y="3841"/>
                    <a:pt x="2848" y="3512"/>
                    <a:pt x="2936" y="3175"/>
                  </a:cubicBezTo>
                  <a:cubicBezTo>
                    <a:pt x="3039" y="2836"/>
                    <a:pt x="2966" y="2498"/>
                    <a:pt x="2823" y="2262"/>
                  </a:cubicBezTo>
                  <a:cubicBezTo>
                    <a:pt x="2683" y="2018"/>
                    <a:pt x="2449" y="1872"/>
                    <a:pt x="2248" y="1838"/>
                  </a:cubicBezTo>
                  <a:cubicBezTo>
                    <a:pt x="2194" y="1829"/>
                    <a:pt x="2144" y="1825"/>
                    <a:pt x="2097" y="1825"/>
                  </a:cubicBezTo>
                  <a:cubicBezTo>
                    <a:pt x="1967" y="1825"/>
                    <a:pt x="1864" y="1855"/>
                    <a:pt x="1792" y="1877"/>
                  </a:cubicBezTo>
                  <a:cubicBezTo>
                    <a:pt x="1694" y="1910"/>
                    <a:pt x="1647" y="1936"/>
                    <a:pt x="1647" y="1936"/>
                  </a:cubicBezTo>
                  <a:lnTo>
                    <a:pt x="1713" y="2088"/>
                  </a:lnTo>
                  <a:cubicBezTo>
                    <a:pt x="1713" y="2088"/>
                    <a:pt x="1756" y="2067"/>
                    <a:pt x="1841" y="2045"/>
                  </a:cubicBezTo>
                  <a:cubicBezTo>
                    <a:pt x="1894" y="2031"/>
                    <a:pt x="1964" y="2017"/>
                    <a:pt x="2045" y="2017"/>
                  </a:cubicBezTo>
                  <a:cubicBezTo>
                    <a:pt x="2095" y="2017"/>
                    <a:pt x="2148" y="2022"/>
                    <a:pt x="2205" y="2036"/>
                  </a:cubicBezTo>
                  <a:cubicBezTo>
                    <a:pt x="2350" y="2072"/>
                    <a:pt x="2512" y="2185"/>
                    <a:pt x="2610" y="2381"/>
                  </a:cubicBezTo>
                  <a:cubicBezTo>
                    <a:pt x="2707" y="2575"/>
                    <a:pt x="2746" y="2836"/>
                    <a:pt x="2649" y="3081"/>
                  </a:cubicBezTo>
                  <a:cubicBezTo>
                    <a:pt x="2559" y="3330"/>
                    <a:pt x="2341" y="3539"/>
                    <a:pt x="2058" y="3617"/>
                  </a:cubicBezTo>
                  <a:cubicBezTo>
                    <a:pt x="1974" y="3641"/>
                    <a:pt x="1881" y="3653"/>
                    <a:pt x="1790" y="3653"/>
                  </a:cubicBezTo>
                  <a:cubicBezTo>
                    <a:pt x="1730" y="3653"/>
                    <a:pt x="1671" y="3648"/>
                    <a:pt x="1616" y="3639"/>
                  </a:cubicBezTo>
                  <a:cubicBezTo>
                    <a:pt x="1585" y="3637"/>
                    <a:pt x="1535" y="3623"/>
                    <a:pt x="1492" y="3613"/>
                  </a:cubicBezTo>
                  <a:cubicBezTo>
                    <a:pt x="1462" y="3608"/>
                    <a:pt x="1421" y="3588"/>
                    <a:pt x="1386" y="3577"/>
                  </a:cubicBezTo>
                  <a:cubicBezTo>
                    <a:pt x="1314" y="3549"/>
                    <a:pt x="1243" y="3514"/>
                    <a:pt x="1179" y="3469"/>
                  </a:cubicBezTo>
                  <a:cubicBezTo>
                    <a:pt x="915" y="3297"/>
                    <a:pt x="722" y="2996"/>
                    <a:pt x="646" y="2668"/>
                  </a:cubicBezTo>
                  <a:cubicBezTo>
                    <a:pt x="607" y="2506"/>
                    <a:pt x="599" y="2327"/>
                    <a:pt x="618" y="2176"/>
                  </a:cubicBezTo>
                  <a:cubicBezTo>
                    <a:pt x="638" y="2008"/>
                    <a:pt x="694" y="1845"/>
                    <a:pt x="770" y="1694"/>
                  </a:cubicBezTo>
                  <a:cubicBezTo>
                    <a:pt x="928" y="1395"/>
                    <a:pt x="1179" y="1144"/>
                    <a:pt x="1469" y="995"/>
                  </a:cubicBezTo>
                  <a:cubicBezTo>
                    <a:pt x="1615" y="920"/>
                    <a:pt x="1765" y="864"/>
                    <a:pt x="1919" y="842"/>
                  </a:cubicBezTo>
                  <a:cubicBezTo>
                    <a:pt x="1999" y="829"/>
                    <a:pt x="2087" y="822"/>
                    <a:pt x="2168" y="822"/>
                  </a:cubicBezTo>
                  <a:cubicBezTo>
                    <a:pt x="2235" y="822"/>
                    <a:pt x="2297" y="827"/>
                    <a:pt x="2346" y="836"/>
                  </a:cubicBezTo>
                  <a:cubicBezTo>
                    <a:pt x="2667" y="894"/>
                    <a:pt x="2966" y="1025"/>
                    <a:pt x="3179" y="1182"/>
                  </a:cubicBezTo>
                  <a:cubicBezTo>
                    <a:pt x="3392" y="1346"/>
                    <a:pt x="3551" y="1555"/>
                    <a:pt x="3680" y="1782"/>
                  </a:cubicBezTo>
                  <a:cubicBezTo>
                    <a:pt x="3931" y="2242"/>
                    <a:pt x="4071" y="2725"/>
                    <a:pt x="4172" y="3049"/>
                  </a:cubicBezTo>
                  <a:cubicBezTo>
                    <a:pt x="4269" y="3386"/>
                    <a:pt x="4413" y="3812"/>
                    <a:pt x="4519" y="4093"/>
                  </a:cubicBezTo>
                  <a:cubicBezTo>
                    <a:pt x="4585" y="4267"/>
                    <a:pt x="4668" y="4475"/>
                    <a:pt x="4776" y="4716"/>
                  </a:cubicBezTo>
                  <a:cubicBezTo>
                    <a:pt x="4888" y="4957"/>
                    <a:pt x="5018" y="5232"/>
                    <a:pt x="5212" y="5525"/>
                  </a:cubicBezTo>
                  <a:cubicBezTo>
                    <a:pt x="5405" y="5816"/>
                    <a:pt x="5677" y="6129"/>
                    <a:pt x="6042" y="6362"/>
                  </a:cubicBezTo>
                  <a:cubicBezTo>
                    <a:pt x="6412" y="6592"/>
                    <a:pt x="6824" y="6725"/>
                    <a:pt x="7259" y="6772"/>
                  </a:cubicBezTo>
                  <a:cubicBezTo>
                    <a:pt x="7326" y="6779"/>
                    <a:pt x="7390" y="6782"/>
                    <a:pt x="7452" y="6782"/>
                  </a:cubicBezTo>
                  <a:cubicBezTo>
                    <a:pt x="7640" y="6782"/>
                    <a:pt x="7809" y="6755"/>
                    <a:pt x="7987" y="6714"/>
                  </a:cubicBezTo>
                  <a:cubicBezTo>
                    <a:pt x="8219" y="6657"/>
                    <a:pt x="8439" y="6558"/>
                    <a:pt x="8641" y="6432"/>
                  </a:cubicBezTo>
                  <a:cubicBezTo>
                    <a:pt x="9047" y="6182"/>
                    <a:pt x="9368" y="5801"/>
                    <a:pt x="9556" y="5362"/>
                  </a:cubicBezTo>
                  <a:cubicBezTo>
                    <a:pt x="9648" y="5141"/>
                    <a:pt x="9706" y="4906"/>
                    <a:pt x="9718" y="4671"/>
                  </a:cubicBezTo>
                  <a:cubicBezTo>
                    <a:pt x="9731" y="4418"/>
                    <a:pt x="9696" y="4190"/>
                    <a:pt x="9627" y="3965"/>
                  </a:cubicBezTo>
                  <a:cubicBezTo>
                    <a:pt x="9488" y="3522"/>
                    <a:pt x="9193" y="3134"/>
                    <a:pt x="8798" y="2913"/>
                  </a:cubicBezTo>
                  <a:cubicBezTo>
                    <a:pt x="8701" y="2857"/>
                    <a:pt x="8596" y="2814"/>
                    <a:pt x="8491" y="2783"/>
                  </a:cubicBezTo>
                  <a:cubicBezTo>
                    <a:pt x="8436" y="2770"/>
                    <a:pt x="8390" y="2752"/>
                    <a:pt x="8326" y="2744"/>
                  </a:cubicBezTo>
                  <a:cubicBezTo>
                    <a:pt x="8279" y="2737"/>
                    <a:pt x="8239" y="2729"/>
                    <a:pt x="8178" y="2725"/>
                  </a:cubicBezTo>
                  <a:cubicBezTo>
                    <a:pt x="8135" y="2721"/>
                    <a:pt x="8092" y="2720"/>
                    <a:pt x="8051" y="2720"/>
                  </a:cubicBezTo>
                  <a:cubicBezTo>
                    <a:pt x="7877" y="2720"/>
                    <a:pt x="7713" y="2748"/>
                    <a:pt x="7556" y="2806"/>
                  </a:cubicBezTo>
                  <a:cubicBezTo>
                    <a:pt x="7169" y="2944"/>
                    <a:pt x="6887" y="3272"/>
                    <a:pt x="6798" y="3608"/>
                  </a:cubicBezTo>
                  <a:cubicBezTo>
                    <a:pt x="6695" y="3946"/>
                    <a:pt x="6769" y="4285"/>
                    <a:pt x="6911" y="4522"/>
                  </a:cubicBezTo>
                  <a:cubicBezTo>
                    <a:pt x="7052" y="4767"/>
                    <a:pt x="7285" y="4912"/>
                    <a:pt x="7487" y="4946"/>
                  </a:cubicBezTo>
                  <a:cubicBezTo>
                    <a:pt x="7542" y="4956"/>
                    <a:pt x="7593" y="4960"/>
                    <a:pt x="7640" y="4960"/>
                  </a:cubicBezTo>
                  <a:cubicBezTo>
                    <a:pt x="7770" y="4960"/>
                    <a:pt x="7872" y="4931"/>
                    <a:pt x="7942" y="4906"/>
                  </a:cubicBezTo>
                  <a:cubicBezTo>
                    <a:pt x="8039" y="4874"/>
                    <a:pt x="8087" y="4848"/>
                    <a:pt x="8087" y="4848"/>
                  </a:cubicBezTo>
                  <a:lnTo>
                    <a:pt x="8021" y="4696"/>
                  </a:lnTo>
                  <a:cubicBezTo>
                    <a:pt x="8021" y="4696"/>
                    <a:pt x="7977" y="4717"/>
                    <a:pt x="7890" y="4739"/>
                  </a:cubicBezTo>
                  <a:cubicBezTo>
                    <a:pt x="7838" y="4753"/>
                    <a:pt x="7768" y="4767"/>
                    <a:pt x="7687" y="4767"/>
                  </a:cubicBezTo>
                  <a:cubicBezTo>
                    <a:pt x="7638" y="4767"/>
                    <a:pt x="7585" y="4762"/>
                    <a:pt x="7528" y="4747"/>
                  </a:cubicBezTo>
                  <a:cubicBezTo>
                    <a:pt x="7382" y="4712"/>
                    <a:pt x="7221" y="4599"/>
                    <a:pt x="7123" y="4403"/>
                  </a:cubicBezTo>
                  <a:cubicBezTo>
                    <a:pt x="7025" y="4209"/>
                    <a:pt x="6986" y="3947"/>
                    <a:pt x="7083" y="3703"/>
                  </a:cubicBezTo>
                  <a:cubicBezTo>
                    <a:pt x="7174" y="3454"/>
                    <a:pt x="7391" y="3247"/>
                    <a:pt x="7674" y="3167"/>
                  </a:cubicBezTo>
                  <a:cubicBezTo>
                    <a:pt x="7757" y="3143"/>
                    <a:pt x="7850" y="3132"/>
                    <a:pt x="7941" y="3132"/>
                  </a:cubicBezTo>
                  <a:cubicBezTo>
                    <a:pt x="8001" y="3132"/>
                    <a:pt x="8060" y="3137"/>
                    <a:pt x="8116" y="3145"/>
                  </a:cubicBezTo>
                  <a:cubicBezTo>
                    <a:pt x="8147" y="3147"/>
                    <a:pt x="8197" y="3161"/>
                    <a:pt x="8241" y="3171"/>
                  </a:cubicBezTo>
                  <a:cubicBezTo>
                    <a:pt x="8270" y="3177"/>
                    <a:pt x="8311" y="3195"/>
                    <a:pt x="8346" y="3207"/>
                  </a:cubicBezTo>
                  <a:cubicBezTo>
                    <a:pt x="8419" y="3234"/>
                    <a:pt x="8489" y="3269"/>
                    <a:pt x="8553" y="3314"/>
                  </a:cubicBezTo>
                  <a:cubicBezTo>
                    <a:pt x="8817" y="3488"/>
                    <a:pt x="9011" y="3787"/>
                    <a:pt x="9086" y="4116"/>
                  </a:cubicBezTo>
                  <a:cubicBezTo>
                    <a:pt x="9125" y="4278"/>
                    <a:pt x="9133" y="4457"/>
                    <a:pt x="9114" y="4608"/>
                  </a:cubicBezTo>
                  <a:cubicBezTo>
                    <a:pt x="9094" y="4776"/>
                    <a:pt x="9038" y="4939"/>
                    <a:pt x="8961" y="5089"/>
                  </a:cubicBezTo>
                  <a:cubicBezTo>
                    <a:pt x="8802" y="5388"/>
                    <a:pt x="8553" y="5639"/>
                    <a:pt x="8263" y="5788"/>
                  </a:cubicBezTo>
                  <a:cubicBezTo>
                    <a:pt x="8117" y="5864"/>
                    <a:pt x="7965" y="5919"/>
                    <a:pt x="7813" y="5940"/>
                  </a:cubicBezTo>
                  <a:cubicBezTo>
                    <a:pt x="7733" y="5954"/>
                    <a:pt x="7645" y="5961"/>
                    <a:pt x="7564" y="5961"/>
                  </a:cubicBezTo>
                  <a:cubicBezTo>
                    <a:pt x="7496" y="5961"/>
                    <a:pt x="7434" y="5956"/>
                    <a:pt x="7384" y="5947"/>
                  </a:cubicBezTo>
                  <a:cubicBezTo>
                    <a:pt x="7064" y="5889"/>
                    <a:pt x="6765" y="5758"/>
                    <a:pt x="6552" y="5601"/>
                  </a:cubicBezTo>
                  <a:cubicBezTo>
                    <a:pt x="6338" y="5437"/>
                    <a:pt x="6178" y="5229"/>
                    <a:pt x="6050" y="5001"/>
                  </a:cubicBezTo>
                  <a:cubicBezTo>
                    <a:pt x="5799" y="4540"/>
                    <a:pt x="5659" y="4058"/>
                    <a:pt x="5559" y="3734"/>
                  </a:cubicBezTo>
                  <a:cubicBezTo>
                    <a:pt x="5460" y="3396"/>
                    <a:pt x="5318" y="2971"/>
                    <a:pt x="5212" y="2690"/>
                  </a:cubicBezTo>
                  <a:cubicBezTo>
                    <a:pt x="5145" y="2515"/>
                    <a:pt x="5062" y="2308"/>
                    <a:pt x="4955" y="2067"/>
                  </a:cubicBezTo>
                  <a:cubicBezTo>
                    <a:pt x="4844" y="1826"/>
                    <a:pt x="4713" y="1551"/>
                    <a:pt x="4519" y="1258"/>
                  </a:cubicBezTo>
                  <a:cubicBezTo>
                    <a:pt x="4326" y="966"/>
                    <a:pt x="4053" y="654"/>
                    <a:pt x="3689" y="421"/>
                  </a:cubicBezTo>
                  <a:cubicBezTo>
                    <a:pt x="3319" y="192"/>
                    <a:pt x="2905" y="58"/>
                    <a:pt x="2472" y="10"/>
                  </a:cubicBezTo>
                  <a:cubicBezTo>
                    <a:pt x="2404" y="4"/>
                    <a:pt x="2339" y="1"/>
                    <a:pt x="2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3"/>
            <p:cNvSpPr/>
            <p:nvPr/>
          </p:nvSpPr>
          <p:spPr>
            <a:xfrm>
              <a:off x="2596725" y="2120200"/>
              <a:ext cx="538200" cy="75125"/>
            </a:xfrm>
            <a:custGeom>
              <a:avLst/>
              <a:gdLst/>
              <a:ahLst/>
              <a:cxnLst/>
              <a:rect l="l" t="t" r="r" b="b"/>
              <a:pathLst>
                <a:path w="21528" h="3005" extrusionOk="0">
                  <a:moveTo>
                    <a:pt x="1503" y="1"/>
                  </a:moveTo>
                  <a:cubicBezTo>
                    <a:pt x="674" y="1"/>
                    <a:pt x="1" y="673"/>
                    <a:pt x="1" y="1503"/>
                  </a:cubicBezTo>
                  <a:cubicBezTo>
                    <a:pt x="1" y="2332"/>
                    <a:pt x="673" y="3004"/>
                    <a:pt x="1503" y="3004"/>
                  </a:cubicBezTo>
                  <a:lnTo>
                    <a:pt x="20027" y="3004"/>
                  </a:lnTo>
                  <a:cubicBezTo>
                    <a:pt x="20855" y="3003"/>
                    <a:pt x="21527" y="2332"/>
                    <a:pt x="21527" y="1503"/>
                  </a:cubicBezTo>
                  <a:cubicBezTo>
                    <a:pt x="21527" y="673"/>
                    <a:pt x="20855" y="1"/>
                    <a:pt x="2002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3"/>
            <p:cNvSpPr/>
            <p:nvPr/>
          </p:nvSpPr>
          <p:spPr>
            <a:xfrm>
              <a:off x="2641150" y="2215900"/>
              <a:ext cx="449325" cy="20600"/>
            </a:xfrm>
            <a:custGeom>
              <a:avLst/>
              <a:gdLst/>
              <a:ahLst/>
              <a:cxnLst/>
              <a:rect l="l" t="t" r="r" b="b"/>
              <a:pathLst>
                <a:path w="17973" h="824" extrusionOk="0">
                  <a:moveTo>
                    <a:pt x="0" y="0"/>
                  </a:moveTo>
                  <a:lnTo>
                    <a:pt x="0" y="824"/>
                  </a:lnTo>
                  <a:lnTo>
                    <a:pt x="17972" y="824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3"/>
            <p:cNvSpPr/>
            <p:nvPr/>
          </p:nvSpPr>
          <p:spPr>
            <a:xfrm>
              <a:off x="2609575" y="2257525"/>
              <a:ext cx="512525" cy="21925"/>
            </a:xfrm>
            <a:custGeom>
              <a:avLst/>
              <a:gdLst/>
              <a:ahLst/>
              <a:cxnLst/>
              <a:rect l="l" t="t" r="r" b="b"/>
              <a:pathLst>
                <a:path w="20501" h="877" extrusionOk="0">
                  <a:moveTo>
                    <a:pt x="1" y="0"/>
                  </a:moveTo>
                  <a:lnTo>
                    <a:pt x="1" y="876"/>
                  </a:lnTo>
                  <a:lnTo>
                    <a:pt x="20500" y="876"/>
                  </a:lnTo>
                  <a:lnTo>
                    <a:pt x="205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3"/>
            <p:cNvSpPr/>
            <p:nvPr/>
          </p:nvSpPr>
          <p:spPr>
            <a:xfrm>
              <a:off x="2641175" y="656250"/>
              <a:ext cx="449325" cy="1441125"/>
            </a:xfrm>
            <a:custGeom>
              <a:avLst/>
              <a:gdLst/>
              <a:ahLst/>
              <a:cxnLst/>
              <a:rect l="l" t="t" r="r" b="b"/>
              <a:pathLst>
                <a:path w="17973" h="57645" extrusionOk="0">
                  <a:moveTo>
                    <a:pt x="4883" y="2397"/>
                  </a:moveTo>
                  <a:lnTo>
                    <a:pt x="4883" y="56557"/>
                  </a:lnTo>
                  <a:lnTo>
                    <a:pt x="3784" y="56557"/>
                  </a:lnTo>
                  <a:lnTo>
                    <a:pt x="3784" y="2397"/>
                  </a:lnTo>
                  <a:close/>
                  <a:moveTo>
                    <a:pt x="7984" y="2397"/>
                  </a:moveTo>
                  <a:lnTo>
                    <a:pt x="7984" y="56557"/>
                  </a:lnTo>
                  <a:lnTo>
                    <a:pt x="6886" y="56557"/>
                  </a:lnTo>
                  <a:lnTo>
                    <a:pt x="6886" y="2397"/>
                  </a:lnTo>
                  <a:close/>
                  <a:moveTo>
                    <a:pt x="11086" y="2397"/>
                  </a:moveTo>
                  <a:lnTo>
                    <a:pt x="11086" y="56557"/>
                  </a:lnTo>
                  <a:lnTo>
                    <a:pt x="9988" y="56557"/>
                  </a:lnTo>
                  <a:lnTo>
                    <a:pt x="9988" y="2397"/>
                  </a:lnTo>
                  <a:close/>
                  <a:moveTo>
                    <a:pt x="14188" y="2397"/>
                  </a:moveTo>
                  <a:lnTo>
                    <a:pt x="14188" y="56557"/>
                  </a:lnTo>
                  <a:lnTo>
                    <a:pt x="13090" y="56557"/>
                  </a:lnTo>
                  <a:lnTo>
                    <a:pt x="13090" y="2397"/>
                  </a:lnTo>
                  <a:close/>
                  <a:moveTo>
                    <a:pt x="1480" y="1"/>
                  </a:moveTo>
                  <a:lnTo>
                    <a:pt x="1480" y="56557"/>
                  </a:lnTo>
                  <a:lnTo>
                    <a:pt x="1" y="56557"/>
                  </a:lnTo>
                  <a:lnTo>
                    <a:pt x="1" y="57645"/>
                  </a:lnTo>
                  <a:lnTo>
                    <a:pt x="17972" y="57645"/>
                  </a:lnTo>
                  <a:lnTo>
                    <a:pt x="17972" y="56557"/>
                  </a:lnTo>
                  <a:lnTo>
                    <a:pt x="16492" y="56557"/>
                  </a:lnTo>
                  <a:lnTo>
                    <a:pt x="1649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3"/>
            <p:cNvSpPr/>
            <p:nvPr/>
          </p:nvSpPr>
          <p:spPr>
            <a:xfrm>
              <a:off x="3038675" y="503500"/>
              <a:ext cx="105725" cy="89200"/>
            </a:xfrm>
            <a:custGeom>
              <a:avLst/>
              <a:gdLst/>
              <a:ahLst/>
              <a:cxnLst/>
              <a:rect l="l" t="t" r="r" b="b"/>
              <a:pathLst>
                <a:path w="4229" h="3568" extrusionOk="0">
                  <a:moveTo>
                    <a:pt x="1708" y="1"/>
                  </a:moveTo>
                  <a:cubicBezTo>
                    <a:pt x="1674" y="100"/>
                    <a:pt x="1645" y="197"/>
                    <a:pt x="1618" y="283"/>
                  </a:cubicBezTo>
                  <a:lnTo>
                    <a:pt x="1595" y="359"/>
                  </a:lnTo>
                  <a:cubicBezTo>
                    <a:pt x="1595" y="359"/>
                    <a:pt x="1063" y="1874"/>
                    <a:pt x="968" y="2087"/>
                  </a:cubicBezTo>
                  <a:cubicBezTo>
                    <a:pt x="847" y="2351"/>
                    <a:pt x="703" y="2653"/>
                    <a:pt x="489" y="2976"/>
                  </a:cubicBezTo>
                  <a:cubicBezTo>
                    <a:pt x="342" y="3197"/>
                    <a:pt x="178" y="3393"/>
                    <a:pt x="0" y="3568"/>
                  </a:cubicBezTo>
                  <a:cubicBezTo>
                    <a:pt x="1869" y="3091"/>
                    <a:pt x="3347" y="2424"/>
                    <a:pt x="4229" y="1646"/>
                  </a:cubicBezTo>
                  <a:lnTo>
                    <a:pt x="4229" y="1646"/>
                  </a:lnTo>
                  <a:cubicBezTo>
                    <a:pt x="4204" y="1652"/>
                    <a:pt x="4181" y="1663"/>
                    <a:pt x="4155" y="1672"/>
                  </a:cubicBezTo>
                  <a:lnTo>
                    <a:pt x="4094" y="1688"/>
                  </a:lnTo>
                  <a:cubicBezTo>
                    <a:pt x="4037" y="1705"/>
                    <a:pt x="3980" y="1719"/>
                    <a:pt x="3911" y="1729"/>
                  </a:cubicBezTo>
                  <a:cubicBezTo>
                    <a:pt x="3835" y="1741"/>
                    <a:pt x="3785" y="1749"/>
                    <a:pt x="3717" y="1752"/>
                  </a:cubicBezTo>
                  <a:cubicBezTo>
                    <a:pt x="3670" y="1756"/>
                    <a:pt x="3612" y="1759"/>
                    <a:pt x="3556" y="1759"/>
                  </a:cubicBezTo>
                  <a:cubicBezTo>
                    <a:pt x="3320" y="1759"/>
                    <a:pt x="3091" y="1719"/>
                    <a:pt x="2876" y="1639"/>
                  </a:cubicBezTo>
                  <a:cubicBezTo>
                    <a:pt x="2339" y="1447"/>
                    <a:pt x="1916" y="995"/>
                    <a:pt x="1775" y="462"/>
                  </a:cubicBezTo>
                  <a:cubicBezTo>
                    <a:pt x="1730" y="314"/>
                    <a:pt x="1708" y="157"/>
                    <a:pt x="17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1_1_1_1_1_1"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24"/>
          <p:cNvSpPr/>
          <p:nvPr/>
        </p:nvSpPr>
        <p:spPr>
          <a:xfrm>
            <a:off x="0" y="301450"/>
            <a:ext cx="91440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2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453" name="Google Shape;453;p24"/>
          <p:cNvGrpSpPr/>
          <p:nvPr/>
        </p:nvGrpSpPr>
        <p:grpSpPr>
          <a:xfrm>
            <a:off x="8428995" y="8"/>
            <a:ext cx="1411291" cy="5143545"/>
            <a:chOff x="4108825" y="344550"/>
            <a:chExt cx="530900" cy="1934900"/>
          </a:xfrm>
        </p:grpSpPr>
        <p:sp>
          <p:nvSpPr>
            <p:cNvPr id="454" name="Google Shape;454;p24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4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4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4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4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4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4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4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2" name="Google Shape;462;p24"/>
          <p:cNvGrpSpPr/>
          <p:nvPr/>
        </p:nvGrpSpPr>
        <p:grpSpPr>
          <a:xfrm>
            <a:off x="-696280" y="8"/>
            <a:ext cx="1411291" cy="5143545"/>
            <a:chOff x="4108825" y="344550"/>
            <a:chExt cx="530900" cy="1934900"/>
          </a:xfrm>
        </p:grpSpPr>
        <p:sp>
          <p:nvSpPr>
            <p:cNvPr id="463" name="Google Shape;463;p24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4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4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4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4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4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4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4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_AND_TWO_COLUMNS_1"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5"/>
          <p:cNvSpPr/>
          <p:nvPr/>
        </p:nvSpPr>
        <p:spPr>
          <a:xfrm>
            <a:off x="-182525" y="311725"/>
            <a:ext cx="9418500" cy="45201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25"/>
          <p:cNvSpPr txBox="1">
            <a:spLocks noGrp="1"/>
          </p:cNvSpPr>
          <p:nvPr>
            <p:ph type="subTitle" idx="1"/>
          </p:nvPr>
        </p:nvSpPr>
        <p:spPr>
          <a:xfrm>
            <a:off x="715100" y="1075350"/>
            <a:ext cx="3373800" cy="31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4" name="Google Shape;474;p25"/>
          <p:cNvSpPr txBox="1">
            <a:spLocks noGrp="1"/>
          </p:cNvSpPr>
          <p:nvPr>
            <p:ph type="subTitle" idx="2"/>
          </p:nvPr>
        </p:nvSpPr>
        <p:spPr>
          <a:xfrm>
            <a:off x="5050200" y="1075350"/>
            <a:ext cx="3373800" cy="31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naheim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naheim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naheim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naheim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naheim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naheim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naheim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naheim"/>
              <a:buChar char="■"/>
              <a:defRPr/>
            </a:lvl9pPr>
          </a:lstStyle>
          <a:p>
            <a:endParaRPr/>
          </a:p>
        </p:txBody>
      </p:sp>
      <p:sp>
        <p:nvSpPr>
          <p:cNvPr id="475" name="Google Shape;475;p2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476" name="Google Shape;476;p25"/>
          <p:cNvGrpSpPr/>
          <p:nvPr/>
        </p:nvGrpSpPr>
        <p:grpSpPr>
          <a:xfrm flipH="1">
            <a:off x="8429068" y="-15"/>
            <a:ext cx="1584287" cy="5143418"/>
            <a:chOff x="3340925" y="344550"/>
            <a:chExt cx="596000" cy="1934925"/>
          </a:xfrm>
        </p:grpSpPr>
        <p:sp>
          <p:nvSpPr>
            <p:cNvPr id="477" name="Google Shape;477;p25"/>
            <p:cNvSpPr/>
            <p:nvPr/>
          </p:nvSpPr>
          <p:spPr>
            <a:xfrm>
              <a:off x="3420175" y="519875"/>
              <a:ext cx="437625" cy="1577075"/>
            </a:xfrm>
            <a:custGeom>
              <a:avLst/>
              <a:gdLst/>
              <a:ahLst/>
              <a:cxnLst/>
              <a:rect l="l" t="t" r="r" b="b"/>
              <a:pathLst>
                <a:path w="17505" h="63083" extrusionOk="0">
                  <a:moveTo>
                    <a:pt x="7113" y="4269"/>
                  </a:moveTo>
                  <a:lnTo>
                    <a:pt x="7113" y="61708"/>
                  </a:lnTo>
                  <a:lnTo>
                    <a:pt x="4500" y="61708"/>
                  </a:lnTo>
                  <a:lnTo>
                    <a:pt x="4500" y="4269"/>
                  </a:lnTo>
                  <a:close/>
                  <a:moveTo>
                    <a:pt x="13003" y="4269"/>
                  </a:moveTo>
                  <a:lnTo>
                    <a:pt x="13003" y="61708"/>
                  </a:lnTo>
                  <a:lnTo>
                    <a:pt x="10391" y="61708"/>
                  </a:lnTo>
                  <a:lnTo>
                    <a:pt x="10391" y="4269"/>
                  </a:lnTo>
                  <a:close/>
                  <a:moveTo>
                    <a:pt x="2344" y="0"/>
                  </a:moveTo>
                  <a:lnTo>
                    <a:pt x="2344" y="221"/>
                  </a:lnTo>
                  <a:cubicBezTo>
                    <a:pt x="2846" y="690"/>
                    <a:pt x="3144" y="1441"/>
                    <a:pt x="3110" y="2190"/>
                  </a:cubicBezTo>
                  <a:cubicBezTo>
                    <a:pt x="3094" y="2589"/>
                    <a:pt x="3002" y="2958"/>
                    <a:pt x="2832" y="3321"/>
                  </a:cubicBezTo>
                  <a:lnTo>
                    <a:pt x="2770" y="3453"/>
                  </a:lnTo>
                  <a:lnTo>
                    <a:pt x="2691" y="3592"/>
                  </a:lnTo>
                  <a:cubicBezTo>
                    <a:pt x="2684" y="3605"/>
                    <a:pt x="2669" y="3633"/>
                    <a:pt x="2633" y="3687"/>
                  </a:cubicBezTo>
                  <a:lnTo>
                    <a:pt x="2539" y="3820"/>
                  </a:lnTo>
                  <a:cubicBezTo>
                    <a:pt x="2492" y="3892"/>
                    <a:pt x="2421" y="3981"/>
                    <a:pt x="2336" y="4072"/>
                  </a:cubicBezTo>
                  <a:cubicBezTo>
                    <a:pt x="2276" y="4146"/>
                    <a:pt x="2199" y="4224"/>
                    <a:pt x="2119" y="4294"/>
                  </a:cubicBezTo>
                  <a:cubicBezTo>
                    <a:pt x="1862" y="4541"/>
                    <a:pt x="1554" y="4737"/>
                    <a:pt x="1220" y="4881"/>
                  </a:cubicBezTo>
                  <a:lnTo>
                    <a:pt x="1220" y="61708"/>
                  </a:lnTo>
                  <a:lnTo>
                    <a:pt x="1" y="61708"/>
                  </a:lnTo>
                  <a:lnTo>
                    <a:pt x="1" y="63083"/>
                  </a:lnTo>
                  <a:lnTo>
                    <a:pt x="17504" y="63083"/>
                  </a:lnTo>
                  <a:lnTo>
                    <a:pt x="17504" y="61708"/>
                  </a:lnTo>
                  <a:lnTo>
                    <a:pt x="16285" y="61708"/>
                  </a:lnTo>
                  <a:lnTo>
                    <a:pt x="16285" y="4878"/>
                  </a:lnTo>
                  <a:cubicBezTo>
                    <a:pt x="15946" y="4729"/>
                    <a:pt x="15630" y="4527"/>
                    <a:pt x="15362" y="4271"/>
                  </a:cubicBezTo>
                  <a:cubicBezTo>
                    <a:pt x="15305" y="4222"/>
                    <a:pt x="15227" y="4142"/>
                    <a:pt x="15147" y="4046"/>
                  </a:cubicBezTo>
                  <a:cubicBezTo>
                    <a:pt x="15083" y="3977"/>
                    <a:pt x="15012" y="3888"/>
                    <a:pt x="14953" y="3800"/>
                  </a:cubicBezTo>
                  <a:lnTo>
                    <a:pt x="14885" y="3706"/>
                  </a:lnTo>
                  <a:cubicBezTo>
                    <a:pt x="14838" y="3635"/>
                    <a:pt x="14820" y="3603"/>
                    <a:pt x="14812" y="3586"/>
                  </a:cubicBezTo>
                  <a:lnTo>
                    <a:pt x="14744" y="3468"/>
                  </a:lnTo>
                  <a:lnTo>
                    <a:pt x="14678" y="3332"/>
                  </a:lnTo>
                  <a:cubicBezTo>
                    <a:pt x="14502" y="2958"/>
                    <a:pt x="14410" y="2587"/>
                    <a:pt x="14394" y="2189"/>
                  </a:cubicBezTo>
                  <a:cubicBezTo>
                    <a:pt x="14361" y="1451"/>
                    <a:pt x="14654" y="708"/>
                    <a:pt x="15161" y="223"/>
                  </a:cubicBezTo>
                  <a:lnTo>
                    <a:pt x="15161" y="0"/>
                  </a:lnTo>
                  <a:cubicBezTo>
                    <a:pt x="15080" y="8"/>
                    <a:pt x="15012" y="14"/>
                    <a:pt x="15012" y="14"/>
                  </a:cubicBezTo>
                  <a:cubicBezTo>
                    <a:pt x="14946" y="25"/>
                    <a:pt x="14807" y="46"/>
                    <a:pt x="14614" y="65"/>
                  </a:cubicBezTo>
                  <a:cubicBezTo>
                    <a:pt x="14487" y="74"/>
                    <a:pt x="14361" y="86"/>
                    <a:pt x="14221" y="98"/>
                  </a:cubicBezTo>
                  <a:lnTo>
                    <a:pt x="14191" y="101"/>
                  </a:lnTo>
                  <a:cubicBezTo>
                    <a:pt x="13905" y="127"/>
                    <a:pt x="13548" y="158"/>
                    <a:pt x="13151" y="178"/>
                  </a:cubicBezTo>
                  <a:lnTo>
                    <a:pt x="11904" y="241"/>
                  </a:lnTo>
                  <a:cubicBezTo>
                    <a:pt x="11646" y="256"/>
                    <a:pt x="11378" y="270"/>
                    <a:pt x="11102" y="274"/>
                  </a:cubicBezTo>
                  <a:lnTo>
                    <a:pt x="10726" y="285"/>
                  </a:lnTo>
                  <a:cubicBezTo>
                    <a:pt x="10474" y="291"/>
                    <a:pt x="10217" y="298"/>
                    <a:pt x="9956" y="300"/>
                  </a:cubicBezTo>
                  <a:lnTo>
                    <a:pt x="8780" y="310"/>
                  </a:lnTo>
                  <a:lnTo>
                    <a:pt x="7588" y="301"/>
                  </a:lnTo>
                  <a:cubicBezTo>
                    <a:pt x="7315" y="301"/>
                    <a:pt x="7039" y="293"/>
                    <a:pt x="6769" y="286"/>
                  </a:cubicBezTo>
                  <a:lnTo>
                    <a:pt x="6433" y="276"/>
                  </a:lnTo>
                  <a:cubicBezTo>
                    <a:pt x="5936" y="265"/>
                    <a:pt x="5442" y="236"/>
                    <a:pt x="5044" y="215"/>
                  </a:cubicBezTo>
                  <a:lnTo>
                    <a:pt x="4972" y="211"/>
                  </a:lnTo>
                  <a:cubicBezTo>
                    <a:pt x="4771" y="199"/>
                    <a:pt x="4579" y="189"/>
                    <a:pt x="4395" y="180"/>
                  </a:cubicBezTo>
                  <a:cubicBezTo>
                    <a:pt x="4005" y="163"/>
                    <a:pt x="3668" y="127"/>
                    <a:pt x="3399" y="97"/>
                  </a:cubicBezTo>
                  <a:lnTo>
                    <a:pt x="3364" y="93"/>
                  </a:lnTo>
                  <a:cubicBezTo>
                    <a:pt x="3232" y="79"/>
                    <a:pt x="3114" y="65"/>
                    <a:pt x="3006" y="57"/>
                  </a:cubicBezTo>
                  <a:cubicBezTo>
                    <a:pt x="2980" y="56"/>
                    <a:pt x="2940" y="55"/>
                    <a:pt x="2900" y="51"/>
                  </a:cubicBezTo>
                  <a:cubicBezTo>
                    <a:pt x="2900" y="51"/>
                    <a:pt x="2589" y="23"/>
                    <a:pt x="23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5"/>
            <p:cNvSpPr/>
            <p:nvPr/>
          </p:nvSpPr>
          <p:spPr>
            <a:xfrm>
              <a:off x="3340925" y="454625"/>
              <a:ext cx="596000" cy="181350"/>
            </a:xfrm>
            <a:custGeom>
              <a:avLst/>
              <a:gdLst/>
              <a:ahLst/>
              <a:cxnLst/>
              <a:rect l="l" t="t" r="r" b="b"/>
              <a:pathLst>
                <a:path w="23840" h="7254" extrusionOk="0">
                  <a:moveTo>
                    <a:pt x="18486" y="1"/>
                  </a:moveTo>
                  <a:lnTo>
                    <a:pt x="17604" y="11"/>
                  </a:lnTo>
                  <a:cubicBezTo>
                    <a:pt x="17577" y="12"/>
                    <a:pt x="17548" y="13"/>
                    <a:pt x="17527" y="15"/>
                  </a:cubicBezTo>
                  <a:cubicBezTo>
                    <a:pt x="17511" y="17"/>
                    <a:pt x="17492" y="19"/>
                    <a:pt x="17475" y="23"/>
                  </a:cubicBezTo>
                  <a:lnTo>
                    <a:pt x="17309" y="32"/>
                  </a:lnTo>
                  <a:cubicBezTo>
                    <a:pt x="17018" y="45"/>
                    <a:pt x="16670" y="62"/>
                    <a:pt x="16274" y="71"/>
                  </a:cubicBezTo>
                  <a:cubicBezTo>
                    <a:pt x="16068" y="75"/>
                    <a:pt x="15850" y="81"/>
                    <a:pt x="15622" y="88"/>
                  </a:cubicBezTo>
                  <a:cubicBezTo>
                    <a:pt x="15196" y="99"/>
                    <a:pt x="14736" y="111"/>
                    <a:pt x="14255" y="116"/>
                  </a:cubicBezTo>
                  <a:lnTo>
                    <a:pt x="11940" y="135"/>
                  </a:lnTo>
                  <a:lnTo>
                    <a:pt x="9621" y="117"/>
                  </a:lnTo>
                  <a:cubicBezTo>
                    <a:pt x="9140" y="116"/>
                    <a:pt x="8683" y="101"/>
                    <a:pt x="8258" y="90"/>
                  </a:cubicBezTo>
                  <a:cubicBezTo>
                    <a:pt x="8028" y="84"/>
                    <a:pt x="7809" y="78"/>
                    <a:pt x="7601" y="74"/>
                  </a:cubicBezTo>
                  <a:cubicBezTo>
                    <a:pt x="7212" y="64"/>
                    <a:pt x="6868" y="48"/>
                    <a:pt x="6580" y="34"/>
                  </a:cubicBezTo>
                  <a:lnTo>
                    <a:pt x="6320" y="19"/>
                  </a:lnTo>
                  <a:cubicBezTo>
                    <a:pt x="6292" y="16"/>
                    <a:pt x="6263" y="12"/>
                    <a:pt x="6232" y="12"/>
                  </a:cubicBezTo>
                  <a:lnTo>
                    <a:pt x="6023" y="9"/>
                  </a:lnTo>
                  <a:cubicBezTo>
                    <a:pt x="5860" y="4"/>
                    <a:pt x="5726" y="3"/>
                    <a:pt x="5644" y="3"/>
                  </a:cubicBezTo>
                  <a:lnTo>
                    <a:pt x="5352" y="2"/>
                  </a:lnTo>
                  <a:cubicBezTo>
                    <a:pt x="5047" y="2"/>
                    <a:pt x="4772" y="8"/>
                    <a:pt x="4484" y="22"/>
                  </a:cubicBezTo>
                  <a:cubicBezTo>
                    <a:pt x="4087" y="46"/>
                    <a:pt x="3657" y="81"/>
                    <a:pt x="3169" y="192"/>
                  </a:cubicBezTo>
                  <a:cubicBezTo>
                    <a:pt x="2745" y="288"/>
                    <a:pt x="2123" y="494"/>
                    <a:pt x="1554" y="942"/>
                  </a:cubicBezTo>
                  <a:cubicBezTo>
                    <a:pt x="1273" y="1178"/>
                    <a:pt x="1057" y="1401"/>
                    <a:pt x="899" y="1609"/>
                  </a:cubicBezTo>
                  <a:cubicBezTo>
                    <a:pt x="812" y="1712"/>
                    <a:pt x="741" y="1817"/>
                    <a:pt x="672" y="1917"/>
                  </a:cubicBezTo>
                  <a:lnTo>
                    <a:pt x="550" y="2099"/>
                  </a:lnTo>
                  <a:lnTo>
                    <a:pt x="443" y="2286"/>
                  </a:lnTo>
                  <a:cubicBezTo>
                    <a:pt x="425" y="2319"/>
                    <a:pt x="402" y="2358"/>
                    <a:pt x="377" y="2413"/>
                  </a:cubicBezTo>
                  <a:lnTo>
                    <a:pt x="262" y="2668"/>
                  </a:lnTo>
                  <a:cubicBezTo>
                    <a:pt x="237" y="2727"/>
                    <a:pt x="218" y="2787"/>
                    <a:pt x="199" y="2845"/>
                  </a:cubicBezTo>
                  <a:lnTo>
                    <a:pt x="175" y="2919"/>
                  </a:lnTo>
                  <a:cubicBezTo>
                    <a:pt x="123" y="3078"/>
                    <a:pt x="83" y="3248"/>
                    <a:pt x="56" y="3439"/>
                  </a:cubicBezTo>
                  <a:cubicBezTo>
                    <a:pt x="0" y="3779"/>
                    <a:pt x="4" y="4141"/>
                    <a:pt x="66" y="4515"/>
                  </a:cubicBezTo>
                  <a:cubicBezTo>
                    <a:pt x="179" y="5220"/>
                    <a:pt x="531" y="5892"/>
                    <a:pt x="1059" y="6405"/>
                  </a:cubicBezTo>
                  <a:cubicBezTo>
                    <a:pt x="1333" y="6665"/>
                    <a:pt x="1631" y="6868"/>
                    <a:pt x="1948" y="7010"/>
                  </a:cubicBezTo>
                  <a:cubicBezTo>
                    <a:pt x="2293" y="7166"/>
                    <a:pt x="2648" y="7245"/>
                    <a:pt x="3031" y="7253"/>
                  </a:cubicBezTo>
                  <a:lnTo>
                    <a:pt x="3088" y="7253"/>
                  </a:lnTo>
                  <a:cubicBezTo>
                    <a:pt x="3782" y="7253"/>
                    <a:pt x="4465" y="6982"/>
                    <a:pt x="4951" y="6520"/>
                  </a:cubicBezTo>
                  <a:cubicBezTo>
                    <a:pt x="5011" y="6465"/>
                    <a:pt x="5072" y="6405"/>
                    <a:pt x="5129" y="6336"/>
                  </a:cubicBezTo>
                  <a:cubicBezTo>
                    <a:pt x="5196" y="6264"/>
                    <a:pt x="5249" y="6197"/>
                    <a:pt x="5290" y="6135"/>
                  </a:cubicBezTo>
                  <a:lnTo>
                    <a:pt x="5376" y="6013"/>
                  </a:lnTo>
                  <a:cubicBezTo>
                    <a:pt x="5403" y="5972"/>
                    <a:pt x="5406" y="5966"/>
                    <a:pt x="5407" y="5966"/>
                  </a:cubicBezTo>
                  <a:lnTo>
                    <a:pt x="5487" y="5824"/>
                  </a:lnTo>
                  <a:lnTo>
                    <a:pt x="5540" y="5715"/>
                  </a:lnTo>
                  <a:cubicBezTo>
                    <a:pt x="5680" y="5415"/>
                    <a:pt x="5755" y="5110"/>
                    <a:pt x="5769" y="4781"/>
                  </a:cubicBezTo>
                  <a:cubicBezTo>
                    <a:pt x="5797" y="4160"/>
                    <a:pt x="5543" y="3536"/>
                    <a:pt x="5117" y="3160"/>
                  </a:cubicBezTo>
                  <a:cubicBezTo>
                    <a:pt x="4801" y="2860"/>
                    <a:pt x="4373" y="2688"/>
                    <a:pt x="3945" y="2688"/>
                  </a:cubicBezTo>
                  <a:cubicBezTo>
                    <a:pt x="3846" y="2688"/>
                    <a:pt x="3749" y="2697"/>
                    <a:pt x="3663" y="2715"/>
                  </a:cubicBezTo>
                  <a:cubicBezTo>
                    <a:pt x="3219" y="2791"/>
                    <a:pt x="2827" y="3084"/>
                    <a:pt x="2666" y="3459"/>
                  </a:cubicBezTo>
                  <a:cubicBezTo>
                    <a:pt x="2512" y="3793"/>
                    <a:pt x="2527" y="4080"/>
                    <a:pt x="2535" y="4203"/>
                  </a:cubicBezTo>
                  <a:lnTo>
                    <a:pt x="2548" y="4445"/>
                  </a:lnTo>
                  <a:lnTo>
                    <a:pt x="3039" y="4445"/>
                  </a:lnTo>
                  <a:lnTo>
                    <a:pt x="3293" y="4439"/>
                  </a:lnTo>
                  <a:lnTo>
                    <a:pt x="3294" y="4186"/>
                  </a:lnTo>
                  <a:cubicBezTo>
                    <a:pt x="3294" y="4094"/>
                    <a:pt x="3304" y="3956"/>
                    <a:pt x="3380" y="3818"/>
                  </a:cubicBezTo>
                  <a:cubicBezTo>
                    <a:pt x="3437" y="3712"/>
                    <a:pt x="3572" y="3593"/>
                    <a:pt x="3790" y="3571"/>
                  </a:cubicBezTo>
                  <a:cubicBezTo>
                    <a:pt x="3815" y="3566"/>
                    <a:pt x="3842" y="3566"/>
                    <a:pt x="3868" y="3566"/>
                  </a:cubicBezTo>
                  <a:cubicBezTo>
                    <a:pt x="4085" y="3566"/>
                    <a:pt x="4295" y="3663"/>
                    <a:pt x="4453" y="3837"/>
                  </a:cubicBezTo>
                  <a:cubicBezTo>
                    <a:pt x="4657" y="4050"/>
                    <a:pt x="4756" y="4373"/>
                    <a:pt x="4716" y="4701"/>
                  </a:cubicBezTo>
                  <a:cubicBezTo>
                    <a:pt x="4697" y="4869"/>
                    <a:pt x="4638" y="5049"/>
                    <a:pt x="4554" y="5197"/>
                  </a:cubicBezTo>
                  <a:lnTo>
                    <a:pt x="4528" y="5245"/>
                  </a:lnTo>
                  <a:cubicBezTo>
                    <a:pt x="4528" y="5245"/>
                    <a:pt x="4452" y="5356"/>
                    <a:pt x="4444" y="5368"/>
                  </a:cubicBezTo>
                  <a:lnTo>
                    <a:pt x="4443" y="5367"/>
                  </a:lnTo>
                  <a:lnTo>
                    <a:pt x="4382" y="5438"/>
                  </a:lnTo>
                  <a:cubicBezTo>
                    <a:pt x="4357" y="5470"/>
                    <a:pt x="4328" y="5500"/>
                    <a:pt x="4289" y="5537"/>
                  </a:cubicBezTo>
                  <a:cubicBezTo>
                    <a:pt x="4259" y="5567"/>
                    <a:pt x="4231" y="5596"/>
                    <a:pt x="4184" y="5629"/>
                  </a:cubicBezTo>
                  <a:cubicBezTo>
                    <a:pt x="3926" y="5839"/>
                    <a:pt x="3585" y="5958"/>
                    <a:pt x="3249" y="5958"/>
                  </a:cubicBezTo>
                  <a:cubicBezTo>
                    <a:pt x="3201" y="5958"/>
                    <a:pt x="3154" y="5955"/>
                    <a:pt x="3102" y="5950"/>
                  </a:cubicBezTo>
                  <a:cubicBezTo>
                    <a:pt x="2923" y="5933"/>
                    <a:pt x="2723" y="5873"/>
                    <a:pt x="2567" y="5787"/>
                  </a:cubicBezTo>
                  <a:cubicBezTo>
                    <a:pt x="2398" y="5696"/>
                    <a:pt x="2238" y="5566"/>
                    <a:pt x="2093" y="5405"/>
                  </a:cubicBezTo>
                  <a:cubicBezTo>
                    <a:pt x="1818" y="5091"/>
                    <a:pt x="1652" y="4702"/>
                    <a:pt x="1625" y="4310"/>
                  </a:cubicBezTo>
                  <a:cubicBezTo>
                    <a:pt x="1608" y="4101"/>
                    <a:pt x="1621" y="3909"/>
                    <a:pt x="1664" y="3737"/>
                  </a:cubicBezTo>
                  <a:cubicBezTo>
                    <a:pt x="1690" y="3630"/>
                    <a:pt x="1715" y="3547"/>
                    <a:pt x="1745" y="3478"/>
                  </a:cubicBezTo>
                  <a:cubicBezTo>
                    <a:pt x="1745" y="3478"/>
                    <a:pt x="1791" y="3366"/>
                    <a:pt x="1795" y="3360"/>
                  </a:cubicBezTo>
                  <a:cubicBezTo>
                    <a:pt x="1820" y="3316"/>
                    <a:pt x="1844" y="3274"/>
                    <a:pt x="1869" y="3223"/>
                  </a:cubicBezTo>
                  <a:cubicBezTo>
                    <a:pt x="1874" y="3214"/>
                    <a:pt x="1989" y="3045"/>
                    <a:pt x="1989" y="3045"/>
                  </a:cubicBezTo>
                  <a:lnTo>
                    <a:pt x="2083" y="2929"/>
                  </a:lnTo>
                  <a:cubicBezTo>
                    <a:pt x="2130" y="2871"/>
                    <a:pt x="2176" y="2812"/>
                    <a:pt x="2241" y="2748"/>
                  </a:cubicBezTo>
                  <a:cubicBezTo>
                    <a:pt x="2365" y="2606"/>
                    <a:pt x="2500" y="2502"/>
                    <a:pt x="2641" y="2398"/>
                  </a:cubicBezTo>
                  <a:cubicBezTo>
                    <a:pt x="2895" y="2233"/>
                    <a:pt x="3181" y="2130"/>
                    <a:pt x="3538" y="2078"/>
                  </a:cubicBezTo>
                  <a:cubicBezTo>
                    <a:pt x="3754" y="2047"/>
                    <a:pt x="3992" y="2032"/>
                    <a:pt x="4285" y="2032"/>
                  </a:cubicBezTo>
                  <a:cubicBezTo>
                    <a:pt x="4367" y="2032"/>
                    <a:pt x="4446" y="2033"/>
                    <a:pt x="4521" y="2034"/>
                  </a:cubicBezTo>
                  <a:cubicBezTo>
                    <a:pt x="4787" y="2042"/>
                    <a:pt x="5056" y="2055"/>
                    <a:pt x="5342" y="2080"/>
                  </a:cubicBezTo>
                  <a:lnTo>
                    <a:pt x="6125" y="2151"/>
                  </a:lnTo>
                  <a:cubicBezTo>
                    <a:pt x="6150" y="2153"/>
                    <a:pt x="6175" y="2155"/>
                    <a:pt x="6187" y="2155"/>
                  </a:cubicBezTo>
                  <a:lnTo>
                    <a:pt x="6193" y="2155"/>
                  </a:lnTo>
                  <a:cubicBezTo>
                    <a:pt x="6318" y="2163"/>
                    <a:pt x="6458" y="2179"/>
                    <a:pt x="6613" y="2196"/>
                  </a:cubicBezTo>
                  <a:cubicBezTo>
                    <a:pt x="6877" y="2225"/>
                    <a:pt x="7206" y="2263"/>
                    <a:pt x="7588" y="2278"/>
                  </a:cubicBezTo>
                  <a:cubicBezTo>
                    <a:pt x="7795" y="2286"/>
                    <a:pt x="8014" y="2300"/>
                    <a:pt x="8244" y="2312"/>
                  </a:cubicBezTo>
                  <a:cubicBezTo>
                    <a:pt x="8660" y="2337"/>
                    <a:pt x="9132" y="2362"/>
                    <a:pt x="9617" y="2373"/>
                  </a:cubicBezTo>
                  <a:lnTo>
                    <a:pt x="9955" y="2383"/>
                  </a:lnTo>
                  <a:cubicBezTo>
                    <a:pt x="10219" y="2391"/>
                    <a:pt x="10491" y="2398"/>
                    <a:pt x="10762" y="2398"/>
                  </a:cubicBezTo>
                  <a:lnTo>
                    <a:pt x="11945" y="2407"/>
                  </a:lnTo>
                  <a:lnTo>
                    <a:pt x="13122" y="2397"/>
                  </a:lnTo>
                  <a:cubicBezTo>
                    <a:pt x="13379" y="2394"/>
                    <a:pt x="13633" y="2387"/>
                    <a:pt x="13881" y="2381"/>
                  </a:cubicBezTo>
                  <a:lnTo>
                    <a:pt x="14265" y="2371"/>
                  </a:lnTo>
                  <a:cubicBezTo>
                    <a:pt x="14533" y="2367"/>
                    <a:pt x="14796" y="2352"/>
                    <a:pt x="15049" y="2340"/>
                  </a:cubicBezTo>
                  <a:lnTo>
                    <a:pt x="16297" y="2275"/>
                  </a:lnTo>
                  <a:cubicBezTo>
                    <a:pt x="16690" y="2255"/>
                    <a:pt x="17045" y="2224"/>
                    <a:pt x="17330" y="2198"/>
                  </a:cubicBezTo>
                  <a:cubicBezTo>
                    <a:pt x="17480" y="2186"/>
                    <a:pt x="17615" y="2172"/>
                    <a:pt x="17738" y="2163"/>
                  </a:cubicBezTo>
                  <a:cubicBezTo>
                    <a:pt x="17905" y="2148"/>
                    <a:pt x="18039" y="2129"/>
                    <a:pt x="18116" y="2115"/>
                  </a:cubicBezTo>
                  <a:lnTo>
                    <a:pt x="18491" y="2080"/>
                  </a:lnTo>
                  <a:cubicBezTo>
                    <a:pt x="18783" y="2055"/>
                    <a:pt x="19055" y="2040"/>
                    <a:pt x="19322" y="2033"/>
                  </a:cubicBezTo>
                  <a:cubicBezTo>
                    <a:pt x="19399" y="2032"/>
                    <a:pt x="19479" y="2030"/>
                    <a:pt x="19561" y="2030"/>
                  </a:cubicBezTo>
                  <a:cubicBezTo>
                    <a:pt x="19855" y="2030"/>
                    <a:pt x="20094" y="2045"/>
                    <a:pt x="20308" y="2076"/>
                  </a:cubicBezTo>
                  <a:cubicBezTo>
                    <a:pt x="20666" y="2130"/>
                    <a:pt x="20951" y="2232"/>
                    <a:pt x="21193" y="2388"/>
                  </a:cubicBezTo>
                  <a:cubicBezTo>
                    <a:pt x="21346" y="2500"/>
                    <a:pt x="21480" y="2603"/>
                    <a:pt x="21619" y="2761"/>
                  </a:cubicBezTo>
                  <a:cubicBezTo>
                    <a:pt x="21669" y="2809"/>
                    <a:pt x="21715" y="2869"/>
                    <a:pt x="21761" y="2926"/>
                  </a:cubicBezTo>
                  <a:lnTo>
                    <a:pt x="21816" y="2996"/>
                  </a:lnTo>
                  <a:lnTo>
                    <a:pt x="21841" y="3025"/>
                  </a:lnTo>
                  <a:lnTo>
                    <a:pt x="21921" y="3146"/>
                  </a:lnTo>
                  <a:lnTo>
                    <a:pt x="21923" y="3146"/>
                  </a:lnTo>
                  <a:lnTo>
                    <a:pt x="21953" y="3189"/>
                  </a:lnTo>
                  <a:cubicBezTo>
                    <a:pt x="21962" y="3201"/>
                    <a:pt x="21969" y="3212"/>
                    <a:pt x="21978" y="3230"/>
                  </a:cubicBezTo>
                  <a:cubicBezTo>
                    <a:pt x="21999" y="3273"/>
                    <a:pt x="22024" y="3316"/>
                    <a:pt x="22041" y="3345"/>
                  </a:cubicBezTo>
                  <a:cubicBezTo>
                    <a:pt x="22052" y="3363"/>
                    <a:pt x="22060" y="3387"/>
                    <a:pt x="22070" y="3408"/>
                  </a:cubicBezTo>
                  <a:lnTo>
                    <a:pt x="22097" y="3471"/>
                  </a:lnTo>
                  <a:cubicBezTo>
                    <a:pt x="22128" y="3543"/>
                    <a:pt x="22153" y="3628"/>
                    <a:pt x="22182" y="3738"/>
                  </a:cubicBezTo>
                  <a:cubicBezTo>
                    <a:pt x="22224" y="3906"/>
                    <a:pt x="22236" y="4099"/>
                    <a:pt x="22220" y="4311"/>
                  </a:cubicBezTo>
                  <a:cubicBezTo>
                    <a:pt x="22192" y="4701"/>
                    <a:pt x="22026" y="5089"/>
                    <a:pt x="21754" y="5400"/>
                  </a:cubicBezTo>
                  <a:cubicBezTo>
                    <a:pt x="21608" y="5564"/>
                    <a:pt x="21445" y="5694"/>
                    <a:pt x="21276" y="5786"/>
                  </a:cubicBezTo>
                  <a:cubicBezTo>
                    <a:pt x="21122" y="5871"/>
                    <a:pt x="20922" y="5931"/>
                    <a:pt x="20741" y="5948"/>
                  </a:cubicBezTo>
                  <a:cubicBezTo>
                    <a:pt x="20693" y="5953"/>
                    <a:pt x="20644" y="5957"/>
                    <a:pt x="20597" y="5957"/>
                  </a:cubicBezTo>
                  <a:cubicBezTo>
                    <a:pt x="20261" y="5957"/>
                    <a:pt x="19920" y="5838"/>
                    <a:pt x="19649" y="5619"/>
                  </a:cubicBezTo>
                  <a:cubicBezTo>
                    <a:pt x="19615" y="5594"/>
                    <a:pt x="19587" y="5567"/>
                    <a:pt x="19547" y="5527"/>
                  </a:cubicBezTo>
                  <a:cubicBezTo>
                    <a:pt x="19516" y="5500"/>
                    <a:pt x="19487" y="5470"/>
                    <a:pt x="19455" y="5429"/>
                  </a:cubicBezTo>
                  <a:lnTo>
                    <a:pt x="19395" y="5358"/>
                  </a:lnTo>
                  <a:lnTo>
                    <a:pt x="19328" y="5263"/>
                  </a:lnTo>
                  <a:lnTo>
                    <a:pt x="19291" y="5196"/>
                  </a:lnTo>
                  <a:cubicBezTo>
                    <a:pt x="19207" y="5048"/>
                    <a:pt x="19148" y="4868"/>
                    <a:pt x="19128" y="4699"/>
                  </a:cubicBezTo>
                  <a:cubicBezTo>
                    <a:pt x="19090" y="4371"/>
                    <a:pt x="19188" y="4049"/>
                    <a:pt x="19399" y="3828"/>
                  </a:cubicBezTo>
                  <a:cubicBezTo>
                    <a:pt x="19549" y="3660"/>
                    <a:pt x="19761" y="3563"/>
                    <a:pt x="19978" y="3563"/>
                  </a:cubicBezTo>
                  <a:cubicBezTo>
                    <a:pt x="20003" y="3563"/>
                    <a:pt x="20030" y="3565"/>
                    <a:pt x="20060" y="3568"/>
                  </a:cubicBezTo>
                  <a:cubicBezTo>
                    <a:pt x="20272" y="3591"/>
                    <a:pt x="20408" y="3711"/>
                    <a:pt x="20467" y="3819"/>
                  </a:cubicBezTo>
                  <a:cubicBezTo>
                    <a:pt x="20539" y="3947"/>
                    <a:pt x="20549" y="4078"/>
                    <a:pt x="20551" y="4165"/>
                  </a:cubicBezTo>
                  <a:lnTo>
                    <a:pt x="20556" y="4415"/>
                  </a:lnTo>
                  <a:lnTo>
                    <a:pt x="21300" y="4415"/>
                  </a:lnTo>
                  <a:lnTo>
                    <a:pt x="21311" y="4173"/>
                  </a:lnTo>
                  <a:cubicBezTo>
                    <a:pt x="21318" y="4006"/>
                    <a:pt x="21315" y="3750"/>
                    <a:pt x="21182" y="3463"/>
                  </a:cubicBezTo>
                  <a:cubicBezTo>
                    <a:pt x="21016" y="3084"/>
                    <a:pt x="20625" y="2789"/>
                    <a:pt x="20190" y="2716"/>
                  </a:cubicBezTo>
                  <a:cubicBezTo>
                    <a:pt x="20097" y="2697"/>
                    <a:pt x="19999" y="2686"/>
                    <a:pt x="19900" y="2686"/>
                  </a:cubicBezTo>
                  <a:cubicBezTo>
                    <a:pt x="19471" y="2686"/>
                    <a:pt x="19044" y="2859"/>
                    <a:pt x="18735" y="3152"/>
                  </a:cubicBezTo>
                  <a:cubicBezTo>
                    <a:pt x="18301" y="3535"/>
                    <a:pt x="18049" y="4157"/>
                    <a:pt x="18076" y="4778"/>
                  </a:cubicBezTo>
                  <a:cubicBezTo>
                    <a:pt x="18090" y="5107"/>
                    <a:pt x="18166" y="5413"/>
                    <a:pt x="18307" y="5718"/>
                  </a:cubicBezTo>
                  <a:lnTo>
                    <a:pt x="18366" y="5839"/>
                  </a:lnTo>
                  <a:lnTo>
                    <a:pt x="18435" y="5961"/>
                  </a:lnTo>
                  <a:cubicBezTo>
                    <a:pt x="18438" y="5966"/>
                    <a:pt x="18440" y="5972"/>
                    <a:pt x="18472" y="6020"/>
                  </a:cubicBezTo>
                  <a:lnTo>
                    <a:pt x="18548" y="6127"/>
                  </a:lnTo>
                  <a:cubicBezTo>
                    <a:pt x="18594" y="6195"/>
                    <a:pt x="18648" y="6263"/>
                    <a:pt x="18707" y="6326"/>
                  </a:cubicBezTo>
                  <a:cubicBezTo>
                    <a:pt x="18773" y="6405"/>
                    <a:pt x="18833" y="6465"/>
                    <a:pt x="18884" y="6510"/>
                  </a:cubicBezTo>
                  <a:cubicBezTo>
                    <a:pt x="19378" y="6981"/>
                    <a:pt x="20061" y="7251"/>
                    <a:pt x="20754" y="7251"/>
                  </a:cubicBezTo>
                  <a:lnTo>
                    <a:pt x="20809" y="7251"/>
                  </a:lnTo>
                  <a:cubicBezTo>
                    <a:pt x="21193" y="7243"/>
                    <a:pt x="21548" y="7163"/>
                    <a:pt x="21894" y="7009"/>
                  </a:cubicBezTo>
                  <a:cubicBezTo>
                    <a:pt x="22210" y="6866"/>
                    <a:pt x="22508" y="6664"/>
                    <a:pt x="22784" y="6402"/>
                  </a:cubicBezTo>
                  <a:cubicBezTo>
                    <a:pt x="23311" y="5891"/>
                    <a:pt x="23662" y="5219"/>
                    <a:pt x="23774" y="4512"/>
                  </a:cubicBezTo>
                  <a:cubicBezTo>
                    <a:pt x="23836" y="4140"/>
                    <a:pt x="23840" y="3777"/>
                    <a:pt x="23785" y="3439"/>
                  </a:cubicBezTo>
                  <a:cubicBezTo>
                    <a:pt x="23758" y="3245"/>
                    <a:pt x="23718" y="3075"/>
                    <a:pt x="23663" y="2912"/>
                  </a:cubicBezTo>
                  <a:lnTo>
                    <a:pt x="23641" y="2842"/>
                  </a:lnTo>
                  <a:cubicBezTo>
                    <a:pt x="23621" y="2783"/>
                    <a:pt x="23603" y="2725"/>
                    <a:pt x="23574" y="2653"/>
                  </a:cubicBezTo>
                  <a:lnTo>
                    <a:pt x="23462" y="2409"/>
                  </a:lnTo>
                  <a:cubicBezTo>
                    <a:pt x="23438" y="2355"/>
                    <a:pt x="23416" y="2315"/>
                    <a:pt x="23400" y="2289"/>
                  </a:cubicBezTo>
                  <a:lnTo>
                    <a:pt x="23293" y="2102"/>
                  </a:lnTo>
                  <a:lnTo>
                    <a:pt x="23261" y="2052"/>
                  </a:lnTo>
                  <a:lnTo>
                    <a:pt x="23168" y="1916"/>
                  </a:lnTo>
                  <a:cubicBezTo>
                    <a:pt x="23098" y="1814"/>
                    <a:pt x="23028" y="1711"/>
                    <a:pt x="22949" y="1619"/>
                  </a:cubicBezTo>
                  <a:cubicBezTo>
                    <a:pt x="22783" y="1399"/>
                    <a:pt x="22567" y="1177"/>
                    <a:pt x="22279" y="936"/>
                  </a:cubicBezTo>
                  <a:cubicBezTo>
                    <a:pt x="21717" y="493"/>
                    <a:pt x="21095" y="286"/>
                    <a:pt x="20671" y="191"/>
                  </a:cubicBezTo>
                  <a:cubicBezTo>
                    <a:pt x="20182" y="80"/>
                    <a:pt x="19752" y="45"/>
                    <a:pt x="19352" y="21"/>
                  </a:cubicBezTo>
                  <a:cubicBezTo>
                    <a:pt x="19067" y="7"/>
                    <a:pt x="18793" y="1"/>
                    <a:pt x="184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5"/>
            <p:cNvSpPr/>
            <p:nvPr/>
          </p:nvSpPr>
          <p:spPr>
            <a:xfrm>
              <a:off x="3349300" y="2190200"/>
              <a:ext cx="579325" cy="89275"/>
            </a:xfrm>
            <a:custGeom>
              <a:avLst/>
              <a:gdLst/>
              <a:ahLst/>
              <a:cxnLst/>
              <a:rect l="l" t="t" r="r" b="b"/>
              <a:pathLst>
                <a:path w="23173" h="3571" extrusionOk="0">
                  <a:moveTo>
                    <a:pt x="1" y="0"/>
                  </a:moveTo>
                  <a:lnTo>
                    <a:pt x="1" y="3570"/>
                  </a:lnTo>
                  <a:lnTo>
                    <a:pt x="23172" y="3570"/>
                  </a:lnTo>
                  <a:lnTo>
                    <a:pt x="231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5"/>
            <p:cNvSpPr/>
            <p:nvPr/>
          </p:nvSpPr>
          <p:spPr>
            <a:xfrm>
              <a:off x="3369175" y="2124025"/>
              <a:ext cx="539550" cy="39550"/>
            </a:xfrm>
            <a:custGeom>
              <a:avLst/>
              <a:gdLst/>
              <a:ahLst/>
              <a:cxnLst/>
              <a:rect l="l" t="t" r="r" b="b"/>
              <a:pathLst>
                <a:path w="21582" h="1582" extrusionOk="0">
                  <a:moveTo>
                    <a:pt x="1" y="1"/>
                  </a:moveTo>
                  <a:lnTo>
                    <a:pt x="1" y="1582"/>
                  </a:lnTo>
                  <a:lnTo>
                    <a:pt x="21581" y="1582"/>
                  </a:lnTo>
                  <a:lnTo>
                    <a:pt x="215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5"/>
            <p:cNvSpPr/>
            <p:nvPr/>
          </p:nvSpPr>
          <p:spPr>
            <a:xfrm>
              <a:off x="3398875" y="383350"/>
              <a:ext cx="480150" cy="56500"/>
            </a:xfrm>
            <a:custGeom>
              <a:avLst/>
              <a:gdLst/>
              <a:ahLst/>
              <a:cxnLst/>
              <a:rect l="l" t="t" r="r" b="b"/>
              <a:pathLst>
                <a:path w="19206" h="2260" extrusionOk="0">
                  <a:moveTo>
                    <a:pt x="1" y="0"/>
                  </a:moveTo>
                  <a:lnTo>
                    <a:pt x="1" y="2260"/>
                  </a:lnTo>
                  <a:lnTo>
                    <a:pt x="19205" y="2260"/>
                  </a:lnTo>
                  <a:lnTo>
                    <a:pt x="19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5"/>
            <p:cNvSpPr/>
            <p:nvPr/>
          </p:nvSpPr>
          <p:spPr>
            <a:xfrm>
              <a:off x="3372625" y="344550"/>
              <a:ext cx="532675" cy="28250"/>
            </a:xfrm>
            <a:custGeom>
              <a:avLst/>
              <a:gdLst/>
              <a:ahLst/>
              <a:cxnLst/>
              <a:rect l="l" t="t" r="r" b="b"/>
              <a:pathLst>
                <a:path w="21307" h="1130" extrusionOk="0">
                  <a:moveTo>
                    <a:pt x="0" y="0"/>
                  </a:moveTo>
                  <a:lnTo>
                    <a:pt x="0" y="1129"/>
                  </a:lnTo>
                  <a:lnTo>
                    <a:pt x="21307" y="1129"/>
                  </a:lnTo>
                  <a:lnTo>
                    <a:pt x="2130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3" name="Google Shape;483;p25"/>
          <p:cNvGrpSpPr/>
          <p:nvPr/>
        </p:nvGrpSpPr>
        <p:grpSpPr>
          <a:xfrm flipH="1">
            <a:off x="-726906" y="74"/>
            <a:ext cx="1446925" cy="5143418"/>
            <a:chOff x="4811900" y="344550"/>
            <a:chExt cx="544325" cy="1934925"/>
          </a:xfrm>
        </p:grpSpPr>
        <p:sp>
          <p:nvSpPr>
            <p:cNvPr id="484" name="Google Shape;484;p25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5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5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5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5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5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5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TITLE_AND_TWO_COLUMNS_1_1"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26"/>
          <p:cNvSpPr/>
          <p:nvPr/>
        </p:nvSpPr>
        <p:spPr>
          <a:xfrm>
            <a:off x="-50" y="311725"/>
            <a:ext cx="9144000" cy="45201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3" name="Google Shape;493;p26"/>
          <p:cNvGrpSpPr/>
          <p:nvPr/>
        </p:nvGrpSpPr>
        <p:grpSpPr>
          <a:xfrm>
            <a:off x="8433470" y="35"/>
            <a:ext cx="1446925" cy="5143418"/>
            <a:chOff x="4811900" y="344550"/>
            <a:chExt cx="544325" cy="1934925"/>
          </a:xfrm>
        </p:grpSpPr>
        <p:sp>
          <p:nvSpPr>
            <p:cNvPr id="494" name="Google Shape;494;p26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6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6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6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6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6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6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1" name="Google Shape;501;p26"/>
          <p:cNvGrpSpPr/>
          <p:nvPr/>
        </p:nvGrpSpPr>
        <p:grpSpPr>
          <a:xfrm>
            <a:off x="-726930" y="35"/>
            <a:ext cx="1446925" cy="5143418"/>
            <a:chOff x="4811900" y="344550"/>
            <a:chExt cx="544325" cy="1934925"/>
          </a:xfrm>
        </p:grpSpPr>
        <p:sp>
          <p:nvSpPr>
            <p:cNvPr id="502" name="Google Shape;502;p26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6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6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6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6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6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6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9" name="Google Shape;509;p26"/>
          <p:cNvSpPr txBox="1">
            <a:spLocks noGrp="1"/>
          </p:cNvSpPr>
          <p:nvPr>
            <p:ph type="subTitle" idx="1"/>
          </p:nvPr>
        </p:nvSpPr>
        <p:spPr>
          <a:xfrm>
            <a:off x="715100" y="1222475"/>
            <a:ext cx="3841200" cy="311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0" name="Google Shape;510;p26"/>
          <p:cNvSpPr txBox="1">
            <a:spLocks noGrp="1"/>
          </p:cNvSpPr>
          <p:nvPr>
            <p:ph type="subTitle" idx="2"/>
          </p:nvPr>
        </p:nvSpPr>
        <p:spPr>
          <a:xfrm>
            <a:off x="4587800" y="1765369"/>
            <a:ext cx="3841200" cy="25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1" name="Google Shape;511;p2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27"/>
          <p:cNvSpPr/>
          <p:nvPr/>
        </p:nvSpPr>
        <p:spPr>
          <a:xfrm>
            <a:off x="0" y="301450"/>
            <a:ext cx="91440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4" name="Google Shape;514;p27"/>
          <p:cNvGrpSpPr/>
          <p:nvPr/>
        </p:nvGrpSpPr>
        <p:grpSpPr>
          <a:xfrm>
            <a:off x="-869110" y="-1678"/>
            <a:ext cx="1584287" cy="5143418"/>
            <a:chOff x="3340925" y="344550"/>
            <a:chExt cx="596000" cy="1934925"/>
          </a:xfrm>
        </p:grpSpPr>
        <p:sp>
          <p:nvSpPr>
            <p:cNvPr id="515" name="Google Shape;515;p27"/>
            <p:cNvSpPr/>
            <p:nvPr/>
          </p:nvSpPr>
          <p:spPr>
            <a:xfrm>
              <a:off x="3420175" y="519875"/>
              <a:ext cx="437625" cy="1577075"/>
            </a:xfrm>
            <a:custGeom>
              <a:avLst/>
              <a:gdLst/>
              <a:ahLst/>
              <a:cxnLst/>
              <a:rect l="l" t="t" r="r" b="b"/>
              <a:pathLst>
                <a:path w="17505" h="63083" extrusionOk="0">
                  <a:moveTo>
                    <a:pt x="7113" y="4269"/>
                  </a:moveTo>
                  <a:lnTo>
                    <a:pt x="7113" y="61708"/>
                  </a:lnTo>
                  <a:lnTo>
                    <a:pt x="4500" y="61708"/>
                  </a:lnTo>
                  <a:lnTo>
                    <a:pt x="4500" y="4269"/>
                  </a:lnTo>
                  <a:close/>
                  <a:moveTo>
                    <a:pt x="13003" y="4269"/>
                  </a:moveTo>
                  <a:lnTo>
                    <a:pt x="13003" y="61708"/>
                  </a:lnTo>
                  <a:lnTo>
                    <a:pt x="10391" y="61708"/>
                  </a:lnTo>
                  <a:lnTo>
                    <a:pt x="10391" y="4269"/>
                  </a:lnTo>
                  <a:close/>
                  <a:moveTo>
                    <a:pt x="2344" y="0"/>
                  </a:moveTo>
                  <a:lnTo>
                    <a:pt x="2344" y="221"/>
                  </a:lnTo>
                  <a:cubicBezTo>
                    <a:pt x="2846" y="690"/>
                    <a:pt x="3144" y="1441"/>
                    <a:pt x="3110" y="2190"/>
                  </a:cubicBezTo>
                  <a:cubicBezTo>
                    <a:pt x="3094" y="2589"/>
                    <a:pt x="3002" y="2958"/>
                    <a:pt x="2832" y="3321"/>
                  </a:cubicBezTo>
                  <a:lnTo>
                    <a:pt x="2770" y="3453"/>
                  </a:lnTo>
                  <a:lnTo>
                    <a:pt x="2691" y="3592"/>
                  </a:lnTo>
                  <a:cubicBezTo>
                    <a:pt x="2684" y="3605"/>
                    <a:pt x="2669" y="3633"/>
                    <a:pt x="2633" y="3687"/>
                  </a:cubicBezTo>
                  <a:lnTo>
                    <a:pt x="2539" y="3820"/>
                  </a:lnTo>
                  <a:cubicBezTo>
                    <a:pt x="2492" y="3892"/>
                    <a:pt x="2421" y="3981"/>
                    <a:pt x="2336" y="4072"/>
                  </a:cubicBezTo>
                  <a:cubicBezTo>
                    <a:pt x="2276" y="4146"/>
                    <a:pt x="2199" y="4224"/>
                    <a:pt x="2119" y="4294"/>
                  </a:cubicBezTo>
                  <a:cubicBezTo>
                    <a:pt x="1862" y="4541"/>
                    <a:pt x="1554" y="4737"/>
                    <a:pt x="1220" y="4881"/>
                  </a:cubicBezTo>
                  <a:lnTo>
                    <a:pt x="1220" y="61708"/>
                  </a:lnTo>
                  <a:lnTo>
                    <a:pt x="1" y="61708"/>
                  </a:lnTo>
                  <a:lnTo>
                    <a:pt x="1" y="63083"/>
                  </a:lnTo>
                  <a:lnTo>
                    <a:pt x="17504" y="63083"/>
                  </a:lnTo>
                  <a:lnTo>
                    <a:pt x="17504" y="61708"/>
                  </a:lnTo>
                  <a:lnTo>
                    <a:pt x="16285" y="61708"/>
                  </a:lnTo>
                  <a:lnTo>
                    <a:pt x="16285" y="4878"/>
                  </a:lnTo>
                  <a:cubicBezTo>
                    <a:pt x="15946" y="4729"/>
                    <a:pt x="15630" y="4527"/>
                    <a:pt x="15362" y="4271"/>
                  </a:cubicBezTo>
                  <a:cubicBezTo>
                    <a:pt x="15305" y="4222"/>
                    <a:pt x="15227" y="4142"/>
                    <a:pt x="15147" y="4046"/>
                  </a:cubicBezTo>
                  <a:cubicBezTo>
                    <a:pt x="15083" y="3977"/>
                    <a:pt x="15012" y="3888"/>
                    <a:pt x="14953" y="3800"/>
                  </a:cubicBezTo>
                  <a:lnTo>
                    <a:pt x="14885" y="3706"/>
                  </a:lnTo>
                  <a:cubicBezTo>
                    <a:pt x="14838" y="3635"/>
                    <a:pt x="14820" y="3603"/>
                    <a:pt x="14812" y="3586"/>
                  </a:cubicBezTo>
                  <a:lnTo>
                    <a:pt x="14744" y="3468"/>
                  </a:lnTo>
                  <a:lnTo>
                    <a:pt x="14678" y="3332"/>
                  </a:lnTo>
                  <a:cubicBezTo>
                    <a:pt x="14502" y="2958"/>
                    <a:pt x="14410" y="2587"/>
                    <a:pt x="14394" y="2189"/>
                  </a:cubicBezTo>
                  <a:cubicBezTo>
                    <a:pt x="14361" y="1451"/>
                    <a:pt x="14654" y="708"/>
                    <a:pt x="15161" y="223"/>
                  </a:cubicBezTo>
                  <a:lnTo>
                    <a:pt x="15161" y="0"/>
                  </a:lnTo>
                  <a:cubicBezTo>
                    <a:pt x="15080" y="8"/>
                    <a:pt x="15012" y="14"/>
                    <a:pt x="15012" y="14"/>
                  </a:cubicBezTo>
                  <a:cubicBezTo>
                    <a:pt x="14946" y="25"/>
                    <a:pt x="14807" y="46"/>
                    <a:pt x="14614" y="65"/>
                  </a:cubicBezTo>
                  <a:cubicBezTo>
                    <a:pt x="14487" y="74"/>
                    <a:pt x="14361" y="86"/>
                    <a:pt x="14221" y="98"/>
                  </a:cubicBezTo>
                  <a:lnTo>
                    <a:pt x="14191" y="101"/>
                  </a:lnTo>
                  <a:cubicBezTo>
                    <a:pt x="13905" y="127"/>
                    <a:pt x="13548" y="158"/>
                    <a:pt x="13151" y="178"/>
                  </a:cubicBezTo>
                  <a:lnTo>
                    <a:pt x="11904" y="241"/>
                  </a:lnTo>
                  <a:cubicBezTo>
                    <a:pt x="11646" y="256"/>
                    <a:pt x="11378" y="270"/>
                    <a:pt x="11102" y="274"/>
                  </a:cubicBezTo>
                  <a:lnTo>
                    <a:pt x="10726" y="285"/>
                  </a:lnTo>
                  <a:cubicBezTo>
                    <a:pt x="10474" y="291"/>
                    <a:pt x="10217" y="298"/>
                    <a:pt x="9956" y="300"/>
                  </a:cubicBezTo>
                  <a:lnTo>
                    <a:pt x="8780" y="310"/>
                  </a:lnTo>
                  <a:lnTo>
                    <a:pt x="7588" y="301"/>
                  </a:lnTo>
                  <a:cubicBezTo>
                    <a:pt x="7315" y="301"/>
                    <a:pt x="7039" y="293"/>
                    <a:pt x="6769" y="286"/>
                  </a:cubicBezTo>
                  <a:lnTo>
                    <a:pt x="6433" y="276"/>
                  </a:lnTo>
                  <a:cubicBezTo>
                    <a:pt x="5936" y="265"/>
                    <a:pt x="5442" y="236"/>
                    <a:pt x="5044" y="215"/>
                  </a:cubicBezTo>
                  <a:lnTo>
                    <a:pt x="4972" y="211"/>
                  </a:lnTo>
                  <a:cubicBezTo>
                    <a:pt x="4771" y="199"/>
                    <a:pt x="4579" y="189"/>
                    <a:pt x="4395" y="180"/>
                  </a:cubicBezTo>
                  <a:cubicBezTo>
                    <a:pt x="4005" y="163"/>
                    <a:pt x="3668" y="127"/>
                    <a:pt x="3399" y="97"/>
                  </a:cubicBezTo>
                  <a:lnTo>
                    <a:pt x="3364" y="93"/>
                  </a:lnTo>
                  <a:cubicBezTo>
                    <a:pt x="3232" y="79"/>
                    <a:pt x="3114" y="65"/>
                    <a:pt x="3006" y="57"/>
                  </a:cubicBezTo>
                  <a:cubicBezTo>
                    <a:pt x="2980" y="56"/>
                    <a:pt x="2940" y="55"/>
                    <a:pt x="2900" y="51"/>
                  </a:cubicBezTo>
                  <a:cubicBezTo>
                    <a:pt x="2900" y="51"/>
                    <a:pt x="2589" y="23"/>
                    <a:pt x="23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7"/>
            <p:cNvSpPr/>
            <p:nvPr/>
          </p:nvSpPr>
          <p:spPr>
            <a:xfrm>
              <a:off x="3340925" y="454625"/>
              <a:ext cx="596000" cy="181350"/>
            </a:xfrm>
            <a:custGeom>
              <a:avLst/>
              <a:gdLst/>
              <a:ahLst/>
              <a:cxnLst/>
              <a:rect l="l" t="t" r="r" b="b"/>
              <a:pathLst>
                <a:path w="23840" h="7254" extrusionOk="0">
                  <a:moveTo>
                    <a:pt x="18486" y="1"/>
                  </a:moveTo>
                  <a:lnTo>
                    <a:pt x="17604" y="11"/>
                  </a:lnTo>
                  <a:cubicBezTo>
                    <a:pt x="17577" y="12"/>
                    <a:pt x="17548" y="13"/>
                    <a:pt x="17527" y="15"/>
                  </a:cubicBezTo>
                  <a:cubicBezTo>
                    <a:pt x="17511" y="17"/>
                    <a:pt x="17492" y="19"/>
                    <a:pt x="17475" y="23"/>
                  </a:cubicBezTo>
                  <a:lnTo>
                    <a:pt x="17309" y="32"/>
                  </a:lnTo>
                  <a:cubicBezTo>
                    <a:pt x="17018" y="45"/>
                    <a:pt x="16670" y="62"/>
                    <a:pt x="16274" y="71"/>
                  </a:cubicBezTo>
                  <a:cubicBezTo>
                    <a:pt x="16068" y="75"/>
                    <a:pt x="15850" y="81"/>
                    <a:pt x="15622" y="88"/>
                  </a:cubicBezTo>
                  <a:cubicBezTo>
                    <a:pt x="15196" y="99"/>
                    <a:pt x="14736" y="111"/>
                    <a:pt x="14255" y="116"/>
                  </a:cubicBezTo>
                  <a:lnTo>
                    <a:pt x="11940" y="135"/>
                  </a:lnTo>
                  <a:lnTo>
                    <a:pt x="9621" y="117"/>
                  </a:lnTo>
                  <a:cubicBezTo>
                    <a:pt x="9140" y="116"/>
                    <a:pt x="8683" y="101"/>
                    <a:pt x="8258" y="90"/>
                  </a:cubicBezTo>
                  <a:cubicBezTo>
                    <a:pt x="8028" y="84"/>
                    <a:pt x="7809" y="78"/>
                    <a:pt x="7601" y="74"/>
                  </a:cubicBezTo>
                  <a:cubicBezTo>
                    <a:pt x="7212" y="64"/>
                    <a:pt x="6868" y="48"/>
                    <a:pt x="6580" y="34"/>
                  </a:cubicBezTo>
                  <a:lnTo>
                    <a:pt x="6320" y="19"/>
                  </a:lnTo>
                  <a:cubicBezTo>
                    <a:pt x="6292" y="16"/>
                    <a:pt x="6263" y="12"/>
                    <a:pt x="6232" y="12"/>
                  </a:cubicBezTo>
                  <a:lnTo>
                    <a:pt x="6023" y="9"/>
                  </a:lnTo>
                  <a:cubicBezTo>
                    <a:pt x="5860" y="4"/>
                    <a:pt x="5726" y="3"/>
                    <a:pt x="5644" y="3"/>
                  </a:cubicBezTo>
                  <a:lnTo>
                    <a:pt x="5352" y="2"/>
                  </a:lnTo>
                  <a:cubicBezTo>
                    <a:pt x="5047" y="2"/>
                    <a:pt x="4772" y="8"/>
                    <a:pt x="4484" y="22"/>
                  </a:cubicBezTo>
                  <a:cubicBezTo>
                    <a:pt x="4087" y="46"/>
                    <a:pt x="3657" y="81"/>
                    <a:pt x="3169" y="192"/>
                  </a:cubicBezTo>
                  <a:cubicBezTo>
                    <a:pt x="2745" y="288"/>
                    <a:pt x="2123" y="494"/>
                    <a:pt x="1554" y="942"/>
                  </a:cubicBezTo>
                  <a:cubicBezTo>
                    <a:pt x="1273" y="1178"/>
                    <a:pt x="1057" y="1401"/>
                    <a:pt x="899" y="1609"/>
                  </a:cubicBezTo>
                  <a:cubicBezTo>
                    <a:pt x="812" y="1712"/>
                    <a:pt x="741" y="1817"/>
                    <a:pt x="672" y="1917"/>
                  </a:cubicBezTo>
                  <a:lnTo>
                    <a:pt x="550" y="2099"/>
                  </a:lnTo>
                  <a:lnTo>
                    <a:pt x="443" y="2286"/>
                  </a:lnTo>
                  <a:cubicBezTo>
                    <a:pt x="425" y="2319"/>
                    <a:pt x="402" y="2358"/>
                    <a:pt x="377" y="2413"/>
                  </a:cubicBezTo>
                  <a:lnTo>
                    <a:pt x="262" y="2668"/>
                  </a:lnTo>
                  <a:cubicBezTo>
                    <a:pt x="237" y="2727"/>
                    <a:pt x="218" y="2787"/>
                    <a:pt x="199" y="2845"/>
                  </a:cubicBezTo>
                  <a:lnTo>
                    <a:pt x="175" y="2919"/>
                  </a:lnTo>
                  <a:cubicBezTo>
                    <a:pt x="123" y="3078"/>
                    <a:pt x="83" y="3248"/>
                    <a:pt x="56" y="3439"/>
                  </a:cubicBezTo>
                  <a:cubicBezTo>
                    <a:pt x="0" y="3779"/>
                    <a:pt x="4" y="4141"/>
                    <a:pt x="66" y="4515"/>
                  </a:cubicBezTo>
                  <a:cubicBezTo>
                    <a:pt x="179" y="5220"/>
                    <a:pt x="531" y="5892"/>
                    <a:pt x="1059" y="6405"/>
                  </a:cubicBezTo>
                  <a:cubicBezTo>
                    <a:pt x="1333" y="6665"/>
                    <a:pt x="1631" y="6868"/>
                    <a:pt x="1948" y="7010"/>
                  </a:cubicBezTo>
                  <a:cubicBezTo>
                    <a:pt x="2293" y="7166"/>
                    <a:pt x="2648" y="7245"/>
                    <a:pt x="3031" y="7253"/>
                  </a:cubicBezTo>
                  <a:lnTo>
                    <a:pt x="3088" y="7253"/>
                  </a:lnTo>
                  <a:cubicBezTo>
                    <a:pt x="3782" y="7253"/>
                    <a:pt x="4465" y="6982"/>
                    <a:pt x="4951" y="6520"/>
                  </a:cubicBezTo>
                  <a:cubicBezTo>
                    <a:pt x="5011" y="6465"/>
                    <a:pt x="5072" y="6405"/>
                    <a:pt x="5129" y="6336"/>
                  </a:cubicBezTo>
                  <a:cubicBezTo>
                    <a:pt x="5196" y="6264"/>
                    <a:pt x="5249" y="6197"/>
                    <a:pt x="5290" y="6135"/>
                  </a:cubicBezTo>
                  <a:lnTo>
                    <a:pt x="5376" y="6013"/>
                  </a:lnTo>
                  <a:cubicBezTo>
                    <a:pt x="5403" y="5972"/>
                    <a:pt x="5406" y="5966"/>
                    <a:pt x="5407" y="5966"/>
                  </a:cubicBezTo>
                  <a:lnTo>
                    <a:pt x="5487" y="5824"/>
                  </a:lnTo>
                  <a:lnTo>
                    <a:pt x="5540" y="5715"/>
                  </a:lnTo>
                  <a:cubicBezTo>
                    <a:pt x="5680" y="5415"/>
                    <a:pt x="5755" y="5110"/>
                    <a:pt x="5769" y="4781"/>
                  </a:cubicBezTo>
                  <a:cubicBezTo>
                    <a:pt x="5797" y="4160"/>
                    <a:pt x="5543" y="3536"/>
                    <a:pt x="5117" y="3160"/>
                  </a:cubicBezTo>
                  <a:cubicBezTo>
                    <a:pt x="4801" y="2860"/>
                    <a:pt x="4373" y="2688"/>
                    <a:pt x="3945" y="2688"/>
                  </a:cubicBezTo>
                  <a:cubicBezTo>
                    <a:pt x="3846" y="2688"/>
                    <a:pt x="3749" y="2697"/>
                    <a:pt x="3663" y="2715"/>
                  </a:cubicBezTo>
                  <a:cubicBezTo>
                    <a:pt x="3219" y="2791"/>
                    <a:pt x="2827" y="3084"/>
                    <a:pt x="2666" y="3459"/>
                  </a:cubicBezTo>
                  <a:cubicBezTo>
                    <a:pt x="2512" y="3793"/>
                    <a:pt x="2527" y="4080"/>
                    <a:pt x="2535" y="4203"/>
                  </a:cubicBezTo>
                  <a:lnTo>
                    <a:pt x="2548" y="4445"/>
                  </a:lnTo>
                  <a:lnTo>
                    <a:pt x="3039" y="4445"/>
                  </a:lnTo>
                  <a:lnTo>
                    <a:pt x="3293" y="4439"/>
                  </a:lnTo>
                  <a:lnTo>
                    <a:pt x="3294" y="4186"/>
                  </a:lnTo>
                  <a:cubicBezTo>
                    <a:pt x="3294" y="4094"/>
                    <a:pt x="3304" y="3956"/>
                    <a:pt x="3380" y="3818"/>
                  </a:cubicBezTo>
                  <a:cubicBezTo>
                    <a:pt x="3437" y="3712"/>
                    <a:pt x="3572" y="3593"/>
                    <a:pt x="3790" y="3571"/>
                  </a:cubicBezTo>
                  <a:cubicBezTo>
                    <a:pt x="3815" y="3566"/>
                    <a:pt x="3842" y="3566"/>
                    <a:pt x="3868" y="3566"/>
                  </a:cubicBezTo>
                  <a:cubicBezTo>
                    <a:pt x="4085" y="3566"/>
                    <a:pt x="4295" y="3663"/>
                    <a:pt x="4453" y="3837"/>
                  </a:cubicBezTo>
                  <a:cubicBezTo>
                    <a:pt x="4657" y="4050"/>
                    <a:pt x="4756" y="4373"/>
                    <a:pt x="4716" y="4701"/>
                  </a:cubicBezTo>
                  <a:cubicBezTo>
                    <a:pt x="4697" y="4869"/>
                    <a:pt x="4638" y="5049"/>
                    <a:pt x="4554" y="5197"/>
                  </a:cubicBezTo>
                  <a:lnTo>
                    <a:pt x="4528" y="5245"/>
                  </a:lnTo>
                  <a:cubicBezTo>
                    <a:pt x="4528" y="5245"/>
                    <a:pt x="4452" y="5356"/>
                    <a:pt x="4444" y="5368"/>
                  </a:cubicBezTo>
                  <a:lnTo>
                    <a:pt x="4443" y="5367"/>
                  </a:lnTo>
                  <a:lnTo>
                    <a:pt x="4382" y="5438"/>
                  </a:lnTo>
                  <a:cubicBezTo>
                    <a:pt x="4357" y="5470"/>
                    <a:pt x="4328" y="5500"/>
                    <a:pt x="4289" y="5537"/>
                  </a:cubicBezTo>
                  <a:cubicBezTo>
                    <a:pt x="4259" y="5567"/>
                    <a:pt x="4231" y="5596"/>
                    <a:pt x="4184" y="5629"/>
                  </a:cubicBezTo>
                  <a:cubicBezTo>
                    <a:pt x="3926" y="5839"/>
                    <a:pt x="3585" y="5958"/>
                    <a:pt x="3249" y="5958"/>
                  </a:cubicBezTo>
                  <a:cubicBezTo>
                    <a:pt x="3201" y="5958"/>
                    <a:pt x="3154" y="5955"/>
                    <a:pt x="3102" y="5950"/>
                  </a:cubicBezTo>
                  <a:cubicBezTo>
                    <a:pt x="2923" y="5933"/>
                    <a:pt x="2723" y="5873"/>
                    <a:pt x="2567" y="5787"/>
                  </a:cubicBezTo>
                  <a:cubicBezTo>
                    <a:pt x="2398" y="5696"/>
                    <a:pt x="2238" y="5566"/>
                    <a:pt x="2093" y="5405"/>
                  </a:cubicBezTo>
                  <a:cubicBezTo>
                    <a:pt x="1818" y="5091"/>
                    <a:pt x="1652" y="4702"/>
                    <a:pt x="1625" y="4310"/>
                  </a:cubicBezTo>
                  <a:cubicBezTo>
                    <a:pt x="1608" y="4101"/>
                    <a:pt x="1621" y="3909"/>
                    <a:pt x="1664" y="3737"/>
                  </a:cubicBezTo>
                  <a:cubicBezTo>
                    <a:pt x="1690" y="3630"/>
                    <a:pt x="1715" y="3547"/>
                    <a:pt x="1745" y="3478"/>
                  </a:cubicBezTo>
                  <a:cubicBezTo>
                    <a:pt x="1745" y="3478"/>
                    <a:pt x="1791" y="3366"/>
                    <a:pt x="1795" y="3360"/>
                  </a:cubicBezTo>
                  <a:cubicBezTo>
                    <a:pt x="1820" y="3316"/>
                    <a:pt x="1844" y="3274"/>
                    <a:pt x="1869" y="3223"/>
                  </a:cubicBezTo>
                  <a:cubicBezTo>
                    <a:pt x="1874" y="3214"/>
                    <a:pt x="1989" y="3045"/>
                    <a:pt x="1989" y="3045"/>
                  </a:cubicBezTo>
                  <a:lnTo>
                    <a:pt x="2083" y="2929"/>
                  </a:lnTo>
                  <a:cubicBezTo>
                    <a:pt x="2130" y="2871"/>
                    <a:pt x="2176" y="2812"/>
                    <a:pt x="2241" y="2748"/>
                  </a:cubicBezTo>
                  <a:cubicBezTo>
                    <a:pt x="2365" y="2606"/>
                    <a:pt x="2500" y="2502"/>
                    <a:pt x="2641" y="2398"/>
                  </a:cubicBezTo>
                  <a:cubicBezTo>
                    <a:pt x="2895" y="2233"/>
                    <a:pt x="3181" y="2130"/>
                    <a:pt x="3538" y="2078"/>
                  </a:cubicBezTo>
                  <a:cubicBezTo>
                    <a:pt x="3754" y="2047"/>
                    <a:pt x="3992" y="2032"/>
                    <a:pt x="4285" y="2032"/>
                  </a:cubicBezTo>
                  <a:cubicBezTo>
                    <a:pt x="4367" y="2032"/>
                    <a:pt x="4446" y="2033"/>
                    <a:pt x="4521" y="2034"/>
                  </a:cubicBezTo>
                  <a:cubicBezTo>
                    <a:pt x="4787" y="2042"/>
                    <a:pt x="5056" y="2055"/>
                    <a:pt x="5342" y="2080"/>
                  </a:cubicBezTo>
                  <a:lnTo>
                    <a:pt x="6125" y="2151"/>
                  </a:lnTo>
                  <a:cubicBezTo>
                    <a:pt x="6150" y="2153"/>
                    <a:pt x="6175" y="2155"/>
                    <a:pt x="6187" y="2155"/>
                  </a:cubicBezTo>
                  <a:lnTo>
                    <a:pt x="6193" y="2155"/>
                  </a:lnTo>
                  <a:cubicBezTo>
                    <a:pt x="6318" y="2163"/>
                    <a:pt x="6458" y="2179"/>
                    <a:pt x="6613" y="2196"/>
                  </a:cubicBezTo>
                  <a:cubicBezTo>
                    <a:pt x="6877" y="2225"/>
                    <a:pt x="7206" y="2263"/>
                    <a:pt x="7588" y="2278"/>
                  </a:cubicBezTo>
                  <a:cubicBezTo>
                    <a:pt x="7795" y="2286"/>
                    <a:pt x="8014" y="2300"/>
                    <a:pt x="8244" y="2312"/>
                  </a:cubicBezTo>
                  <a:cubicBezTo>
                    <a:pt x="8660" y="2337"/>
                    <a:pt x="9132" y="2362"/>
                    <a:pt x="9617" y="2373"/>
                  </a:cubicBezTo>
                  <a:lnTo>
                    <a:pt x="9955" y="2383"/>
                  </a:lnTo>
                  <a:cubicBezTo>
                    <a:pt x="10219" y="2391"/>
                    <a:pt x="10491" y="2398"/>
                    <a:pt x="10762" y="2398"/>
                  </a:cubicBezTo>
                  <a:lnTo>
                    <a:pt x="11945" y="2407"/>
                  </a:lnTo>
                  <a:lnTo>
                    <a:pt x="13122" y="2397"/>
                  </a:lnTo>
                  <a:cubicBezTo>
                    <a:pt x="13379" y="2394"/>
                    <a:pt x="13633" y="2387"/>
                    <a:pt x="13881" y="2381"/>
                  </a:cubicBezTo>
                  <a:lnTo>
                    <a:pt x="14265" y="2371"/>
                  </a:lnTo>
                  <a:cubicBezTo>
                    <a:pt x="14533" y="2367"/>
                    <a:pt x="14796" y="2352"/>
                    <a:pt x="15049" y="2340"/>
                  </a:cubicBezTo>
                  <a:lnTo>
                    <a:pt x="16297" y="2275"/>
                  </a:lnTo>
                  <a:cubicBezTo>
                    <a:pt x="16690" y="2255"/>
                    <a:pt x="17045" y="2224"/>
                    <a:pt x="17330" y="2198"/>
                  </a:cubicBezTo>
                  <a:cubicBezTo>
                    <a:pt x="17480" y="2186"/>
                    <a:pt x="17615" y="2172"/>
                    <a:pt x="17738" y="2163"/>
                  </a:cubicBezTo>
                  <a:cubicBezTo>
                    <a:pt x="17905" y="2148"/>
                    <a:pt x="18039" y="2129"/>
                    <a:pt x="18116" y="2115"/>
                  </a:cubicBezTo>
                  <a:lnTo>
                    <a:pt x="18491" y="2080"/>
                  </a:lnTo>
                  <a:cubicBezTo>
                    <a:pt x="18783" y="2055"/>
                    <a:pt x="19055" y="2040"/>
                    <a:pt x="19322" y="2033"/>
                  </a:cubicBezTo>
                  <a:cubicBezTo>
                    <a:pt x="19399" y="2032"/>
                    <a:pt x="19479" y="2030"/>
                    <a:pt x="19561" y="2030"/>
                  </a:cubicBezTo>
                  <a:cubicBezTo>
                    <a:pt x="19855" y="2030"/>
                    <a:pt x="20094" y="2045"/>
                    <a:pt x="20308" y="2076"/>
                  </a:cubicBezTo>
                  <a:cubicBezTo>
                    <a:pt x="20666" y="2130"/>
                    <a:pt x="20951" y="2232"/>
                    <a:pt x="21193" y="2388"/>
                  </a:cubicBezTo>
                  <a:cubicBezTo>
                    <a:pt x="21346" y="2500"/>
                    <a:pt x="21480" y="2603"/>
                    <a:pt x="21619" y="2761"/>
                  </a:cubicBezTo>
                  <a:cubicBezTo>
                    <a:pt x="21669" y="2809"/>
                    <a:pt x="21715" y="2869"/>
                    <a:pt x="21761" y="2926"/>
                  </a:cubicBezTo>
                  <a:lnTo>
                    <a:pt x="21816" y="2996"/>
                  </a:lnTo>
                  <a:lnTo>
                    <a:pt x="21841" y="3025"/>
                  </a:lnTo>
                  <a:lnTo>
                    <a:pt x="21921" y="3146"/>
                  </a:lnTo>
                  <a:lnTo>
                    <a:pt x="21923" y="3146"/>
                  </a:lnTo>
                  <a:lnTo>
                    <a:pt x="21953" y="3189"/>
                  </a:lnTo>
                  <a:cubicBezTo>
                    <a:pt x="21962" y="3201"/>
                    <a:pt x="21969" y="3212"/>
                    <a:pt x="21978" y="3230"/>
                  </a:cubicBezTo>
                  <a:cubicBezTo>
                    <a:pt x="21999" y="3273"/>
                    <a:pt x="22024" y="3316"/>
                    <a:pt x="22041" y="3345"/>
                  </a:cubicBezTo>
                  <a:cubicBezTo>
                    <a:pt x="22052" y="3363"/>
                    <a:pt x="22060" y="3387"/>
                    <a:pt x="22070" y="3408"/>
                  </a:cubicBezTo>
                  <a:lnTo>
                    <a:pt x="22097" y="3471"/>
                  </a:lnTo>
                  <a:cubicBezTo>
                    <a:pt x="22128" y="3543"/>
                    <a:pt x="22153" y="3628"/>
                    <a:pt x="22182" y="3738"/>
                  </a:cubicBezTo>
                  <a:cubicBezTo>
                    <a:pt x="22224" y="3906"/>
                    <a:pt x="22236" y="4099"/>
                    <a:pt x="22220" y="4311"/>
                  </a:cubicBezTo>
                  <a:cubicBezTo>
                    <a:pt x="22192" y="4701"/>
                    <a:pt x="22026" y="5089"/>
                    <a:pt x="21754" y="5400"/>
                  </a:cubicBezTo>
                  <a:cubicBezTo>
                    <a:pt x="21608" y="5564"/>
                    <a:pt x="21445" y="5694"/>
                    <a:pt x="21276" y="5786"/>
                  </a:cubicBezTo>
                  <a:cubicBezTo>
                    <a:pt x="21122" y="5871"/>
                    <a:pt x="20922" y="5931"/>
                    <a:pt x="20741" y="5948"/>
                  </a:cubicBezTo>
                  <a:cubicBezTo>
                    <a:pt x="20693" y="5953"/>
                    <a:pt x="20644" y="5957"/>
                    <a:pt x="20597" y="5957"/>
                  </a:cubicBezTo>
                  <a:cubicBezTo>
                    <a:pt x="20261" y="5957"/>
                    <a:pt x="19920" y="5838"/>
                    <a:pt x="19649" y="5619"/>
                  </a:cubicBezTo>
                  <a:cubicBezTo>
                    <a:pt x="19615" y="5594"/>
                    <a:pt x="19587" y="5567"/>
                    <a:pt x="19547" y="5527"/>
                  </a:cubicBezTo>
                  <a:cubicBezTo>
                    <a:pt x="19516" y="5500"/>
                    <a:pt x="19487" y="5470"/>
                    <a:pt x="19455" y="5429"/>
                  </a:cubicBezTo>
                  <a:lnTo>
                    <a:pt x="19395" y="5358"/>
                  </a:lnTo>
                  <a:lnTo>
                    <a:pt x="19328" y="5263"/>
                  </a:lnTo>
                  <a:lnTo>
                    <a:pt x="19291" y="5196"/>
                  </a:lnTo>
                  <a:cubicBezTo>
                    <a:pt x="19207" y="5048"/>
                    <a:pt x="19148" y="4868"/>
                    <a:pt x="19128" y="4699"/>
                  </a:cubicBezTo>
                  <a:cubicBezTo>
                    <a:pt x="19090" y="4371"/>
                    <a:pt x="19188" y="4049"/>
                    <a:pt x="19399" y="3828"/>
                  </a:cubicBezTo>
                  <a:cubicBezTo>
                    <a:pt x="19549" y="3660"/>
                    <a:pt x="19761" y="3563"/>
                    <a:pt x="19978" y="3563"/>
                  </a:cubicBezTo>
                  <a:cubicBezTo>
                    <a:pt x="20003" y="3563"/>
                    <a:pt x="20030" y="3565"/>
                    <a:pt x="20060" y="3568"/>
                  </a:cubicBezTo>
                  <a:cubicBezTo>
                    <a:pt x="20272" y="3591"/>
                    <a:pt x="20408" y="3711"/>
                    <a:pt x="20467" y="3819"/>
                  </a:cubicBezTo>
                  <a:cubicBezTo>
                    <a:pt x="20539" y="3947"/>
                    <a:pt x="20549" y="4078"/>
                    <a:pt x="20551" y="4165"/>
                  </a:cubicBezTo>
                  <a:lnTo>
                    <a:pt x="20556" y="4415"/>
                  </a:lnTo>
                  <a:lnTo>
                    <a:pt x="21300" y="4415"/>
                  </a:lnTo>
                  <a:lnTo>
                    <a:pt x="21311" y="4173"/>
                  </a:lnTo>
                  <a:cubicBezTo>
                    <a:pt x="21318" y="4006"/>
                    <a:pt x="21315" y="3750"/>
                    <a:pt x="21182" y="3463"/>
                  </a:cubicBezTo>
                  <a:cubicBezTo>
                    <a:pt x="21016" y="3084"/>
                    <a:pt x="20625" y="2789"/>
                    <a:pt x="20190" y="2716"/>
                  </a:cubicBezTo>
                  <a:cubicBezTo>
                    <a:pt x="20097" y="2697"/>
                    <a:pt x="19999" y="2686"/>
                    <a:pt x="19900" y="2686"/>
                  </a:cubicBezTo>
                  <a:cubicBezTo>
                    <a:pt x="19471" y="2686"/>
                    <a:pt x="19044" y="2859"/>
                    <a:pt x="18735" y="3152"/>
                  </a:cubicBezTo>
                  <a:cubicBezTo>
                    <a:pt x="18301" y="3535"/>
                    <a:pt x="18049" y="4157"/>
                    <a:pt x="18076" y="4778"/>
                  </a:cubicBezTo>
                  <a:cubicBezTo>
                    <a:pt x="18090" y="5107"/>
                    <a:pt x="18166" y="5413"/>
                    <a:pt x="18307" y="5718"/>
                  </a:cubicBezTo>
                  <a:lnTo>
                    <a:pt x="18366" y="5839"/>
                  </a:lnTo>
                  <a:lnTo>
                    <a:pt x="18435" y="5961"/>
                  </a:lnTo>
                  <a:cubicBezTo>
                    <a:pt x="18438" y="5966"/>
                    <a:pt x="18440" y="5972"/>
                    <a:pt x="18472" y="6020"/>
                  </a:cubicBezTo>
                  <a:lnTo>
                    <a:pt x="18548" y="6127"/>
                  </a:lnTo>
                  <a:cubicBezTo>
                    <a:pt x="18594" y="6195"/>
                    <a:pt x="18648" y="6263"/>
                    <a:pt x="18707" y="6326"/>
                  </a:cubicBezTo>
                  <a:cubicBezTo>
                    <a:pt x="18773" y="6405"/>
                    <a:pt x="18833" y="6465"/>
                    <a:pt x="18884" y="6510"/>
                  </a:cubicBezTo>
                  <a:cubicBezTo>
                    <a:pt x="19378" y="6981"/>
                    <a:pt x="20061" y="7251"/>
                    <a:pt x="20754" y="7251"/>
                  </a:cubicBezTo>
                  <a:lnTo>
                    <a:pt x="20809" y="7251"/>
                  </a:lnTo>
                  <a:cubicBezTo>
                    <a:pt x="21193" y="7243"/>
                    <a:pt x="21548" y="7163"/>
                    <a:pt x="21894" y="7009"/>
                  </a:cubicBezTo>
                  <a:cubicBezTo>
                    <a:pt x="22210" y="6866"/>
                    <a:pt x="22508" y="6664"/>
                    <a:pt x="22784" y="6402"/>
                  </a:cubicBezTo>
                  <a:cubicBezTo>
                    <a:pt x="23311" y="5891"/>
                    <a:pt x="23662" y="5219"/>
                    <a:pt x="23774" y="4512"/>
                  </a:cubicBezTo>
                  <a:cubicBezTo>
                    <a:pt x="23836" y="4140"/>
                    <a:pt x="23840" y="3777"/>
                    <a:pt x="23785" y="3439"/>
                  </a:cubicBezTo>
                  <a:cubicBezTo>
                    <a:pt x="23758" y="3245"/>
                    <a:pt x="23718" y="3075"/>
                    <a:pt x="23663" y="2912"/>
                  </a:cubicBezTo>
                  <a:lnTo>
                    <a:pt x="23641" y="2842"/>
                  </a:lnTo>
                  <a:cubicBezTo>
                    <a:pt x="23621" y="2783"/>
                    <a:pt x="23603" y="2725"/>
                    <a:pt x="23574" y="2653"/>
                  </a:cubicBezTo>
                  <a:lnTo>
                    <a:pt x="23462" y="2409"/>
                  </a:lnTo>
                  <a:cubicBezTo>
                    <a:pt x="23438" y="2355"/>
                    <a:pt x="23416" y="2315"/>
                    <a:pt x="23400" y="2289"/>
                  </a:cubicBezTo>
                  <a:lnTo>
                    <a:pt x="23293" y="2102"/>
                  </a:lnTo>
                  <a:lnTo>
                    <a:pt x="23261" y="2052"/>
                  </a:lnTo>
                  <a:lnTo>
                    <a:pt x="23168" y="1916"/>
                  </a:lnTo>
                  <a:cubicBezTo>
                    <a:pt x="23098" y="1814"/>
                    <a:pt x="23028" y="1711"/>
                    <a:pt x="22949" y="1619"/>
                  </a:cubicBezTo>
                  <a:cubicBezTo>
                    <a:pt x="22783" y="1399"/>
                    <a:pt x="22567" y="1177"/>
                    <a:pt x="22279" y="936"/>
                  </a:cubicBezTo>
                  <a:cubicBezTo>
                    <a:pt x="21717" y="493"/>
                    <a:pt x="21095" y="286"/>
                    <a:pt x="20671" y="191"/>
                  </a:cubicBezTo>
                  <a:cubicBezTo>
                    <a:pt x="20182" y="80"/>
                    <a:pt x="19752" y="45"/>
                    <a:pt x="19352" y="21"/>
                  </a:cubicBezTo>
                  <a:cubicBezTo>
                    <a:pt x="19067" y="7"/>
                    <a:pt x="18793" y="1"/>
                    <a:pt x="184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7"/>
            <p:cNvSpPr/>
            <p:nvPr/>
          </p:nvSpPr>
          <p:spPr>
            <a:xfrm>
              <a:off x="3349300" y="2190200"/>
              <a:ext cx="579325" cy="89275"/>
            </a:xfrm>
            <a:custGeom>
              <a:avLst/>
              <a:gdLst/>
              <a:ahLst/>
              <a:cxnLst/>
              <a:rect l="l" t="t" r="r" b="b"/>
              <a:pathLst>
                <a:path w="23173" h="3571" extrusionOk="0">
                  <a:moveTo>
                    <a:pt x="1" y="0"/>
                  </a:moveTo>
                  <a:lnTo>
                    <a:pt x="1" y="3570"/>
                  </a:lnTo>
                  <a:lnTo>
                    <a:pt x="23172" y="3570"/>
                  </a:lnTo>
                  <a:lnTo>
                    <a:pt x="231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7"/>
            <p:cNvSpPr/>
            <p:nvPr/>
          </p:nvSpPr>
          <p:spPr>
            <a:xfrm>
              <a:off x="3369175" y="2124025"/>
              <a:ext cx="539550" cy="39550"/>
            </a:xfrm>
            <a:custGeom>
              <a:avLst/>
              <a:gdLst/>
              <a:ahLst/>
              <a:cxnLst/>
              <a:rect l="l" t="t" r="r" b="b"/>
              <a:pathLst>
                <a:path w="21582" h="1582" extrusionOk="0">
                  <a:moveTo>
                    <a:pt x="1" y="1"/>
                  </a:moveTo>
                  <a:lnTo>
                    <a:pt x="1" y="1582"/>
                  </a:lnTo>
                  <a:lnTo>
                    <a:pt x="21581" y="1582"/>
                  </a:lnTo>
                  <a:lnTo>
                    <a:pt x="215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7"/>
            <p:cNvSpPr/>
            <p:nvPr/>
          </p:nvSpPr>
          <p:spPr>
            <a:xfrm>
              <a:off x="3398875" y="383350"/>
              <a:ext cx="480150" cy="56500"/>
            </a:xfrm>
            <a:custGeom>
              <a:avLst/>
              <a:gdLst/>
              <a:ahLst/>
              <a:cxnLst/>
              <a:rect l="l" t="t" r="r" b="b"/>
              <a:pathLst>
                <a:path w="19206" h="2260" extrusionOk="0">
                  <a:moveTo>
                    <a:pt x="1" y="0"/>
                  </a:moveTo>
                  <a:lnTo>
                    <a:pt x="1" y="2260"/>
                  </a:lnTo>
                  <a:lnTo>
                    <a:pt x="19205" y="2260"/>
                  </a:lnTo>
                  <a:lnTo>
                    <a:pt x="19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7"/>
            <p:cNvSpPr/>
            <p:nvPr/>
          </p:nvSpPr>
          <p:spPr>
            <a:xfrm>
              <a:off x="3372625" y="344550"/>
              <a:ext cx="532675" cy="28250"/>
            </a:xfrm>
            <a:custGeom>
              <a:avLst/>
              <a:gdLst/>
              <a:ahLst/>
              <a:cxnLst/>
              <a:rect l="l" t="t" r="r" b="b"/>
              <a:pathLst>
                <a:path w="21307" h="1130" extrusionOk="0">
                  <a:moveTo>
                    <a:pt x="0" y="0"/>
                  </a:moveTo>
                  <a:lnTo>
                    <a:pt x="0" y="1129"/>
                  </a:lnTo>
                  <a:lnTo>
                    <a:pt x="21307" y="1129"/>
                  </a:lnTo>
                  <a:lnTo>
                    <a:pt x="2130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1" name="Google Shape;521;p27"/>
          <p:cNvGrpSpPr/>
          <p:nvPr/>
        </p:nvGrpSpPr>
        <p:grpSpPr>
          <a:xfrm>
            <a:off x="8428819" y="42"/>
            <a:ext cx="1584287" cy="5143418"/>
            <a:chOff x="3340925" y="344550"/>
            <a:chExt cx="596000" cy="1934925"/>
          </a:xfrm>
        </p:grpSpPr>
        <p:sp>
          <p:nvSpPr>
            <p:cNvPr id="522" name="Google Shape;522;p27"/>
            <p:cNvSpPr/>
            <p:nvPr/>
          </p:nvSpPr>
          <p:spPr>
            <a:xfrm>
              <a:off x="3420175" y="519875"/>
              <a:ext cx="437625" cy="1577075"/>
            </a:xfrm>
            <a:custGeom>
              <a:avLst/>
              <a:gdLst/>
              <a:ahLst/>
              <a:cxnLst/>
              <a:rect l="l" t="t" r="r" b="b"/>
              <a:pathLst>
                <a:path w="17505" h="63083" extrusionOk="0">
                  <a:moveTo>
                    <a:pt x="7113" y="4269"/>
                  </a:moveTo>
                  <a:lnTo>
                    <a:pt x="7113" y="61708"/>
                  </a:lnTo>
                  <a:lnTo>
                    <a:pt x="4500" y="61708"/>
                  </a:lnTo>
                  <a:lnTo>
                    <a:pt x="4500" y="4269"/>
                  </a:lnTo>
                  <a:close/>
                  <a:moveTo>
                    <a:pt x="13003" y="4269"/>
                  </a:moveTo>
                  <a:lnTo>
                    <a:pt x="13003" y="61708"/>
                  </a:lnTo>
                  <a:lnTo>
                    <a:pt x="10391" y="61708"/>
                  </a:lnTo>
                  <a:lnTo>
                    <a:pt x="10391" y="4269"/>
                  </a:lnTo>
                  <a:close/>
                  <a:moveTo>
                    <a:pt x="2344" y="0"/>
                  </a:moveTo>
                  <a:lnTo>
                    <a:pt x="2344" y="221"/>
                  </a:lnTo>
                  <a:cubicBezTo>
                    <a:pt x="2846" y="690"/>
                    <a:pt x="3144" y="1441"/>
                    <a:pt x="3110" y="2190"/>
                  </a:cubicBezTo>
                  <a:cubicBezTo>
                    <a:pt x="3094" y="2589"/>
                    <a:pt x="3002" y="2958"/>
                    <a:pt x="2832" y="3321"/>
                  </a:cubicBezTo>
                  <a:lnTo>
                    <a:pt x="2770" y="3453"/>
                  </a:lnTo>
                  <a:lnTo>
                    <a:pt x="2691" y="3592"/>
                  </a:lnTo>
                  <a:cubicBezTo>
                    <a:pt x="2684" y="3605"/>
                    <a:pt x="2669" y="3633"/>
                    <a:pt x="2633" y="3687"/>
                  </a:cubicBezTo>
                  <a:lnTo>
                    <a:pt x="2539" y="3820"/>
                  </a:lnTo>
                  <a:cubicBezTo>
                    <a:pt x="2492" y="3892"/>
                    <a:pt x="2421" y="3981"/>
                    <a:pt x="2336" y="4072"/>
                  </a:cubicBezTo>
                  <a:cubicBezTo>
                    <a:pt x="2276" y="4146"/>
                    <a:pt x="2199" y="4224"/>
                    <a:pt x="2119" y="4294"/>
                  </a:cubicBezTo>
                  <a:cubicBezTo>
                    <a:pt x="1862" y="4541"/>
                    <a:pt x="1554" y="4737"/>
                    <a:pt x="1220" y="4881"/>
                  </a:cubicBezTo>
                  <a:lnTo>
                    <a:pt x="1220" y="61708"/>
                  </a:lnTo>
                  <a:lnTo>
                    <a:pt x="1" y="61708"/>
                  </a:lnTo>
                  <a:lnTo>
                    <a:pt x="1" y="63083"/>
                  </a:lnTo>
                  <a:lnTo>
                    <a:pt x="17504" y="63083"/>
                  </a:lnTo>
                  <a:lnTo>
                    <a:pt x="17504" y="61708"/>
                  </a:lnTo>
                  <a:lnTo>
                    <a:pt x="16285" y="61708"/>
                  </a:lnTo>
                  <a:lnTo>
                    <a:pt x="16285" y="4878"/>
                  </a:lnTo>
                  <a:cubicBezTo>
                    <a:pt x="15946" y="4729"/>
                    <a:pt x="15630" y="4527"/>
                    <a:pt x="15362" y="4271"/>
                  </a:cubicBezTo>
                  <a:cubicBezTo>
                    <a:pt x="15305" y="4222"/>
                    <a:pt x="15227" y="4142"/>
                    <a:pt x="15147" y="4046"/>
                  </a:cubicBezTo>
                  <a:cubicBezTo>
                    <a:pt x="15083" y="3977"/>
                    <a:pt x="15012" y="3888"/>
                    <a:pt x="14953" y="3800"/>
                  </a:cubicBezTo>
                  <a:lnTo>
                    <a:pt x="14885" y="3706"/>
                  </a:lnTo>
                  <a:cubicBezTo>
                    <a:pt x="14838" y="3635"/>
                    <a:pt x="14820" y="3603"/>
                    <a:pt x="14812" y="3586"/>
                  </a:cubicBezTo>
                  <a:lnTo>
                    <a:pt x="14744" y="3468"/>
                  </a:lnTo>
                  <a:lnTo>
                    <a:pt x="14678" y="3332"/>
                  </a:lnTo>
                  <a:cubicBezTo>
                    <a:pt x="14502" y="2958"/>
                    <a:pt x="14410" y="2587"/>
                    <a:pt x="14394" y="2189"/>
                  </a:cubicBezTo>
                  <a:cubicBezTo>
                    <a:pt x="14361" y="1451"/>
                    <a:pt x="14654" y="708"/>
                    <a:pt x="15161" y="223"/>
                  </a:cubicBezTo>
                  <a:lnTo>
                    <a:pt x="15161" y="0"/>
                  </a:lnTo>
                  <a:cubicBezTo>
                    <a:pt x="15080" y="8"/>
                    <a:pt x="15012" y="14"/>
                    <a:pt x="15012" y="14"/>
                  </a:cubicBezTo>
                  <a:cubicBezTo>
                    <a:pt x="14946" y="25"/>
                    <a:pt x="14807" y="46"/>
                    <a:pt x="14614" y="65"/>
                  </a:cubicBezTo>
                  <a:cubicBezTo>
                    <a:pt x="14487" y="74"/>
                    <a:pt x="14361" y="86"/>
                    <a:pt x="14221" y="98"/>
                  </a:cubicBezTo>
                  <a:lnTo>
                    <a:pt x="14191" y="101"/>
                  </a:lnTo>
                  <a:cubicBezTo>
                    <a:pt x="13905" y="127"/>
                    <a:pt x="13548" y="158"/>
                    <a:pt x="13151" y="178"/>
                  </a:cubicBezTo>
                  <a:lnTo>
                    <a:pt x="11904" y="241"/>
                  </a:lnTo>
                  <a:cubicBezTo>
                    <a:pt x="11646" y="256"/>
                    <a:pt x="11378" y="270"/>
                    <a:pt x="11102" y="274"/>
                  </a:cubicBezTo>
                  <a:lnTo>
                    <a:pt x="10726" y="285"/>
                  </a:lnTo>
                  <a:cubicBezTo>
                    <a:pt x="10474" y="291"/>
                    <a:pt x="10217" y="298"/>
                    <a:pt x="9956" y="300"/>
                  </a:cubicBezTo>
                  <a:lnTo>
                    <a:pt x="8780" y="310"/>
                  </a:lnTo>
                  <a:lnTo>
                    <a:pt x="7588" y="301"/>
                  </a:lnTo>
                  <a:cubicBezTo>
                    <a:pt x="7315" y="301"/>
                    <a:pt x="7039" y="293"/>
                    <a:pt x="6769" y="286"/>
                  </a:cubicBezTo>
                  <a:lnTo>
                    <a:pt x="6433" y="276"/>
                  </a:lnTo>
                  <a:cubicBezTo>
                    <a:pt x="5936" y="265"/>
                    <a:pt x="5442" y="236"/>
                    <a:pt x="5044" y="215"/>
                  </a:cubicBezTo>
                  <a:lnTo>
                    <a:pt x="4972" y="211"/>
                  </a:lnTo>
                  <a:cubicBezTo>
                    <a:pt x="4771" y="199"/>
                    <a:pt x="4579" y="189"/>
                    <a:pt x="4395" y="180"/>
                  </a:cubicBezTo>
                  <a:cubicBezTo>
                    <a:pt x="4005" y="163"/>
                    <a:pt x="3668" y="127"/>
                    <a:pt x="3399" y="97"/>
                  </a:cubicBezTo>
                  <a:lnTo>
                    <a:pt x="3364" y="93"/>
                  </a:lnTo>
                  <a:cubicBezTo>
                    <a:pt x="3232" y="79"/>
                    <a:pt x="3114" y="65"/>
                    <a:pt x="3006" y="57"/>
                  </a:cubicBezTo>
                  <a:cubicBezTo>
                    <a:pt x="2980" y="56"/>
                    <a:pt x="2940" y="55"/>
                    <a:pt x="2900" y="51"/>
                  </a:cubicBezTo>
                  <a:cubicBezTo>
                    <a:pt x="2900" y="51"/>
                    <a:pt x="2589" y="23"/>
                    <a:pt x="23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7"/>
            <p:cNvSpPr/>
            <p:nvPr/>
          </p:nvSpPr>
          <p:spPr>
            <a:xfrm>
              <a:off x="3340925" y="454625"/>
              <a:ext cx="596000" cy="181350"/>
            </a:xfrm>
            <a:custGeom>
              <a:avLst/>
              <a:gdLst/>
              <a:ahLst/>
              <a:cxnLst/>
              <a:rect l="l" t="t" r="r" b="b"/>
              <a:pathLst>
                <a:path w="23840" h="7254" extrusionOk="0">
                  <a:moveTo>
                    <a:pt x="18486" y="1"/>
                  </a:moveTo>
                  <a:lnTo>
                    <a:pt x="17604" y="11"/>
                  </a:lnTo>
                  <a:cubicBezTo>
                    <a:pt x="17577" y="12"/>
                    <a:pt x="17548" y="13"/>
                    <a:pt x="17527" y="15"/>
                  </a:cubicBezTo>
                  <a:cubicBezTo>
                    <a:pt x="17511" y="17"/>
                    <a:pt x="17492" y="19"/>
                    <a:pt x="17475" y="23"/>
                  </a:cubicBezTo>
                  <a:lnTo>
                    <a:pt x="17309" y="32"/>
                  </a:lnTo>
                  <a:cubicBezTo>
                    <a:pt x="17018" y="45"/>
                    <a:pt x="16670" y="62"/>
                    <a:pt x="16274" y="71"/>
                  </a:cubicBezTo>
                  <a:cubicBezTo>
                    <a:pt x="16068" y="75"/>
                    <a:pt x="15850" y="81"/>
                    <a:pt x="15622" y="88"/>
                  </a:cubicBezTo>
                  <a:cubicBezTo>
                    <a:pt x="15196" y="99"/>
                    <a:pt x="14736" y="111"/>
                    <a:pt x="14255" y="116"/>
                  </a:cubicBezTo>
                  <a:lnTo>
                    <a:pt x="11940" y="135"/>
                  </a:lnTo>
                  <a:lnTo>
                    <a:pt x="9621" y="117"/>
                  </a:lnTo>
                  <a:cubicBezTo>
                    <a:pt x="9140" y="116"/>
                    <a:pt x="8683" y="101"/>
                    <a:pt x="8258" y="90"/>
                  </a:cubicBezTo>
                  <a:cubicBezTo>
                    <a:pt x="8028" y="84"/>
                    <a:pt x="7809" y="78"/>
                    <a:pt x="7601" y="74"/>
                  </a:cubicBezTo>
                  <a:cubicBezTo>
                    <a:pt x="7212" y="64"/>
                    <a:pt x="6868" y="48"/>
                    <a:pt x="6580" y="34"/>
                  </a:cubicBezTo>
                  <a:lnTo>
                    <a:pt x="6320" y="19"/>
                  </a:lnTo>
                  <a:cubicBezTo>
                    <a:pt x="6292" y="16"/>
                    <a:pt x="6263" y="12"/>
                    <a:pt x="6232" y="12"/>
                  </a:cubicBezTo>
                  <a:lnTo>
                    <a:pt x="6023" y="9"/>
                  </a:lnTo>
                  <a:cubicBezTo>
                    <a:pt x="5860" y="4"/>
                    <a:pt x="5726" y="3"/>
                    <a:pt x="5644" y="3"/>
                  </a:cubicBezTo>
                  <a:lnTo>
                    <a:pt x="5352" y="2"/>
                  </a:lnTo>
                  <a:cubicBezTo>
                    <a:pt x="5047" y="2"/>
                    <a:pt x="4772" y="8"/>
                    <a:pt x="4484" y="22"/>
                  </a:cubicBezTo>
                  <a:cubicBezTo>
                    <a:pt x="4087" y="46"/>
                    <a:pt x="3657" y="81"/>
                    <a:pt x="3169" y="192"/>
                  </a:cubicBezTo>
                  <a:cubicBezTo>
                    <a:pt x="2745" y="288"/>
                    <a:pt x="2123" y="494"/>
                    <a:pt x="1554" y="942"/>
                  </a:cubicBezTo>
                  <a:cubicBezTo>
                    <a:pt x="1273" y="1178"/>
                    <a:pt x="1057" y="1401"/>
                    <a:pt x="899" y="1609"/>
                  </a:cubicBezTo>
                  <a:cubicBezTo>
                    <a:pt x="812" y="1712"/>
                    <a:pt x="741" y="1817"/>
                    <a:pt x="672" y="1917"/>
                  </a:cubicBezTo>
                  <a:lnTo>
                    <a:pt x="550" y="2099"/>
                  </a:lnTo>
                  <a:lnTo>
                    <a:pt x="443" y="2286"/>
                  </a:lnTo>
                  <a:cubicBezTo>
                    <a:pt x="425" y="2319"/>
                    <a:pt x="402" y="2358"/>
                    <a:pt x="377" y="2413"/>
                  </a:cubicBezTo>
                  <a:lnTo>
                    <a:pt x="262" y="2668"/>
                  </a:lnTo>
                  <a:cubicBezTo>
                    <a:pt x="237" y="2727"/>
                    <a:pt x="218" y="2787"/>
                    <a:pt x="199" y="2845"/>
                  </a:cubicBezTo>
                  <a:lnTo>
                    <a:pt x="175" y="2919"/>
                  </a:lnTo>
                  <a:cubicBezTo>
                    <a:pt x="123" y="3078"/>
                    <a:pt x="83" y="3248"/>
                    <a:pt x="56" y="3439"/>
                  </a:cubicBezTo>
                  <a:cubicBezTo>
                    <a:pt x="0" y="3779"/>
                    <a:pt x="4" y="4141"/>
                    <a:pt x="66" y="4515"/>
                  </a:cubicBezTo>
                  <a:cubicBezTo>
                    <a:pt x="179" y="5220"/>
                    <a:pt x="531" y="5892"/>
                    <a:pt x="1059" y="6405"/>
                  </a:cubicBezTo>
                  <a:cubicBezTo>
                    <a:pt x="1333" y="6665"/>
                    <a:pt x="1631" y="6868"/>
                    <a:pt x="1948" y="7010"/>
                  </a:cubicBezTo>
                  <a:cubicBezTo>
                    <a:pt x="2293" y="7166"/>
                    <a:pt x="2648" y="7245"/>
                    <a:pt x="3031" y="7253"/>
                  </a:cubicBezTo>
                  <a:lnTo>
                    <a:pt x="3088" y="7253"/>
                  </a:lnTo>
                  <a:cubicBezTo>
                    <a:pt x="3782" y="7253"/>
                    <a:pt x="4465" y="6982"/>
                    <a:pt x="4951" y="6520"/>
                  </a:cubicBezTo>
                  <a:cubicBezTo>
                    <a:pt x="5011" y="6465"/>
                    <a:pt x="5072" y="6405"/>
                    <a:pt x="5129" y="6336"/>
                  </a:cubicBezTo>
                  <a:cubicBezTo>
                    <a:pt x="5196" y="6264"/>
                    <a:pt x="5249" y="6197"/>
                    <a:pt x="5290" y="6135"/>
                  </a:cubicBezTo>
                  <a:lnTo>
                    <a:pt x="5376" y="6013"/>
                  </a:lnTo>
                  <a:cubicBezTo>
                    <a:pt x="5403" y="5972"/>
                    <a:pt x="5406" y="5966"/>
                    <a:pt x="5407" y="5966"/>
                  </a:cubicBezTo>
                  <a:lnTo>
                    <a:pt x="5487" y="5824"/>
                  </a:lnTo>
                  <a:lnTo>
                    <a:pt x="5540" y="5715"/>
                  </a:lnTo>
                  <a:cubicBezTo>
                    <a:pt x="5680" y="5415"/>
                    <a:pt x="5755" y="5110"/>
                    <a:pt x="5769" y="4781"/>
                  </a:cubicBezTo>
                  <a:cubicBezTo>
                    <a:pt x="5797" y="4160"/>
                    <a:pt x="5543" y="3536"/>
                    <a:pt x="5117" y="3160"/>
                  </a:cubicBezTo>
                  <a:cubicBezTo>
                    <a:pt x="4801" y="2860"/>
                    <a:pt x="4373" y="2688"/>
                    <a:pt x="3945" y="2688"/>
                  </a:cubicBezTo>
                  <a:cubicBezTo>
                    <a:pt x="3846" y="2688"/>
                    <a:pt x="3749" y="2697"/>
                    <a:pt x="3663" y="2715"/>
                  </a:cubicBezTo>
                  <a:cubicBezTo>
                    <a:pt x="3219" y="2791"/>
                    <a:pt x="2827" y="3084"/>
                    <a:pt x="2666" y="3459"/>
                  </a:cubicBezTo>
                  <a:cubicBezTo>
                    <a:pt x="2512" y="3793"/>
                    <a:pt x="2527" y="4080"/>
                    <a:pt x="2535" y="4203"/>
                  </a:cubicBezTo>
                  <a:lnTo>
                    <a:pt x="2548" y="4445"/>
                  </a:lnTo>
                  <a:lnTo>
                    <a:pt x="3039" y="4445"/>
                  </a:lnTo>
                  <a:lnTo>
                    <a:pt x="3293" y="4439"/>
                  </a:lnTo>
                  <a:lnTo>
                    <a:pt x="3294" y="4186"/>
                  </a:lnTo>
                  <a:cubicBezTo>
                    <a:pt x="3294" y="4094"/>
                    <a:pt x="3304" y="3956"/>
                    <a:pt x="3380" y="3818"/>
                  </a:cubicBezTo>
                  <a:cubicBezTo>
                    <a:pt x="3437" y="3712"/>
                    <a:pt x="3572" y="3593"/>
                    <a:pt x="3790" y="3571"/>
                  </a:cubicBezTo>
                  <a:cubicBezTo>
                    <a:pt x="3815" y="3566"/>
                    <a:pt x="3842" y="3566"/>
                    <a:pt x="3868" y="3566"/>
                  </a:cubicBezTo>
                  <a:cubicBezTo>
                    <a:pt x="4085" y="3566"/>
                    <a:pt x="4295" y="3663"/>
                    <a:pt x="4453" y="3837"/>
                  </a:cubicBezTo>
                  <a:cubicBezTo>
                    <a:pt x="4657" y="4050"/>
                    <a:pt x="4756" y="4373"/>
                    <a:pt x="4716" y="4701"/>
                  </a:cubicBezTo>
                  <a:cubicBezTo>
                    <a:pt x="4697" y="4869"/>
                    <a:pt x="4638" y="5049"/>
                    <a:pt x="4554" y="5197"/>
                  </a:cubicBezTo>
                  <a:lnTo>
                    <a:pt x="4528" y="5245"/>
                  </a:lnTo>
                  <a:cubicBezTo>
                    <a:pt x="4528" y="5245"/>
                    <a:pt x="4452" y="5356"/>
                    <a:pt x="4444" y="5368"/>
                  </a:cubicBezTo>
                  <a:lnTo>
                    <a:pt x="4443" y="5367"/>
                  </a:lnTo>
                  <a:lnTo>
                    <a:pt x="4382" y="5438"/>
                  </a:lnTo>
                  <a:cubicBezTo>
                    <a:pt x="4357" y="5470"/>
                    <a:pt x="4328" y="5500"/>
                    <a:pt x="4289" y="5537"/>
                  </a:cubicBezTo>
                  <a:cubicBezTo>
                    <a:pt x="4259" y="5567"/>
                    <a:pt x="4231" y="5596"/>
                    <a:pt x="4184" y="5629"/>
                  </a:cubicBezTo>
                  <a:cubicBezTo>
                    <a:pt x="3926" y="5839"/>
                    <a:pt x="3585" y="5958"/>
                    <a:pt x="3249" y="5958"/>
                  </a:cubicBezTo>
                  <a:cubicBezTo>
                    <a:pt x="3201" y="5958"/>
                    <a:pt x="3154" y="5955"/>
                    <a:pt x="3102" y="5950"/>
                  </a:cubicBezTo>
                  <a:cubicBezTo>
                    <a:pt x="2923" y="5933"/>
                    <a:pt x="2723" y="5873"/>
                    <a:pt x="2567" y="5787"/>
                  </a:cubicBezTo>
                  <a:cubicBezTo>
                    <a:pt x="2398" y="5696"/>
                    <a:pt x="2238" y="5566"/>
                    <a:pt x="2093" y="5405"/>
                  </a:cubicBezTo>
                  <a:cubicBezTo>
                    <a:pt x="1818" y="5091"/>
                    <a:pt x="1652" y="4702"/>
                    <a:pt x="1625" y="4310"/>
                  </a:cubicBezTo>
                  <a:cubicBezTo>
                    <a:pt x="1608" y="4101"/>
                    <a:pt x="1621" y="3909"/>
                    <a:pt x="1664" y="3737"/>
                  </a:cubicBezTo>
                  <a:cubicBezTo>
                    <a:pt x="1690" y="3630"/>
                    <a:pt x="1715" y="3547"/>
                    <a:pt x="1745" y="3478"/>
                  </a:cubicBezTo>
                  <a:cubicBezTo>
                    <a:pt x="1745" y="3478"/>
                    <a:pt x="1791" y="3366"/>
                    <a:pt x="1795" y="3360"/>
                  </a:cubicBezTo>
                  <a:cubicBezTo>
                    <a:pt x="1820" y="3316"/>
                    <a:pt x="1844" y="3274"/>
                    <a:pt x="1869" y="3223"/>
                  </a:cubicBezTo>
                  <a:cubicBezTo>
                    <a:pt x="1874" y="3214"/>
                    <a:pt x="1989" y="3045"/>
                    <a:pt x="1989" y="3045"/>
                  </a:cubicBezTo>
                  <a:lnTo>
                    <a:pt x="2083" y="2929"/>
                  </a:lnTo>
                  <a:cubicBezTo>
                    <a:pt x="2130" y="2871"/>
                    <a:pt x="2176" y="2812"/>
                    <a:pt x="2241" y="2748"/>
                  </a:cubicBezTo>
                  <a:cubicBezTo>
                    <a:pt x="2365" y="2606"/>
                    <a:pt x="2500" y="2502"/>
                    <a:pt x="2641" y="2398"/>
                  </a:cubicBezTo>
                  <a:cubicBezTo>
                    <a:pt x="2895" y="2233"/>
                    <a:pt x="3181" y="2130"/>
                    <a:pt x="3538" y="2078"/>
                  </a:cubicBezTo>
                  <a:cubicBezTo>
                    <a:pt x="3754" y="2047"/>
                    <a:pt x="3992" y="2032"/>
                    <a:pt x="4285" y="2032"/>
                  </a:cubicBezTo>
                  <a:cubicBezTo>
                    <a:pt x="4367" y="2032"/>
                    <a:pt x="4446" y="2033"/>
                    <a:pt x="4521" y="2034"/>
                  </a:cubicBezTo>
                  <a:cubicBezTo>
                    <a:pt x="4787" y="2042"/>
                    <a:pt x="5056" y="2055"/>
                    <a:pt x="5342" y="2080"/>
                  </a:cubicBezTo>
                  <a:lnTo>
                    <a:pt x="6125" y="2151"/>
                  </a:lnTo>
                  <a:cubicBezTo>
                    <a:pt x="6150" y="2153"/>
                    <a:pt x="6175" y="2155"/>
                    <a:pt x="6187" y="2155"/>
                  </a:cubicBezTo>
                  <a:lnTo>
                    <a:pt x="6193" y="2155"/>
                  </a:lnTo>
                  <a:cubicBezTo>
                    <a:pt x="6318" y="2163"/>
                    <a:pt x="6458" y="2179"/>
                    <a:pt x="6613" y="2196"/>
                  </a:cubicBezTo>
                  <a:cubicBezTo>
                    <a:pt x="6877" y="2225"/>
                    <a:pt x="7206" y="2263"/>
                    <a:pt x="7588" y="2278"/>
                  </a:cubicBezTo>
                  <a:cubicBezTo>
                    <a:pt x="7795" y="2286"/>
                    <a:pt x="8014" y="2300"/>
                    <a:pt x="8244" y="2312"/>
                  </a:cubicBezTo>
                  <a:cubicBezTo>
                    <a:pt x="8660" y="2337"/>
                    <a:pt x="9132" y="2362"/>
                    <a:pt x="9617" y="2373"/>
                  </a:cubicBezTo>
                  <a:lnTo>
                    <a:pt x="9955" y="2383"/>
                  </a:lnTo>
                  <a:cubicBezTo>
                    <a:pt x="10219" y="2391"/>
                    <a:pt x="10491" y="2398"/>
                    <a:pt x="10762" y="2398"/>
                  </a:cubicBezTo>
                  <a:lnTo>
                    <a:pt x="11945" y="2407"/>
                  </a:lnTo>
                  <a:lnTo>
                    <a:pt x="13122" y="2397"/>
                  </a:lnTo>
                  <a:cubicBezTo>
                    <a:pt x="13379" y="2394"/>
                    <a:pt x="13633" y="2387"/>
                    <a:pt x="13881" y="2381"/>
                  </a:cubicBezTo>
                  <a:lnTo>
                    <a:pt x="14265" y="2371"/>
                  </a:lnTo>
                  <a:cubicBezTo>
                    <a:pt x="14533" y="2367"/>
                    <a:pt x="14796" y="2352"/>
                    <a:pt x="15049" y="2340"/>
                  </a:cubicBezTo>
                  <a:lnTo>
                    <a:pt x="16297" y="2275"/>
                  </a:lnTo>
                  <a:cubicBezTo>
                    <a:pt x="16690" y="2255"/>
                    <a:pt x="17045" y="2224"/>
                    <a:pt x="17330" y="2198"/>
                  </a:cubicBezTo>
                  <a:cubicBezTo>
                    <a:pt x="17480" y="2186"/>
                    <a:pt x="17615" y="2172"/>
                    <a:pt x="17738" y="2163"/>
                  </a:cubicBezTo>
                  <a:cubicBezTo>
                    <a:pt x="17905" y="2148"/>
                    <a:pt x="18039" y="2129"/>
                    <a:pt x="18116" y="2115"/>
                  </a:cubicBezTo>
                  <a:lnTo>
                    <a:pt x="18491" y="2080"/>
                  </a:lnTo>
                  <a:cubicBezTo>
                    <a:pt x="18783" y="2055"/>
                    <a:pt x="19055" y="2040"/>
                    <a:pt x="19322" y="2033"/>
                  </a:cubicBezTo>
                  <a:cubicBezTo>
                    <a:pt x="19399" y="2032"/>
                    <a:pt x="19479" y="2030"/>
                    <a:pt x="19561" y="2030"/>
                  </a:cubicBezTo>
                  <a:cubicBezTo>
                    <a:pt x="19855" y="2030"/>
                    <a:pt x="20094" y="2045"/>
                    <a:pt x="20308" y="2076"/>
                  </a:cubicBezTo>
                  <a:cubicBezTo>
                    <a:pt x="20666" y="2130"/>
                    <a:pt x="20951" y="2232"/>
                    <a:pt x="21193" y="2388"/>
                  </a:cubicBezTo>
                  <a:cubicBezTo>
                    <a:pt x="21346" y="2500"/>
                    <a:pt x="21480" y="2603"/>
                    <a:pt x="21619" y="2761"/>
                  </a:cubicBezTo>
                  <a:cubicBezTo>
                    <a:pt x="21669" y="2809"/>
                    <a:pt x="21715" y="2869"/>
                    <a:pt x="21761" y="2926"/>
                  </a:cubicBezTo>
                  <a:lnTo>
                    <a:pt x="21816" y="2996"/>
                  </a:lnTo>
                  <a:lnTo>
                    <a:pt x="21841" y="3025"/>
                  </a:lnTo>
                  <a:lnTo>
                    <a:pt x="21921" y="3146"/>
                  </a:lnTo>
                  <a:lnTo>
                    <a:pt x="21923" y="3146"/>
                  </a:lnTo>
                  <a:lnTo>
                    <a:pt x="21953" y="3189"/>
                  </a:lnTo>
                  <a:cubicBezTo>
                    <a:pt x="21962" y="3201"/>
                    <a:pt x="21969" y="3212"/>
                    <a:pt x="21978" y="3230"/>
                  </a:cubicBezTo>
                  <a:cubicBezTo>
                    <a:pt x="21999" y="3273"/>
                    <a:pt x="22024" y="3316"/>
                    <a:pt x="22041" y="3345"/>
                  </a:cubicBezTo>
                  <a:cubicBezTo>
                    <a:pt x="22052" y="3363"/>
                    <a:pt x="22060" y="3387"/>
                    <a:pt x="22070" y="3408"/>
                  </a:cubicBezTo>
                  <a:lnTo>
                    <a:pt x="22097" y="3471"/>
                  </a:lnTo>
                  <a:cubicBezTo>
                    <a:pt x="22128" y="3543"/>
                    <a:pt x="22153" y="3628"/>
                    <a:pt x="22182" y="3738"/>
                  </a:cubicBezTo>
                  <a:cubicBezTo>
                    <a:pt x="22224" y="3906"/>
                    <a:pt x="22236" y="4099"/>
                    <a:pt x="22220" y="4311"/>
                  </a:cubicBezTo>
                  <a:cubicBezTo>
                    <a:pt x="22192" y="4701"/>
                    <a:pt x="22026" y="5089"/>
                    <a:pt x="21754" y="5400"/>
                  </a:cubicBezTo>
                  <a:cubicBezTo>
                    <a:pt x="21608" y="5564"/>
                    <a:pt x="21445" y="5694"/>
                    <a:pt x="21276" y="5786"/>
                  </a:cubicBezTo>
                  <a:cubicBezTo>
                    <a:pt x="21122" y="5871"/>
                    <a:pt x="20922" y="5931"/>
                    <a:pt x="20741" y="5948"/>
                  </a:cubicBezTo>
                  <a:cubicBezTo>
                    <a:pt x="20693" y="5953"/>
                    <a:pt x="20644" y="5957"/>
                    <a:pt x="20597" y="5957"/>
                  </a:cubicBezTo>
                  <a:cubicBezTo>
                    <a:pt x="20261" y="5957"/>
                    <a:pt x="19920" y="5838"/>
                    <a:pt x="19649" y="5619"/>
                  </a:cubicBezTo>
                  <a:cubicBezTo>
                    <a:pt x="19615" y="5594"/>
                    <a:pt x="19587" y="5567"/>
                    <a:pt x="19547" y="5527"/>
                  </a:cubicBezTo>
                  <a:cubicBezTo>
                    <a:pt x="19516" y="5500"/>
                    <a:pt x="19487" y="5470"/>
                    <a:pt x="19455" y="5429"/>
                  </a:cubicBezTo>
                  <a:lnTo>
                    <a:pt x="19395" y="5358"/>
                  </a:lnTo>
                  <a:lnTo>
                    <a:pt x="19328" y="5263"/>
                  </a:lnTo>
                  <a:lnTo>
                    <a:pt x="19291" y="5196"/>
                  </a:lnTo>
                  <a:cubicBezTo>
                    <a:pt x="19207" y="5048"/>
                    <a:pt x="19148" y="4868"/>
                    <a:pt x="19128" y="4699"/>
                  </a:cubicBezTo>
                  <a:cubicBezTo>
                    <a:pt x="19090" y="4371"/>
                    <a:pt x="19188" y="4049"/>
                    <a:pt x="19399" y="3828"/>
                  </a:cubicBezTo>
                  <a:cubicBezTo>
                    <a:pt x="19549" y="3660"/>
                    <a:pt x="19761" y="3563"/>
                    <a:pt x="19978" y="3563"/>
                  </a:cubicBezTo>
                  <a:cubicBezTo>
                    <a:pt x="20003" y="3563"/>
                    <a:pt x="20030" y="3565"/>
                    <a:pt x="20060" y="3568"/>
                  </a:cubicBezTo>
                  <a:cubicBezTo>
                    <a:pt x="20272" y="3591"/>
                    <a:pt x="20408" y="3711"/>
                    <a:pt x="20467" y="3819"/>
                  </a:cubicBezTo>
                  <a:cubicBezTo>
                    <a:pt x="20539" y="3947"/>
                    <a:pt x="20549" y="4078"/>
                    <a:pt x="20551" y="4165"/>
                  </a:cubicBezTo>
                  <a:lnTo>
                    <a:pt x="20556" y="4415"/>
                  </a:lnTo>
                  <a:lnTo>
                    <a:pt x="21300" y="4415"/>
                  </a:lnTo>
                  <a:lnTo>
                    <a:pt x="21311" y="4173"/>
                  </a:lnTo>
                  <a:cubicBezTo>
                    <a:pt x="21318" y="4006"/>
                    <a:pt x="21315" y="3750"/>
                    <a:pt x="21182" y="3463"/>
                  </a:cubicBezTo>
                  <a:cubicBezTo>
                    <a:pt x="21016" y="3084"/>
                    <a:pt x="20625" y="2789"/>
                    <a:pt x="20190" y="2716"/>
                  </a:cubicBezTo>
                  <a:cubicBezTo>
                    <a:pt x="20097" y="2697"/>
                    <a:pt x="19999" y="2686"/>
                    <a:pt x="19900" y="2686"/>
                  </a:cubicBezTo>
                  <a:cubicBezTo>
                    <a:pt x="19471" y="2686"/>
                    <a:pt x="19044" y="2859"/>
                    <a:pt x="18735" y="3152"/>
                  </a:cubicBezTo>
                  <a:cubicBezTo>
                    <a:pt x="18301" y="3535"/>
                    <a:pt x="18049" y="4157"/>
                    <a:pt x="18076" y="4778"/>
                  </a:cubicBezTo>
                  <a:cubicBezTo>
                    <a:pt x="18090" y="5107"/>
                    <a:pt x="18166" y="5413"/>
                    <a:pt x="18307" y="5718"/>
                  </a:cubicBezTo>
                  <a:lnTo>
                    <a:pt x="18366" y="5839"/>
                  </a:lnTo>
                  <a:lnTo>
                    <a:pt x="18435" y="5961"/>
                  </a:lnTo>
                  <a:cubicBezTo>
                    <a:pt x="18438" y="5966"/>
                    <a:pt x="18440" y="5972"/>
                    <a:pt x="18472" y="6020"/>
                  </a:cubicBezTo>
                  <a:lnTo>
                    <a:pt x="18548" y="6127"/>
                  </a:lnTo>
                  <a:cubicBezTo>
                    <a:pt x="18594" y="6195"/>
                    <a:pt x="18648" y="6263"/>
                    <a:pt x="18707" y="6326"/>
                  </a:cubicBezTo>
                  <a:cubicBezTo>
                    <a:pt x="18773" y="6405"/>
                    <a:pt x="18833" y="6465"/>
                    <a:pt x="18884" y="6510"/>
                  </a:cubicBezTo>
                  <a:cubicBezTo>
                    <a:pt x="19378" y="6981"/>
                    <a:pt x="20061" y="7251"/>
                    <a:pt x="20754" y="7251"/>
                  </a:cubicBezTo>
                  <a:lnTo>
                    <a:pt x="20809" y="7251"/>
                  </a:lnTo>
                  <a:cubicBezTo>
                    <a:pt x="21193" y="7243"/>
                    <a:pt x="21548" y="7163"/>
                    <a:pt x="21894" y="7009"/>
                  </a:cubicBezTo>
                  <a:cubicBezTo>
                    <a:pt x="22210" y="6866"/>
                    <a:pt x="22508" y="6664"/>
                    <a:pt x="22784" y="6402"/>
                  </a:cubicBezTo>
                  <a:cubicBezTo>
                    <a:pt x="23311" y="5891"/>
                    <a:pt x="23662" y="5219"/>
                    <a:pt x="23774" y="4512"/>
                  </a:cubicBezTo>
                  <a:cubicBezTo>
                    <a:pt x="23836" y="4140"/>
                    <a:pt x="23840" y="3777"/>
                    <a:pt x="23785" y="3439"/>
                  </a:cubicBezTo>
                  <a:cubicBezTo>
                    <a:pt x="23758" y="3245"/>
                    <a:pt x="23718" y="3075"/>
                    <a:pt x="23663" y="2912"/>
                  </a:cubicBezTo>
                  <a:lnTo>
                    <a:pt x="23641" y="2842"/>
                  </a:lnTo>
                  <a:cubicBezTo>
                    <a:pt x="23621" y="2783"/>
                    <a:pt x="23603" y="2725"/>
                    <a:pt x="23574" y="2653"/>
                  </a:cubicBezTo>
                  <a:lnTo>
                    <a:pt x="23462" y="2409"/>
                  </a:lnTo>
                  <a:cubicBezTo>
                    <a:pt x="23438" y="2355"/>
                    <a:pt x="23416" y="2315"/>
                    <a:pt x="23400" y="2289"/>
                  </a:cubicBezTo>
                  <a:lnTo>
                    <a:pt x="23293" y="2102"/>
                  </a:lnTo>
                  <a:lnTo>
                    <a:pt x="23261" y="2052"/>
                  </a:lnTo>
                  <a:lnTo>
                    <a:pt x="23168" y="1916"/>
                  </a:lnTo>
                  <a:cubicBezTo>
                    <a:pt x="23098" y="1814"/>
                    <a:pt x="23028" y="1711"/>
                    <a:pt x="22949" y="1619"/>
                  </a:cubicBezTo>
                  <a:cubicBezTo>
                    <a:pt x="22783" y="1399"/>
                    <a:pt x="22567" y="1177"/>
                    <a:pt x="22279" y="936"/>
                  </a:cubicBezTo>
                  <a:cubicBezTo>
                    <a:pt x="21717" y="493"/>
                    <a:pt x="21095" y="286"/>
                    <a:pt x="20671" y="191"/>
                  </a:cubicBezTo>
                  <a:cubicBezTo>
                    <a:pt x="20182" y="80"/>
                    <a:pt x="19752" y="45"/>
                    <a:pt x="19352" y="21"/>
                  </a:cubicBezTo>
                  <a:cubicBezTo>
                    <a:pt x="19067" y="7"/>
                    <a:pt x="18793" y="1"/>
                    <a:pt x="184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7"/>
            <p:cNvSpPr/>
            <p:nvPr/>
          </p:nvSpPr>
          <p:spPr>
            <a:xfrm>
              <a:off x="3349300" y="2190200"/>
              <a:ext cx="579325" cy="89275"/>
            </a:xfrm>
            <a:custGeom>
              <a:avLst/>
              <a:gdLst/>
              <a:ahLst/>
              <a:cxnLst/>
              <a:rect l="l" t="t" r="r" b="b"/>
              <a:pathLst>
                <a:path w="23173" h="3571" extrusionOk="0">
                  <a:moveTo>
                    <a:pt x="1" y="0"/>
                  </a:moveTo>
                  <a:lnTo>
                    <a:pt x="1" y="3570"/>
                  </a:lnTo>
                  <a:lnTo>
                    <a:pt x="23172" y="3570"/>
                  </a:lnTo>
                  <a:lnTo>
                    <a:pt x="231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7"/>
            <p:cNvSpPr/>
            <p:nvPr/>
          </p:nvSpPr>
          <p:spPr>
            <a:xfrm>
              <a:off x="3369175" y="2124025"/>
              <a:ext cx="539550" cy="39550"/>
            </a:xfrm>
            <a:custGeom>
              <a:avLst/>
              <a:gdLst/>
              <a:ahLst/>
              <a:cxnLst/>
              <a:rect l="l" t="t" r="r" b="b"/>
              <a:pathLst>
                <a:path w="21582" h="1582" extrusionOk="0">
                  <a:moveTo>
                    <a:pt x="1" y="1"/>
                  </a:moveTo>
                  <a:lnTo>
                    <a:pt x="1" y="1582"/>
                  </a:lnTo>
                  <a:lnTo>
                    <a:pt x="21581" y="1582"/>
                  </a:lnTo>
                  <a:lnTo>
                    <a:pt x="215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7"/>
            <p:cNvSpPr/>
            <p:nvPr/>
          </p:nvSpPr>
          <p:spPr>
            <a:xfrm>
              <a:off x="3398875" y="383350"/>
              <a:ext cx="480150" cy="56500"/>
            </a:xfrm>
            <a:custGeom>
              <a:avLst/>
              <a:gdLst/>
              <a:ahLst/>
              <a:cxnLst/>
              <a:rect l="l" t="t" r="r" b="b"/>
              <a:pathLst>
                <a:path w="19206" h="2260" extrusionOk="0">
                  <a:moveTo>
                    <a:pt x="1" y="0"/>
                  </a:moveTo>
                  <a:lnTo>
                    <a:pt x="1" y="2260"/>
                  </a:lnTo>
                  <a:lnTo>
                    <a:pt x="19205" y="2260"/>
                  </a:lnTo>
                  <a:lnTo>
                    <a:pt x="19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7"/>
            <p:cNvSpPr/>
            <p:nvPr/>
          </p:nvSpPr>
          <p:spPr>
            <a:xfrm>
              <a:off x="3372625" y="344550"/>
              <a:ext cx="532675" cy="28250"/>
            </a:xfrm>
            <a:custGeom>
              <a:avLst/>
              <a:gdLst/>
              <a:ahLst/>
              <a:cxnLst/>
              <a:rect l="l" t="t" r="r" b="b"/>
              <a:pathLst>
                <a:path w="21307" h="1130" extrusionOk="0">
                  <a:moveTo>
                    <a:pt x="0" y="0"/>
                  </a:moveTo>
                  <a:lnTo>
                    <a:pt x="0" y="1129"/>
                  </a:lnTo>
                  <a:lnTo>
                    <a:pt x="21307" y="1129"/>
                  </a:lnTo>
                  <a:lnTo>
                    <a:pt x="2130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8" name="Google Shape;528;p27"/>
          <p:cNvSpPr txBox="1">
            <a:spLocks noGrp="1"/>
          </p:cNvSpPr>
          <p:nvPr>
            <p:ph type="subTitle" idx="1"/>
          </p:nvPr>
        </p:nvSpPr>
        <p:spPr>
          <a:xfrm>
            <a:off x="720000" y="2442550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 b="1">
                <a:solidFill>
                  <a:schemeClr val="dk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29" name="Google Shape;529;p27"/>
          <p:cNvSpPr txBox="1">
            <a:spLocks noGrp="1"/>
          </p:cNvSpPr>
          <p:nvPr>
            <p:ph type="subTitle" idx="2"/>
          </p:nvPr>
        </p:nvSpPr>
        <p:spPr>
          <a:xfrm>
            <a:off x="720000" y="3015251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0" name="Google Shape;530;p27"/>
          <p:cNvSpPr txBox="1">
            <a:spLocks noGrp="1"/>
          </p:cNvSpPr>
          <p:nvPr>
            <p:ph type="subTitle" idx="3"/>
          </p:nvPr>
        </p:nvSpPr>
        <p:spPr>
          <a:xfrm>
            <a:off x="3403800" y="3015251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1" name="Google Shape;531;p27"/>
          <p:cNvSpPr txBox="1">
            <a:spLocks noGrp="1"/>
          </p:cNvSpPr>
          <p:nvPr>
            <p:ph type="subTitle" idx="4"/>
          </p:nvPr>
        </p:nvSpPr>
        <p:spPr>
          <a:xfrm>
            <a:off x="6087600" y="3015251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2" name="Google Shape;532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33" name="Google Shape;533;p27"/>
          <p:cNvSpPr txBox="1">
            <a:spLocks noGrp="1"/>
          </p:cNvSpPr>
          <p:nvPr>
            <p:ph type="subTitle" idx="5"/>
          </p:nvPr>
        </p:nvSpPr>
        <p:spPr>
          <a:xfrm>
            <a:off x="3403800" y="2442550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 b="1">
                <a:solidFill>
                  <a:schemeClr val="dk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34" name="Google Shape;534;p27"/>
          <p:cNvSpPr txBox="1">
            <a:spLocks noGrp="1"/>
          </p:cNvSpPr>
          <p:nvPr>
            <p:ph type="subTitle" idx="6"/>
          </p:nvPr>
        </p:nvSpPr>
        <p:spPr>
          <a:xfrm>
            <a:off x="6087600" y="2442550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 b="1">
                <a:solidFill>
                  <a:schemeClr val="dk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BLANK_1_1_1_2_1"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28"/>
          <p:cNvSpPr/>
          <p:nvPr/>
        </p:nvSpPr>
        <p:spPr>
          <a:xfrm>
            <a:off x="-182525" y="311725"/>
            <a:ext cx="9418500" cy="45201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2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38" name="Google Shape;538;p28"/>
          <p:cNvSpPr txBox="1">
            <a:spLocks noGrp="1"/>
          </p:cNvSpPr>
          <p:nvPr>
            <p:ph type="subTitle" idx="1"/>
          </p:nvPr>
        </p:nvSpPr>
        <p:spPr>
          <a:xfrm>
            <a:off x="720000" y="3413425"/>
            <a:ext cx="2336400" cy="481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39" name="Google Shape;539;p28"/>
          <p:cNvSpPr txBox="1">
            <a:spLocks noGrp="1"/>
          </p:cNvSpPr>
          <p:nvPr>
            <p:ph type="subTitle" idx="2"/>
          </p:nvPr>
        </p:nvSpPr>
        <p:spPr>
          <a:xfrm>
            <a:off x="720000" y="3895100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0" name="Google Shape;540;p28"/>
          <p:cNvSpPr txBox="1">
            <a:spLocks noGrp="1"/>
          </p:cNvSpPr>
          <p:nvPr>
            <p:ph type="subTitle" idx="3"/>
          </p:nvPr>
        </p:nvSpPr>
        <p:spPr>
          <a:xfrm>
            <a:off x="3403800" y="3895100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1" name="Google Shape;541;p28"/>
          <p:cNvSpPr txBox="1">
            <a:spLocks noGrp="1"/>
          </p:cNvSpPr>
          <p:nvPr>
            <p:ph type="subTitle" idx="4"/>
          </p:nvPr>
        </p:nvSpPr>
        <p:spPr>
          <a:xfrm>
            <a:off x="6087600" y="3895100"/>
            <a:ext cx="23364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2" name="Google Shape;542;p28"/>
          <p:cNvSpPr txBox="1">
            <a:spLocks noGrp="1"/>
          </p:cNvSpPr>
          <p:nvPr>
            <p:ph type="subTitle" idx="5"/>
          </p:nvPr>
        </p:nvSpPr>
        <p:spPr>
          <a:xfrm>
            <a:off x="3403800" y="3413425"/>
            <a:ext cx="2336400" cy="481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43" name="Google Shape;543;p28"/>
          <p:cNvSpPr txBox="1">
            <a:spLocks noGrp="1"/>
          </p:cNvSpPr>
          <p:nvPr>
            <p:ph type="subTitle" idx="6"/>
          </p:nvPr>
        </p:nvSpPr>
        <p:spPr>
          <a:xfrm>
            <a:off x="6087600" y="3413425"/>
            <a:ext cx="2336400" cy="481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44" name="Google Shape;544;p28"/>
          <p:cNvSpPr txBox="1">
            <a:spLocks noGrp="1"/>
          </p:cNvSpPr>
          <p:nvPr>
            <p:ph type="title" idx="7" hasCustomPrompt="1"/>
          </p:nvPr>
        </p:nvSpPr>
        <p:spPr>
          <a:xfrm>
            <a:off x="720000" y="1172713"/>
            <a:ext cx="23364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100"/>
              <a:buNone/>
              <a:defRPr sz="7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545" name="Google Shape;545;p28"/>
          <p:cNvSpPr txBox="1">
            <a:spLocks noGrp="1"/>
          </p:cNvSpPr>
          <p:nvPr>
            <p:ph type="title" idx="8" hasCustomPrompt="1"/>
          </p:nvPr>
        </p:nvSpPr>
        <p:spPr>
          <a:xfrm>
            <a:off x="3403800" y="1172713"/>
            <a:ext cx="23364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100"/>
              <a:buNone/>
              <a:defRPr sz="7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546" name="Google Shape;546;p28"/>
          <p:cNvSpPr txBox="1">
            <a:spLocks noGrp="1"/>
          </p:cNvSpPr>
          <p:nvPr>
            <p:ph type="title" idx="9" hasCustomPrompt="1"/>
          </p:nvPr>
        </p:nvSpPr>
        <p:spPr>
          <a:xfrm>
            <a:off x="6087600" y="1172713"/>
            <a:ext cx="23364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100"/>
              <a:buNone/>
              <a:defRPr sz="7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grpSp>
        <p:nvGrpSpPr>
          <p:cNvPr id="547" name="Google Shape;547;p28"/>
          <p:cNvGrpSpPr/>
          <p:nvPr/>
        </p:nvGrpSpPr>
        <p:grpSpPr>
          <a:xfrm>
            <a:off x="-899146" y="8"/>
            <a:ext cx="1614319" cy="5143545"/>
            <a:chOff x="2562225" y="344550"/>
            <a:chExt cx="607275" cy="1934900"/>
          </a:xfrm>
        </p:grpSpPr>
        <p:sp>
          <p:nvSpPr>
            <p:cNvPr id="548" name="Google Shape;548;p28"/>
            <p:cNvSpPr/>
            <p:nvPr/>
          </p:nvSpPr>
          <p:spPr>
            <a:xfrm>
              <a:off x="2587175" y="503400"/>
              <a:ext cx="106500" cy="89400"/>
            </a:xfrm>
            <a:custGeom>
              <a:avLst/>
              <a:gdLst/>
              <a:ahLst/>
              <a:cxnLst/>
              <a:rect l="l" t="t" r="r" b="b"/>
              <a:pathLst>
                <a:path w="4260" h="3576" extrusionOk="0">
                  <a:moveTo>
                    <a:pt x="2544" y="1"/>
                  </a:moveTo>
                  <a:cubicBezTo>
                    <a:pt x="2544" y="164"/>
                    <a:pt x="2522" y="326"/>
                    <a:pt x="2474" y="483"/>
                  </a:cubicBezTo>
                  <a:cubicBezTo>
                    <a:pt x="2338" y="1000"/>
                    <a:pt x="1915" y="1451"/>
                    <a:pt x="1375" y="1645"/>
                  </a:cubicBezTo>
                  <a:cubicBezTo>
                    <a:pt x="1162" y="1723"/>
                    <a:pt x="933" y="1763"/>
                    <a:pt x="698" y="1763"/>
                  </a:cubicBezTo>
                  <a:cubicBezTo>
                    <a:pt x="641" y="1763"/>
                    <a:pt x="584" y="1760"/>
                    <a:pt x="525" y="1756"/>
                  </a:cubicBezTo>
                  <a:cubicBezTo>
                    <a:pt x="469" y="1753"/>
                    <a:pt x="419" y="1746"/>
                    <a:pt x="368" y="1737"/>
                  </a:cubicBezTo>
                  <a:cubicBezTo>
                    <a:pt x="274" y="1723"/>
                    <a:pt x="217" y="1709"/>
                    <a:pt x="159" y="1692"/>
                  </a:cubicBezTo>
                  <a:lnTo>
                    <a:pt x="98" y="1676"/>
                  </a:lnTo>
                  <a:cubicBezTo>
                    <a:pt x="65" y="1666"/>
                    <a:pt x="34" y="1652"/>
                    <a:pt x="0" y="1641"/>
                  </a:cubicBezTo>
                  <a:lnTo>
                    <a:pt x="0" y="1641"/>
                  </a:lnTo>
                  <a:cubicBezTo>
                    <a:pt x="884" y="2426"/>
                    <a:pt x="2374" y="3097"/>
                    <a:pt x="4259" y="3576"/>
                  </a:cubicBezTo>
                  <a:cubicBezTo>
                    <a:pt x="4078" y="3400"/>
                    <a:pt x="3912" y="3201"/>
                    <a:pt x="3764" y="2979"/>
                  </a:cubicBezTo>
                  <a:cubicBezTo>
                    <a:pt x="3553" y="2654"/>
                    <a:pt x="3408" y="2353"/>
                    <a:pt x="3290" y="2094"/>
                  </a:cubicBezTo>
                  <a:cubicBezTo>
                    <a:pt x="3192" y="1878"/>
                    <a:pt x="3103" y="1664"/>
                    <a:pt x="3018" y="1438"/>
                  </a:cubicBezTo>
                  <a:cubicBezTo>
                    <a:pt x="2911" y="1155"/>
                    <a:pt x="2760" y="713"/>
                    <a:pt x="2656" y="350"/>
                  </a:cubicBezTo>
                  <a:lnTo>
                    <a:pt x="2635" y="286"/>
                  </a:lnTo>
                  <a:cubicBezTo>
                    <a:pt x="2609" y="199"/>
                    <a:pt x="2579" y="102"/>
                    <a:pt x="25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8"/>
            <p:cNvSpPr/>
            <p:nvPr/>
          </p:nvSpPr>
          <p:spPr>
            <a:xfrm>
              <a:off x="2678150" y="432150"/>
              <a:ext cx="375325" cy="169525"/>
            </a:xfrm>
            <a:custGeom>
              <a:avLst/>
              <a:gdLst/>
              <a:ahLst/>
              <a:cxnLst/>
              <a:rect l="l" t="t" r="r" b="b"/>
              <a:pathLst>
                <a:path w="15013" h="6781" extrusionOk="0">
                  <a:moveTo>
                    <a:pt x="3404" y="654"/>
                  </a:moveTo>
                  <a:lnTo>
                    <a:pt x="3404" y="1836"/>
                  </a:lnTo>
                  <a:lnTo>
                    <a:pt x="2305" y="1836"/>
                  </a:lnTo>
                  <a:lnTo>
                    <a:pt x="2305" y="654"/>
                  </a:lnTo>
                  <a:close/>
                  <a:moveTo>
                    <a:pt x="6505" y="654"/>
                  </a:moveTo>
                  <a:lnTo>
                    <a:pt x="6505" y="1836"/>
                  </a:lnTo>
                  <a:lnTo>
                    <a:pt x="5407" y="1836"/>
                  </a:lnTo>
                  <a:lnTo>
                    <a:pt x="5407" y="654"/>
                  </a:lnTo>
                  <a:close/>
                  <a:moveTo>
                    <a:pt x="9608" y="654"/>
                  </a:moveTo>
                  <a:lnTo>
                    <a:pt x="9608" y="1836"/>
                  </a:lnTo>
                  <a:lnTo>
                    <a:pt x="8510" y="1836"/>
                  </a:lnTo>
                  <a:lnTo>
                    <a:pt x="8510" y="654"/>
                  </a:lnTo>
                  <a:close/>
                  <a:moveTo>
                    <a:pt x="12710" y="654"/>
                  </a:moveTo>
                  <a:lnTo>
                    <a:pt x="12710" y="1836"/>
                  </a:lnTo>
                  <a:lnTo>
                    <a:pt x="11612" y="1836"/>
                  </a:lnTo>
                  <a:lnTo>
                    <a:pt x="11612" y="654"/>
                  </a:lnTo>
                  <a:close/>
                  <a:moveTo>
                    <a:pt x="1" y="0"/>
                  </a:moveTo>
                  <a:lnTo>
                    <a:pt x="1" y="517"/>
                  </a:lnTo>
                  <a:cubicBezTo>
                    <a:pt x="766" y="1137"/>
                    <a:pt x="1530" y="3829"/>
                    <a:pt x="1564" y="3932"/>
                  </a:cubicBezTo>
                  <a:cubicBezTo>
                    <a:pt x="1564" y="3769"/>
                    <a:pt x="1587" y="3605"/>
                    <a:pt x="1634" y="3450"/>
                  </a:cubicBezTo>
                  <a:cubicBezTo>
                    <a:pt x="1693" y="3225"/>
                    <a:pt x="1810" y="3015"/>
                    <a:pt x="1963" y="2830"/>
                  </a:cubicBezTo>
                  <a:cubicBezTo>
                    <a:pt x="2163" y="2590"/>
                    <a:pt x="2428" y="2397"/>
                    <a:pt x="2733" y="2288"/>
                  </a:cubicBezTo>
                  <a:cubicBezTo>
                    <a:pt x="2946" y="2211"/>
                    <a:pt x="3175" y="2170"/>
                    <a:pt x="3410" y="2170"/>
                  </a:cubicBezTo>
                  <a:cubicBezTo>
                    <a:pt x="3467" y="2170"/>
                    <a:pt x="3525" y="2173"/>
                    <a:pt x="3584" y="2176"/>
                  </a:cubicBezTo>
                  <a:cubicBezTo>
                    <a:pt x="3640" y="2180"/>
                    <a:pt x="3689" y="2186"/>
                    <a:pt x="3740" y="2194"/>
                  </a:cubicBezTo>
                  <a:cubicBezTo>
                    <a:pt x="3836" y="2209"/>
                    <a:pt x="3893" y="2224"/>
                    <a:pt x="3950" y="2239"/>
                  </a:cubicBezTo>
                  <a:lnTo>
                    <a:pt x="3984" y="2248"/>
                  </a:lnTo>
                  <a:cubicBezTo>
                    <a:pt x="4161" y="2301"/>
                    <a:pt x="4304" y="2360"/>
                    <a:pt x="4433" y="2435"/>
                  </a:cubicBezTo>
                  <a:cubicBezTo>
                    <a:pt x="4618" y="2538"/>
                    <a:pt x="4790" y="2672"/>
                    <a:pt x="4941" y="2829"/>
                  </a:cubicBezTo>
                  <a:cubicBezTo>
                    <a:pt x="5196" y="3095"/>
                    <a:pt x="5395" y="3428"/>
                    <a:pt x="5513" y="3798"/>
                  </a:cubicBezTo>
                  <a:cubicBezTo>
                    <a:pt x="5607" y="4098"/>
                    <a:pt x="5646" y="4393"/>
                    <a:pt x="5630" y="4697"/>
                  </a:cubicBezTo>
                  <a:cubicBezTo>
                    <a:pt x="5615" y="4989"/>
                    <a:pt x="5546" y="5281"/>
                    <a:pt x="5427" y="5569"/>
                  </a:cubicBezTo>
                  <a:cubicBezTo>
                    <a:pt x="5227" y="6034"/>
                    <a:pt x="4907" y="6432"/>
                    <a:pt x="4517" y="6732"/>
                  </a:cubicBezTo>
                  <a:lnTo>
                    <a:pt x="4520" y="6732"/>
                  </a:lnTo>
                  <a:cubicBezTo>
                    <a:pt x="4500" y="6748"/>
                    <a:pt x="4479" y="6764"/>
                    <a:pt x="4459" y="6780"/>
                  </a:cubicBezTo>
                  <a:lnTo>
                    <a:pt x="10556" y="6780"/>
                  </a:lnTo>
                  <a:cubicBezTo>
                    <a:pt x="10143" y="6478"/>
                    <a:pt x="9806" y="6059"/>
                    <a:pt x="9600" y="5578"/>
                  </a:cubicBezTo>
                  <a:cubicBezTo>
                    <a:pt x="9478" y="5283"/>
                    <a:pt x="9410" y="4990"/>
                    <a:pt x="9393" y="4700"/>
                  </a:cubicBezTo>
                  <a:cubicBezTo>
                    <a:pt x="9382" y="4482"/>
                    <a:pt x="9400" y="4270"/>
                    <a:pt x="9443" y="4056"/>
                  </a:cubicBezTo>
                  <a:lnTo>
                    <a:pt x="9437" y="4056"/>
                  </a:lnTo>
                  <a:cubicBezTo>
                    <a:pt x="9454" y="3970"/>
                    <a:pt x="9475" y="3886"/>
                    <a:pt x="9503" y="3800"/>
                  </a:cubicBezTo>
                  <a:cubicBezTo>
                    <a:pt x="9619" y="3430"/>
                    <a:pt x="9818" y="3097"/>
                    <a:pt x="10074" y="2830"/>
                  </a:cubicBezTo>
                  <a:cubicBezTo>
                    <a:pt x="10227" y="2671"/>
                    <a:pt x="10400" y="2537"/>
                    <a:pt x="10587" y="2432"/>
                  </a:cubicBezTo>
                  <a:cubicBezTo>
                    <a:pt x="10709" y="2363"/>
                    <a:pt x="10852" y="2302"/>
                    <a:pt x="11003" y="2257"/>
                  </a:cubicBezTo>
                  <a:lnTo>
                    <a:pt x="11065" y="2240"/>
                  </a:lnTo>
                  <a:cubicBezTo>
                    <a:pt x="11121" y="2225"/>
                    <a:pt x="11178" y="2210"/>
                    <a:pt x="11246" y="2199"/>
                  </a:cubicBezTo>
                  <a:lnTo>
                    <a:pt x="11274" y="2195"/>
                  </a:lnTo>
                  <a:cubicBezTo>
                    <a:pt x="11324" y="2188"/>
                    <a:pt x="11375" y="2180"/>
                    <a:pt x="11441" y="2176"/>
                  </a:cubicBezTo>
                  <a:cubicBezTo>
                    <a:pt x="11490" y="2173"/>
                    <a:pt x="11547" y="2170"/>
                    <a:pt x="11603" y="2170"/>
                  </a:cubicBezTo>
                  <a:cubicBezTo>
                    <a:pt x="11838" y="2170"/>
                    <a:pt x="12067" y="2210"/>
                    <a:pt x="12283" y="2288"/>
                  </a:cubicBezTo>
                  <a:cubicBezTo>
                    <a:pt x="12585" y="2397"/>
                    <a:pt x="12848" y="2589"/>
                    <a:pt x="13049" y="2830"/>
                  </a:cubicBezTo>
                  <a:cubicBezTo>
                    <a:pt x="13204" y="3017"/>
                    <a:pt x="13322" y="3232"/>
                    <a:pt x="13383" y="3466"/>
                  </a:cubicBezTo>
                  <a:cubicBezTo>
                    <a:pt x="13428" y="3614"/>
                    <a:pt x="13450" y="3770"/>
                    <a:pt x="13450" y="3928"/>
                  </a:cubicBezTo>
                  <a:cubicBezTo>
                    <a:pt x="13484" y="3828"/>
                    <a:pt x="14254" y="1010"/>
                    <a:pt x="15012" y="517"/>
                  </a:cubicBezTo>
                  <a:lnTo>
                    <a:pt x="15012" y="0"/>
                  </a:lnTo>
                  <a:close/>
                  <a:moveTo>
                    <a:pt x="10556" y="6780"/>
                  </a:moveTo>
                  <a:cubicBezTo>
                    <a:pt x="10556" y="6780"/>
                    <a:pt x="10557" y="6780"/>
                    <a:pt x="10557" y="6781"/>
                  </a:cubicBezTo>
                  <a:lnTo>
                    <a:pt x="10557" y="67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8"/>
            <p:cNvSpPr/>
            <p:nvPr/>
          </p:nvSpPr>
          <p:spPr>
            <a:xfrm>
              <a:off x="2678150" y="382750"/>
              <a:ext cx="375350" cy="29500"/>
            </a:xfrm>
            <a:custGeom>
              <a:avLst/>
              <a:gdLst/>
              <a:ahLst/>
              <a:cxnLst/>
              <a:rect l="l" t="t" r="r" b="b"/>
              <a:pathLst>
                <a:path w="15014" h="1180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8"/>
            <p:cNvSpPr/>
            <p:nvPr/>
          </p:nvSpPr>
          <p:spPr>
            <a:xfrm>
              <a:off x="2678150" y="615200"/>
              <a:ext cx="375350" cy="29475"/>
            </a:xfrm>
            <a:custGeom>
              <a:avLst/>
              <a:gdLst/>
              <a:ahLst/>
              <a:cxnLst/>
              <a:rect l="l" t="t" r="r" b="b"/>
              <a:pathLst>
                <a:path w="15014" h="1179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8"/>
            <p:cNvSpPr/>
            <p:nvPr/>
          </p:nvSpPr>
          <p:spPr>
            <a:xfrm>
              <a:off x="2926275" y="432125"/>
              <a:ext cx="243225" cy="169500"/>
            </a:xfrm>
            <a:custGeom>
              <a:avLst/>
              <a:gdLst/>
              <a:ahLst/>
              <a:cxnLst/>
              <a:rect l="l" t="t" r="r" b="b"/>
              <a:pathLst>
                <a:path w="9729" h="6780" extrusionOk="0">
                  <a:moveTo>
                    <a:pt x="7450" y="0"/>
                  </a:moveTo>
                  <a:cubicBezTo>
                    <a:pt x="7388" y="0"/>
                    <a:pt x="7324" y="3"/>
                    <a:pt x="7257" y="9"/>
                  </a:cubicBezTo>
                  <a:cubicBezTo>
                    <a:pt x="6823" y="58"/>
                    <a:pt x="6411" y="191"/>
                    <a:pt x="6041" y="420"/>
                  </a:cubicBezTo>
                  <a:cubicBezTo>
                    <a:pt x="5669" y="656"/>
                    <a:pt x="5396" y="968"/>
                    <a:pt x="5204" y="1258"/>
                  </a:cubicBezTo>
                  <a:cubicBezTo>
                    <a:pt x="5010" y="1550"/>
                    <a:pt x="4878" y="1825"/>
                    <a:pt x="4768" y="2067"/>
                  </a:cubicBezTo>
                  <a:cubicBezTo>
                    <a:pt x="4660" y="2309"/>
                    <a:pt x="4576" y="2517"/>
                    <a:pt x="4510" y="2691"/>
                  </a:cubicBezTo>
                  <a:cubicBezTo>
                    <a:pt x="4406" y="2971"/>
                    <a:pt x="4338" y="3150"/>
                    <a:pt x="4319" y="3205"/>
                  </a:cubicBezTo>
                  <a:lnTo>
                    <a:pt x="4318" y="3205"/>
                  </a:lnTo>
                  <a:cubicBezTo>
                    <a:pt x="4318" y="3205"/>
                    <a:pt x="4262" y="3397"/>
                    <a:pt x="4165" y="3734"/>
                  </a:cubicBezTo>
                  <a:cubicBezTo>
                    <a:pt x="4063" y="4058"/>
                    <a:pt x="3924" y="4540"/>
                    <a:pt x="3674" y="5001"/>
                  </a:cubicBezTo>
                  <a:cubicBezTo>
                    <a:pt x="3547" y="5229"/>
                    <a:pt x="3386" y="5437"/>
                    <a:pt x="3173" y="5601"/>
                  </a:cubicBezTo>
                  <a:cubicBezTo>
                    <a:pt x="2960" y="5759"/>
                    <a:pt x="2662" y="5889"/>
                    <a:pt x="2340" y="5948"/>
                  </a:cubicBezTo>
                  <a:cubicBezTo>
                    <a:pt x="2291" y="5956"/>
                    <a:pt x="2229" y="5960"/>
                    <a:pt x="2162" y="5960"/>
                  </a:cubicBezTo>
                  <a:cubicBezTo>
                    <a:pt x="2081" y="5960"/>
                    <a:pt x="1993" y="5954"/>
                    <a:pt x="1912" y="5940"/>
                  </a:cubicBezTo>
                  <a:cubicBezTo>
                    <a:pt x="1758" y="5918"/>
                    <a:pt x="1607" y="5863"/>
                    <a:pt x="1462" y="5787"/>
                  </a:cubicBezTo>
                  <a:cubicBezTo>
                    <a:pt x="1170" y="5640"/>
                    <a:pt x="921" y="5389"/>
                    <a:pt x="763" y="5088"/>
                  </a:cubicBezTo>
                  <a:cubicBezTo>
                    <a:pt x="688" y="4937"/>
                    <a:pt x="631" y="4775"/>
                    <a:pt x="611" y="4606"/>
                  </a:cubicBezTo>
                  <a:cubicBezTo>
                    <a:pt x="590" y="4455"/>
                    <a:pt x="599" y="4276"/>
                    <a:pt x="639" y="4114"/>
                  </a:cubicBezTo>
                  <a:cubicBezTo>
                    <a:pt x="714" y="3785"/>
                    <a:pt x="908" y="3486"/>
                    <a:pt x="1173" y="3312"/>
                  </a:cubicBezTo>
                  <a:cubicBezTo>
                    <a:pt x="1236" y="3267"/>
                    <a:pt x="1307" y="3232"/>
                    <a:pt x="1380" y="3205"/>
                  </a:cubicBezTo>
                  <a:cubicBezTo>
                    <a:pt x="1415" y="3194"/>
                    <a:pt x="1457" y="3175"/>
                    <a:pt x="1486" y="3169"/>
                  </a:cubicBezTo>
                  <a:cubicBezTo>
                    <a:pt x="1530" y="3159"/>
                    <a:pt x="1580" y="3144"/>
                    <a:pt x="1610" y="3143"/>
                  </a:cubicBezTo>
                  <a:cubicBezTo>
                    <a:pt x="1665" y="3134"/>
                    <a:pt x="1724" y="3129"/>
                    <a:pt x="1783" y="3129"/>
                  </a:cubicBezTo>
                  <a:cubicBezTo>
                    <a:pt x="1875" y="3129"/>
                    <a:pt x="1968" y="3140"/>
                    <a:pt x="2052" y="3165"/>
                  </a:cubicBezTo>
                  <a:cubicBezTo>
                    <a:pt x="2335" y="3243"/>
                    <a:pt x="2552" y="3451"/>
                    <a:pt x="2643" y="3701"/>
                  </a:cubicBezTo>
                  <a:cubicBezTo>
                    <a:pt x="2740" y="3947"/>
                    <a:pt x="2701" y="4207"/>
                    <a:pt x="2604" y="4401"/>
                  </a:cubicBezTo>
                  <a:cubicBezTo>
                    <a:pt x="2506" y="4597"/>
                    <a:pt x="2345" y="4710"/>
                    <a:pt x="2199" y="4745"/>
                  </a:cubicBezTo>
                  <a:cubicBezTo>
                    <a:pt x="2142" y="4760"/>
                    <a:pt x="2088" y="4765"/>
                    <a:pt x="2039" y="4765"/>
                  </a:cubicBezTo>
                  <a:cubicBezTo>
                    <a:pt x="1958" y="4765"/>
                    <a:pt x="1888" y="4751"/>
                    <a:pt x="1836" y="4737"/>
                  </a:cubicBezTo>
                  <a:cubicBezTo>
                    <a:pt x="1751" y="4715"/>
                    <a:pt x="1708" y="4694"/>
                    <a:pt x="1708" y="4694"/>
                  </a:cubicBezTo>
                  <a:lnTo>
                    <a:pt x="1642" y="4846"/>
                  </a:lnTo>
                  <a:cubicBezTo>
                    <a:pt x="1642" y="4846"/>
                    <a:pt x="1689" y="4872"/>
                    <a:pt x="1788" y="4904"/>
                  </a:cubicBezTo>
                  <a:cubicBezTo>
                    <a:pt x="1859" y="4927"/>
                    <a:pt x="1962" y="4957"/>
                    <a:pt x="2094" y="4957"/>
                  </a:cubicBezTo>
                  <a:cubicBezTo>
                    <a:pt x="2140" y="4957"/>
                    <a:pt x="2190" y="4954"/>
                    <a:pt x="2243" y="4944"/>
                  </a:cubicBezTo>
                  <a:cubicBezTo>
                    <a:pt x="2444" y="4912"/>
                    <a:pt x="2678" y="4765"/>
                    <a:pt x="2818" y="4520"/>
                  </a:cubicBezTo>
                  <a:cubicBezTo>
                    <a:pt x="2961" y="4283"/>
                    <a:pt x="3032" y="3944"/>
                    <a:pt x="2930" y="3606"/>
                  </a:cubicBezTo>
                  <a:cubicBezTo>
                    <a:pt x="2842" y="3270"/>
                    <a:pt x="2560" y="2942"/>
                    <a:pt x="2172" y="2804"/>
                  </a:cubicBezTo>
                  <a:cubicBezTo>
                    <a:pt x="2017" y="2747"/>
                    <a:pt x="1854" y="2718"/>
                    <a:pt x="1681" y="2718"/>
                  </a:cubicBezTo>
                  <a:cubicBezTo>
                    <a:pt x="1639" y="2718"/>
                    <a:pt x="1595" y="2720"/>
                    <a:pt x="1551" y="2724"/>
                  </a:cubicBezTo>
                  <a:cubicBezTo>
                    <a:pt x="1490" y="2728"/>
                    <a:pt x="1451" y="2735"/>
                    <a:pt x="1403" y="2743"/>
                  </a:cubicBezTo>
                  <a:cubicBezTo>
                    <a:pt x="1340" y="2752"/>
                    <a:pt x="1295" y="2769"/>
                    <a:pt x="1238" y="2783"/>
                  </a:cubicBezTo>
                  <a:cubicBezTo>
                    <a:pt x="1134" y="2814"/>
                    <a:pt x="1028" y="2856"/>
                    <a:pt x="933" y="2912"/>
                  </a:cubicBezTo>
                  <a:cubicBezTo>
                    <a:pt x="538" y="3132"/>
                    <a:pt x="243" y="3522"/>
                    <a:pt x="104" y="3964"/>
                  </a:cubicBezTo>
                  <a:cubicBezTo>
                    <a:pt x="33" y="4188"/>
                    <a:pt x="0" y="4416"/>
                    <a:pt x="13" y="4669"/>
                  </a:cubicBezTo>
                  <a:cubicBezTo>
                    <a:pt x="26" y="4904"/>
                    <a:pt x="83" y="5139"/>
                    <a:pt x="175" y="5360"/>
                  </a:cubicBezTo>
                  <a:cubicBezTo>
                    <a:pt x="363" y="5799"/>
                    <a:pt x="683" y="6180"/>
                    <a:pt x="1089" y="6430"/>
                  </a:cubicBezTo>
                  <a:cubicBezTo>
                    <a:pt x="1290" y="6555"/>
                    <a:pt x="1510" y="6655"/>
                    <a:pt x="1743" y="6712"/>
                  </a:cubicBezTo>
                  <a:cubicBezTo>
                    <a:pt x="1921" y="6753"/>
                    <a:pt x="2089" y="6780"/>
                    <a:pt x="2277" y="6780"/>
                  </a:cubicBezTo>
                  <a:cubicBezTo>
                    <a:pt x="2339" y="6780"/>
                    <a:pt x="2404" y="6777"/>
                    <a:pt x="2471" y="6770"/>
                  </a:cubicBezTo>
                  <a:cubicBezTo>
                    <a:pt x="2904" y="6723"/>
                    <a:pt x="3318" y="6590"/>
                    <a:pt x="3688" y="6360"/>
                  </a:cubicBezTo>
                  <a:cubicBezTo>
                    <a:pt x="4052" y="6127"/>
                    <a:pt x="4325" y="5814"/>
                    <a:pt x="4518" y="5523"/>
                  </a:cubicBezTo>
                  <a:cubicBezTo>
                    <a:pt x="4711" y="5231"/>
                    <a:pt x="4843" y="4956"/>
                    <a:pt x="4955" y="4714"/>
                  </a:cubicBezTo>
                  <a:cubicBezTo>
                    <a:pt x="5063" y="4473"/>
                    <a:pt x="5146" y="4263"/>
                    <a:pt x="5212" y="4091"/>
                  </a:cubicBezTo>
                  <a:cubicBezTo>
                    <a:pt x="5316" y="3810"/>
                    <a:pt x="5385" y="3630"/>
                    <a:pt x="5405" y="3576"/>
                  </a:cubicBezTo>
                  <a:lnTo>
                    <a:pt x="5407" y="3578"/>
                  </a:lnTo>
                  <a:cubicBezTo>
                    <a:pt x="5407" y="3578"/>
                    <a:pt x="5463" y="3385"/>
                    <a:pt x="5560" y="3047"/>
                  </a:cubicBezTo>
                  <a:cubicBezTo>
                    <a:pt x="5662" y="2723"/>
                    <a:pt x="5801" y="2241"/>
                    <a:pt x="6052" y="1780"/>
                  </a:cubicBezTo>
                  <a:cubicBezTo>
                    <a:pt x="6180" y="1552"/>
                    <a:pt x="6339" y="1344"/>
                    <a:pt x="6554" y="1180"/>
                  </a:cubicBezTo>
                  <a:cubicBezTo>
                    <a:pt x="6766" y="1022"/>
                    <a:pt x="7064" y="892"/>
                    <a:pt x="7386" y="834"/>
                  </a:cubicBezTo>
                  <a:cubicBezTo>
                    <a:pt x="7435" y="825"/>
                    <a:pt x="7498" y="820"/>
                    <a:pt x="7565" y="820"/>
                  </a:cubicBezTo>
                  <a:cubicBezTo>
                    <a:pt x="7646" y="820"/>
                    <a:pt x="7734" y="827"/>
                    <a:pt x="7814" y="840"/>
                  </a:cubicBezTo>
                  <a:cubicBezTo>
                    <a:pt x="7968" y="863"/>
                    <a:pt x="8119" y="918"/>
                    <a:pt x="8264" y="993"/>
                  </a:cubicBezTo>
                  <a:cubicBezTo>
                    <a:pt x="8556" y="1140"/>
                    <a:pt x="8806" y="1393"/>
                    <a:pt x="8963" y="1692"/>
                  </a:cubicBezTo>
                  <a:cubicBezTo>
                    <a:pt x="9040" y="1842"/>
                    <a:pt x="9095" y="2005"/>
                    <a:pt x="9115" y="2174"/>
                  </a:cubicBezTo>
                  <a:cubicBezTo>
                    <a:pt x="9136" y="2325"/>
                    <a:pt x="9127" y="2504"/>
                    <a:pt x="9088" y="2666"/>
                  </a:cubicBezTo>
                  <a:cubicBezTo>
                    <a:pt x="9012" y="2994"/>
                    <a:pt x="8817" y="3294"/>
                    <a:pt x="8554" y="3467"/>
                  </a:cubicBezTo>
                  <a:cubicBezTo>
                    <a:pt x="8489" y="3512"/>
                    <a:pt x="8418" y="3547"/>
                    <a:pt x="8346" y="3575"/>
                  </a:cubicBezTo>
                  <a:cubicBezTo>
                    <a:pt x="8310" y="3586"/>
                    <a:pt x="8269" y="3605"/>
                    <a:pt x="8241" y="3611"/>
                  </a:cubicBezTo>
                  <a:cubicBezTo>
                    <a:pt x="8196" y="3621"/>
                    <a:pt x="8147" y="3636"/>
                    <a:pt x="8116" y="3637"/>
                  </a:cubicBezTo>
                  <a:cubicBezTo>
                    <a:pt x="8061" y="3646"/>
                    <a:pt x="8002" y="3651"/>
                    <a:pt x="7943" y="3651"/>
                  </a:cubicBezTo>
                  <a:cubicBezTo>
                    <a:pt x="7851" y="3651"/>
                    <a:pt x="7758" y="3639"/>
                    <a:pt x="7674" y="3615"/>
                  </a:cubicBezTo>
                  <a:cubicBezTo>
                    <a:pt x="7391" y="3537"/>
                    <a:pt x="7173" y="3329"/>
                    <a:pt x="7083" y="3079"/>
                  </a:cubicBezTo>
                  <a:cubicBezTo>
                    <a:pt x="6986" y="2834"/>
                    <a:pt x="7026" y="2573"/>
                    <a:pt x="7123" y="2379"/>
                  </a:cubicBezTo>
                  <a:cubicBezTo>
                    <a:pt x="7221" y="2183"/>
                    <a:pt x="7382" y="2070"/>
                    <a:pt x="7529" y="2034"/>
                  </a:cubicBezTo>
                  <a:cubicBezTo>
                    <a:pt x="7585" y="2020"/>
                    <a:pt x="7638" y="2015"/>
                    <a:pt x="7688" y="2015"/>
                  </a:cubicBezTo>
                  <a:cubicBezTo>
                    <a:pt x="7769" y="2015"/>
                    <a:pt x="7838" y="2029"/>
                    <a:pt x="7891" y="2042"/>
                  </a:cubicBezTo>
                  <a:cubicBezTo>
                    <a:pt x="7976" y="2066"/>
                    <a:pt x="8019" y="2086"/>
                    <a:pt x="8019" y="2086"/>
                  </a:cubicBezTo>
                  <a:lnTo>
                    <a:pt x="8086" y="1934"/>
                  </a:lnTo>
                  <a:cubicBezTo>
                    <a:pt x="8086" y="1934"/>
                    <a:pt x="8038" y="1908"/>
                    <a:pt x="7941" y="1875"/>
                  </a:cubicBezTo>
                  <a:cubicBezTo>
                    <a:pt x="7869" y="1853"/>
                    <a:pt x="7767" y="1823"/>
                    <a:pt x="7637" y="1823"/>
                  </a:cubicBezTo>
                  <a:cubicBezTo>
                    <a:pt x="7590" y="1823"/>
                    <a:pt x="7540" y="1827"/>
                    <a:pt x="7485" y="1836"/>
                  </a:cubicBezTo>
                  <a:cubicBezTo>
                    <a:pt x="7283" y="1870"/>
                    <a:pt x="7049" y="2016"/>
                    <a:pt x="6909" y="2260"/>
                  </a:cubicBezTo>
                  <a:cubicBezTo>
                    <a:pt x="6766" y="2496"/>
                    <a:pt x="6695" y="2834"/>
                    <a:pt x="6796" y="3173"/>
                  </a:cubicBezTo>
                  <a:cubicBezTo>
                    <a:pt x="6885" y="3508"/>
                    <a:pt x="7167" y="3837"/>
                    <a:pt x="7554" y="3976"/>
                  </a:cubicBezTo>
                  <a:cubicBezTo>
                    <a:pt x="7711" y="4033"/>
                    <a:pt x="7872" y="4061"/>
                    <a:pt x="8045" y="4061"/>
                  </a:cubicBezTo>
                  <a:cubicBezTo>
                    <a:pt x="8088" y="4061"/>
                    <a:pt x="8132" y="4060"/>
                    <a:pt x="8176" y="4056"/>
                  </a:cubicBezTo>
                  <a:cubicBezTo>
                    <a:pt x="8237" y="4052"/>
                    <a:pt x="8278" y="4045"/>
                    <a:pt x="8325" y="4038"/>
                  </a:cubicBezTo>
                  <a:cubicBezTo>
                    <a:pt x="8387" y="4029"/>
                    <a:pt x="8432" y="4012"/>
                    <a:pt x="8489" y="3999"/>
                  </a:cubicBezTo>
                  <a:cubicBezTo>
                    <a:pt x="8593" y="3968"/>
                    <a:pt x="8699" y="3924"/>
                    <a:pt x="8796" y="3868"/>
                  </a:cubicBezTo>
                  <a:cubicBezTo>
                    <a:pt x="9191" y="3650"/>
                    <a:pt x="9485" y="3260"/>
                    <a:pt x="9624" y="2817"/>
                  </a:cubicBezTo>
                  <a:cubicBezTo>
                    <a:pt x="9695" y="2593"/>
                    <a:pt x="9729" y="2365"/>
                    <a:pt x="9716" y="2111"/>
                  </a:cubicBezTo>
                  <a:cubicBezTo>
                    <a:pt x="9703" y="1875"/>
                    <a:pt x="9644" y="1639"/>
                    <a:pt x="9554" y="1420"/>
                  </a:cubicBezTo>
                  <a:cubicBezTo>
                    <a:pt x="9366" y="981"/>
                    <a:pt x="9044" y="600"/>
                    <a:pt x="8638" y="350"/>
                  </a:cubicBezTo>
                  <a:cubicBezTo>
                    <a:pt x="8437" y="225"/>
                    <a:pt x="8217" y="124"/>
                    <a:pt x="7985" y="68"/>
                  </a:cubicBezTo>
                  <a:cubicBezTo>
                    <a:pt x="7807" y="27"/>
                    <a:pt x="7638" y="0"/>
                    <a:pt x="74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8"/>
            <p:cNvSpPr/>
            <p:nvPr/>
          </p:nvSpPr>
          <p:spPr>
            <a:xfrm>
              <a:off x="2641150" y="344550"/>
              <a:ext cx="449325" cy="30900"/>
            </a:xfrm>
            <a:custGeom>
              <a:avLst/>
              <a:gdLst/>
              <a:ahLst/>
              <a:cxnLst/>
              <a:rect l="l" t="t" r="r" b="b"/>
              <a:pathLst>
                <a:path w="17973" h="1236" extrusionOk="0">
                  <a:moveTo>
                    <a:pt x="0" y="0"/>
                  </a:moveTo>
                  <a:lnTo>
                    <a:pt x="0" y="1235"/>
                  </a:lnTo>
                  <a:lnTo>
                    <a:pt x="17972" y="1235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8"/>
            <p:cNvSpPr/>
            <p:nvPr/>
          </p:nvSpPr>
          <p:spPr>
            <a:xfrm>
              <a:off x="2562225" y="432100"/>
              <a:ext cx="243275" cy="169550"/>
            </a:xfrm>
            <a:custGeom>
              <a:avLst/>
              <a:gdLst/>
              <a:ahLst/>
              <a:cxnLst/>
              <a:rect l="l" t="t" r="r" b="b"/>
              <a:pathLst>
                <a:path w="9731" h="6782" extrusionOk="0">
                  <a:moveTo>
                    <a:pt x="2276" y="1"/>
                  </a:moveTo>
                  <a:cubicBezTo>
                    <a:pt x="2089" y="1"/>
                    <a:pt x="1921" y="27"/>
                    <a:pt x="1744" y="69"/>
                  </a:cubicBezTo>
                  <a:cubicBezTo>
                    <a:pt x="1511" y="125"/>
                    <a:pt x="1292" y="224"/>
                    <a:pt x="1090" y="351"/>
                  </a:cubicBezTo>
                  <a:cubicBezTo>
                    <a:pt x="684" y="601"/>
                    <a:pt x="363" y="982"/>
                    <a:pt x="174" y="1421"/>
                  </a:cubicBezTo>
                  <a:cubicBezTo>
                    <a:pt x="84" y="1639"/>
                    <a:pt x="26" y="1875"/>
                    <a:pt x="12" y="2111"/>
                  </a:cubicBezTo>
                  <a:cubicBezTo>
                    <a:pt x="0" y="2366"/>
                    <a:pt x="35" y="2592"/>
                    <a:pt x="104" y="2818"/>
                  </a:cubicBezTo>
                  <a:cubicBezTo>
                    <a:pt x="248" y="3262"/>
                    <a:pt x="543" y="3651"/>
                    <a:pt x="938" y="3871"/>
                  </a:cubicBezTo>
                  <a:cubicBezTo>
                    <a:pt x="1035" y="3928"/>
                    <a:pt x="1139" y="3970"/>
                    <a:pt x="1243" y="4001"/>
                  </a:cubicBezTo>
                  <a:cubicBezTo>
                    <a:pt x="1299" y="4015"/>
                    <a:pt x="1345" y="4031"/>
                    <a:pt x="1407" y="4041"/>
                  </a:cubicBezTo>
                  <a:cubicBezTo>
                    <a:pt x="1456" y="4047"/>
                    <a:pt x="1495" y="4056"/>
                    <a:pt x="1556" y="4058"/>
                  </a:cubicBezTo>
                  <a:cubicBezTo>
                    <a:pt x="1601" y="4062"/>
                    <a:pt x="1646" y="4064"/>
                    <a:pt x="1689" y="4064"/>
                  </a:cubicBezTo>
                  <a:cubicBezTo>
                    <a:pt x="1862" y="4064"/>
                    <a:pt x="2023" y="4035"/>
                    <a:pt x="2179" y="3979"/>
                  </a:cubicBezTo>
                  <a:cubicBezTo>
                    <a:pt x="2566" y="3841"/>
                    <a:pt x="2848" y="3512"/>
                    <a:pt x="2936" y="3175"/>
                  </a:cubicBezTo>
                  <a:cubicBezTo>
                    <a:pt x="3039" y="2836"/>
                    <a:pt x="2966" y="2498"/>
                    <a:pt x="2823" y="2262"/>
                  </a:cubicBezTo>
                  <a:cubicBezTo>
                    <a:pt x="2683" y="2018"/>
                    <a:pt x="2449" y="1872"/>
                    <a:pt x="2248" y="1838"/>
                  </a:cubicBezTo>
                  <a:cubicBezTo>
                    <a:pt x="2194" y="1829"/>
                    <a:pt x="2144" y="1825"/>
                    <a:pt x="2097" y="1825"/>
                  </a:cubicBezTo>
                  <a:cubicBezTo>
                    <a:pt x="1967" y="1825"/>
                    <a:pt x="1864" y="1855"/>
                    <a:pt x="1792" y="1877"/>
                  </a:cubicBezTo>
                  <a:cubicBezTo>
                    <a:pt x="1694" y="1910"/>
                    <a:pt x="1647" y="1936"/>
                    <a:pt x="1647" y="1936"/>
                  </a:cubicBezTo>
                  <a:lnTo>
                    <a:pt x="1713" y="2088"/>
                  </a:lnTo>
                  <a:cubicBezTo>
                    <a:pt x="1713" y="2088"/>
                    <a:pt x="1756" y="2067"/>
                    <a:pt x="1841" y="2045"/>
                  </a:cubicBezTo>
                  <a:cubicBezTo>
                    <a:pt x="1894" y="2031"/>
                    <a:pt x="1964" y="2017"/>
                    <a:pt x="2045" y="2017"/>
                  </a:cubicBezTo>
                  <a:cubicBezTo>
                    <a:pt x="2095" y="2017"/>
                    <a:pt x="2148" y="2022"/>
                    <a:pt x="2205" y="2036"/>
                  </a:cubicBezTo>
                  <a:cubicBezTo>
                    <a:pt x="2350" y="2072"/>
                    <a:pt x="2512" y="2185"/>
                    <a:pt x="2610" y="2381"/>
                  </a:cubicBezTo>
                  <a:cubicBezTo>
                    <a:pt x="2707" y="2575"/>
                    <a:pt x="2746" y="2836"/>
                    <a:pt x="2649" y="3081"/>
                  </a:cubicBezTo>
                  <a:cubicBezTo>
                    <a:pt x="2559" y="3330"/>
                    <a:pt x="2341" y="3539"/>
                    <a:pt x="2058" y="3617"/>
                  </a:cubicBezTo>
                  <a:cubicBezTo>
                    <a:pt x="1974" y="3641"/>
                    <a:pt x="1881" y="3653"/>
                    <a:pt x="1790" y="3653"/>
                  </a:cubicBezTo>
                  <a:cubicBezTo>
                    <a:pt x="1730" y="3653"/>
                    <a:pt x="1671" y="3648"/>
                    <a:pt x="1616" y="3639"/>
                  </a:cubicBezTo>
                  <a:cubicBezTo>
                    <a:pt x="1585" y="3637"/>
                    <a:pt x="1535" y="3623"/>
                    <a:pt x="1492" y="3613"/>
                  </a:cubicBezTo>
                  <a:cubicBezTo>
                    <a:pt x="1462" y="3608"/>
                    <a:pt x="1421" y="3588"/>
                    <a:pt x="1386" y="3577"/>
                  </a:cubicBezTo>
                  <a:cubicBezTo>
                    <a:pt x="1314" y="3549"/>
                    <a:pt x="1243" y="3514"/>
                    <a:pt x="1179" y="3469"/>
                  </a:cubicBezTo>
                  <a:cubicBezTo>
                    <a:pt x="915" y="3297"/>
                    <a:pt x="722" y="2996"/>
                    <a:pt x="646" y="2668"/>
                  </a:cubicBezTo>
                  <a:cubicBezTo>
                    <a:pt x="607" y="2506"/>
                    <a:pt x="599" y="2327"/>
                    <a:pt x="618" y="2176"/>
                  </a:cubicBezTo>
                  <a:cubicBezTo>
                    <a:pt x="638" y="2008"/>
                    <a:pt x="694" y="1845"/>
                    <a:pt x="770" y="1694"/>
                  </a:cubicBezTo>
                  <a:cubicBezTo>
                    <a:pt x="928" y="1395"/>
                    <a:pt x="1179" y="1144"/>
                    <a:pt x="1469" y="995"/>
                  </a:cubicBezTo>
                  <a:cubicBezTo>
                    <a:pt x="1615" y="920"/>
                    <a:pt x="1765" y="864"/>
                    <a:pt x="1919" y="842"/>
                  </a:cubicBezTo>
                  <a:cubicBezTo>
                    <a:pt x="1999" y="829"/>
                    <a:pt x="2087" y="822"/>
                    <a:pt x="2168" y="822"/>
                  </a:cubicBezTo>
                  <a:cubicBezTo>
                    <a:pt x="2235" y="822"/>
                    <a:pt x="2297" y="827"/>
                    <a:pt x="2346" y="836"/>
                  </a:cubicBezTo>
                  <a:cubicBezTo>
                    <a:pt x="2667" y="894"/>
                    <a:pt x="2966" y="1025"/>
                    <a:pt x="3179" y="1182"/>
                  </a:cubicBezTo>
                  <a:cubicBezTo>
                    <a:pt x="3392" y="1346"/>
                    <a:pt x="3551" y="1555"/>
                    <a:pt x="3680" y="1782"/>
                  </a:cubicBezTo>
                  <a:cubicBezTo>
                    <a:pt x="3931" y="2242"/>
                    <a:pt x="4071" y="2725"/>
                    <a:pt x="4172" y="3049"/>
                  </a:cubicBezTo>
                  <a:cubicBezTo>
                    <a:pt x="4269" y="3386"/>
                    <a:pt x="4413" y="3812"/>
                    <a:pt x="4519" y="4093"/>
                  </a:cubicBezTo>
                  <a:cubicBezTo>
                    <a:pt x="4585" y="4267"/>
                    <a:pt x="4668" y="4475"/>
                    <a:pt x="4776" y="4716"/>
                  </a:cubicBezTo>
                  <a:cubicBezTo>
                    <a:pt x="4888" y="4957"/>
                    <a:pt x="5018" y="5232"/>
                    <a:pt x="5212" y="5525"/>
                  </a:cubicBezTo>
                  <a:cubicBezTo>
                    <a:pt x="5405" y="5816"/>
                    <a:pt x="5677" y="6129"/>
                    <a:pt x="6042" y="6362"/>
                  </a:cubicBezTo>
                  <a:cubicBezTo>
                    <a:pt x="6412" y="6592"/>
                    <a:pt x="6824" y="6725"/>
                    <a:pt x="7259" y="6772"/>
                  </a:cubicBezTo>
                  <a:cubicBezTo>
                    <a:pt x="7326" y="6779"/>
                    <a:pt x="7390" y="6782"/>
                    <a:pt x="7452" y="6782"/>
                  </a:cubicBezTo>
                  <a:cubicBezTo>
                    <a:pt x="7640" y="6782"/>
                    <a:pt x="7809" y="6755"/>
                    <a:pt x="7987" y="6714"/>
                  </a:cubicBezTo>
                  <a:cubicBezTo>
                    <a:pt x="8219" y="6657"/>
                    <a:pt x="8439" y="6558"/>
                    <a:pt x="8641" y="6432"/>
                  </a:cubicBezTo>
                  <a:cubicBezTo>
                    <a:pt x="9047" y="6182"/>
                    <a:pt x="9368" y="5801"/>
                    <a:pt x="9556" y="5362"/>
                  </a:cubicBezTo>
                  <a:cubicBezTo>
                    <a:pt x="9648" y="5141"/>
                    <a:pt x="9706" y="4906"/>
                    <a:pt x="9718" y="4671"/>
                  </a:cubicBezTo>
                  <a:cubicBezTo>
                    <a:pt x="9731" y="4418"/>
                    <a:pt x="9696" y="4190"/>
                    <a:pt x="9627" y="3965"/>
                  </a:cubicBezTo>
                  <a:cubicBezTo>
                    <a:pt x="9488" y="3522"/>
                    <a:pt x="9193" y="3134"/>
                    <a:pt x="8798" y="2913"/>
                  </a:cubicBezTo>
                  <a:cubicBezTo>
                    <a:pt x="8701" y="2857"/>
                    <a:pt x="8596" y="2814"/>
                    <a:pt x="8491" y="2783"/>
                  </a:cubicBezTo>
                  <a:cubicBezTo>
                    <a:pt x="8436" y="2770"/>
                    <a:pt x="8390" y="2752"/>
                    <a:pt x="8326" y="2744"/>
                  </a:cubicBezTo>
                  <a:cubicBezTo>
                    <a:pt x="8279" y="2737"/>
                    <a:pt x="8239" y="2729"/>
                    <a:pt x="8178" y="2725"/>
                  </a:cubicBezTo>
                  <a:cubicBezTo>
                    <a:pt x="8135" y="2721"/>
                    <a:pt x="8092" y="2720"/>
                    <a:pt x="8051" y="2720"/>
                  </a:cubicBezTo>
                  <a:cubicBezTo>
                    <a:pt x="7877" y="2720"/>
                    <a:pt x="7713" y="2748"/>
                    <a:pt x="7556" y="2806"/>
                  </a:cubicBezTo>
                  <a:cubicBezTo>
                    <a:pt x="7169" y="2944"/>
                    <a:pt x="6887" y="3272"/>
                    <a:pt x="6798" y="3608"/>
                  </a:cubicBezTo>
                  <a:cubicBezTo>
                    <a:pt x="6695" y="3946"/>
                    <a:pt x="6769" y="4285"/>
                    <a:pt x="6911" y="4522"/>
                  </a:cubicBezTo>
                  <a:cubicBezTo>
                    <a:pt x="7052" y="4767"/>
                    <a:pt x="7285" y="4912"/>
                    <a:pt x="7487" y="4946"/>
                  </a:cubicBezTo>
                  <a:cubicBezTo>
                    <a:pt x="7542" y="4956"/>
                    <a:pt x="7593" y="4960"/>
                    <a:pt x="7640" y="4960"/>
                  </a:cubicBezTo>
                  <a:cubicBezTo>
                    <a:pt x="7770" y="4960"/>
                    <a:pt x="7872" y="4931"/>
                    <a:pt x="7942" y="4906"/>
                  </a:cubicBezTo>
                  <a:cubicBezTo>
                    <a:pt x="8039" y="4874"/>
                    <a:pt x="8087" y="4848"/>
                    <a:pt x="8087" y="4848"/>
                  </a:cubicBezTo>
                  <a:lnTo>
                    <a:pt x="8021" y="4696"/>
                  </a:lnTo>
                  <a:cubicBezTo>
                    <a:pt x="8021" y="4696"/>
                    <a:pt x="7977" y="4717"/>
                    <a:pt x="7890" y="4739"/>
                  </a:cubicBezTo>
                  <a:cubicBezTo>
                    <a:pt x="7838" y="4753"/>
                    <a:pt x="7768" y="4767"/>
                    <a:pt x="7687" y="4767"/>
                  </a:cubicBezTo>
                  <a:cubicBezTo>
                    <a:pt x="7638" y="4767"/>
                    <a:pt x="7585" y="4762"/>
                    <a:pt x="7528" y="4747"/>
                  </a:cubicBezTo>
                  <a:cubicBezTo>
                    <a:pt x="7382" y="4712"/>
                    <a:pt x="7221" y="4599"/>
                    <a:pt x="7123" y="4403"/>
                  </a:cubicBezTo>
                  <a:cubicBezTo>
                    <a:pt x="7025" y="4209"/>
                    <a:pt x="6986" y="3947"/>
                    <a:pt x="7083" y="3703"/>
                  </a:cubicBezTo>
                  <a:cubicBezTo>
                    <a:pt x="7174" y="3454"/>
                    <a:pt x="7391" y="3247"/>
                    <a:pt x="7674" y="3167"/>
                  </a:cubicBezTo>
                  <a:cubicBezTo>
                    <a:pt x="7757" y="3143"/>
                    <a:pt x="7850" y="3132"/>
                    <a:pt x="7941" y="3132"/>
                  </a:cubicBezTo>
                  <a:cubicBezTo>
                    <a:pt x="8001" y="3132"/>
                    <a:pt x="8060" y="3137"/>
                    <a:pt x="8116" y="3145"/>
                  </a:cubicBezTo>
                  <a:cubicBezTo>
                    <a:pt x="8147" y="3147"/>
                    <a:pt x="8197" y="3161"/>
                    <a:pt x="8241" y="3171"/>
                  </a:cubicBezTo>
                  <a:cubicBezTo>
                    <a:pt x="8270" y="3177"/>
                    <a:pt x="8311" y="3195"/>
                    <a:pt x="8346" y="3207"/>
                  </a:cubicBezTo>
                  <a:cubicBezTo>
                    <a:pt x="8419" y="3234"/>
                    <a:pt x="8489" y="3269"/>
                    <a:pt x="8553" y="3314"/>
                  </a:cubicBezTo>
                  <a:cubicBezTo>
                    <a:pt x="8817" y="3488"/>
                    <a:pt x="9011" y="3787"/>
                    <a:pt x="9086" y="4116"/>
                  </a:cubicBezTo>
                  <a:cubicBezTo>
                    <a:pt x="9125" y="4278"/>
                    <a:pt x="9133" y="4457"/>
                    <a:pt x="9114" y="4608"/>
                  </a:cubicBezTo>
                  <a:cubicBezTo>
                    <a:pt x="9094" y="4776"/>
                    <a:pt x="9038" y="4939"/>
                    <a:pt x="8961" y="5089"/>
                  </a:cubicBezTo>
                  <a:cubicBezTo>
                    <a:pt x="8802" y="5388"/>
                    <a:pt x="8553" y="5639"/>
                    <a:pt x="8263" y="5788"/>
                  </a:cubicBezTo>
                  <a:cubicBezTo>
                    <a:pt x="8117" y="5864"/>
                    <a:pt x="7965" y="5919"/>
                    <a:pt x="7813" y="5940"/>
                  </a:cubicBezTo>
                  <a:cubicBezTo>
                    <a:pt x="7733" y="5954"/>
                    <a:pt x="7645" y="5961"/>
                    <a:pt x="7564" y="5961"/>
                  </a:cubicBezTo>
                  <a:cubicBezTo>
                    <a:pt x="7496" y="5961"/>
                    <a:pt x="7434" y="5956"/>
                    <a:pt x="7384" y="5947"/>
                  </a:cubicBezTo>
                  <a:cubicBezTo>
                    <a:pt x="7064" y="5889"/>
                    <a:pt x="6765" y="5758"/>
                    <a:pt x="6552" y="5601"/>
                  </a:cubicBezTo>
                  <a:cubicBezTo>
                    <a:pt x="6338" y="5437"/>
                    <a:pt x="6178" y="5229"/>
                    <a:pt x="6050" y="5001"/>
                  </a:cubicBezTo>
                  <a:cubicBezTo>
                    <a:pt x="5799" y="4540"/>
                    <a:pt x="5659" y="4058"/>
                    <a:pt x="5559" y="3734"/>
                  </a:cubicBezTo>
                  <a:cubicBezTo>
                    <a:pt x="5460" y="3396"/>
                    <a:pt x="5318" y="2971"/>
                    <a:pt x="5212" y="2690"/>
                  </a:cubicBezTo>
                  <a:cubicBezTo>
                    <a:pt x="5145" y="2515"/>
                    <a:pt x="5062" y="2308"/>
                    <a:pt x="4955" y="2067"/>
                  </a:cubicBezTo>
                  <a:cubicBezTo>
                    <a:pt x="4844" y="1826"/>
                    <a:pt x="4713" y="1551"/>
                    <a:pt x="4519" y="1258"/>
                  </a:cubicBezTo>
                  <a:cubicBezTo>
                    <a:pt x="4326" y="966"/>
                    <a:pt x="4053" y="654"/>
                    <a:pt x="3689" y="421"/>
                  </a:cubicBezTo>
                  <a:cubicBezTo>
                    <a:pt x="3319" y="192"/>
                    <a:pt x="2905" y="58"/>
                    <a:pt x="2472" y="10"/>
                  </a:cubicBezTo>
                  <a:cubicBezTo>
                    <a:pt x="2404" y="4"/>
                    <a:pt x="2339" y="1"/>
                    <a:pt x="2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8"/>
            <p:cNvSpPr/>
            <p:nvPr/>
          </p:nvSpPr>
          <p:spPr>
            <a:xfrm>
              <a:off x="2596725" y="2120200"/>
              <a:ext cx="538200" cy="75125"/>
            </a:xfrm>
            <a:custGeom>
              <a:avLst/>
              <a:gdLst/>
              <a:ahLst/>
              <a:cxnLst/>
              <a:rect l="l" t="t" r="r" b="b"/>
              <a:pathLst>
                <a:path w="21528" h="3005" extrusionOk="0">
                  <a:moveTo>
                    <a:pt x="1503" y="1"/>
                  </a:moveTo>
                  <a:cubicBezTo>
                    <a:pt x="674" y="1"/>
                    <a:pt x="1" y="673"/>
                    <a:pt x="1" y="1503"/>
                  </a:cubicBezTo>
                  <a:cubicBezTo>
                    <a:pt x="1" y="2332"/>
                    <a:pt x="673" y="3004"/>
                    <a:pt x="1503" y="3004"/>
                  </a:cubicBezTo>
                  <a:lnTo>
                    <a:pt x="20027" y="3004"/>
                  </a:lnTo>
                  <a:cubicBezTo>
                    <a:pt x="20855" y="3003"/>
                    <a:pt x="21527" y="2332"/>
                    <a:pt x="21527" y="1503"/>
                  </a:cubicBezTo>
                  <a:cubicBezTo>
                    <a:pt x="21527" y="673"/>
                    <a:pt x="20855" y="1"/>
                    <a:pt x="2002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8"/>
            <p:cNvSpPr/>
            <p:nvPr/>
          </p:nvSpPr>
          <p:spPr>
            <a:xfrm>
              <a:off x="2641150" y="2215900"/>
              <a:ext cx="449325" cy="20600"/>
            </a:xfrm>
            <a:custGeom>
              <a:avLst/>
              <a:gdLst/>
              <a:ahLst/>
              <a:cxnLst/>
              <a:rect l="l" t="t" r="r" b="b"/>
              <a:pathLst>
                <a:path w="17973" h="824" extrusionOk="0">
                  <a:moveTo>
                    <a:pt x="0" y="0"/>
                  </a:moveTo>
                  <a:lnTo>
                    <a:pt x="0" y="824"/>
                  </a:lnTo>
                  <a:lnTo>
                    <a:pt x="17972" y="824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8"/>
            <p:cNvSpPr/>
            <p:nvPr/>
          </p:nvSpPr>
          <p:spPr>
            <a:xfrm>
              <a:off x="2609575" y="2257525"/>
              <a:ext cx="512525" cy="21925"/>
            </a:xfrm>
            <a:custGeom>
              <a:avLst/>
              <a:gdLst/>
              <a:ahLst/>
              <a:cxnLst/>
              <a:rect l="l" t="t" r="r" b="b"/>
              <a:pathLst>
                <a:path w="20501" h="877" extrusionOk="0">
                  <a:moveTo>
                    <a:pt x="1" y="0"/>
                  </a:moveTo>
                  <a:lnTo>
                    <a:pt x="1" y="876"/>
                  </a:lnTo>
                  <a:lnTo>
                    <a:pt x="20500" y="876"/>
                  </a:lnTo>
                  <a:lnTo>
                    <a:pt x="205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8"/>
            <p:cNvSpPr/>
            <p:nvPr/>
          </p:nvSpPr>
          <p:spPr>
            <a:xfrm>
              <a:off x="2641175" y="656250"/>
              <a:ext cx="449325" cy="1441125"/>
            </a:xfrm>
            <a:custGeom>
              <a:avLst/>
              <a:gdLst/>
              <a:ahLst/>
              <a:cxnLst/>
              <a:rect l="l" t="t" r="r" b="b"/>
              <a:pathLst>
                <a:path w="17973" h="57645" extrusionOk="0">
                  <a:moveTo>
                    <a:pt x="4883" y="2397"/>
                  </a:moveTo>
                  <a:lnTo>
                    <a:pt x="4883" y="56557"/>
                  </a:lnTo>
                  <a:lnTo>
                    <a:pt x="3784" y="56557"/>
                  </a:lnTo>
                  <a:lnTo>
                    <a:pt x="3784" y="2397"/>
                  </a:lnTo>
                  <a:close/>
                  <a:moveTo>
                    <a:pt x="7984" y="2397"/>
                  </a:moveTo>
                  <a:lnTo>
                    <a:pt x="7984" y="56557"/>
                  </a:lnTo>
                  <a:lnTo>
                    <a:pt x="6886" y="56557"/>
                  </a:lnTo>
                  <a:lnTo>
                    <a:pt x="6886" y="2397"/>
                  </a:lnTo>
                  <a:close/>
                  <a:moveTo>
                    <a:pt x="11086" y="2397"/>
                  </a:moveTo>
                  <a:lnTo>
                    <a:pt x="11086" y="56557"/>
                  </a:lnTo>
                  <a:lnTo>
                    <a:pt x="9988" y="56557"/>
                  </a:lnTo>
                  <a:lnTo>
                    <a:pt x="9988" y="2397"/>
                  </a:lnTo>
                  <a:close/>
                  <a:moveTo>
                    <a:pt x="14188" y="2397"/>
                  </a:moveTo>
                  <a:lnTo>
                    <a:pt x="14188" y="56557"/>
                  </a:lnTo>
                  <a:lnTo>
                    <a:pt x="13090" y="56557"/>
                  </a:lnTo>
                  <a:lnTo>
                    <a:pt x="13090" y="2397"/>
                  </a:lnTo>
                  <a:close/>
                  <a:moveTo>
                    <a:pt x="1480" y="1"/>
                  </a:moveTo>
                  <a:lnTo>
                    <a:pt x="1480" y="56557"/>
                  </a:lnTo>
                  <a:lnTo>
                    <a:pt x="1" y="56557"/>
                  </a:lnTo>
                  <a:lnTo>
                    <a:pt x="1" y="57645"/>
                  </a:lnTo>
                  <a:lnTo>
                    <a:pt x="17972" y="57645"/>
                  </a:lnTo>
                  <a:lnTo>
                    <a:pt x="17972" y="56557"/>
                  </a:lnTo>
                  <a:lnTo>
                    <a:pt x="16492" y="56557"/>
                  </a:lnTo>
                  <a:lnTo>
                    <a:pt x="1649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8"/>
            <p:cNvSpPr/>
            <p:nvPr/>
          </p:nvSpPr>
          <p:spPr>
            <a:xfrm>
              <a:off x="3038675" y="503500"/>
              <a:ext cx="105725" cy="89200"/>
            </a:xfrm>
            <a:custGeom>
              <a:avLst/>
              <a:gdLst/>
              <a:ahLst/>
              <a:cxnLst/>
              <a:rect l="l" t="t" r="r" b="b"/>
              <a:pathLst>
                <a:path w="4229" h="3568" extrusionOk="0">
                  <a:moveTo>
                    <a:pt x="1708" y="1"/>
                  </a:moveTo>
                  <a:cubicBezTo>
                    <a:pt x="1674" y="100"/>
                    <a:pt x="1645" y="197"/>
                    <a:pt x="1618" y="283"/>
                  </a:cubicBezTo>
                  <a:lnTo>
                    <a:pt x="1595" y="359"/>
                  </a:lnTo>
                  <a:cubicBezTo>
                    <a:pt x="1595" y="359"/>
                    <a:pt x="1063" y="1874"/>
                    <a:pt x="968" y="2087"/>
                  </a:cubicBezTo>
                  <a:cubicBezTo>
                    <a:pt x="847" y="2351"/>
                    <a:pt x="703" y="2653"/>
                    <a:pt x="489" y="2976"/>
                  </a:cubicBezTo>
                  <a:cubicBezTo>
                    <a:pt x="342" y="3197"/>
                    <a:pt x="178" y="3393"/>
                    <a:pt x="0" y="3568"/>
                  </a:cubicBezTo>
                  <a:cubicBezTo>
                    <a:pt x="1869" y="3091"/>
                    <a:pt x="3347" y="2424"/>
                    <a:pt x="4229" y="1646"/>
                  </a:cubicBezTo>
                  <a:lnTo>
                    <a:pt x="4229" y="1646"/>
                  </a:lnTo>
                  <a:cubicBezTo>
                    <a:pt x="4204" y="1652"/>
                    <a:pt x="4181" y="1663"/>
                    <a:pt x="4155" y="1672"/>
                  </a:cubicBezTo>
                  <a:lnTo>
                    <a:pt x="4094" y="1688"/>
                  </a:lnTo>
                  <a:cubicBezTo>
                    <a:pt x="4037" y="1705"/>
                    <a:pt x="3980" y="1719"/>
                    <a:pt x="3911" y="1729"/>
                  </a:cubicBezTo>
                  <a:cubicBezTo>
                    <a:pt x="3835" y="1741"/>
                    <a:pt x="3785" y="1749"/>
                    <a:pt x="3717" y="1752"/>
                  </a:cubicBezTo>
                  <a:cubicBezTo>
                    <a:pt x="3670" y="1756"/>
                    <a:pt x="3612" y="1759"/>
                    <a:pt x="3556" y="1759"/>
                  </a:cubicBezTo>
                  <a:cubicBezTo>
                    <a:pt x="3320" y="1759"/>
                    <a:pt x="3091" y="1719"/>
                    <a:pt x="2876" y="1639"/>
                  </a:cubicBezTo>
                  <a:cubicBezTo>
                    <a:pt x="2339" y="1447"/>
                    <a:pt x="1916" y="995"/>
                    <a:pt x="1775" y="462"/>
                  </a:cubicBezTo>
                  <a:cubicBezTo>
                    <a:pt x="1730" y="314"/>
                    <a:pt x="1708" y="157"/>
                    <a:pt x="17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0" name="Google Shape;560;p28"/>
          <p:cNvGrpSpPr/>
          <p:nvPr/>
        </p:nvGrpSpPr>
        <p:grpSpPr>
          <a:xfrm>
            <a:off x="8428829" y="-17"/>
            <a:ext cx="1614319" cy="5143545"/>
            <a:chOff x="2562225" y="344550"/>
            <a:chExt cx="607275" cy="1934900"/>
          </a:xfrm>
        </p:grpSpPr>
        <p:sp>
          <p:nvSpPr>
            <p:cNvPr id="561" name="Google Shape;561;p28"/>
            <p:cNvSpPr/>
            <p:nvPr/>
          </p:nvSpPr>
          <p:spPr>
            <a:xfrm>
              <a:off x="2587175" y="503400"/>
              <a:ext cx="106500" cy="89400"/>
            </a:xfrm>
            <a:custGeom>
              <a:avLst/>
              <a:gdLst/>
              <a:ahLst/>
              <a:cxnLst/>
              <a:rect l="l" t="t" r="r" b="b"/>
              <a:pathLst>
                <a:path w="4260" h="3576" extrusionOk="0">
                  <a:moveTo>
                    <a:pt x="2544" y="1"/>
                  </a:moveTo>
                  <a:cubicBezTo>
                    <a:pt x="2544" y="164"/>
                    <a:pt x="2522" y="326"/>
                    <a:pt x="2474" y="483"/>
                  </a:cubicBezTo>
                  <a:cubicBezTo>
                    <a:pt x="2338" y="1000"/>
                    <a:pt x="1915" y="1451"/>
                    <a:pt x="1375" y="1645"/>
                  </a:cubicBezTo>
                  <a:cubicBezTo>
                    <a:pt x="1162" y="1723"/>
                    <a:pt x="933" y="1763"/>
                    <a:pt x="698" y="1763"/>
                  </a:cubicBezTo>
                  <a:cubicBezTo>
                    <a:pt x="641" y="1763"/>
                    <a:pt x="584" y="1760"/>
                    <a:pt x="525" y="1756"/>
                  </a:cubicBezTo>
                  <a:cubicBezTo>
                    <a:pt x="469" y="1753"/>
                    <a:pt x="419" y="1746"/>
                    <a:pt x="368" y="1737"/>
                  </a:cubicBezTo>
                  <a:cubicBezTo>
                    <a:pt x="274" y="1723"/>
                    <a:pt x="217" y="1709"/>
                    <a:pt x="159" y="1692"/>
                  </a:cubicBezTo>
                  <a:lnTo>
                    <a:pt x="98" y="1676"/>
                  </a:lnTo>
                  <a:cubicBezTo>
                    <a:pt x="65" y="1666"/>
                    <a:pt x="34" y="1652"/>
                    <a:pt x="0" y="1641"/>
                  </a:cubicBezTo>
                  <a:lnTo>
                    <a:pt x="0" y="1641"/>
                  </a:lnTo>
                  <a:cubicBezTo>
                    <a:pt x="884" y="2426"/>
                    <a:pt x="2374" y="3097"/>
                    <a:pt x="4259" y="3576"/>
                  </a:cubicBezTo>
                  <a:cubicBezTo>
                    <a:pt x="4078" y="3400"/>
                    <a:pt x="3912" y="3201"/>
                    <a:pt x="3764" y="2979"/>
                  </a:cubicBezTo>
                  <a:cubicBezTo>
                    <a:pt x="3553" y="2654"/>
                    <a:pt x="3408" y="2353"/>
                    <a:pt x="3290" y="2094"/>
                  </a:cubicBezTo>
                  <a:cubicBezTo>
                    <a:pt x="3192" y="1878"/>
                    <a:pt x="3103" y="1664"/>
                    <a:pt x="3018" y="1438"/>
                  </a:cubicBezTo>
                  <a:cubicBezTo>
                    <a:pt x="2911" y="1155"/>
                    <a:pt x="2760" y="713"/>
                    <a:pt x="2656" y="350"/>
                  </a:cubicBezTo>
                  <a:lnTo>
                    <a:pt x="2635" y="286"/>
                  </a:lnTo>
                  <a:cubicBezTo>
                    <a:pt x="2609" y="199"/>
                    <a:pt x="2579" y="102"/>
                    <a:pt x="25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8"/>
            <p:cNvSpPr/>
            <p:nvPr/>
          </p:nvSpPr>
          <p:spPr>
            <a:xfrm>
              <a:off x="2678150" y="432150"/>
              <a:ext cx="375325" cy="169525"/>
            </a:xfrm>
            <a:custGeom>
              <a:avLst/>
              <a:gdLst/>
              <a:ahLst/>
              <a:cxnLst/>
              <a:rect l="l" t="t" r="r" b="b"/>
              <a:pathLst>
                <a:path w="15013" h="6781" extrusionOk="0">
                  <a:moveTo>
                    <a:pt x="3404" y="654"/>
                  </a:moveTo>
                  <a:lnTo>
                    <a:pt x="3404" y="1836"/>
                  </a:lnTo>
                  <a:lnTo>
                    <a:pt x="2305" y="1836"/>
                  </a:lnTo>
                  <a:lnTo>
                    <a:pt x="2305" y="654"/>
                  </a:lnTo>
                  <a:close/>
                  <a:moveTo>
                    <a:pt x="6505" y="654"/>
                  </a:moveTo>
                  <a:lnTo>
                    <a:pt x="6505" y="1836"/>
                  </a:lnTo>
                  <a:lnTo>
                    <a:pt x="5407" y="1836"/>
                  </a:lnTo>
                  <a:lnTo>
                    <a:pt x="5407" y="654"/>
                  </a:lnTo>
                  <a:close/>
                  <a:moveTo>
                    <a:pt x="9608" y="654"/>
                  </a:moveTo>
                  <a:lnTo>
                    <a:pt x="9608" y="1836"/>
                  </a:lnTo>
                  <a:lnTo>
                    <a:pt x="8510" y="1836"/>
                  </a:lnTo>
                  <a:lnTo>
                    <a:pt x="8510" y="654"/>
                  </a:lnTo>
                  <a:close/>
                  <a:moveTo>
                    <a:pt x="12710" y="654"/>
                  </a:moveTo>
                  <a:lnTo>
                    <a:pt x="12710" y="1836"/>
                  </a:lnTo>
                  <a:lnTo>
                    <a:pt x="11612" y="1836"/>
                  </a:lnTo>
                  <a:lnTo>
                    <a:pt x="11612" y="654"/>
                  </a:lnTo>
                  <a:close/>
                  <a:moveTo>
                    <a:pt x="1" y="0"/>
                  </a:moveTo>
                  <a:lnTo>
                    <a:pt x="1" y="517"/>
                  </a:lnTo>
                  <a:cubicBezTo>
                    <a:pt x="766" y="1137"/>
                    <a:pt x="1530" y="3829"/>
                    <a:pt x="1564" y="3932"/>
                  </a:cubicBezTo>
                  <a:cubicBezTo>
                    <a:pt x="1564" y="3769"/>
                    <a:pt x="1587" y="3605"/>
                    <a:pt x="1634" y="3450"/>
                  </a:cubicBezTo>
                  <a:cubicBezTo>
                    <a:pt x="1693" y="3225"/>
                    <a:pt x="1810" y="3015"/>
                    <a:pt x="1963" y="2830"/>
                  </a:cubicBezTo>
                  <a:cubicBezTo>
                    <a:pt x="2163" y="2590"/>
                    <a:pt x="2428" y="2397"/>
                    <a:pt x="2733" y="2288"/>
                  </a:cubicBezTo>
                  <a:cubicBezTo>
                    <a:pt x="2946" y="2211"/>
                    <a:pt x="3175" y="2170"/>
                    <a:pt x="3410" y="2170"/>
                  </a:cubicBezTo>
                  <a:cubicBezTo>
                    <a:pt x="3467" y="2170"/>
                    <a:pt x="3525" y="2173"/>
                    <a:pt x="3584" y="2176"/>
                  </a:cubicBezTo>
                  <a:cubicBezTo>
                    <a:pt x="3640" y="2180"/>
                    <a:pt x="3689" y="2186"/>
                    <a:pt x="3740" y="2194"/>
                  </a:cubicBezTo>
                  <a:cubicBezTo>
                    <a:pt x="3836" y="2209"/>
                    <a:pt x="3893" y="2224"/>
                    <a:pt x="3950" y="2239"/>
                  </a:cubicBezTo>
                  <a:lnTo>
                    <a:pt x="3984" y="2248"/>
                  </a:lnTo>
                  <a:cubicBezTo>
                    <a:pt x="4161" y="2301"/>
                    <a:pt x="4304" y="2360"/>
                    <a:pt x="4433" y="2435"/>
                  </a:cubicBezTo>
                  <a:cubicBezTo>
                    <a:pt x="4618" y="2538"/>
                    <a:pt x="4790" y="2672"/>
                    <a:pt x="4941" y="2829"/>
                  </a:cubicBezTo>
                  <a:cubicBezTo>
                    <a:pt x="5196" y="3095"/>
                    <a:pt x="5395" y="3428"/>
                    <a:pt x="5513" y="3798"/>
                  </a:cubicBezTo>
                  <a:cubicBezTo>
                    <a:pt x="5607" y="4098"/>
                    <a:pt x="5646" y="4393"/>
                    <a:pt x="5630" y="4697"/>
                  </a:cubicBezTo>
                  <a:cubicBezTo>
                    <a:pt x="5615" y="4989"/>
                    <a:pt x="5546" y="5281"/>
                    <a:pt x="5427" y="5569"/>
                  </a:cubicBezTo>
                  <a:cubicBezTo>
                    <a:pt x="5227" y="6034"/>
                    <a:pt x="4907" y="6432"/>
                    <a:pt x="4517" y="6732"/>
                  </a:cubicBezTo>
                  <a:lnTo>
                    <a:pt x="4520" y="6732"/>
                  </a:lnTo>
                  <a:cubicBezTo>
                    <a:pt x="4500" y="6748"/>
                    <a:pt x="4479" y="6764"/>
                    <a:pt x="4459" y="6780"/>
                  </a:cubicBezTo>
                  <a:lnTo>
                    <a:pt x="10556" y="6780"/>
                  </a:lnTo>
                  <a:cubicBezTo>
                    <a:pt x="10143" y="6478"/>
                    <a:pt x="9806" y="6059"/>
                    <a:pt x="9600" y="5578"/>
                  </a:cubicBezTo>
                  <a:cubicBezTo>
                    <a:pt x="9478" y="5283"/>
                    <a:pt x="9410" y="4990"/>
                    <a:pt x="9393" y="4700"/>
                  </a:cubicBezTo>
                  <a:cubicBezTo>
                    <a:pt x="9382" y="4482"/>
                    <a:pt x="9400" y="4270"/>
                    <a:pt x="9443" y="4056"/>
                  </a:cubicBezTo>
                  <a:lnTo>
                    <a:pt x="9437" y="4056"/>
                  </a:lnTo>
                  <a:cubicBezTo>
                    <a:pt x="9454" y="3970"/>
                    <a:pt x="9475" y="3886"/>
                    <a:pt x="9503" y="3800"/>
                  </a:cubicBezTo>
                  <a:cubicBezTo>
                    <a:pt x="9619" y="3430"/>
                    <a:pt x="9818" y="3097"/>
                    <a:pt x="10074" y="2830"/>
                  </a:cubicBezTo>
                  <a:cubicBezTo>
                    <a:pt x="10227" y="2671"/>
                    <a:pt x="10400" y="2537"/>
                    <a:pt x="10587" y="2432"/>
                  </a:cubicBezTo>
                  <a:cubicBezTo>
                    <a:pt x="10709" y="2363"/>
                    <a:pt x="10852" y="2302"/>
                    <a:pt x="11003" y="2257"/>
                  </a:cubicBezTo>
                  <a:lnTo>
                    <a:pt x="11065" y="2240"/>
                  </a:lnTo>
                  <a:cubicBezTo>
                    <a:pt x="11121" y="2225"/>
                    <a:pt x="11178" y="2210"/>
                    <a:pt x="11246" y="2199"/>
                  </a:cubicBezTo>
                  <a:lnTo>
                    <a:pt x="11274" y="2195"/>
                  </a:lnTo>
                  <a:cubicBezTo>
                    <a:pt x="11324" y="2188"/>
                    <a:pt x="11375" y="2180"/>
                    <a:pt x="11441" y="2176"/>
                  </a:cubicBezTo>
                  <a:cubicBezTo>
                    <a:pt x="11490" y="2173"/>
                    <a:pt x="11547" y="2170"/>
                    <a:pt x="11603" y="2170"/>
                  </a:cubicBezTo>
                  <a:cubicBezTo>
                    <a:pt x="11838" y="2170"/>
                    <a:pt x="12067" y="2210"/>
                    <a:pt x="12283" y="2288"/>
                  </a:cubicBezTo>
                  <a:cubicBezTo>
                    <a:pt x="12585" y="2397"/>
                    <a:pt x="12848" y="2589"/>
                    <a:pt x="13049" y="2830"/>
                  </a:cubicBezTo>
                  <a:cubicBezTo>
                    <a:pt x="13204" y="3017"/>
                    <a:pt x="13322" y="3232"/>
                    <a:pt x="13383" y="3466"/>
                  </a:cubicBezTo>
                  <a:cubicBezTo>
                    <a:pt x="13428" y="3614"/>
                    <a:pt x="13450" y="3770"/>
                    <a:pt x="13450" y="3928"/>
                  </a:cubicBezTo>
                  <a:cubicBezTo>
                    <a:pt x="13484" y="3828"/>
                    <a:pt x="14254" y="1010"/>
                    <a:pt x="15012" y="517"/>
                  </a:cubicBezTo>
                  <a:lnTo>
                    <a:pt x="15012" y="0"/>
                  </a:lnTo>
                  <a:close/>
                  <a:moveTo>
                    <a:pt x="10556" y="6780"/>
                  </a:moveTo>
                  <a:cubicBezTo>
                    <a:pt x="10556" y="6780"/>
                    <a:pt x="10557" y="6780"/>
                    <a:pt x="10557" y="6781"/>
                  </a:cubicBezTo>
                  <a:lnTo>
                    <a:pt x="10557" y="67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8"/>
            <p:cNvSpPr/>
            <p:nvPr/>
          </p:nvSpPr>
          <p:spPr>
            <a:xfrm>
              <a:off x="2678150" y="382750"/>
              <a:ext cx="375350" cy="29500"/>
            </a:xfrm>
            <a:custGeom>
              <a:avLst/>
              <a:gdLst/>
              <a:ahLst/>
              <a:cxnLst/>
              <a:rect l="l" t="t" r="r" b="b"/>
              <a:pathLst>
                <a:path w="15014" h="1180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8"/>
            <p:cNvSpPr/>
            <p:nvPr/>
          </p:nvSpPr>
          <p:spPr>
            <a:xfrm>
              <a:off x="2678150" y="615200"/>
              <a:ext cx="375350" cy="29475"/>
            </a:xfrm>
            <a:custGeom>
              <a:avLst/>
              <a:gdLst/>
              <a:ahLst/>
              <a:cxnLst/>
              <a:rect l="l" t="t" r="r" b="b"/>
              <a:pathLst>
                <a:path w="15014" h="1179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8"/>
            <p:cNvSpPr/>
            <p:nvPr/>
          </p:nvSpPr>
          <p:spPr>
            <a:xfrm>
              <a:off x="2926275" y="432125"/>
              <a:ext cx="243225" cy="169500"/>
            </a:xfrm>
            <a:custGeom>
              <a:avLst/>
              <a:gdLst/>
              <a:ahLst/>
              <a:cxnLst/>
              <a:rect l="l" t="t" r="r" b="b"/>
              <a:pathLst>
                <a:path w="9729" h="6780" extrusionOk="0">
                  <a:moveTo>
                    <a:pt x="7450" y="0"/>
                  </a:moveTo>
                  <a:cubicBezTo>
                    <a:pt x="7388" y="0"/>
                    <a:pt x="7324" y="3"/>
                    <a:pt x="7257" y="9"/>
                  </a:cubicBezTo>
                  <a:cubicBezTo>
                    <a:pt x="6823" y="58"/>
                    <a:pt x="6411" y="191"/>
                    <a:pt x="6041" y="420"/>
                  </a:cubicBezTo>
                  <a:cubicBezTo>
                    <a:pt x="5669" y="656"/>
                    <a:pt x="5396" y="968"/>
                    <a:pt x="5204" y="1258"/>
                  </a:cubicBezTo>
                  <a:cubicBezTo>
                    <a:pt x="5010" y="1550"/>
                    <a:pt x="4878" y="1825"/>
                    <a:pt x="4768" y="2067"/>
                  </a:cubicBezTo>
                  <a:cubicBezTo>
                    <a:pt x="4660" y="2309"/>
                    <a:pt x="4576" y="2517"/>
                    <a:pt x="4510" y="2691"/>
                  </a:cubicBezTo>
                  <a:cubicBezTo>
                    <a:pt x="4406" y="2971"/>
                    <a:pt x="4338" y="3150"/>
                    <a:pt x="4319" y="3205"/>
                  </a:cubicBezTo>
                  <a:lnTo>
                    <a:pt x="4318" y="3205"/>
                  </a:lnTo>
                  <a:cubicBezTo>
                    <a:pt x="4318" y="3205"/>
                    <a:pt x="4262" y="3397"/>
                    <a:pt x="4165" y="3734"/>
                  </a:cubicBezTo>
                  <a:cubicBezTo>
                    <a:pt x="4063" y="4058"/>
                    <a:pt x="3924" y="4540"/>
                    <a:pt x="3674" y="5001"/>
                  </a:cubicBezTo>
                  <a:cubicBezTo>
                    <a:pt x="3547" y="5229"/>
                    <a:pt x="3386" y="5437"/>
                    <a:pt x="3173" y="5601"/>
                  </a:cubicBezTo>
                  <a:cubicBezTo>
                    <a:pt x="2960" y="5759"/>
                    <a:pt x="2662" y="5889"/>
                    <a:pt x="2340" y="5948"/>
                  </a:cubicBezTo>
                  <a:cubicBezTo>
                    <a:pt x="2291" y="5956"/>
                    <a:pt x="2229" y="5960"/>
                    <a:pt x="2162" y="5960"/>
                  </a:cubicBezTo>
                  <a:cubicBezTo>
                    <a:pt x="2081" y="5960"/>
                    <a:pt x="1993" y="5954"/>
                    <a:pt x="1912" y="5940"/>
                  </a:cubicBezTo>
                  <a:cubicBezTo>
                    <a:pt x="1758" y="5918"/>
                    <a:pt x="1607" y="5863"/>
                    <a:pt x="1462" y="5787"/>
                  </a:cubicBezTo>
                  <a:cubicBezTo>
                    <a:pt x="1170" y="5640"/>
                    <a:pt x="921" y="5389"/>
                    <a:pt x="763" y="5088"/>
                  </a:cubicBezTo>
                  <a:cubicBezTo>
                    <a:pt x="688" y="4937"/>
                    <a:pt x="631" y="4775"/>
                    <a:pt x="611" y="4606"/>
                  </a:cubicBezTo>
                  <a:cubicBezTo>
                    <a:pt x="590" y="4455"/>
                    <a:pt x="599" y="4276"/>
                    <a:pt x="639" y="4114"/>
                  </a:cubicBezTo>
                  <a:cubicBezTo>
                    <a:pt x="714" y="3785"/>
                    <a:pt x="908" y="3486"/>
                    <a:pt x="1173" y="3312"/>
                  </a:cubicBezTo>
                  <a:cubicBezTo>
                    <a:pt x="1236" y="3267"/>
                    <a:pt x="1307" y="3232"/>
                    <a:pt x="1380" y="3205"/>
                  </a:cubicBezTo>
                  <a:cubicBezTo>
                    <a:pt x="1415" y="3194"/>
                    <a:pt x="1457" y="3175"/>
                    <a:pt x="1486" y="3169"/>
                  </a:cubicBezTo>
                  <a:cubicBezTo>
                    <a:pt x="1530" y="3159"/>
                    <a:pt x="1580" y="3144"/>
                    <a:pt x="1610" y="3143"/>
                  </a:cubicBezTo>
                  <a:cubicBezTo>
                    <a:pt x="1665" y="3134"/>
                    <a:pt x="1724" y="3129"/>
                    <a:pt x="1783" y="3129"/>
                  </a:cubicBezTo>
                  <a:cubicBezTo>
                    <a:pt x="1875" y="3129"/>
                    <a:pt x="1968" y="3140"/>
                    <a:pt x="2052" y="3165"/>
                  </a:cubicBezTo>
                  <a:cubicBezTo>
                    <a:pt x="2335" y="3243"/>
                    <a:pt x="2552" y="3451"/>
                    <a:pt x="2643" y="3701"/>
                  </a:cubicBezTo>
                  <a:cubicBezTo>
                    <a:pt x="2740" y="3947"/>
                    <a:pt x="2701" y="4207"/>
                    <a:pt x="2604" y="4401"/>
                  </a:cubicBezTo>
                  <a:cubicBezTo>
                    <a:pt x="2506" y="4597"/>
                    <a:pt x="2345" y="4710"/>
                    <a:pt x="2199" y="4745"/>
                  </a:cubicBezTo>
                  <a:cubicBezTo>
                    <a:pt x="2142" y="4760"/>
                    <a:pt x="2088" y="4765"/>
                    <a:pt x="2039" y="4765"/>
                  </a:cubicBezTo>
                  <a:cubicBezTo>
                    <a:pt x="1958" y="4765"/>
                    <a:pt x="1888" y="4751"/>
                    <a:pt x="1836" y="4737"/>
                  </a:cubicBezTo>
                  <a:cubicBezTo>
                    <a:pt x="1751" y="4715"/>
                    <a:pt x="1708" y="4694"/>
                    <a:pt x="1708" y="4694"/>
                  </a:cubicBezTo>
                  <a:lnTo>
                    <a:pt x="1642" y="4846"/>
                  </a:lnTo>
                  <a:cubicBezTo>
                    <a:pt x="1642" y="4846"/>
                    <a:pt x="1689" y="4872"/>
                    <a:pt x="1788" y="4904"/>
                  </a:cubicBezTo>
                  <a:cubicBezTo>
                    <a:pt x="1859" y="4927"/>
                    <a:pt x="1962" y="4957"/>
                    <a:pt x="2094" y="4957"/>
                  </a:cubicBezTo>
                  <a:cubicBezTo>
                    <a:pt x="2140" y="4957"/>
                    <a:pt x="2190" y="4954"/>
                    <a:pt x="2243" y="4944"/>
                  </a:cubicBezTo>
                  <a:cubicBezTo>
                    <a:pt x="2444" y="4912"/>
                    <a:pt x="2678" y="4765"/>
                    <a:pt x="2818" y="4520"/>
                  </a:cubicBezTo>
                  <a:cubicBezTo>
                    <a:pt x="2961" y="4283"/>
                    <a:pt x="3032" y="3944"/>
                    <a:pt x="2930" y="3606"/>
                  </a:cubicBezTo>
                  <a:cubicBezTo>
                    <a:pt x="2842" y="3270"/>
                    <a:pt x="2560" y="2942"/>
                    <a:pt x="2172" y="2804"/>
                  </a:cubicBezTo>
                  <a:cubicBezTo>
                    <a:pt x="2017" y="2747"/>
                    <a:pt x="1854" y="2718"/>
                    <a:pt x="1681" y="2718"/>
                  </a:cubicBezTo>
                  <a:cubicBezTo>
                    <a:pt x="1639" y="2718"/>
                    <a:pt x="1595" y="2720"/>
                    <a:pt x="1551" y="2724"/>
                  </a:cubicBezTo>
                  <a:cubicBezTo>
                    <a:pt x="1490" y="2728"/>
                    <a:pt x="1451" y="2735"/>
                    <a:pt x="1403" y="2743"/>
                  </a:cubicBezTo>
                  <a:cubicBezTo>
                    <a:pt x="1340" y="2752"/>
                    <a:pt x="1295" y="2769"/>
                    <a:pt x="1238" y="2783"/>
                  </a:cubicBezTo>
                  <a:cubicBezTo>
                    <a:pt x="1134" y="2814"/>
                    <a:pt x="1028" y="2856"/>
                    <a:pt x="933" y="2912"/>
                  </a:cubicBezTo>
                  <a:cubicBezTo>
                    <a:pt x="538" y="3132"/>
                    <a:pt x="243" y="3522"/>
                    <a:pt x="104" y="3964"/>
                  </a:cubicBezTo>
                  <a:cubicBezTo>
                    <a:pt x="33" y="4188"/>
                    <a:pt x="0" y="4416"/>
                    <a:pt x="13" y="4669"/>
                  </a:cubicBezTo>
                  <a:cubicBezTo>
                    <a:pt x="26" y="4904"/>
                    <a:pt x="83" y="5139"/>
                    <a:pt x="175" y="5360"/>
                  </a:cubicBezTo>
                  <a:cubicBezTo>
                    <a:pt x="363" y="5799"/>
                    <a:pt x="683" y="6180"/>
                    <a:pt x="1089" y="6430"/>
                  </a:cubicBezTo>
                  <a:cubicBezTo>
                    <a:pt x="1290" y="6555"/>
                    <a:pt x="1510" y="6655"/>
                    <a:pt x="1743" y="6712"/>
                  </a:cubicBezTo>
                  <a:cubicBezTo>
                    <a:pt x="1921" y="6753"/>
                    <a:pt x="2089" y="6780"/>
                    <a:pt x="2277" y="6780"/>
                  </a:cubicBezTo>
                  <a:cubicBezTo>
                    <a:pt x="2339" y="6780"/>
                    <a:pt x="2404" y="6777"/>
                    <a:pt x="2471" y="6770"/>
                  </a:cubicBezTo>
                  <a:cubicBezTo>
                    <a:pt x="2904" y="6723"/>
                    <a:pt x="3318" y="6590"/>
                    <a:pt x="3688" y="6360"/>
                  </a:cubicBezTo>
                  <a:cubicBezTo>
                    <a:pt x="4052" y="6127"/>
                    <a:pt x="4325" y="5814"/>
                    <a:pt x="4518" y="5523"/>
                  </a:cubicBezTo>
                  <a:cubicBezTo>
                    <a:pt x="4711" y="5231"/>
                    <a:pt x="4843" y="4956"/>
                    <a:pt x="4955" y="4714"/>
                  </a:cubicBezTo>
                  <a:cubicBezTo>
                    <a:pt x="5063" y="4473"/>
                    <a:pt x="5146" y="4263"/>
                    <a:pt x="5212" y="4091"/>
                  </a:cubicBezTo>
                  <a:cubicBezTo>
                    <a:pt x="5316" y="3810"/>
                    <a:pt x="5385" y="3630"/>
                    <a:pt x="5405" y="3576"/>
                  </a:cubicBezTo>
                  <a:lnTo>
                    <a:pt x="5407" y="3578"/>
                  </a:lnTo>
                  <a:cubicBezTo>
                    <a:pt x="5407" y="3578"/>
                    <a:pt x="5463" y="3385"/>
                    <a:pt x="5560" y="3047"/>
                  </a:cubicBezTo>
                  <a:cubicBezTo>
                    <a:pt x="5662" y="2723"/>
                    <a:pt x="5801" y="2241"/>
                    <a:pt x="6052" y="1780"/>
                  </a:cubicBezTo>
                  <a:cubicBezTo>
                    <a:pt x="6180" y="1552"/>
                    <a:pt x="6339" y="1344"/>
                    <a:pt x="6554" y="1180"/>
                  </a:cubicBezTo>
                  <a:cubicBezTo>
                    <a:pt x="6766" y="1022"/>
                    <a:pt x="7064" y="892"/>
                    <a:pt x="7386" y="834"/>
                  </a:cubicBezTo>
                  <a:cubicBezTo>
                    <a:pt x="7435" y="825"/>
                    <a:pt x="7498" y="820"/>
                    <a:pt x="7565" y="820"/>
                  </a:cubicBezTo>
                  <a:cubicBezTo>
                    <a:pt x="7646" y="820"/>
                    <a:pt x="7734" y="827"/>
                    <a:pt x="7814" y="840"/>
                  </a:cubicBezTo>
                  <a:cubicBezTo>
                    <a:pt x="7968" y="863"/>
                    <a:pt x="8119" y="918"/>
                    <a:pt x="8264" y="993"/>
                  </a:cubicBezTo>
                  <a:cubicBezTo>
                    <a:pt x="8556" y="1140"/>
                    <a:pt x="8806" y="1393"/>
                    <a:pt x="8963" y="1692"/>
                  </a:cubicBezTo>
                  <a:cubicBezTo>
                    <a:pt x="9040" y="1842"/>
                    <a:pt x="9095" y="2005"/>
                    <a:pt x="9115" y="2174"/>
                  </a:cubicBezTo>
                  <a:cubicBezTo>
                    <a:pt x="9136" y="2325"/>
                    <a:pt x="9127" y="2504"/>
                    <a:pt x="9088" y="2666"/>
                  </a:cubicBezTo>
                  <a:cubicBezTo>
                    <a:pt x="9012" y="2994"/>
                    <a:pt x="8817" y="3294"/>
                    <a:pt x="8554" y="3467"/>
                  </a:cubicBezTo>
                  <a:cubicBezTo>
                    <a:pt x="8489" y="3512"/>
                    <a:pt x="8418" y="3547"/>
                    <a:pt x="8346" y="3575"/>
                  </a:cubicBezTo>
                  <a:cubicBezTo>
                    <a:pt x="8310" y="3586"/>
                    <a:pt x="8269" y="3605"/>
                    <a:pt x="8241" y="3611"/>
                  </a:cubicBezTo>
                  <a:cubicBezTo>
                    <a:pt x="8196" y="3621"/>
                    <a:pt x="8147" y="3636"/>
                    <a:pt x="8116" y="3637"/>
                  </a:cubicBezTo>
                  <a:cubicBezTo>
                    <a:pt x="8061" y="3646"/>
                    <a:pt x="8002" y="3651"/>
                    <a:pt x="7943" y="3651"/>
                  </a:cubicBezTo>
                  <a:cubicBezTo>
                    <a:pt x="7851" y="3651"/>
                    <a:pt x="7758" y="3639"/>
                    <a:pt x="7674" y="3615"/>
                  </a:cubicBezTo>
                  <a:cubicBezTo>
                    <a:pt x="7391" y="3537"/>
                    <a:pt x="7173" y="3329"/>
                    <a:pt x="7083" y="3079"/>
                  </a:cubicBezTo>
                  <a:cubicBezTo>
                    <a:pt x="6986" y="2834"/>
                    <a:pt x="7026" y="2573"/>
                    <a:pt x="7123" y="2379"/>
                  </a:cubicBezTo>
                  <a:cubicBezTo>
                    <a:pt x="7221" y="2183"/>
                    <a:pt x="7382" y="2070"/>
                    <a:pt x="7529" y="2034"/>
                  </a:cubicBezTo>
                  <a:cubicBezTo>
                    <a:pt x="7585" y="2020"/>
                    <a:pt x="7638" y="2015"/>
                    <a:pt x="7688" y="2015"/>
                  </a:cubicBezTo>
                  <a:cubicBezTo>
                    <a:pt x="7769" y="2015"/>
                    <a:pt x="7838" y="2029"/>
                    <a:pt x="7891" y="2042"/>
                  </a:cubicBezTo>
                  <a:cubicBezTo>
                    <a:pt x="7976" y="2066"/>
                    <a:pt x="8019" y="2086"/>
                    <a:pt x="8019" y="2086"/>
                  </a:cubicBezTo>
                  <a:lnTo>
                    <a:pt x="8086" y="1934"/>
                  </a:lnTo>
                  <a:cubicBezTo>
                    <a:pt x="8086" y="1934"/>
                    <a:pt x="8038" y="1908"/>
                    <a:pt x="7941" y="1875"/>
                  </a:cubicBezTo>
                  <a:cubicBezTo>
                    <a:pt x="7869" y="1853"/>
                    <a:pt x="7767" y="1823"/>
                    <a:pt x="7637" y="1823"/>
                  </a:cubicBezTo>
                  <a:cubicBezTo>
                    <a:pt x="7590" y="1823"/>
                    <a:pt x="7540" y="1827"/>
                    <a:pt x="7485" y="1836"/>
                  </a:cubicBezTo>
                  <a:cubicBezTo>
                    <a:pt x="7283" y="1870"/>
                    <a:pt x="7049" y="2016"/>
                    <a:pt x="6909" y="2260"/>
                  </a:cubicBezTo>
                  <a:cubicBezTo>
                    <a:pt x="6766" y="2496"/>
                    <a:pt x="6695" y="2834"/>
                    <a:pt x="6796" y="3173"/>
                  </a:cubicBezTo>
                  <a:cubicBezTo>
                    <a:pt x="6885" y="3508"/>
                    <a:pt x="7167" y="3837"/>
                    <a:pt x="7554" y="3976"/>
                  </a:cubicBezTo>
                  <a:cubicBezTo>
                    <a:pt x="7711" y="4033"/>
                    <a:pt x="7872" y="4061"/>
                    <a:pt x="8045" y="4061"/>
                  </a:cubicBezTo>
                  <a:cubicBezTo>
                    <a:pt x="8088" y="4061"/>
                    <a:pt x="8132" y="4060"/>
                    <a:pt x="8176" y="4056"/>
                  </a:cubicBezTo>
                  <a:cubicBezTo>
                    <a:pt x="8237" y="4052"/>
                    <a:pt x="8278" y="4045"/>
                    <a:pt x="8325" y="4038"/>
                  </a:cubicBezTo>
                  <a:cubicBezTo>
                    <a:pt x="8387" y="4029"/>
                    <a:pt x="8432" y="4012"/>
                    <a:pt x="8489" y="3999"/>
                  </a:cubicBezTo>
                  <a:cubicBezTo>
                    <a:pt x="8593" y="3968"/>
                    <a:pt x="8699" y="3924"/>
                    <a:pt x="8796" y="3868"/>
                  </a:cubicBezTo>
                  <a:cubicBezTo>
                    <a:pt x="9191" y="3650"/>
                    <a:pt x="9485" y="3260"/>
                    <a:pt x="9624" y="2817"/>
                  </a:cubicBezTo>
                  <a:cubicBezTo>
                    <a:pt x="9695" y="2593"/>
                    <a:pt x="9729" y="2365"/>
                    <a:pt x="9716" y="2111"/>
                  </a:cubicBezTo>
                  <a:cubicBezTo>
                    <a:pt x="9703" y="1875"/>
                    <a:pt x="9644" y="1639"/>
                    <a:pt x="9554" y="1420"/>
                  </a:cubicBezTo>
                  <a:cubicBezTo>
                    <a:pt x="9366" y="981"/>
                    <a:pt x="9044" y="600"/>
                    <a:pt x="8638" y="350"/>
                  </a:cubicBezTo>
                  <a:cubicBezTo>
                    <a:pt x="8437" y="225"/>
                    <a:pt x="8217" y="124"/>
                    <a:pt x="7985" y="68"/>
                  </a:cubicBezTo>
                  <a:cubicBezTo>
                    <a:pt x="7807" y="27"/>
                    <a:pt x="7638" y="0"/>
                    <a:pt x="74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8"/>
            <p:cNvSpPr/>
            <p:nvPr/>
          </p:nvSpPr>
          <p:spPr>
            <a:xfrm>
              <a:off x="2641150" y="344550"/>
              <a:ext cx="449325" cy="30900"/>
            </a:xfrm>
            <a:custGeom>
              <a:avLst/>
              <a:gdLst/>
              <a:ahLst/>
              <a:cxnLst/>
              <a:rect l="l" t="t" r="r" b="b"/>
              <a:pathLst>
                <a:path w="17973" h="1236" extrusionOk="0">
                  <a:moveTo>
                    <a:pt x="0" y="0"/>
                  </a:moveTo>
                  <a:lnTo>
                    <a:pt x="0" y="1235"/>
                  </a:lnTo>
                  <a:lnTo>
                    <a:pt x="17972" y="1235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8"/>
            <p:cNvSpPr/>
            <p:nvPr/>
          </p:nvSpPr>
          <p:spPr>
            <a:xfrm>
              <a:off x="2562225" y="432100"/>
              <a:ext cx="243275" cy="169550"/>
            </a:xfrm>
            <a:custGeom>
              <a:avLst/>
              <a:gdLst/>
              <a:ahLst/>
              <a:cxnLst/>
              <a:rect l="l" t="t" r="r" b="b"/>
              <a:pathLst>
                <a:path w="9731" h="6782" extrusionOk="0">
                  <a:moveTo>
                    <a:pt x="2276" y="1"/>
                  </a:moveTo>
                  <a:cubicBezTo>
                    <a:pt x="2089" y="1"/>
                    <a:pt x="1921" y="27"/>
                    <a:pt x="1744" y="69"/>
                  </a:cubicBezTo>
                  <a:cubicBezTo>
                    <a:pt x="1511" y="125"/>
                    <a:pt x="1292" y="224"/>
                    <a:pt x="1090" y="351"/>
                  </a:cubicBezTo>
                  <a:cubicBezTo>
                    <a:pt x="684" y="601"/>
                    <a:pt x="363" y="982"/>
                    <a:pt x="174" y="1421"/>
                  </a:cubicBezTo>
                  <a:cubicBezTo>
                    <a:pt x="84" y="1639"/>
                    <a:pt x="26" y="1875"/>
                    <a:pt x="12" y="2111"/>
                  </a:cubicBezTo>
                  <a:cubicBezTo>
                    <a:pt x="0" y="2366"/>
                    <a:pt x="35" y="2592"/>
                    <a:pt x="104" y="2818"/>
                  </a:cubicBezTo>
                  <a:cubicBezTo>
                    <a:pt x="248" y="3262"/>
                    <a:pt x="543" y="3651"/>
                    <a:pt x="938" y="3871"/>
                  </a:cubicBezTo>
                  <a:cubicBezTo>
                    <a:pt x="1035" y="3928"/>
                    <a:pt x="1139" y="3970"/>
                    <a:pt x="1243" y="4001"/>
                  </a:cubicBezTo>
                  <a:cubicBezTo>
                    <a:pt x="1299" y="4015"/>
                    <a:pt x="1345" y="4031"/>
                    <a:pt x="1407" y="4041"/>
                  </a:cubicBezTo>
                  <a:cubicBezTo>
                    <a:pt x="1456" y="4047"/>
                    <a:pt x="1495" y="4056"/>
                    <a:pt x="1556" y="4058"/>
                  </a:cubicBezTo>
                  <a:cubicBezTo>
                    <a:pt x="1601" y="4062"/>
                    <a:pt x="1646" y="4064"/>
                    <a:pt x="1689" y="4064"/>
                  </a:cubicBezTo>
                  <a:cubicBezTo>
                    <a:pt x="1862" y="4064"/>
                    <a:pt x="2023" y="4035"/>
                    <a:pt x="2179" y="3979"/>
                  </a:cubicBezTo>
                  <a:cubicBezTo>
                    <a:pt x="2566" y="3841"/>
                    <a:pt x="2848" y="3512"/>
                    <a:pt x="2936" y="3175"/>
                  </a:cubicBezTo>
                  <a:cubicBezTo>
                    <a:pt x="3039" y="2836"/>
                    <a:pt x="2966" y="2498"/>
                    <a:pt x="2823" y="2262"/>
                  </a:cubicBezTo>
                  <a:cubicBezTo>
                    <a:pt x="2683" y="2018"/>
                    <a:pt x="2449" y="1872"/>
                    <a:pt x="2248" y="1838"/>
                  </a:cubicBezTo>
                  <a:cubicBezTo>
                    <a:pt x="2194" y="1829"/>
                    <a:pt x="2144" y="1825"/>
                    <a:pt x="2097" y="1825"/>
                  </a:cubicBezTo>
                  <a:cubicBezTo>
                    <a:pt x="1967" y="1825"/>
                    <a:pt x="1864" y="1855"/>
                    <a:pt x="1792" y="1877"/>
                  </a:cubicBezTo>
                  <a:cubicBezTo>
                    <a:pt x="1694" y="1910"/>
                    <a:pt x="1647" y="1936"/>
                    <a:pt x="1647" y="1936"/>
                  </a:cubicBezTo>
                  <a:lnTo>
                    <a:pt x="1713" y="2088"/>
                  </a:lnTo>
                  <a:cubicBezTo>
                    <a:pt x="1713" y="2088"/>
                    <a:pt x="1756" y="2067"/>
                    <a:pt x="1841" y="2045"/>
                  </a:cubicBezTo>
                  <a:cubicBezTo>
                    <a:pt x="1894" y="2031"/>
                    <a:pt x="1964" y="2017"/>
                    <a:pt x="2045" y="2017"/>
                  </a:cubicBezTo>
                  <a:cubicBezTo>
                    <a:pt x="2095" y="2017"/>
                    <a:pt x="2148" y="2022"/>
                    <a:pt x="2205" y="2036"/>
                  </a:cubicBezTo>
                  <a:cubicBezTo>
                    <a:pt x="2350" y="2072"/>
                    <a:pt x="2512" y="2185"/>
                    <a:pt x="2610" y="2381"/>
                  </a:cubicBezTo>
                  <a:cubicBezTo>
                    <a:pt x="2707" y="2575"/>
                    <a:pt x="2746" y="2836"/>
                    <a:pt x="2649" y="3081"/>
                  </a:cubicBezTo>
                  <a:cubicBezTo>
                    <a:pt x="2559" y="3330"/>
                    <a:pt x="2341" y="3539"/>
                    <a:pt x="2058" y="3617"/>
                  </a:cubicBezTo>
                  <a:cubicBezTo>
                    <a:pt x="1974" y="3641"/>
                    <a:pt x="1881" y="3653"/>
                    <a:pt x="1790" y="3653"/>
                  </a:cubicBezTo>
                  <a:cubicBezTo>
                    <a:pt x="1730" y="3653"/>
                    <a:pt x="1671" y="3648"/>
                    <a:pt x="1616" y="3639"/>
                  </a:cubicBezTo>
                  <a:cubicBezTo>
                    <a:pt x="1585" y="3637"/>
                    <a:pt x="1535" y="3623"/>
                    <a:pt x="1492" y="3613"/>
                  </a:cubicBezTo>
                  <a:cubicBezTo>
                    <a:pt x="1462" y="3608"/>
                    <a:pt x="1421" y="3588"/>
                    <a:pt x="1386" y="3577"/>
                  </a:cubicBezTo>
                  <a:cubicBezTo>
                    <a:pt x="1314" y="3549"/>
                    <a:pt x="1243" y="3514"/>
                    <a:pt x="1179" y="3469"/>
                  </a:cubicBezTo>
                  <a:cubicBezTo>
                    <a:pt x="915" y="3297"/>
                    <a:pt x="722" y="2996"/>
                    <a:pt x="646" y="2668"/>
                  </a:cubicBezTo>
                  <a:cubicBezTo>
                    <a:pt x="607" y="2506"/>
                    <a:pt x="599" y="2327"/>
                    <a:pt x="618" y="2176"/>
                  </a:cubicBezTo>
                  <a:cubicBezTo>
                    <a:pt x="638" y="2008"/>
                    <a:pt x="694" y="1845"/>
                    <a:pt x="770" y="1694"/>
                  </a:cubicBezTo>
                  <a:cubicBezTo>
                    <a:pt x="928" y="1395"/>
                    <a:pt x="1179" y="1144"/>
                    <a:pt x="1469" y="995"/>
                  </a:cubicBezTo>
                  <a:cubicBezTo>
                    <a:pt x="1615" y="920"/>
                    <a:pt x="1765" y="864"/>
                    <a:pt x="1919" y="842"/>
                  </a:cubicBezTo>
                  <a:cubicBezTo>
                    <a:pt x="1999" y="829"/>
                    <a:pt x="2087" y="822"/>
                    <a:pt x="2168" y="822"/>
                  </a:cubicBezTo>
                  <a:cubicBezTo>
                    <a:pt x="2235" y="822"/>
                    <a:pt x="2297" y="827"/>
                    <a:pt x="2346" y="836"/>
                  </a:cubicBezTo>
                  <a:cubicBezTo>
                    <a:pt x="2667" y="894"/>
                    <a:pt x="2966" y="1025"/>
                    <a:pt x="3179" y="1182"/>
                  </a:cubicBezTo>
                  <a:cubicBezTo>
                    <a:pt x="3392" y="1346"/>
                    <a:pt x="3551" y="1555"/>
                    <a:pt x="3680" y="1782"/>
                  </a:cubicBezTo>
                  <a:cubicBezTo>
                    <a:pt x="3931" y="2242"/>
                    <a:pt x="4071" y="2725"/>
                    <a:pt x="4172" y="3049"/>
                  </a:cubicBezTo>
                  <a:cubicBezTo>
                    <a:pt x="4269" y="3386"/>
                    <a:pt x="4413" y="3812"/>
                    <a:pt x="4519" y="4093"/>
                  </a:cubicBezTo>
                  <a:cubicBezTo>
                    <a:pt x="4585" y="4267"/>
                    <a:pt x="4668" y="4475"/>
                    <a:pt x="4776" y="4716"/>
                  </a:cubicBezTo>
                  <a:cubicBezTo>
                    <a:pt x="4888" y="4957"/>
                    <a:pt x="5018" y="5232"/>
                    <a:pt x="5212" y="5525"/>
                  </a:cubicBezTo>
                  <a:cubicBezTo>
                    <a:pt x="5405" y="5816"/>
                    <a:pt x="5677" y="6129"/>
                    <a:pt x="6042" y="6362"/>
                  </a:cubicBezTo>
                  <a:cubicBezTo>
                    <a:pt x="6412" y="6592"/>
                    <a:pt x="6824" y="6725"/>
                    <a:pt x="7259" y="6772"/>
                  </a:cubicBezTo>
                  <a:cubicBezTo>
                    <a:pt x="7326" y="6779"/>
                    <a:pt x="7390" y="6782"/>
                    <a:pt x="7452" y="6782"/>
                  </a:cubicBezTo>
                  <a:cubicBezTo>
                    <a:pt x="7640" y="6782"/>
                    <a:pt x="7809" y="6755"/>
                    <a:pt x="7987" y="6714"/>
                  </a:cubicBezTo>
                  <a:cubicBezTo>
                    <a:pt x="8219" y="6657"/>
                    <a:pt x="8439" y="6558"/>
                    <a:pt x="8641" y="6432"/>
                  </a:cubicBezTo>
                  <a:cubicBezTo>
                    <a:pt x="9047" y="6182"/>
                    <a:pt x="9368" y="5801"/>
                    <a:pt x="9556" y="5362"/>
                  </a:cubicBezTo>
                  <a:cubicBezTo>
                    <a:pt x="9648" y="5141"/>
                    <a:pt x="9706" y="4906"/>
                    <a:pt x="9718" y="4671"/>
                  </a:cubicBezTo>
                  <a:cubicBezTo>
                    <a:pt x="9731" y="4418"/>
                    <a:pt x="9696" y="4190"/>
                    <a:pt x="9627" y="3965"/>
                  </a:cubicBezTo>
                  <a:cubicBezTo>
                    <a:pt x="9488" y="3522"/>
                    <a:pt x="9193" y="3134"/>
                    <a:pt x="8798" y="2913"/>
                  </a:cubicBezTo>
                  <a:cubicBezTo>
                    <a:pt x="8701" y="2857"/>
                    <a:pt x="8596" y="2814"/>
                    <a:pt x="8491" y="2783"/>
                  </a:cubicBezTo>
                  <a:cubicBezTo>
                    <a:pt x="8436" y="2770"/>
                    <a:pt x="8390" y="2752"/>
                    <a:pt x="8326" y="2744"/>
                  </a:cubicBezTo>
                  <a:cubicBezTo>
                    <a:pt x="8279" y="2737"/>
                    <a:pt x="8239" y="2729"/>
                    <a:pt x="8178" y="2725"/>
                  </a:cubicBezTo>
                  <a:cubicBezTo>
                    <a:pt x="8135" y="2721"/>
                    <a:pt x="8092" y="2720"/>
                    <a:pt x="8051" y="2720"/>
                  </a:cubicBezTo>
                  <a:cubicBezTo>
                    <a:pt x="7877" y="2720"/>
                    <a:pt x="7713" y="2748"/>
                    <a:pt x="7556" y="2806"/>
                  </a:cubicBezTo>
                  <a:cubicBezTo>
                    <a:pt x="7169" y="2944"/>
                    <a:pt x="6887" y="3272"/>
                    <a:pt x="6798" y="3608"/>
                  </a:cubicBezTo>
                  <a:cubicBezTo>
                    <a:pt x="6695" y="3946"/>
                    <a:pt x="6769" y="4285"/>
                    <a:pt x="6911" y="4522"/>
                  </a:cubicBezTo>
                  <a:cubicBezTo>
                    <a:pt x="7052" y="4767"/>
                    <a:pt x="7285" y="4912"/>
                    <a:pt x="7487" y="4946"/>
                  </a:cubicBezTo>
                  <a:cubicBezTo>
                    <a:pt x="7542" y="4956"/>
                    <a:pt x="7593" y="4960"/>
                    <a:pt x="7640" y="4960"/>
                  </a:cubicBezTo>
                  <a:cubicBezTo>
                    <a:pt x="7770" y="4960"/>
                    <a:pt x="7872" y="4931"/>
                    <a:pt x="7942" y="4906"/>
                  </a:cubicBezTo>
                  <a:cubicBezTo>
                    <a:pt x="8039" y="4874"/>
                    <a:pt x="8087" y="4848"/>
                    <a:pt x="8087" y="4848"/>
                  </a:cubicBezTo>
                  <a:lnTo>
                    <a:pt x="8021" y="4696"/>
                  </a:lnTo>
                  <a:cubicBezTo>
                    <a:pt x="8021" y="4696"/>
                    <a:pt x="7977" y="4717"/>
                    <a:pt x="7890" y="4739"/>
                  </a:cubicBezTo>
                  <a:cubicBezTo>
                    <a:pt x="7838" y="4753"/>
                    <a:pt x="7768" y="4767"/>
                    <a:pt x="7687" y="4767"/>
                  </a:cubicBezTo>
                  <a:cubicBezTo>
                    <a:pt x="7638" y="4767"/>
                    <a:pt x="7585" y="4762"/>
                    <a:pt x="7528" y="4747"/>
                  </a:cubicBezTo>
                  <a:cubicBezTo>
                    <a:pt x="7382" y="4712"/>
                    <a:pt x="7221" y="4599"/>
                    <a:pt x="7123" y="4403"/>
                  </a:cubicBezTo>
                  <a:cubicBezTo>
                    <a:pt x="7025" y="4209"/>
                    <a:pt x="6986" y="3947"/>
                    <a:pt x="7083" y="3703"/>
                  </a:cubicBezTo>
                  <a:cubicBezTo>
                    <a:pt x="7174" y="3454"/>
                    <a:pt x="7391" y="3247"/>
                    <a:pt x="7674" y="3167"/>
                  </a:cubicBezTo>
                  <a:cubicBezTo>
                    <a:pt x="7757" y="3143"/>
                    <a:pt x="7850" y="3132"/>
                    <a:pt x="7941" y="3132"/>
                  </a:cubicBezTo>
                  <a:cubicBezTo>
                    <a:pt x="8001" y="3132"/>
                    <a:pt x="8060" y="3137"/>
                    <a:pt x="8116" y="3145"/>
                  </a:cubicBezTo>
                  <a:cubicBezTo>
                    <a:pt x="8147" y="3147"/>
                    <a:pt x="8197" y="3161"/>
                    <a:pt x="8241" y="3171"/>
                  </a:cubicBezTo>
                  <a:cubicBezTo>
                    <a:pt x="8270" y="3177"/>
                    <a:pt x="8311" y="3195"/>
                    <a:pt x="8346" y="3207"/>
                  </a:cubicBezTo>
                  <a:cubicBezTo>
                    <a:pt x="8419" y="3234"/>
                    <a:pt x="8489" y="3269"/>
                    <a:pt x="8553" y="3314"/>
                  </a:cubicBezTo>
                  <a:cubicBezTo>
                    <a:pt x="8817" y="3488"/>
                    <a:pt x="9011" y="3787"/>
                    <a:pt x="9086" y="4116"/>
                  </a:cubicBezTo>
                  <a:cubicBezTo>
                    <a:pt x="9125" y="4278"/>
                    <a:pt x="9133" y="4457"/>
                    <a:pt x="9114" y="4608"/>
                  </a:cubicBezTo>
                  <a:cubicBezTo>
                    <a:pt x="9094" y="4776"/>
                    <a:pt x="9038" y="4939"/>
                    <a:pt x="8961" y="5089"/>
                  </a:cubicBezTo>
                  <a:cubicBezTo>
                    <a:pt x="8802" y="5388"/>
                    <a:pt x="8553" y="5639"/>
                    <a:pt x="8263" y="5788"/>
                  </a:cubicBezTo>
                  <a:cubicBezTo>
                    <a:pt x="8117" y="5864"/>
                    <a:pt x="7965" y="5919"/>
                    <a:pt x="7813" y="5940"/>
                  </a:cubicBezTo>
                  <a:cubicBezTo>
                    <a:pt x="7733" y="5954"/>
                    <a:pt x="7645" y="5961"/>
                    <a:pt x="7564" y="5961"/>
                  </a:cubicBezTo>
                  <a:cubicBezTo>
                    <a:pt x="7496" y="5961"/>
                    <a:pt x="7434" y="5956"/>
                    <a:pt x="7384" y="5947"/>
                  </a:cubicBezTo>
                  <a:cubicBezTo>
                    <a:pt x="7064" y="5889"/>
                    <a:pt x="6765" y="5758"/>
                    <a:pt x="6552" y="5601"/>
                  </a:cubicBezTo>
                  <a:cubicBezTo>
                    <a:pt x="6338" y="5437"/>
                    <a:pt x="6178" y="5229"/>
                    <a:pt x="6050" y="5001"/>
                  </a:cubicBezTo>
                  <a:cubicBezTo>
                    <a:pt x="5799" y="4540"/>
                    <a:pt x="5659" y="4058"/>
                    <a:pt x="5559" y="3734"/>
                  </a:cubicBezTo>
                  <a:cubicBezTo>
                    <a:pt x="5460" y="3396"/>
                    <a:pt x="5318" y="2971"/>
                    <a:pt x="5212" y="2690"/>
                  </a:cubicBezTo>
                  <a:cubicBezTo>
                    <a:pt x="5145" y="2515"/>
                    <a:pt x="5062" y="2308"/>
                    <a:pt x="4955" y="2067"/>
                  </a:cubicBezTo>
                  <a:cubicBezTo>
                    <a:pt x="4844" y="1826"/>
                    <a:pt x="4713" y="1551"/>
                    <a:pt x="4519" y="1258"/>
                  </a:cubicBezTo>
                  <a:cubicBezTo>
                    <a:pt x="4326" y="966"/>
                    <a:pt x="4053" y="654"/>
                    <a:pt x="3689" y="421"/>
                  </a:cubicBezTo>
                  <a:cubicBezTo>
                    <a:pt x="3319" y="192"/>
                    <a:pt x="2905" y="58"/>
                    <a:pt x="2472" y="10"/>
                  </a:cubicBezTo>
                  <a:cubicBezTo>
                    <a:pt x="2404" y="4"/>
                    <a:pt x="2339" y="1"/>
                    <a:pt x="2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8"/>
            <p:cNvSpPr/>
            <p:nvPr/>
          </p:nvSpPr>
          <p:spPr>
            <a:xfrm>
              <a:off x="2596725" y="2120200"/>
              <a:ext cx="538200" cy="75125"/>
            </a:xfrm>
            <a:custGeom>
              <a:avLst/>
              <a:gdLst/>
              <a:ahLst/>
              <a:cxnLst/>
              <a:rect l="l" t="t" r="r" b="b"/>
              <a:pathLst>
                <a:path w="21528" h="3005" extrusionOk="0">
                  <a:moveTo>
                    <a:pt x="1503" y="1"/>
                  </a:moveTo>
                  <a:cubicBezTo>
                    <a:pt x="674" y="1"/>
                    <a:pt x="1" y="673"/>
                    <a:pt x="1" y="1503"/>
                  </a:cubicBezTo>
                  <a:cubicBezTo>
                    <a:pt x="1" y="2332"/>
                    <a:pt x="673" y="3004"/>
                    <a:pt x="1503" y="3004"/>
                  </a:cubicBezTo>
                  <a:lnTo>
                    <a:pt x="20027" y="3004"/>
                  </a:lnTo>
                  <a:cubicBezTo>
                    <a:pt x="20855" y="3003"/>
                    <a:pt x="21527" y="2332"/>
                    <a:pt x="21527" y="1503"/>
                  </a:cubicBezTo>
                  <a:cubicBezTo>
                    <a:pt x="21527" y="673"/>
                    <a:pt x="20855" y="1"/>
                    <a:pt x="2002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8"/>
            <p:cNvSpPr/>
            <p:nvPr/>
          </p:nvSpPr>
          <p:spPr>
            <a:xfrm>
              <a:off x="2641150" y="2215900"/>
              <a:ext cx="449325" cy="20600"/>
            </a:xfrm>
            <a:custGeom>
              <a:avLst/>
              <a:gdLst/>
              <a:ahLst/>
              <a:cxnLst/>
              <a:rect l="l" t="t" r="r" b="b"/>
              <a:pathLst>
                <a:path w="17973" h="824" extrusionOk="0">
                  <a:moveTo>
                    <a:pt x="0" y="0"/>
                  </a:moveTo>
                  <a:lnTo>
                    <a:pt x="0" y="824"/>
                  </a:lnTo>
                  <a:lnTo>
                    <a:pt x="17972" y="824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8"/>
            <p:cNvSpPr/>
            <p:nvPr/>
          </p:nvSpPr>
          <p:spPr>
            <a:xfrm>
              <a:off x="2609575" y="2257525"/>
              <a:ext cx="512525" cy="21925"/>
            </a:xfrm>
            <a:custGeom>
              <a:avLst/>
              <a:gdLst/>
              <a:ahLst/>
              <a:cxnLst/>
              <a:rect l="l" t="t" r="r" b="b"/>
              <a:pathLst>
                <a:path w="20501" h="877" extrusionOk="0">
                  <a:moveTo>
                    <a:pt x="1" y="0"/>
                  </a:moveTo>
                  <a:lnTo>
                    <a:pt x="1" y="876"/>
                  </a:lnTo>
                  <a:lnTo>
                    <a:pt x="20500" y="876"/>
                  </a:lnTo>
                  <a:lnTo>
                    <a:pt x="205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8"/>
            <p:cNvSpPr/>
            <p:nvPr/>
          </p:nvSpPr>
          <p:spPr>
            <a:xfrm>
              <a:off x="2641175" y="656250"/>
              <a:ext cx="449325" cy="1441125"/>
            </a:xfrm>
            <a:custGeom>
              <a:avLst/>
              <a:gdLst/>
              <a:ahLst/>
              <a:cxnLst/>
              <a:rect l="l" t="t" r="r" b="b"/>
              <a:pathLst>
                <a:path w="17973" h="57645" extrusionOk="0">
                  <a:moveTo>
                    <a:pt x="4883" y="2397"/>
                  </a:moveTo>
                  <a:lnTo>
                    <a:pt x="4883" y="56557"/>
                  </a:lnTo>
                  <a:lnTo>
                    <a:pt x="3784" y="56557"/>
                  </a:lnTo>
                  <a:lnTo>
                    <a:pt x="3784" y="2397"/>
                  </a:lnTo>
                  <a:close/>
                  <a:moveTo>
                    <a:pt x="7984" y="2397"/>
                  </a:moveTo>
                  <a:lnTo>
                    <a:pt x="7984" y="56557"/>
                  </a:lnTo>
                  <a:lnTo>
                    <a:pt x="6886" y="56557"/>
                  </a:lnTo>
                  <a:lnTo>
                    <a:pt x="6886" y="2397"/>
                  </a:lnTo>
                  <a:close/>
                  <a:moveTo>
                    <a:pt x="11086" y="2397"/>
                  </a:moveTo>
                  <a:lnTo>
                    <a:pt x="11086" y="56557"/>
                  </a:lnTo>
                  <a:lnTo>
                    <a:pt x="9988" y="56557"/>
                  </a:lnTo>
                  <a:lnTo>
                    <a:pt x="9988" y="2397"/>
                  </a:lnTo>
                  <a:close/>
                  <a:moveTo>
                    <a:pt x="14188" y="2397"/>
                  </a:moveTo>
                  <a:lnTo>
                    <a:pt x="14188" y="56557"/>
                  </a:lnTo>
                  <a:lnTo>
                    <a:pt x="13090" y="56557"/>
                  </a:lnTo>
                  <a:lnTo>
                    <a:pt x="13090" y="2397"/>
                  </a:lnTo>
                  <a:close/>
                  <a:moveTo>
                    <a:pt x="1480" y="1"/>
                  </a:moveTo>
                  <a:lnTo>
                    <a:pt x="1480" y="56557"/>
                  </a:lnTo>
                  <a:lnTo>
                    <a:pt x="1" y="56557"/>
                  </a:lnTo>
                  <a:lnTo>
                    <a:pt x="1" y="57645"/>
                  </a:lnTo>
                  <a:lnTo>
                    <a:pt x="17972" y="57645"/>
                  </a:lnTo>
                  <a:lnTo>
                    <a:pt x="17972" y="56557"/>
                  </a:lnTo>
                  <a:lnTo>
                    <a:pt x="16492" y="56557"/>
                  </a:lnTo>
                  <a:lnTo>
                    <a:pt x="1649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8"/>
            <p:cNvSpPr/>
            <p:nvPr/>
          </p:nvSpPr>
          <p:spPr>
            <a:xfrm>
              <a:off x="3038675" y="503500"/>
              <a:ext cx="105725" cy="89200"/>
            </a:xfrm>
            <a:custGeom>
              <a:avLst/>
              <a:gdLst/>
              <a:ahLst/>
              <a:cxnLst/>
              <a:rect l="l" t="t" r="r" b="b"/>
              <a:pathLst>
                <a:path w="4229" h="3568" extrusionOk="0">
                  <a:moveTo>
                    <a:pt x="1708" y="1"/>
                  </a:moveTo>
                  <a:cubicBezTo>
                    <a:pt x="1674" y="100"/>
                    <a:pt x="1645" y="197"/>
                    <a:pt x="1618" y="283"/>
                  </a:cubicBezTo>
                  <a:lnTo>
                    <a:pt x="1595" y="359"/>
                  </a:lnTo>
                  <a:cubicBezTo>
                    <a:pt x="1595" y="359"/>
                    <a:pt x="1063" y="1874"/>
                    <a:pt x="968" y="2087"/>
                  </a:cubicBezTo>
                  <a:cubicBezTo>
                    <a:pt x="847" y="2351"/>
                    <a:pt x="703" y="2653"/>
                    <a:pt x="489" y="2976"/>
                  </a:cubicBezTo>
                  <a:cubicBezTo>
                    <a:pt x="342" y="3197"/>
                    <a:pt x="178" y="3393"/>
                    <a:pt x="0" y="3568"/>
                  </a:cubicBezTo>
                  <a:cubicBezTo>
                    <a:pt x="1869" y="3091"/>
                    <a:pt x="3347" y="2424"/>
                    <a:pt x="4229" y="1646"/>
                  </a:cubicBezTo>
                  <a:lnTo>
                    <a:pt x="4229" y="1646"/>
                  </a:lnTo>
                  <a:cubicBezTo>
                    <a:pt x="4204" y="1652"/>
                    <a:pt x="4181" y="1663"/>
                    <a:pt x="4155" y="1672"/>
                  </a:cubicBezTo>
                  <a:lnTo>
                    <a:pt x="4094" y="1688"/>
                  </a:lnTo>
                  <a:cubicBezTo>
                    <a:pt x="4037" y="1705"/>
                    <a:pt x="3980" y="1719"/>
                    <a:pt x="3911" y="1729"/>
                  </a:cubicBezTo>
                  <a:cubicBezTo>
                    <a:pt x="3835" y="1741"/>
                    <a:pt x="3785" y="1749"/>
                    <a:pt x="3717" y="1752"/>
                  </a:cubicBezTo>
                  <a:cubicBezTo>
                    <a:pt x="3670" y="1756"/>
                    <a:pt x="3612" y="1759"/>
                    <a:pt x="3556" y="1759"/>
                  </a:cubicBezTo>
                  <a:cubicBezTo>
                    <a:pt x="3320" y="1759"/>
                    <a:pt x="3091" y="1719"/>
                    <a:pt x="2876" y="1639"/>
                  </a:cubicBezTo>
                  <a:cubicBezTo>
                    <a:pt x="2339" y="1447"/>
                    <a:pt x="1916" y="995"/>
                    <a:pt x="1775" y="462"/>
                  </a:cubicBezTo>
                  <a:cubicBezTo>
                    <a:pt x="1730" y="314"/>
                    <a:pt x="1708" y="157"/>
                    <a:pt x="17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29"/>
          <p:cNvSpPr/>
          <p:nvPr/>
        </p:nvSpPr>
        <p:spPr>
          <a:xfrm>
            <a:off x="-42650" y="301450"/>
            <a:ext cx="62598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" name="Google Shape;575;p29"/>
          <p:cNvSpPr txBox="1">
            <a:spLocks noGrp="1"/>
          </p:cNvSpPr>
          <p:nvPr>
            <p:ph type="subTitle" idx="1"/>
          </p:nvPr>
        </p:nvSpPr>
        <p:spPr>
          <a:xfrm>
            <a:off x="720007" y="1555975"/>
            <a:ext cx="24201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76" name="Google Shape;576;p29"/>
          <p:cNvSpPr txBox="1">
            <a:spLocks noGrp="1"/>
          </p:cNvSpPr>
          <p:nvPr>
            <p:ph type="subTitle" idx="2"/>
          </p:nvPr>
        </p:nvSpPr>
        <p:spPr>
          <a:xfrm>
            <a:off x="719996" y="2269375"/>
            <a:ext cx="24201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7" name="Google Shape;577;p29"/>
          <p:cNvSpPr txBox="1">
            <a:spLocks noGrp="1"/>
          </p:cNvSpPr>
          <p:nvPr>
            <p:ph type="subTitle" idx="3"/>
          </p:nvPr>
        </p:nvSpPr>
        <p:spPr>
          <a:xfrm>
            <a:off x="3659698" y="2269375"/>
            <a:ext cx="2337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8" name="Google Shape;578;p29"/>
          <p:cNvSpPr txBox="1">
            <a:spLocks noGrp="1"/>
          </p:cNvSpPr>
          <p:nvPr>
            <p:ph type="subTitle" idx="4"/>
          </p:nvPr>
        </p:nvSpPr>
        <p:spPr>
          <a:xfrm>
            <a:off x="719996" y="3659300"/>
            <a:ext cx="24201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9" name="Google Shape;579;p29"/>
          <p:cNvSpPr txBox="1">
            <a:spLocks noGrp="1"/>
          </p:cNvSpPr>
          <p:nvPr>
            <p:ph type="subTitle" idx="5"/>
          </p:nvPr>
        </p:nvSpPr>
        <p:spPr>
          <a:xfrm>
            <a:off x="3659698" y="3659300"/>
            <a:ext cx="2337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0" name="Google Shape;580;p2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81" name="Google Shape;581;p29"/>
          <p:cNvSpPr txBox="1">
            <a:spLocks noGrp="1"/>
          </p:cNvSpPr>
          <p:nvPr>
            <p:ph type="subTitle" idx="6"/>
          </p:nvPr>
        </p:nvSpPr>
        <p:spPr>
          <a:xfrm>
            <a:off x="720007" y="2945900"/>
            <a:ext cx="24201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82" name="Google Shape;582;p29"/>
          <p:cNvSpPr txBox="1">
            <a:spLocks noGrp="1"/>
          </p:cNvSpPr>
          <p:nvPr>
            <p:ph type="subTitle" idx="7"/>
          </p:nvPr>
        </p:nvSpPr>
        <p:spPr>
          <a:xfrm>
            <a:off x="3659704" y="1555975"/>
            <a:ext cx="23370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83" name="Google Shape;583;p29"/>
          <p:cNvSpPr txBox="1">
            <a:spLocks noGrp="1"/>
          </p:cNvSpPr>
          <p:nvPr>
            <p:ph type="subTitle" idx="8"/>
          </p:nvPr>
        </p:nvSpPr>
        <p:spPr>
          <a:xfrm>
            <a:off x="3659704" y="2945900"/>
            <a:ext cx="23370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30"/>
          <p:cNvSpPr/>
          <p:nvPr/>
        </p:nvSpPr>
        <p:spPr>
          <a:xfrm>
            <a:off x="-178700" y="301450"/>
            <a:ext cx="93999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6" name="Google Shape;586;p30"/>
          <p:cNvGrpSpPr/>
          <p:nvPr/>
        </p:nvGrpSpPr>
        <p:grpSpPr>
          <a:xfrm>
            <a:off x="-691302" y="-17"/>
            <a:ext cx="1411291" cy="5143545"/>
            <a:chOff x="4108825" y="344550"/>
            <a:chExt cx="530900" cy="1934900"/>
          </a:xfrm>
        </p:grpSpPr>
        <p:sp>
          <p:nvSpPr>
            <p:cNvPr id="587" name="Google Shape;587;p30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0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0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0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0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0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0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0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5" name="Google Shape;595;p30"/>
          <p:cNvGrpSpPr/>
          <p:nvPr/>
        </p:nvGrpSpPr>
        <p:grpSpPr>
          <a:xfrm>
            <a:off x="8423933" y="25"/>
            <a:ext cx="1411291" cy="5143545"/>
            <a:chOff x="4108825" y="344550"/>
            <a:chExt cx="530900" cy="1934900"/>
          </a:xfrm>
        </p:grpSpPr>
        <p:sp>
          <p:nvSpPr>
            <p:cNvPr id="596" name="Google Shape;596;p30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0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0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0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0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0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0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0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4" name="Google Shape;604;p3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05" name="Google Shape;605;p30"/>
          <p:cNvSpPr txBox="1">
            <a:spLocks noGrp="1"/>
          </p:cNvSpPr>
          <p:nvPr>
            <p:ph type="subTitle" idx="1"/>
          </p:nvPr>
        </p:nvSpPr>
        <p:spPr>
          <a:xfrm>
            <a:off x="720000" y="2264299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6" name="Google Shape;606;p30"/>
          <p:cNvSpPr txBox="1">
            <a:spLocks noGrp="1"/>
          </p:cNvSpPr>
          <p:nvPr>
            <p:ph type="subTitle" idx="2"/>
          </p:nvPr>
        </p:nvSpPr>
        <p:spPr>
          <a:xfrm>
            <a:off x="3403800" y="2264299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7" name="Google Shape;607;p30"/>
          <p:cNvSpPr txBox="1">
            <a:spLocks noGrp="1"/>
          </p:cNvSpPr>
          <p:nvPr>
            <p:ph type="subTitle" idx="3"/>
          </p:nvPr>
        </p:nvSpPr>
        <p:spPr>
          <a:xfrm>
            <a:off x="6087600" y="2264299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8" name="Google Shape;608;p30"/>
          <p:cNvSpPr txBox="1">
            <a:spLocks noGrp="1"/>
          </p:cNvSpPr>
          <p:nvPr>
            <p:ph type="subTitle" idx="4"/>
          </p:nvPr>
        </p:nvSpPr>
        <p:spPr>
          <a:xfrm>
            <a:off x="720000" y="3918926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9" name="Google Shape;609;p30"/>
          <p:cNvSpPr txBox="1">
            <a:spLocks noGrp="1"/>
          </p:cNvSpPr>
          <p:nvPr>
            <p:ph type="subTitle" idx="5"/>
          </p:nvPr>
        </p:nvSpPr>
        <p:spPr>
          <a:xfrm>
            <a:off x="3403800" y="3918926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0" name="Google Shape;610;p30"/>
          <p:cNvSpPr txBox="1">
            <a:spLocks noGrp="1"/>
          </p:cNvSpPr>
          <p:nvPr>
            <p:ph type="subTitle" idx="6"/>
          </p:nvPr>
        </p:nvSpPr>
        <p:spPr>
          <a:xfrm>
            <a:off x="6087600" y="3918926"/>
            <a:ext cx="23364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1" name="Google Shape;611;p30"/>
          <p:cNvSpPr txBox="1">
            <a:spLocks noGrp="1"/>
          </p:cNvSpPr>
          <p:nvPr>
            <p:ph type="subTitle" idx="7"/>
          </p:nvPr>
        </p:nvSpPr>
        <p:spPr>
          <a:xfrm>
            <a:off x="715100" y="1485525"/>
            <a:ext cx="23364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12" name="Google Shape;612;p30"/>
          <p:cNvSpPr txBox="1">
            <a:spLocks noGrp="1"/>
          </p:cNvSpPr>
          <p:nvPr>
            <p:ph type="subTitle" idx="8"/>
          </p:nvPr>
        </p:nvSpPr>
        <p:spPr>
          <a:xfrm>
            <a:off x="3403800" y="1485525"/>
            <a:ext cx="23364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13" name="Google Shape;613;p30"/>
          <p:cNvSpPr txBox="1">
            <a:spLocks noGrp="1"/>
          </p:cNvSpPr>
          <p:nvPr>
            <p:ph type="subTitle" idx="9"/>
          </p:nvPr>
        </p:nvSpPr>
        <p:spPr>
          <a:xfrm>
            <a:off x="6092500" y="1485525"/>
            <a:ext cx="23364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14" name="Google Shape;614;p30"/>
          <p:cNvSpPr txBox="1">
            <a:spLocks noGrp="1"/>
          </p:cNvSpPr>
          <p:nvPr>
            <p:ph type="subTitle" idx="13"/>
          </p:nvPr>
        </p:nvSpPr>
        <p:spPr>
          <a:xfrm>
            <a:off x="715100" y="3135600"/>
            <a:ext cx="23364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15" name="Google Shape;615;p30"/>
          <p:cNvSpPr txBox="1">
            <a:spLocks noGrp="1"/>
          </p:cNvSpPr>
          <p:nvPr>
            <p:ph type="subTitle" idx="14"/>
          </p:nvPr>
        </p:nvSpPr>
        <p:spPr>
          <a:xfrm>
            <a:off x="3403800" y="3135600"/>
            <a:ext cx="23364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16" name="Google Shape;616;p30"/>
          <p:cNvSpPr txBox="1">
            <a:spLocks noGrp="1"/>
          </p:cNvSpPr>
          <p:nvPr>
            <p:ph type="subTitle" idx="15"/>
          </p:nvPr>
        </p:nvSpPr>
        <p:spPr>
          <a:xfrm>
            <a:off x="6092500" y="3135600"/>
            <a:ext cx="23364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"/>
          <p:cNvSpPr/>
          <p:nvPr/>
        </p:nvSpPr>
        <p:spPr>
          <a:xfrm>
            <a:off x="0" y="301450"/>
            <a:ext cx="64869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4"/>
          <p:cNvSpPr txBox="1">
            <a:spLocks noGrp="1"/>
          </p:cNvSpPr>
          <p:nvPr>
            <p:ph type="title"/>
          </p:nvPr>
        </p:nvSpPr>
        <p:spPr>
          <a:xfrm>
            <a:off x="720000" y="946875"/>
            <a:ext cx="3765900" cy="215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4"/>
          <p:cNvSpPr txBox="1">
            <a:spLocks noGrp="1"/>
          </p:cNvSpPr>
          <p:nvPr>
            <p:ph type="body" idx="1"/>
          </p:nvPr>
        </p:nvSpPr>
        <p:spPr>
          <a:xfrm>
            <a:off x="720000" y="3097125"/>
            <a:ext cx="3765900" cy="109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45" name="Google Shape;45;p4"/>
          <p:cNvGrpSpPr/>
          <p:nvPr/>
        </p:nvGrpSpPr>
        <p:grpSpPr>
          <a:xfrm>
            <a:off x="8123016" y="-17"/>
            <a:ext cx="1614319" cy="5143545"/>
            <a:chOff x="2562225" y="344550"/>
            <a:chExt cx="607275" cy="1934900"/>
          </a:xfrm>
        </p:grpSpPr>
        <p:sp>
          <p:nvSpPr>
            <p:cNvPr id="46" name="Google Shape;46;p4"/>
            <p:cNvSpPr/>
            <p:nvPr/>
          </p:nvSpPr>
          <p:spPr>
            <a:xfrm>
              <a:off x="2587175" y="503400"/>
              <a:ext cx="106500" cy="89400"/>
            </a:xfrm>
            <a:custGeom>
              <a:avLst/>
              <a:gdLst/>
              <a:ahLst/>
              <a:cxnLst/>
              <a:rect l="l" t="t" r="r" b="b"/>
              <a:pathLst>
                <a:path w="4260" h="3576" extrusionOk="0">
                  <a:moveTo>
                    <a:pt x="2544" y="1"/>
                  </a:moveTo>
                  <a:cubicBezTo>
                    <a:pt x="2544" y="164"/>
                    <a:pt x="2522" y="326"/>
                    <a:pt x="2474" y="483"/>
                  </a:cubicBezTo>
                  <a:cubicBezTo>
                    <a:pt x="2338" y="1000"/>
                    <a:pt x="1915" y="1451"/>
                    <a:pt x="1375" y="1645"/>
                  </a:cubicBezTo>
                  <a:cubicBezTo>
                    <a:pt x="1162" y="1723"/>
                    <a:pt x="933" y="1763"/>
                    <a:pt x="698" y="1763"/>
                  </a:cubicBezTo>
                  <a:cubicBezTo>
                    <a:pt x="641" y="1763"/>
                    <a:pt x="584" y="1760"/>
                    <a:pt x="525" y="1756"/>
                  </a:cubicBezTo>
                  <a:cubicBezTo>
                    <a:pt x="469" y="1753"/>
                    <a:pt x="419" y="1746"/>
                    <a:pt x="368" y="1737"/>
                  </a:cubicBezTo>
                  <a:cubicBezTo>
                    <a:pt x="274" y="1723"/>
                    <a:pt x="217" y="1709"/>
                    <a:pt x="159" y="1692"/>
                  </a:cubicBezTo>
                  <a:lnTo>
                    <a:pt x="98" y="1676"/>
                  </a:lnTo>
                  <a:cubicBezTo>
                    <a:pt x="65" y="1666"/>
                    <a:pt x="34" y="1652"/>
                    <a:pt x="0" y="1641"/>
                  </a:cubicBezTo>
                  <a:lnTo>
                    <a:pt x="0" y="1641"/>
                  </a:lnTo>
                  <a:cubicBezTo>
                    <a:pt x="884" y="2426"/>
                    <a:pt x="2374" y="3097"/>
                    <a:pt x="4259" y="3576"/>
                  </a:cubicBezTo>
                  <a:cubicBezTo>
                    <a:pt x="4078" y="3400"/>
                    <a:pt x="3912" y="3201"/>
                    <a:pt x="3764" y="2979"/>
                  </a:cubicBezTo>
                  <a:cubicBezTo>
                    <a:pt x="3553" y="2654"/>
                    <a:pt x="3408" y="2353"/>
                    <a:pt x="3290" y="2094"/>
                  </a:cubicBezTo>
                  <a:cubicBezTo>
                    <a:pt x="3192" y="1878"/>
                    <a:pt x="3103" y="1664"/>
                    <a:pt x="3018" y="1438"/>
                  </a:cubicBezTo>
                  <a:cubicBezTo>
                    <a:pt x="2911" y="1155"/>
                    <a:pt x="2760" y="713"/>
                    <a:pt x="2656" y="350"/>
                  </a:cubicBezTo>
                  <a:lnTo>
                    <a:pt x="2635" y="286"/>
                  </a:lnTo>
                  <a:cubicBezTo>
                    <a:pt x="2609" y="199"/>
                    <a:pt x="2579" y="102"/>
                    <a:pt x="25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4"/>
            <p:cNvSpPr/>
            <p:nvPr/>
          </p:nvSpPr>
          <p:spPr>
            <a:xfrm>
              <a:off x="2678150" y="432150"/>
              <a:ext cx="375325" cy="169525"/>
            </a:xfrm>
            <a:custGeom>
              <a:avLst/>
              <a:gdLst/>
              <a:ahLst/>
              <a:cxnLst/>
              <a:rect l="l" t="t" r="r" b="b"/>
              <a:pathLst>
                <a:path w="15013" h="6781" extrusionOk="0">
                  <a:moveTo>
                    <a:pt x="3404" y="654"/>
                  </a:moveTo>
                  <a:lnTo>
                    <a:pt x="3404" y="1836"/>
                  </a:lnTo>
                  <a:lnTo>
                    <a:pt x="2305" y="1836"/>
                  </a:lnTo>
                  <a:lnTo>
                    <a:pt x="2305" y="654"/>
                  </a:lnTo>
                  <a:close/>
                  <a:moveTo>
                    <a:pt x="6505" y="654"/>
                  </a:moveTo>
                  <a:lnTo>
                    <a:pt x="6505" y="1836"/>
                  </a:lnTo>
                  <a:lnTo>
                    <a:pt x="5407" y="1836"/>
                  </a:lnTo>
                  <a:lnTo>
                    <a:pt x="5407" y="654"/>
                  </a:lnTo>
                  <a:close/>
                  <a:moveTo>
                    <a:pt x="9608" y="654"/>
                  </a:moveTo>
                  <a:lnTo>
                    <a:pt x="9608" y="1836"/>
                  </a:lnTo>
                  <a:lnTo>
                    <a:pt x="8510" y="1836"/>
                  </a:lnTo>
                  <a:lnTo>
                    <a:pt x="8510" y="654"/>
                  </a:lnTo>
                  <a:close/>
                  <a:moveTo>
                    <a:pt x="12710" y="654"/>
                  </a:moveTo>
                  <a:lnTo>
                    <a:pt x="12710" y="1836"/>
                  </a:lnTo>
                  <a:lnTo>
                    <a:pt x="11612" y="1836"/>
                  </a:lnTo>
                  <a:lnTo>
                    <a:pt x="11612" y="654"/>
                  </a:lnTo>
                  <a:close/>
                  <a:moveTo>
                    <a:pt x="1" y="0"/>
                  </a:moveTo>
                  <a:lnTo>
                    <a:pt x="1" y="517"/>
                  </a:lnTo>
                  <a:cubicBezTo>
                    <a:pt x="766" y="1137"/>
                    <a:pt x="1530" y="3829"/>
                    <a:pt x="1564" y="3932"/>
                  </a:cubicBezTo>
                  <a:cubicBezTo>
                    <a:pt x="1564" y="3769"/>
                    <a:pt x="1587" y="3605"/>
                    <a:pt x="1634" y="3450"/>
                  </a:cubicBezTo>
                  <a:cubicBezTo>
                    <a:pt x="1693" y="3225"/>
                    <a:pt x="1810" y="3015"/>
                    <a:pt x="1963" y="2830"/>
                  </a:cubicBezTo>
                  <a:cubicBezTo>
                    <a:pt x="2163" y="2590"/>
                    <a:pt x="2428" y="2397"/>
                    <a:pt x="2733" y="2288"/>
                  </a:cubicBezTo>
                  <a:cubicBezTo>
                    <a:pt x="2946" y="2211"/>
                    <a:pt x="3175" y="2170"/>
                    <a:pt x="3410" y="2170"/>
                  </a:cubicBezTo>
                  <a:cubicBezTo>
                    <a:pt x="3467" y="2170"/>
                    <a:pt x="3525" y="2173"/>
                    <a:pt x="3584" y="2176"/>
                  </a:cubicBezTo>
                  <a:cubicBezTo>
                    <a:pt x="3640" y="2180"/>
                    <a:pt x="3689" y="2186"/>
                    <a:pt x="3740" y="2194"/>
                  </a:cubicBezTo>
                  <a:cubicBezTo>
                    <a:pt x="3836" y="2209"/>
                    <a:pt x="3893" y="2224"/>
                    <a:pt x="3950" y="2239"/>
                  </a:cubicBezTo>
                  <a:lnTo>
                    <a:pt x="3984" y="2248"/>
                  </a:lnTo>
                  <a:cubicBezTo>
                    <a:pt x="4161" y="2301"/>
                    <a:pt x="4304" y="2360"/>
                    <a:pt x="4433" y="2435"/>
                  </a:cubicBezTo>
                  <a:cubicBezTo>
                    <a:pt x="4618" y="2538"/>
                    <a:pt x="4790" y="2672"/>
                    <a:pt x="4941" y="2829"/>
                  </a:cubicBezTo>
                  <a:cubicBezTo>
                    <a:pt x="5196" y="3095"/>
                    <a:pt x="5395" y="3428"/>
                    <a:pt x="5513" y="3798"/>
                  </a:cubicBezTo>
                  <a:cubicBezTo>
                    <a:pt x="5607" y="4098"/>
                    <a:pt x="5646" y="4393"/>
                    <a:pt x="5630" y="4697"/>
                  </a:cubicBezTo>
                  <a:cubicBezTo>
                    <a:pt x="5615" y="4989"/>
                    <a:pt x="5546" y="5281"/>
                    <a:pt x="5427" y="5569"/>
                  </a:cubicBezTo>
                  <a:cubicBezTo>
                    <a:pt x="5227" y="6034"/>
                    <a:pt x="4907" y="6432"/>
                    <a:pt x="4517" y="6732"/>
                  </a:cubicBezTo>
                  <a:lnTo>
                    <a:pt x="4520" y="6732"/>
                  </a:lnTo>
                  <a:cubicBezTo>
                    <a:pt x="4500" y="6748"/>
                    <a:pt x="4479" y="6764"/>
                    <a:pt x="4459" y="6780"/>
                  </a:cubicBezTo>
                  <a:lnTo>
                    <a:pt x="10556" y="6780"/>
                  </a:lnTo>
                  <a:cubicBezTo>
                    <a:pt x="10143" y="6478"/>
                    <a:pt x="9806" y="6059"/>
                    <a:pt x="9600" y="5578"/>
                  </a:cubicBezTo>
                  <a:cubicBezTo>
                    <a:pt x="9478" y="5283"/>
                    <a:pt x="9410" y="4990"/>
                    <a:pt x="9393" y="4700"/>
                  </a:cubicBezTo>
                  <a:cubicBezTo>
                    <a:pt x="9382" y="4482"/>
                    <a:pt x="9400" y="4270"/>
                    <a:pt x="9443" y="4056"/>
                  </a:cubicBezTo>
                  <a:lnTo>
                    <a:pt x="9437" y="4056"/>
                  </a:lnTo>
                  <a:cubicBezTo>
                    <a:pt x="9454" y="3970"/>
                    <a:pt x="9475" y="3886"/>
                    <a:pt x="9503" y="3800"/>
                  </a:cubicBezTo>
                  <a:cubicBezTo>
                    <a:pt x="9619" y="3430"/>
                    <a:pt x="9818" y="3097"/>
                    <a:pt x="10074" y="2830"/>
                  </a:cubicBezTo>
                  <a:cubicBezTo>
                    <a:pt x="10227" y="2671"/>
                    <a:pt x="10400" y="2537"/>
                    <a:pt x="10587" y="2432"/>
                  </a:cubicBezTo>
                  <a:cubicBezTo>
                    <a:pt x="10709" y="2363"/>
                    <a:pt x="10852" y="2302"/>
                    <a:pt x="11003" y="2257"/>
                  </a:cubicBezTo>
                  <a:lnTo>
                    <a:pt x="11065" y="2240"/>
                  </a:lnTo>
                  <a:cubicBezTo>
                    <a:pt x="11121" y="2225"/>
                    <a:pt x="11178" y="2210"/>
                    <a:pt x="11246" y="2199"/>
                  </a:cubicBezTo>
                  <a:lnTo>
                    <a:pt x="11274" y="2195"/>
                  </a:lnTo>
                  <a:cubicBezTo>
                    <a:pt x="11324" y="2188"/>
                    <a:pt x="11375" y="2180"/>
                    <a:pt x="11441" y="2176"/>
                  </a:cubicBezTo>
                  <a:cubicBezTo>
                    <a:pt x="11490" y="2173"/>
                    <a:pt x="11547" y="2170"/>
                    <a:pt x="11603" y="2170"/>
                  </a:cubicBezTo>
                  <a:cubicBezTo>
                    <a:pt x="11838" y="2170"/>
                    <a:pt x="12067" y="2210"/>
                    <a:pt x="12283" y="2288"/>
                  </a:cubicBezTo>
                  <a:cubicBezTo>
                    <a:pt x="12585" y="2397"/>
                    <a:pt x="12848" y="2589"/>
                    <a:pt x="13049" y="2830"/>
                  </a:cubicBezTo>
                  <a:cubicBezTo>
                    <a:pt x="13204" y="3017"/>
                    <a:pt x="13322" y="3232"/>
                    <a:pt x="13383" y="3466"/>
                  </a:cubicBezTo>
                  <a:cubicBezTo>
                    <a:pt x="13428" y="3614"/>
                    <a:pt x="13450" y="3770"/>
                    <a:pt x="13450" y="3928"/>
                  </a:cubicBezTo>
                  <a:cubicBezTo>
                    <a:pt x="13484" y="3828"/>
                    <a:pt x="14254" y="1010"/>
                    <a:pt x="15012" y="517"/>
                  </a:cubicBezTo>
                  <a:lnTo>
                    <a:pt x="15012" y="0"/>
                  </a:lnTo>
                  <a:close/>
                  <a:moveTo>
                    <a:pt x="10556" y="6780"/>
                  </a:moveTo>
                  <a:cubicBezTo>
                    <a:pt x="10556" y="6780"/>
                    <a:pt x="10557" y="6780"/>
                    <a:pt x="10557" y="6781"/>
                  </a:cubicBezTo>
                  <a:lnTo>
                    <a:pt x="10557" y="67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4"/>
            <p:cNvSpPr/>
            <p:nvPr/>
          </p:nvSpPr>
          <p:spPr>
            <a:xfrm>
              <a:off x="2678150" y="382750"/>
              <a:ext cx="375350" cy="29500"/>
            </a:xfrm>
            <a:custGeom>
              <a:avLst/>
              <a:gdLst/>
              <a:ahLst/>
              <a:cxnLst/>
              <a:rect l="l" t="t" r="r" b="b"/>
              <a:pathLst>
                <a:path w="15014" h="1180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4"/>
            <p:cNvSpPr/>
            <p:nvPr/>
          </p:nvSpPr>
          <p:spPr>
            <a:xfrm>
              <a:off x="2678150" y="615200"/>
              <a:ext cx="375350" cy="29475"/>
            </a:xfrm>
            <a:custGeom>
              <a:avLst/>
              <a:gdLst/>
              <a:ahLst/>
              <a:cxnLst/>
              <a:rect l="l" t="t" r="r" b="b"/>
              <a:pathLst>
                <a:path w="15014" h="1179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4"/>
            <p:cNvSpPr/>
            <p:nvPr/>
          </p:nvSpPr>
          <p:spPr>
            <a:xfrm>
              <a:off x="2926275" y="432125"/>
              <a:ext cx="243225" cy="169500"/>
            </a:xfrm>
            <a:custGeom>
              <a:avLst/>
              <a:gdLst/>
              <a:ahLst/>
              <a:cxnLst/>
              <a:rect l="l" t="t" r="r" b="b"/>
              <a:pathLst>
                <a:path w="9729" h="6780" extrusionOk="0">
                  <a:moveTo>
                    <a:pt x="7450" y="0"/>
                  </a:moveTo>
                  <a:cubicBezTo>
                    <a:pt x="7388" y="0"/>
                    <a:pt x="7324" y="3"/>
                    <a:pt x="7257" y="9"/>
                  </a:cubicBezTo>
                  <a:cubicBezTo>
                    <a:pt x="6823" y="58"/>
                    <a:pt x="6411" y="191"/>
                    <a:pt x="6041" y="420"/>
                  </a:cubicBezTo>
                  <a:cubicBezTo>
                    <a:pt x="5669" y="656"/>
                    <a:pt x="5396" y="968"/>
                    <a:pt x="5204" y="1258"/>
                  </a:cubicBezTo>
                  <a:cubicBezTo>
                    <a:pt x="5010" y="1550"/>
                    <a:pt x="4878" y="1825"/>
                    <a:pt x="4768" y="2067"/>
                  </a:cubicBezTo>
                  <a:cubicBezTo>
                    <a:pt x="4660" y="2309"/>
                    <a:pt x="4576" y="2517"/>
                    <a:pt x="4510" y="2691"/>
                  </a:cubicBezTo>
                  <a:cubicBezTo>
                    <a:pt x="4406" y="2971"/>
                    <a:pt x="4338" y="3150"/>
                    <a:pt x="4319" y="3205"/>
                  </a:cubicBezTo>
                  <a:lnTo>
                    <a:pt x="4318" y="3205"/>
                  </a:lnTo>
                  <a:cubicBezTo>
                    <a:pt x="4318" y="3205"/>
                    <a:pt x="4262" y="3397"/>
                    <a:pt x="4165" y="3734"/>
                  </a:cubicBezTo>
                  <a:cubicBezTo>
                    <a:pt x="4063" y="4058"/>
                    <a:pt x="3924" y="4540"/>
                    <a:pt x="3674" y="5001"/>
                  </a:cubicBezTo>
                  <a:cubicBezTo>
                    <a:pt x="3547" y="5229"/>
                    <a:pt x="3386" y="5437"/>
                    <a:pt x="3173" y="5601"/>
                  </a:cubicBezTo>
                  <a:cubicBezTo>
                    <a:pt x="2960" y="5759"/>
                    <a:pt x="2662" y="5889"/>
                    <a:pt x="2340" y="5948"/>
                  </a:cubicBezTo>
                  <a:cubicBezTo>
                    <a:pt x="2291" y="5956"/>
                    <a:pt x="2229" y="5960"/>
                    <a:pt x="2162" y="5960"/>
                  </a:cubicBezTo>
                  <a:cubicBezTo>
                    <a:pt x="2081" y="5960"/>
                    <a:pt x="1993" y="5954"/>
                    <a:pt x="1912" y="5940"/>
                  </a:cubicBezTo>
                  <a:cubicBezTo>
                    <a:pt x="1758" y="5918"/>
                    <a:pt x="1607" y="5863"/>
                    <a:pt x="1462" y="5787"/>
                  </a:cubicBezTo>
                  <a:cubicBezTo>
                    <a:pt x="1170" y="5640"/>
                    <a:pt x="921" y="5389"/>
                    <a:pt x="763" y="5088"/>
                  </a:cubicBezTo>
                  <a:cubicBezTo>
                    <a:pt x="688" y="4937"/>
                    <a:pt x="631" y="4775"/>
                    <a:pt x="611" y="4606"/>
                  </a:cubicBezTo>
                  <a:cubicBezTo>
                    <a:pt x="590" y="4455"/>
                    <a:pt x="599" y="4276"/>
                    <a:pt x="639" y="4114"/>
                  </a:cubicBezTo>
                  <a:cubicBezTo>
                    <a:pt x="714" y="3785"/>
                    <a:pt x="908" y="3486"/>
                    <a:pt x="1173" y="3312"/>
                  </a:cubicBezTo>
                  <a:cubicBezTo>
                    <a:pt x="1236" y="3267"/>
                    <a:pt x="1307" y="3232"/>
                    <a:pt x="1380" y="3205"/>
                  </a:cubicBezTo>
                  <a:cubicBezTo>
                    <a:pt x="1415" y="3194"/>
                    <a:pt x="1457" y="3175"/>
                    <a:pt x="1486" y="3169"/>
                  </a:cubicBezTo>
                  <a:cubicBezTo>
                    <a:pt x="1530" y="3159"/>
                    <a:pt x="1580" y="3144"/>
                    <a:pt x="1610" y="3143"/>
                  </a:cubicBezTo>
                  <a:cubicBezTo>
                    <a:pt x="1665" y="3134"/>
                    <a:pt x="1724" y="3129"/>
                    <a:pt x="1783" y="3129"/>
                  </a:cubicBezTo>
                  <a:cubicBezTo>
                    <a:pt x="1875" y="3129"/>
                    <a:pt x="1968" y="3140"/>
                    <a:pt x="2052" y="3165"/>
                  </a:cubicBezTo>
                  <a:cubicBezTo>
                    <a:pt x="2335" y="3243"/>
                    <a:pt x="2552" y="3451"/>
                    <a:pt x="2643" y="3701"/>
                  </a:cubicBezTo>
                  <a:cubicBezTo>
                    <a:pt x="2740" y="3947"/>
                    <a:pt x="2701" y="4207"/>
                    <a:pt x="2604" y="4401"/>
                  </a:cubicBezTo>
                  <a:cubicBezTo>
                    <a:pt x="2506" y="4597"/>
                    <a:pt x="2345" y="4710"/>
                    <a:pt x="2199" y="4745"/>
                  </a:cubicBezTo>
                  <a:cubicBezTo>
                    <a:pt x="2142" y="4760"/>
                    <a:pt x="2088" y="4765"/>
                    <a:pt x="2039" y="4765"/>
                  </a:cubicBezTo>
                  <a:cubicBezTo>
                    <a:pt x="1958" y="4765"/>
                    <a:pt x="1888" y="4751"/>
                    <a:pt x="1836" y="4737"/>
                  </a:cubicBezTo>
                  <a:cubicBezTo>
                    <a:pt x="1751" y="4715"/>
                    <a:pt x="1708" y="4694"/>
                    <a:pt x="1708" y="4694"/>
                  </a:cubicBezTo>
                  <a:lnTo>
                    <a:pt x="1642" y="4846"/>
                  </a:lnTo>
                  <a:cubicBezTo>
                    <a:pt x="1642" y="4846"/>
                    <a:pt x="1689" y="4872"/>
                    <a:pt x="1788" y="4904"/>
                  </a:cubicBezTo>
                  <a:cubicBezTo>
                    <a:pt x="1859" y="4927"/>
                    <a:pt x="1962" y="4957"/>
                    <a:pt x="2094" y="4957"/>
                  </a:cubicBezTo>
                  <a:cubicBezTo>
                    <a:pt x="2140" y="4957"/>
                    <a:pt x="2190" y="4954"/>
                    <a:pt x="2243" y="4944"/>
                  </a:cubicBezTo>
                  <a:cubicBezTo>
                    <a:pt x="2444" y="4912"/>
                    <a:pt x="2678" y="4765"/>
                    <a:pt x="2818" y="4520"/>
                  </a:cubicBezTo>
                  <a:cubicBezTo>
                    <a:pt x="2961" y="4283"/>
                    <a:pt x="3032" y="3944"/>
                    <a:pt x="2930" y="3606"/>
                  </a:cubicBezTo>
                  <a:cubicBezTo>
                    <a:pt x="2842" y="3270"/>
                    <a:pt x="2560" y="2942"/>
                    <a:pt x="2172" y="2804"/>
                  </a:cubicBezTo>
                  <a:cubicBezTo>
                    <a:pt x="2017" y="2747"/>
                    <a:pt x="1854" y="2718"/>
                    <a:pt x="1681" y="2718"/>
                  </a:cubicBezTo>
                  <a:cubicBezTo>
                    <a:pt x="1639" y="2718"/>
                    <a:pt x="1595" y="2720"/>
                    <a:pt x="1551" y="2724"/>
                  </a:cubicBezTo>
                  <a:cubicBezTo>
                    <a:pt x="1490" y="2728"/>
                    <a:pt x="1451" y="2735"/>
                    <a:pt x="1403" y="2743"/>
                  </a:cubicBezTo>
                  <a:cubicBezTo>
                    <a:pt x="1340" y="2752"/>
                    <a:pt x="1295" y="2769"/>
                    <a:pt x="1238" y="2783"/>
                  </a:cubicBezTo>
                  <a:cubicBezTo>
                    <a:pt x="1134" y="2814"/>
                    <a:pt x="1028" y="2856"/>
                    <a:pt x="933" y="2912"/>
                  </a:cubicBezTo>
                  <a:cubicBezTo>
                    <a:pt x="538" y="3132"/>
                    <a:pt x="243" y="3522"/>
                    <a:pt x="104" y="3964"/>
                  </a:cubicBezTo>
                  <a:cubicBezTo>
                    <a:pt x="33" y="4188"/>
                    <a:pt x="0" y="4416"/>
                    <a:pt x="13" y="4669"/>
                  </a:cubicBezTo>
                  <a:cubicBezTo>
                    <a:pt x="26" y="4904"/>
                    <a:pt x="83" y="5139"/>
                    <a:pt x="175" y="5360"/>
                  </a:cubicBezTo>
                  <a:cubicBezTo>
                    <a:pt x="363" y="5799"/>
                    <a:pt x="683" y="6180"/>
                    <a:pt x="1089" y="6430"/>
                  </a:cubicBezTo>
                  <a:cubicBezTo>
                    <a:pt x="1290" y="6555"/>
                    <a:pt x="1510" y="6655"/>
                    <a:pt x="1743" y="6712"/>
                  </a:cubicBezTo>
                  <a:cubicBezTo>
                    <a:pt x="1921" y="6753"/>
                    <a:pt x="2089" y="6780"/>
                    <a:pt x="2277" y="6780"/>
                  </a:cubicBezTo>
                  <a:cubicBezTo>
                    <a:pt x="2339" y="6780"/>
                    <a:pt x="2404" y="6777"/>
                    <a:pt x="2471" y="6770"/>
                  </a:cubicBezTo>
                  <a:cubicBezTo>
                    <a:pt x="2904" y="6723"/>
                    <a:pt x="3318" y="6590"/>
                    <a:pt x="3688" y="6360"/>
                  </a:cubicBezTo>
                  <a:cubicBezTo>
                    <a:pt x="4052" y="6127"/>
                    <a:pt x="4325" y="5814"/>
                    <a:pt x="4518" y="5523"/>
                  </a:cubicBezTo>
                  <a:cubicBezTo>
                    <a:pt x="4711" y="5231"/>
                    <a:pt x="4843" y="4956"/>
                    <a:pt x="4955" y="4714"/>
                  </a:cubicBezTo>
                  <a:cubicBezTo>
                    <a:pt x="5063" y="4473"/>
                    <a:pt x="5146" y="4263"/>
                    <a:pt x="5212" y="4091"/>
                  </a:cubicBezTo>
                  <a:cubicBezTo>
                    <a:pt x="5316" y="3810"/>
                    <a:pt x="5385" y="3630"/>
                    <a:pt x="5405" y="3576"/>
                  </a:cubicBezTo>
                  <a:lnTo>
                    <a:pt x="5407" y="3578"/>
                  </a:lnTo>
                  <a:cubicBezTo>
                    <a:pt x="5407" y="3578"/>
                    <a:pt x="5463" y="3385"/>
                    <a:pt x="5560" y="3047"/>
                  </a:cubicBezTo>
                  <a:cubicBezTo>
                    <a:pt x="5662" y="2723"/>
                    <a:pt x="5801" y="2241"/>
                    <a:pt x="6052" y="1780"/>
                  </a:cubicBezTo>
                  <a:cubicBezTo>
                    <a:pt x="6180" y="1552"/>
                    <a:pt x="6339" y="1344"/>
                    <a:pt x="6554" y="1180"/>
                  </a:cubicBezTo>
                  <a:cubicBezTo>
                    <a:pt x="6766" y="1022"/>
                    <a:pt x="7064" y="892"/>
                    <a:pt x="7386" y="834"/>
                  </a:cubicBezTo>
                  <a:cubicBezTo>
                    <a:pt x="7435" y="825"/>
                    <a:pt x="7498" y="820"/>
                    <a:pt x="7565" y="820"/>
                  </a:cubicBezTo>
                  <a:cubicBezTo>
                    <a:pt x="7646" y="820"/>
                    <a:pt x="7734" y="827"/>
                    <a:pt x="7814" y="840"/>
                  </a:cubicBezTo>
                  <a:cubicBezTo>
                    <a:pt x="7968" y="863"/>
                    <a:pt x="8119" y="918"/>
                    <a:pt x="8264" y="993"/>
                  </a:cubicBezTo>
                  <a:cubicBezTo>
                    <a:pt x="8556" y="1140"/>
                    <a:pt x="8806" y="1393"/>
                    <a:pt x="8963" y="1692"/>
                  </a:cubicBezTo>
                  <a:cubicBezTo>
                    <a:pt x="9040" y="1842"/>
                    <a:pt x="9095" y="2005"/>
                    <a:pt x="9115" y="2174"/>
                  </a:cubicBezTo>
                  <a:cubicBezTo>
                    <a:pt x="9136" y="2325"/>
                    <a:pt x="9127" y="2504"/>
                    <a:pt x="9088" y="2666"/>
                  </a:cubicBezTo>
                  <a:cubicBezTo>
                    <a:pt x="9012" y="2994"/>
                    <a:pt x="8817" y="3294"/>
                    <a:pt x="8554" y="3467"/>
                  </a:cubicBezTo>
                  <a:cubicBezTo>
                    <a:pt x="8489" y="3512"/>
                    <a:pt x="8418" y="3547"/>
                    <a:pt x="8346" y="3575"/>
                  </a:cubicBezTo>
                  <a:cubicBezTo>
                    <a:pt x="8310" y="3586"/>
                    <a:pt x="8269" y="3605"/>
                    <a:pt x="8241" y="3611"/>
                  </a:cubicBezTo>
                  <a:cubicBezTo>
                    <a:pt x="8196" y="3621"/>
                    <a:pt x="8147" y="3636"/>
                    <a:pt x="8116" y="3637"/>
                  </a:cubicBezTo>
                  <a:cubicBezTo>
                    <a:pt x="8061" y="3646"/>
                    <a:pt x="8002" y="3651"/>
                    <a:pt x="7943" y="3651"/>
                  </a:cubicBezTo>
                  <a:cubicBezTo>
                    <a:pt x="7851" y="3651"/>
                    <a:pt x="7758" y="3639"/>
                    <a:pt x="7674" y="3615"/>
                  </a:cubicBezTo>
                  <a:cubicBezTo>
                    <a:pt x="7391" y="3537"/>
                    <a:pt x="7173" y="3329"/>
                    <a:pt x="7083" y="3079"/>
                  </a:cubicBezTo>
                  <a:cubicBezTo>
                    <a:pt x="6986" y="2834"/>
                    <a:pt x="7026" y="2573"/>
                    <a:pt x="7123" y="2379"/>
                  </a:cubicBezTo>
                  <a:cubicBezTo>
                    <a:pt x="7221" y="2183"/>
                    <a:pt x="7382" y="2070"/>
                    <a:pt x="7529" y="2034"/>
                  </a:cubicBezTo>
                  <a:cubicBezTo>
                    <a:pt x="7585" y="2020"/>
                    <a:pt x="7638" y="2015"/>
                    <a:pt x="7688" y="2015"/>
                  </a:cubicBezTo>
                  <a:cubicBezTo>
                    <a:pt x="7769" y="2015"/>
                    <a:pt x="7838" y="2029"/>
                    <a:pt x="7891" y="2042"/>
                  </a:cubicBezTo>
                  <a:cubicBezTo>
                    <a:pt x="7976" y="2066"/>
                    <a:pt x="8019" y="2086"/>
                    <a:pt x="8019" y="2086"/>
                  </a:cubicBezTo>
                  <a:lnTo>
                    <a:pt x="8086" y="1934"/>
                  </a:lnTo>
                  <a:cubicBezTo>
                    <a:pt x="8086" y="1934"/>
                    <a:pt x="8038" y="1908"/>
                    <a:pt x="7941" y="1875"/>
                  </a:cubicBezTo>
                  <a:cubicBezTo>
                    <a:pt x="7869" y="1853"/>
                    <a:pt x="7767" y="1823"/>
                    <a:pt x="7637" y="1823"/>
                  </a:cubicBezTo>
                  <a:cubicBezTo>
                    <a:pt x="7590" y="1823"/>
                    <a:pt x="7540" y="1827"/>
                    <a:pt x="7485" y="1836"/>
                  </a:cubicBezTo>
                  <a:cubicBezTo>
                    <a:pt x="7283" y="1870"/>
                    <a:pt x="7049" y="2016"/>
                    <a:pt x="6909" y="2260"/>
                  </a:cubicBezTo>
                  <a:cubicBezTo>
                    <a:pt x="6766" y="2496"/>
                    <a:pt x="6695" y="2834"/>
                    <a:pt x="6796" y="3173"/>
                  </a:cubicBezTo>
                  <a:cubicBezTo>
                    <a:pt x="6885" y="3508"/>
                    <a:pt x="7167" y="3837"/>
                    <a:pt x="7554" y="3976"/>
                  </a:cubicBezTo>
                  <a:cubicBezTo>
                    <a:pt x="7711" y="4033"/>
                    <a:pt x="7872" y="4061"/>
                    <a:pt x="8045" y="4061"/>
                  </a:cubicBezTo>
                  <a:cubicBezTo>
                    <a:pt x="8088" y="4061"/>
                    <a:pt x="8132" y="4060"/>
                    <a:pt x="8176" y="4056"/>
                  </a:cubicBezTo>
                  <a:cubicBezTo>
                    <a:pt x="8237" y="4052"/>
                    <a:pt x="8278" y="4045"/>
                    <a:pt x="8325" y="4038"/>
                  </a:cubicBezTo>
                  <a:cubicBezTo>
                    <a:pt x="8387" y="4029"/>
                    <a:pt x="8432" y="4012"/>
                    <a:pt x="8489" y="3999"/>
                  </a:cubicBezTo>
                  <a:cubicBezTo>
                    <a:pt x="8593" y="3968"/>
                    <a:pt x="8699" y="3924"/>
                    <a:pt x="8796" y="3868"/>
                  </a:cubicBezTo>
                  <a:cubicBezTo>
                    <a:pt x="9191" y="3650"/>
                    <a:pt x="9485" y="3260"/>
                    <a:pt x="9624" y="2817"/>
                  </a:cubicBezTo>
                  <a:cubicBezTo>
                    <a:pt x="9695" y="2593"/>
                    <a:pt x="9729" y="2365"/>
                    <a:pt x="9716" y="2111"/>
                  </a:cubicBezTo>
                  <a:cubicBezTo>
                    <a:pt x="9703" y="1875"/>
                    <a:pt x="9644" y="1639"/>
                    <a:pt x="9554" y="1420"/>
                  </a:cubicBezTo>
                  <a:cubicBezTo>
                    <a:pt x="9366" y="981"/>
                    <a:pt x="9044" y="600"/>
                    <a:pt x="8638" y="350"/>
                  </a:cubicBezTo>
                  <a:cubicBezTo>
                    <a:pt x="8437" y="225"/>
                    <a:pt x="8217" y="124"/>
                    <a:pt x="7985" y="68"/>
                  </a:cubicBezTo>
                  <a:cubicBezTo>
                    <a:pt x="7807" y="27"/>
                    <a:pt x="7638" y="0"/>
                    <a:pt x="74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4"/>
            <p:cNvSpPr/>
            <p:nvPr/>
          </p:nvSpPr>
          <p:spPr>
            <a:xfrm>
              <a:off x="2641150" y="344550"/>
              <a:ext cx="449325" cy="30900"/>
            </a:xfrm>
            <a:custGeom>
              <a:avLst/>
              <a:gdLst/>
              <a:ahLst/>
              <a:cxnLst/>
              <a:rect l="l" t="t" r="r" b="b"/>
              <a:pathLst>
                <a:path w="17973" h="1236" extrusionOk="0">
                  <a:moveTo>
                    <a:pt x="0" y="0"/>
                  </a:moveTo>
                  <a:lnTo>
                    <a:pt x="0" y="1235"/>
                  </a:lnTo>
                  <a:lnTo>
                    <a:pt x="17972" y="1235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4"/>
            <p:cNvSpPr/>
            <p:nvPr/>
          </p:nvSpPr>
          <p:spPr>
            <a:xfrm>
              <a:off x="2562225" y="432100"/>
              <a:ext cx="243275" cy="169550"/>
            </a:xfrm>
            <a:custGeom>
              <a:avLst/>
              <a:gdLst/>
              <a:ahLst/>
              <a:cxnLst/>
              <a:rect l="l" t="t" r="r" b="b"/>
              <a:pathLst>
                <a:path w="9731" h="6782" extrusionOk="0">
                  <a:moveTo>
                    <a:pt x="2276" y="1"/>
                  </a:moveTo>
                  <a:cubicBezTo>
                    <a:pt x="2089" y="1"/>
                    <a:pt x="1921" y="27"/>
                    <a:pt x="1744" y="69"/>
                  </a:cubicBezTo>
                  <a:cubicBezTo>
                    <a:pt x="1511" y="125"/>
                    <a:pt x="1292" y="224"/>
                    <a:pt x="1090" y="351"/>
                  </a:cubicBezTo>
                  <a:cubicBezTo>
                    <a:pt x="684" y="601"/>
                    <a:pt x="363" y="982"/>
                    <a:pt x="174" y="1421"/>
                  </a:cubicBezTo>
                  <a:cubicBezTo>
                    <a:pt x="84" y="1639"/>
                    <a:pt x="26" y="1875"/>
                    <a:pt x="12" y="2111"/>
                  </a:cubicBezTo>
                  <a:cubicBezTo>
                    <a:pt x="0" y="2366"/>
                    <a:pt x="35" y="2592"/>
                    <a:pt x="104" y="2818"/>
                  </a:cubicBezTo>
                  <a:cubicBezTo>
                    <a:pt x="248" y="3262"/>
                    <a:pt x="543" y="3651"/>
                    <a:pt x="938" y="3871"/>
                  </a:cubicBezTo>
                  <a:cubicBezTo>
                    <a:pt x="1035" y="3928"/>
                    <a:pt x="1139" y="3970"/>
                    <a:pt x="1243" y="4001"/>
                  </a:cubicBezTo>
                  <a:cubicBezTo>
                    <a:pt x="1299" y="4015"/>
                    <a:pt x="1345" y="4031"/>
                    <a:pt x="1407" y="4041"/>
                  </a:cubicBezTo>
                  <a:cubicBezTo>
                    <a:pt x="1456" y="4047"/>
                    <a:pt x="1495" y="4056"/>
                    <a:pt x="1556" y="4058"/>
                  </a:cubicBezTo>
                  <a:cubicBezTo>
                    <a:pt x="1601" y="4062"/>
                    <a:pt x="1646" y="4064"/>
                    <a:pt x="1689" y="4064"/>
                  </a:cubicBezTo>
                  <a:cubicBezTo>
                    <a:pt x="1862" y="4064"/>
                    <a:pt x="2023" y="4035"/>
                    <a:pt x="2179" y="3979"/>
                  </a:cubicBezTo>
                  <a:cubicBezTo>
                    <a:pt x="2566" y="3841"/>
                    <a:pt x="2848" y="3512"/>
                    <a:pt x="2936" y="3175"/>
                  </a:cubicBezTo>
                  <a:cubicBezTo>
                    <a:pt x="3039" y="2836"/>
                    <a:pt x="2966" y="2498"/>
                    <a:pt x="2823" y="2262"/>
                  </a:cubicBezTo>
                  <a:cubicBezTo>
                    <a:pt x="2683" y="2018"/>
                    <a:pt x="2449" y="1872"/>
                    <a:pt x="2248" y="1838"/>
                  </a:cubicBezTo>
                  <a:cubicBezTo>
                    <a:pt x="2194" y="1829"/>
                    <a:pt x="2144" y="1825"/>
                    <a:pt x="2097" y="1825"/>
                  </a:cubicBezTo>
                  <a:cubicBezTo>
                    <a:pt x="1967" y="1825"/>
                    <a:pt x="1864" y="1855"/>
                    <a:pt x="1792" y="1877"/>
                  </a:cubicBezTo>
                  <a:cubicBezTo>
                    <a:pt x="1694" y="1910"/>
                    <a:pt x="1647" y="1936"/>
                    <a:pt x="1647" y="1936"/>
                  </a:cubicBezTo>
                  <a:lnTo>
                    <a:pt x="1713" y="2088"/>
                  </a:lnTo>
                  <a:cubicBezTo>
                    <a:pt x="1713" y="2088"/>
                    <a:pt x="1756" y="2067"/>
                    <a:pt x="1841" y="2045"/>
                  </a:cubicBezTo>
                  <a:cubicBezTo>
                    <a:pt x="1894" y="2031"/>
                    <a:pt x="1964" y="2017"/>
                    <a:pt x="2045" y="2017"/>
                  </a:cubicBezTo>
                  <a:cubicBezTo>
                    <a:pt x="2095" y="2017"/>
                    <a:pt x="2148" y="2022"/>
                    <a:pt x="2205" y="2036"/>
                  </a:cubicBezTo>
                  <a:cubicBezTo>
                    <a:pt x="2350" y="2072"/>
                    <a:pt x="2512" y="2185"/>
                    <a:pt x="2610" y="2381"/>
                  </a:cubicBezTo>
                  <a:cubicBezTo>
                    <a:pt x="2707" y="2575"/>
                    <a:pt x="2746" y="2836"/>
                    <a:pt x="2649" y="3081"/>
                  </a:cubicBezTo>
                  <a:cubicBezTo>
                    <a:pt x="2559" y="3330"/>
                    <a:pt x="2341" y="3539"/>
                    <a:pt x="2058" y="3617"/>
                  </a:cubicBezTo>
                  <a:cubicBezTo>
                    <a:pt x="1974" y="3641"/>
                    <a:pt x="1881" y="3653"/>
                    <a:pt x="1790" y="3653"/>
                  </a:cubicBezTo>
                  <a:cubicBezTo>
                    <a:pt x="1730" y="3653"/>
                    <a:pt x="1671" y="3648"/>
                    <a:pt x="1616" y="3639"/>
                  </a:cubicBezTo>
                  <a:cubicBezTo>
                    <a:pt x="1585" y="3637"/>
                    <a:pt x="1535" y="3623"/>
                    <a:pt x="1492" y="3613"/>
                  </a:cubicBezTo>
                  <a:cubicBezTo>
                    <a:pt x="1462" y="3608"/>
                    <a:pt x="1421" y="3588"/>
                    <a:pt x="1386" y="3577"/>
                  </a:cubicBezTo>
                  <a:cubicBezTo>
                    <a:pt x="1314" y="3549"/>
                    <a:pt x="1243" y="3514"/>
                    <a:pt x="1179" y="3469"/>
                  </a:cubicBezTo>
                  <a:cubicBezTo>
                    <a:pt x="915" y="3297"/>
                    <a:pt x="722" y="2996"/>
                    <a:pt x="646" y="2668"/>
                  </a:cubicBezTo>
                  <a:cubicBezTo>
                    <a:pt x="607" y="2506"/>
                    <a:pt x="599" y="2327"/>
                    <a:pt x="618" y="2176"/>
                  </a:cubicBezTo>
                  <a:cubicBezTo>
                    <a:pt x="638" y="2008"/>
                    <a:pt x="694" y="1845"/>
                    <a:pt x="770" y="1694"/>
                  </a:cubicBezTo>
                  <a:cubicBezTo>
                    <a:pt x="928" y="1395"/>
                    <a:pt x="1179" y="1144"/>
                    <a:pt x="1469" y="995"/>
                  </a:cubicBezTo>
                  <a:cubicBezTo>
                    <a:pt x="1615" y="920"/>
                    <a:pt x="1765" y="864"/>
                    <a:pt x="1919" y="842"/>
                  </a:cubicBezTo>
                  <a:cubicBezTo>
                    <a:pt x="1999" y="829"/>
                    <a:pt x="2087" y="822"/>
                    <a:pt x="2168" y="822"/>
                  </a:cubicBezTo>
                  <a:cubicBezTo>
                    <a:pt x="2235" y="822"/>
                    <a:pt x="2297" y="827"/>
                    <a:pt x="2346" y="836"/>
                  </a:cubicBezTo>
                  <a:cubicBezTo>
                    <a:pt x="2667" y="894"/>
                    <a:pt x="2966" y="1025"/>
                    <a:pt x="3179" y="1182"/>
                  </a:cubicBezTo>
                  <a:cubicBezTo>
                    <a:pt x="3392" y="1346"/>
                    <a:pt x="3551" y="1555"/>
                    <a:pt x="3680" y="1782"/>
                  </a:cubicBezTo>
                  <a:cubicBezTo>
                    <a:pt x="3931" y="2242"/>
                    <a:pt x="4071" y="2725"/>
                    <a:pt x="4172" y="3049"/>
                  </a:cubicBezTo>
                  <a:cubicBezTo>
                    <a:pt x="4269" y="3386"/>
                    <a:pt x="4413" y="3812"/>
                    <a:pt x="4519" y="4093"/>
                  </a:cubicBezTo>
                  <a:cubicBezTo>
                    <a:pt x="4585" y="4267"/>
                    <a:pt x="4668" y="4475"/>
                    <a:pt x="4776" y="4716"/>
                  </a:cubicBezTo>
                  <a:cubicBezTo>
                    <a:pt x="4888" y="4957"/>
                    <a:pt x="5018" y="5232"/>
                    <a:pt x="5212" y="5525"/>
                  </a:cubicBezTo>
                  <a:cubicBezTo>
                    <a:pt x="5405" y="5816"/>
                    <a:pt x="5677" y="6129"/>
                    <a:pt x="6042" y="6362"/>
                  </a:cubicBezTo>
                  <a:cubicBezTo>
                    <a:pt x="6412" y="6592"/>
                    <a:pt x="6824" y="6725"/>
                    <a:pt x="7259" y="6772"/>
                  </a:cubicBezTo>
                  <a:cubicBezTo>
                    <a:pt x="7326" y="6779"/>
                    <a:pt x="7390" y="6782"/>
                    <a:pt x="7452" y="6782"/>
                  </a:cubicBezTo>
                  <a:cubicBezTo>
                    <a:pt x="7640" y="6782"/>
                    <a:pt x="7809" y="6755"/>
                    <a:pt x="7987" y="6714"/>
                  </a:cubicBezTo>
                  <a:cubicBezTo>
                    <a:pt x="8219" y="6657"/>
                    <a:pt x="8439" y="6558"/>
                    <a:pt x="8641" y="6432"/>
                  </a:cubicBezTo>
                  <a:cubicBezTo>
                    <a:pt x="9047" y="6182"/>
                    <a:pt x="9368" y="5801"/>
                    <a:pt x="9556" y="5362"/>
                  </a:cubicBezTo>
                  <a:cubicBezTo>
                    <a:pt x="9648" y="5141"/>
                    <a:pt x="9706" y="4906"/>
                    <a:pt x="9718" y="4671"/>
                  </a:cubicBezTo>
                  <a:cubicBezTo>
                    <a:pt x="9731" y="4418"/>
                    <a:pt x="9696" y="4190"/>
                    <a:pt x="9627" y="3965"/>
                  </a:cubicBezTo>
                  <a:cubicBezTo>
                    <a:pt x="9488" y="3522"/>
                    <a:pt x="9193" y="3134"/>
                    <a:pt x="8798" y="2913"/>
                  </a:cubicBezTo>
                  <a:cubicBezTo>
                    <a:pt x="8701" y="2857"/>
                    <a:pt x="8596" y="2814"/>
                    <a:pt x="8491" y="2783"/>
                  </a:cubicBezTo>
                  <a:cubicBezTo>
                    <a:pt x="8436" y="2770"/>
                    <a:pt x="8390" y="2752"/>
                    <a:pt x="8326" y="2744"/>
                  </a:cubicBezTo>
                  <a:cubicBezTo>
                    <a:pt x="8279" y="2737"/>
                    <a:pt x="8239" y="2729"/>
                    <a:pt x="8178" y="2725"/>
                  </a:cubicBezTo>
                  <a:cubicBezTo>
                    <a:pt x="8135" y="2721"/>
                    <a:pt x="8092" y="2720"/>
                    <a:pt x="8051" y="2720"/>
                  </a:cubicBezTo>
                  <a:cubicBezTo>
                    <a:pt x="7877" y="2720"/>
                    <a:pt x="7713" y="2748"/>
                    <a:pt x="7556" y="2806"/>
                  </a:cubicBezTo>
                  <a:cubicBezTo>
                    <a:pt x="7169" y="2944"/>
                    <a:pt x="6887" y="3272"/>
                    <a:pt x="6798" y="3608"/>
                  </a:cubicBezTo>
                  <a:cubicBezTo>
                    <a:pt x="6695" y="3946"/>
                    <a:pt x="6769" y="4285"/>
                    <a:pt x="6911" y="4522"/>
                  </a:cubicBezTo>
                  <a:cubicBezTo>
                    <a:pt x="7052" y="4767"/>
                    <a:pt x="7285" y="4912"/>
                    <a:pt x="7487" y="4946"/>
                  </a:cubicBezTo>
                  <a:cubicBezTo>
                    <a:pt x="7542" y="4956"/>
                    <a:pt x="7593" y="4960"/>
                    <a:pt x="7640" y="4960"/>
                  </a:cubicBezTo>
                  <a:cubicBezTo>
                    <a:pt x="7770" y="4960"/>
                    <a:pt x="7872" y="4931"/>
                    <a:pt x="7942" y="4906"/>
                  </a:cubicBezTo>
                  <a:cubicBezTo>
                    <a:pt x="8039" y="4874"/>
                    <a:pt x="8087" y="4848"/>
                    <a:pt x="8087" y="4848"/>
                  </a:cubicBezTo>
                  <a:lnTo>
                    <a:pt x="8021" y="4696"/>
                  </a:lnTo>
                  <a:cubicBezTo>
                    <a:pt x="8021" y="4696"/>
                    <a:pt x="7977" y="4717"/>
                    <a:pt x="7890" y="4739"/>
                  </a:cubicBezTo>
                  <a:cubicBezTo>
                    <a:pt x="7838" y="4753"/>
                    <a:pt x="7768" y="4767"/>
                    <a:pt x="7687" y="4767"/>
                  </a:cubicBezTo>
                  <a:cubicBezTo>
                    <a:pt x="7638" y="4767"/>
                    <a:pt x="7585" y="4762"/>
                    <a:pt x="7528" y="4747"/>
                  </a:cubicBezTo>
                  <a:cubicBezTo>
                    <a:pt x="7382" y="4712"/>
                    <a:pt x="7221" y="4599"/>
                    <a:pt x="7123" y="4403"/>
                  </a:cubicBezTo>
                  <a:cubicBezTo>
                    <a:pt x="7025" y="4209"/>
                    <a:pt x="6986" y="3947"/>
                    <a:pt x="7083" y="3703"/>
                  </a:cubicBezTo>
                  <a:cubicBezTo>
                    <a:pt x="7174" y="3454"/>
                    <a:pt x="7391" y="3247"/>
                    <a:pt x="7674" y="3167"/>
                  </a:cubicBezTo>
                  <a:cubicBezTo>
                    <a:pt x="7757" y="3143"/>
                    <a:pt x="7850" y="3132"/>
                    <a:pt x="7941" y="3132"/>
                  </a:cubicBezTo>
                  <a:cubicBezTo>
                    <a:pt x="8001" y="3132"/>
                    <a:pt x="8060" y="3137"/>
                    <a:pt x="8116" y="3145"/>
                  </a:cubicBezTo>
                  <a:cubicBezTo>
                    <a:pt x="8147" y="3147"/>
                    <a:pt x="8197" y="3161"/>
                    <a:pt x="8241" y="3171"/>
                  </a:cubicBezTo>
                  <a:cubicBezTo>
                    <a:pt x="8270" y="3177"/>
                    <a:pt x="8311" y="3195"/>
                    <a:pt x="8346" y="3207"/>
                  </a:cubicBezTo>
                  <a:cubicBezTo>
                    <a:pt x="8419" y="3234"/>
                    <a:pt x="8489" y="3269"/>
                    <a:pt x="8553" y="3314"/>
                  </a:cubicBezTo>
                  <a:cubicBezTo>
                    <a:pt x="8817" y="3488"/>
                    <a:pt x="9011" y="3787"/>
                    <a:pt x="9086" y="4116"/>
                  </a:cubicBezTo>
                  <a:cubicBezTo>
                    <a:pt x="9125" y="4278"/>
                    <a:pt x="9133" y="4457"/>
                    <a:pt x="9114" y="4608"/>
                  </a:cubicBezTo>
                  <a:cubicBezTo>
                    <a:pt x="9094" y="4776"/>
                    <a:pt x="9038" y="4939"/>
                    <a:pt x="8961" y="5089"/>
                  </a:cubicBezTo>
                  <a:cubicBezTo>
                    <a:pt x="8802" y="5388"/>
                    <a:pt x="8553" y="5639"/>
                    <a:pt x="8263" y="5788"/>
                  </a:cubicBezTo>
                  <a:cubicBezTo>
                    <a:pt x="8117" y="5864"/>
                    <a:pt x="7965" y="5919"/>
                    <a:pt x="7813" y="5940"/>
                  </a:cubicBezTo>
                  <a:cubicBezTo>
                    <a:pt x="7733" y="5954"/>
                    <a:pt x="7645" y="5961"/>
                    <a:pt x="7564" y="5961"/>
                  </a:cubicBezTo>
                  <a:cubicBezTo>
                    <a:pt x="7496" y="5961"/>
                    <a:pt x="7434" y="5956"/>
                    <a:pt x="7384" y="5947"/>
                  </a:cubicBezTo>
                  <a:cubicBezTo>
                    <a:pt x="7064" y="5889"/>
                    <a:pt x="6765" y="5758"/>
                    <a:pt x="6552" y="5601"/>
                  </a:cubicBezTo>
                  <a:cubicBezTo>
                    <a:pt x="6338" y="5437"/>
                    <a:pt x="6178" y="5229"/>
                    <a:pt x="6050" y="5001"/>
                  </a:cubicBezTo>
                  <a:cubicBezTo>
                    <a:pt x="5799" y="4540"/>
                    <a:pt x="5659" y="4058"/>
                    <a:pt x="5559" y="3734"/>
                  </a:cubicBezTo>
                  <a:cubicBezTo>
                    <a:pt x="5460" y="3396"/>
                    <a:pt x="5318" y="2971"/>
                    <a:pt x="5212" y="2690"/>
                  </a:cubicBezTo>
                  <a:cubicBezTo>
                    <a:pt x="5145" y="2515"/>
                    <a:pt x="5062" y="2308"/>
                    <a:pt x="4955" y="2067"/>
                  </a:cubicBezTo>
                  <a:cubicBezTo>
                    <a:pt x="4844" y="1826"/>
                    <a:pt x="4713" y="1551"/>
                    <a:pt x="4519" y="1258"/>
                  </a:cubicBezTo>
                  <a:cubicBezTo>
                    <a:pt x="4326" y="966"/>
                    <a:pt x="4053" y="654"/>
                    <a:pt x="3689" y="421"/>
                  </a:cubicBezTo>
                  <a:cubicBezTo>
                    <a:pt x="3319" y="192"/>
                    <a:pt x="2905" y="58"/>
                    <a:pt x="2472" y="10"/>
                  </a:cubicBezTo>
                  <a:cubicBezTo>
                    <a:pt x="2404" y="4"/>
                    <a:pt x="2339" y="1"/>
                    <a:pt x="2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4"/>
            <p:cNvSpPr/>
            <p:nvPr/>
          </p:nvSpPr>
          <p:spPr>
            <a:xfrm>
              <a:off x="2596725" y="2120200"/>
              <a:ext cx="538200" cy="75125"/>
            </a:xfrm>
            <a:custGeom>
              <a:avLst/>
              <a:gdLst/>
              <a:ahLst/>
              <a:cxnLst/>
              <a:rect l="l" t="t" r="r" b="b"/>
              <a:pathLst>
                <a:path w="21528" h="3005" extrusionOk="0">
                  <a:moveTo>
                    <a:pt x="1503" y="1"/>
                  </a:moveTo>
                  <a:cubicBezTo>
                    <a:pt x="674" y="1"/>
                    <a:pt x="1" y="673"/>
                    <a:pt x="1" y="1503"/>
                  </a:cubicBezTo>
                  <a:cubicBezTo>
                    <a:pt x="1" y="2332"/>
                    <a:pt x="673" y="3004"/>
                    <a:pt x="1503" y="3004"/>
                  </a:cubicBezTo>
                  <a:lnTo>
                    <a:pt x="20027" y="3004"/>
                  </a:lnTo>
                  <a:cubicBezTo>
                    <a:pt x="20855" y="3003"/>
                    <a:pt x="21527" y="2332"/>
                    <a:pt x="21527" y="1503"/>
                  </a:cubicBezTo>
                  <a:cubicBezTo>
                    <a:pt x="21527" y="673"/>
                    <a:pt x="20855" y="1"/>
                    <a:pt x="2002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4"/>
            <p:cNvSpPr/>
            <p:nvPr/>
          </p:nvSpPr>
          <p:spPr>
            <a:xfrm>
              <a:off x="2641150" y="2215900"/>
              <a:ext cx="449325" cy="20600"/>
            </a:xfrm>
            <a:custGeom>
              <a:avLst/>
              <a:gdLst/>
              <a:ahLst/>
              <a:cxnLst/>
              <a:rect l="l" t="t" r="r" b="b"/>
              <a:pathLst>
                <a:path w="17973" h="824" extrusionOk="0">
                  <a:moveTo>
                    <a:pt x="0" y="0"/>
                  </a:moveTo>
                  <a:lnTo>
                    <a:pt x="0" y="824"/>
                  </a:lnTo>
                  <a:lnTo>
                    <a:pt x="17972" y="824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4"/>
            <p:cNvSpPr/>
            <p:nvPr/>
          </p:nvSpPr>
          <p:spPr>
            <a:xfrm>
              <a:off x="2609575" y="2257525"/>
              <a:ext cx="512525" cy="21925"/>
            </a:xfrm>
            <a:custGeom>
              <a:avLst/>
              <a:gdLst/>
              <a:ahLst/>
              <a:cxnLst/>
              <a:rect l="l" t="t" r="r" b="b"/>
              <a:pathLst>
                <a:path w="20501" h="877" extrusionOk="0">
                  <a:moveTo>
                    <a:pt x="1" y="0"/>
                  </a:moveTo>
                  <a:lnTo>
                    <a:pt x="1" y="876"/>
                  </a:lnTo>
                  <a:lnTo>
                    <a:pt x="20500" y="876"/>
                  </a:lnTo>
                  <a:lnTo>
                    <a:pt x="205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4"/>
            <p:cNvSpPr/>
            <p:nvPr/>
          </p:nvSpPr>
          <p:spPr>
            <a:xfrm>
              <a:off x="2641175" y="656250"/>
              <a:ext cx="449325" cy="1441125"/>
            </a:xfrm>
            <a:custGeom>
              <a:avLst/>
              <a:gdLst/>
              <a:ahLst/>
              <a:cxnLst/>
              <a:rect l="l" t="t" r="r" b="b"/>
              <a:pathLst>
                <a:path w="17973" h="57645" extrusionOk="0">
                  <a:moveTo>
                    <a:pt x="4883" y="2397"/>
                  </a:moveTo>
                  <a:lnTo>
                    <a:pt x="4883" y="56557"/>
                  </a:lnTo>
                  <a:lnTo>
                    <a:pt x="3784" y="56557"/>
                  </a:lnTo>
                  <a:lnTo>
                    <a:pt x="3784" y="2397"/>
                  </a:lnTo>
                  <a:close/>
                  <a:moveTo>
                    <a:pt x="7984" y="2397"/>
                  </a:moveTo>
                  <a:lnTo>
                    <a:pt x="7984" y="56557"/>
                  </a:lnTo>
                  <a:lnTo>
                    <a:pt x="6886" y="56557"/>
                  </a:lnTo>
                  <a:lnTo>
                    <a:pt x="6886" y="2397"/>
                  </a:lnTo>
                  <a:close/>
                  <a:moveTo>
                    <a:pt x="11086" y="2397"/>
                  </a:moveTo>
                  <a:lnTo>
                    <a:pt x="11086" y="56557"/>
                  </a:lnTo>
                  <a:lnTo>
                    <a:pt x="9988" y="56557"/>
                  </a:lnTo>
                  <a:lnTo>
                    <a:pt x="9988" y="2397"/>
                  </a:lnTo>
                  <a:close/>
                  <a:moveTo>
                    <a:pt x="14188" y="2397"/>
                  </a:moveTo>
                  <a:lnTo>
                    <a:pt x="14188" y="56557"/>
                  </a:lnTo>
                  <a:lnTo>
                    <a:pt x="13090" y="56557"/>
                  </a:lnTo>
                  <a:lnTo>
                    <a:pt x="13090" y="2397"/>
                  </a:lnTo>
                  <a:close/>
                  <a:moveTo>
                    <a:pt x="1480" y="1"/>
                  </a:moveTo>
                  <a:lnTo>
                    <a:pt x="1480" y="56557"/>
                  </a:lnTo>
                  <a:lnTo>
                    <a:pt x="1" y="56557"/>
                  </a:lnTo>
                  <a:lnTo>
                    <a:pt x="1" y="57645"/>
                  </a:lnTo>
                  <a:lnTo>
                    <a:pt x="17972" y="57645"/>
                  </a:lnTo>
                  <a:lnTo>
                    <a:pt x="17972" y="56557"/>
                  </a:lnTo>
                  <a:lnTo>
                    <a:pt x="16492" y="56557"/>
                  </a:lnTo>
                  <a:lnTo>
                    <a:pt x="1649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4"/>
            <p:cNvSpPr/>
            <p:nvPr/>
          </p:nvSpPr>
          <p:spPr>
            <a:xfrm>
              <a:off x="3038675" y="503500"/>
              <a:ext cx="105725" cy="89200"/>
            </a:xfrm>
            <a:custGeom>
              <a:avLst/>
              <a:gdLst/>
              <a:ahLst/>
              <a:cxnLst/>
              <a:rect l="l" t="t" r="r" b="b"/>
              <a:pathLst>
                <a:path w="4229" h="3568" extrusionOk="0">
                  <a:moveTo>
                    <a:pt x="1708" y="1"/>
                  </a:moveTo>
                  <a:cubicBezTo>
                    <a:pt x="1674" y="100"/>
                    <a:pt x="1645" y="197"/>
                    <a:pt x="1618" y="283"/>
                  </a:cubicBezTo>
                  <a:lnTo>
                    <a:pt x="1595" y="359"/>
                  </a:lnTo>
                  <a:cubicBezTo>
                    <a:pt x="1595" y="359"/>
                    <a:pt x="1063" y="1874"/>
                    <a:pt x="968" y="2087"/>
                  </a:cubicBezTo>
                  <a:cubicBezTo>
                    <a:pt x="847" y="2351"/>
                    <a:pt x="703" y="2653"/>
                    <a:pt x="489" y="2976"/>
                  </a:cubicBezTo>
                  <a:cubicBezTo>
                    <a:pt x="342" y="3197"/>
                    <a:pt x="178" y="3393"/>
                    <a:pt x="0" y="3568"/>
                  </a:cubicBezTo>
                  <a:cubicBezTo>
                    <a:pt x="1869" y="3091"/>
                    <a:pt x="3347" y="2424"/>
                    <a:pt x="4229" y="1646"/>
                  </a:cubicBezTo>
                  <a:lnTo>
                    <a:pt x="4229" y="1646"/>
                  </a:lnTo>
                  <a:cubicBezTo>
                    <a:pt x="4204" y="1652"/>
                    <a:pt x="4181" y="1663"/>
                    <a:pt x="4155" y="1672"/>
                  </a:cubicBezTo>
                  <a:lnTo>
                    <a:pt x="4094" y="1688"/>
                  </a:lnTo>
                  <a:cubicBezTo>
                    <a:pt x="4037" y="1705"/>
                    <a:pt x="3980" y="1719"/>
                    <a:pt x="3911" y="1729"/>
                  </a:cubicBezTo>
                  <a:cubicBezTo>
                    <a:pt x="3835" y="1741"/>
                    <a:pt x="3785" y="1749"/>
                    <a:pt x="3717" y="1752"/>
                  </a:cubicBezTo>
                  <a:cubicBezTo>
                    <a:pt x="3670" y="1756"/>
                    <a:pt x="3612" y="1759"/>
                    <a:pt x="3556" y="1759"/>
                  </a:cubicBezTo>
                  <a:cubicBezTo>
                    <a:pt x="3320" y="1759"/>
                    <a:pt x="3091" y="1719"/>
                    <a:pt x="2876" y="1639"/>
                  </a:cubicBezTo>
                  <a:cubicBezTo>
                    <a:pt x="2339" y="1447"/>
                    <a:pt x="1916" y="995"/>
                    <a:pt x="1775" y="462"/>
                  </a:cubicBezTo>
                  <a:cubicBezTo>
                    <a:pt x="1730" y="314"/>
                    <a:pt x="1708" y="157"/>
                    <a:pt x="17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BLANK_1_1_1_1_1_2"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31"/>
          <p:cNvSpPr/>
          <p:nvPr/>
        </p:nvSpPr>
        <p:spPr>
          <a:xfrm>
            <a:off x="-111625" y="301450"/>
            <a:ext cx="93552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9" name="Google Shape;619;p31"/>
          <p:cNvGrpSpPr/>
          <p:nvPr/>
        </p:nvGrpSpPr>
        <p:grpSpPr>
          <a:xfrm>
            <a:off x="-939590" y="-27"/>
            <a:ext cx="1659585" cy="5143556"/>
            <a:chOff x="1765950" y="344425"/>
            <a:chExt cx="624350" cy="1935050"/>
          </a:xfrm>
        </p:grpSpPr>
        <p:sp>
          <p:nvSpPr>
            <p:cNvPr id="620" name="Google Shape;620;p31"/>
            <p:cNvSpPr/>
            <p:nvPr/>
          </p:nvSpPr>
          <p:spPr>
            <a:xfrm>
              <a:off x="1787475" y="344425"/>
              <a:ext cx="581125" cy="168100"/>
            </a:xfrm>
            <a:custGeom>
              <a:avLst/>
              <a:gdLst/>
              <a:ahLst/>
              <a:cxnLst/>
              <a:rect l="l" t="t" r="r" b="b"/>
              <a:pathLst>
                <a:path w="23245" h="6724" extrusionOk="0">
                  <a:moveTo>
                    <a:pt x="1525" y="2624"/>
                  </a:move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4" y="2625"/>
                    <a:pt x="1525" y="2624"/>
                  </a:cubicBezTo>
                  <a:close/>
                  <a:moveTo>
                    <a:pt x="18182" y="1"/>
                  </a:moveTo>
                  <a:cubicBezTo>
                    <a:pt x="18147" y="1"/>
                    <a:pt x="18114" y="1"/>
                    <a:pt x="18081" y="1"/>
                  </a:cubicBezTo>
                  <a:cubicBezTo>
                    <a:pt x="17579" y="7"/>
                    <a:pt x="17292" y="11"/>
                    <a:pt x="17292" y="11"/>
                  </a:cubicBezTo>
                  <a:cubicBezTo>
                    <a:pt x="17271" y="11"/>
                    <a:pt x="17250" y="12"/>
                    <a:pt x="17228" y="14"/>
                  </a:cubicBezTo>
                  <a:cubicBezTo>
                    <a:pt x="17214" y="15"/>
                    <a:pt x="17202" y="20"/>
                    <a:pt x="17188" y="21"/>
                  </a:cubicBezTo>
                  <a:cubicBezTo>
                    <a:pt x="16862" y="37"/>
                    <a:pt x="16451" y="58"/>
                    <a:pt x="15966" y="71"/>
                  </a:cubicBezTo>
                  <a:cubicBezTo>
                    <a:pt x="15377" y="82"/>
                    <a:pt x="14687" y="108"/>
                    <a:pt x="13952" y="115"/>
                  </a:cubicBezTo>
                  <a:cubicBezTo>
                    <a:pt x="13214" y="122"/>
                    <a:pt x="12427" y="128"/>
                    <a:pt x="11641" y="134"/>
                  </a:cubicBezTo>
                  <a:cubicBezTo>
                    <a:pt x="10854" y="128"/>
                    <a:pt x="10068" y="123"/>
                    <a:pt x="9331" y="117"/>
                  </a:cubicBezTo>
                  <a:cubicBezTo>
                    <a:pt x="8593" y="113"/>
                    <a:pt x="7906" y="84"/>
                    <a:pt x="7315" y="73"/>
                  </a:cubicBezTo>
                  <a:cubicBezTo>
                    <a:pt x="6802" y="62"/>
                    <a:pt x="6368" y="37"/>
                    <a:pt x="6037" y="21"/>
                  </a:cubicBezTo>
                  <a:cubicBezTo>
                    <a:pt x="6008" y="17"/>
                    <a:pt x="5981" y="12"/>
                    <a:pt x="5952" y="12"/>
                  </a:cubicBezTo>
                  <a:cubicBezTo>
                    <a:pt x="5952" y="12"/>
                    <a:pt x="5878" y="11"/>
                    <a:pt x="5739" y="10"/>
                  </a:cubicBezTo>
                  <a:cubicBezTo>
                    <a:pt x="5598" y="5"/>
                    <a:pt x="5479" y="4"/>
                    <a:pt x="5398" y="4"/>
                  </a:cubicBezTo>
                  <a:cubicBezTo>
                    <a:pt x="5326" y="4"/>
                    <a:pt x="5285" y="5"/>
                    <a:pt x="5285" y="5"/>
                  </a:cubicBezTo>
                  <a:cubicBezTo>
                    <a:pt x="5245" y="4"/>
                    <a:pt x="5207" y="4"/>
                    <a:pt x="5165" y="4"/>
                  </a:cubicBezTo>
                  <a:cubicBezTo>
                    <a:pt x="5126" y="4"/>
                    <a:pt x="5085" y="4"/>
                    <a:pt x="5044" y="4"/>
                  </a:cubicBezTo>
                  <a:cubicBezTo>
                    <a:pt x="4811" y="4"/>
                    <a:pt x="4542" y="9"/>
                    <a:pt x="4229" y="25"/>
                  </a:cubicBezTo>
                  <a:cubicBezTo>
                    <a:pt x="3862" y="47"/>
                    <a:pt x="3439" y="78"/>
                    <a:pt x="2959" y="187"/>
                  </a:cubicBezTo>
                  <a:cubicBezTo>
                    <a:pt x="2482" y="294"/>
                    <a:pt x="1931" y="508"/>
                    <a:pt x="1459" y="882"/>
                  </a:cubicBezTo>
                  <a:cubicBezTo>
                    <a:pt x="1232" y="1073"/>
                    <a:pt x="1011" y="1283"/>
                    <a:pt x="837" y="1517"/>
                  </a:cubicBezTo>
                  <a:cubicBezTo>
                    <a:pt x="741" y="1631"/>
                    <a:pt x="663" y="1751"/>
                    <a:pt x="581" y="1872"/>
                  </a:cubicBezTo>
                  <a:lnTo>
                    <a:pt x="550" y="1917"/>
                  </a:lnTo>
                  <a:lnTo>
                    <a:pt x="534" y="1940"/>
                  </a:lnTo>
                  <a:lnTo>
                    <a:pt x="511" y="1977"/>
                  </a:lnTo>
                  <a:lnTo>
                    <a:pt x="505" y="1987"/>
                  </a:lnTo>
                  <a:lnTo>
                    <a:pt x="456" y="2072"/>
                  </a:lnTo>
                  <a:lnTo>
                    <a:pt x="407" y="2158"/>
                  </a:lnTo>
                  <a:cubicBezTo>
                    <a:pt x="392" y="2184"/>
                    <a:pt x="374" y="2216"/>
                    <a:pt x="355" y="2259"/>
                  </a:cubicBezTo>
                  <a:lnTo>
                    <a:pt x="244" y="2502"/>
                  </a:lnTo>
                  <a:cubicBezTo>
                    <a:pt x="212" y="2581"/>
                    <a:pt x="191" y="2657"/>
                    <a:pt x="164" y="2735"/>
                  </a:cubicBezTo>
                  <a:cubicBezTo>
                    <a:pt x="113" y="2891"/>
                    <a:pt x="78" y="3052"/>
                    <a:pt x="53" y="3216"/>
                  </a:cubicBezTo>
                  <a:cubicBezTo>
                    <a:pt x="1" y="3541"/>
                    <a:pt x="10" y="3878"/>
                    <a:pt x="64" y="4206"/>
                  </a:cubicBezTo>
                  <a:cubicBezTo>
                    <a:pt x="170" y="4865"/>
                    <a:pt x="504" y="5486"/>
                    <a:pt x="981" y="5947"/>
                  </a:cubicBezTo>
                  <a:cubicBezTo>
                    <a:pt x="1219" y="6174"/>
                    <a:pt x="1495" y="6368"/>
                    <a:pt x="1793" y="6502"/>
                  </a:cubicBezTo>
                  <a:cubicBezTo>
                    <a:pt x="2120" y="6648"/>
                    <a:pt x="2441" y="6714"/>
                    <a:pt x="2775" y="6723"/>
                  </a:cubicBezTo>
                  <a:cubicBezTo>
                    <a:pt x="2790" y="6723"/>
                    <a:pt x="2805" y="6723"/>
                    <a:pt x="2820" y="6723"/>
                  </a:cubicBezTo>
                  <a:cubicBezTo>
                    <a:pt x="3463" y="6723"/>
                    <a:pt x="4079" y="6467"/>
                    <a:pt x="4513" y="6055"/>
                  </a:cubicBezTo>
                  <a:cubicBezTo>
                    <a:pt x="4571" y="6005"/>
                    <a:pt x="4622" y="5948"/>
                    <a:pt x="4670" y="5891"/>
                  </a:cubicBezTo>
                  <a:cubicBezTo>
                    <a:pt x="4722" y="5835"/>
                    <a:pt x="4771" y="5776"/>
                    <a:pt x="4811" y="5715"/>
                  </a:cubicBezTo>
                  <a:lnTo>
                    <a:pt x="4876" y="5625"/>
                  </a:lnTo>
                  <a:lnTo>
                    <a:pt x="4891" y="5602"/>
                  </a:lnTo>
                  <a:cubicBezTo>
                    <a:pt x="4911" y="5571"/>
                    <a:pt x="4904" y="5581"/>
                    <a:pt x="4911" y="5569"/>
                  </a:cubicBezTo>
                  <a:lnTo>
                    <a:pt x="4935" y="5527"/>
                  </a:lnTo>
                  <a:lnTo>
                    <a:pt x="4982" y="5443"/>
                  </a:lnTo>
                  <a:lnTo>
                    <a:pt x="5033" y="5338"/>
                  </a:lnTo>
                  <a:cubicBezTo>
                    <a:pt x="5164" y="5058"/>
                    <a:pt x="5227" y="4784"/>
                    <a:pt x="5239" y="4502"/>
                  </a:cubicBezTo>
                  <a:cubicBezTo>
                    <a:pt x="5263" y="3944"/>
                    <a:pt x="5035" y="3407"/>
                    <a:pt x="4668" y="3083"/>
                  </a:cubicBezTo>
                  <a:cubicBezTo>
                    <a:pt x="4382" y="2813"/>
                    <a:pt x="4012" y="2683"/>
                    <a:pt x="3677" y="2683"/>
                  </a:cubicBezTo>
                  <a:cubicBezTo>
                    <a:pt x="3595" y="2683"/>
                    <a:pt x="3514" y="2691"/>
                    <a:pt x="3437" y="2707"/>
                  </a:cubicBezTo>
                  <a:cubicBezTo>
                    <a:pt x="3040" y="2774"/>
                    <a:pt x="2745" y="3040"/>
                    <a:pt x="2632" y="3302"/>
                  </a:cubicBezTo>
                  <a:cubicBezTo>
                    <a:pt x="2511" y="3561"/>
                    <a:pt x="2516" y="3784"/>
                    <a:pt x="2524" y="3924"/>
                  </a:cubicBezTo>
                  <a:lnTo>
                    <a:pt x="2773" y="3924"/>
                  </a:lnTo>
                  <a:lnTo>
                    <a:pt x="2773" y="3918"/>
                  </a:lnTo>
                  <a:cubicBezTo>
                    <a:pt x="2773" y="3799"/>
                    <a:pt x="2787" y="3617"/>
                    <a:pt x="2890" y="3434"/>
                  </a:cubicBezTo>
                  <a:cubicBezTo>
                    <a:pt x="2987" y="3252"/>
                    <a:pt x="3198" y="3084"/>
                    <a:pt x="3491" y="3054"/>
                  </a:cubicBezTo>
                  <a:cubicBezTo>
                    <a:pt x="3526" y="3050"/>
                    <a:pt x="3562" y="3048"/>
                    <a:pt x="3598" y="3048"/>
                  </a:cubicBezTo>
                  <a:cubicBezTo>
                    <a:pt x="3862" y="3048"/>
                    <a:pt x="4151" y="3157"/>
                    <a:pt x="4364" y="3395"/>
                  </a:cubicBezTo>
                  <a:cubicBezTo>
                    <a:pt x="4613" y="3655"/>
                    <a:pt x="4746" y="4051"/>
                    <a:pt x="4696" y="4462"/>
                  </a:cubicBezTo>
                  <a:cubicBezTo>
                    <a:pt x="4673" y="4663"/>
                    <a:pt x="4602" y="4878"/>
                    <a:pt x="4502" y="5052"/>
                  </a:cubicBezTo>
                  <a:lnTo>
                    <a:pt x="4465" y="5118"/>
                  </a:lnTo>
                  <a:lnTo>
                    <a:pt x="4412" y="5197"/>
                  </a:lnTo>
                  <a:lnTo>
                    <a:pt x="4385" y="5237"/>
                  </a:lnTo>
                  <a:cubicBezTo>
                    <a:pt x="4384" y="5237"/>
                    <a:pt x="4375" y="5251"/>
                    <a:pt x="4375" y="5251"/>
                  </a:cubicBezTo>
                  <a:cubicBezTo>
                    <a:pt x="4374" y="5251"/>
                    <a:pt x="4375" y="5249"/>
                    <a:pt x="4378" y="5245"/>
                  </a:cubicBezTo>
                  <a:lnTo>
                    <a:pt x="4378" y="5245"/>
                  </a:lnTo>
                  <a:lnTo>
                    <a:pt x="4365" y="5260"/>
                  </a:lnTo>
                  <a:lnTo>
                    <a:pt x="4310" y="5323"/>
                  </a:lnTo>
                  <a:cubicBezTo>
                    <a:pt x="4275" y="5366"/>
                    <a:pt x="4237" y="5406"/>
                    <a:pt x="4196" y="5443"/>
                  </a:cubicBezTo>
                  <a:cubicBezTo>
                    <a:pt x="4157" y="5483"/>
                    <a:pt x="4116" y="5522"/>
                    <a:pt x="4072" y="5554"/>
                  </a:cubicBezTo>
                  <a:cubicBezTo>
                    <a:pt x="3770" y="5799"/>
                    <a:pt x="3378" y="5938"/>
                    <a:pt x="2983" y="5938"/>
                  </a:cubicBezTo>
                  <a:cubicBezTo>
                    <a:pt x="2926" y="5938"/>
                    <a:pt x="2868" y="5935"/>
                    <a:pt x="2811" y="5929"/>
                  </a:cubicBezTo>
                  <a:cubicBezTo>
                    <a:pt x="2590" y="5908"/>
                    <a:pt x="2357" y="5836"/>
                    <a:pt x="2180" y="5737"/>
                  </a:cubicBezTo>
                  <a:cubicBezTo>
                    <a:pt x="1975" y="5625"/>
                    <a:pt x="1793" y="5474"/>
                    <a:pt x="1637" y="5299"/>
                  </a:cubicBezTo>
                  <a:cubicBezTo>
                    <a:pt x="1331" y="4949"/>
                    <a:pt x="1141" y="4508"/>
                    <a:pt x="1109" y="4062"/>
                  </a:cubicBezTo>
                  <a:cubicBezTo>
                    <a:pt x="1090" y="3840"/>
                    <a:pt x="1101" y="3620"/>
                    <a:pt x="1155" y="3411"/>
                  </a:cubicBezTo>
                  <a:cubicBezTo>
                    <a:pt x="1180" y="3307"/>
                    <a:pt x="1210" y="3204"/>
                    <a:pt x="1251" y="3108"/>
                  </a:cubicBezTo>
                  <a:cubicBezTo>
                    <a:pt x="1273" y="3061"/>
                    <a:pt x="1290" y="3010"/>
                    <a:pt x="1313" y="2968"/>
                  </a:cubicBezTo>
                  <a:cubicBezTo>
                    <a:pt x="1336" y="2929"/>
                    <a:pt x="1357" y="2891"/>
                    <a:pt x="1377" y="2851"/>
                  </a:cubicBezTo>
                  <a:cubicBezTo>
                    <a:pt x="1383" y="2834"/>
                    <a:pt x="1400" y="2810"/>
                    <a:pt x="1421" y="2780"/>
                  </a:cubicBezTo>
                  <a:lnTo>
                    <a:pt x="1475" y="2698"/>
                  </a:ln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3" y="2627"/>
                    <a:pt x="1523" y="2627"/>
                  </a:cubicBezTo>
                  <a:cubicBezTo>
                    <a:pt x="1523" y="2627"/>
                    <a:pt x="1524" y="2626"/>
                    <a:pt x="1526" y="2622"/>
                  </a:cubicBezTo>
                  <a:lnTo>
                    <a:pt x="1566" y="2573"/>
                  </a:lnTo>
                  <a:cubicBezTo>
                    <a:pt x="1639" y="2485"/>
                    <a:pt x="1708" y="2393"/>
                    <a:pt x="1783" y="2318"/>
                  </a:cubicBezTo>
                  <a:cubicBezTo>
                    <a:pt x="1926" y="2154"/>
                    <a:pt x="2084" y="2035"/>
                    <a:pt x="2236" y="1923"/>
                  </a:cubicBezTo>
                  <a:cubicBezTo>
                    <a:pt x="2547" y="1722"/>
                    <a:pt x="2879" y="1619"/>
                    <a:pt x="3232" y="1567"/>
                  </a:cubicBezTo>
                  <a:cubicBezTo>
                    <a:pt x="3494" y="1529"/>
                    <a:pt x="3759" y="1518"/>
                    <a:pt x="4009" y="1518"/>
                  </a:cubicBezTo>
                  <a:cubicBezTo>
                    <a:pt x="4094" y="1518"/>
                    <a:pt x="4176" y="1519"/>
                    <a:pt x="4257" y="1521"/>
                  </a:cubicBezTo>
                  <a:cubicBezTo>
                    <a:pt x="4577" y="1529"/>
                    <a:pt x="4866" y="1549"/>
                    <a:pt x="5101" y="1569"/>
                  </a:cubicBezTo>
                  <a:cubicBezTo>
                    <a:pt x="5155" y="1575"/>
                    <a:pt x="5203" y="1579"/>
                    <a:pt x="5251" y="1584"/>
                  </a:cubicBezTo>
                  <a:lnTo>
                    <a:pt x="5253" y="1584"/>
                  </a:lnTo>
                  <a:cubicBezTo>
                    <a:pt x="5642" y="1620"/>
                    <a:pt x="5861" y="1639"/>
                    <a:pt x="5861" y="1639"/>
                  </a:cubicBezTo>
                  <a:lnTo>
                    <a:pt x="5871" y="1640"/>
                  </a:lnTo>
                  <a:cubicBezTo>
                    <a:pt x="5891" y="1642"/>
                    <a:pt x="5912" y="1642"/>
                    <a:pt x="5933" y="1642"/>
                  </a:cubicBezTo>
                  <a:cubicBezTo>
                    <a:pt x="6277" y="1667"/>
                    <a:pt x="6726" y="1739"/>
                    <a:pt x="7316" y="1765"/>
                  </a:cubicBezTo>
                  <a:cubicBezTo>
                    <a:pt x="7906" y="1791"/>
                    <a:pt x="8594" y="1845"/>
                    <a:pt x="9332" y="1861"/>
                  </a:cubicBezTo>
                  <a:cubicBezTo>
                    <a:pt x="9701" y="1870"/>
                    <a:pt x="10081" y="1885"/>
                    <a:pt x="10469" y="1885"/>
                  </a:cubicBezTo>
                  <a:cubicBezTo>
                    <a:pt x="10856" y="1887"/>
                    <a:pt x="11249" y="1891"/>
                    <a:pt x="11642" y="1894"/>
                  </a:cubicBezTo>
                  <a:cubicBezTo>
                    <a:pt x="12035" y="1890"/>
                    <a:pt x="12428" y="1887"/>
                    <a:pt x="12815" y="1883"/>
                  </a:cubicBezTo>
                  <a:cubicBezTo>
                    <a:pt x="13203" y="1880"/>
                    <a:pt x="13583" y="1865"/>
                    <a:pt x="13953" y="1857"/>
                  </a:cubicBezTo>
                  <a:cubicBezTo>
                    <a:pt x="14321" y="1851"/>
                    <a:pt x="14677" y="1826"/>
                    <a:pt x="15015" y="1810"/>
                  </a:cubicBezTo>
                  <a:cubicBezTo>
                    <a:pt x="15354" y="1793"/>
                    <a:pt x="15673" y="1776"/>
                    <a:pt x="15968" y="1762"/>
                  </a:cubicBezTo>
                  <a:cubicBezTo>
                    <a:pt x="16558" y="1734"/>
                    <a:pt x="17050" y="1676"/>
                    <a:pt x="17394" y="1651"/>
                  </a:cubicBezTo>
                  <a:cubicBezTo>
                    <a:pt x="17553" y="1637"/>
                    <a:pt x="17678" y="1619"/>
                    <a:pt x="17770" y="1603"/>
                  </a:cubicBezTo>
                  <a:cubicBezTo>
                    <a:pt x="17876" y="1593"/>
                    <a:pt x="18001" y="1583"/>
                    <a:pt x="18146" y="1568"/>
                  </a:cubicBezTo>
                  <a:cubicBezTo>
                    <a:pt x="18382" y="1549"/>
                    <a:pt x="18670" y="1529"/>
                    <a:pt x="18990" y="1519"/>
                  </a:cubicBezTo>
                  <a:cubicBezTo>
                    <a:pt x="19069" y="1518"/>
                    <a:pt x="19149" y="1517"/>
                    <a:pt x="19232" y="1517"/>
                  </a:cubicBezTo>
                  <a:cubicBezTo>
                    <a:pt x="19484" y="1517"/>
                    <a:pt x="19752" y="1527"/>
                    <a:pt x="20015" y="1565"/>
                  </a:cubicBezTo>
                  <a:cubicBezTo>
                    <a:pt x="20367" y="1619"/>
                    <a:pt x="20700" y="1721"/>
                    <a:pt x="21011" y="1922"/>
                  </a:cubicBezTo>
                  <a:cubicBezTo>
                    <a:pt x="21163" y="2034"/>
                    <a:pt x="21319" y="2153"/>
                    <a:pt x="21463" y="2317"/>
                  </a:cubicBezTo>
                  <a:cubicBezTo>
                    <a:pt x="21538" y="2391"/>
                    <a:pt x="21606" y="2482"/>
                    <a:pt x="21679" y="2571"/>
                  </a:cubicBezTo>
                  <a:lnTo>
                    <a:pt x="21707" y="2604"/>
                  </a:lnTo>
                  <a:lnTo>
                    <a:pt x="21720" y="2621"/>
                  </a:lnTo>
                  <a:cubicBezTo>
                    <a:pt x="21723" y="2625"/>
                    <a:pt x="21725" y="2627"/>
                    <a:pt x="21725" y="2627"/>
                  </a:cubicBezTo>
                  <a:cubicBezTo>
                    <a:pt x="21726" y="2627"/>
                    <a:pt x="21717" y="2615"/>
                    <a:pt x="21713" y="2606"/>
                  </a:cubicBezTo>
                  <a:lnTo>
                    <a:pt x="21713" y="2606"/>
                  </a:lnTo>
                  <a:lnTo>
                    <a:pt x="21718" y="2615"/>
                  </a:lnTo>
                  <a:lnTo>
                    <a:pt x="21773" y="2695"/>
                  </a:lnTo>
                  <a:lnTo>
                    <a:pt x="21829" y="2777"/>
                  </a:lnTo>
                  <a:cubicBezTo>
                    <a:pt x="21849" y="2806"/>
                    <a:pt x="21866" y="2831"/>
                    <a:pt x="21872" y="2848"/>
                  </a:cubicBezTo>
                  <a:cubicBezTo>
                    <a:pt x="21892" y="2886"/>
                    <a:pt x="21913" y="2924"/>
                    <a:pt x="21936" y="2964"/>
                  </a:cubicBezTo>
                  <a:cubicBezTo>
                    <a:pt x="21957" y="3007"/>
                    <a:pt x="21975" y="3058"/>
                    <a:pt x="21998" y="3105"/>
                  </a:cubicBezTo>
                  <a:cubicBezTo>
                    <a:pt x="22039" y="3201"/>
                    <a:pt x="22068" y="3304"/>
                    <a:pt x="22093" y="3409"/>
                  </a:cubicBezTo>
                  <a:cubicBezTo>
                    <a:pt x="22147" y="3616"/>
                    <a:pt x="22158" y="3837"/>
                    <a:pt x="22140" y="4059"/>
                  </a:cubicBezTo>
                  <a:cubicBezTo>
                    <a:pt x="22108" y="4505"/>
                    <a:pt x="21917" y="4945"/>
                    <a:pt x="21611" y="5297"/>
                  </a:cubicBezTo>
                  <a:cubicBezTo>
                    <a:pt x="21454" y="5471"/>
                    <a:pt x="21275" y="5621"/>
                    <a:pt x="21068" y="5734"/>
                  </a:cubicBezTo>
                  <a:cubicBezTo>
                    <a:pt x="20890" y="5833"/>
                    <a:pt x="20657" y="5906"/>
                    <a:pt x="20437" y="5927"/>
                  </a:cubicBezTo>
                  <a:cubicBezTo>
                    <a:pt x="20380" y="5933"/>
                    <a:pt x="20323" y="5936"/>
                    <a:pt x="20266" y="5936"/>
                  </a:cubicBezTo>
                  <a:cubicBezTo>
                    <a:pt x="19872" y="5936"/>
                    <a:pt x="19478" y="5796"/>
                    <a:pt x="19175" y="5550"/>
                  </a:cubicBezTo>
                  <a:cubicBezTo>
                    <a:pt x="19131" y="5519"/>
                    <a:pt x="19090" y="5481"/>
                    <a:pt x="19051" y="5441"/>
                  </a:cubicBezTo>
                  <a:cubicBezTo>
                    <a:pt x="19010" y="5404"/>
                    <a:pt x="18972" y="5364"/>
                    <a:pt x="18937" y="5320"/>
                  </a:cubicBezTo>
                  <a:lnTo>
                    <a:pt x="18883" y="5257"/>
                  </a:lnTo>
                  <a:lnTo>
                    <a:pt x="18869" y="5242"/>
                  </a:lnTo>
                  <a:lnTo>
                    <a:pt x="18869" y="5242"/>
                  </a:lnTo>
                  <a:cubicBezTo>
                    <a:pt x="18872" y="5247"/>
                    <a:pt x="18873" y="5249"/>
                    <a:pt x="18873" y="5249"/>
                  </a:cubicBezTo>
                  <a:cubicBezTo>
                    <a:pt x="18873" y="5249"/>
                    <a:pt x="18864" y="5235"/>
                    <a:pt x="18864" y="5235"/>
                  </a:cubicBezTo>
                  <a:lnTo>
                    <a:pt x="18837" y="5195"/>
                  </a:lnTo>
                  <a:lnTo>
                    <a:pt x="18783" y="5115"/>
                  </a:lnTo>
                  <a:lnTo>
                    <a:pt x="18746" y="5049"/>
                  </a:lnTo>
                  <a:cubicBezTo>
                    <a:pt x="18647" y="4874"/>
                    <a:pt x="18575" y="4661"/>
                    <a:pt x="18551" y="4459"/>
                  </a:cubicBezTo>
                  <a:cubicBezTo>
                    <a:pt x="18502" y="4048"/>
                    <a:pt x="18634" y="3652"/>
                    <a:pt x="18883" y="3392"/>
                  </a:cubicBezTo>
                  <a:cubicBezTo>
                    <a:pt x="19096" y="3154"/>
                    <a:pt x="19383" y="3045"/>
                    <a:pt x="19646" y="3045"/>
                  </a:cubicBezTo>
                  <a:cubicBezTo>
                    <a:pt x="19684" y="3045"/>
                    <a:pt x="19721" y="3047"/>
                    <a:pt x="19757" y="3052"/>
                  </a:cubicBezTo>
                  <a:cubicBezTo>
                    <a:pt x="20049" y="3081"/>
                    <a:pt x="20261" y="3248"/>
                    <a:pt x="20358" y="3431"/>
                  </a:cubicBezTo>
                  <a:cubicBezTo>
                    <a:pt x="20454" y="3605"/>
                    <a:pt x="20471" y="3775"/>
                    <a:pt x="20473" y="3894"/>
                  </a:cubicBezTo>
                  <a:lnTo>
                    <a:pt x="20723" y="3894"/>
                  </a:lnTo>
                  <a:cubicBezTo>
                    <a:pt x="20729" y="3753"/>
                    <a:pt x="20728" y="3544"/>
                    <a:pt x="20615" y="3299"/>
                  </a:cubicBezTo>
                  <a:cubicBezTo>
                    <a:pt x="20502" y="3037"/>
                    <a:pt x="20206" y="2771"/>
                    <a:pt x="19810" y="2704"/>
                  </a:cubicBezTo>
                  <a:cubicBezTo>
                    <a:pt x="19734" y="2688"/>
                    <a:pt x="19653" y="2680"/>
                    <a:pt x="19571" y="2680"/>
                  </a:cubicBezTo>
                  <a:cubicBezTo>
                    <a:pt x="19235" y="2680"/>
                    <a:pt x="18864" y="2811"/>
                    <a:pt x="18579" y="3081"/>
                  </a:cubicBezTo>
                  <a:cubicBezTo>
                    <a:pt x="18213" y="3405"/>
                    <a:pt x="17983" y="3941"/>
                    <a:pt x="18009" y="4499"/>
                  </a:cubicBezTo>
                  <a:cubicBezTo>
                    <a:pt x="18021" y="4780"/>
                    <a:pt x="18083" y="5056"/>
                    <a:pt x="18214" y="5335"/>
                  </a:cubicBezTo>
                  <a:lnTo>
                    <a:pt x="18265" y="5441"/>
                  </a:lnTo>
                  <a:lnTo>
                    <a:pt x="18312" y="5524"/>
                  </a:lnTo>
                  <a:lnTo>
                    <a:pt x="18337" y="5566"/>
                  </a:lnTo>
                  <a:cubicBezTo>
                    <a:pt x="18344" y="5579"/>
                    <a:pt x="18337" y="5568"/>
                    <a:pt x="18357" y="5600"/>
                  </a:cubicBezTo>
                  <a:lnTo>
                    <a:pt x="18373" y="5622"/>
                  </a:lnTo>
                  <a:lnTo>
                    <a:pt x="18436" y="5713"/>
                  </a:lnTo>
                  <a:cubicBezTo>
                    <a:pt x="18478" y="5775"/>
                    <a:pt x="18526" y="5833"/>
                    <a:pt x="18577" y="5888"/>
                  </a:cubicBezTo>
                  <a:cubicBezTo>
                    <a:pt x="18625" y="5945"/>
                    <a:pt x="18678" y="6002"/>
                    <a:pt x="18736" y="6052"/>
                  </a:cubicBezTo>
                  <a:cubicBezTo>
                    <a:pt x="19167" y="6464"/>
                    <a:pt x="19781" y="6720"/>
                    <a:pt x="20423" y="6720"/>
                  </a:cubicBezTo>
                  <a:cubicBezTo>
                    <a:pt x="20441" y="6720"/>
                    <a:pt x="20458" y="6720"/>
                    <a:pt x="20476" y="6720"/>
                  </a:cubicBezTo>
                  <a:cubicBezTo>
                    <a:pt x="20809" y="6713"/>
                    <a:pt x="21129" y="6646"/>
                    <a:pt x="21456" y="6499"/>
                  </a:cubicBezTo>
                  <a:cubicBezTo>
                    <a:pt x="21755" y="6365"/>
                    <a:pt x="22031" y="6171"/>
                    <a:pt x="22270" y="5944"/>
                  </a:cubicBezTo>
                  <a:cubicBezTo>
                    <a:pt x="22745" y="5483"/>
                    <a:pt x="23078" y="4862"/>
                    <a:pt x="23181" y="4203"/>
                  </a:cubicBezTo>
                  <a:cubicBezTo>
                    <a:pt x="23236" y="3874"/>
                    <a:pt x="23244" y="3539"/>
                    <a:pt x="23193" y="3213"/>
                  </a:cubicBezTo>
                  <a:cubicBezTo>
                    <a:pt x="23168" y="3051"/>
                    <a:pt x="23134" y="2888"/>
                    <a:pt x="23082" y="2733"/>
                  </a:cubicBezTo>
                  <a:cubicBezTo>
                    <a:pt x="23057" y="2654"/>
                    <a:pt x="23034" y="2579"/>
                    <a:pt x="23001" y="2499"/>
                  </a:cubicBezTo>
                  <a:lnTo>
                    <a:pt x="22891" y="2257"/>
                  </a:lnTo>
                  <a:cubicBezTo>
                    <a:pt x="22871" y="2213"/>
                    <a:pt x="22855" y="2181"/>
                    <a:pt x="22839" y="2155"/>
                  </a:cubicBezTo>
                  <a:lnTo>
                    <a:pt x="22790" y="2069"/>
                  </a:lnTo>
                  <a:lnTo>
                    <a:pt x="22742" y="1985"/>
                  </a:lnTo>
                  <a:lnTo>
                    <a:pt x="22735" y="1975"/>
                  </a:lnTo>
                  <a:lnTo>
                    <a:pt x="22712" y="1938"/>
                  </a:lnTo>
                  <a:lnTo>
                    <a:pt x="22666" y="1869"/>
                  </a:lnTo>
                  <a:cubicBezTo>
                    <a:pt x="22583" y="1749"/>
                    <a:pt x="22506" y="1628"/>
                    <a:pt x="22409" y="1514"/>
                  </a:cubicBezTo>
                  <a:cubicBezTo>
                    <a:pt x="22234" y="1281"/>
                    <a:pt x="22013" y="1071"/>
                    <a:pt x="21786" y="879"/>
                  </a:cubicBezTo>
                  <a:cubicBezTo>
                    <a:pt x="21313" y="507"/>
                    <a:pt x="20763" y="292"/>
                    <a:pt x="20286" y="185"/>
                  </a:cubicBezTo>
                  <a:cubicBezTo>
                    <a:pt x="19805" y="76"/>
                    <a:pt x="19382" y="45"/>
                    <a:pt x="19015" y="21"/>
                  </a:cubicBezTo>
                  <a:cubicBezTo>
                    <a:pt x="18696" y="4"/>
                    <a:pt x="18419" y="1"/>
                    <a:pt x="181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1"/>
            <p:cNvSpPr/>
            <p:nvPr/>
          </p:nvSpPr>
          <p:spPr>
            <a:xfrm>
              <a:off x="1867400" y="402575"/>
              <a:ext cx="421450" cy="1681225"/>
            </a:xfrm>
            <a:custGeom>
              <a:avLst/>
              <a:gdLst/>
              <a:ahLst/>
              <a:cxnLst/>
              <a:rect l="l" t="t" r="r" b="b"/>
              <a:pathLst>
                <a:path w="16858" h="67249" extrusionOk="0">
                  <a:moveTo>
                    <a:pt x="4631" y="4814"/>
                  </a:moveTo>
                  <a:lnTo>
                    <a:pt x="4631" y="66426"/>
                  </a:lnTo>
                  <a:lnTo>
                    <a:pt x="3614" y="66426"/>
                  </a:lnTo>
                  <a:lnTo>
                    <a:pt x="3614" y="4814"/>
                  </a:lnTo>
                  <a:close/>
                  <a:moveTo>
                    <a:pt x="7502" y="4814"/>
                  </a:moveTo>
                  <a:lnTo>
                    <a:pt x="7502" y="66426"/>
                  </a:lnTo>
                  <a:lnTo>
                    <a:pt x="6484" y="66426"/>
                  </a:lnTo>
                  <a:lnTo>
                    <a:pt x="6484" y="4814"/>
                  </a:lnTo>
                  <a:close/>
                  <a:moveTo>
                    <a:pt x="10372" y="4814"/>
                  </a:moveTo>
                  <a:lnTo>
                    <a:pt x="10372" y="66426"/>
                  </a:lnTo>
                  <a:lnTo>
                    <a:pt x="9356" y="66426"/>
                  </a:lnTo>
                  <a:lnTo>
                    <a:pt x="9356" y="4814"/>
                  </a:lnTo>
                  <a:close/>
                  <a:moveTo>
                    <a:pt x="13243" y="4814"/>
                  </a:moveTo>
                  <a:lnTo>
                    <a:pt x="13243" y="66426"/>
                  </a:lnTo>
                  <a:lnTo>
                    <a:pt x="12227" y="66426"/>
                  </a:lnTo>
                  <a:lnTo>
                    <a:pt x="12227" y="4814"/>
                  </a:lnTo>
                  <a:close/>
                  <a:moveTo>
                    <a:pt x="15110" y="0"/>
                  </a:moveTo>
                  <a:cubicBezTo>
                    <a:pt x="15078" y="2"/>
                    <a:pt x="14674" y="38"/>
                    <a:pt x="14674" y="38"/>
                  </a:cubicBezTo>
                  <a:cubicBezTo>
                    <a:pt x="14547" y="59"/>
                    <a:pt x="14410" y="77"/>
                    <a:pt x="14270" y="90"/>
                  </a:cubicBezTo>
                  <a:cubicBezTo>
                    <a:pt x="14140" y="99"/>
                    <a:pt x="14010" y="111"/>
                    <a:pt x="13865" y="125"/>
                  </a:cubicBezTo>
                  <a:cubicBezTo>
                    <a:pt x="13576" y="150"/>
                    <a:pt x="13217" y="183"/>
                    <a:pt x="12812" y="202"/>
                  </a:cubicBezTo>
                  <a:lnTo>
                    <a:pt x="11578" y="267"/>
                  </a:lnTo>
                  <a:cubicBezTo>
                    <a:pt x="11319" y="280"/>
                    <a:pt x="11049" y="295"/>
                    <a:pt x="10772" y="299"/>
                  </a:cubicBezTo>
                  <a:lnTo>
                    <a:pt x="10393" y="309"/>
                  </a:lnTo>
                  <a:cubicBezTo>
                    <a:pt x="10142" y="315"/>
                    <a:pt x="9888" y="324"/>
                    <a:pt x="9631" y="326"/>
                  </a:cubicBezTo>
                  <a:lnTo>
                    <a:pt x="8457" y="336"/>
                  </a:lnTo>
                  <a:lnTo>
                    <a:pt x="7270" y="327"/>
                  </a:lnTo>
                  <a:cubicBezTo>
                    <a:pt x="7000" y="327"/>
                    <a:pt x="6728" y="319"/>
                    <a:pt x="6462" y="311"/>
                  </a:cubicBezTo>
                  <a:lnTo>
                    <a:pt x="6121" y="302"/>
                  </a:lnTo>
                  <a:cubicBezTo>
                    <a:pt x="5629" y="292"/>
                    <a:pt x="5154" y="265"/>
                    <a:pt x="4734" y="240"/>
                  </a:cubicBezTo>
                  <a:cubicBezTo>
                    <a:pt x="4510" y="228"/>
                    <a:pt x="4294" y="215"/>
                    <a:pt x="4091" y="207"/>
                  </a:cubicBezTo>
                  <a:cubicBezTo>
                    <a:pt x="3695" y="189"/>
                    <a:pt x="3359" y="152"/>
                    <a:pt x="3088" y="121"/>
                  </a:cubicBezTo>
                  <a:cubicBezTo>
                    <a:pt x="2947" y="106"/>
                    <a:pt x="2821" y="92"/>
                    <a:pt x="2706" y="83"/>
                  </a:cubicBezTo>
                  <a:cubicBezTo>
                    <a:pt x="2674" y="81"/>
                    <a:pt x="2642" y="80"/>
                    <a:pt x="2610" y="78"/>
                  </a:cubicBezTo>
                  <a:cubicBezTo>
                    <a:pt x="2610" y="78"/>
                    <a:pt x="1778" y="2"/>
                    <a:pt x="1752" y="1"/>
                  </a:cubicBezTo>
                  <a:lnTo>
                    <a:pt x="1752" y="1"/>
                  </a:lnTo>
                  <a:cubicBezTo>
                    <a:pt x="1836" y="60"/>
                    <a:pt x="1916" y="126"/>
                    <a:pt x="1993" y="196"/>
                  </a:cubicBezTo>
                  <a:cubicBezTo>
                    <a:pt x="2539" y="684"/>
                    <a:pt x="2845" y="1435"/>
                    <a:pt x="2811" y="2212"/>
                  </a:cubicBezTo>
                  <a:cubicBezTo>
                    <a:pt x="2795" y="2608"/>
                    <a:pt x="2703" y="2974"/>
                    <a:pt x="2535" y="3336"/>
                  </a:cubicBezTo>
                  <a:lnTo>
                    <a:pt x="2463" y="3473"/>
                  </a:lnTo>
                  <a:lnTo>
                    <a:pt x="2389" y="3603"/>
                  </a:lnTo>
                  <a:cubicBezTo>
                    <a:pt x="2382" y="3616"/>
                    <a:pt x="2370" y="3639"/>
                    <a:pt x="2333" y="3696"/>
                  </a:cubicBezTo>
                  <a:lnTo>
                    <a:pt x="2238" y="3832"/>
                  </a:lnTo>
                  <a:cubicBezTo>
                    <a:pt x="2191" y="3899"/>
                    <a:pt x="2126" y="3983"/>
                    <a:pt x="2048" y="4070"/>
                  </a:cubicBezTo>
                  <a:cubicBezTo>
                    <a:pt x="1974" y="4157"/>
                    <a:pt x="1904" y="4228"/>
                    <a:pt x="1832" y="4291"/>
                  </a:cubicBezTo>
                  <a:cubicBezTo>
                    <a:pt x="1724" y="4394"/>
                    <a:pt x="1605" y="4486"/>
                    <a:pt x="1482" y="4572"/>
                  </a:cubicBezTo>
                  <a:lnTo>
                    <a:pt x="1482" y="66427"/>
                  </a:lnTo>
                  <a:lnTo>
                    <a:pt x="0" y="66427"/>
                  </a:lnTo>
                  <a:lnTo>
                    <a:pt x="0" y="67248"/>
                  </a:lnTo>
                  <a:lnTo>
                    <a:pt x="16857" y="67248"/>
                  </a:lnTo>
                  <a:lnTo>
                    <a:pt x="16857" y="66427"/>
                  </a:lnTo>
                  <a:lnTo>
                    <a:pt x="15377" y="66427"/>
                  </a:lnTo>
                  <a:lnTo>
                    <a:pt x="15377" y="4572"/>
                  </a:lnTo>
                  <a:cubicBezTo>
                    <a:pt x="15254" y="4486"/>
                    <a:pt x="15135" y="4394"/>
                    <a:pt x="15026" y="4291"/>
                  </a:cubicBezTo>
                  <a:cubicBezTo>
                    <a:pt x="14954" y="4229"/>
                    <a:pt x="14885" y="4157"/>
                    <a:pt x="14812" y="4070"/>
                  </a:cubicBezTo>
                  <a:cubicBezTo>
                    <a:pt x="14732" y="3983"/>
                    <a:pt x="14665" y="3899"/>
                    <a:pt x="14609" y="3812"/>
                  </a:cubicBezTo>
                  <a:lnTo>
                    <a:pt x="14540" y="3716"/>
                  </a:lnTo>
                  <a:cubicBezTo>
                    <a:pt x="14494" y="3647"/>
                    <a:pt x="14478" y="3619"/>
                    <a:pt x="14471" y="3606"/>
                  </a:cubicBezTo>
                  <a:lnTo>
                    <a:pt x="14396" y="3474"/>
                  </a:lnTo>
                  <a:lnTo>
                    <a:pt x="14333" y="3346"/>
                  </a:lnTo>
                  <a:cubicBezTo>
                    <a:pt x="14160" y="2972"/>
                    <a:pt x="14069" y="2606"/>
                    <a:pt x="14053" y="2209"/>
                  </a:cubicBezTo>
                  <a:cubicBezTo>
                    <a:pt x="14018" y="1434"/>
                    <a:pt x="14322" y="683"/>
                    <a:pt x="14870" y="195"/>
                  </a:cubicBezTo>
                  <a:cubicBezTo>
                    <a:pt x="14946" y="125"/>
                    <a:pt x="15025" y="59"/>
                    <a:pt x="151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1"/>
            <p:cNvSpPr/>
            <p:nvPr/>
          </p:nvSpPr>
          <p:spPr>
            <a:xfrm>
              <a:off x="1765950" y="2260450"/>
              <a:ext cx="624350" cy="19025"/>
            </a:xfrm>
            <a:custGeom>
              <a:avLst/>
              <a:gdLst/>
              <a:ahLst/>
              <a:cxnLst/>
              <a:rect l="l" t="t" r="r" b="b"/>
              <a:pathLst>
                <a:path w="24974" h="761" extrusionOk="0">
                  <a:moveTo>
                    <a:pt x="0" y="0"/>
                  </a:moveTo>
                  <a:lnTo>
                    <a:pt x="0" y="760"/>
                  </a:lnTo>
                  <a:lnTo>
                    <a:pt x="24973" y="760"/>
                  </a:lnTo>
                  <a:lnTo>
                    <a:pt x="249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1"/>
            <p:cNvSpPr/>
            <p:nvPr/>
          </p:nvSpPr>
          <p:spPr>
            <a:xfrm>
              <a:off x="1850300" y="2103275"/>
              <a:ext cx="455675" cy="20575"/>
            </a:xfrm>
            <a:custGeom>
              <a:avLst/>
              <a:gdLst/>
              <a:ahLst/>
              <a:cxnLst/>
              <a:rect l="l" t="t" r="r" b="b"/>
              <a:pathLst>
                <a:path w="18227" h="823" extrusionOk="0">
                  <a:moveTo>
                    <a:pt x="0" y="1"/>
                  </a:moveTo>
                  <a:lnTo>
                    <a:pt x="0" y="823"/>
                  </a:lnTo>
                  <a:lnTo>
                    <a:pt x="18226" y="823"/>
                  </a:lnTo>
                  <a:lnTo>
                    <a:pt x="182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1"/>
            <p:cNvSpPr/>
            <p:nvPr/>
          </p:nvSpPr>
          <p:spPr>
            <a:xfrm>
              <a:off x="1788050" y="2215250"/>
              <a:ext cx="580100" cy="27950"/>
            </a:xfrm>
            <a:custGeom>
              <a:avLst/>
              <a:gdLst/>
              <a:ahLst/>
              <a:cxnLst/>
              <a:rect l="l" t="t" r="r" b="b"/>
              <a:pathLst>
                <a:path w="23204" h="1118" extrusionOk="0">
                  <a:moveTo>
                    <a:pt x="1" y="1"/>
                  </a:moveTo>
                  <a:lnTo>
                    <a:pt x="1" y="1118"/>
                  </a:lnTo>
                  <a:lnTo>
                    <a:pt x="23204" y="1118"/>
                  </a:lnTo>
                  <a:lnTo>
                    <a:pt x="232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1"/>
            <p:cNvSpPr/>
            <p:nvPr/>
          </p:nvSpPr>
          <p:spPr>
            <a:xfrm>
              <a:off x="1827250" y="2147650"/>
              <a:ext cx="501675" cy="47875"/>
            </a:xfrm>
            <a:custGeom>
              <a:avLst/>
              <a:gdLst/>
              <a:ahLst/>
              <a:cxnLst/>
              <a:rect l="l" t="t" r="r" b="b"/>
              <a:pathLst>
                <a:path w="20067" h="1915" extrusionOk="0">
                  <a:moveTo>
                    <a:pt x="1" y="1"/>
                  </a:moveTo>
                  <a:lnTo>
                    <a:pt x="1" y="1915"/>
                  </a:lnTo>
                  <a:lnTo>
                    <a:pt x="20066" y="1915"/>
                  </a:lnTo>
                  <a:lnTo>
                    <a:pt x="2006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1"/>
            <p:cNvSpPr/>
            <p:nvPr/>
          </p:nvSpPr>
          <p:spPr>
            <a:xfrm>
              <a:off x="1825875" y="409525"/>
              <a:ext cx="200" cy="300"/>
            </a:xfrm>
            <a:custGeom>
              <a:avLst/>
              <a:gdLst/>
              <a:ahLst/>
              <a:cxnLst/>
              <a:rect l="l" t="t" r="r" b="b"/>
              <a:pathLst>
                <a:path w="8" h="12" extrusionOk="0">
                  <a:moveTo>
                    <a:pt x="8" y="1"/>
                  </a:moveTo>
                  <a:cubicBezTo>
                    <a:pt x="8" y="1"/>
                    <a:pt x="6" y="3"/>
                    <a:pt x="4" y="6"/>
                  </a:cubicBezTo>
                  <a:lnTo>
                    <a:pt x="4" y="6"/>
                  </a:lnTo>
                  <a:lnTo>
                    <a:pt x="8" y="1"/>
                  </a:lnTo>
                  <a:cubicBezTo>
                    <a:pt x="8" y="1"/>
                    <a:pt x="8" y="1"/>
                    <a:pt x="8" y="1"/>
                  </a:cubicBezTo>
                  <a:close/>
                  <a:moveTo>
                    <a:pt x="4" y="6"/>
                  </a:move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cubicBezTo>
                    <a:pt x="3" y="7"/>
                    <a:pt x="4" y="7"/>
                    <a:pt x="4" y="6"/>
                  </a:cubicBezTo>
                  <a:close/>
                  <a:moveTo>
                    <a:pt x="3" y="8"/>
                  </a:moveTo>
                  <a:cubicBezTo>
                    <a:pt x="2" y="9"/>
                    <a:pt x="1" y="10"/>
                    <a:pt x="1" y="12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7" name="Google Shape;627;p31"/>
          <p:cNvGrpSpPr/>
          <p:nvPr/>
        </p:nvGrpSpPr>
        <p:grpSpPr>
          <a:xfrm>
            <a:off x="8424010" y="-977"/>
            <a:ext cx="1659585" cy="5143556"/>
            <a:chOff x="1765950" y="344425"/>
            <a:chExt cx="624350" cy="1935050"/>
          </a:xfrm>
        </p:grpSpPr>
        <p:sp>
          <p:nvSpPr>
            <p:cNvPr id="628" name="Google Shape;628;p31"/>
            <p:cNvSpPr/>
            <p:nvPr/>
          </p:nvSpPr>
          <p:spPr>
            <a:xfrm>
              <a:off x="1787475" y="344425"/>
              <a:ext cx="581125" cy="168100"/>
            </a:xfrm>
            <a:custGeom>
              <a:avLst/>
              <a:gdLst/>
              <a:ahLst/>
              <a:cxnLst/>
              <a:rect l="l" t="t" r="r" b="b"/>
              <a:pathLst>
                <a:path w="23245" h="6724" extrusionOk="0">
                  <a:moveTo>
                    <a:pt x="1525" y="2624"/>
                  </a:move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4" y="2625"/>
                    <a:pt x="1525" y="2624"/>
                  </a:cubicBezTo>
                  <a:close/>
                  <a:moveTo>
                    <a:pt x="18182" y="1"/>
                  </a:moveTo>
                  <a:cubicBezTo>
                    <a:pt x="18147" y="1"/>
                    <a:pt x="18114" y="1"/>
                    <a:pt x="18081" y="1"/>
                  </a:cubicBezTo>
                  <a:cubicBezTo>
                    <a:pt x="17579" y="7"/>
                    <a:pt x="17292" y="11"/>
                    <a:pt x="17292" y="11"/>
                  </a:cubicBezTo>
                  <a:cubicBezTo>
                    <a:pt x="17271" y="11"/>
                    <a:pt x="17250" y="12"/>
                    <a:pt x="17228" y="14"/>
                  </a:cubicBezTo>
                  <a:cubicBezTo>
                    <a:pt x="17214" y="15"/>
                    <a:pt x="17202" y="20"/>
                    <a:pt x="17188" y="21"/>
                  </a:cubicBezTo>
                  <a:cubicBezTo>
                    <a:pt x="16862" y="37"/>
                    <a:pt x="16451" y="58"/>
                    <a:pt x="15966" y="71"/>
                  </a:cubicBezTo>
                  <a:cubicBezTo>
                    <a:pt x="15377" y="82"/>
                    <a:pt x="14687" y="108"/>
                    <a:pt x="13952" y="115"/>
                  </a:cubicBezTo>
                  <a:cubicBezTo>
                    <a:pt x="13214" y="122"/>
                    <a:pt x="12427" y="128"/>
                    <a:pt x="11641" y="134"/>
                  </a:cubicBezTo>
                  <a:cubicBezTo>
                    <a:pt x="10854" y="128"/>
                    <a:pt x="10068" y="123"/>
                    <a:pt x="9331" y="117"/>
                  </a:cubicBezTo>
                  <a:cubicBezTo>
                    <a:pt x="8593" y="113"/>
                    <a:pt x="7906" y="84"/>
                    <a:pt x="7315" y="73"/>
                  </a:cubicBezTo>
                  <a:cubicBezTo>
                    <a:pt x="6802" y="62"/>
                    <a:pt x="6368" y="37"/>
                    <a:pt x="6037" y="21"/>
                  </a:cubicBezTo>
                  <a:cubicBezTo>
                    <a:pt x="6008" y="17"/>
                    <a:pt x="5981" y="12"/>
                    <a:pt x="5952" y="12"/>
                  </a:cubicBezTo>
                  <a:cubicBezTo>
                    <a:pt x="5952" y="12"/>
                    <a:pt x="5878" y="11"/>
                    <a:pt x="5739" y="10"/>
                  </a:cubicBezTo>
                  <a:cubicBezTo>
                    <a:pt x="5598" y="5"/>
                    <a:pt x="5479" y="4"/>
                    <a:pt x="5398" y="4"/>
                  </a:cubicBezTo>
                  <a:cubicBezTo>
                    <a:pt x="5326" y="4"/>
                    <a:pt x="5285" y="5"/>
                    <a:pt x="5285" y="5"/>
                  </a:cubicBezTo>
                  <a:cubicBezTo>
                    <a:pt x="5245" y="4"/>
                    <a:pt x="5207" y="4"/>
                    <a:pt x="5165" y="4"/>
                  </a:cubicBezTo>
                  <a:cubicBezTo>
                    <a:pt x="5126" y="4"/>
                    <a:pt x="5085" y="4"/>
                    <a:pt x="5044" y="4"/>
                  </a:cubicBezTo>
                  <a:cubicBezTo>
                    <a:pt x="4811" y="4"/>
                    <a:pt x="4542" y="9"/>
                    <a:pt x="4229" y="25"/>
                  </a:cubicBezTo>
                  <a:cubicBezTo>
                    <a:pt x="3862" y="47"/>
                    <a:pt x="3439" y="78"/>
                    <a:pt x="2959" y="187"/>
                  </a:cubicBezTo>
                  <a:cubicBezTo>
                    <a:pt x="2482" y="294"/>
                    <a:pt x="1931" y="508"/>
                    <a:pt x="1459" y="882"/>
                  </a:cubicBezTo>
                  <a:cubicBezTo>
                    <a:pt x="1232" y="1073"/>
                    <a:pt x="1011" y="1283"/>
                    <a:pt x="837" y="1517"/>
                  </a:cubicBezTo>
                  <a:cubicBezTo>
                    <a:pt x="741" y="1631"/>
                    <a:pt x="663" y="1751"/>
                    <a:pt x="581" y="1872"/>
                  </a:cubicBezTo>
                  <a:lnTo>
                    <a:pt x="550" y="1917"/>
                  </a:lnTo>
                  <a:lnTo>
                    <a:pt x="534" y="1940"/>
                  </a:lnTo>
                  <a:lnTo>
                    <a:pt x="511" y="1977"/>
                  </a:lnTo>
                  <a:lnTo>
                    <a:pt x="505" y="1987"/>
                  </a:lnTo>
                  <a:lnTo>
                    <a:pt x="456" y="2072"/>
                  </a:lnTo>
                  <a:lnTo>
                    <a:pt x="407" y="2158"/>
                  </a:lnTo>
                  <a:cubicBezTo>
                    <a:pt x="392" y="2184"/>
                    <a:pt x="374" y="2216"/>
                    <a:pt x="355" y="2259"/>
                  </a:cubicBezTo>
                  <a:lnTo>
                    <a:pt x="244" y="2502"/>
                  </a:lnTo>
                  <a:cubicBezTo>
                    <a:pt x="212" y="2581"/>
                    <a:pt x="191" y="2657"/>
                    <a:pt x="164" y="2735"/>
                  </a:cubicBezTo>
                  <a:cubicBezTo>
                    <a:pt x="113" y="2891"/>
                    <a:pt x="78" y="3052"/>
                    <a:pt x="53" y="3216"/>
                  </a:cubicBezTo>
                  <a:cubicBezTo>
                    <a:pt x="1" y="3541"/>
                    <a:pt x="10" y="3878"/>
                    <a:pt x="64" y="4206"/>
                  </a:cubicBezTo>
                  <a:cubicBezTo>
                    <a:pt x="170" y="4865"/>
                    <a:pt x="504" y="5486"/>
                    <a:pt x="981" y="5947"/>
                  </a:cubicBezTo>
                  <a:cubicBezTo>
                    <a:pt x="1219" y="6174"/>
                    <a:pt x="1495" y="6368"/>
                    <a:pt x="1793" y="6502"/>
                  </a:cubicBezTo>
                  <a:cubicBezTo>
                    <a:pt x="2120" y="6648"/>
                    <a:pt x="2441" y="6714"/>
                    <a:pt x="2775" y="6723"/>
                  </a:cubicBezTo>
                  <a:cubicBezTo>
                    <a:pt x="2790" y="6723"/>
                    <a:pt x="2805" y="6723"/>
                    <a:pt x="2820" y="6723"/>
                  </a:cubicBezTo>
                  <a:cubicBezTo>
                    <a:pt x="3463" y="6723"/>
                    <a:pt x="4079" y="6467"/>
                    <a:pt x="4513" y="6055"/>
                  </a:cubicBezTo>
                  <a:cubicBezTo>
                    <a:pt x="4571" y="6005"/>
                    <a:pt x="4622" y="5948"/>
                    <a:pt x="4670" y="5891"/>
                  </a:cubicBezTo>
                  <a:cubicBezTo>
                    <a:pt x="4722" y="5835"/>
                    <a:pt x="4771" y="5776"/>
                    <a:pt x="4811" y="5715"/>
                  </a:cubicBezTo>
                  <a:lnTo>
                    <a:pt x="4876" y="5625"/>
                  </a:lnTo>
                  <a:lnTo>
                    <a:pt x="4891" y="5602"/>
                  </a:lnTo>
                  <a:cubicBezTo>
                    <a:pt x="4911" y="5571"/>
                    <a:pt x="4904" y="5581"/>
                    <a:pt x="4911" y="5569"/>
                  </a:cubicBezTo>
                  <a:lnTo>
                    <a:pt x="4935" y="5527"/>
                  </a:lnTo>
                  <a:lnTo>
                    <a:pt x="4982" y="5443"/>
                  </a:lnTo>
                  <a:lnTo>
                    <a:pt x="5033" y="5338"/>
                  </a:lnTo>
                  <a:cubicBezTo>
                    <a:pt x="5164" y="5058"/>
                    <a:pt x="5227" y="4784"/>
                    <a:pt x="5239" y="4502"/>
                  </a:cubicBezTo>
                  <a:cubicBezTo>
                    <a:pt x="5263" y="3944"/>
                    <a:pt x="5035" y="3407"/>
                    <a:pt x="4668" y="3083"/>
                  </a:cubicBezTo>
                  <a:cubicBezTo>
                    <a:pt x="4382" y="2813"/>
                    <a:pt x="4012" y="2683"/>
                    <a:pt x="3677" y="2683"/>
                  </a:cubicBezTo>
                  <a:cubicBezTo>
                    <a:pt x="3595" y="2683"/>
                    <a:pt x="3514" y="2691"/>
                    <a:pt x="3437" y="2707"/>
                  </a:cubicBezTo>
                  <a:cubicBezTo>
                    <a:pt x="3040" y="2774"/>
                    <a:pt x="2745" y="3040"/>
                    <a:pt x="2632" y="3302"/>
                  </a:cubicBezTo>
                  <a:cubicBezTo>
                    <a:pt x="2511" y="3561"/>
                    <a:pt x="2516" y="3784"/>
                    <a:pt x="2524" y="3924"/>
                  </a:cubicBezTo>
                  <a:lnTo>
                    <a:pt x="2773" y="3924"/>
                  </a:lnTo>
                  <a:lnTo>
                    <a:pt x="2773" y="3918"/>
                  </a:lnTo>
                  <a:cubicBezTo>
                    <a:pt x="2773" y="3799"/>
                    <a:pt x="2787" y="3617"/>
                    <a:pt x="2890" y="3434"/>
                  </a:cubicBezTo>
                  <a:cubicBezTo>
                    <a:pt x="2987" y="3252"/>
                    <a:pt x="3198" y="3084"/>
                    <a:pt x="3491" y="3054"/>
                  </a:cubicBezTo>
                  <a:cubicBezTo>
                    <a:pt x="3526" y="3050"/>
                    <a:pt x="3562" y="3048"/>
                    <a:pt x="3598" y="3048"/>
                  </a:cubicBezTo>
                  <a:cubicBezTo>
                    <a:pt x="3862" y="3048"/>
                    <a:pt x="4151" y="3157"/>
                    <a:pt x="4364" y="3395"/>
                  </a:cubicBezTo>
                  <a:cubicBezTo>
                    <a:pt x="4613" y="3655"/>
                    <a:pt x="4746" y="4051"/>
                    <a:pt x="4696" y="4462"/>
                  </a:cubicBezTo>
                  <a:cubicBezTo>
                    <a:pt x="4673" y="4663"/>
                    <a:pt x="4602" y="4878"/>
                    <a:pt x="4502" y="5052"/>
                  </a:cubicBezTo>
                  <a:lnTo>
                    <a:pt x="4465" y="5118"/>
                  </a:lnTo>
                  <a:lnTo>
                    <a:pt x="4412" y="5197"/>
                  </a:lnTo>
                  <a:lnTo>
                    <a:pt x="4385" y="5237"/>
                  </a:lnTo>
                  <a:cubicBezTo>
                    <a:pt x="4384" y="5237"/>
                    <a:pt x="4375" y="5251"/>
                    <a:pt x="4375" y="5251"/>
                  </a:cubicBezTo>
                  <a:cubicBezTo>
                    <a:pt x="4374" y="5251"/>
                    <a:pt x="4375" y="5249"/>
                    <a:pt x="4378" y="5245"/>
                  </a:cubicBezTo>
                  <a:lnTo>
                    <a:pt x="4378" y="5245"/>
                  </a:lnTo>
                  <a:lnTo>
                    <a:pt x="4365" y="5260"/>
                  </a:lnTo>
                  <a:lnTo>
                    <a:pt x="4310" y="5323"/>
                  </a:lnTo>
                  <a:cubicBezTo>
                    <a:pt x="4275" y="5366"/>
                    <a:pt x="4237" y="5406"/>
                    <a:pt x="4196" y="5443"/>
                  </a:cubicBezTo>
                  <a:cubicBezTo>
                    <a:pt x="4157" y="5483"/>
                    <a:pt x="4116" y="5522"/>
                    <a:pt x="4072" y="5554"/>
                  </a:cubicBezTo>
                  <a:cubicBezTo>
                    <a:pt x="3770" y="5799"/>
                    <a:pt x="3378" y="5938"/>
                    <a:pt x="2983" y="5938"/>
                  </a:cubicBezTo>
                  <a:cubicBezTo>
                    <a:pt x="2926" y="5938"/>
                    <a:pt x="2868" y="5935"/>
                    <a:pt x="2811" y="5929"/>
                  </a:cubicBezTo>
                  <a:cubicBezTo>
                    <a:pt x="2590" y="5908"/>
                    <a:pt x="2357" y="5836"/>
                    <a:pt x="2180" y="5737"/>
                  </a:cubicBezTo>
                  <a:cubicBezTo>
                    <a:pt x="1975" y="5625"/>
                    <a:pt x="1793" y="5474"/>
                    <a:pt x="1637" y="5299"/>
                  </a:cubicBezTo>
                  <a:cubicBezTo>
                    <a:pt x="1331" y="4949"/>
                    <a:pt x="1141" y="4508"/>
                    <a:pt x="1109" y="4062"/>
                  </a:cubicBezTo>
                  <a:cubicBezTo>
                    <a:pt x="1090" y="3840"/>
                    <a:pt x="1101" y="3620"/>
                    <a:pt x="1155" y="3411"/>
                  </a:cubicBezTo>
                  <a:cubicBezTo>
                    <a:pt x="1180" y="3307"/>
                    <a:pt x="1210" y="3204"/>
                    <a:pt x="1251" y="3108"/>
                  </a:cubicBezTo>
                  <a:cubicBezTo>
                    <a:pt x="1273" y="3061"/>
                    <a:pt x="1290" y="3010"/>
                    <a:pt x="1313" y="2968"/>
                  </a:cubicBezTo>
                  <a:cubicBezTo>
                    <a:pt x="1336" y="2929"/>
                    <a:pt x="1357" y="2891"/>
                    <a:pt x="1377" y="2851"/>
                  </a:cubicBezTo>
                  <a:cubicBezTo>
                    <a:pt x="1383" y="2834"/>
                    <a:pt x="1400" y="2810"/>
                    <a:pt x="1421" y="2780"/>
                  </a:cubicBezTo>
                  <a:lnTo>
                    <a:pt x="1475" y="2698"/>
                  </a:lnTo>
                  <a:lnTo>
                    <a:pt x="1523" y="2627"/>
                  </a:lnTo>
                  <a:lnTo>
                    <a:pt x="1523" y="2627"/>
                  </a:lnTo>
                  <a:cubicBezTo>
                    <a:pt x="1523" y="2627"/>
                    <a:pt x="1523" y="2627"/>
                    <a:pt x="1523" y="2627"/>
                  </a:cubicBezTo>
                  <a:cubicBezTo>
                    <a:pt x="1523" y="2627"/>
                    <a:pt x="1524" y="2626"/>
                    <a:pt x="1526" y="2622"/>
                  </a:cubicBezTo>
                  <a:lnTo>
                    <a:pt x="1566" y="2573"/>
                  </a:lnTo>
                  <a:cubicBezTo>
                    <a:pt x="1639" y="2485"/>
                    <a:pt x="1708" y="2393"/>
                    <a:pt x="1783" y="2318"/>
                  </a:cubicBezTo>
                  <a:cubicBezTo>
                    <a:pt x="1926" y="2154"/>
                    <a:pt x="2084" y="2035"/>
                    <a:pt x="2236" y="1923"/>
                  </a:cubicBezTo>
                  <a:cubicBezTo>
                    <a:pt x="2547" y="1722"/>
                    <a:pt x="2879" y="1619"/>
                    <a:pt x="3232" y="1567"/>
                  </a:cubicBezTo>
                  <a:cubicBezTo>
                    <a:pt x="3494" y="1529"/>
                    <a:pt x="3759" y="1518"/>
                    <a:pt x="4009" y="1518"/>
                  </a:cubicBezTo>
                  <a:cubicBezTo>
                    <a:pt x="4094" y="1518"/>
                    <a:pt x="4176" y="1519"/>
                    <a:pt x="4257" y="1521"/>
                  </a:cubicBezTo>
                  <a:cubicBezTo>
                    <a:pt x="4577" y="1529"/>
                    <a:pt x="4866" y="1549"/>
                    <a:pt x="5101" y="1569"/>
                  </a:cubicBezTo>
                  <a:cubicBezTo>
                    <a:pt x="5155" y="1575"/>
                    <a:pt x="5203" y="1579"/>
                    <a:pt x="5251" y="1584"/>
                  </a:cubicBezTo>
                  <a:lnTo>
                    <a:pt x="5253" y="1584"/>
                  </a:lnTo>
                  <a:cubicBezTo>
                    <a:pt x="5642" y="1620"/>
                    <a:pt x="5861" y="1639"/>
                    <a:pt x="5861" y="1639"/>
                  </a:cubicBezTo>
                  <a:lnTo>
                    <a:pt x="5871" y="1640"/>
                  </a:lnTo>
                  <a:cubicBezTo>
                    <a:pt x="5891" y="1642"/>
                    <a:pt x="5912" y="1642"/>
                    <a:pt x="5933" y="1642"/>
                  </a:cubicBezTo>
                  <a:cubicBezTo>
                    <a:pt x="6277" y="1667"/>
                    <a:pt x="6726" y="1739"/>
                    <a:pt x="7316" y="1765"/>
                  </a:cubicBezTo>
                  <a:cubicBezTo>
                    <a:pt x="7906" y="1791"/>
                    <a:pt x="8594" y="1845"/>
                    <a:pt x="9332" y="1861"/>
                  </a:cubicBezTo>
                  <a:cubicBezTo>
                    <a:pt x="9701" y="1870"/>
                    <a:pt x="10081" y="1885"/>
                    <a:pt x="10469" y="1885"/>
                  </a:cubicBezTo>
                  <a:cubicBezTo>
                    <a:pt x="10856" y="1887"/>
                    <a:pt x="11249" y="1891"/>
                    <a:pt x="11642" y="1894"/>
                  </a:cubicBezTo>
                  <a:cubicBezTo>
                    <a:pt x="12035" y="1890"/>
                    <a:pt x="12428" y="1887"/>
                    <a:pt x="12815" y="1883"/>
                  </a:cubicBezTo>
                  <a:cubicBezTo>
                    <a:pt x="13203" y="1880"/>
                    <a:pt x="13583" y="1865"/>
                    <a:pt x="13953" y="1857"/>
                  </a:cubicBezTo>
                  <a:cubicBezTo>
                    <a:pt x="14321" y="1851"/>
                    <a:pt x="14677" y="1826"/>
                    <a:pt x="15015" y="1810"/>
                  </a:cubicBezTo>
                  <a:cubicBezTo>
                    <a:pt x="15354" y="1793"/>
                    <a:pt x="15673" y="1776"/>
                    <a:pt x="15968" y="1762"/>
                  </a:cubicBezTo>
                  <a:cubicBezTo>
                    <a:pt x="16558" y="1734"/>
                    <a:pt x="17050" y="1676"/>
                    <a:pt x="17394" y="1651"/>
                  </a:cubicBezTo>
                  <a:cubicBezTo>
                    <a:pt x="17553" y="1637"/>
                    <a:pt x="17678" y="1619"/>
                    <a:pt x="17770" y="1603"/>
                  </a:cubicBezTo>
                  <a:cubicBezTo>
                    <a:pt x="17876" y="1593"/>
                    <a:pt x="18001" y="1583"/>
                    <a:pt x="18146" y="1568"/>
                  </a:cubicBezTo>
                  <a:cubicBezTo>
                    <a:pt x="18382" y="1549"/>
                    <a:pt x="18670" y="1529"/>
                    <a:pt x="18990" y="1519"/>
                  </a:cubicBezTo>
                  <a:cubicBezTo>
                    <a:pt x="19069" y="1518"/>
                    <a:pt x="19149" y="1517"/>
                    <a:pt x="19232" y="1517"/>
                  </a:cubicBezTo>
                  <a:cubicBezTo>
                    <a:pt x="19484" y="1517"/>
                    <a:pt x="19752" y="1527"/>
                    <a:pt x="20015" y="1565"/>
                  </a:cubicBezTo>
                  <a:cubicBezTo>
                    <a:pt x="20367" y="1619"/>
                    <a:pt x="20700" y="1721"/>
                    <a:pt x="21011" y="1922"/>
                  </a:cubicBezTo>
                  <a:cubicBezTo>
                    <a:pt x="21163" y="2034"/>
                    <a:pt x="21319" y="2153"/>
                    <a:pt x="21463" y="2317"/>
                  </a:cubicBezTo>
                  <a:cubicBezTo>
                    <a:pt x="21538" y="2391"/>
                    <a:pt x="21606" y="2482"/>
                    <a:pt x="21679" y="2571"/>
                  </a:cubicBezTo>
                  <a:lnTo>
                    <a:pt x="21707" y="2604"/>
                  </a:lnTo>
                  <a:lnTo>
                    <a:pt x="21720" y="2621"/>
                  </a:lnTo>
                  <a:cubicBezTo>
                    <a:pt x="21723" y="2625"/>
                    <a:pt x="21725" y="2627"/>
                    <a:pt x="21725" y="2627"/>
                  </a:cubicBezTo>
                  <a:cubicBezTo>
                    <a:pt x="21726" y="2627"/>
                    <a:pt x="21717" y="2615"/>
                    <a:pt x="21713" y="2606"/>
                  </a:cubicBezTo>
                  <a:lnTo>
                    <a:pt x="21713" y="2606"/>
                  </a:lnTo>
                  <a:lnTo>
                    <a:pt x="21718" y="2615"/>
                  </a:lnTo>
                  <a:lnTo>
                    <a:pt x="21773" y="2695"/>
                  </a:lnTo>
                  <a:lnTo>
                    <a:pt x="21829" y="2777"/>
                  </a:lnTo>
                  <a:cubicBezTo>
                    <a:pt x="21849" y="2806"/>
                    <a:pt x="21866" y="2831"/>
                    <a:pt x="21872" y="2848"/>
                  </a:cubicBezTo>
                  <a:cubicBezTo>
                    <a:pt x="21892" y="2886"/>
                    <a:pt x="21913" y="2924"/>
                    <a:pt x="21936" y="2964"/>
                  </a:cubicBezTo>
                  <a:cubicBezTo>
                    <a:pt x="21957" y="3007"/>
                    <a:pt x="21975" y="3058"/>
                    <a:pt x="21998" y="3105"/>
                  </a:cubicBezTo>
                  <a:cubicBezTo>
                    <a:pt x="22039" y="3201"/>
                    <a:pt x="22068" y="3304"/>
                    <a:pt x="22093" y="3409"/>
                  </a:cubicBezTo>
                  <a:cubicBezTo>
                    <a:pt x="22147" y="3616"/>
                    <a:pt x="22158" y="3837"/>
                    <a:pt x="22140" y="4059"/>
                  </a:cubicBezTo>
                  <a:cubicBezTo>
                    <a:pt x="22108" y="4505"/>
                    <a:pt x="21917" y="4945"/>
                    <a:pt x="21611" y="5297"/>
                  </a:cubicBezTo>
                  <a:cubicBezTo>
                    <a:pt x="21454" y="5471"/>
                    <a:pt x="21275" y="5621"/>
                    <a:pt x="21068" y="5734"/>
                  </a:cubicBezTo>
                  <a:cubicBezTo>
                    <a:pt x="20890" y="5833"/>
                    <a:pt x="20657" y="5906"/>
                    <a:pt x="20437" y="5927"/>
                  </a:cubicBezTo>
                  <a:cubicBezTo>
                    <a:pt x="20380" y="5933"/>
                    <a:pt x="20323" y="5936"/>
                    <a:pt x="20266" y="5936"/>
                  </a:cubicBezTo>
                  <a:cubicBezTo>
                    <a:pt x="19872" y="5936"/>
                    <a:pt x="19478" y="5796"/>
                    <a:pt x="19175" y="5550"/>
                  </a:cubicBezTo>
                  <a:cubicBezTo>
                    <a:pt x="19131" y="5519"/>
                    <a:pt x="19090" y="5481"/>
                    <a:pt x="19051" y="5441"/>
                  </a:cubicBezTo>
                  <a:cubicBezTo>
                    <a:pt x="19010" y="5404"/>
                    <a:pt x="18972" y="5364"/>
                    <a:pt x="18937" y="5320"/>
                  </a:cubicBezTo>
                  <a:lnTo>
                    <a:pt x="18883" y="5257"/>
                  </a:lnTo>
                  <a:lnTo>
                    <a:pt x="18869" y="5242"/>
                  </a:lnTo>
                  <a:lnTo>
                    <a:pt x="18869" y="5242"/>
                  </a:lnTo>
                  <a:cubicBezTo>
                    <a:pt x="18872" y="5247"/>
                    <a:pt x="18873" y="5249"/>
                    <a:pt x="18873" y="5249"/>
                  </a:cubicBezTo>
                  <a:cubicBezTo>
                    <a:pt x="18873" y="5249"/>
                    <a:pt x="18864" y="5235"/>
                    <a:pt x="18864" y="5235"/>
                  </a:cubicBezTo>
                  <a:lnTo>
                    <a:pt x="18837" y="5195"/>
                  </a:lnTo>
                  <a:lnTo>
                    <a:pt x="18783" y="5115"/>
                  </a:lnTo>
                  <a:lnTo>
                    <a:pt x="18746" y="5049"/>
                  </a:lnTo>
                  <a:cubicBezTo>
                    <a:pt x="18647" y="4874"/>
                    <a:pt x="18575" y="4661"/>
                    <a:pt x="18551" y="4459"/>
                  </a:cubicBezTo>
                  <a:cubicBezTo>
                    <a:pt x="18502" y="4048"/>
                    <a:pt x="18634" y="3652"/>
                    <a:pt x="18883" y="3392"/>
                  </a:cubicBezTo>
                  <a:cubicBezTo>
                    <a:pt x="19096" y="3154"/>
                    <a:pt x="19383" y="3045"/>
                    <a:pt x="19646" y="3045"/>
                  </a:cubicBezTo>
                  <a:cubicBezTo>
                    <a:pt x="19684" y="3045"/>
                    <a:pt x="19721" y="3047"/>
                    <a:pt x="19757" y="3052"/>
                  </a:cubicBezTo>
                  <a:cubicBezTo>
                    <a:pt x="20049" y="3081"/>
                    <a:pt x="20261" y="3248"/>
                    <a:pt x="20358" y="3431"/>
                  </a:cubicBezTo>
                  <a:cubicBezTo>
                    <a:pt x="20454" y="3605"/>
                    <a:pt x="20471" y="3775"/>
                    <a:pt x="20473" y="3894"/>
                  </a:cubicBezTo>
                  <a:lnTo>
                    <a:pt x="20723" y="3894"/>
                  </a:lnTo>
                  <a:cubicBezTo>
                    <a:pt x="20729" y="3753"/>
                    <a:pt x="20728" y="3544"/>
                    <a:pt x="20615" y="3299"/>
                  </a:cubicBezTo>
                  <a:cubicBezTo>
                    <a:pt x="20502" y="3037"/>
                    <a:pt x="20206" y="2771"/>
                    <a:pt x="19810" y="2704"/>
                  </a:cubicBezTo>
                  <a:cubicBezTo>
                    <a:pt x="19734" y="2688"/>
                    <a:pt x="19653" y="2680"/>
                    <a:pt x="19571" y="2680"/>
                  </a:cubicBezTo>
                  <a:cubicBezTo>
                    <a:pt x="19235" y="2680"/>
                    <a:pt x="18864" y="2811"/>
                    <a:pt x="18579" y="3081"/>
                  </a:cubicBezTo>
                  <a:cubicBezTo>
                    <a:pt x="18213" y="3405"/>
                    <a:pt x="17983" y="3941"/>
                    <a:pt x="18009" y="4499"/>
                  </a:cubicBezTo>
                  <a:cubicBezTo>
                    <a:pt x="18021" y="4780"/>
                    <a:pt x="18083" y="5056"/>
                    <a:pt x="18214" y="5335"/>
                  </a:cubicBezTo>
                  <a:lnTo>
                    <a:pt x="18265" y="5441"/>
                  </a:lnTo>
                  <a:lnTo>
                    <a:pt x="18312" y="5524"/>
                  </a:lnTo>
                  <a:lnTo>
                    <a:pt x="18337" y="5566"/>
                  </a:lnTo>
                  <a:cubicBezTo>
                    <a:pt x="18344" y="5579"/>
                    <a:pt x="18337" y="5568"/>
                    <a:pt x="18357" y="5600"/>
                  </a:cubicBezTo>
                  <a:lnTo>
                    <a:pt x="18373" y="5622"/>
                  </a:lnTo>
                  <a:lnTo>
                    <a:pt x="18436" y="5713"/>
                  </a:lnTo>
                  <a:cubicBezTo>
                    <a:pt x="18478" y="5775"/>
                    <a:pt x="18526" y="5833"/>
                    <a:pt x="18577" y="5888"/>
                  </a:cubicBezTo>
                  <a:cubicBezTo>
                    <a:pt x="18625" y="5945"/>
                    <a:pt x="18678" y="6002"/>
                    <a:pt x="18736" y="6052"/>
                  </a:cubicBezTo>
                  <a:cubicBezTo>
                    <a:pt x="19167" y="6464"/>
                    <a:pt x="19781" y="6720"/>
                    <a:pt x="20423" y="6720"/>
                  </a:cubicBezTo>
                  <a:cubicBezTo>
                    <a:pt x="20441" y="6720"/>
                    <a:pt x="20458" y="6720"/>
                    <a:pt x="20476" y="6720"/>
                  </a:cubicBezTo>
                  <a:cubicBezTo>
                    <a:pt x="20809" y="6713"/>
                    <a:pt x="21129" y="6646"/>
                    <a:pt x="21456" y="6499"/>
                  </a:cubicBezTo>
                  <a:cubicBezTo>
                    <a:pt x="21755" y="6365"/>
                    <a:pt x="22031" y="6171"/>
                    <a:pt x="22270" y="5944"/>
                  </a:cubicBezTo>
                  <a:cubicBezTo>
                    <a:pt x="22745" y="5483"/>
                    <a:pt x="23078" y="4862"/>
                    <a:pt x="23181" y="4203"/>
                  </a:cubicBezTo>
                  <a:cubicBezTo>
                    <a:pt x="23236" y="3874"/>
                    <a:pt x="23244" y="3539"/>
                    <a:pt x="23193" y="3213"/>
                  </a:cubicBezTo>
                  <a:cubicBezTo>
                    <a:pt x="23168" y="3051"/>
                    <a:pt x="23134" y="2888"/>
                    <a:pt x="23082" y="2733"/>
                  </a:cubicBezTo>
                  <a:cubicBezTo>
                    <a:pt x="23057" y="2654"/>
                    <a:pt x="23034" y="2579"/>
                    <a:pt x="23001" y="2499"/>
                  </a:cubicBezTo>
                  <a:lnTo>
                    <a:pt x="22891" y="2257"/>
                  </a:lnTo>
                  <a:cubicBezTo>
                    <a:pt x="22871" y="2213"/>
                    <a:pt x="22855" y="2181"/>
                    <a:pt x="22839" y="2155"/>
                  </a:cubicBezTo>
                  <a:lnTo>
                    <a:pt x="22790" y="2069"/>
                  </a:lnTo>
                  <a:lnTo>
                    <a:pt x="22742" y="1985"/>
                  </a:lnTo>
                  <a:lnTo>
                    <a:pt x="22735" y="1975"/>
                  </a:lnTo>
                  <a:lnTo>
                    <a:pt x="22712" y="1938"/>
                  </a:lnTo>
                  <a:lnTo>
                    <a:pt x="22666" y="1869"/>
                  </a:lnTo>
                  <a:cubicBezTo>
                    <a:pt x="22583" y="1749"/>
                    <a:pt x="22506" y="1628"/>
                    <a:pt x="22409" y="1514"/>
                  </a:cubicBezTo>
                  <a:cubicBezTo>
                    <a:pt x="22234" y="1281"/>
                    <a:pt x="22013" y="1071"/>
                    <a:pt x="21786" y="879"/>
                  </a:cubicBezTo>
                  <a:cubicBezTo>
                    <a:pt x="21313" y="507"/>
                    <a:pt x="20763" y="292"/>
                    <a:pt x="20286" y="185"/>
                  </a:cubicBezTo>
                  <a:cubicBezTo>
                    <a:pt x="19805" y="76"/>
                    <a:pt x="19382" y="45"/>
                    <a:pt x="19015" y="21"/>
                  </a:cubicBezTo>
                  <a:cubicBezTo>
                    <a:pt x="18696" y="4"/>
                    <a:pt x="18419" y="1"/>
                    <a:pt x="1818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1"/>
            <p:cNvSpPr/>
            <p:nvPr/>
          </p:nvSpPr>
          <p:spPr>
            <a:xfrm>
              <a:off x="1867400" y="402575"/>
              <a:ext cx="421450" cy="1681225"/>
            </a:xfrm>
            <a:custGeom>
              <a:avLst/>
              <a:gdLst/>
              <a:ahLst/>
              <a:cxnLst/>
              <a:rect l="l" t="t" r="r" b="b"/>
              <a:pathLst>
                <a:path w="16858" h="67249" extrusionOk="0">
                  <a:moveTo>
                    <a:pt x="4631" y="4814"/>
                  </a:moveTo>
                  <a:lnTo>
                    <a:pt x="4631" y="66426"/>
                  </a:lnTo>
                  <a:lnTo>
                    <a:pt x="3614" y="66426"/>
                  </a:lnTo>
                  <a:lnTo>
                    <a:pt x="3614" y="4814"/>
                  </a:lnTo>
                  <a:close/>
                  <a:moveTo>
                    <a:pt x="7502" y="4814"/>
                  </a:moveTo>
                  <a:lnTo>
                    <a:pt x="7502" y="66426"/>
                  </a:lnTo>
                  <a:lnTo>
                    <a:pt x="6484" y="66426"/>
                  </a:lnTo>
                  <a:lnTo>
                    <a:pt x="6484" y="4814"/>
                  </a:lnTo>
                  <a:close/>
                  <a:moveTo>
                    <a:pt x="10372" y="4814"/>
                  </a:moveTo>
                  <a:lnTo>
                    <a:pt x="10372" y="66426"/>
                  </a:lnTo>
                  <a:lnTo>
                    <a:pt x="9356" y="66426"/>
                  </a:lnTo>
                  <a:lnTo>
                    <a:pt x="9356" y="4814"/>
                  </a:lnTo>
                  <a:close/>
                  <a:moveTo>
                    <a:pt x="13243" y="4814"/>
                  </a:moveTo>
                  <a:lnTo>
                    <a:pt x="13243" y="66426"/>
                  </a:lnTo>
                  <a:lnTo>
                    <a:pt x="12227" y="66426"/>
                  </a:lnTo>
                  <a:lnTo>
                    <a:pt x="12227" y="4814"/>
                  </a:lnTo>
                  <a:close/>
                  <a:moveTo>
                    <a:pt x="15110" y="0"/>
                  </a:moveTo>
                  <a:cubicBezTo>
                    <a:pt x="15078" y="2"/>
                    <a:pt x="14674" y="38"/>
                    <a:pt x="14674" y="38"/>
                  </a:cubicBezTo>
                  <a:cubicBezTo>
                    <a:pt x="14547" y="59"/>
                    <a:pt x="14410" y="77"/>
                    <a:pt x="14270" y="90"/>
                  </a:cubicBezTo>
                  <a:cubicBezTo>
                    <a:pt x="14140" y="99"/>
                    <a:pt x="14010" y="111"/>
                    <a:pt x="13865" y="125"/>
                  </a:cubicBezTo>
                  <a:cubicBezTo>
                    <a:pt x="13576" y="150"/>
                    <a:pt x="13217" y="183"/>
                    <a:pt x="12812" y="202"/>
                  </a:cubicBezTo>
                  <a:lnTo>
                    <a:pt x="11578" y="267"/>
                  </a:lnTo>
                  <a:cubicBezTo>
                    <a:pt x="11319" y="280"/>
                    <a:pt x="11049" y="295"/>
                    <a:pt x="10772" y="299"/>
                  </a:cubicBezTo>
                  <a:lnTo>
                    <a:pt x="10393" y="309"/>
                  </a:lnTo>
                  <a:cubicBezTo>
                    <a:pt x="10142" y="315"/>
                    <a:pt x="9888" y="324"/>
                    <a:pt x="9631" y="326"/>
                  </a:cubicBezTo>
                  <a:lnTo>
                    <a:pt x="8457" y="336"/>
                  </a:lnTo>
                  <a:lnTo>
                    <a:pt x="7270" y="327"/>
                  </a:lnTo>
                  <a:cubicBezTo>
                    <a:pt x="7000" y="327"/>
                    <a:pt x="6728" y="319"/>
                    <a:pt x="6462" y="311"/>
                  </a:cubicBezTo>
                  <a:lnTo>
                    <a:pt x="6121" y="302"/>
                  </a:lnTo>
                  <a:cubicBezTo>
                    <a:pt x="5629" y="292"/>
                    <a:pt x="5154" y="265"/>
                    <a:pt x="4734" y="240"/>
                  </a:cubicBezTo>
                  <a:cubicBezTo>
                    <a:pt x="4510" y="228"/>
                    <a:pt x="4294" y="215"/>
                    <a:pt x="4091" y="207"/>
                  </a:cubicBezTo>
                  <a:cubicBezTo>
                    <a:pt x="3695" y="189"/>
                    <a:pt x="3359" y="152"/>
                    <a:pt x="3088" y="121"/>
                  </a:cubicBezTo>
                  <a:cubicBezTo>
                    <a:pt x="2947" y="106"/>
                    <a:pt x="2821" y="92"/>
                    <a:pt x="2706" y="83"/>
                  </a:cubicBezTo>
                  <a:cubicBezTo>
                    <a:pt x="2674" y="81"/>
                    <a:pt x="2642" y="80"/>
                    <a:pt x="2610" y="78"/>
                  </a:cubicBezTo>
                  <a:cubicBezTo>
                    <a:pt x="2610" y="78"/>
                    <a:pt x="1778" y="2"/>
                    <a:pt x="1752" y="1"/>
                  </a:cubicBezTo>
                  <a:lnTo>
                    <a:pt x="1752" y="1"/>
                  </a:lnTo>
                  <a:cubicBezTo>
                    <a:pt x="1836" y="60"/>
                    <a:pt x="1916" y="126"/>
                    <a:pt x="1993" y="196"/>
                  </a:cubicBezTo>
                  <a:cubicBezTo>
                    <a:pt x="2539" y="684"/>
                    <a:pt x="2845" y="1435"/>
                    <a:pt x="2811" y="2212"/>
                  </a:cubicBezTo>
                  <a:cubicBezTo>
                    <a:pt x="2795" y="2608"/>
                    <a:pt x="2703" y="2974"/>
                    <a:pt x="2535" y="3336"/>
                  </a:cubicBezTo>
                  <a:lnTo>
                    <a:pt x="2463" y="3473"/>
                  </a:lnTo>
                  <a:lnTo>
                    <a:pt x="2389" y="3603"/>
                  </a:lnTo>
                  <a:cubicBezTo>
                    <a:pt x="2382" y="3616"/>
                    <a:pt x="2370" y="3639"/>
                    <a:pt x="2333" y="3696"/>
                  </a:cubicBezTo>
                  <a:lnTo>
                    <a:pt x="2238" y="3832"/>
                  </a:lnTo>
                  <a:cubicBezTo>
                    <a:pt x="2191" y="3899"/>
                    <a:pt x="2126" y="3983"/>
                    <a:pt x="2048" y="4070"/>
                  </a:cubicBezTo>
                  <a:cubicBezTo>
                    <a:pt x="1974" y="4157"/>
                    <a:pt x="1904" y="4228"/>
                    <a:pt x="1832" y="4291"/>
                  </a:cubicBezTo>
                  <a:cubicBezTo>
                    <a:pt x="1724" y="4394"/>
                    <a:pt x="1605" y="4486"/>
                    <a:pt x="1482" y="4572"/>
                  </a:cubicBezTo>
                  <a:lnTo>
                    <a:pt x="1482" y="66427"/>
                  </a:lnTo>
                  <a:lnTo>
                    <a:pt x="0" y="66427"/>
                  </a:lnTo>
                  <a:lnTo>
                    <a:pt x="0" y="67248"/>
                  </a:lnTo>
                  <a:lnTo>
                    <a:pt x="16857" y="67248"/>
                  </a:lnTo>
                  <a:lnTo>
                    <a:pt x="16857" y="66427"/>
                  </a:lnTo>
                  <a:lnTo>
                    <a:pt x="15377" y="66427"/>
                  </a:lnTo>
                  <a:lnTo>
                    <a:pt x="15377" y="4572"/>
                  </a:lnTo>
                  <a:cubicBezTo>
                    <a:pt x="15254" y="4486"/>
                    <a:pt x="15135" y="4394"/>
                    <a:pt x="15026" y="4291"/>
                  </a:cubicBezTo>
                  <a:cubicBezTo>
                    <a:pt x="14954" y="4229"/>
                    <a:pt x="14885" y="4157"/>
                    <a:pt x="14812" y="4070"/>
                  </a:cubicBezTo>
                  <a:cubicBezTo>
                    <a:pt x="14732" y="3983"/>
                    <a:pt x="14665" y="3899"/>
                    <a:pt x="14609" y="3812"/>
                  </a:cubicBezTo>
                  <a:lnTo>
                    <a:pt x="14540" y="3716"/>
                  </a:lnTo>
                  <a:cubicBezTo>
                    <a:pt x="14494" y="3647"/>
                    <a:pt x="14478" y="3619"/>
                    <a:pt x="14471" y="3606"/>
                  </a:cubicBezTo>
                  <a:lnTo>
                    <a:pt x="14396" y="3474"/>
                  </a:lnTo>
                  <a:lnTo>
                    <a:pt x="14333" y="3346"/>
                  </a:lnTo>
                  <a:cubicBezTo>
                    <a:pt x="14160" y="2972"/>
                    <a:pt x="14069" y="2606"/>
                    <a:pt x="14053" y="2209"/>
                  </a:cubicBezTo>
                  <a:cubicBezTo>
                    <a:pt x="14018" y="1434"/>
                    <a:pt x="14322" y="683"/>
                    <a:pt x="14870" y="195"/>
                  </a:cubicBezTo>
                  <a:cubicBezTo>
                    <a:pt x="14946" y="125"/>
                    <a:pt x="15025" y="59"/>
                    <a:pt x="151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1"/>
            <p:cNvSpPr/>
            <p:nvPr/>
          </p:nvSpPr>
          <p:spPr>
            <a:xfrm>
              <a:off x="1765950" y="2260450"/>
              <a:ext cx="624350" cy="19025"/>
            </a:xfrm>
            <a:custGeom>
              <a:avLst/>
              <a:gdLst/>
              <a:ahLst/>
              <a:cxnLst/>
              <a:rect l="l" t="t" r="r" b="b"/>
              <a:pathLst>
                <a:path w="24974" h="761" extrusionOk="0">
                  <a:moveTo>
                    <a:pt x="0" y="0"/>
                  </a:moveTo>
                  <a:lnTo>
                    <a:pt x="0" y="760"/>
                  </a:lnTo>
                  <a:lnTo>
                    <a:pt x="24973" y="760"/>
                  </a:lnTo>
                  <a:lnTo>
                    <a:pt x="249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1"/>
            <p:cNvSpPr/>
            <p:nvPr/>
          </p:nvSpPr>
          <p:spPr>
            <a:xfrm>
              <a:off x="1850300" y="2103275"/>
              <a:ext cx="455675" cy="20575"/>
            </a:xfrm>
            <a:custGeom>
              <a:avLst/>
              <a:gdLst/>
              <a:ahLst/>
              <a:cxnLst/>
              <a:rect l="l" t="t" r="r" b="b"/>
              <a:pathLst>
                <a:path w="18227" h="823" extrusionOk="0">
                  <a:moveTo>
                    <a:pt x="0" y="1"/>
                  </a:moveTo>
                  <a:lnTo>
                    <a:pt x="0" y="823"/>
                  </a:lnTo>
                  <a:lnTo>
                    <a:pt x="18226" y="823"/>
                  </a:lnTo>
                  <a:lnTo>
                    <a:pt x="182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1"/>
            <p:cNvSpPr/>
            <p:nvPr/>
          </p:nvSpPr>
          <p:spPr>
            <a:xfrm>
              <a:off x="1788050" y="2215250"/>
              <a:ext cx="580100" cy="27950"/>
            </a:xfrm>
            <a:custGeom>
              <a:avLst/>
              <a:gdLst/>
              <a:ahLst/>
              <a:cxnLst/>
              <a:rect l="l" t="t" r="r" b="b"/>
              <a:pathLst>
                <a:path w="23204" h="1118" extrusionOk="0">
                  <a:moveTo>
                    <a:pt x="1" y="1"/>
                  </a:moveTo>
                  <a:lnTo>
                    <a:pt x="1" y="1118"/>
                  </a:lnTo>
                  <a:lnTo>
                    <a:pt x="23204" y="1118"/>
                  </a:lnTo>
                  <a:lnTo>
                    <a:pt x="232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1"/>
            <p:cNvSpPr/>
            <p:nvPr/>
          </p:nvSpPr>
          <p:spPr>
            <a:xfrm>
              <a:off x="1827250" y="2147650"/>
              <a:ext cx="501675" cy="47875"/>
            </a:xfrm>
            <a:custGeom>
              <a:avLst/>
              <a:gdLst/>
              <a:ahLst/>
              <a:cxnLst/>
              <a:rect l="l" t="t" r="r" b="b"/>
              <a:pathLst>
                <a:path w="20067" h="1915" extrusionOk="0">
                  <a:moveTo>
                    <a:pt x="1" y="1"/>
                  </a:moveTo>
                  <a:lnTo>
                    <a:pt x="1" y="1915"/>
                  </a:lnTo>
                  <a:lnTo>
                    <a:pt x="20066" y="1915"/>
                  </a:lnTo>
                  <a:lnTo>
                    <a:pt x="2006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1"/>
            <p:cNvSpPr/>
            <p:nvPr/>
          </p:nvSpPr>
          <p:spPr>
            <a:xfrm>
              <a:off x="1825875" y="409525"/>
              <a:ext cx="200" cy="300"/>
            </a:xfrm>
            <a:custGeom>
              <a:avLst/>
              <a:gdLst/>
              <a:ahLst/>
              <a:cxnLst/>
              <a:rect l="l" t="t" r="r" b="b"/>
              <a:pathLst>
                <a:path w="8" h="12" extrusionOk="0">
                  <a:moveTo>
                    <a:pt x="8" y="1"/>
                  </a:moveTo>
                  <a:cubicBezTo>
                    <a:pt x="8" y="1"/>
                    <a:pt x="6" y="3"/>
                    <a:pt x="4" y="6"/>
                  </a:cubicBezTo>
                  <a:lnTo>
                    <a:pt x="4" y="6"/>
                  </a:lnTo>
                  <a:lnTo>
                    <a:pt x="8" y="1"/>
                  </a:lnTo>
                  <a:cubicBezTo>
                    <a:pt x="8" y="1"/>
                    <a:pt x="8" y="1"/>
                    <a:pt x="8" y="1"/>
                  </a:cubicBezTo>
                  <a:close/>
                  <a:moveTo>
                    <a:pt x="4" y="6"/>
                  </a:move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cubicBezTo>
                    <a:pt x="3" y="7"/>
                    <a:pt x="4" y="7"/>
                    <a:pt x="4" y="6"/>
                  </a:cubicBezTo>
                  <a:close/>
                  <a:moveTo>
                    <a:pt x="3" y="8"/>
                  </a:moveTo>
                  <a:cubicBezTo>
                    <a:pt x="2" y="9"/>
                    <a:pt x="1" y="10"/>
                    <a:pt x="1" y="12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5" name="Google Shape;635;p3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36" name="Google Shape;636;p31"/>
          <p:cNvSpPr txBox="1">
            <a:spLocks noGrp="1"/>
          </p:cNvSpPr>
          <p:nvPr>
            <p:ph type="subTitle" idx="1"/>
          </p:nvPr>
        </p:nvSpPr>
        <p:spPr>
          <a:xfrm>
            <a:off x="720000" y="2196486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7" name="Google Shape;637;p31"/>
          <p:cNvSpPr txBox="1">
            <a:spLocks noGrp="1"/>
          </p:cNvSpPr>
          <p:nvPr>
            <p:ph type="subTitle" idx="2"/>
          </p:nvPr>
        </p:nvSpPr>
        <p:spPr>
          <a:xfrm>
            <a:off x="3403800" y="2196486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8" name="Google Shape;638;p31"/>
          <p:cNvSpPr txBox="1">
            <a:spLocks noGrp="1"/>
          </p:cNvSpPr>
          <p:nvPr>
            <p:ph type="subTitle" idx="3"/>
          </p:nvPr>
        </p:nvSpPr>
        <p:spPr>
          <a:xfrm>
            <a:off x="6087600" y="2196486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9" name="Google Shape;639;p31"/>
          <p:cNvSpPr txBox="1">
            <a:spLocks noGrp="1"/>
          </p:cNvSpPr>
          <p:nvPr>
            <p:ph type="subTitle" idx="4"/>
          </p:nvPr>
        </p:nvSpPr>
        <p:spPr>
          <a:xfrm>
            <a:off x="2064350" y="3851103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0" name="Google Shape;640;p31"/>
          <p:cNvSpPr txBox="1">
            <a:spLocks noGrp="1"/>
          </p:cNvSpPr>
          <p:nvPr>
            <p:ph type="subTitle" idx="5"/>
          </p:nvPr>
        </p:nvSpPr>
        <p:spPr>
          <a:xfrm>
            <a:off x="4748150" y="3851103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1" name="Google Shape;641;p31"/>
          <p:cNvSpPr txBox="1">
            <a:spLocks noGrp="1"/>
          </p:cNvSpPr>
          <p:nvPr>
            <p:ph type="subTitle" idx="6"/>
          </p:nvPr>
        </p:nvSpPr>
        <p:spPr>
          <a:xfrm>
            <a:off x="715100" y="1485525"/>
            <a:ext cx="23364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42" name="Google Shape;642;p31"/>
          <p:cNvSpPr txBox="1">
            <a:spLocks noGrp="1"/>
          </p:cNvSpPr>
          <p:nvPr>
            <p:ph type="subTitle" idx="7"/>
          </p:nvPr>
        </p:nvSpPr>
        <p:spPr>
          <a:xfrm>
            <a:off x="3403800" y="1485525"/>
            <a:ext cx="23364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43" name="Google Shape;643;p31"/>
          <p:cNvSpPr txBox="1">
            <a:spLocks noGrp="1"/>
          </p:cNvSpPr>
          <p:nvPr>
            <p:ph type="subTitle" idx="8"/>
          </p:nvPr>
        </p:nvSpPr>
        <p:spPr>
          <a:xfrm>
            <a:off x="6092500" y="1485525"/>
            <a:ext cx="23364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44" name="Google Shape;644;p31"/>
          <p:cNvSpPr txBox="1">
            <a:spLocks noGrp="1"/>
          </p:cNvSpPr>
          <p:nvPr>
            <p:ph type="subTitle" idx="9"/>
          </p:nvPr>
        </p:nvSpPr>
        <p:spPr>
          <a:xfrm>
            <a:off x="2059450" y="3135600"/>
            <a:ext cx="23364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45" name="Google Shape;645;p31"/>
          <p:cNvSpPr txBox="1">
            <a:spLocks noGrp="1"/>
          </p:cNvSpPr>
          <p:nvPr>
            <p:ph type="subTitle" idx="13"/>
          </p:nvPr>
        </p:nvSpPr>
        <p:spPr>
          <a:xfrm>
            <a:off x="4748150" y="3135600"/>
            <a:ext cx="2336400" cy="71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32"/>
          <p:cNvSpPr/>
          <p:nvPr/>
        </p:nvSpPr>
        <p:spPr>
          <a:xfrm>
            <a:off x="1352700" y="301450"/>
            <a:ext cx="64386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32"/>
          <p:cNvSpPr txBox="1">
            <a:spLocks noGrp="1"/>
          </p:cNvSpPr>
          <p:nvPr>
            <p:ph type="title" hasCustomPrompt="1"/>
          </p:nvPr>
        </p:nvSpPr>
        <p:spPr>
          <a:xfrm>
            <a:off x="2235900" y="540000"/>
            <a:ext cx="4672200" cy="82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649" name="Google Shape;649;p32"/>
          <p:cNvSpPr txBox="1">
            <a:spLocks noGrp="1"/>
          </p:cNvSpPr>
          <p:nvPr>
            <p:ph type="subTitle" idx="1"/>
          </p:nvPr>
        </p:nvSpPr>
        <p:spPr>
          <a:xfrm>
            <a:off x="2235900" y="1368303"/>
            <a:ext cx="4672200" cy="4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0" name="Google Shape;650;p32"/>
          <p:cNvSpPr txBox="1">
            <a:spLocks noGrp="1"/>
          </p:cNvSpPr>
          <p:nvPr>
            <p:ph type="title" idx="2" hasCustomPrompt="1"/>
          </p:nvPr>
        </p:nvSpPr>
        <p:spPr>
          <a:xfrm>
            <a:off x="2235900" y="1937492"/>
            <a:ext cx="4672200" cy="82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651" name="Google Shape;651;p32"/>
          <p:cNvSpPr txBox="1">
            <a:spLocks noGrp="1"/>
          </p:cNvSpPr>
          <p:nvPr>
            <p:ph type="subTitle" idx="3"/>
          </p:nvPr>
        </p:nvSpPr>
        <p:spPr>
          <a:xfrm>
            <a:off x="2235900" y="2765795"/>
            <a:ext cx="4672200" cy="4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2" name="Google Shape;652;p32"/>
          <p:cNvSpPr txBox="1">
            <a:spLocks noGrp="1"/>
          </p:cNvSpPr>
          <p:nvPr>
            <p:ph type="title" idx="4" hasCustomPrompt="1"/>
          </p:nvPr>
        </p:nvSpPr>
        <p:spPr>
          <a:xfrm>
            <a:off x="2235900" y="3334997"/>
            <a:ext cx="4672200" cy="82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653" name="Google Shape;653;p32"/>
          <p:cNvSpPr txBox="1">
            <a:spLocks noGrp="1"/>
          </p:cNvSpPr>
          <p:nvPr>
            <p:ph type="subTitle" idx="5"/>
          </p:nvPr>
        </p:nvSpPr>
        <p:spPr>
          <a:xfrm>
            <a:off x="2235900" y="4163300"/>
            <a:ext cx="4672200" cy="44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33"/>
          <p:cNvSpPr/>
          <p:nvPr/>
        </p:nvSpPr>
        <p:spPr>
          <a:xfrm>
            <a:off x="0" y="299875"/>
            <a:ext cx="5991300" cy="45438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6" name="Google Shape;656;p33"/>
          <p:cNvSpPr txBox="1">
            <a:spLocks noGrp="1"/>
          </p:cNvSpPr>
          <p:nvPr>
            <p:ph type="ctrTitle"/>
          </p:nvPr>
        </p:nvSpPr>
        <p:spPr>
          <a:xfrm>
            <a:off x="1030175" y="778025"/>
            <a:ext cx="4139700" cy="95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657" name="Google Shape;657;p33"/>
          <p:cNvSpPr txBox="1">
            <a:spLocks noGrp="1"/>
          </p:cNvSpPr>
          <p:nvPr>
            <p:ph type="subTitle" idx="1"/>
          </p:nvPr>
        </p:nvSpPr>
        <p:spPr>
          <a:xfrm>
            <a:off x="1025975" y="1736300"/>
            <a:ext cx="3672300" cy="13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58" name="Google Shape;658;p33"/>
          <p:cNvSpPr txBox="1"/>
          <p:nvPr/>
        </p:nvSpPr>
        <p:spPr>
          <a:xfrm>
            <a:off x="1030175" y="3721575"/>
            <a:ext cx="3979500" cy="5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rPr>
              <a:t>CREDITS: This presentation template was created by </a:t>
            </a:r>
            <a:r>
              <a:rPr lang="en" sz="1000" b="1">
                <a:solidFill>
                  <a:schemeClr val="lt1"/>
                </a:solidFill>
                <a:uFill>
                  <a:noFill/>
                </a:uFill>
                <a:latin typeface="Cambo"/>
                <a:ea typeface="Cambo"/>
                <a:cs typeface="Cambo"/>
                <a:sym typeface="Camb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rPr>
              <a:t>, including icons by </a:t>
            </a:r>
            <a:r>
              <a:rPr lang="en" sz="1000" b="1">
                <a:solidFill>
                  <a:schemeClr val="lt1"/>
                </a:solidFill>
                <a:uFill>
                  <a:noFill/>
                </a:uFill>
                <a:latin typeface="Cambo"/>
                <a:ea typeface="Cambo"/>
                <a:cs typeface="Cambo"/>
                <a:sym typeface="Camb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 b="1"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rPr>
              <a:t> </a:t>
            </a:r>
            <a:r>
              <a:rPr lang="en" sz="1000"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rPr>
              <a:t>and infographics &amp; images by </a:t>
            </a:r>
            <a:r>
              <a:rPr lang="en" sz="1000" b="1">
                <a:solidFill>
                  <a:schemeClr val="lt1"/>
                </a:solidFill>
                <a:uFill>
                  <a:noFill/>
                </a:uFill>
                <a:latin typeface="Cambo"/>
                <a:ea typeface="Cambo"/>
                <a:cs typeface="Cambo"/>
                <a:sym typeface="Camb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>
              <a:solidFill>
                <a:schemeClr val="lt1"/>
              </a:solidFill>
              <a:latin typeface="Cambo"/>
              <a:ea typeface="Cambo"/>
              <a:cs typeface="Cambo"/>
              <a:sym typeface="Cambo"/>
            </a:endParaRPr>
          </a:p>
        </p:txBody>
      </p:sp>
      <p:grpSp>
        <p:nvGrpSpPr>
          <p:cNvPr id="659" name="Google Shape;659;p33"/>
          <p:cNvGrpSpPr/>
          <p:nvPr/>
        </p:nvGrpSpPr>
        <p:grpSpPr>
          <a:xfrm>
            <a:off x="7811645" y="-15"/>
            <a:ext cx="1446925" cy="5143418"/>
            <a:chOff x="4811900" y="344550"/>
            <a:chExt cx="544325" cy="1934925"/>
          </a:xfrm>
        </p:grpSpPr>
        <p:sp>
          <p:nvSpPr>
            <p:cNvPr id="660" name="Google Shape;660;p33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3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3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3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3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3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3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bg>
      <p:bgPr>
        <a:solidFill>
          <a:schemeClr val="accent4"/>
        </a:solidFill>
        <a:effectLst/>
      </p:bgPr>
    </p:bg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34"/>
          <p:cNvSpPr/>
          <p:nvPr/>
        </p:nvSpPr>
        <p:spPr>
          <a:xfrm>
            <a:off x="715100" y="301450"/>
            <a:ext cx="77139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9" name="Google Shape;669;p34"/>
          <p:cNvGrpSpPr/>
          <p:nvPr/>
        </p:nvGrpSpPr>
        <p:grpSpPr>
          <a:xfrm>
            <a:off x="8423858" y="-15"/>
            <a:ext cx="1584287" cy="5143418"/>
            <a:chOff x="3340925" y="344550"/>
            <a:chExt cx="596000" cy="1934925"/>
          </a:xfrm>
        </p:grpSpPr>
        <p:sp>
          <p:nvSpPr>
            <p:cNvPr id="670" name="Google Shape;670;p34"/>
            <p:cNvSpPr/>
            <p:nvPr/>
          </p:nvSpPr>
          <p:spPr>
            <a:xfrm>
              <a:off x="3420175" y="519875"/>
              <a:ext cx="437625" cy="1577075"/>
            </a:xfrm>
            <a:custGeom>
              <a:avLst/>
              <a:gdLst/>
              <a:ahLst/>
              <a:cxnLst/>
              <a:rect l="l" t="t" r="r" b="b"/>
              <a:pathLst>
                <a:path w="17505" h="63083" extrusionOk="0">
                  <a:moveTo>
                    <a:pt x="7113" y="4269"/>
                  </a:moveTo>
                  <a:lnTo>
                    <a:pt x="7113" y="61708"/>
                  </a:lnTo>
                  <a:lnTo>
                    <a:pt x="4500" y="61708"/>
                  </a:lnTo>
                  <a:lnTo>
                    <a:pt x="4500" y="4269"/>
                  </a:lnTo>
                  <a:close/>
                  <a:moveTo>
                    <a:pt x="13003" y="4269"/>
                  </a:moveTo>
                  <a:lnTo>
                    <a:pt x="13003" y="61708"/>
                  </a:lnTo>
                  <a:lnTo>
                    <a:pt x="10391" y="61708"/>
                  </a:lnTo>
                  <a:lnTo>
                    <a:pt x="10391" y="4269"/>
                  </a:lnTo>
                  <a:close/>
                  <a:moveTo>
                    <a:pt x="2344" y="0"/>
                  </a:moveTo>
                  <a:lnTo>
                    <a:pt x="2344" y="221"/>
                  </a:lnTo>
                  <a:cubicBezTo>
                    <a:pt x="2846" y="690"/>
                    <a:pt x="3144" y="1441"/>
                    <a:pt x="3110" y="2190"/>
                  </a:cubicBezTo>
                  <a:cubicBezTo>
                    <a:pt x="3094" y="2589"/>
                    <a:pt x="3002" y="2958"/>
                    <a:pt x="2832" y="3321"/>
                  </a:cubicBezTo>
                  <a:lnTo>
                    <a:pt x="2770" y="3453"/>
                  </a:lnTo>
                  <a:lnTo>
                    <a:pt x="2691" y="3592"/>
                  </a:lnTo>
                  <a:cubicBezTo>
                    <a:pt x="2684" y="3605"/>
                    <a:pt x="2669" y="3633"/>
                    <a:pt x="2633" y="3687"/>
                  </a:cubicBezTo>
                  <a:lnTo>
                    <a:pt x="2539" y="3820"/>
                  </a:lnTo>
                  <a:cubicBezTo>
                    <a:pt x="2492" y="3892"/>
                    <a:pt x="2421" y="3981"/>
                    <a:pt x="2336" y="4072"/>
                  </a:cubicBezTo>
                  <a:cubicBezTo>
                    <a:pt x="2276" y="4146"/>
                    <a:pt x="2199" y="4224"/>
                    <a:pt x="2119" y="4294"/>
                  </a:cubicBezTo>
                  <a:cubicBezTo>
                    <a:pt x="1862" y="4541"/>
                    <a:pt x="1554" y="4737"/>
                    <a:pt x="1220" y="4881"/>
                  </a:cubicBezTo>
                  <a:lnTo>
                    <a:pt x="1220" y="61708"/>
                  </a:lnTo>
                  <a:lnTo>
                    <a:pt x="1" y="61708"/>
                  </a:lnTo>
                  <a:lnTo>
                    <a:pt x="1" y="63083"/>
                  </a:lnTo>
                  <a:lnTo>
                    <a:pt x="17504" y="63083"/>
                  </a:lnTo>
                  <a:lnTo>
                    <a:pt x="17504" y="61708"/>
                  </a:lnTo>
                  <a:lnTo>
                    <a:pt x="16285" y="61708"/>
                  </a:lnTo>
                  <a:lnTo>
                    <a:pt x="16285" y="4878"/>
                  </a:lnTo>
                  <a:cubicBezTo>
                    <a:pt x="15946" y="4729"/>
                    <a:pt x="15630" y="4527"/>
                    <a:pt x="15362" y="4271"/>
                  </a:cubicBezTo>
                  <a:cubicBezTo>
                    <a:pt x="15305" y="4222"/>
                    <a:pt x="15227" y="4142"/>
                    <a:pt x="15147" y="4046"/>
                  </a:cubicBezTo>
                  <a:cubicBezTo>
                    <a:pt x="15083" y="3977"/>
                    <a:pt x="15012" y="3888"/>
                    <a:pt x="14953" y="3800"/>
                  </a:cubicBezTo>
                  <a:lnTo>
                    <a:pt x="14885" y="3706"/>
                  </a:lnTo>
                  <a:cubicBezTo>
                    <a:pt x="14838" y="3635"/>
                    <a:pt x="14820" y="3603"/>
                    <a:pt x="14812" y="3586"/>
                  </a:cubicBezTo>
                  <a:lnTo>
                    <a:pt x="14744" y="3468"/>
                  </a:lnTo>
                  <a:lnTo>
                    <a:pt x="14678" y="3332"/>
                  </a:lnTo>
                  <a:cubicBezTo>
                    <a:pt x="14502" y="2958"/>
                    <a:pt x="14410" y="2587"/>
                    <a:pt x="14394" y="2189"/>
                  </a:cubicBezTo>
                  <a:cubicBezTo>
                    <a:pt x="14361" y="1451"/>
                    <a:pt x="14654" y="708"/>
                    <a:pt x="15161" y="223"/>
                  </a:cubicBezTo>
                  <a:lnTo>
                    <a:pt x="15161" y="0"/>
                  </a:lnTo>
                  <a:cubicBezTo>
                    <a:pt x="15080" y="8"/>
                    <a:pt x="15012" y="14"/>
                    <a:pt x="15012" y="14"/>
                  </a:cubicBezTo>
                  <a:cubicBezTo>
                    <a:pt x="14946" y="25"/>
                    <a:pt x="14807" y="46"/>
                    <a:pt x="14614" y="65"/>
                  </a:cubicBezTo>
                  <a:cubicBezTo>
                    <a:pt x="14487" y="74"/>
                    <a:pt x="14361" y="86"/>
                    <a:pt x="14221" y="98"/>
                  </a:cubicBezTo>
                  <a:lnTo>
                    <a:pt x="14191" y="101"/>
                  </a:lnTo>
                  <a:cubicBezTo>
                    <a:pt x="13905" y="127"/>
                    <a:pt x="13548" y="158"/>
                    <a:pt x="13151" y="178"/>
                  </a:cubicBezTo>
                  <a:lnTo>
                    <a:pt x="11904" y="241"/>
                  </a:lnTo>
                  <a:cubicBezTo>
                    <a:pt x="11646" y="256"/>
                    <a:pt x="11378" y="270"/>
                    <a:pt x="11102" y="274"/>
                  </a:cubicBezTo>
                  <a:lnTo>
                    <a:pt x="10726" y="285"/>
                  </a:lnTo>
                  <a:cubicBezTo>
                    <a:pt x="10474" y="291"/>
                    <a:pt x="10217" y="298"/>
                    <a:pt x="9956" y="300"/>
                  </a:cubicBezTo>
                  <a:lnTo>
                    <a:pt x="8780" y="310"/>
                  </a:lnTo>
                  <a:lnTo>
                    <a:pt x="7588" y="301"/>
                  </a:lnTo>
                  <a:cubicBezTo>
                    <a:pt x="7315" y="301"/>
                    <a:pt x="7039" y="293"/>
                    <a:pt x="6769" y="286"/>
                  </a:cubicBezTo>
                  <a:lnTo>
                    <a:pt x="6433" y="276"/>
                  </a:lnTo>
                  <a:cubicBezTo>
                    <a:pt x="5936" y="265"/>
                    <a:pt x="5442" y="236"/>
                    <a:pt x="5044" y="215"/>
                  </a:cubicBezTo>
                  <a:lnTo>
                    <a:pt x="4972" y="211"/>
                  </a:lnTo>
                  <a:cubicBezTo>
                    <a:pt x="4771" y="199"/>
                    <a:pt x="4579" y="189"/>
                    <a:pt x="4395" y="180"/>
                  </a:cubicBezTo>
                  <a:cubicBezTo>
                    <a:pt x="4005" y="163"/>
                    <a:pt x="3668" y="127"/>
                    <a:pt x="3399" y="97"/>
                  </a:cubicBezTo>
                  <a:lnTo>
                    <a:pt x="3364" y="93"/>
                  </a:lnTo>
                  <a:cubicBezTo>
                    <a:pt x="3232" y="79"/>
                    <a:pt x="3114" y="65"/>
                    <a:pt x="3006" y="57"/>
                  </a:cubicBezTo>
                  <a:cubicBezTo>
                    <a:pt x="2980" y="56"/>
                    <a:pt x="2940" y="55"/>
                    <a:pt x="2900" y="51"/>
                  </a:cubicBezTo>
                  <a:cubicBezTo>
                    <a:pt x="2900" y="51"/>
                    <a:pt x="2589" y="23"/>
                    <a:pt x="2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71" name="Google Shape;671;p34"/>
            <p:cNvSpPr/>
            <p:nvPr/>
          </p:nvSpPr>
          <p:spPr>
            <a:xfrm>
              <a:off x="3340925" y="454625"/>
              <a:ext cx="596000" cy="181350"/>
            </a:xfrm>
            <a:custGeom>
              <a:avLst/>
              <a:gdLst/>
              <a:ahLst/>
              <a:cxnLst/>
              <a:rect l="l" t="t" r="r" b="b"/>
              <a:pathLst>
                <a:path w="23840" h="7254" extrusionOk="0">
                  <a:moveTo>
                    <a:pt x="18486" y="1"/>
                  </a:moveTo>
                  <a:lnTo>
                    <a:pt x="17604" y="11"/>
                  </a:lnTo>
                  <a:cubicBezTo>
                    <a:pt x="17577" y="12"/>
                    <a:pt x="17548" y="13"/>
                    <a:pt x="17527" y="15"/>
                  </a:cubicBezTo>
                  <a:cubicBezTo>
                    <a:pt x="17511" y="17"/>
                    <a:pt x="17492" y="19"/>
                    <a:pt x="17475" y="23"/>
                  </a:cubicBezTo>
                  <a:lnTo>
                    <a:pt x="17309" y="32"/>
                  </a:lnTo>
                  <a:cubicBezTo>
                    <a:pt x="17018" y="45"/>
                    <a:pt x="16670" y="62"/>
                    <a:pt x="16274" y="71"/>
                  </a:cubicBezTo>
                  <a:cubicBezTo>
                    <a:pt x="16068" y="75"/>
                    <a:pt x="15850" y="81"/>
                    <a:pt x="15622" y="88"/>
                  </a:cubicBezTo>
                  <a:cubicBezTo>
                    <a:pt x="15196" y="99"/>
                    <a:pt x="14736" y="111"/>
                    <a:pt x="14255" y="116"/>
                  </a:cubicBezTo>
                  <a:lnTo>
                    <a:pt x="11940" y="135"/>
                  </a:lnTo>
                  <a:lnTo>
                    <a:pt x="9621" y="117"/>
                  </a:lnTo>
                  <a:cubicBezTo>
                    <a:pt x="9140" y="116"/>
                    <a:pt x="8683" y="101"/>
                    <a:pt x="8258" y="90"/>
                  </a:cubicBezTo>
                  <a:cubicBezTo>
                    <a:pt x="8028" y="84"/>
                    <a:pt x="7809" y="78"/>
                    <a:pt x="7601" y="74"/>
                  </a:cubicBezTo>
                  <a:cubicBezTo>
                    <a:pt x="7212" y="64"/>
                    <a:pt x="6868" y="48"/>
                    <a:pt x="6580" y="34"/>
                  </a:cubicBezTo>
                  <a:lnTo>
                    <a:pt x="6320" y="19"/>
                  </a:lnTo>
                  <a:cubicBezTo>
                    <a:pt x="6292" y="16"/>
                    <a:pt x="6263" y="12"/>
                    <a:pt x="6232" y="12"/>
                  </a:cubicBezTo>
                  <a:lnTo>
                    <a:pt x="6023" y="9"/>
                  </a:lnTo>
                  <a:cubicBezTo>
                    <a:pt x="5860" y="4"/>
                    <a:pt x="5726" y="3"/>
                    <a:pt x="5644" y="3"/>
                  </a:cubicBezTo>
                  <a:lnTo>
                    <a:pt x="5352" y="2"/>
                  </a:lnTo>
                  <a:cubicBezTo>
                    <a:pt x="5047" y="2"/>
                    <a:pt x="4772" y="8"/>
                    <a:pt x="4484" y="22"/>
                  </a:cubicBezTo>
                  <a:cubicBezTo>
                    <a:pt x="4087" y="46"/>
                    <a:pt x="3657" y="81"/>
                    <a:pt x="3169" y="192"/>
                  </a:cubicBezTo>
                  <a:cubicBezTo>
                    <a:pt x="2745" y="288"/>
                    <a:pt x="2123" y="494"/>
                    <a:pt x="1554" y="942"/>
                  </a:cubicBezTo>
                  <a:cubicBezTo>
                    <a:pt x="1273" y="1178"/>
                    <a:pt x="1057" y="1401"/>
                    <a:pt x="899" y="1609"/>
                  </a:cubicBezTo>
                  <a:cubicBezTo>
                    <a:pt x="812" y="1712"/>
                    <a:pt x="741" y="1817"/>
                    <a:pt x="672" y="1917"/>
                  </a:cubicBezTo>
                  <a:lnTo>
                    <a:pt x="550" y="2099"/>
                  </a:lnTo>
                  <a:lnTo>
                    <a:pt x="443" y="2286"/>
                  </a:lnTo>
                  <a:cubicBezTo>
                    <a:pt x="425" y="2319"/>
                    <a:pt x="402" y="2358"/>
                    <a:pt x="377" y="2413"/>
                  </a:cubicBezTo>
                  <a:lnTo>
                    <a:pt x="262" y="2668"/>
                  </a:lnTo>
                  <a:cubicBezTo>
                    <a:pt x="237" y="2727"/>
                    <a:pt x="218" y="2787"/>
                    <a:pt x="199" y="2845"/>
                  </a:cubicBezTo>
                  <a:lnTo>
                    <a:pt x="175" y="2919"/>
                  </a:lnTo>
                  <a:cubicBezTo>
                    <a:pt x="123" y="3078"/>
                    <a:pt x="83" y="3248"/>
                    <a:pt x="56" y="3439"/>
                  </a:cubicBezTo>
                  <a:cubicBezTo>
                    <a:pt x="0" y="3779"/>
                    <a:pt x="4" y="4141"/>
                    <a:pt x="66" y="4515"/>
                  </a:cubicBezTo>
                  <a:cubicBezTo>
                    <a:pt x="179" y="5220"/>
                    <a:pt x="531" y="5892"/>
                    <a:pt x="1059" y="6405"/>
                  </a:cubicBezTo>
                  <a:cubicBezTo>
                    <a:pt x="1333" y="6665"/>
                    <a:pt x="1631" y="6868"/>
                    <a:pt x="1948" y="7010"/>
                  </a:cubicBezTo>
                  <a:cubicBezTo>
                    <a:pt x="2293" y="7166"/>
                    <a:pt x="2648" y="7245"/>
                    <a:pt x="3031" y="7253"/>
                  </a:cubicBezTo>
                  <a:lnTo>
                    <a:pt x="3088" y="7253"/>
                  </a:lnTo>
                  <a:cubicBezTo>
                    <a:pt x="3782" y="7253"/>
                    <a:pt x="4465" y="6982"/>
                    <a:pt x="4951" y="6520"/>
                  </a:cubicBezTo>
                  <a:cubicBezTo>
                    <a:pt x="5011" y="6465"/>
                    <a:pt x="5072" y="6405"/>
                    <a:pt x="5129" y="6336"/>
                  </a:cubicBezTo>
                  <a:cubicBezTo>
                    <a:pt x="5196" y="6264"/>
                    <a:pt x="5249" y="6197"/>
                    <a:pt x="5290" y="6135"/>
                  </a:cubicBezTo>
                  <a:lnTo>
                    <a:pt x="5376" y="6013"/>
                  </a:lnTo>
                  <a:cubicBezTo>
                    <a:pt x="5403" y="5972"/>
                    <a:pt x="5406" y="5966"/>
                    <a:pt x="5407" y="5966"/>
                  </a:cubicBezTo>
                  <a:lnTo>
                    <a:pt x="5487" y="5824"/>
                  </a:lnTo>
                  <a:lnTo>
                    <a:pt x="5540" y="5715"/>
                  </a:lnTo>
                  <a:cubicBezTo>
                    <a:pt x="5680" y="5415"/>
                    <a:pt x="5755" y="5110"/>
                    <a:pt x="5769" y="4781"/>
                  </a:cubicBezTo>
                  <a:cubicBezTo>
                    <a:pt x="5797" y="4160"/>
                    <a:pt x="5543" y="3536"/>
                    <a:pt x="5117" y="3160"/>
                  </a:cubicBezTo>
                  <a:cubicBezTo>
                    <a:pt x="4801" y="2860"/>
                    <a:pt x="4373" y="2688"/>
                    <a:pt x="3945" y="2688"/>
                  </a:cubicBezTo>
                  <a:cubicBezTo>
                    <a:pt x="3846" y="2688"/>
                    <a:pt x="3749" y="2697"/>
                    <a:pt x="3663" y="2715"/>
                  </a:cubicBezTo>
                  <a:cubicBezTo>
                    <a:pt x="3219" y="2791"/>
                    <a:pt x="2827" y="3084"/>
                    <a:pt x="2666" y="3459"/>
                  </a:cubicBezTo>
                  <a:cubicBezTo>
                    <a:pt x="2512" y="3793"/>
                    <a:pt x="2527" y="4080"/>
                    <a:pt x="2535" y="4203"/>
                  </a:cubicBezTo>
                  <a:lnTo>
                    <a:pt x="2548" y="4445"/>
                  </a:lnTo>
                  <a:lnTo>
                    <a:pt x="3039" y="4445"/>
                  </a:lnTo>
                  <a:lnTo>
                    <a:pt x="3293" y="4439"/>
                  </a:lnTo>
                  <a:lnTo>
                    <a:pt x="3294" y="4186"/>
                  </a:lnTo>
                  <a:cubicBezTo>
                    <a:pt x="3294" y="4094"/>
                    <a:pt x="3304" y="3956"/>
                    <a:pt x="3380" y="3818"/>
                  </a:cubicBezTo>
                  <a:cubicBezTo>
                    <a:pt x="3437" y="3712"/>
                    <a:pt x="3572" y="3593"/>
                    <a:pt x="3790" y="3571"/>
                  </a:cubicBezTo>
                  <a:cubicBezTo>
                    <a:pt x="3815" y="3566"/>
                    <a:pt x="3842" y="3566"/>
                    <a:pt x="3868" y="3566"/>
                  </a:cubicBezTo>
                  <a:cubicBezTo>
                    <a:pt x="4085" y="3566"/>
                    <a:pt x="4295" y="3663"/>
                    <a:pt x="4453" y="3837"/>
                  </a:cubicBezTo>
                  <a:cubicBezTo>
                    <a:pt x="4657" y="4050"/>
                    <a:pt x="4756" y="4373"/>
                    <a:pt x="4716" y="4701"/>
                  </a:cubicBezTo>
                  <a:cubicBezTo>
                    <a:pt x="4697" y="4869"/>
                    <a:pt x="4638" y="5049"/>
                    <a:pt x="4554" y="5197"/>
                  </a:cubicBezTo>
                  <a:lnTo>
                    <a:pt x="4528" y="5245"/>
                  </a:lnTo>
                  <a:cubicBezTo>
                    <a:pt x="4528" y="5245"/>
                    <a:pt x="4452" y="5356"/>
                    <a:pt x="4444" y="5368"/>
                  </a:cubicBezTo>
                  <a:lnTo>
                    <a:pt x="4443" y="5367"/>
                  </a:lnTo>
                  <a:lnTo>
                    <a:pt x="4382" y="5438"/>
                  </a:lnTo>
                  <a:cubicBezTo>
                    <a:pt x="4357" y="5470"/>
                    <a:pt x="4328" y="5500"/>
                    <a:pt x="4289" y="5537"/>
                  </a:cubicBezTo>
                  <a:cubicBezTo>
                    <a:pt x="4259" y="5567"/>
                    <a:pt x="4231" y="5596"/>
                    <a:pt x="4184" y="5629"/>
                  </a:cubicBezTo>
                  <a:cubicBezTo>
                    <a:pt x="3926" y="5839"/>
                    <a:pt x="3585" y="5958"/>
                    <a:pt x="3249" y="5958"/>
                  </a:cubicBezTo>
                  <a:cubicBezTo>
                    <a:pt x="3201" y="5958"/>
                    <a:pt x="3154" y="5955"/>
                    <a:pt x="3102" y="5950"/>
                  </a:cubicBezTo>
                  <a:cubicBezTo>
                    <a:pt x="2923" y="5933"/>
                    <a:pt x="2723" y="5873"/>
                    <a:pt x="2567" y="5787"/>
                  </a:cubicBezTo>
                  <a:cubicBezTo>
                    <a:pt x="2398" y="5696"/>
                    <a:pt x="2238" y="5566"/>
                    <a:pt x="2093" y="5405"/>
                  </a:cubicBezTo>
                  <a:cubicBezTo>
                    <a:pt x="1818" y="5091"/>
                    <a:pt x="1652" y="4702"/>
                    <a:pt x="1625" y="4310"/>
                  </a:cubicBezTo>
                  <a:cubicBezTo>
                    <a:pt x="1608" y="4101"/>
                    <a:pt x="1621" y="3909"/>
                    <a:pt x="1664" y="3737"/>
                  </a:cubicBezTo>
                  <a:cubicBezTo>
                    <a:pt x="1690" y="3630"/>
                    <a:pt x="1715" y="3547"/>
                    <a:pt x="1745" y="3478"/>
                  </a:cubicBezTo>
                  <a:cubicBezTo>
                    <a:pt x="1745" y="3478"/>
                    <a:pt x="1791" y="3366"/>
                    <a:pt x="1795" y="3360"/>
                  </a:cubicBezTo>
                  <a:cubicBezTo>
                    <a:pt x="1820" y="3316"/>
                    <a:pt x="1844" y="3274"/>
                    <a:pt x="1869" y="3223"/>
                  </a:cubicBezTo>
                  <a:cubicBezTo>
                    <a:pt x="1874" y="3214"/>
                    <a:pt x="1989" y="3045"/>
                    <a:pt x="1989" y="3045"/>
                  </a:cubicBezTo>
                  <a:lnTo>
                    <a:pt x="2083" y="2929"/>
                  </a:lnTo>
                  <a:cubicBezTo>
                    <a:pt x="2130" y="2871"/>
                    <a:pt x="2176" y="2812"/>
                    <a:pt x="2241" y="2748"/>
                  </a:cubicBezTo>
                  <a:cubicBezTo>
                    <a:pt x="2365" y="2606"/>
                    <a:pt x="2500" y="2502"/>
                    <a:pt x="2641" y="2398"/>
                  </a:cubicBezTo>
                  <a:cubicBezTo>
                    <a:pt x="2895" y="2233"/>
                    <a:pt x="3181" y="2130"/>
                    <a:pt x="3538" y="2078"/>
                  </a:cubicBezTo>
                  <a:cubicBezTo>
                    <a:pt x="3754" y="2047"/>
                    <a:pt x="3992" y="2032"/>
                    <a:pt x="4285" y="2032"/>
                  </a:cubicBezTo>
                  <a:cubicBezTo>
                    <a:pt x="4367" y="2032"/>
                    <a:pt x="4446" y="2033"/>
                    <a:pt x="4521" y="2034"/>
                  </a:cubicBezTo>
                  <a:cubicBezTo>
                    <a:pt x="4787" y="2042"/>
                    <a:pt x="5056" y="2055"/>
                    <a:pt x="5342" y="2080"/>
                  </a:cubicBezTo>
                  <a:lnTo>
                    <a:pt x="6125" y="2151"/>
                  </a:lnTo>
                  <a:cubicBezTo>
                    <a:pt x="6150" y="2153"/>
                    <a:pt x="6175" y="2155"/>
                    <a:pt x="6187" y="2155"/>
                  </a:cubicBezTo>
                  <a:lnTo>
                    <a:pt x="6193" y="2155"/>
                  </a:lnTo>
                  <a:cubicBezTo>
                    <a:pt x="6318" y="2163"/>
                    <a:pt x="6458" y="2179"/>
                    <a:pt x="6613" y="2196"/>
                  </a:cubicBezTo>
                  <a:cubicBezTo>
                    <a:pt x="6877" y="2225"/>
                    <a:pt x="7206" y="2263"/>
                    <a:pt x="7588" y="2278"/>
                  </a:cubicBezTo>
                  <a:cubicBezTo>
                    <a:pt x="7795" y="2286"/>
                    <a:pt x="8014" y="2300"/>
                    <a:pt x="8244" y="2312"/>
                  </a:cubicBezTo>
                  <a:cubicBezTo>
                    <a:pt x="8660" y="2337"/>
                    <a:pt x="9132" y="2362"/>
                    <a:pt x="9617" y="2373"/>
                  </a:cubicBezTo>
                  <a:lnTo>
                    <a:pt x="9955" y="2383"/>
                  </a:lnTo>
                  <a:cubicBezTo>
                    <a:pt x="10219" y="2391"/>
                    <a:pt x="10491" y="2398"/>
                    <a:pt x="10762" y="2398"/>
                  </a:cubicBezTo>
                  <a:lnTo>
                    <a:pt x="11945" y="2407"/>
                  </a:lnTo>
                  <a:lnTo>
                    <a:pt x="13122" y="2397"/>
                  </a:lnTo>
                  <a:cubicBezTo>
                    <a:pt x="13379" y="2394"/>
                    <a:pt x="13633" y="2387"/>
                    <a:pt x="13881" y="2381"/>
                  </a:cubicBezTo>
                  <a:lnTo>
                    <a:pt x="14265" y="2371"/>
                  </a:lnTo>
                  <a:cubicBezTo>
                    <a:pt x="14533" y="2367"/>
                    <a:pt x="14796" y="2352"/>
                    <a:pt x="15049" y="2340"/>
                  </a:cubicBezTo>
                  <a:lnTo>
                    <a:pt x="16297" y="2275"/>
                  </a:lnTo>
                  <a:cubicBezTo>
                    <a:pt x="16690" y="2255"/>
                    <a:pt x="17045" y="2224"/>
                    <a:pt x="17330" y="2198"/>
                  </a:cubicBezTo>
                  <a:cubicBezTo>
                    <a:pt x="17480" y="2186"/>
                    <a:pt x="17615" y="2172"/>
                    <a:pt x="17738" y="2163"/>
                  </a:cubicBezTo>
                  <a:cubicBezTo>
                    <a:pt x="17905" y="2148"/>
                    <a:pt x="18039" y="2129"/>
                    <a:pt x="18116" y="2115"/>
                  </a:cubicBezTo>
                  <a:lnTo>
                    <a:pt x="18491" y="2080"/>
                  </a:lnTo>
                  <a:cubicBezTo>
                    <a:pt x="18783" y="2055"/>
                    <a:pt x="19055" y="2040"/>
                    <a:pt x="19322" y="2033"/>
                  </a:cubicBezTo>
                  <a:cubicBezTo>
                    <a:pt x="19399" y="2032"/>
                    <a:pt x="19479" y="2030"/>
                    <a:pt x="19561" y="2030"/>
                  </a:cubicBezTo>
                  <a:cubicBezTo>
                    <a:pt x="19855" y="2030"/>
                    <a:pt x="20094" y="2045"/>
                    <a:pt x="20308" y="2076"/>
                  </a:cubicBezTo>
                  <a:cubicBezTo>
                    <a:pt x="20666" y="2130"/>
                    <a:pt x="20951" y="2232"/>
                    <a:pt x="21193" y="2388"/>
                  </a:cubicBezTo>
                  <a:cubicBezTo>
                    <a:pt x="21346" y="2500"/>
                    <a:pt x="21480" y="2603"/>
                    <a:pt x="21619" y="2761"/>
                  </a:cubicBezTo>
                  <a:cubicBezTo>
                    <a:pt x="21669" y="2809"/>
                    <a:pt x="21715" y="2869"/>
                    <a:pt x="21761" y="2926"/>
                  </a:cubicBezTo>
                  <a:lnTo>
                    <a:pt x="21816" y="2996"/>
                  </a:lnTo>
                  <a:lnTo>
                    <a:pt x="21841" y="3025"/>
                  </a:lnTo>
                  <a:lnTo>
                    <a:pt x="21921" y="3146"/>
                  </a:lnTo>
                  <a:lnTo>
                    <a:pt x="21923" y="3146"/>
                  </a:lnTo>
                  <a:lnTo>
                    <a:pt x="21953" y="3189"/>
                  </a:lnTo>
                  <a:cubicBezTo>
                    <a:pt x="21962" y="3201"/>
                    <a:pt x="21969" y="3212"/>
                    <a:pt x="21978" y="3230"/>
                  </a:cubicBezTo>
                  <a:cubicBezTo>
                    <a:pt x="21999" y="3273"/>
                    <a:pt x="22024" y="3316"/>
                    <a:pt x="22041" y="3345"/>
                  </a:cubicBezTo>
                  <a:cubicBezTo>
                    <a:pt x="22052" y="3363"/>
                    <a:pt x="22060" y="3387"/>
                    <a:pt x="22070" y="3408"/>
                  </a:cubicBezTo>
                  <a:lnTo>
                    <a:pt x="22097" y="3471"/>
                  </a:lnTo>
                  <a:cubicBezTo>
                    <a:pt x="22128" y="3543"/>
                    <a:pt x="22153" y="3628"/>
                    <a:pt x="22182" y="3738"/>
                  </a:cubicBezTo>
                  <a:cubicBezTo>
                    <a:pt x="22224" y="3906"/>
                    <a:pt x="22236" y="4099"/>
                    <a:pt x="22220" y="4311"/>
                  </a:cubicBezTo>
                  <a:cubicBezTo>
                    <a:pt x="22192" y="4701"/>
                    <a:pt x="22026" y="5089"/>
                    <a:pt x="21754" y="5400"/>
                  </a:cubicBezTo>
                  <a:cubicBezTo>
                    <a:pt x="21608" y="5564"/>
                    <a:pt x="21445" y="5694"/>
                    <a:pt x="21276" y="5786"/>
                  </a:cubicBezTo>
                  <a:cubicBezTo>
                    <a:pt x="21122" y="5871"/>
                    <a:pt x="20922" y="5931"/>
                    <a:pt x="20741" y="5948"/>
                  </a:cubicBezTo>
                  <a:cubicBezTo>
                    <a:pt x="20693" y="5953"/>
                    <a:pt x="20644" y="5957"/>
                    <a:pt x="20597" y="5957"/>
                  </a:cubicBezTo>
                  <a:cubicBezTo>
                    <a:pt x="20261" y="5957"/>
                    <a:pt x="19920" y="5838"/>
                    <a:pt x="19649" y="5619"/>
                  </a:cubicBezTo>
                  <a:cubicBezTo>
                    <a:pt x="19615" y="5594"/>
                    <a:pt x="19587" y="5567"/>
                    <a:pt x="19547" y="5527"/>
                  </a:cubicBezTo>
                  <a:cubicBezTo>
                    <a:pt x="19516" y="5500"/>
                    <a:pt x="19487" y="5470"/>
                    <a:pt x="19455" y="5429"/>
                  </a:cubicBezTo>
                  <a:lnTo>
                    <a:pt x="19395" y="5358"/>
                  </a:lnTo>
                  <a:lnTo>
                    <a:pt x="19328" y="5263"/>
                  </a:lnTo>
                  <a:lnTo>
                    <a:pt x="19291" y="5196"/>
                  </a:lnTo>
                  <a:cubicBezTo>
                    <a:pt x="19207" y="5048"/>
                    <a:pt x="19148" y="4868"/>
                    <a:pt x="19128" y="4699"/>
                  </a:cubicBezTo>
                  <a:cubicBezTo>
                    <a:pt x="19090" y="4371"/>
                    <a:pt x="19188" y="4049"/>
                    <a:pt x="19399" y="3828"/>
                  </a:cubicBezTo>
                  <a:cubicBezTo>
                    <a:pt x="19549" y="3660"/>
                    <a:pt x="19761" y="3563"/>
                    <a:pt x="19978" y="3563"/>
                  </a:cubicBezTo>
                  <a:cubicBezTo>
                    <a:pt x="20003" y="3563"/>
                    <a:pt x="20030" y="3565"/>
                    <a:pt x="20060" y="3568"/>
                  </a:cubicBezTo>
                  <a:cubicBezTo>
                    <a:pt x="20272" y="3591"/>
                    <a:pt x="20408" y="3711"/>
                    <a:pt x="20467" y="3819"/>
                  </a:cubicBezTo>
                  <a:cubicBezTo>
                    <a:pt x="20539" y="3947"/>
                    <a:pt x="20549" y="4078"/>
                    <a:pt x="20551" y="4165"/>
                  </a:cubicBezTo>
                  <a:lnTo>
                    <a:pt x="20556" y="4415"/>
                  </a:lnTo>
                  <a:lnTo>
                    <a:pt x="21300" y="4415"/>
                  </a:lnTo>
                  <a:lnTo>
                    <a:pt x="21311" y="4173"/>
                  </a:lnTo>
                  <a:cubicBezTo>
                    <a:pt x="21318" y="4006"/>
                    <a:pt x="21315" y="3750"/>
                    <a:pt x="21182" y="3463"/>
                  </a:cubicBezTo>
                  <a:cubicBezTo>
                    <a:pt x="21016" y="3084"/>
                    <a:pt x="20625" y="2789"/>
                    <a:pt x="20190" y="2716"/>
                  </a:cubicBezTo>
                  <a:cubicBezTo>
                    <a:pt x="20097" y="2697"/>
                    <a:pt x="19999" y="2686"/>
                    <a:pt x="19900" y="2686"/>
                  </a:cubicBezTo>
                  <a:cubicBezTo>
                    <a:pt x="19471" y="2686"/>
                    <a:pt x="19044" y="2859"/>
                    <a:pt x="18735" y="3152"/>
                  </a:cubicBezTo>
                  <a:cubicBezTo>
                    <a:pt x="18301" y="3535"/>
                    <a:pt x="18049" y="4157"/>
                    <a:pt x="18076" y="4778"/>
                  </a:cubicBezTo>
                  <a:cubicBezTo>
                    <a:pt x="18090" y="5107"/>
                    <a:pt x="18166" y="5413"/>
                    <a:pt x="18307" y="5718"/>
                  </a:cubicBezTo>
                  <a:lnTo>
                    <a:pt x="18366" y="5839"/>
                  </a:lnTo>
                  <a:lnTo>
                    <a:pt x="18435" y="5961"/>
                  </a:lnTo>
                  <a:cubicBezTo>
                    <a:pt x="18438" y="5966"/>
                    <a:pt x="18440" y="5972"/>
                    <a:pt x="18472" y="6020"/>
                  </a:cubicBezTo>
                  <a:lnTo>
                    <a:pt x="18548" y="6127"/>
                  </a:lnTo>
                  <a:cubicBezTo>
                    <a:pt x="18594" y="6195"/>
                    <a:pt x="18648" y="6263"/>
                    <a:pt x="18707" y="6326"/>
                  </a:cubicBezTo>
                  <a:cubicBezTo>
                    <a:pt x="18773" y="6405"/>
                    <a:pt x="18833" y="6465"/>
                    <a:pt x="18884" y="6510"/>
                  </a:cubicBezTo>
                  <a:cubicBezTo>
                    <a:pt x="19378" y="6981"/>
                    <a:pt x="20061" y="7251"/>
                    <a:pt x="20754" y="7251"/>
                  </a:cubicBezTo>
                  <a:lnTo>
                    <a:pt x="20809" y="7251"/>
                  </a:lnTo>
                  <a:cubicBezTo>
                    <a:pt x="21193" y="7243"/>
                    <a:pt x="21548" y="7163"/>
                    <a:pt x="21894" y="7009"/>
                  </a:cubicBezTo>
                  <a:cubicBezTo>
                    <a:pt x="22210" y="6866"/>
                    <a:pt x="22508" y="6664"/>
                    <a:pt x="22784" y="6402"/>
                  </a:cubicBezTo>
                  <a:cubicBezTo>
                    <a:pt x="23311" y="5891"/>
                    <a:pt x="23662" y="5219"/>
                    <a:pt x="23774" y="4512"/>
                  </a:cubicBezTo>
                  <a:cubicBezTo>
                    <a:pt x="23836" y="4140"/>
                    <a:pt x="23840" y="3777"/>
                    <a:pt x="23785" y="3439"/>
                  </a:cubicBezTo>
                  <a:cubicBezTo>
                    <a:pt x="23758" y="3245"/>
                    <a:pt x="23718" y="3075"/>
                    <a:pt x="23663" y="2912"/>
                  </a:cubicBezTo>
                  <a:lnTo>
                    <a:pt x="23641" y="2842"/>
                  </a:lnTo>
                  <a:cubicBezTo>
                    <a:pt x="23621" y="2783"/>
                    <a:pt x="23603" y="2725"/>
                    <a:pt x="23574" y="2653"/>
                  </a:cubicBezTo>
                  <a:lnTo>
                    <a:pt x="23462" y="2409"/>
                  </a:lnTo>
                  <a:cubicBezTo>
                    <a:pt x="23438" y="2355"/>
                    <a:pt x="23416" y="2315"/>
                    <a:pt x="23400" y="2289"/>
                  </a:cubicBezTo>
                  <a:lnTo>
                    <a:pt x="23293" y="2102"/>
                  </a:lnTo>
                  <a:lnTo>
                    <a:pt x="23261" y="2052"/>
                  </a:lnTo>
                  <a:lnTo>
                    <a:pt x="23168" y="1916"/>
                  </a:lnTo>
                  <a:cubicBezTo>
                    <a:pt x="23098" y="1814"/>
                    <a:pt x="23028" y="1711"/>
                    <a:pt x="22949" y="1619"/>
                  </a:cubicBezTo>
                  <a:cubicBezTo>
                    <a:pt x="22783" y="1399"/>
                    <a:pt x="22567" y="1177"/>
                    <a:pt x="22279" y="936"/>
                  </a:cubicBezTo>
                  <a:cubicBezTo>
                    <a:pt x="21717" y="493"/>
                    <a:pt x="21095" y="286"/>
                    <a:pt x="20671" y="191"/>
                  </a:cubicBezTo>
                  <a:cubicBezTo>
                    <a:pt x="20182" y="80"/>
                    <a:pt x="19752" y="45"/>
                    <a:pt x="19352" y="21"/>
                  </a:cubicBezTo>
                  <a:cubicBezTo>
                    <a:pt x="19067" y="7"/>
                    <a:pt x="18793" y="1"/>
                    <a:pt x="184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72" name="Google Shape;672;p34"/>
            <p:cNvSpPr/>
            <p:nvPr/>
          </p:nvSpPr>
          <p:spPr>
            <a:xfrm>
              <a:off x="3349300" y="2190200"/>
              <a:ext cx="579325" cy="89275"/>
            </a:xfrm>
            <a:custGeom>
              <a:avLst/>
              <a:gdLst/>
              <a:ahLst/>
              <a:cxnLst/>
              <a:rect l="l" t="t" r="r" b="b"/>
              <a:pathLst>
                <a:path w="23173" h="3571" extrusionOk="0">
                  <a:moveTo>
                    <a:pt x="1" y="0"/>
                  </a:moveTo>
                  <a:lnTo>
                    <a:pt x="1" y="3570"/>
                  </a:lnTo>
                  <a:lnTo>
                    <a:pt x="23172" y="3570"/>
                  </a:lnTo>
                  <a:lnTo>
                    <a:pt x="2317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73" name="Google Shape;673;p34"/>
            <p:cNvSpPr/>
            <p:nvPr/>
          </p:nvSpPr>
          <p:spPr>
            <a:xfrm>
              <a:off x="3369175" y="2124025"/>
              <a:ext cx="539550" cy="39550"/>
            </a:xfrm>
            <a:custGeom>
              <a:avLst/>
              <a:gdLst/>
              <a:ahLst/>
              <a:cxnLst/>
              <a:rect l="l" t="t" r="r" b="b"/>
              <a:pathLst>
                <a:path w="21582" h="1582" extrusionOk="0">
                  <a:moveTo>
                    <a:pt x="1" y="1"/>
                  </a:moveTo>
                  <a:lnTo>
                    <a:pt x="1" y="1582"/>
                  </a:lnTo>
                  <a:lnTo>
                    <a:pt x="21581" y="1582"/>
                  </a:lnTo>
                  <a:lnTo>
                    <a:pt x="215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74" name="Google Shape;674;p34"/>
            <p:cNvSpPr/>
            <p:nvPr/>
          </p:nvSpPr>
          <p:spPr>
            <a:xfrm>
              <a:off x="3398875" y="383350"/>
              <a:ext cx="480150" cy="56500"/>
            </a:xfrm>
            <a:custGeom>
              <a:avLst/>
              <a:gdLst/>
              <a:ahLst/>
              <a:cxnLst/>
              <a:rect l="l" t="t" r="r" b="b"/>
              <a:pathLst>
                <a:path w="19206" h="2260" extrusionOk="0">
                  <a:moveTo>
                    <a:pt x="1" y="0"/>
                  </a:moveTo>
                  <a:lnTo>
                    <a:pt x="1" y="2260"/>
                  </a:lnTo>
                  <a:lnTo>
                    <a:pt x="19205" y="2260"/>
                  </a:lnTo>
                  <a:lnTo>
                    <a:pt x="192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75" name="Google Shape;675;p34"/>
            <p:cNvSpPr/>
            <p:nvPr/>
          </p:nvSpPr>
          <p:spPr>
            <a:xfrm>
              <a:off x="3372625" y="344550"/>
              <a:ext cx="532675" cy="28250"/>
            </a:xfrm>
            <a:custGeom>
              <a:avLst/>
              <a:gdLst/>
              <a:ahLst/>
              <a:cxnLst/>
              <a:rect l="l" t="t" r="r" b="b"/>
              <a:pathLst>
                <a:path w="21307" h="1130" extrusionOk="0">
                  <a:moveTo>
                    <a:pt x="0" y="0"/>
                  </a:moveTo>
                  <a:lnTo>
                    <a:pt x="0" y="1129"/>
                  </a:lnTo>
                  <a:lnTo>
                    <a:pt x="21307" y="1129"/>
                  </a:lnTo>
                  <a:lnTo>
                    <a:pt x="2130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676" name="Google Shape;676;p34"/>
          <p:cNvGrpSpPr/>
          <p:nvPr/>
        </p:nvGrpSpPr>
        <p:grpSpPr>
          <a:xfrm>
            <a:off x="-869192" y="-902"/>
            <a:ext cx="1584287" cy="5143418"/>
            <a:chOff x="3340925" y="344550"/>
            <a:chExt cx="596000" cy="1934925"/>
          </a:xfrm>
        </p:grpSpPr>
        <p:sp>
          <p:nvSpPr>
            <p:cNvPr id="677" name="Google Shape;677;p34"/>
            <p:cNvSpPr/>
            <p:nvPr/>
          </p:nvSpPr>
          <p:spPr>
            <a:xfrm>
              <a:off x="3420175" y="519875"/>
              <a:ext cx="437625" cy="1577075"/>
            </a:xfrm>
            <a:custGeom>
              <a:avLst/>
              <a:gdLst/>
              <a:ahLst/>
              <a:cxnLst/>
              <a:rect l="l" t="t" r="r" b="b"/>
              <a:pathLst>
                <a:path w="17505" h="63083" extrusionOk="0">
                  <a:moveTo>
                    <a:pt x="7113" y="4269"/>
                  </a:moveTo>
                  <a:lnTo>
                    <a:pt x="7113" y="61708"/>
                  </a:lnTo>
                  <a:lnTo>
                    <a:pt x="4500" y="61708"/>
                  </a:lnTo>
                  <a:lnTo>
                    <a:pt x="4500" y="4269"/>
                  </a:lnTo>
                  <a:close/>
                  <a:moveTo>
                    <a:pt x="13003" y="4269"/>
                  </a:moveTo>
                  <a:lnTo>
                    <a:pt x="13003" y="61708"/>
                  </a:lnTo>
                  <a:lnTo>
                    <a:pt x="10391" y="61708"/>
                  </a:lnTo>
                  <a:lnTo>
                    <a:pt x="10391" y="4269"/>
                  </a:lnTo>
                  <a:close/>
                  <a:moveTo>
                    <a:pt x="2344" y="0"/>
                  </a:moveTo>
                  <a:lnTo>
                    <a:pt x="2344" y="221"/>
                  </a:lnTo>
                  <a:cubicBezTo>
                    <a:pt x="2846" y="690"/>
                    <a:pt x="3144" y="1441"/>
                    <a:pt x="3110" y="2190"/>
                  </a:cubicBezTo>
                  <a:cubicBezTo>
                    <a:pt x="3094" y="2589"/>
                    <a:pt x="3002" y="2958"/>
                    <a:pt x="2832" y="3321"/>
                  </a:cubicBezTo>
                  <a:lnTo>
                    <a:pt x="2770" y="3453"/>
                  </a:lnTo>
                  <a:lnTo>
                    <a:pt x="2691" y="3592"/>
                  </a:lnTo>
                  <a:cubicBezTo>
                    <a:pt x="2684" y="3605"/>
                    <a:pt x="2669" y="3633"/>
                    <a:pt x="2633" y="3687"/>
                  </a:cubicBezTo>
                  <a:lnTo>
                    <a:pt x="2539" y="3820"/>
                  </a:lnTo>
                  <a:cubicBezTo>
                    <a:pt x="2492" y="3892"/>
                    <a:pt x="2421" y="3981"/>
                    <a:pt x="2336" y="4072"/>
                  </a:cubicBezTo>
                  <a:cubicBezTo>
                    <a:pt x="2276" y="4146"/>
                    <a:pt x="2199" y="4224"/>
                    <a:pt x="2119" y="4294"/>
                  </a:cubicBezTo>
                  <a:cubicBezTo>
                    <a:pt x="1862" y="4541"/>
                    <a:pt x="1554" y="4737"/>
                    <a:pt x="1220" y="4881"/>
                  </a:cubicBezTo>
                  <a:lnTo>
                    <a:pt x="1220" y="61708"/>
                  </a:lnTo>
                  <a:lnTo>
                    <a:pt x="1" y="61708"/>
                  </a:lnTo>
                  <a:lnTo>
                    <a:pt x="1" y="63083"/>
                  </a:lnTo>
                  <a:lnTo>
                    <a:pt x="17504" y="63083"/>
                  </a:lnTo>
                  <a:lnTo>
                    <a:pt x="17504" y="61708"/>
                  </a:lnTo>
                  <a:lnTo>
                    <a:pt x="16285" y="61708"/>
                  </a:lnTo>
                  <a:lnTo>
                    <a:pt x="16285" y="4878"/>
                  </a:lnTo>
                  <a:cubicBezTo>
                    <a:pt x="15946" y="4729"/>
                    <a:pt x="15630" y="4527"/>
                    <a:pt x="15362" y="4271"/>
                  </a:cubicBezTo>
                  <a:cubicBezTo>
                    <a:pt x="15305" y="4222"/>
                    <a:pt x="15227" y="4142"/>
                    <a:pt x="15147" y="4046"/>
                  </a:cubicBezTo>
                  <a:cubicBezTo>
                    <a:pt x="15083" y="3977"/>
                    <a:pt x="15012" y="3888"/>
                    <a:pt x="14953" y="3800"/>
                  </a:cubicBezTo>
                  <a:lnTo>
                    <a:pt x="14885" y="3706"/>
                  </a:lnTo>
                  <a:cubicBezTo>
                    <a:pt x="14838" y="3635"/>
                    <a:pt x="14820" y="3603"/>
                    <a:pt x="14812" y="3586"/>
                  </a:cubicBezTo>
                  <a:lnTo>
                    <a:pt x="14744" y="3468"/>
                  </a:lnTo>
                  <a:lnTo>
                    <a:pt x="14678" y="3332"/>
                  </a:lnTo>
                  <a:cubicBezTo>
                    <a:pt x="14502" y="2958"/>
                    <a:pt x="14410" y="2587"/>
                    <a:pt x="14394" y="2189"/>
                  </a:cubicBezTo>
                  <a:cubicBezTo>
                    <a:pt x="14361" y="1451"/>
                    <a:pt x="14654" y="708"/>
                    <a:pt x="15161" y="223"/>
                  </a:cubicBezTo>
                  <a:lnTo>
                    <a:pt x="15161" y="0"/>
                  </a:lnTo>
                  <a:cubicBezTo>
                    <a:pt x="15080" y="8"/>
                    <a:pt x="15012" y="14"/>
                    <a:pt x="15012" y="14"/>
                  </a:cubicBezTo>
                  <a:cubicBezTo>
                    <a:pt x="14946" y="25"/>
                    <a:pt x="14807" y="46"/>
                    <a:pt x="14614" y="65"/>
                  </a:cubicBezTo>
                  <a:cubicBezTo>
                    <a:pt x="14487" y="74"/>
                    <a:pt x="14361" y="86"/>
                    <a:pt x="14221" y="98"/>
                  </a:cubicBezTo>
                  <a:lnTo>
                    <a:pt x="14191" y="101"/>
                  </a:lnTo>
                  <a:cubicBezTo>
                    <a:pt x="13905" y="127"/>
                    <a:pt x="13548" y="158"/>
                    <a:pt x="13151" y="178"/>
                  </a:cubicBezTo>
                  <a:lnTo>
                    <a:pt x="11904" y="241"/>
                  </a:lnTo>
                  <a:cubicBezTo>
                    <a:pt x="11646" y="256"/>
                    <a:pt x="11378" y="270"/>
                    <a:pt x="11102" y="274"/>
                  </a:cubicBezTo>
                  <a:lnTo>
                    <a:pt x="10726" y="285"/>
                  </a:lnTo>
                  <a:cubicBezTo>
                    <a:pt x="10474" y="291"/>
                    <a:pt x="10217" y="298"/>
                    <a:pt x="9956" y="300"/>
                  </a:cubicBezTo>
                  <a:lnTo>
                    <a:pt x="8780" y="310"/>
                  </a:lnTo>
                  <a:lnTo>
                    <a:pt x="7588" y="301"/>
                  </a:lnTo>
                  <a:cubicBezTo>
                    <a:pt x="7315" y="301"/>
                    <a:pt x="7039" y="293"/>
                    <a:pt x="6769" y="286"/>
                  </a:cubicBezTo>
                  <a:lnTo>
                    <a:pt x="6433" y="276"/>
                  </a:lnTo>
                  <a:cubicBezTo>
                    <a:pt x="5936" y="265"/>
                    <a:pt x="5442" y="236"/>
                    <a:pt x="5044" y="215"/>
                  </a:cubicBezTo>
                  <a:lnTo>
                    <a:pt x="4972" y="211"/>
                  </a:lnTo>
                  <a:cubicBezTo>
                    <a:pt x="4771" y="199"/>
                    <a:pt x="4579" y="189"/>
                    <a:pt x="4395" y="180"/>
                  </a:cubicBezTo>
                  <a:cubicBezTo>
                    <a:pt x="4005" y="163"/>
                    <a:pt x="3668" y="127"/>
                    <a:pt x="3399" y="97"/>
                  </a:cubicBezTo>
                  <a:lnTo>
                    <a:pt x="3364" y="93"/>
                  </a:lnTo>
                  <a:cubicBezTo>
                    <a:pt x="3232" y="79"/>
                    <a:pt x="3114" y="65"/>
                    <a:pt x="3006" y="57"/>
                  </a:cubicBezTo>
                  <a:cubicBezTo>
                    <a:pt x="2980" y="56"/>
                    <a:pt x="2940" y="55"/>
                    <a:pt x="2900" y="51"/>
                  </a:cubicBezTo>
                  <a:cubicBezTo>
                    <a:pt x="2900" y="51"/>
                    <a:pt x="2589" y="23"/>
                    <a:pt x="2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78" name="Google Shape;678;p34"/>
            <p:cNvSpPr/>
            <p:nvPr/>
          </p:nvSpPr>
          <p:spPr>
            <a:xfrm>
              <a:off x="3340925" y="454625"/>
              <a:ext cx="596000" cy="181350"/>
            </a:xfrm>
            <a:custGeom>
              <a:avLst/>
              <a:gdLst/>
              <a:ahLst/>
              <a:cxnLst/>
              <a:rect l="l" t="t" r="r" b="b"/>
              <a:pathLst>
                <a:path w="23840" h="7254" extrusionOk="0">
                  <a:moveTo>
                    <a:pt x="18486" y="1"/>
                  </a:moveTo>
                  <a:lnTo>
                    <a:pt x="17604" y="11"/>
                  </a:lnTo>
                  <a:cubicBezTo>
                    <a:pt x="17577" y="12"/>
                    <a:pt x="17548" y="13"/>
                    <a:pt x="17527" y="15"/>
                  </a:cubicBezTo>
                  <a:cubicBezTo>
                    <a:pt x="17511" y="17"/>
                    <a:pt x="17492" y="19"/>
                    <a:pt x="17475" y="23"/>
                  </a:cubicBezTo>
                  <a:lnTo>
                    <a:pt x="17309" y="32"/>
                  </a:lnTo>
                  <a:cubicBezTo>
                    <a:pt x="17018" y="45"/>
                    <a:pt x="16670" y="62"/>
                    <a:pt x="16274" y="71"/>
                  </a:cubicBezTo>
                  <a:cubicBezTo>
                    <a:pt x="16068" y="75"/>
                    <a:pt x="15850" y="81"/>
                    <a:pt x="15622" y="88"/>
                  </a:cubicBezTo>
                  <a:cubicBezTo>
                    <a:pt x="15196" y="99"/>
                    <a:pt x="14736" y="111"/>
                    <a:pt x="14255" y="116"/>
                  </a:cubicBezTo>
                  <a:lnTo>
                    <a:pt x="11940" y="135"/>
                  </a:lnTo>
                  <a:lnTo>
                    <a:pt x="9621" y="117"/>
                  </a:lnTo>
                  <a:cubicBezTo>
                    <a:pt x="9140" y="116"/>
                    <a:pt x="8683" y="101"/>
                    <a:pt x="8258" y="90"/>
                  </a:cubicBezTo>
                  <a:cubicBezTo>
                    <a:pt x="8028" y="84"/>
                    <a:pt x="7809" y="78"/>
                    <a:pt x="7601" y="74"/>
                  </a:cubicBezTo>
                  <a:cubicBezTo>
                    <a:pt x="7212" y="64"/>
                    <a:pt x="6868" y="48"/>
                    <a:pt x="6580" y="34"/>
                  </a:cubicBezTo>
                  <a:lnTo>
                    <a:pt x="6320" y="19"/>
                  </a:lnTo>
                  <a:cubicBezTo>
                    <a:pt x="6292" y="16"/>
                    <a:pt x="6263" y="12"/>
                    <a:pt x="6232" y="12"/>
                  </a:cubicBezTo>
                  <a:lnTo>
                    <a:pt x="6023" y="9"/>
                  </a:lnTo>
                  <a:cubicBezTo>
                    <a:pt x="5860" y="4"/>
                    <a:pt x="5726" y="3"/>
                    <a:pt x="5644" y="3"/>
                  </a:cubicBezTo>
                  <a:lnTo>
                    <a:pt x="5352" y="2"/>
                  </a:lnTo>
                  <a:cubicBezTo>
                    <a:pt x="5047" y="2"/>
                    <a:pt x="4772" y="8"/>
                    <a:pt x="4484" y="22"/>
                  </a:cubicBezTo>
                  <a:cubicBezTo>
                    <a:pt x="4087" y="46"/>
                    <a:pt x="3657" y="81"/>
                    <a:pt x="3169" y="192"/>
                  </a:cubicBezTo>
                  <a:cubicBezTo>
                    <a:pt x="2745" y="288"/>
                    <a:pt x="2123" y="494"/>
                    <a:pt x="1554" y="942"/>
                  </a:cubicBezTo>
                  <a:cubicBezTo>
                    <a:pt x="1273" y="1178"/>
                    <a:pt x="1057" y="1401"/>
                    <a:pt x="899" y="1609"/>
                  </a:cubicBezTo>
                  <a:cubicBezTo>
                    <a:pt x="812" y="1712"/>
                    <a:pt x="741" y="1817"/>
                    <a:pt x="672" y="1917"/>
                  </a:cubicBezTo>
                  <a:lnTo>
                    <a:pt x="550" y="2099"/>
                  </a:lnTo>
                  <a:lnTo>
                    <a:pt x="443" y="2286"/>
                  </a:lnTo>
                  <a:cubicBezTo>
                    <a:pt x="425" y="2319"/>
                    <a:pt x="402" y="2358"/>
                    <a:pt x="377" y="2413"/>
                  </a:cubicBezTo>
                  <a:lnTo>
                    <a:pt x="262" y="2668"/>
                  </a:lnTo>
                  <a:cubicBezTo>
                    <a:pt x="237" y="2727"/>
                    <a:pt x="218" y="2787"/>
                    <a:pt x="199" y="2845"/>
                  </a:cubicBezTo>
                  <a:lnTo>
                    <a:pt x="175" y="2919"/>
                  </a:lnTo>
                  <a:cubicBezTo>
                    <a:pt x="123" y="3078"/>
                    <a:pt x="83" y="3248"/>
                    <a:pt x="56" y="3439"/>
                  </a:cubicBezTo>
                  <a:cubicBezTo>
                    <a:pt x="0" y="3779"/>
                    <a:pt x="4" y="4141"/>
                    <a:pt x="66" y="4515"/>
                  </a:cubicBezTo>
                  <a:cubicBezTo>
                    <a:pt x="179" y="5220"/>
                    <a:pt x="531" y="5892"/>
                    <a:pt x="1059" y="6405"/>
                  </a:cubicBezTo>
                  <a:cubicBezTo>
                    <a:pt x="1333" y="6665"/>
                    <a:pt x="1631" y="6868"/>
                    <a:pt x="1948" y="7010"/>
                  </a:cubicBezTo>
                  <a:cubicBezTo>
                    <a:pt x="2293" y="7166"/>
                    <a:pt x="2648" y="7245"/>
                    <a:pt x="3031" y="7253"/>
                  </a:cubicBezTo>
                  <a:lnTo>
                    <a:pt x="3088" y="7253"/>
                  </a:lnTo>
                  <a:cubicBezTo>
                    <a:pt x="3782" y="7253"/>
                    <a:pt x="4465" y="6982"/>
                    <a:pt x="4951" y="6520"/>
                  </a:cubicBezTo>
                  <a:cubicBezTo>
                    <a:pt x="5011" y="6465"/>
                    <a:pt x="5072" y="6405"/>
                    <a:pt x="5129" y="6336"/>
                  </a:cubicBezTo>
                  <a:cubicBezTo>
                    <a:pt x="5196" y="6264"/>
                    <a:pt x="5249" y="6197"/>
                    <a:pt x="5290" y="6135"/>
                  </a:cubicBezTo>
                  <a:lnTo>
                    <a:pt x="5376" y="6013"/>
                  </a:lnTo>
                  <a:cubicBezTo>
                    <a:pt x="5403" y="5972"/>
                    <a:pt x="5406" y="5966"/>
                    <a:pt x="5407" y="5966"/>
                  </a:cubicBezTo>
                  <a:lnTo>
                    <a:pt x="5487" y="5824"/>
                  </a:lnTo>
                  <a:lnTo>
                    <a:pt x="5540" y="5715"/>
                  </a:lnTo>
                  <a:cubicBezTo>
                    <a:pt x="5680" y="5415"/>
                    <a:pt x="5755" y="5110"/>
                    <a:pt x="5769" y="4781"/>
                  </a:cubicBezTo>
                  <a:cubicBezTo>
                    <a:pt x="5797" y="4160"/>
                    <a:pt x="5543" y="3536"/>
                    <a:pt x="5117" y="3160"/>
                  </a:cubicBezTo>
                  <a:cubicBezTo>
                    <a:pt x="4801" y="2860"/>
                    <a:pt x="4373" y="2688"/>
                    <a:pt x="3945" y="2688"/>
                  </a:cubicBezTo>
                  <a:cubicBezTo>
                    <a:pt x="3846" y="2688"/>
                    <a:pt x="3749" y="2697"/>
                    <a:pt x="3663" y="2715"/>
                  </a:cubicBezTo>
                  <a:cubicBezTo>
                    <a:pt x="3219" y="2791"/>
                    <a:pt x="2827" y="3084"/>
                    <a:pt x="2666" y="3459"/>
                  </a:cubicBezTo>
                  <a:cubicBezTo>
                    <a:pt x="2512" y="3793"/>
                    <a:pt x="2527" y="4080"/>
                    <a:pt x="2535" y="4203"/>
                  </a:cubicBezTo>
                  <a:lnTo>
                    <a:pt x="2548" y="4445"/>
                  </a:lnTo>
                  <a:lnTo>
                    <a:pt x="3039" y="4445"/>
                  </a:lnTo>
                  <a:lnTo>
                    <a:pt x="3293" y="4439"/>
                  </a:lnTo>
                  <a:lnTo>
                    <a:pt x="3294" y="4186"/>
                  </a:lnTo>
                  <a:cubicBezTo>
                    <a:pt x="3294" y="4094"/>
                    <a:pt x="3304" y="3956"/>
                    <a:pt x="3380" y="3818"/>
                  </a:cubicBezTo>
                  <a:cubicBezTo>
                    <a:pt x="3437" y="3712"/>
                    <a:pt x="3572" y="3593"/>
                    <a:pt x="3790" y="3571"/>
                  </a:cubicBezTo>
                  <a:cubicBezTo>
                    <a:pt x="3815" y="3566"/>
                    <a:pt x="3842" y="3566"/>
                    <a:pt x="3868" y="3566"/>
                  </a:cubicBezTo>
                  <a:cubicBezTo>
                    <a:pt x="4085" y="3566"/>
                    <a:pt x="4295" y="3663"/>
                    <a:pt x="4453" y="3837"/>
                  </a:cubicBezTo>
                  <a:cubicBezTo>
                    <a:pt x="4657" y="4050"/>
                    <a:pt x="4756" y="4373"/>
                    <a:pt x="4716" y="4701"/>
                  </a:cubicBezTo>
                  <a:cubicBezTo>
                    <a:pt x="4697" y="4869"/>
                    <a:pt x="4638" y="5049"/>
                    <a:pt x="4554" y="5197"/>
                  </a:cubicBezTo>
                  <a:lnTo>
                    <a:pt x="4528" y="5245"/>
                  </a:lnTo>
                  <a:cubicBezTo>
                    <a:pt x="4528" y="5245"/>
                    <a:pt x="4452" y="5356"/>
                    <a:pt x="4444" y="5368"/>
                  </a:cubicBezTo>
                  <a:lnTo>
                    <a:pt x="4443" y="5367"/>
                  </a:lnTo>
                  <a:lnTo>
                    <a:pt x="4382" y="5438"/>
                  </a:lnTo>
                  <a:cubicBezTo>
                    <a:pt x="4357" y="5470"/>
                    <a:pt x="4328" y="5500"/>
                    <a:pt x="4289" y="5537"/>
                  </a:cubicBezTo>
                  <a:cubicBezTo>
                    <a:pt x="4259" y="5567"/>
                    <a:pt x="4231" y="5596"/>
                    <a:pt x="4184" y="5629"/>
                  </a:cubicBezTo>
                  <a:cubicBezTo>
                    <a:pt x="3926" y="5839"/>
                    <a:pt x="3585" y="5958"/>
                    <a:pt x="3249" y="5958"/>
                  </a:cubicBezTo>
                  <a:cubicBezTo>
                    <a:pt x="3201" y="5958"/>
                    <a:pt x="3154" y="5955"/>
                    <a:pt x="3102" y="5950"/>
                  </a:cubicBezTo>
                  <a:cubicBezTo>
                    <a:pt x="2923" y="5933"/>
                    <a:pt x="2723" y="5873"/>
                    <a:pt x="2567" y="5787"/>
                  </a:cubicBezTo>
                  <a:cubicBezTo>
                    <a:pt x="2398" y="5696"/>
                    <a:pt x="2238" y="5566"/>
                    <a:pt x="2093" y="5405"/>
                  </a:cubicBezTo>
                  <a:cubicBezTo>
                    <a:pt x="1818" y="5091"/>
                    <a:pt x="1652" y="4702"/>
                    <a:pt x="1625" y="4310"/>
                  </a:cubicBezTo>
                  <a:cubicBezTo>
                    <a:pt x="1608" y="4101"/>
                    <a:pt x="1621" y="3909"/>
                    <a:pt x="1664" y="3737"/>
                  </a:cubicBezTo>
                  <a:cubicBezTo>
                    <a:pt x="1690" y="3630"/>
                    <a:pt x="1715" y="3547"/>
                    <a:pt x="1745" y="3478"/>
                  </a:cubicBezTo>
                  <a:cubicBezTo>
                    <a:pt x="1745" y="3478"/>
                    <a:pt x="1791" y="3366"/>
                    <a:pt x="1795" y="3360"/>
                  </a:cubicBezTo>
                  <a:cubicBezTo>
                    <a:pt x="1820" y="3316"/>
                    <a:pt x="1844" y="3274"/>
                    <a:pt x="1869" y="3223"/>
                  </a:cubicBezTo>
                  <a:cubicBezTo>
                    <a:pt x="1874" y="3214"/>
                    <a:pt x="1989" y="3045"/>
                    <a:pt x="1989" y="3045"/>
                  </a:cubicBezTo>
                  <a:lnTo>
                    <a:pt x="2083" y="2929"/>
                  </a:lnTo>
                  <a:cubicBezTo>
                    <a:pt x="2130" y="2871"/>
                    <a:pt x="2176" y="2812"/>
                    <a:pt x="2241" y="2748"/>
                  </a:cubicBezTo>
                  <a:cubicBezTo>
                    <a:pt x="2365" y="2606"/>
                    <a:pt x="2500" y="2502"/>
                    <a:pt x="2641" y="2398"/>
                  </a:cubicBezTo>
                  <a:cubicBezTo>
                    <a:pt x="2895" y="2233"/>
                    <a:pt x="3181" y="2130"/>
                    <a:pt x="3538" y="2078"/>
                  </a:cubicBezTo>
                  <a:cubicBezTo>
                    <a:pt x="3754" y="2047"/>
                    <a:pt x="3992" y="2032"/>
                    <a:pt x="4285" y="2032"/>
                  </a:cubicBezTo>
                  <a:cubicBezTo>
                    <a:pt x="4367" y="2032"/>
                    <a:pt x="4446" y="2033"/>
                    <a:pt x="4521" y="2034"/>
                  </a:cubicBezTo>
                  <a:cubicBezTo>
                    <a:pt x="4787" y="2042"/>
                    <a:pt x="5056" y="2055"/>
                    <a:pt x="5342" y="2080"/>
                  </a:cubicBezTo>
                  <a:lnTo>
                    <a:pt x="6125" y="2151"/>
                  </a:lnTo>
                  <a:cubicBezTo>
                    <a:pt x="6150" y="2153"/>
                    <a:pt x="6175" y="2155"/>
                    <a:pt x="6187" y="2155"/>
                  </a:cubicBezTo>
                  <a:lnTo>
                    <a:pt x="6193" y="2155"/>
                  </a:lnTo>
                  <a:cubicBezTo>
                    <a:pt x="6318" y="2163"/>
                    <a:pt x="6458" y="2179"/>
                    <a:pt x="6613" y="2196"/>
                  </a:cubicBezTo>
                  <a:cubicBezTo>
                    <a:pt x="6877" y="2225"/>
                    <a:pt x="7206" y="2263"/>
                    <a:pt x="7588" y="2278"/>
                  </a:cubicBezTo>
                  <a:cubicBezTo>
                    <a:pt x="7795" y="2286"/>
                    <a:pt x="8014" y="2300"/>
                    <a:pt x="8244" y="2312"/>
                  </a:cubicBezTo>
                  <a:cubicBezTo>
                    <a:pt x="8660" y="2337"/>
                    <a:pt x="9132" y="2362"/>
                    <a:pt x="9617" y="2373"/>
                  </a:cubicBezTo>
                  <a:lnTo>
                    <a:pt x="9955" y="2383"/>
                  </a:lnTo>
                  <a:cubicBezTo>
                    <a:pt x="10219" y="2391"/>
                    <a:pt x="10491" y="2398"/>
                    <a:pt x="10762" y="2398"/>
                  </a:cubicBezTo>
                  <a:lnTo>
                    <a:pt x="11945" y="2407"/>
                  </a:lnTo>
                  <a:lnTo>
                    <a:pt x="13122" y="2397"/>
                  </a:lnTo>
                  <a:cubicBezTo>
                    <a:pt x="13379" y="2394"/>
                    <a:pt x="13633" y="2387"/>
                    <a:pt x="13881" y="2381"/>
                  </a:cubicBezTo>
                  <a:lnTo>
                    <a:pt x="14265" y="2371"/>
                  </a:lnTo>
                  <a:cubicBezTo>
                    <a:pt x="14533" y="2367"/>
                    <a:pt x="14796" y="2352"/>
                    <a:pt x="15049" y="2340"/>
                  </a:cubicBezTo>
                  <a:lnTo>
                    <a:pt x="16297" y="2275"/>
                  </a:lnTo>
                  <a:cubicBezTo>
                    <a:pt x="16690" y="2255"/>
                    <a:pt x="17045" y="2224"/>
                    <a:pt x="17330" y="2198"/>
                  </a:cubicBezTo>
                  <a:cubicBezTo>
                    <a:pt x="17480" y="2186"/>
                    <a:pt x="17615" y="2172"/>
                    <a:pt x="17738" y="2163"/>
                  </a:cubicBezTo>
                  <a:cubicBezTo>
                    <a:pt x="17905" y="2148"/>
                    <a:pt x="18039" y="2129"/>
                    <a:pt x="18116" y="2115"/>
                  </a:cubicBezTo>
                  <a:lnTo>
                    <a:pt x="18491" y="2080"/>
                  </a:lnTo>
                  <a:cubicBezTo>
                    <a:pt x="18783" y="2055"/>
                    <a:pt x="19055" y="2040"/>
                    <a:pt x="19322" y="2033"/>
                  </a:cubicBezTo>
                  <a:cubicBezTo>
                    <a:pt x="19399" y="2032"/>
                    <a:pt x="19479" y="2030"/>
                    <a:pt x="19561" y="2030"/>
                  </a:cubicBezTo>
                  <a:cubicBezTo>
                    <a:pt x="19855" y="2030"/>
                    <a:pt x="20094" y="2045"/>
                    <a:pt x="20308" y="2076"/>
                  </a:cubicBezTo>
                  <a:cubicBezTo>
                    <a:pt x="20666" y="2130"/>
                    <a:pt x="20951" y="2232"/>
                    <a:pt x="21193" y="2388"/>
                  </a:cubicBezTo>
                  <a:cubicBezTo>
                    <a:pt x="21346" y="2500"/>
                    <a:pt x="21480" y="2603"/>
                    <a:pt x="21619" y="2761"/>
                  </a:cubicBezTo>
                  <a:cubicBezTo>
                    <a:pt x="21669" y="2809"/>
                    <a:pt x="21715" y="2869"/>
                    <a:pt x="21761" y="2926"/>
                  </a:cubicBezTo>
                  <a:lnTo>
                    <a:pt x="21816" y="2996"/>
                  </a:lnTo>
                  <a:lnTo>
                    <a:pt x="21841" y="3025"/>
                  </a:lnTo>
                  <a:lnTo>
                    <a:pt x="21921" y="3146"/>
                  </a:lnTo>
                  <a:lnTo>
                    <a:pt x="21923" y="3146"/>
                  </a:lnTo>
                  <a:lnTo>
                    <a:pt x="21953" y="3189"/>
                  </a:lnTo>
                  <a:cubicBezTo>
                    <a:pt x="21962" y="3201"/>
                    <a:pt x="21969" y="3212"/>
                    <a:pt x="21978" y="3230"/>
                  </a:cubicBezTo>
                  <a:cubicBezTo>
                    <a:pt x="21999" y="3273"/>
                    <a:pt x="22024" y="3316"/>
                    <a:pt x="22041" y="3345"/>
                  </a:cubicBezTo>
                  <a:cubicBezTo>
                    <a:pt x="22052" y="3363"/>
                    <a:pt x="22060" y="3387"/>
                    <a:pt x="22070" y="3408"/>
                  </a:cubicBezTo>
                  <a:lnTo>
                    <a:pt x="22097" y="3471"/>
                  </a:lnTo>
                  <a:cubicBezTo>
                    <a:pt x="22128" y="3543"/>
                    <a:pt x="22153" y="3628"/>
                    <a:pt x="22182" y="3738"/>
                  </a:cubicBezTo>
                  <a:cubicBezTo>
                    <a:pt x="22224" y="3906"/>
                    <a:pt x="22236" y="4099"/>
                    <a:pt x="22220" y="4311"/>
                  </a:cubicBezTo>
                  <a:cubicBezTo>
                    <a:pt x="22192" y="4701"/>
                    <a:pt x="22026" y="5089"/>
                    <a:pt x="21754" y="5400"/>
                  </a:cubicBezTo>
                  <a:cubicBezTo>
                    <a:pt x="21608" y="5564"/>
                    <a:pt x="21445" y="5694"/>
                    <a:pt x="21276" y="5786"/>
                  </a:cubicBezTo>
                  <a:cubicBezTo>
                    <a:pt x="21122" y="5871"/>
                    <a:pt x="20922" y="5931"/>
                    <a:pt x="20741" y="5948"/>
                  </a:cubicBezTo>
                  <a:cubicBezTo>
                    <a:pt x="20693" y="5953"/>
                    <a:pt x="20644" y="5957"/>
                    <a:pt x="20597" y="5957"/>
                  </a:cubicBezTo>
                  <a:cubicBezTo>
                    <a:pt x="20261" y="5957"/>
                    <a:pt x="19920" y="5838"/>
                    <a:pt x="19649" y="5619"/>
                  </a:cubicBezTo>
                  <a:cubicBezTo>
                    <a:pt x="19615" y="5594"/>
                    <a:pt x="19587" y="5567"/>
                    <a:pt x="19547" y="5527"/>
                  </a:cubicBezTo>
                  <a:cubicBezTo>
                    <a:pt x="19516" y="5500"/>
                    <a:pt x="19487" y="5470"/>
                    <a:pt x="19455" y="5429"/>
                  </a:cubicBezTo>
                  <a:lnTo>
                    <a:pt x="19395" y="5358"/>
                  </a:lnTo>
                  <a:lnTo>
                    <a:pt x="19328" y="5263"/>
                  </a:lnTo>
                  <a:lnTo>
                    <a:pt x="19291" y="5196"/>
                  </a:lnTo>
                  <a:cubicBezTo>
                    <a:pt x="19207" y="5048"/>
                    <a:pt x="19148" y="4868"/>
                    <a:pt x="19128" y="4699"/>
                  </a:cubicBezTo>
                  <a:cubicBezTo>
                    <a:pt x="19090" y="4371"/>
                    <a:pt x="19188" y="4049"/>
                    <a:pt x="19399" y="3828"/>
                  </a:cubicBezTo>
                  <a:cubicBezTo>
                    <a:pt x="19549" y="3660"/>
                    <a:pt x="19761" y="3563"/>
                    <a:pt x="19978" y="3563"/>
                  </a:cubicBezTo>
                  <a:cubicBezTo>
                    <a:pt x="20003" y="3563"/>
                    <a:pt x="20030" y="3565"/>
                    <a:pt x="20060" y="3568"/>
                  </a:cubicBezTo>
                  <a:cubicBezTo>
                    <a:pt x="20272" y="3591"/>
                    <a:pt x="20408" y="3711"/>
                    <a:pt x="20467" y="3819"/>
                  </a:cubicBezTo>
                  <a:cubicBezTo>
                    <a:pt x="20539" y="3947"/>
                    <a:pt x="20549" y="4078"/>
                    <a:pt x="20551" y="4165"/>
                  </a:cubicBezTo>
                  <a:lnTo>
                    <a:pt x="20556" y="4415"/>
                  </a:lnTo>
                  <a:lnTo>
                    <a:pt x="21300" y="4415"/>
                  </a:lnTo>
                  <a:lnTo>
                    <a:pt x="21311" y="4173"/>
                  </a:lnTo>
                  <a:cubicBezTo>
                    <a:pt x="21318" y="4006"/>
                    <a:pt x="21315" y="3750"/>
                    <a:pt x="21182" y="3463"/>
                  </a:cubicBezTo>
                  <a:cubicBezTo>
                    <a:pt x="21016" y="3084"/>
                    <a:pt x="20625" y="2789"/>
                    <a:pt x="20190" y="2716"/>
                  </a:cubicBezTo>
                  <a:cubicBezTo>
                    <a:pt x="20097" y="2697"/>
                    <a:pt x="19999" y="2686"/>
                    <a:pt x="19900" y="2686"/>
                  </a:cubicBezTo>
                  <a:cubicBezTo>
                    <a:pt x="19471" y="2686"/>
                    <a:pt x="19044" y="2859"/>
                    <a:pt x="18735" y="3152"/>
                  </a:cubicBezTo>
                  <a:cubicBezTo>
                    <a:pt x="18301" y="3535"/>
                    <a:pt x="18049" y="4157"/>
                    <a:pt x="18076" y="4778"/>
                  </a:cubicBezTo>
                  <a:cubicBezTo>
                    <a:pt x="18090" y="5107"/>
                    <a:pt x="18166" y="5413"/>
                    <a:pt x="18307" y="5718"/>
                  </a:cubicBezTo>
                  <a:lnTo>
                    <a:pt x="18366" y="5839"/>
                  </a:lnTo>
                  <a:lnTo>
                    <a:pt x="18435" y="5961"/>
                  </a:lnTo>
                  <a:cubicBezTo>
                    <a:pt x="18438" y="5966"/>
                    <a:pt x="18440" y="5972"/>
                    <a:pt x="18472" y="6020"/>
                  </a:cubicBezTo>
                  <a:lnTo>
                    <a:pt x="18548" y="6127"/>
                  </a:lnTo>
                  <a:cubicBezTo>
                    <a:pt x="18594" y="6195"/>
                    <a:pt x="18648" y="6263"/>
                    <a:pt x="18707" y="6326"/>
                  </a:cubicBezTo>
                  <a:cubicBezTo>
                    <a:pt x="18773" y="6405"/>
                    <a:pt x="18833" y="6465"/>
                    <a:pt x="18884" y="6510"/>
                  </a:cubicBezTo>
                  <a:cubicBezTo>
                    <a:pt x="19378" y="6981"/>
                    <a:pt x="20061" y="7251"/>
                    <a:pt x="20754" y="7251"/>
                  </a:cubicBezTo>
                  <a:lnTo>
                    <a:pt x="20809" y="7251"/>
                  </a:lnTo>
                  <a:cubicBezTo>
                    <a:pt x="21193" y="7243"/>
                    <a:pt x="21548" y="7163"/>
                    <a:pt x="21894" y="7009"/>
                  </a:cubicBezTo>
                  <a:cubicBezTo>
                    <a:pt x="22210" y="6866"/>
                    <a:pt x="22508" y="6664"/>
                    <a:pt x="22784" y="6402"/>
                  </a:cubicBezTo>
                  <a:cubicBezTo>
                    <a:pt x="23311" y="5891"/>
                    <a:pt x="23662" y="5219"/>
                    <a:pt x="23774" y="4512"/>
                  </a:cubicBezTo>
                  <a:cubicBezTo>
                    <a:pt x="23836" y="4140"/>
                    <a:pt x="23840" y="3777"/>
                    <a:pt x="23785" y="3439"/>
                  </a:cubicBezTo>
                  <a:cubicBezTo>
                    <a:pt x="23758" y="3245"/>
                    <a:pt x="23718" y="3075"/>
                    <a:pt x="23663" y="2912"/>
                  </a:cubicBezTo>
                  <a:lnTo>
                    <a:pt x="23641" y="2842"/>
                  </a:lnTo>
                  <a:cubicBezTo>
                    <a:pt x="23621" y="2783"/>
                    <a:pt x="23603" y="2725"/>
                    <a:pt x="23574" y="2653"/>
                  </a:cubicBezTo>
                  <a:lnTo>
                    <a:pt x="23462" y="2409"/>
                  </a:lnTo>
                  <a:cubicBezTo>
                    <a:pt x="23438" y="2355"/>
                    <a:pt x="23416" y="2315"/>
                    <a:pt x="23400" y="2289"/>
                  </a:cubicBezTo>
                  <a:lnTo>
                    <a:pt x="23293" y="2102"/>
                  </a:lnTo>
                  <a:lnTo>
                    <a:pt x="23261" y="2052"/>
                  </a:lnTo>
                  <a:lnTo>
                    <a:pt x="23168" y="1916"/>
                  </a:lnTo>
                  <a:cubicBezTo>
                    <a:pt x="23098" y="1814"/>
                    <a:pt x="23028" y="1711"/>
                    <a:pt x="22949" y="1619"/>
                  </a:cubicBezTo>
                  <a:cubicBezTo>
                    <a:pt x="22783" y="1399"/>
                    <a:pt x="22567" y="1177"/>
                    <a:pt x="22279" y="936"/>
                  </a:cubicBezTo>
                  <a:cubicBezTo>
                    <a:pt x="21717" y="493"/>
                    <a:pt x="21095" y="286"/>
                    <a:pt x="20671" y="191"/>
                  </a:cubicBezTo>
                  <a:cubicBezTo>
                    <a:pt x="20182" y="80"/>
                    <a:pt x="19752" y="45"/>
                    <a:pt x="19352" y="21"/>
                  </a:cubicBezTo>
                  <a:cubicBezTo>
                    <a:pt x="19067" y="7"/>
                    <a:pt x="18793" y="1"/>
                    <a:pt x="184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79" name="Google Shape;679;p34"/>
            <p:cNvSpPr/>
            <p:nvPr/>
          </p:nvSpPr>
          <p:spPr>
            <a:xfrm>
              <a:off x="3349300" y="2190200"/>
              <a:ext cx="579325" cy="89275"/>
            </a:xfrm>
            <a:custGeom>
              <a:avLst/>
              <a:gdLst/>
              <a:ahLst/>
              <a:cxnLst/>
              <a:rect l="l" t="t" r="r" b="b"/>
              <a:pathLst>
                <a:path w="23173" h="3571" extrusionOk="0">
                  <a:moveTo>
                    <a:pt x="1" y="0"/>
                  </a:moveTo>
                  <a:lnTo>
                    <a:pt x="1" y="3570"/>
                  </a:lnTo>
                  <a:lnTo>
                    <a:pt x="23172" y="3570"/>
                  </a:lnTo>
                  <a:lnTo>
                    <a:pt x="2317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80" name="Google Shape;680;p34"/>
            <p:cNvSpPr/>
            <p:nvPr/>
          </p:nvSpPr>
          <p:spPr>
            <a:xfrm>
              <a:off x="3369175" y="2124025"/>
              <a:ext cx="539550" cy="39550"/>
            </a:xfrm>
            <a:custGeom>
              <a:avLst/>
              <a:gdLst/>
              <a:ahLst/>
              <a:cxnLst/>
              <a:rect l="l" t="t" r="r" b="b"/>
              <a:pathLst>
                <a:path w="21582" h="1582" extrusionOk="0">
                  <a:moveTo>
                    <a:pt x="1" y="1"/>
                  </a:moveTo>
                  <a:lnTo>
                    <a:pt x="1" y="1582"/>
                  </a:lnTo>
                  <a:lnTo>
                    <a:pt x="21581" y="1582"/>
                  </a:lnTo>
                  <a:lnTo>
                    <a:pt x="215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81" name="Google Shape;681;p34"/>
            <p:cNvSpPr/>
            <p:nvPr/>
          </p:nvSpPr>
          <p:spPr>
            <a:xfrm>
              <a:off x="3398875" y="383350"/>
              <a:ext cx="480150" cy="56500"/>
            </a:xfrm>
            <a:custGeom>
              <a:avLst/>
              <a:gdLst/>
              <a:ahLst/>
              <a:cxnLst/>
              <a:rect l="l" t="t" r="r" b="b"/>
              <a:pathLst>
                <a:path w="19206" h="2260" extrusionOk="0">
                  <a:moveTo>
                    <a:pt x="1" y="0"/>
                  </a:moveTo>
                  <a:lnTo>
                    <a:pt x="1" y="2260"/>
                  </a:lnTo>
                  <a:lnTo>
                    <a:pt x="19205" y="2260"/>
                  </a:lnTo>
                  <a:lnTo>
                    <a:pt x="192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682" name="Google Shape;682;p34"/>
            <p:cNvSpPr/>
            <p:nvPr/>
          </p:nvSpPr>
          <p:spPr>
            <a:xfrm>
              <a:off x="3372625" y="344550"/>
              <a:ext cx="532675" cy="28250"/>
            </a:xfrm>
            <a:custGeom>
              <a:avLst/>
              <a:gdLst/>
              <a:ahLst/>
              <a:cxnLst/>
              <a:rect l="l" t="t" r="r" b="b"/>
              <a:pathLst>
                <a:path w="21307" h="1130" extrusionOk="0">
                  <a:moveTo>
                    <a:pt x="0" y="0"/>
                  </a:moveTo>
                  <a:lnTo>
                    <a:pt x="0" y="1129"/>
                  </a:lnTo>
                  <a:lnTo>
                    <a:pt x="21307" y="1129"/>
                  </a:lnTo>
                  <a:lnTo>
                    <a:pt x="2130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solidFill>
          <a:schemeClr val="lt1"/>
        </a:solidFill>
        <a:effectLst/>
      </p:bgPr>
    </p:bg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35"/>
          <p:cNvSpPr/>
          <p:nvPr/>
        </p:nvSpPr>
        <p:spPr>
          <a:xfrm>
            <a:off x="544800" y="311725"/>
            <a:ext cx="8054400" cy="45201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85" name="Google Shape;685;p35"/>
          <p:cNvGrpSpPr/>
          <p:nvPr/>
        </p:nvGrpSpPr>
        <p:grpSpPr>
          <a:xfrm flipH="1">
            <a:off x="8429068" y="-15"/>
            <a:ext cx="1584287" cy="5143418"/>
            <a:chOff x="3340925" y="344550"/>
            <a:chExt cx="596000" cy="1934925"/>
          </a:xfrm>
        </p:grpSpPr>
        <p:sp>
          <p:nvSpPr>
            <p:cNvPr id="686" name="Google Shape;686;p35"/>
            <p:cNvSpPr/>
            <p:nvPr/>
          </p:nvSpPr>
          <p:spPr>
            <a:xfrm>
              <a:off x="3420175" y="519875"/>
              <a:ext cx="437625" cy="1577075"/>
            </a:xfrm>
            <a:custGeom>
              <a:avLst/>
              <a:gdLst/>
              <a:ahLst/>
              <a:cxnLst/>
              <a:rect l="l" t="t" r="r" b="b"/>
              <a:pathLst>
                <a:path w="17505" h="63083" extrusionOk="0">
                  <a:moveTo>
                    <a:pt x="7113" y="4269"/>
                  </a:moveTo>
                  <a:lnTo>
                    <a:pt x="7113" y="61708"/>
                  </a:lnTo>
                  <a:lnTo>
                    <a:pt x="4500" y="61708"/>
                  </a:lnTo>
                  <a:lnTo>
                    <a:pt x="4500" y="4269"/>
                  </a:lnTo>
                  <a:close/>
                  <a:moveTo>
                    <a:pt x="13003" y="4269"/>
                  </a:moveTo>
                  <a:lnTo>
                    <a:pt x="13003" y="61708"/>
                  </a:lnTo>
                  <a:lnTo>
                    <a:pt x="10391" y="61708"/>
                  </a:lnTo>
                  <a:lnTo>
                    <a:pt x="10391" y="4269"/>
                  </a:lnTo>
                  <a:close/>
                  <a:moveTo>
                    <a:pt x="2344" y="0"/>
                  </a:moveTo>
                  <a:lnTo>
                    <a:pt x="2344" y="221"/>
                  </a:lnTo>
                  <a:cubicBezTo>
                    <a:pt x="2846" y="690"/>
                    <a:pt x="3144" y="1441"/>
                    <a:pt x="3110" y="2190"/>
                  </a:cubicBezTo>
                  <a:cubicBezTo>
                    <a:pt x="3094" y="2589"/>
                    <a:pt x="3002" y="2958"/>
                    <a:pt x="2832" y="3321"/>
                  </a:cubicBezTo>
                  <a:lnTo>
                    <a:pt x="2770" y="3453"/>
                  </a:lnTo>
                  <a:lnTo>
                    <a:pt x="2691" y="3592"/>
                  </a:lnTo>
                  <a:cubicBezTo>
                    <a:pt x="2684" y="3605"/>
                    <a:pt x="2669" y="3633"/>
                    <a:pt x="2633" y="3687"/>
                  </a:cubicBezTo>
                  <a:lnTo>
                    <a:pt x="2539" y="3820"/>
                  </a:lnTo>
                  <a:cubicBezTo>
                    <a:pt x="2492" y="3892"/>
                    <a:pt x="2421" y="3981"/>
                    <a:pt x="2336" y="4072"/>
                  </a:cubicBezTo>
                  <a:cubicBezTo>
                    <a:pt x="2276" y="4146"/>
                    <a:pt x="2199" y="4224"/>
                    <a:pt x="2119" y="4294"/>
                  </a:cubicBezTo>
                  <a:cubicBezTo>
                    <a:pt x="1862" y="4541"/>
                    <a:pt x="1554" y="4737"/>
                    <a:pt x="1220" y="4881"/>
                  </a:cubicBezTo>
                  <a:lnTo>
                    <a:pt x="1220" y="61708"/>
                  </a:lnTo>
                  <a:lnTo>
                    <a:pt x="1" y="61708"/>
                  </a:lnTo>
                  <a:lnTo>
                    <a:pt x="1" y="63083"/>
                  </a:lnTo>
                  <a:lnTo>
                    <a:pt x="17504" y="63083"/>
                  </a:lnTo>
                  <a:lnTo>
                    <a:pt x="17504" y="61708"/>
                  </a:lnTo>
                  <a:lnTo>
                    <a:pt x="16285" y="61708"/>
                  </a:lnTo>
                  <a:lnTo>
                    <a:pt x="16285" y="4878"/>
                  </a:lnTo>
                  <a:cubicBezTo>
                    <a:pt x="15946" y="4729"/>
                    <a:pt x="15630" y="4527"/>
                    <a:pt x="15362" y="4271"/>
                  </a:cubicBezTo>
                  <a:cubicBezTo>
                    <a:pt x="15305" y="4222"/>
                    <a:pt x="15227" y="4142"/>
                    <a:pt x="15147" y="4046"/>
                  </a:cubicBezTo>
                  <a:cubicBezTo>
                    <a:pt x="15083" y="3977"/>
                    <a:pt x="15012" y="3888"/>
                    <a:pt x="14953" y="3800"/>
                  </a:cubicBezTo>
                  <a:lnTo>
                    <a:pt x="14885" y="3706"/>
                  </a:lnTo>
                  <a:cubicBezTo>
                    <a:pt x="14838" y="3635"/>
                    <a:pt x="14820" y="3603"/>
                    <a:pt x="14812" y="3586"/>
                  </a:cubicBezTo>
                  <a:lnTo>
                    <a:pt x="14744" y="3468"/>
                  </a:lnTo>
                  <a:lnTo>
                    <a:pt x="14678" y="3332"/>
                  </a:lnTo>
                  <a:cubicBezTo>
                    <a:pt x="14502" y="2958"/>
                    <a:pt x="14410" y="2587"/>
                    <a:pt x="14394" y="2189"/>
                  </a:cubicBezTo>
                  <a:cubicBezTo>
                    <a:pt x="14361" y="1451"/>
                    <a:pt x="14654" y="708"/>
                    <a:pt x="15161" y="223"/>
                  </a:cubicBezTo>
                  <a:lnTo>
                    <a:pt x="15161" y="0"/>
                  </a:lnTo>
                  <a:cubicBezTo>
                    <a:pt x="15080" y="8"/>
                    <a:pt x="15012" y="14"/>
                    <a:pt x="15012" y="14"/>
                  </a:cubicBezTo>
                  <a:cubicBezTo>
                    <a:pt x="14946" y="25"/>
                    <a:pt x="14807" y="46"/>
                    <a:pt x="14614" y="65"/>
                  </a:cubicBezTo>
                  <a:cubicBezTo>
                    <a:pt x="14487" y="74"/>
                    <a:pt x="14361" y="86"/>
                    <a:pt x="14221" y="98"/>
                  </a:cubicBezTo>
                  <a:lnTo>
                    <a:pt x="14191" y="101"/>
                  </a:lnTo>
                  <a:cubicBezTo>
                    <a:pt x="13905" y="127"/>
                    <a:pt x="13548" y="158"/>
                    <a:pt x="13151" y="178"/>
                  </a:cubicBezTo>
                  <a:lnTo>
                    <a:pt x="11904" y="241"/>
                  </a:lnTo>
                  <a:cubicBezTo>
                    <a:pt x="11646" y="256"/>
                    <a:pt x="11378" y="270"/>
                    <a:pt x="11102" y="274"/>
                  </a:cubicBezTo>
                  <a:lnTo>
                    <a:pt x="10726" y="285"/>
                  </a:lnTo>
                  <a:cubicBezTo>
                    <a:pt x="10474" y="291"/>
                    <a:pt x="10217" y="298"/>
                    <a:pt x="9956" y="300"/>
                  </a:cubicBezTo>
                  <a:lnTo>
                    <a:pt x="8780" y="310"/>
                  </a:lnTo>
                  <a:lnTo>
                    <a:pt x="7588" y="301"/>
                  </a:lnTo>
                  <a:cubicBezTo>
                    <a:pt x="7315" y="301"/>
                    <a:pt x="7039" y="293"/>
                    <a:pt x="6769" y="286"/>
                  </a:cubicBezTo>
                  <a:lnTo>
                    <a:pt x="6433" y="276"/>
                  </a:lnTo>
                  <a:cubicBezTo>
                    <a:pt x="5936" y="265"/>
                    <a:pt x="5442" y="236"/>
                    <a:pt x="5044" y="215"/>
                  </a:cubicBezTo>
                  <a:lnTo>
                    <a:pt x="4972" y="211"/>
                  </a:lnTo>
                  <a:cubicBezTo>
                    <a:pt x="4771" y="199"/>
                    <a:pt x="4579" y="189"/>
                    <a:pt x="4395" y="180"/>
                  </a:cubicBezTo>
                  <a:cubicBezTo>
                    <a:pt x="4005" y="163"/>
                    <a:pt x="3668" y="127"/>
                    <a:pt x="3399" y="97"/>
                  </a:cubicBezTo>
                  <a:lnTo>
                    <a:pt x="3364" y="93"/>
                  </a:lnTo>
                  <a:cubicBezTo>
                    <a:pt x="3232" y="79"/>
                    <a:pt x="3114" y="65"/>
                    <a:pt x="3006" y="57"/>
                  </a:cubicBezTo>
                  <a:cubicBezTo>
                    <a:pt x="2980" y="56"/>
                    <a:pt x="2940" y="55"/>
                    <a:pt x="2900" y="51"/>
                  </a:cubicBezTo>
                  <a:cubicBezTo>
                    <a:pt x="2900" y="51"/>
                    <a:pt x="2589" y="23"/>
                    <a:pt x="2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5"/>
            <p:cNvSpPr/>
            <p:nvPr/>
          </p:nvSpPr>
          <p:spPr>
            <a:xfrm>
              <a:off x="3340925" y="454625"/>
              <a:ext cx="596000" cy="181350"/>
            </a:xfrm>
            <a:custGeom>
              <a:avLst/>
              <a:gdLst/>
              <a:ahLst/>
              <a:cxnLst/>
              <a:rect l="l" t="t" r="r" b="b"/>
              <a:pathLst>
                <a:path w="23840" h="7254" extrusionOk="0">
                  <a:moveTo>
                    <a:pt x="18486" y="1"/>
                  </a:moveTo>
                  <a:lnTo>
                    <a:pt x="17604" y="11"/>
                  </a:lnTo>
                  <a:cubicBezTo>
                    <a:pt x="17577" y="12"/>
                    <a:pt x="17548" y="13"/>
                    <a:pt x="17527" y="15"/>
                  </a:cubicBezTo>
                  <a:cubicBezTo>
                    <a:pt x="17511" y="17"/>
                    <a:pt x="17492" y="19"/>
                    <a:pt x="17475" y="23"/>
                  </a:cubicBezTo>
                  <a:lnTo>
                    <a:pt x="17309" y="32"/>
                  </a:lnTo>
                  <a:cubicBezTo>
                    <a:pt x="17018" y="45"/>
                    <a:pt x="16670" y="62"/>
                    <a:pt x="16274" y="71"/>
                  </a:cubicBezTo>
                  <a:cubicBezTo>
                    <a:pt x="16068" y="75"/>
                    <a:pt x="15850" y="81"/>
                    <a:pt x="15622" y="88"/>
                  </a:cubicBezTo>
                  <a:cubicBezTo>
                    <a:pt x="15196" y="99"/>
                    <a:pt x="14736" y="111"/>
                    <a:pt x="14255" y="116"/>
                  </a:cubicBezTo>
                  <a:lnTo>
                    <a:pt x="11940" y="135"/>
                  </a:lnTo>
                  <a:lnTo>
                    <a:pt x="9621" y="117"/>
                  </a:lnTo>
                  <a:cubicBezTo>
                    <a:pt x="9140" y="116"/>
                    <a:pt x="8683" y="101"/>
                    <a:pt x="8258" y="90"/>
                  </a:cubicBezTo>
                  <a:cubicBezTo>
                    <a:pt x="8028" y="84"/>
                    <a:pt x="7809" y="78"/>
                    <a:pt x="7601" y="74"/>
                  </a:cubicBezTo>
                  <a:cubicBezTo>
                    <a:pt x="7212" y="64"/>
                    <a:pt x="6868" y="48"/>
                    <a:pt x="6580" y="34"/>
                  </a:cubicBezTo>
                  <a:lnTo>
                    <a:pt x="6320" y="19"/>
                  </a:lnTo>
                  <a:cubicBezTo>
                    <a:pt x="6292" y="16"/>
                    <a:pt x="6263" y="12"/>
                    <a:pt x="6232" y="12"/>
                  </a:cubicBezTo>
                  <a:lnTo>
                    <a:pt x="6023" y="9"/>
                  </a:lnTo>
                  <a:cubicBezTo>
                    <a:pt x="5860" y="4"/>
                    <a:pt x="5726" y="3"/>
                    <a:pt x="5644" y="3"/>
                  </a:cubicBezTo>
                  <a:lnTo>
                    <a:pt x="5352" y="2"/>
                  </a:lnTo>
                  <a:cubicBezTo>
                    <a:pt x="5047" y="2"/>
                    <a:pt x="4772" y="8"/>
                    <a:pt x="4484" y="22"/>
                  </a:cubicBezTo>
                  <a:cubicBezTo>
                    <a:pt x="4087" y="46"/>
                    <a:pt x="3657" y="81"/>
                    <a:pt x="3169" y="192"/>
                  </a:cubicBezTo>
                  <a:cubicBezTo>
                    <a:pt x="2745" y="288"/>
                    <a:pt x="2123" y="494"/>
                    <a:pt x="1554" y="942"/>
                  </a:cubicBezTo>
                  <a:cubicBezTo>
                    <a:pt x="1273" y="1178"/>
                    <a:pt x="1057" y="1401"/>
                    <a:pt x="899" y="1609"/>
                  </a:cubicBezTo>
                  <a:cubicBezTo>
                    <a:pt x="812" y="1712"/>
                    <a:pt x="741" y="1817"/>
                    <a:pt x="672" y="1917"/>
                  </a:cubicBezTo>
                  <a:lnTo>
                    <a:pt x="550" y="2099"/>
                  </a:lnTo>
                  <a:lnTo>
                    <a:pt x="443" y="2286"/>
                  </a:lnTo>
                  <a:cubicBezTo>
                    <a:pt x="425" y="2319"/>
                    <a:pt x="402" y="2358"/>
                    <a:pt x="377" y="2413"/>
                  </a:cubicBezTo>
                  <a:lnTo>
                    <a:pt x="262" y="2668"/>
                  </a:lnTo>
                  <a:cubicBezTo>
                    <a:pt x="237" y="2727"/>
                    <a:pt x="218" y="2787"/>
                    <a:pt x="199" y="2845"/>
                  </a:cubicBezTo>
                  <a:lnTo>
                    <a:pt x="175" y="2919"/>
                  </a:lnTo>
                  <a:cubicBezTo>
                    <a:pt x="123" y="3078"/>
                    <a:pt x="83" y="3248"/>
                    <a:pt x="56" y="3439"/>
                  </a:cubicBezTo>
                  <a:cubicBezTo>
                    <a:pt x="0" y="3779"/>
                    <a:pt x="4" y="4141"/>
                    <a:pt x="66" y="4515"/>
                  </a:cubicBezTo>
                  <a:cubicBezTo>
                    <a:pt x="179" y="5220"/>
                    <a:pt x="531" y="5892"/>
                    <a:pt x="1059" y="6405"/>
                  </a:cubicBezTo>
                  <a:cubicBezTo>
                    <a:pt x="1333" y="6665"/>
                    <a:pt x="1631" y="6868"/>
                    <a:pt x="1948" y="7010"/>
                  </a:cubicBezTo>
                  <a:cubicBezTo>
                    <a:pt x="2293" y="7166"/>
                    <a:pt x="2648" y="7245"/>
                    <a:pt x="3031" y="7253"/>
                  </a:cubicBezTo>
                  <a:lnTo>
                    <a:pt x="3088" y="7253"/>
                  </a:lnTo>
                  <a:cubicBezTo>
                    <a:pt x="3782" y="7253"/>
                    <a:pt x="4465" y="6982"/>
                    <a:pt x="4951" y="6520"/>
                  </a:cubicBezTo>
                  <a:cubicBezTo>
                    <a:pt x="5011" y="6465"/>
                    <a:pt x="5072" y="6405"/>
                    <a:pt x="5129" y="6336"/>
                  </a:cubicBezTo>
                  <a:cubicBezTo>
                    <a:pt x="5196" y="6264"/>
                    <a:pt x="5249" y="6197"/>
                    <a:pt x="5290" y="6135"/>
                  </a:cubicBezTo>
                  <a:lnTo>
                    <a:pt x="5376" y="6013"/>
                  </a:lnTo>
                  <a:cubicBezTo>
                    <a:pt x="5403" y="5972"/>
                    <a:pt x="5406" y="5966"/>
                    <a:pt x="5407" y="5966"/>
                  </a:cubicBezTo>
                  <a:lnTo>
                    <a:pt x="5487" y="5824"/>
                  </a:lnTo>
                  <a:lnTo>
                    <a:pt x="5540" y="5715"/>
                  </a:lnTo>
                  <a:cubicBezTo>
                    <a:pt x="5680" y="5415"/>
                    <a:pt x="5755" y="5110"/>
                    <a:pt x="5769" y="4781"/>
                  </a:cubicBezTo>
                  <a:cubicBezTo>
                    <a:pt x="5797" y="4160"/>
                    <a:pt x="5543" y="3536"/>
                    <a:pt x="5117" y="3160"/>
                  </a:cubicBezTo>
                  <a:cubicBezTo>
                    <a:pt x="4801" y="2860"/>
                    <a:pt x="4373" y="2688"/>
                    <a:pt x="3945" y="2688"/>
                  </a:cubicBezTo>
                  <a:cubicBezTo>
                    <a:pt x="3846" y="2688"/>
                    <a:pt x="3749" y="2697"/>
                    <a:pt x="3663" y="2715"/>
                  </a:cubicBezTo>
                  <a:cubicBezTo>
                    <a:pt x="3219" y="2791"/>
                    <a:pt x="2827" y="3084"/>
                    <a:pt x="2666" y="3459"/>
                  </a:cubicBezTo>
                  <a:cubicBezTo>
                    <a:pt x="2512" y="3793"/>
                    <a:pt x="2527" y="4080"/>
                    <a:pt x="2535" y="4203"/>
                  </a:cubicBezTo>
                  <a:lnTo>
                    <a:pt x="2548" y="4445"/>
                  </a:lnTo>
                  <a:lnTo>
                    <a:pt x="3039" y="4445"/>
                  </a:lnTo>
                  <a:lnTo>
                    <a:pt x="3293" y="4439"/>
                  </a:lnTo>
                  <a:lnTo>
                    <a:pt x="3294" y="4186"/>
                  </a:lnTo>
                  <a:cubicBezTo>
                    <a:pt x="3294" y="4094"/>
                    <a:pt x="3304" y="3956"/>
                    <a:pt x="3380" y="3818"/>
                  </a:cubicBezTo>
                  <a:cubicBezTo>
                    <a:pt x="3437" y="3712"/>
                    <a:pt x="3572" y="3593"/>
                    <a:pt x="3790" y="3571"/>
                  </a:cubicBezTo>
                  <a:cubicBezTo>
                    <a:pt x="3815" y="3566"/>
                    <a:pt x="3842" y="3566"/>
                    <a:pt x="3868" y="3566"/>
                  </a:cubicBezTo>
                  <a:cubicBezTo>
                    <a:pt x="4085" y="3566"/>
                    <a:pt x="4295" y="3663"/>
                    <a:pt x="4453" y="3837"/>
                  </a:cubicBezTo>
                  <a:cubicBezTo>
                    <a:pt x="4657" y="4050"/>
                    <a:pt x="4756" y="4373"/>
                    <a:pt x="4716" y="4701"/>
                  </a:cubicBezTo>
                  <a:cubicBezTo>
                    <a:pt x="4697" y="4869"/>
                    <a:pt x="4638" y="5049"/>
                    <a:pt x="4554" y="5197"/>
                  </a:cubicBezTo>
                  <a:lnTo>
                    <a:pt x="4528" y="5245"/>
                  </a:lnTo>
                  <a:cubicBezTo>
                    <a:pt x="4528" y="5245"/>
                    <a:pt x="4452" y="5356"/>
                    <a:pt x="4444" y="5368"/>
                  </a:cubicBezTo>
                  <a:lnTo>
                    <a:pt x="4443" y="5367"/>
                  </a:lnTo>
                  <a:lnTo>
                    <a:pt x="4382" y="5438"/>
                  </a:lnTo>
                  <a:cubicBezTo>
                    <a:pt x="4357" y="5470"/>
                    <a:pt x="4328" y="5500"/>
                    <a:pt x="4289" y="5537"/>
                  </a:cubicBezTo>
                  <a:cubicBezTo>
                    <a:pt x="4259" y="5567"/>
                    <a:pt x="4231" y="5596"/>
                    <a:pt x="4184" y="5629"/>
                  </a:cubicBezTo>
                  <a:cubicBezTo>
                    <a:pt x="3926" y="5839"/>
                    <a:pt x="3585" y="5958"/>
                    <a:pt x="3249" y="5958"/>
                  </a:cubicBezTo>
                  <a:cubicBezTo>
                    <a:pt x="3201" y="5958"/>
                    <a:pt x="3154" y="5955"/>
                    <a:pt x="3102" y="5950"/>
                  </a:cubicBezTo>
                  <a:cubicBezTo>
                    <a:pt x="2923" y="5933"/>
                    <a:pt x="2723" y="5873"/>
                    <a:pt x="2567" y="5787"/>
                  </a:cubicBezTo>
                  <a:cubicBezTo>
                    <a:pt x="2398" y="5696"/>
                    <a:pt x="2238" y="5566"/>
                    <a:pt x="2093" y="5405"/>
                  </a:cubicBezTo>
                  <a:cubicBezTo>
                    <a:pt x="1818" y="5091"/>
                    <a:pt x="1652" y="4702"/>
                    <a:pt x="1625" y="4310"/>
                  </a:cubicBezTo>
                  <a:cubicBezTo>
                    <a:pt x="1608" y="4101"/>
                    <a:pt x="1621" y="3909"/>
                    <a:pt x="1664" y="3737"/>
                  </a:cubicBezTo>
                  <a:cubicBezTo>
                    <a:pt x="1690" y="3630"/>
                    <a:pt x="1715" y="3547"/>
                    <a:pt x="1745" y="3478"/>
                  </a:cubicBezTo>
                  <a:cubicBezTo>
                    <a:pt x="1745" y="3478"/>
                    <a:pt x="1791" y="3366"/>
                    <a:pt x="1795" y="3360"/>
                  </a:cubicBezTo>
                  <a:cubicBezTo>
                    <a:pt x="1820" y="3316"/>
                    <a:pt x="1844" y="3274"/>
                    <a:pt x="1869" y="3223"/>
                  </a:cubicBezTo>
                  <a:cubicBezTo>
                    <a:pt x="1874" y="3214"/>
                    <a:pt x="1989" y="3045"/>
                    <a:pt x="1989" y="3045"/>
                  </a:cubicBezTo>
                  <a:lnTo>
                    <a:pt x="2083" y="2929"/>
                  </a:lnTo>
                  <a:cubicBezTo>
                    <a:pt x="2130" y="2871"/>
                    <a:pt x="2176" y="2812"/>
                    <a:pt x="2241" y="2748"/>
                  </a:cubicBezTo>
                  <a:cubicBezTo>
                    <a:pt x="2365" y="2606"/>
                    <a:pt x="2500" y="2502"/>
                    <a:pt x="2641" y="2398"/>
                  </a:cubicBezTo>
                  <a:cubicBezTo>
                    <a:pt x="2895" y="2233"/>
                    <a:pt x="3181" y="2130"/>
                    <a:pt x="3538" y="2078"/>
                  </a:cubicBezTo>
                  <a:cubicBezTo>
                    <a:pt x="3754" y="2047"/>
                    <a:pt x="3992" y="2032"/>
                    <a:pt x="4285" y="2032"/>
                  </a:cubicBezTo>
                  <a:cubicBezTo>
                    <a:pt x="4367" y="2032"/>
                    <a:pt x="4446" y="2033"/>
                    <a:pt x="4521" y="2034"/>
                  </a:cubicBezTo>
                  <a:cubicBezTo>
                    <a:pt x="4787" y="2042"/>
                    <a:pt x="5056" y="2055"/>
                    <a:pt x="5342" y="2080"/>
                  </a:cubicBezTo>
                  <a:lnTo>
                    <a:pt x="6125" y="2151"/>
                  </a:lnTo>
                  <a:cubicBezTo>
                    <a:pt x="6150" y="2153"/>
                    <a:pt x="6175" y="2155"/>
                    <a:pt x="6187" y="2155"/>
                  </a:cubicBezTo>
                  <a:lnTo>
                    <a:pt x="6193" y="2155"/>
                  </a:lnTo>
                  <a:cubicBezTo>
                    <a:pt x="6318" y="2163"/>
                    <a:pt x="6458" y="2179"/>
                    <a:pt x="6613" y="2196"/>
                  </a:cubicBezTo>
                  <a:cubicBezTo>
                    <a:pt x="6877" y="2225"/>
                    <a:pt x="7206" y="2263"/>
                    <a:pt x="7588" y="2278"/>
                  </a:cubicBezTo>
                  <a:cubicBezTo>
                    <a:pt x="7795" y="2286"/>
                    <a:pt x="8014" y="2300"/>
                    <a:pt x="8244" y="2312"/>
                  </a:cubicBezTo>
                  <a:cubicBezTo>
                    <a:pt x="8660" y="2337"/>
                    <a:pt x="9132" y="2362"/>
                    <a:pt x="9617" y="2373"/>
                  </a:cubicBezTo>
                  <a:lnTo>
                    <a:pt x="9955" y="2383"/>
                  </a:lnTo>
                  <a:cubicBezTo>
                    <a:pt x="10219" y="2391"/>
                    <a:pt x="10491" y="2398"/>
                    <a:pt x="10762" y="2398"/>
                  </a:cubicBezTo>
                  <a:lnTo>
                    <a:pt x="11945" y="2407"/>
                  </a:lnTo>
                  <a:lnTo>
                    <a:pt x="13122" y="2397"/>
                  </a:lnTo>
                  <a:cubicBezTo>
                    <a:pt x="13379" y="2394"/>
                    <a:pt x="13633" y="2387"/>
                    <a:pt x="13881" y="2381"/>
                  </a:cubicBezTo>
                  <a:lnTo>
                    <a:pt x="14265" y="2371"/>
                  </a:lnTo>
                  <a:cubicBezTo>
                    <a:pt x="14533" y="2367"/>
                    <a:pt x="14796" y="2352"/>
                    <a:pt x="15049" y="2340"/>
                  </a:cubicBezTo>
                  <a:lnTo>
                    <a:pt x="16297" y="2275"/>
                  </a:lnTo>
                  <a:cubicBezTo>
                    <a:pt x="16690" y="2255"/>
                    <a:pt x="17045" y="2224"/>
                    <a:pt x="17330" y="2198"/>
                  </a:cubicBezTo>
                  <a:cubicBezTo>
                    <a:pt x="17480" y="2186"/>
                    <a:pt x="17615" y="2172"/>
                    <a:pt x="17738" y="2163"/>
                  </a:cubicBezTo>
                  <a:cubicBezTo>
                    <a:pt x="17905" y="2148"/>
                    <a:pt x="18039" y="2129"/>
                    <a:pt x="18116" y="2115"/>
                  </a:cubicBezTo>
                  <a:lnTo>
                    <a:pt x="18491" y="2080"/>
                  </a:lnTo>
                  <a:cubicBezTo>
                    <a:pt x="18783" y="2055"/>
                    <a:pt x="19055" y="2040"/>
                    <a:pt x="19322" y="2033"/>
                  </a:cubicBezTo>
                  <a:cubicBezTo>
                    <a:pt x="19399" y="2032"/>
                    <a:pt x="19479" y="2030"/>
                    <a:pt x="19561" y="2030"/>
                  </a:cubicBezTo>
                  <a:cubicBezTo>
                    <a:pt x="19855" y="2030"/>
                    <a:pt x="20094" y="2045"/>
                    <a:pt x="20308" y="2076"/>
                  </a:cubicBezTo>
                  <a:cubicBezTo>
                    <a:pt x="20666" y="2130"/>
                    <a:pt x="20951" y="2232"/>
                    <a:pt x="21193" y="2388"/>
                  </a:cubicBezTo>
                  <a:cubicBezTo>
                    <a:pt x="21346" y="2500"/>
                    <a:pt x="21480" y="2603"/>
                    <a:pt x="21619" y="2761"/>
                  </a:cubicBezTo>
                  <a:cubicBezTo>
                    <a:pt x="21669" y="2809"/>
                    <a:pt x="21715" y="2869"/>
                    <a:pt x="21761" y="2926"/>
                  </a:cubicBezTo>
                  <a:lnTo>
                    <a:pt x="21816" y="2996"/>
                  </a:lnTo>
                  <a:lnTo>
                    <a:pt x="21841" y="3025"/>
                  </a:lnTo>
                  <a:lnTo>
                    <a:pt x="21921" y="3146"/>
                  </a:lnTo>
                  <a:lnTo>
                    <a:pt x="21923" y="3146"/>
                  </a:lnTo>
                  <a:lnTo>
                    <a:pt x="21953" y="3189"/>
                  </a:lnTo>
                  <a:cubicBezTo>
                    <a:pt x="21962" y="3201"/>
                    <a:pt x="21969" y="3212"/>
                    <a:pt x="21978" y="3230"/>
                  </a:cubicBezTo>
                  <a:cubicBezTo>
                    <a:pt x="21999" y="3273"/>
                    <a:pt x="22024" y="3316"/>
                    <a:pt x="22041" y="3345"/>
                  </a:cubicBezTo>
                  <a:cubicBezTo>
                    <a:pt x="22052" y="3363"/>
                    <a:pt x="22060" y="3387"/>
                    <a:pt x="22070" y="3408"/>
                  </a:cubicBezTo>
                  <a:lnTo>
                    <a:pt x="22097" y="3471"/>
                  </a:lnTo>
                  <a:cubicBezTo>
                    <a:pt x="22128" y="3543"/>
                    <a:pt x="22153" y="3628"/>
                    <a:pt x="22182" y="3738"/>
                  </a:cubicBezTo>
                  <a:cubicBezTo>
                    <a:pt x="22224" y="3906"/>
                    <a:pt x="22236" y="4099"/>
                    <a:pt x="22220" y="4311"/>
                  </a:cubicBezTo>
                  <a:cubicBezTo>
                    <a:pt x="22192" y="4701"/>
                    <a:pt x="22026" y="5089"/>
                    <a:pt x="21754" y="5400"/>
                  </a:cubicBezTo>
                  <a:cubicBezTo>
                    <a:pt x="21608" y="5564"/>
                    <a:pt x="21445" y="5694"/>
                    <a:pt x="21276" y="5786"/>
                  </a:cubicBezTo>
                  <a:cubicBezTo>
                    <a:pt x="21122" y="5871"/>
                    <a:pt x="20922" y="5931"/>
                    <a:pt x="20741" y="5948"/>
                  </a:cubicBezTo>
                  <a:cubicBezTo>
                    <a:pt x="20693" y="5953"/>
                    <a:pt x="20644" y="5957"/>
                    <a:pt x="20597" y="5957"/>
                  </a:cubicBezTo>
                  <a:cubicBezTo>
                    <a:pt x="20261" y="5957"/>
                    <a:pt x="19920" y="5838"/>
                    <a:pt x="19649" y="5619"/>
                  </a:cubicBezTo>
                  <a:cubicBezTo>
                    <a:pt x="19615" y="5594"/>
                    <a:pt x="19587" y="5567"/>
                    <a:pt x="19547" y="5527"/>
                  </a:cubicBezTo>
                  <a:cubicBezTo>
                    <a:pt x="19516" y="5500"/>
                    <a:pt x="19487" y="5470"/>
                    <a:pt x="19455" y="5429"/>
                  </a:cubicBezTo>
                  <a:lnTo>
                    <a:pt x="19395" y="5358"/>
                  </a:lnTo>
                  <a:lnTo>
                    <a:pt x="19328" y="5263"/>
                  </a:lnTo>
                  <a:lnTo>
                    <a:pt x="19291" y="5196"/>
                  </a:lnTo>
                  <a:cubicBezTo>
                    <a:pt x="19207" y="5048"/>
                    <a:pt x="19148" y="4868"/>
                    <a:pt x="19128" y="4699"/>
                  </a:cubicBezTo>
                  <a:cubicBezTo>
                    <a:pt x="19090" y="4371"/>
                    <a:pt x="19188" y="4049"/>
                    <a:pt x="19399" y="3828"/>
                  </a:cubicBezTo>
                  <a:cubicBezTo>
                    <a:pt x="19549" y="3660"/>
                    <a:pt x="19761" y="3563"/>
                    <a:pt x="19978" y="3563"/>
                  </a:cubicBezTo>
                  <a:cubicBezTo>
                    <a:pt x="20003" y="3563"/>
                    <a:pt x="20030" y="3565"/>
                    <a:pt x="20060" y="3568"/>
                  </a:cubicBezTo>
                  <a:cubicBezTo>
                    <a:pt x="20272" y="3591"/>
                    <a:pt x="20408" y="3711"/>
                    <a:pt x="20467" y="3819"/>
                  </a:cubicBezTo>
                  <a:cubicBezTo>
                    <a:pt x="20539" y="3947"/>
                    <a:pt x="20549" y="4078"/>
                    <a:pt x="20551" y="4165"/>
                  </a:cubicBezTo>
                  <a:lnTo>
                    <a:pt x="20556" y="4415"/>
                  </a:lnTo>
                  <a:lnTo>
                    <a:pt x="21300" y="4415"/>
                  </a:lnTo>
                  <a:lnTo>
                    <a:pt x="21311" y="4173"/>
                  </a:lnTo>
                  <a:cubicBezTo>
                    <a:pt x="21318" y="4006"/>
                    <a:pt x="21315" y="3750"/>
                    <a:pt x="21182" y="3463"/>
                  </a:cubicBezTo>
                  <a:cubicBezTo>
                    <a:pt x="21016" y="3084"/>
                    <a:pt x="20625" y="2789"/>
                    <a:pt x="20190" y="2716"/>
                  </a:cubicBezTo>
                  <a:cubicBezTo>
                    <a:pt x="20097" y="2697"/>
                    <a:pt x="19999" y="2686"/>
                    <a:pt x="19900" y="2686"/>
                  </a:cubicBezTo>
                  <a:cubicBezTo>
                    <a:pt x="19471" y="2686"/>
                    <a:pt x="19044" y="2859"/>
                    <a:pt x="18735" y="3152"/>
                  </a:cubicBezTo>
                  <a:cubicBezTo>
                    <a:pt x="18301" y="3535"/>
                    <a:pt x="18049" y="4157"/>
                    <a:pt x="18076" y="4778"/>
                  </a:cubicBezTo>
                  <a:cubicBezTo>
                    <a:pt x="18090" y="5107"/>
                    <a:pt x="18166" y="5413"/>
                    <a:pt x="18307" y="5718"/>
                  </a:cubicBezTo>
                  <a:lnTo>
                    <a:pt x="18366" y="5839"/>
                  </a:lnTo>
                  <a:lnTo>
                    <a:pt x="18435" y="5961"/>
                  </a:lnTo>
                  <a:cubicBezTo>
                    <a:pt x="18438" y="5966"/>
                    <a:pt x="18440" y="5972"/>
                    <a:pt x="18472" y="6020"/>
                  </a:cubicBezTo>
                  <a:lnTo>
                    <a:pt x="18548" y="6127"/>
                  </a:lnTo>
                  <a:cubicBezTo>
                    <a:pt x="18594" y="6195"/>
                    <a:pt x="18648" y="6263"/>
                    <a:pt x="18707" y="6326"/>
                  </a:cubicBezTo>
                  <a:cubicBezTo>
                    <a:pt x="18773" y="6405"/>
                    <a:pt x="18833" y="6465"/>
                    <a:pt x="18884" y="6510"/>
                  </a:cubicBezTo>
                  <a:cubicBezTo>
                    <a:pt x="19378" y="6981"/>
                    <a:pt x="20061" y="7251"/>
                    <a:pt x="20754" y="7251"/>
                  </a:cubicBezTo>
                  <a:lnTo>
                    <a:pt x="20809" y="7251"/>
                  </a:lnTo>
                  <a:cubicBezTo>
                    <a:pt x="21193" y="7243"/>
                    <a:pt x="21548" y="7163"/>
                    <a:pt x="21894" y="7009"/>
                  </a:cubicBezTo>
                  <a:cubicBezTo>
                    <a:pt x="22210" y="6866"/>
                    <a:pt x="22508" y="6664"/>
                    <a:pt x="22784" y="6402"/>
                  </a:cubicBezTo>
                  <a:cubicBezTo>
                    <a:pt x="23311" y="5891"/>
                    <a:pt x="23662" y="5219"/>
                    <a:pt x="23774" y="4512"/>
                  </a:cubicBezTo>
                  <a:cubicBezTo>
                    <a:pt x="23836" y="4140"/>
                    <a:pt x="23840" y="3777"/>
                    <a:pt x="23785" y="3439"/>
                  </a:cubicBezTo>
                  <a:cubicBezTo>
                    <a:pt x="23758" y="3245"/>
                    <a:pt x="23718" y="3075"/>
                    <a:pt x="23663" y="2912"/>
                  </a:cubicBezTo>
                  <a:lnTo>
                    <a:pt x="23641" y="2842"/>
                  </a:lnTo>
                  <a:cubicBezTo>
                    <a:pt x="23621" y="2783"/>
                    <a:pt x="23603" y="2725"/>
                    <a:pt x="23574" y="2653"/>
                  </a:cubicBezTo>
                  <a:lnTo>
                    <a:pt x="23462" y="2409"/>
                  </a:lnTo>
                  <a:cubicBezTo>
                    <a:pt x="23438" y="2355"/>
                    <a:pt x="23416" y="2315"/>
                    <a:pt x="23400" y="2289"/>
                  </a:cubicBezTo>
                  <a:lnTo>
                    <a:pt x="23293" y="2102"/>
                  </a:lnTo>
                  <a:lnTo>
                    <a:pt x="23261" y="2052"/>
                  </a:lnTo>
                  <a:lnTo>
                    <a:pt x="23168" y="1916"/>
                  </a:lnTo>
                  <a:cubicBezTo>
                    <a:pt x="23098" y="1814"/>
                    <a:pt x="23028" y="1711"/>
                    <a:pt x="22949" y="1619"/>
                  </a:cubicBezTo>
                  <a:cubicBezTo>
                    <a:pt x="22783" y="1399"/>
                    <a:pt x="22567" y="1177"/>
                    <a:pt x="22279" y="936"/>
                  </a:cubicBezTo>
                  <a:cubicBezTo>
                    <a:pt x="21717" y="493"/>
                    <a:pt x="21095" y="286"/>
                    <a:pt x="20671" y="191"/>
                  </a:cubicBezTo>
                  <a:cubicBezTo>
                    <a:pt x="20182" y="80"/>
                    <a:pt x="19752" y="45"/>
                    <a:pt x="19352" y="21"/>
                  </a:cubicBezTo>
                  <a:cubicBezTo>
                    <a:pt x="19067" y="7"/>
                    <a:pt x="18793" y="1"/>
                    <a:pt x="184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5"/>
            <p:cNvSpPr/>
            <p:nvPr/>
          </p:nvSpPr>
          <p:spPr>
            <a:xfrm>
              <a:off x="3349300" y="2190200"/>
              <a:ext cx="579325" cy="89275"/>
            </a:xfrm>
            <a:custGeom>
              <a:avLst/>
              <a:gdLst/>
              <a:ahLst/>
              <a:cxnLst/>
              <a:rect l="l" t="t" r="r" b="b"/>
              <a:pathLst>
                <a:path w="23173" h="3571" extrusionOk="0">
                  <a:moveTo>
                    <a:pt x="1" y="0"/>
                  </a:moveTo>
                  <a:lnTo>
                    <a:pt x="1" y="3570"/>
                  </a:lnTo>
                  <a:lnTo>
                    <a:pt x="23172" y="3570"/>
                  </a:lnTo>
                  <a:lnTo>
                    <a:pt x="2317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5"/>
            <p:cNvSpPr/>
            <p:nvPr/>
          </p:nvSpPr>
          <p:spPr>
            <a:xfrm>
              <a:off x="3369175" y="2124025"/>
              <a:ext cx="539550" cy="39550"/>
            </a:xfrm>
            <a:custGeom>
              <a:avLst/>
              <a:gdLst/>
              <a:ahLst/>
              <a:cxnLst/>
              <a:rect l="l" t="t" r="r" b="b"/>
              <a:pathLst>
                <a:path w="21582" h="1582" extrusionOk="0">
                  <a:moveTo>
                    <a:pt x="1" y="1"/>
                  </a:moveTo>
                  <a:lnTo>
                    <a:pt x="1" y="1582"/>
                  </a:lnTo>
                  <a:lnTo>
                    <a:pt x="21581" y="1582"/>
                  </a:lnTo>
                  <a:lnTo>
                    <a:pt x="215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5"/>
            <p:cNvSpPr/>
            <p:nvPr/>
          </p:nvSpPr>
          <p:spPr>
            <a:xfrm>
              <a:off x="3398875" y="383350"/>
              <a:ext cx="480150" cy="56500"/>
            </a:xfrm>
            <a:custGeom>
              <a:avLst/>
              <a:gdLst/>
              <a:ahLst/>
              <a:cxnLst/>
              <a:rect l="l" t="t" r="r" b="b"/>
              <a:pathLst>
                <a:path w="19206" h="2260" extrusionOk="0">
                  <a:moveTo>
                    <a:pt x="1" y="0"/>
                  </a:moveTo>
                  <a:lnTo>
                    <a:pt x="1" y="2260"/>
                  </a:lnTo>
                  <a:lnTo>
                    <a:pt x="19205" y="2260"/>
                  </a:lnTo>
                  <a:lnTo>
                    <a:pt x="192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5"/>
            <p:cNvSpPr/>
            <p:nvPr/>
          </p:nvSpPr>
          <p:spPr>
            <a:xfrm>
              <a:off x="3372625" y="344550"/>
              <a:ext cx="532675" cy="28250"/>
            </a:xfrm>
            <a:custGeom>
              <a:avLst/>
              <a:gdLst/>
              <a:ahLst/>
              <a:cxnLst/>
              <a:rect l="l" t="t" r="r" b="b"/>
              <a:pathLst>
                <a:path w="21307" h="1130" extrusionOk="0">
                  <a:moveTo>
                    <a:pt x="0" y="0"/>
                  </a:moveTo>
                  <a:lnTo>
                    <a:pt x="0" y="1129"/>
                  </a:lnTo>
                  <a:lnTo>
                    <a:pt x="21307" y="1129"/>
                  </a:lnTo>
                  <a:lnTo>
                    <a:pt x="2130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2" name="Google Shape;692;p35"/>
          <p:cNvGrpSpPr/>
          <p:nvPr/>
        </p:nvGrpSpPr>
        <p:grpSpPr>
          <a:xfrm flipH="1">
            <a:off x="-726906" y="74"/>
            <a:ext cx="1446925" cy="5143418"/>
            <a:chOff x="4811900" y="344550"/>
            <a:chExt cx="544325" cy="1934925"/>
          </a:xfrm>
        </p:grpSpPr>
        <p:sp>
          <p:nvSpPr>
            <p:cNvPr id="693" name="Google Shape;693;p35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5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5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5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5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5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5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"/>
          <p:cNvSpPr/>
          <p:nvPr/>
        </p:nvSpPr>
        <p:spPr>
          <a:xfrm>
            <a:off x="62350" y="311725"/>
            <a:ext cx="9081600" cy="45201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subTitle" idx="1"/>
          </p:nvPr>
        </p:nvSpPr>
        <p:spPr>
          <a:xfrm>
            <a:off x="1254025" y="2303125"/>
            <a:ext cx="27621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subTitle" idx="2"/>
          </p:nvPr>
        </p:nvSpPr>
        <p:spPr>
          <a:xfrm>
            <a:off x="4909050" y="2303125"/>
            <a:ext cx="27621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500">
                <a:solidFill>
                  <a:schemeClr val="dk1"/>
                </a:solidFill>
                <a:latin typeface="Eczar SemiBold"/>
                <a:ea typeface="Eczar SemiBold"/>
                <a:cs typeface="Eczar SemiBold"/>
                <a:sym typeface="Ecza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subTitle" idx="3"/>
          </p:nvPr>
        </p:nvSpPr>
        <p:spPr>
          <a:xfrm>
            <a:off x="1254175" y="3016525"/>
            <a:ext cx="2762100" cy="90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ubTitle" idx="4"/>
          </p:nvPr>
        </p:nvSpPr>
        <p:spPr>
          <a:xfrm>
            <a:off x="4909050" y="3016525"/>
            <a:ext cx="2762100" cy="90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65" name="Google Shape;65;p5"/>
          <p:cNvGrpSpPr/>
          <p:nvPr/>
        </p:nvGrpSpPr>
        <p:grpSpPr>
          <a:xfrm>
            <a:off x="-691291" y="-17"/>
            <a:ext cx="1411291" cy="5143545"/>
            <a:chOff x="4108825" y="344550"/>
            <a:chExt cx="530900" cy="1934900"/>
          </a:xfrm>
        </p:grpSpPr>
        <p:sp>
          <p:nvSpPr>
            <p:cNvPr id="66" name="Google Shape;66;p5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74;p5"/>
          <p:cNvGrpSpPr/>
          <p:nvPr/>
        </p:nvGrpSpPr>
        <p:grpSpPr>
          <a:xfrm>
            <a:off x="8428909" y="-26"/>
            <a:ext cx="1411291" cy="5143545"/>
            <a:chOff x="4108825" y="344550"/>
            <a:chExt cx="530900" cy="1934900"/>
          </a:xfrm>
        </p:grpSpPr>
        <p:sp>
          <p:nvSpPr>
            <p:cNvPr id="75" name="Google Shape;75;p5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6"/>
          <p:cNvSpPr/>
          <p:nvPr/>
        </p:nvSpPr>
        <p:spPr>
          <a:xfrm>
            <a:off x="-50" y="311725"/>
            <a:ext cx="9144000" cy="45201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86" name="Google Shape;86;p6"/>
          <p:cNvGrpSpPr/>
          <p:nvPr/>
        </p:nvGrpSpPr>
        <p:grpSpPr>
          <a:xfrm>
            <a:off x="-869355" y="-15"/>
            <a:ext cx="1584287" cy="5143418"/>
            <a:chOff x="3340925" y="344550"/>
            <a:chExt cx="596000" cy="1934925"/>
          </a:xfrm>
        </p:grpSpPr>
        <p:sp>
          <p:nvSpPr>
            <p:cNvPr id="87" name="Google Shape;87;p6"/>
            <p:cNvSpPr/>
            <p:nvPr/>
          </p:nvSpPr>
          <p:spPr>
            <a:xfrm>
              <a:off x="3420175" y="519875"/>
              <a:ext cx="437625" cy="1577075"/>
            </a:xfrm>
            <a:custGeom>
              <a:avLst/>
              <a:gdLst/>
              <a:ahLst/>
              <a:cxnLst/>
              <a:rect l="l" t="t" r="r" b="b"/>
              <a:pathLst>
                <a:path w="17505" h="63083" extrusionOk="0">
                  <a:moveTo>
                    <a:pt x="7113" y="4269"/>
                  </a:moveTo>
                  <a:lnTo>
                    <a:pt x="7113" y="61708"/>
                  </a:lnTo>
                  <a:lnTo>
                    <a:pt x="4500" y="61708"/>
                  </a:lnTo>
                  <a:lnTo>
                    <a:pt x="4500" y="4269"/>
                  </a:lnTo>
                  <a:close/>
                  <a:moveTo>
                    <a:pt x="13003" y="4269"/>
                  </a:moveTo>
                  <a:lnTo>
                    <a:pt x="13003" y="61708"/>
                  </a:lnTo>
                  <a:lnTo>
                    <a:pt x="10391" y="61708"/>
                  </a:lnTo>
                  <a:lnTo>
                    <a:pt x="10391" y="4269"/>
                  </a:lnTo>
                  <a:close/>
                  <a:moveTo>
                    <a:pt x="2344" y="0"/>
                  </a:moveTo>
                  <a:lnTo>
                    <a:pt x="2344" y="221"/>
                  </a:lnTo>
                  <a:cubicBezTo>
                    <a:pt x="2846" y="690"/>
                    <a:pt x="3144" y="1441"/>
                    <a:pt x="3110" y="2190"/>
                  </a:cubicBezTo>
                  <a:cubicBezTo>
                    <a:pt x="3094" y="2589"/>
                    <a:pt x="3002" y="2958"/>
                    <a:pt x="2832" y="3321"/>
                  </a:cubicBezTo>
                  <a:lnTo>
                    <a:pt x="2770" y="3453"/>
                  </a:lnTo>
                  <a:lnTo>
                    <a:pt x="2691" y="3592"/>
                  </a:lnTo>
                  <a:cubicBezTo>
                    <a:pt x="2684" y="3605"/>
                    <a:pt x="2669" y="3633"/>
                    <a:pt x="2633" y="3687"/>
                  </a:cubicBezTo>
                  <a:lnTo>
                    <a:pt x="2539" y="3820"/>
                  </a:lnTo>
                  <a:cubicBezTo>
                    <a:pt x="2492" y="3892"/>
                    <a:pt x="2421" y="3981"/>
                    <a:pt x="2336" y="4072"/>
                  </a:cubicBezTo>
                  <a:cubicBezTo>
                    <a:pt x="2276" y="4146"/>
                    <a:pt x="2199" y="4224"/>
                    <a:pt x="2119" y="4294"/>
                  </a:cubicBezTo>
                  <a:cubicBezTo>
                    <a:pt x="1862" y="4541"/>
                    <a:pt x="1554" y="4737"/>
                    <a:pt x="1220" y="4881"/>
                  </a:cubicBezTo>
                  <a:lnTo>
                    <a:pt x="1220" y="61708"/>
                  </a:lnTo>
                  <a:lnTo>
                    <a:pt x="1" y="61708"/>
                  </a:lnTo>
                  <a:lnTo>
                    <a:pt x="1" y="63083"/>
                  </a:lnTo>
                  <a:lnTo>
                    <a:pt x="17504" y="63083"/>
                  </a:lnTo>
                  <a:lnTo>
                    <a:pt x="17504" y="61708"/>
                  </a:lnTo>
                  <a:lnTo>
                    <a:pt x="16285" y="61708"/>
                  </a:lnTo>
                  <a:lnTo>
                    <a:pt x="16285" y="4878"/>
                  </a:lnTo>
                  <a:cubicBezTo>
                    <a:pt x="15946" y="4729"/>
                    <a:pt x="15630" y="4527"/>
                    <a:pt x="15362" y="4271"/>
                  </a:cubicBezTo>
                  <a:cubicBezTo>
                    <a:pt x="15305" y="4222"/>
                    <a:pt x="15227" y="4142"/>
                    <a:pt x="15147" y="4046"/>
                  </a:cubicBezTo>
                  <a:cubicBezTo>
                    <a:pt x="15083" y="3977"/>
                    <a:pt x="15012" y="3888"/>
                    <a:pt x="14953" y="3800"/>
                  </a:cubicBezTo>
                  <a:lnTo>
                    <a:pt x="14885" y="3706"/>
                  </a:lnTo>
                  <a:cubicBezTo>
                    <a:pt x="14838" y="3635"/>
                    <a:pt x="14820" y="3603"/>
                    <a:pt x="14812" y="3586"/>
                  </a:cubicBezTo>
                  <a:lnTo>
                    <a:pt x="14744" y="3468"/>
                  </a:lnTo>
                  <a:lnTo>
                    <a:pt x="14678" y="3332"/>
                  </a:lnTo>
                  <a:cubicBezTo>
                    <a:pt x="14502" y="2958"/>
                    <a:pt x="14410" y="2587"/>
                    <a:pt x="14394" y="2189"/>
                  </a:cubicBezTo>
                  <a:cubicBezTo>
                    <a:pt x="14361" y="1451"/>
                    <a:pt x="14654" y="708"/>
                    <a:pt x="15161" y="223"/>
                  </a:cubicBezTo>
                  <a:lnTo>
                    <a:pt x="15161" y="0"/>
                  </a:lnTo>
                  <a:cubicBezTo>
                    <a:pt x="15080" y="8"/>
                    <a:pt x="15012" y="14"/>
                    <a:pt x="15012" y="14"/>
                  </a:cubicBezTo>
                  <a:cubicBezTo>
                    <a:pt x="14946" y="25"/>
                    <a:pt x="14807" y="46"/>
                    <a:pt x="14614" y="65"/>
                  </a:cubicBezTo>
                  <a:cubicBezTo>
                    <a:pt x="14487" y="74"/>
                    <a:pt x="14361" y="86"/>
                    <a:pt x="14221" y="98"/>
                  </a:cubicBezTo>
                  <a:lnTo>
                    <a:pt x="14191" y="101"/>
                  </a:lnTo>
                  <a:cubicBezTo>
                    <a:pt x="13905" y="127"/>
                    <a:pt x="13548" y="158"/>
                    <a:pt x="13151" y="178"/>
                  </a:cubicBezTo>
                  <a:lnTo>
                    <a:pt x="11904" y="241"/>
                  </a:lnTo>
                  <a:cubicBezTo>
                    <a:pt x="11646" y="256"/>
                    <a:pt x="11378" y="270"/>
                    <a:pt x="11102" y="274"/>
                  </a:cubicBezTo>
                  <a:lnTo>
                    <a:pt x="10726" y="285"/>
                  </a:lnTo>
                  <a:cubicBezTo>
                    <a:pt x="10474" y="291"/>
                    <a:pt x="10217" y="298"/>
                    <a:pt x="9956" y="300"/>
                  </a:cubicBezTo>
                  <a:lnTo>
                    <a:pt x="8780" y="310"/>
                  </a:lnTo>
                  <a:lnTo>
                    <a:pt x="7588" y="301"/>
                  </a:lnTo>
                  <a:cubicBezTo>
                    <a:pt x="7315" y="301"/>
                    <a:pt x="7039" y="293"/>
                    <a:pt x="6769" y="286"/>
                  </a:cubicBezTo>
                  <a:lnTo>
                    <a:pt x="6433" y="276"/>
                  </a:lnTo>
                  <a:cubicBezTo>
                    <a:pt x="5936" y="265"/>
                    <a:pt x="5442" y="236"/>
                    <a:pt x="5044" y="215"/>
                  </a:cubicBezTo>
                  <a:lnTo>
                    <a:pt x="4972" y="211"/>
                  </a:lnTo>
                  <a:cubicBezTo>
                    <a:pt x="4771" y="199"/>
                    <a:pt x="4579" y="189"/>
                    <a:pt x="4395" y="180"/>
                  </a:cubicBezTo>
                  <a:cubicBezTo>
                    <a:pt x="4005" y="163"/>
                    <a:pt x="3668" y="127"/>
                    <a:pt x="3399" y="97"/>
                  </a:cubicBezTo>
                  <a:lnTo>
                    <a:pt x="3364" y="93"/>
                  </a:lnTo>
                  <a:cubicBezTo>
                    <a:pt x="3232" y="79"/>
                    <a:pt x="3114" y="65"/>
                    <a:pt x="3006" y="57"/>
                  </a:cubicBezTo>
                  <a:cubicBezTo>
                    <a:pt x="2980" y="56"/>
                    <a:pt x="2940" y="55"/>
                    <a:pt x="2900" y="51"/>
                  </a:cubicBezTo>
                  <a:cubicBezTo>
                    <a:pt x="2900" y="51"/>
                    <a:pt x="2589" y="23"/>
                    <a:pt x="23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6"/>
            <p:cNvSpPr/>
            <p:nvPr/>
          </p:nvSpPr>
          <p:spPr>
            <a:xfrm>
              <a:off x="3340925" y="454625"/>
              <a:ext cx="596000" cy="181350"/>
            </a:xfrm>
            <a:custGeom>
              <a:avLst/>
              <a:gdLst/>
              <a:ahLst/>
              <a:cxnLst/>
              <a:rect l="l" t="t" r="r" b="b"/>
              <a:pathLst>
                <a:path w="23840" h="7254" extrusionOk="0">
                  <a:moveTo>
                    <a:pt x="18486" y="1"/>
                  </a:moveTo>
                  <a:lnTo>
                    <a:pt x="17604" y="11"/>
                  </a:lnTo>
                  <a:cubicBezTo>
                    <a:pt x="17577" y="12"/>
                    <a:pt x="17548" y="13"/>
                    <a:pt x="17527" y="15"/>
                  </a:cubicBezTo>
                  <a:cubicBezTo>
                    <a:pt x="17511" y="17"/>
                    <a:pt x="17492" y="19"/>
                    <a:pt x="17475" y="23"/>
                  </a:cubicBezTo>
                  <a:lnTo>
                    <a:pt x="17309" y="32"/>
                  </a:lnTo>
                  <a:cubicBezTo>
                    <a:pt x="17018" y="45"/>
                    <a:pt x="16670" y="62"/>
                    <a:pt x="16274" y="71"/>
                  </a:cubicBezTo>
                  <a:cubicBezTo>
                    <a:pt x="16068" y="75"/>
                    <a:pt x="15850" y="81"/>
                    <a:pt x="15622" y="88"/>
                  </a:cubicBezTo>
                  <a:cubicBezTo>
                    <a:pt x="15196" y="99"/>
                    <a:pt x="14736" y="111"/>
                    <a:pt x="14255" y="116"/>
                  </a:cubicBezTo>
                  <a:lnTo>
                    <a:pt x="11940" y="135"/>
                  </a:lnTo>
                  <a:lnTo>
                    <a:pt x="9621" y="117"/>
                  </a:lnTo>
                  <a:cubicBezTo>
                    <a:pt x="9140" y="116"/>
                    <a:pt x="8683" y="101"/>
                    <a:pt x="8258" y="90"/>
                  </a:cubicBezTo>
                  <a:cubicBezTo>
                    <a:pt x="8028" y="84"/>
                    <a:pt x="7809" y="78"/>
                    <a:pt x="7601" y="74"/>
                  </a:cubicBezTo>
                  <a:cubicBezTo>
                    <a:pt x="7212" y="64"/>
                    <a:pt x="6868" y="48"/>
                    <a:pt x="6580" y="34"/>
                  </a:cubicBezTo>
                  <a:lnTo>
                    <a:pt x="6320" y="19"/>
                  </a:lnTo>
                  <a:cubicBezTo>
                    <a:pt x="6292" y="16"/>
                    <a:pt x="6263" y="12"/>
                    <a:pt x="6232" y="12"/>
                  </a:cubicBezTo>
                  <a:lnTo>
                    <a:pt x="6023" y="9"/>
                  </a:lnTo>
                  <a:cubicBezTo>
                    <a:pt x="5860" y="4"/>
                    <a:pt x="5726" y="3"/>
                    <a:pt x="5644" y="3"/>
                  </a:cubicBezTo>
                  <a:lnTo>
                    <a:pt x="5352" y="2"/>
                  </a:lnTo>
                  <a:cubicBezTo>
                    <a:pt x="5047" y="2"/>
                    <a:pt x="4772" y="8"/>
                    <a:pt x="4484" y="22"/>
                  </a:cubicBezTo>
                  <a:cubicBezTo>
                    <a:pt x="4087" y="46"/>
                    <a:pt x="3657" y="81"/>
                    <a:pt x="3169" y="192"/>
                  </a:cubicBezTo>
                  <a:cubicBezTo>
                    <a:pt x="2745" y="288"/>
                    <a:pt x="2123" y="494"/>
                    <a:pt x="1554" y="942"/>
                  </a:cubicBezTo>
                  <a:cubicBezTo>
                    <a:pt x="1273" y="1178"/>
                    <a:pt x="1057" y="1401"/>
                    <a:pt x="899" y="1609"/>
                  </a:cubicBezTo>
                  <a:cubicBezTo>
                    <a:pt x="812" y="1712"/>
                    <a:pt x="741" y="1817"/>
                    <a:pt x="672" y="1917"/>
                  </a:cubicBezTo>
                  <a:lnTo>
                    <a:pt x="550" y="2099"/>
                  </a:lnTo>
                  <a:lnTo>
                    <a:pt x="443" y="2286"/>
                  </a:lnTo>
                  <a:cubicBezTo>
                    <a:pt x="425" y="2319"/>
                    <a:pt x="402" y="2358"/>
                    <a:pt x="377" y="2413"/>
                  </a:cubicBezTo>
                  <a:lnTo>
                    <a:pt x="262" y="2668"/>
                  </a:lnTo>
                  <a:cubicBezTo>
                    <a:pt x="237" y="2727"/>
                    <a:pt x="218" y="2787"/>
                    <a:pt x="199" y="2845"/>
                  </a:cubicBezTo>
                  <a:lnTo>
                    <a:pt x="175" y="2919"/>
                  </a:lnTo>
                  <a:cubicBezTo>
                    <a:pt x="123" y="3078"/>
                    <a:pt x="83" y="3248"/>
                    <a:pt x="56" y="3439"/>
                  </a:cubicBezTo>
                  <a:cubicBezTo>
                    <a:pt x="0" y="3779"/>
                    <a:pt x="4" y="4141"/>
                    <a:pt x="66" y="4515"/>
                  </a:cubicBezTo>
                  <a:cubicBezTo>
                    <a:pt x="179" y="5220"/>
                    <a:pt x="531" y="5892"/>
                    <a:pt x="1059" y="6405"/>
                  </a:cubicBezTo>
                  <a:cubicBezTo>
                    <a:pt x="1333" y="6665"/>
                    <a:pt x="1631" y="6868"/>
                    <a:pt x="1948" y="7010"/>
                  </a:cubicBezTo>
                  <a:cubicBezTo>
                    <a:pt x="2293" y="7166"/>
                    <a:pt x="2648" y="7245"/>
                    <a:pt x="3031" y="7253"/>
                  </a:cubicBezTo>
                  <a:lnTo>
                    <a:pt x="3088" y="7253"/>
                  </a:lnTo>
                  <a:cubicBezTo>
                    <a:pt x="3782" y="7253"/>
                    <a:pt x="4465" y="6982"/>
                    <a:pt x="4951" y="6520"/>
                  </a:cubicBezTo>
                  <a:cubicBezTo>
                    <a:pt x="5011" y="6465"/>
                    <a:pt x="5072" y="6405"/>
                    <a:pt x="5129" y="6336"/>
                  </a:cubicBezTo>
                  <a:cubicBezTo>
                    <a:pt x="5196" y="6264"/>
                    <a:pt x="5249" y="6197"/>
                    <a:pt x="5290" y="6135"/>
                  </a:cubicBezTo>
                  <a:lnTo>
                    <a:pt x="5376" y="6013"/>
                  </a:lnTo>
                  <a:cubicBezTo>
                    <a:pt x="5403" y="5972"/>
                    <a:pt x="5406" y="5966"/>
                    <a:pt x="5407" y="5966"/>
                  </a:cubicBezTo>
                  <a:lnTo>
                    <a:pt x="5487" y="5824"/>
                  </a:lnTo>
                  <a:lnTo>
                    <a:pt x="5540" y="5715"/>
                  </a:lnTo>
                  <a:cubicBezTo>
                    <a:pt x="5680" y="5415"/>
                    <a:pt x="5755" y="5110"/>
                    <a:pt x="5769" y="4781"/>
                  </a:cubicBezTo>
                  <a:cubicBezTo>
                    <a:pt x="5797" y="4160"/>
                    <a:pt x="5543" y="3536"/>
                    <a:pt x="5117" y="3160"/>
                  </a:cubicBezTo>
                  <a:cubicBezTo>
                    <a:pt x="4801" y="2860"/>
                    <a:pt x="4373" y="2688"/>
                    <a:pt x="3945" y="2688"/>
                  </a:cubicBezTo>
                  <a:cubicBezTo>
                    <a:pt x="3846" y="2688"/>
                    <a:pt x="3749" y="2697"/>
                    <a:pt x="3663" y="2715"/>
                  </a:cubicBezTo>
                  <a:cubicBezTo>
                    <a:pt x="3219" y="2791"/>
                    <a:pt x="2827" y="3084"/>
                    <a:pt x="2666" y="3459"/>
                  </a:cubicBezTo>
                  <a:cubicBezTo>
                    <a:pt x="2512" y="3793"/>
                    <a:pt x="2527" y="4080"/>
                    <a:pt x="2535" y="4203"/>
                  </a:cubicBezTo>
                  <a:lnTo>
                    <a:pt x="2548" y="4445"/>
                  </a:lnTo>
                  <a:lnTo>
                    <a:pt x="3039" y="4445"/>
                  </a:lnTo>
                  <a:lnTo>
                    <a:pt x="3293" y="4439"/>
                  </a:lnTo>
                  <a:lnTo>
                    <a:pt x="3294" y="4186"/>
                  </a:lnTo>
                  <a:cubicBezTo>
                    <a:pt x="3294" y="4094"/>
                    <a:pt x="3304" y="3956"/>
                    <a:pt x="3380" y="3818"/>
                  </a:cubicBezTo>
                  <a:cubicBezTo>
                    <a:pt x="3437" y="3712"/>
                    <a:pt x="3572" y="3593"/>
                    <a:pt x="3790" y="3571"/>
                  </a:cubicBezTo>
                  <a:cubicBezTo>
                    <a:pt x="3815" y="3566"/>
                    <a:pt x="3842" y="3566"/>
                    <a:pt x="3868" y="3566"/>
                  </a:cubicBezTo>
                  <a:cubicBezTo>
                    <a:pt x="4085" y="3566"/>
                    <a:pt x="4295" y="3663"/>
                    <a:pt x="4453" y="3837"/>
                  </a:cubicBezTo>
                  <a:cubicBezTo>
                    <a:pt x="4657" y="4050"/>
                    <a:pt x="4756" y="4373"/>
                    <a:pt x="4716" y="4701"/>
                  </a:cubicBezTo>
                  <a:cubicBezTo>
                    <a:pt x="4697" y="4869"/>
                    <a:pt x="4638" y="5049"/>
                    <a:pt x="4554" y="5197"/>
                  </a:cubicBezTo>
                  <a:lnTo>
                    <a:pt x="4528" y="5245"/>
                  </a:lnTo>
                  <a:cubicBezTo>
                    <a:pt x="4528" y="5245"/>
                    <a:pt x="4452" y="5356"/>
                    <a:pt x="4444" y="5368"/>
                  </a:cubicBezTo>
                  <a:lnTo>
                    <a:pt x="4443" y="5367"/>
                  </a:lnTo>
                  <a:lnTo>
                    <a:pt x="4382" y="5438"/>
                  </a:lnTo>
                  <a:cubicBezTo>
                    <a:pt x="4357" y="5470"/>
                    <a:pt x="4328" y="5500"/>
                    <a:pt x="4289" y="5537"/>
                  </a:cubicBezTo>
                  <a:cubicBezTo>
                    <a:pt x="4259" y="5567"/>
                    <a:pt x="4231" y="5596"/>
                    <a:pt x="4184" y="5629"/>
                  </a:cubicBezTo>
                  <a:cubicBezTo>
                    <a:pt x="3926" y="5839"/>
                    <a:pt x="3585" y="5958"/>
                    <a:pt x="3249" y="5958"/>
                  </a:cubicBezTo>
                  <a:cubicBezTo>
                    <a:pt x="3201" y="5958"/>
                    <a:pt x="3154" y="5955"/>
                    <a:pt x="3102" y="5950"/>
                  </a:cubicBezTo>
                  <a:cubicBezTo>
                    <a:pt x="2923" y="5933"/>
                    <a:pt x="2723" y="5873"/>
                    <a:pt x="2567" y="5787"/>
                  </a:cubicBezTo>
                  <a:cubicBezTo>
                    <a:pt x="2398" y="5696"/>
                    <a:pt x="2238" y="5566"/>
                    <a:pt x="2093" y="5405"/>
                  </a:cubicBezTo>
                  <a:cubicBezTo>
                    <a:pt x="1818" y="5091"/>
                    <a:pt x="1652" y="4702"/>
                    <a:pt x="1625" y="4310"/>
                  </a:cubicBezTo>
                  <a:cubicBezTo>
                    <a:pt x="1608" y="4101"/>
                    <a:pt x="1621" y="3909"/>
                    <a:pt x="1664" y="3737"/>
                  </a:cubicBezTo>
                  <a:cubicBezTo>
                    <a:pt x="1690" y="3630"/>
                    <a:pt x="1715" y="3547"/>
                    <a:pt x="1745" y="3478"/>
                  </a:cubicBezTo>
                  <a:cubicBezTo>
                    <a:pt x="1745" y="3478"/>
                    <a:pt x="1791" y="3366"/>
                    <a:pt x="1795" y="3360"/>
                  </a:cubicBezTo>
                  <a:cubicBezTo>
                    <a:pt x="1820" y="3316"/>
                    <a:pt x="1844" y="3274"/>
                    <a:pt x="1869" y="3223"/>
                  </a:cubicBezTo>
                  <a:cubicBezTo>
                    <a:pt x="1874" y="3214"/>
                    <a:pt x="1989" y="3045"/>
                    <a:pt x="1989" y="3045"/>
                  </a:cubicBezTo>
                  <a:lnTo>
                    <a:pt x="2083" y="2929"/>
                  </a:lnTo>
                  <a:cubicBezTo>
                    <a:pt x="2130" y="2871"/>
                    <a:pt x="2176" y="2812"/>
                    <a:pt x="2241" y="2748"/>
                  </a:cubicBezTo>
                  <a:cubicBezTo>
                    <a:pt x="2365" y="2606"/>
                    <a:pt x="2500" y="2502"/>
                    <a:pt x="2641" y="2398"/>
                  </a:cubicBezTo>
                  <a:cubicBezTo>
                    <a:pt x="2895" y="2233"/>
                    <a:pt x="3181" y="2130"/>
                    <a:pt x="3538" y="2078"/>
                  </a:cubicBezTo>
                  <a:cubicBezTo>
                    <a:pt x="3754" y="2047"/>
                    <a:pt x="3992" y="2032"/>
                    <a:pt x="4285" y="2032"/>
                  </a:cubicBezTo>
                  <a:cubicBezTo>
                    <a:pt x="4367" y="2032"/>
                    <a:pt x="4446" y="2033"/>
                    <a:pt x="4521" y="2034"/>
                  </a:cubicBezTo>
                  <a:cubicBezTo>
                    <a:pt x="4787" y="2042"/>
                    <a:pt x="5056" y="2055"/>
                    <a:pt x="5342" y="2080"/>
                  </a:cubicBezTo>
                  <a:lnTo>
                    <a:pt x="6125" y="2151"/>
                  </a:lnTo>
                  <a:cubicBezTo>
                    <a:pt x="6150" y="2153"/>
                    <a:pt x="6175" y="2155"/>
                    <a:pt x="6187" y="2155"/>
                  </a:cubicBezTo>
                  <a:lnTo>
                    <a:pt x="6193" y="2155"/>
                  </a:lnTo>
                  <a:cubicBezTo>
                    <a:pt x="6318" y="2163"/>
                    <a:pt x="6458" y="2179"/>
                    <a:pt x="6613" y="2196"/>
                  </a:cubicBezTo>
                  <a:cubicBezTo>
                    <a:pt x="6877" y="2225"/>
                    <a:pt x="7206" y="2263"/>
                    <a:pt x="7588" y="2278"/>
                  </a:cubicBezTo>
                  <a:cubicBezTo>
                    <a:pt x="7795" y="2286"/>
                    <a:pt x="8014" y="2300"/>
                    <a:pt x="8244" y="2312"/>
                  </a:cubicBezTo>
                  <a:cubicBezTo>
                    <a:pt x="8660" y="2337"/>
                    <a:pt x="9132" y="2362"/>
                    <a:pt x="9617" y="2373"/>
                  </a:cubicBezTo>
                  <a:lnTo>
                    <a:pt x="9955" y="2383"/>
                  </a:lnTo>
                  <a:cubicBezTo>
                    <a:pt x="10219" y="2391"/>
                    <a:pt x="10491" y="2398"/>
                    <a:pt x="10762" y="2398"/>
                  </a:cubicBezTo>
                  <a:lnTo>
                    <a:pt x="11945" y="2407"/>
                  </a:lnTo>
                  <a:lnTo>
                    <a:pt x="13122" y="2397"/>
                  </a:lnTo>
                  <a:cubicBezTo>
                    <a:pt x="13379" y="2394"/>
                    <a:pt x="13633" y="2387"/>
                    <a:pt x="13881" y="2381"/>
                  </a:cubicBezTo>
                  <a:lnTo>
                    <a:pt x="14265" y="2371"/>
                  </a:lnTo>
                  <a:cubicBezTo>
                    <a:pt x="14533" y="2367"/>
                    <a:pt x="14796" y="2352"/>
                    <a:pt x="15049" y="2340"/>
                  </a:cubicBezTo>
                  <a:lnTo>
                    <a:pt x="16297" y="2275"/>
                  </a:lnTo>
                  <a:cubicBezTo>
                    <a:pt x="16690" y="2255"/>
                    <a:pt x="17045" y="2224"/>
                    <a:pt x="17330" y="2198"/>
                  </a:cubicBezTo>
                  <a:cubicBezTo>
                    <a:pt x="17480" y="2186"/>
                    <a:pt x="17615" y="2172"/>
                    <a:pt x="17738" y="2163"/>
                  </a:cubicBezTo>
                  <a:cubicBezTo>
                    <a:pt x="17905" y="2148"/>
                    <a:pt x="18039" y="2129"/>
                    <a:pt x="18116" y="2115"/>
                  </a:cubicBezTo>
                  <a:lnTo>
                    <a:pt x="18491" y="2080"/>
                  </a:lnTo>
                  <a:cubicBezTo>
                    <a:pt x="18783" y="2055"/>
                    <a:pt x="19055" y="2040"/>
                    <a:pt x="19322" y="2033"/>
                  </a:cubicBezTo>
                  <a:cubicBezTo>
                    <a:pt x="19399" y="2032"/>
                    <a:pt x="19479" y="2030"/>
                    <a:pt x="19561" y="2030"/>
                  </a:cubicBezTo>
                  <a:cubicBezTo>
                    <a:pt x="19855" y="2030"/>
                    <a:pt x="20094" y="2045"/>
                    <a:pt x="20308" y="2076"/>
                  </a:cubicBezTo>
                  <a:cubicBezTo>
                    <a:pt x="20666" y="2130"/>
                    <a:pt x="20951" y="2232"/>
                    <a:pt x="21193" y="2388"/>
                  </a:cubicBezTo>
                  <a:cubicBezTo>
                    <a:pt x="21346" y="2500"/>
                    <a:pt x="21480" y="2603"/>
                    <a:pt x="21619" y="2761"/>
                  </a:cubicBezTo>
                  <a:cubicBezTo>
                    <a:pt x="21669" y="2809"/>
                    <a:pt x="21715" y="2869"/>
                    <a:pt x="21761" y="2926"/>
                  </a:cubicBezTo>
                  <a:lnTo>
                    <a:pt x="21816" y="2996"/>
                  </a:lnTo>
                  <a:lnTo>
                    <a:pt x="21841" y="3025"/>
                  </a:lnTo>
                  <a:lnTo>
                    <a:pt x="21921" y="3146"/>
                  </a:lnTo>
                  <a:lnTo>
                    <a:pt x="21923" y="3146"/>
                  </a:lnTo>
                  <a:lnTo>
                    <a:pt x="21953" y="3189"/>
                  </a:lnTo>
                  <a:cubicBezTo>
                    <a:pt x="21962" y="3201"/>
                    <a:pt x="21969" y="3212"/>
                    <a:pt x="21978" y="3230"/>
                  </a:cubicBezTo>
                  <a:cubicBezTo>
                    <a:pt x="21999" y="3273"/>
                    <a:pt x="22024" y="3316"/>
                    <a:pt x="22041" y="3345"/>
                  </a:cubicBezTo>
                  <a:cubicBezTo>
                    <a:pt x="22052" y="3363"/>
                    <a:pt x="22060" y="3387"/>
                    <a:pt x="22070" y="3408"/>
                  </a:cubicBezTo>
                  <a:lnTo>
                    <a:pt x="22097" y="3471"/>
                  </a:lnTo>
                  <a:cubicBezTo>
                    <a:pt x="22128" y="3543"/>
                    <a:pt x="22153" y="3628"/>
                    <a:pt x="22182" y="3738"/>
                  </a:cubicBezTo>
                  <a:cubicBezTo>
                    <a:pt x="22224" y="3906"/>
                    <a:pt x="22236" y="4099"/>
                    <a:pt x="22220" y="4311"/>
                  </a:cubicBezTo>
                  <a:cubicBezTo>
                    <a:pt x="22192" y="4701"/>
                    <a:pt x="22026" y="5089"/>
                    <a:pt x="21754" y="5400"/>
                  </a:cubicBezTo>
                  <a:cubicBezTo>
                    <a:pt x="21608" y="5564"/>
                    <a:pt x="21445" y="5694"/>
                    <a:pt x="21276" y="5786"/>
                  </a:cubicBezTo>
                  <a:cubicBezTo>
                    <a:pt x="21122" y="5871"/>
                    <a:pt x="20922" y="5931"/>
                    <a:pt x="20741" y="5948"/>
                  </a:cubicBezTo>
                  <a:cubicBezTo>
                    <a:pt x="20693" y="5953"/>
                    <a:pt x="20644" y="5957"/>
                    <a:pt x="20597" y="5957"/>
                  </a:cubicBezTo>
                  <a:cubicBezTo>
                    <a:pt x="20261" y="5957"/>
                    <a:pt x="19920" y="5838"/>
                    <a:pt x="19649" y="5619"/>
                  </a:cubicBezTo>
                  <a:cubicBezTo>
                    <a:pt x="19615" y="5594"/>
                    <a:pt x="19587" y="5567"/>
                    <a:pt x="19547" y="5527"/>
                  </a:cubicBezTo>
                  <a:cubicBezTo>
                    <a:pt x="19516" y="5500"/>
                    <a:pt x="19487" y="5470"/>
                    <a:pt x="19455" y="5429"/>
                  </a:cubicBezTo>
                  <a:lnTo>
                    <a:pt x="19395" y="5358"/>
                  </a:lnTo>
                  <a:lnTo>
                    <a:pt x="19328" y="5263"/>
                  </a:lnTo>
                  <a:lnTo>
                    <a:pt x="19291" y="5196"/>
                  </a:lnTo>
                  <a:cubicBezTo>
                    <a:pt x="19207" y="5048"/>
                    <a:pt x="19148" y="4868"/>
                    <a:pt x="19128" y="4699"/>
                  </a:cubicBezTo>
                  <a:cubicBezTo>
                    <a:pt x="19090" y="4371"/>
                    <a:pt x="19188" y="4049"/>
                    <a:pt x="19399" y="3828"/>
                  </a:cubicBezTo>
                  <a:cubicBezTo>
                    <a:pt x="19549" y="3660"/>
                    <a:pt x="19761" y="3563"/>
                    <a:pt x="19978" y="3563"/>
                  </a:cubicBezTo>
                  <a:cubicBezTo>
                    <a:pt x="20003" y="3563"/>
                    <a:pt x="20030" y="3565"/>
                    <a:pt x="20060" y="3568"/>
                  </a:cubicBezTo>
                  <a:cubicBezTo>
                    <a:pt x="20272" y="3591"/>
                    <a:pt x="20408" y="3711"/>
                    <a:pt x="20467" y="3819"/>
                  </a:cubicBezTo>
                  <a:cubicBezTo>
                    <a:pt x="20539" y="3947"/>
                    <a:pt x="20549" y="4078"/>
                    <a:pt x="20551" y="4165"/>
                  </a:cubicBezTo>
                  <a:lnTo>
                    <a:pt x="20556" y="4415"/>
                  </a:lnTo>
                  <a:lnTo>
                    <a:pt x="21300" y="4415"/>
                  </a:lnTo>
                  <a:lnTo>
                    <a:pt x="21311" y="4173"/>
                  </a:lnTo>
                  <a:cubicBezTo>
                    <a:pt x="21318" y="4006"/>
                    <a:pt x="21315" y="3750"/>
                    <a:pt x="21182" y="3463"/>
                  </a:cubicBezTo>
                  <a:cubicBezTo>
                    <a:pt x="21016" y="3084"/>
                    <a:pt x="20625" y="2789"/>
                    <a:pt x="20190" y="2716"/>
                  </a:cubicBezTo>
                  <a:cubicBezTo>
                    <a:pt x="20097" y="2697"/>
                    <a:pt x="19999" y="2686"/>
                    <a:pt x="19900" y="2686"/>
                  </a:cubicBezTo>
                  <a:cubicBezTo>
                    <a:pt x="19471" y="2686"/>
                    <a:pt x="19044" y="2859"/>
                    <a:pt x="18735" y="3152"/>
                  </a:cubicBezTo>
                  <a:cubicBezTo>
                    <a:pt x="18301" y="3535"/>
                    <a:pt x="18049" y="4157"/>
                    <a:pt x="18076" y="4778"/>
                  </a:cubicBezTo>
                  <a:cubicBezTo>
                    <a:pt x="18090" y="5107"/>
                    <a:pt x="18166" y="5413"/>
                    <a:pt x="18307" y="5718"/>
                  </a:cubicBezTo>
                  <a:lnTo>
                    <a:pt x="18366" y="5839"/>
                  </a:lnTo>
                  <a:lnTo>
                    <a:pt x="18435" y="5961"/>
                  </a:lnTo>
                  <a:cubicBezTo>
                    <a:pt x="18438" y="5966"/>
                    <a:pt x="18440" y="5972"/>
                    <a:pt x="18472" y="6020"/>
                  </a:cubicBezTo>
                  <a:lnTo>
                    <a:pt x="18548" y="6127"/>
                  </a:lnTo>
                  <a:cubicBezTo>
                    <a:pt x="18594" y="6195"/>
                    <a:pt x="18648" y="6263"/>
                    <a:pt x="18707" y="6326"/>
                  </a:cubicBezTo>
                  <a:cubicBezTo>
                    <a:pt x="18773" y="6405"/>
                    <a:pt x="18833" y="6465"/>
                    <a:pt x="18884" y="6510"/>
                  </a:cubicBezTo>
                  <a:cubicBezTo>
                    <a:pt x="19378" y="6981"/>
                    <a:pt x="20061" y="7251"/>
                    <a:pt x="20754" y="7251"/>
                  </a:cubicBezTo>
                  <a:lnTo>
                    <a:pt x="20809" y="7251"/>
                  </a:lnTo>
                  <a:cubicBezTo>
                    <a:pt x="21193" y="7243"/>
                    <a:pt x="21548" y="7163"/>
                    <a:pt x="21894" y="7009"/>
                  </a:cubicBezTo>
                  <a:cubicBezTo>
                    <a:pt x="22210" y="6866"/>
                    <a:pt x="22508" y="6664"/>
                    <a:pt x="22784" y="6402"/>
                  </a:cubicBezTo>
                  <a:cubicBezTo>
                    <a:pt x="23311" y="5891"/>
                    <a:pt x="23662" y="5219"/>
                    <a:pt x="23774" y="4512"/>
                  </a:cubicBezTo>
                  <a:cubicBezTo>
                    <a:pt x="23836" y="4140"/>
                    <a:pt x="23840" y="3777"/>
                    <a:pt x="23785" y="3439"/>
                  </a:cubicBezTo>
                  <a:cubicBezTo>
                    <a:pt x="23758" y="3245"/>
                    <a:pt x="23718" y="3075"/>
                    <a:pt x="23663" y="2912"/>
                  </a:cubicBezTo>
                  <a:lnTo>
                    <a:pt x="23641" y="2842"/>
                  </a:lnTo>
                  <a:cubicBezTo>
                    <a:pt x="23621" y="2783"/>
                    <a:pt x="23603" y="2725"/>
                    <a:pt x="23574" y="2653"/>
                  </a:cubicBezTo>
                  <a:lnTo>
                    <a:pt x="23462" y="2409"/>
                  </a:lnTo>
                  <a:cubicBezTo>
                    <a:pt x="23438" y="2355"/>
                    <a:pt x="23416" y="2315"/>
                    <a:pt x="23400" y="2289"/>
                  </a:cubicBezTo>
                  <a:lnTo>
                    <a:pt x="23293" y="2102"/>
                  </a:lnTo>
                  <a:lnTo>
                    <a:pt x="23261" y="2052"/>
                  </a:lnTo>
                  <a:lnTo>
                    <a:pt x="23168" y="1916"/>
                  </a:lnTo>
                  <a:cubicBezTo>
                    <a:pt x="23098" y="1814"/>
                    <a:pt x="23028" y="1711"/>
                    <a:pt x="22949" y="1619"/>
                  </a:cubicBezTo>
                  <a:cubicBezTo>
                    <a:pt x="22783" y="1399"/>
                    <a:pt x="22567" y="1177"/>
                    <a:pt x="22279" y="936"/>
                  </a:cubicBezTo>
                  <a:cubicBezTo>
                    <a:pt x="21717" y="493"/>
                    <a:pt x="21095" y="286"/>
                    <a:pt x="20671" y="191"/>
                  </a:cubicBezTo>
                  <a:cubicBezTo>
                    <a:pt x="20182" y="80"/>
                    <a:pt x="19752" y="45"/>
                    <a:pt x="19352" y="21"/>
                  </a:cubicBezTo>
                  <a:cubicBezTo>
                    <a:pt x="19067" y="7"/>
                    <a:pt x="18793" y="1"/>
                    <a:pt x="184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6"/>
            <p:cNvSpPr/>
            <p:nvPr/>
          </p:nvSpPr>
          <p:spPr>
            <a:xfrm>
              <a:off x="3349300" y="2190200"/>
              <a:ext cx="579325" cy="89275"/>
            </a:xfrm>
            <a:custGeom>
              <a:avLst/>
              <a:gdLst/>
              <a:ahLst/>
              <a:cxnLst/>
              <a:rect l="l" t="t" r="r" b="b"/>
              <a:pathLst>
                <a:path w="23173" h="3571" extrusionOk="0">
                  <a:moveTo>
                    <a:pt x="1" y="0"/>
                  </a:moveTo>
                  <a:lnTo>
                    <a:pt x="1" y="3570"/>
                  </a:lnTo>
                  <a:lnTo>
                    <a:pt x="23172" y="3570"/>
                  </a:lnTo>
                  <a:lnTo>
                    <a:pt x="231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6"/>
            <p:cNvSpPr/>
            <p:nvPr/>
          </p:nvSpPr>
          <p:spPr>
            <a:xfrm>
              <a:off x="3369175" y="2124025"/>
              <a:ext cx="539550" cy="39550"/>
            </a:xfrm>
            <a:custGeom>
              <a:avLst/>
              <a:gdLst/>
              <a:ahLst/>
              <a:cxnLst/>
              <a:rect l="l" t="t" r="r" b="b"/>
              <a:pathLst>
                <a:path w="21582" h="1582" extrusionOk="0">
                  <a:moveTo>
                    <a:pt x="1" y="1"/>
                  </a:moveTo>
                  <a:lnTo>
                    <a:pt x="1" y="1582"/>
                  </a:lnTo>
                  <a:lnTo>
                    <a:pt x="21581" y="1582"/>
                  </a:lnTo>
                  <a:lnTo>
                    <a:pt x="215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6"/>
            <p:cNvSpPr/>
            <p:nvPr/>
          </p:nvSpPr>
          <p:spPr>
            <a:xfrm>
              <a:off x="3398875" y="383350"/>
              <a:ext cx="480150" cy="56500"/>
            </a:xfrm>
            <a:custGeom>
              <a:avLst/>
              <a:gdLst/>
              <a:ahLst/>
              <a:cxnLst/>
              <a:rect l="l" t="t" r="r" b="b"/>
              <a:pathLst>
                <a:path w="19206" h="2260" extrusionOk="0">
                  <a:moveTo>
                    <a:pt x="1" y="0"/>
                  </a:moveTo>
                  <a:lnTo>
                    <a:pt x="1" y="2260"/>
                  </a:lnTo>
                  <a:lnTo>
                    <a:pt x="19205" y="2260"/>
                  </a:lnTo>
                  <a:lnTo>
                    <a:pt x="192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6"/>
            <p:cNvSpPr/>
            <p:nvPr/>
          </p:nvSpPr>
          <p:spPr>
            <a:xfrm>
              <a:off x="3372625" y="344550"/>
              <a:ext cx="532675" cy="28250"/>
            </a:xfrm>
            <a:custGeom>
              <a:avLst/>
              <a:gdLst/>
              <a:ahLst/>
              <a:cxnLst/>
              <a:rect l="l" t="t" r="r" b="b"/>
              <a:pathLst>
                <a:path w="21307" h="1130" extrusionOk="0">
                  <a:moveTo>
                    <a:pt x="0" y="0"/>
                  </a:moveTo>
                  <a:lnTo>
                    <a:pt x="0" y="1129"/>
                  </a:lnTo>
                  <a:lnTo>
                    <a:pt x="21307" y="1129"/>
                  </a:lnTo>
                  <a:lnTo>
                    <a:pt x="2130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" name="Google Shape;93;p6"/>
          <p:cNvGrpSpPr/>
          <p:nvPr/>
        </p:nvGrpSpPr>
        <p:grpSpPr>
          <a:xfrm>
            <a:off x="8423982" y="-26"/>
            <a:ext cx="1446925" cy="5143418"/>
            <a:chOff x="4811900" y="344550"/>
            <a:chExt cx="544325" cy="1934925"/>
          </a:xfrm>
        </p:grpSpPr>
        <p:sp>
          <p:nvSpPr>
            <p:cNvPr id="94" name="Google Shape;94;p6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6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6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6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6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6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6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"/>
          <p:cNvSpPr/>
          <p:nvPr/>
        </p:nvSpPr>
        <p:spPr>
          <a:xfrm>
            <a:off x="2952125" y="302400"/>
            <a:ext cx="5665800" cy="45387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7"/>
          <p:cNvSpPr txBox="1">
            <a:spLocks noGrp="1"/>
          </p:cNvSpPr>
          <p:nvPr>
            <p:ph type="title"/>
          </p:nvPr>
        </p:nvSpPr>
        <p:spPr>
          <a:xfrm>
            <a:off x="3667175" y="874600"/>
            <a:ext cx="4761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7"/>
          <p:cNvSpPr txBox="1">
            <a:spLocks noGrp="1"/>
          </p:cNvSpPr>
          <p:nvPr>
            <p:ph type="body" idx="1"/>
          </p:nvPr>
        </p:nvSpPr>
        <p:spPr>
          <a:xfrm>
            <a:off x="3667175" y="1737125"/>
            <a:ext cx="4263300" cy="268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6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/>
            </a:lvl9pPr>
          </a:lstStyle>
          <a:p>
            <a:endParaRPr/>
          </a:p>
        </p:txBody>
      </p:sp>
      <p:grpSp>
        <p:nvGrpSpPr>
          <p:cNvPr id="105" name="Google Shape;105;p7"/>
          <p:cNvGrpSpPr/>
          <p:nvPr/>
        </p:nvGrpSpPr>
        <p:grpSpPr>
          <a:xfrm>
            <a:off x="-733730" y="-24095"/>
            <a:ext cx="1453729" cy="5167604"/>
            <a:chOff x="4811900" y="344550"/>
            <a:chExt cx="544325" cy="1934925"/>
          </a:xfrm>
        </p:grpSpPr>
        <p:sp>
          <p:nvSpPr>
            <p:cNvPr id="106" name="Google Shape;106;p7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7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7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7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7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7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8"/>
          <p:cNvSpPr/>
          <p:nvPr/>
        </p:nvSpPr>
        <p:spPr>
          <a:xfrm>
            <a:off x="1484250" y="1039200"/>
            <a:ext cx="6175500" cy="30651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8"/>
          <p:cNvSpPr txBox="1">
            <a:spLocks noGrp="1"/>
          </p:cNvSpPr>
          <p:nvPr>
            <p:ph type="title"/>
          </p:nvPr>
        </p:nvSpPr>
        <p:spPr>
          <a:xfrm>
            <a:off x="1388100" y="1176900"/>
            <a:ext cx="6367800" cy="278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grpSp>
        <p:nvGrpSpPr>
          <p:cNvPr id="116" name="Google Shape;116;p8"/>
          <p:cNvGrpSpPr/>
          <p:nvPr/>
        </p:nvGrpSpPr>
        <p:grpSpPr>
          <a:xfrm>
            <a:off x="7702045" y="-11295"/>
            <a:ext cx="1453729" cy="5167604"/>
            <a:chOff x="4811900" y="344550"/>
            <a:chExt cx="544325" cy="1934925"/>
          </a:xfrm>
        </p:grpSpPr>
        <p:sp>
          <p:nvSpPr>
            <p:cNvPr id="117" name="Google Shape;117;p8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8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8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8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8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8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8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" name="Google Shape;124;p8"/>
          <p:cNvGrpSpPr/>
          <p:nvPr/>
        </p:nvGrpSpPr>
        <p:grpSpPr>
          <a:xfrm>
            <a:off x="-11768" y="-11295"/>
            <a:ext cx="1453729" cy="5167604"/>
            <a:chOff x="4811900" y="344550"/>
            <a:chExt cx="544325" cy="1934925"/>
          </a:xfrm>
        </p:grpSpPr>
        <p:sp>
          <p:nvSpPr>
            <p:cNvPr id="125" name="Google Shape;125;p8"/>
            <p:cNvSpPr/>
            <p:nvPr/>
          </p:nvSpPr>
          <p:spPr>
            <a:xfrm>
              <a:off x="4878500" y="400775"/>
              <a:ext cx="410950" cy="142000"/>
            </a:xfrm>
            <a:custGeom>
              <a:avLst/>
              <a:gdLst/>
              <a:ahLst/>
              <a:cxnLst/>
              <a:rect l="l" t="t" r="r" b="b"/>
              <a:pathLst>
                <a:path w="16438" h="5680" extrusionOk="0">
                  <a:moveTo>
                    <a:pt x="1" y="1"/>
                  </a:moveTo>
                  <a:lnTo>
                    <a:pt x="1" y="3280"/>
                  </a:lnTo>
                  <a:lnTo>
                    <a:pt x="1678" y="3280"/>
                  </a:lnTo>
                  <a:lnTo>
                    <a:pt x="1678" y="5679"/>
                  </a:lnTo>
                  <a:lnTo>
                    <a:pt x="3686" y="5679"/>
                  </a:lnTo>
                  <a:lnTo>
                    <a:pt x="3686" y="3280"/>
                  </a:lnTo>
                  <a:lnTo>
                    <a:pt x="4642" y="3280"/>
                  </a:lnTo>
                  <a:lnTo>
                    <a:pt x="4642" y="5679"/>
                  </a:lnTo>
                  <a:lnTo>
                    <a:pt x="6389" y="5679"/>
                  </a:lnTo>
                  <a:lnTo>
                    <a:pt x="6389" y="3280"/>
                  </a:lnTo>
                  <a:lnTo>
                    <a:pt x="7347" y="3280"/>
                  </a:lnTo>
                  <a:lnTo>
                    <a:pt x="7347" y="5679"/>
                  </a:lnTo>
                  <a:lnTo>
                    <a:pt x="9092" y="5679"/>
                  </a:lnTo>
                  <a:lnTo>
                    <a:pt x="9092" y="3280"/>
                  </a:lnTo>
                  <a:lnTo>
                    <a:pt x="10050" y="3280"/>
                  </a:lnTo>
                  <a:lnTo>
                    <a:pt x="10050" y="5679"/>
                  </a:lnTo>
                  <a:lnTo>
                    <a:pt x="11795" y="5679"/>
                  </a:lnTo>
                  <a:lnTo>
                    <a:pt x="11795" y="3280"/>
                  </a:lnTo>
                  <a:lnTo>
                    <a:pt x="12753" y="3280"/>
                  </a:lnTo>
                  <a:lnTo>
                    <a:pt x="12753" y="5679"/>
                  </a:lnTo>
                  <a:lnTo>
                    <a:pt x="14761" y="5679"/>
                  </a:lnTo>
                  <a:lnTo>
                    <a:pt x="14761" y="3280"/>
                  </a:lnTo>
                  <a:lnTo>
                    <a:pt x="16438" y="3280"/>
                  </a:lnTo>
                  <a:lnTo>
                    <a:pt x="16438" y="1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8"/>
            <p:cNvSpPr/>
            <p:nvPr/>
          </p:nvSpPr>
          <p:spPr>
            <a:xfrm>
              <a:off x="4832725" y="344550"/>
              <a:ext cx="502500" cy="42425"/>
            </a:xfrm>
            <a:custGeom>
              <a:avLst/>
              <a:gdLst/>
              <a:ahLst/>
              <a:cxnLst/>
              <a:rect l="l" t="t" r="r" b="b"/>
              <a:pathLst>
                <a:path w="20100" h="1697" extrusionOk="0">
                  <a:moveTo>
                    <a:pt x="1" y="0"/>
                  </a:moveTo>
                  <a:lnTo>
                    <a:pt x="1" y="1697"/>
                  </a:lnTo>
                  <a:lnTo>
                    <a:pt x="20100" y="1697"/>
                  </a:lnTo>
                  <a:lnTo>
                    <a:pt x="20100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8"/>
            <p:cNvSpPr/>
            <p:nvPr/>
          </p:nvSpPr>
          <p:spPr>
            <a:xfrm>
              <a:off x="4840100" y="2252500"/>
              <a:ext cx="487800" cy="26975"/>
            </a:xfrm>
            <a:custGeom>
              <a:avLst/>
              <a:gdLst/>
              <a:ahLst/>
              <a:cxnLst/>
              <a:rect l="l" t="t" r="r" b="b"/>
              <a:pathLst>
                <a:path w="19512" h="1079" extrusionOk="0">
                  <a:moveTo>
                    <a:pt x="0" y="0"/>
                  </a:moveTo>
                  <a:lnTo>
                    <a:pt x="0" y="1078"/>
                  </a:lnTo>
                  <a:lnTo>
                    <a:pt x="19512" y="1078"/>
                  </a:lnTo>
                  <a:lnTo>
                    <a:pt x="19512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8"/>
            <p:cNvSpPr/>
            <p:nvPr/>
          </p:nvSpPr>
          <p:spPr>
            <a:xfrm>
              <a:off x="4812000" y="2153250"/>
              <a:ext cx="543975" cy="72700"/>
            </a:xfrm>
            <a:custGeom>
              <a:avLst/>
              <a:gdLst/>
              <a:ahLst/>
              <a:cxnLst/>
              <a:rect l="l" t="t" r="r" b="b"/>
              <a:pathLst>
                <a:path w="21759" h="2908" extrusionOk="0">
                  <a:moveTo>
                    <a:pt x="1" y="0"/>
                  </a:moveTo>
                  <a:lnTo>
                    <a:pt x="1" y="2328"/>
                  </a:lnTo>
                  <a:lnTo>
                    <a:pt x="1124" y="2328"/>
                  </a:lnTo>
                  <a:lnTo>
                    <a:pt x="1124" y="2907"/>
                  </a:lnTo>
                  <a:lnTo>
                    <a:pt x="20636" y="2907"/>
                  </a:lnTo>
                  <a:lnTo>
                    <a:pt x="20636" y="2328"/>
                  </a:lnTo>
                  <a:lnTo>
                    <a:pt x="21759" y="2328"/>
                  </a:lnTo>
                  <a:lnTo>
                    <a:pt x="21759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8"/>
            <p:cNvSpPr/>
            <p:nvPr/>
          </p:nvSpPr>
          <p:spPr>
            <a:xfrm>
              <a:off x="4953450" y="623150"/>
              <a:ext cx="261100" cy="54200"/>
            </a:xfrm>
            <a:custGeom>
              <a:avLst/>
              <a:gdLst/>
              <a:ahLst/>
              <a:cxnLst/>
              <a:rect l="l" t="t" r="r" b="b"/>
              <a:pathLst>
                <a:path w="10444" h="2168" extrusionOk="0">
                  <a:moveTo>
                    <a:pt x="0" y="0"/>
                  </a:moveTo>
                  <a:lnTo>
                    <a:pt x="0" y="2168"/>
                  </a:lnTo>
                  <a:lnTo>
                    <a:pt x="10444" y="2168"/>
                  </a:lnTo>
                  <a:lnTo>
                    <a:pt x="10444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8"/>
            <p:cNvSpPr/>
            <p:nvPr/>
          </p:nvSpPr>
          <p:spPr>
            <a:xfrm>
              <a:off x="4872700" y="705875"/>
              <a:ext cx="422550" cy="1419225"/>
            </a:xfrm>
            <a:custGeom>
              <a:avLst/>
              <a:gdLst/>
              <a:ahLst/>
              <a:cxnLst/>
              <a:rect l="l" t="t" r="r" b="b"/>
              <a:pathLst>
                <a:path w="16902" h="56769" extrusionOk="0">
                  <a:moveTo>
                    <a:pt x="1910" y="0"/>
                  </a:moveTo>
                  <a:lnTo>
                    <a:pt x="1910" y="55372"/>
                  </a:lnTo>
                  <a:lnTo>
                    <a:pt x="1" y="55372"/>
                  </a:lnTo>
                  <a:lnTo>
                    <a:pt x="1" y="56769"/>
                  </a:lnTo>
                  <a:lnTo>
                    <a:pt x="16902" y="56769"/>
                  </a:lnTo>
                  <a:lnTo>
                    <a:pt x="16902" y="55372"/>
                  </a:lnTo>
                  <a:lnTo>
                    <a:pt x="14993" y="55372"/>
                  </a:lnTo>
                  <a:lnTo>
                    <a:pt x="14993" y="0"/>
                  </a:lnTo>
                  <a:lnTo>
                    <a:pt x="12985" y="0"/>
                  </a:lnTo>
                  <a:lnTo>
                    <a:pt x="12985" y="55372"/>
                  </a:lnTo>
                  <a:lnTo>
                    <a:pt x="12027" y="55372"/>
                  </a:lnTo>
                  <a:lnTo>
                    <a:pt x="12027" y="0"/>
                  </a:lnTo>
                  <a:lnTo>
                    <a:pt x="10282" y="0"/>
                  </a:lnTo>
                  <a:lnTo>
                    <a:pt x="10282" y="55372"/>
                  </a:lnTo>
                  <a:lnTo>
                    <a:pt x="9324" y="55372"/>
                  </a:lnTo>
                  <a:lnTo>
                    <a:pt x="9324" y="0"/>
                  </a:lnTo>
                  <a:lnTo>
                    <a:pt x="7579" y="0"/>
                  </a:lnTo>
                  <a:lnTo>
                    <a:pt x="7579" y="55372"/>
                  </a:lnTo>
                  <a:lnTo>
                    <a:pt x="6621" y="55372"/>
                  </a:lnTo>
                  <a:lnTo>
                    <a:pt x="6621" y="0"/>
                  </a:lnTo>
                  <a:lnTo>
                    <a:pt x="4874" y="0"/>
                  </a:lnTo>
                  <a:lnTo>
                    <a:pt x="4874" y="55372"/>
                  </a:lnTo>
                  <a:lnTo>
                    <a:pt x="3918" y="55372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8"/>
            <p:cNvSpPr/>
            <p:nvPr/>
          </p:nvSpPr>
          <p:spPr>
            <a:xfrm>
              <a:off x="4811900" y="551275"/>
              <a:ext cx="544325" cy="157450"/>
            </a:xfrm>
            <a:custGeom>
              <a:avLst/>
              <a:gdLst/>
              <a:ahLst/>
              <a:cxnLst/>
              <a:rect l="l" t="t" r="r" b="b"/>
              <a:pathLst>
                <a:path w="21773" h="6298" extrusionOk="0">
                  <a:moveTo>
                    <a:pt x="17004" y="1"/>
                  </a:moveTo>
                  <a:cubicBezTo>
                    <a:pt x="16981" y="1"/>
                    <a:pt x="16958" y="1"/>
                    <a:pt x="16935" y="1"/>
                  </a:cubicBezTo>
                  <a:cubicBezTo>
                    <a:pt x="16465" y="8"/>
                    <a:pt x="16197" y="11"/>
                    <a:pt x="16197" y="11"/>
                  </a:cubicBezTo>
                  <a:cubicBezTo>
                    <a:pt x="16177" y="11"/>
                    <a:pt x="16157" y="13"/>
                    <a:pt x="16137" y="14"/>
                  </a:cubicBezTo>
                  <a:cubicBezTo>
                    <a:pt x="16125" y="15"/>
                    <a:pt x="16113" y="19"/>
                    <a:pt x="16099" y="21"/>
                  </a:cubicBezTo>
                  <a:cubicBezTo>
                    <a:pt x="15795" y="36"/>
                    <a:pt x="15409" y="56"/>
                    <a:pt x="14956" y="67"/>
                  </a:cubicBezTo>
                  <a:cubicBezTo>
                    <a:pt x="14403" y="78"/>
                    <a:pt x="13758" y="103"/>
                    <a:pt x="13066" y="109"/>
                  </a:cubicBezTo>
                  <a:cubicBezTo>
                    <a:pt x="12377" y="114"/>
                    <a:pt x="11639" y="121"/>
                    <a:pt x="10904" y="127"/>
                  </a:cubicBezTo>
                  <a:cubicBezTo>
                    <a:pt x="10166" y="122"/>
                    <a:pt x="9430" y="116"/>
                    <a:pt x="8739" y="111"/>
                  </a:cubicBezTo>
                  <a:cubicBezTo>
                    <a:pt x="8048" y="107"/>
                    <a:pt x="7404" y="80"/>
                    <a:pt x="6852" y="70"/>
                  </a:cubicBezTo>
                  <a:cubicBezTo>
                    <a:pt x="6370" y="60"/>
                    <a:pt x="5966" y="36"/>
                    <a:pt x="5654" y="21"/>
                  </a:cubicBezTo>
                  <a:cubicBezTo>
                    <a:pt x="5628" y="19"/>
                    <a:pt x="5603" y="13"/>
                    <a:pt x="5576" y="13"/>
                  </a:cubicBezTo>
                  <a:cubicBezTo>
                    <a:pt x="5576" y="13"/>
                    <a:pt x="5505" y="11"/>
                    <a:pt x="5376" y="10"/>
                  </a:cubicBezTo>
                  <a:cubicBezTo>
                    <a:pt x="5217" y="6"/>
                    <a:pt x="5088" y="5"/>
                    <a:pt x="5016" y="5"/>
                  </a:cubicBezTo>
                  <a:cubicBezTo>
                    <a:pt x="4974" y="5"/>
                    <a:pt x="4951" y="5"/>
                    <a:pt x="4951" y="5"/>
                  </a:cubicBezTo>
                  <a:cubicBezTo>
                    <a:pt x="4914" y="5"/>
                    <a:pt x="4878" y="4"/>
                    <a:pt x="4838" y="3"/>
                  </a:cubicBezTo>
                  <a:cubicBezTo>
                    <a:pt x="4597" y="3"/>
                    <a:pt x="4308" y="5"/>
                    <a:pt x="3962" y="21"/>
                  </a:cubicBezTo>
                  <a:cubicBezTo>
                    <a:pt x="3618" y="44"/>
                    <a:pt x="3223" y="72"/>
                    <a:pt x="2772" y="174"/>
                  </a:cubicBezTo>
                  <a:cubicBezTo>
                    <a:pt x="2325" y="276"/>
                    <a:pt x="1810" y="476"/>
                    <a:pt x="1367" y="826"/>
                  </a:cubicBezTo>
                  <a:cubicBezTo>
                    <a:pt x="1155" y="1004"/>
                    <a:pt x="950" y="1201"/>
                    <a:pt x="784" y="1420"/>
                  </a:cubicBezTo>
                  <a:cubicBezTo>
                    <a:pt x="694" y="1526"/>
                    <a:pt x="621" y="1639"/>
                    <a:pt x="543" y="1752"/>
                  </a:cubicBezTo>
                  <a:lnTo>
                    <a:pt x="515" y="1794"/>
                  </a:lnTo>
                  <a:lnTo>
                    <a:pt x="500" y="1815"/>
                  </a:lnTo>
                  <a:lnTo>
                    <a:pt x="479" y="1849"/>
                  </a:lnTo>
                  <a:lnTo>
                    <a:pt x="474" y="1860"/>
                  </a:lnTo>
                  <a:lnTo>
                    <a:pt x="427" y="1939"/>
                  </a:lnTo>
                  <a:lnTo>
                    <a:pt x="382" y="2020"/>
                  </a:lnTo>
                  <a:cubicBezTo>
                    <a:pt x="367" y="2044"/>
                    <a:pt x="351" y="2073"/>
                    <a:pt x="333" y="2114"/>
                  </a:cubicBezTo>
                  <a:lnTo>
                    <a:pt x="228" y="2342"/>
                  </a:lnTo>
                  <a:cubicBezTo>
                    <a:pt x="198" y="2416"/>
                    <a:pt x="177" y="2486"/>
                    <a:pt x="154" y="2560"/>
                  </a:cubicBezTo>
                  <a:cubicBezTo>
                    <a:pt x="105" y="2707"/>
                    <a:pt x="72" y="2858"/>
                    <a:pt x="51" y="3011"/>
                  </a:cubicBezTo>
                  <a:cubicBezTo>
                    <a:pt x="1" y="3316"/>
                    <a:pt x="10" y="3631"/>
                    <a:pt x="59" y="3939"/>
                  </a:cubicBezTo>
                  <a:cubicBezTo>
                    <a:pt x="154" y="4558"/>
                    <a:pt x="464" y="5138"/>
                    <a:pt x="911" y="5572"/>
                  </a:cubicBezTo>
                  <a:cubicBezTo>
                    <a:pt x="1135" y="5784"/>
                    <a:pt x="1393" y="5965"/>
                    <a:pt x="1674" y="6092"/>
                  </a:cubicBezTo>
                  <a:cubicBezTo>
                    <a:pt x="1979" y="6229"/>
                    <a:pt x="2280" y="6291"/>
                    <a:pt x="2592" y="6297"/>
                  </a:cubicBezTo>
                  <a:cubicBezTo>
                    <a:pt x="2608" y="6298"/>
                    <a:pt x="2624" y="6298"/>
                    <a:pt x="2640" y="6298"/>
                  </a:cubicBezTo>
                  <a:cubicBezTo>
                    <a:pt x="3242" y="6298"/>
                    <a:pt x="3817" y="6057"/>
                    <a:pt x="4222" y="5672"/>
                  </a:cubicBezTo>
                  <a:cubicBezTo>
                    <a:pt x="4275" y="5624"/>
                    <a:pt x="4324" y="5572"/>
                    <a:pt x="4370" y="5518"/>
                  </a:cubicBezTo>
                  <a:cubicBezTo>
                    <a:pt x="4418" y="5466"/>
                    <a:pt x="4463" y="5411"/>
                    <a:pt x="4501" y="5354"/>
                  </a:cubicBezTo>
                  <a:lnTo>
                    <a:pt x="4561" y="5267"/>
                  </a:lnTo>
                  <a:lnTo>
                    <a:pt x="4576" y="5246"/>
                  </a:lnTo>
                  <a:cubicBezTo>
                    <a:pt x="4595" y="5216"/>
                    <a:pt x="4587" y="5226"/>
                    <a:pt x="4595" y="5215"/>
                  </a:cubicBezTo>
                  <a:lnTo>
                    <a:pt x="4617" y="5175"/>
                  </a:lnTo>
                  <a:lnTo>
                    <a:pt x="4662" y="5097"/>
                  </a:lnTo>
                  <a:lnTo>
                    <a:pt x="4709" y="4999"/>
                  </a:lnTo>
                  <a:cubicBezTo>
                    <a:pt x="4831" y="4737"/>
                    <a:pt x="4890" y="4480"/>
                    <a:pt x="4901" y="4215"/>
                  </a:cubicBezTo>
                  <a:cubicBezTo>
                    <a:pt x="4924" y="3692"/>
                    <a:pt x="4710" y="3189"/>
                    <a:pt x="4366" y="2887"/>
                  </a:cubicBezTo>
                  <a:cubicBezTo>
                    <a:pt x="4100" y="2634"/>
                    <a:pt x="3751" y="2512"/>
                    <a:pt x="3438" y="2512"/>
                  </a:cubicBezTo>
                  <a:cubicBezTo>
                    <a:pt x="3361" y="2512"/>
                    <a:pt x="3286" y="2519"/>
                    <a:pt x="3215" y="2534"/>
                  </a:cubicBezTo>
                  <a:cubicBezTo>
                    <a:pt x="2843" y="2597"/>
                    <a:pt x="2565" y="2846"/>
                    <a:pt x="2459" y="3092"/>
                  </a:cubicBezTo>
                  <a:cubicBezTo>
                    <a:pt x="2349" y="3337"/>
                    <a:pt x="2352" y="3543"/>
                    <a:pt x="2360" y="3675"/>
                  </a:cubicBezTo>
                  <a:lnTo>
                    <a:pt x="2592" y="3675"/>
                  </a:lnTo>
                  <a:lnTo>
                    <a:pt x="2592" y="3669"/>
                  </a:lnTo>
                  <a:cubicBezTo>
                    <a:pt x="2592" y="3557"/>
                    <a:pt x="2606" y="3387"/>
                    <a:pt x="2701" y="3215"/>
                  </a:cubicBezTo>
                  <a:cubicBezTo>
                    <a:pt x="2792" y="3045"/>
                    <a:pt x="2991" y="2888"/>
                    <a:pt x="3264" y="2860"/>
                  </a:cubicBezTo>
                  <a:cubicBezTo>
                    <a:pt x="3297" y="2856"/>
                    <a:pt x="3330" y="2854"/>
                    <a:pt x="3364" y="2854"/>
                  </a:cubicBezTo>
                  <a:cubicBezTo>
                    <a:pt x="3611" y="2854"/>
                    <a:pt x="3882" y="2956"/>
                    <a:pt x="4082" y="3180"/>
                  </a:cubicBezTo>
                  <a:cubicBezTo>
                    <a:pt x="4315" y="3423"/>
                    <a:pt x="4439" y="3794"/>
                    <a:pt x="4392" y="4179"/>
                  </a:cubicBezTo>
                  <a:cubicBezTo>
                    <a:pt x="4371" y="4368"/>
                    <a:pt x="4304" y="4569"/>
                    <a:pt x="4212" y="4732"/>
                  </a:cubicBezTo>
                  <a:lnTo>
                    <a:pt x="4177" y="4792"/>
                  </a:lnTo>
                  <a:lnTo>
                    <a:pt x="4125" y="4866"/>
                  </a:lnTo>
                  <a:lnTo>
                    <a:pt x="4100" y="4903"/>
                  </a:lnTo>
                  <a:cubicBezTo>
                    <a:pt x="4099" y="4905"/>
                    <a:pt x="4091" y="4917"/>
                    <a:pt x="4091" y="4917"/>
                  </a:cubicBezTo>
                  <a:cubicBezTo>
                    <a:pt x="4091" y="4917"/>
                    <a:pt x="4092" y="4915"/>
                    <a:pt x="4095" y="4910"/>
                  </a:cubicBezTo>
                  <a:lnTo>
                    <a:pt x="4095" y="4910"/>
                  </a:lnTo>
                  <a:lnTo>
                    <a:pt x="4083" y="4926"/>
                  </a:lnTo>
                  <a:lnTo>
                    <a:pt x="4033" y="4984"/>
                  </a:lnTo>
                  <a:cubicBezTo>
                    <a:pt x="4001" y="5025"/>
                    <a:pt x="3965" y="5062"/>
                    <a:pt x="3926" y="5097"/>
                  </a:cubicBezTo>
                  <a:cubicBezTo>
                    <a:pt x="3890" y="5134"/>
                    <a:pt x="3853" y="5170"/>
                    <a:pt x="3810" y="5200"/>
                  </a:cubicBezTo>
                  <a:cubicBezTo>
                    <a:pt x="3527" y="5430"/>
                    <a:pt x="3156" y="5561"/>
                    <a:pt x="2786" y="5561"/>
                  </a:cubicBezTo>
                  <a:cubicBezTo>
                    <a:pt x="2733" y="5561"/>
                    <a:pt x="2681" y="5558"/>
                    <a:pt x="2629" y="5553"/>
                  </a:cubicBezTo>
                  <a:cubicBezTo>
                    <a:pt x="2423" y="5533"/>
                    <a:pt x="2205" y="5465"/>
                    <a:pt x="2038" y="5373"/>
                  </a:cubicBezTo>
                  <a:cubicBezTo>
                    <a:pt x="1844" y="5267"/>
                    <a:pt x="1675" y="5127"/>
                    <a:pt x="1529" y="4964"/>
                  </a:cubicBezTo>
                  <a:cubicBezTo>
                    <a:pt x="1244" y="4636"/>
                    <a:pt x="1063" y="4223"/>
                    <a:pt x="1034" y="3805"/>
                  </a:cubicBezTo>
                  <a:cubicBezTo>
                    <a:pt x="1017" y="3598"/>
                    <a:pt x="1027" y="3389"/>
                    <a:pt x="1078" y="3194"/>
                  </a:cubicBezTo>
                  <a:cubicBezTo>
                    <a:pt x="1100" y="3098"/>
                    <a:pt x="1129" y="3002"/>
                    <a:pt x="1167" y="2911"/>
                  </a:cubicBezTo>
                  <a:cubicBezTo>
                    <a:pt x="1186" y="2867"/>
                    <a:pt x="1206" y="2819"/>
                    <a:pt x="1225" y="2779"/>
                  </a:cubicBezTo>
                  <a:cubicBezTo>
                    <a:pt x="1246" y="2743"/>
                    <a:pt x="1266" y="2707"/>
                    <a:pt x="1285" y="2670"/>
                  </a:cubicBezTo>
                  <a:cubicBezTo>
                    <a:pt x="1292" y="2655"/>
                    <a:pt x="1305" y="2631"/>
                    <a:pt x="1325" y="2603"/>
                  </a:cubicBezTo>
                  <a:lnTo>
                    <a:pt x="1377" y="2526"/>
                  </a:lnTo>
                  <a:lnTo>
                    <a:pt x="1429" y="2451"/>
                  </a:lnTo>
                  <a:lnTo>
                    <a:pt x="1438" y="2436"/>
                  </a:lnTo>
                  <a:cubicBezTo>
                    <a:pt x="1438" y="2436"/>
                    <a:pt x="1438" y="2436"/>
                    <a:pt x="1438" y="2436"/>
                  </a:cubicBezTo>
                  <a:lnTo>
                    <a:pt x="1438" y="2436"/>
                  </a:lnTo>
                  <a:cubicBezTo>
                    <a:pt x="1439" y="2436"/>
                    <a:pt x="1431" y="2447"/>
                    <a:pt x="1425" y="2456"/>
                  </a:cubicBezTo>
                  <a:lnTo>
                    <a:pt x="1463" y="2409"/>
                  </a:lnTo>
                  <a:cubicBezTo>
                    <a:pt x="1531" y="2326"/>
                    <a:pt x="1596" y="2240"/>
                    <a:pt x="1667" y="2172"/>
                  </a:cubicBezTo>
                  <a:cubicBezTo>
                    <a:pt x="1801" y="2018"/>
                    <a:pt x="1949" y="1905"/>
                    <a:pt x="2089" y="1800"/>
                  </a:cubicBezTo>
                  <a:cubicBezTo>
                    <a:pt x="2381" y="1611"/>
                    <a:pt x="2692" y="1515"/>
                    <a:pt x="3022" y="1466"/>
                  </a:cubicBezTo>
                  <a:cubicBezTo>
                    <a:pt x="3266" y="1430"/>
                    <a:pt x="3512" y="1420"/>
                    <a:pt x="3745" y="1420"/>
                  </a:cubicBezTo>
                  <a:cubicBezTo>
                    <a:pt x="3826" y="1420"/>
                    <a:pt x="3905" y="1421"/>
                    <a:pt x="3982" y="1423"/>
                  </a:cubicBezTo>
                  <a:cubicBezTo>
                    <a:pt x="4282" y="1430"/>
                    <a:pt x="4552" y="1449"/>
                    <a:pt x="4773" y="1467"/>
                  </a:cubicBezTo>
                  <a:cubicBezTo>
                    <a:pt x="4822" y="1472"/>
                    <a:pt x="4868" y="1476"/>
                    <a:pt x="4913" y="1480"/>
                  </a:cubicBezTo>
                  <a:lnTo>
                    <a:pt x="4914" y="1481"/>
                  </a:lnTo>
                  <a:cubicBezTo>
                    <a:pt x="5279" y="1514"/>
                    <a:pt x="5485" y="1534"/>
                    <a:pt x="5485" y="1534"/>
                  </a:cubicBezTo>
                  <a:lnTo>
                    <a:pt x="5494" y="1534"/>
                  </a:lnTo>
                  <a:cubicBezTo>
                    <a:pt x="5513" y="1535"/>
                    <a:pt x="5532" y="1537"/>
                    <a:pt x="5551" y="1537"/>
                  </a:cubicBezTo>
                  <a:cubicBezTo>
                    <a:pt x="5874" y="1559"/>
                    <a:pt x="6295" y="1627"/>
                    <a:pt x="6848" y="1651"/>
                  </a:cubicBezTo>
                  <a:cubicBezTo>
                    <a:pt x="7401" y="1676"/>
                    <a:pt x="8044" y="1726"/>
                    <a:pt x="8735" y="1742"/>
                  </a:cubicBezTo>
                  <a:cubicBezTo>
                    <a:pt x="9081" y="1749"/>
                    <a:pt x="9438" y="1764"/>
                    <a:pt x="9801" y="1764"/>
                  </a:cubicBezTo>
                  <a:cubicBezTo>
                    <a:pt x="10162" y="1767"/>
                    <a:pt x="10531" y="1770"/>
                    <a:pt x="10900" y="1774"/>
                  </a:cubicBezTo>
                  <a:cubicBezTo>
                    <a:pt x="11268" y="1770"/>
                    <a:pt x="11635" y="1767"/>
                    <a:pt x="11998" y="1763"/>
                  </a:cubicBezTo>
                  <a:cubicBezTo>
                    <a:pt x="12361" y="1760"/>
                    <a:pt x="12719" y="1747"/>
                    <a:pt x="13064" y="1739"/>
                  </a:cubicBezTo>
                  <a:cubicBezTo>
                    <a:pt x="13410" y="1734"/>
                    <a:pt x="13743" y="1711"/>
                    <a:pt x="14060" y="1696"/>
                  </a:cubicBezTo>
                  <a:cubicBezTo>
                    <a:pt x="14377" y="1678"/>
                    <a:pt x="14677" y="1663"/>
                    <a:pt x="14953" y="1649"/>
                  </a:cubicBezTo>
                  <a:cubicBezTo>
                    <a:pt x="15506" y="1622"/>
                    <a:pt x="15966" y="1568"/>
                    <a:pt x="16287" y="1547"/>
                  </a:cubicBezTo>
                  <a:cubicBezTo>
                    <a:pt x="16436" y="1532"/>
                    <a:pt x="16554" y="1516"/>
                    <a:pt x="16639" y="1501"/>
                  </a:cubicBezTo>
                  <a:cubicBezTo>
                    <a:pt x="16739" y="1491"/>
                    <a:pt x="16855" y="1481"/>
                    <a:pt x="16992" y="1468"/>
                  </a:cubicBezTo>
                  <a:cubicBezTo>
                    <a:pt x="17212" y="1450"/>
                    <a:pt x="17482" y="1432"/>
                    <a:pt x="17783" y="1424"/>
                  </a:cubicBezTo>
                  <a:cubicBezTo>
                    <a:pt x="17859" y="1422"/>
                    <a:pt x="17938" y="1421"/>
                    <a:pt x="18019" y="1421"/>
                  </a:cubicBezTo>
                  <a:cubicBezTo>
                    <a:pt x="18252" y="1421"/>
                    <a:pt x="18499" y="1431"/>
                    <a:pt x="18743" y="1467"/>
                  </a:cubicBezTo>
                  <a:cubicBezTo>
                    <a:pt x="19072" y="1516"/>
                    <a:pt x="19384" y="1611"/>
                    <a:pt x="19675" y="1801"/>
                  </a:cubicBezTo>
                  <a:cubicBezTo>
                    <a:pt x="19816" y="1906"/>
                    <a:pt x="19964" y="2017"/>
                    <a:pt x="20098" y="2173"/>
                  </a:cubicBezTo>
                  <a:cubicBezTo>
                    <a:pt x="20169" y="2241"/>
                    <a:pt x="20233" y="2327"/>
                    <a:pt x="20302" y="2410"/>
                  </a:cubicBezTo>
                  <a:lnTo>
                    <a:pt x="20327" y="2440"/>
                  </a:lnTo>
                  <a:lnTo>
                    <a:pt x="20339" y="2456"/>
                  </a:lnTo>
                  <a:lnTo>
                    <a:pt x="20332" y="2444"/>
                  </a:lnTo>
                  <a:lnTo>
                    <a:pt x="20337" y="2451"/>
                  </a:lnTo>
                  <a:lnTo>
                    <a:pt x="20389" y="2526"/>
                  </a:lnTo>
                  <a:lnTo>
                    <a:pt x="20441" y="2603"/>
                  </a:lnTo>
                  <a:cubicBezTo>
                    <a:pt x="20460" y="2630"/>
                    <a:pt x="20475" y="2655"/>
                    <a:pt x="20482" y="2670"/>
                  </a:cubicBezTo>
                  <a:cubicBezTo>
                    <a:pt x="20501" y="2707"/>
                    <a:pt x="20521" y="2743"/>
                    <a:pt x="20541" y="2779"/>
                  </a:cubicBezTo>
                  <a:cubicBezTo>
                    <a:pt x="20562" y="2819"/>
                    <a:pt x="20579" y="2866"/>
                    <a:pt x="20599" y="2911"/>
                  </a:cubicBezTo>
                  <a:cubicBezTo>
                    <a:pt x="20637" y="3000"/>
                    <a:pt x="20665" y="3098"/>
                    <a:pt x="20688" y="3194"/>
                  </a:cubicBezTo>
                  <a:cubicBezTo>
                    <a:pt x="20738" y="3389"/>
                    <a:pt x="20748" y="3598"/>
                    <a:pt x="20732" y="3805"/>
                  </a:cubicBezTo>
                  <a:cubicBezTo>
                    <a:pt x="20702" y="4222"/>
                    <a:pt x="20523" y="4636"/>
                    <a:pt x="20236" y="4964"/>
                  </a:cubicBezTo>
                  <a:cubicBezTo>
                    <a:pt x="20090" y="5127"/>
                    <a:pt x="19922" y="5267"/>
                    <a:pt x="19728" y="5373"/>
                  </a:cubicBezTo>
                  <a:cubicBezTo>
                    <a:pt x="19561" y="5465"/>
                    <a:pt x="19343" y="5534"/>
                    <a:pt x="19137" y="5553"/>
                  </a:cubicBezTo>
                  <a:cubicBezTo>
                    <a:pt x="19084" y="5558"/>
                    <a:pt x="19032" y="5561"/>
                    <a:pt x="18979" y="5561"/>
                  </a:cubicBezTo>
                  <a:cubicBezTo>
                    <a:pt x="18609" y="5561"/>
                    <a:pt x="18239" y="5430"/>
                    <a:pt x="17956" y="5200"/>
                  </a:cubicBezTo>
                  <a:cubicBezTo>
                    <a:pt x="17913" y="5169"/>
                    <a:pt x="17874" y="5133"/>
                    <a:pt x="17839" y="5097"/>
                  </a:cubicBezTo>
                  <a:cubicBezTo>
                    <a:pt x="17800" y="5062"/>
                    <a:pt x="17763" y="5025"/>
                    <a:pt x="17732" y="4984"/>
                  </a:cubicBezTo>
                  <a:lnTo>
                    <a:pt x="17682" y="4926"/>
                  </a:lnTo>
                  <a:lnTo>
                    <a:pt x="17670" y="4910"/>
                  </a:lnTo>
                  <a:lnTo>
                    <a:pt x="17670" y="4910"/>
                  </a:lnTo>
                  <a:cubicBezTo>
                    <a:pt x="17673" y="4915"/>
                    <a:pt x="17674" y="4916"/>
                    <a:pt x="17673" y="4916"/>
                  </a:cubicBezTo>
                  <a:cubicBezTo>
                    <a:pt x="17673" y="4916"/>
                    <a:pt x="17665" y="4903"/>
                    <a:pt x="17665" y="4903"/>
                  </a:cubicBezTo>
                  <a:lnTo>
                    <a:pt x="17640" y="4866"/>
                  </a:lnTo>
                  <a:lnTo>
                    <a:pt x="17589" y="4792"/>
                  </a:lnTo>
                  <a:lnTo>
                    <a:pt x="17556" y="4732"/>
                  </a:lnTo>
                  <a:cubicBezTo>
                    <a:pt x="17462" y="4568"/>
                    <a:pt x="17395" y="4368"/>
                    <a:pt x="17373" y="4179"/>
                  </a:cubicBezTo>
                  <a:cubicBezTo>
                    <a:pt x="17327" y="3794"/>
                    <a:pt x="17451" y="3423"/>
                    <a:pt x="17684" y="3180"/>
                  </a:cubicBezTo>
                  <a:cubicBezTo>
                    <a:pt x="17884" y="2956"/>
                    <a:pt x="18155" y="2854"/>
                    <a:pt x="18402" y="2854"/>
                  </a:cubicBezTo>
                  <a:cubicBezTo>
                    <a:pt x="18436" y="2854"/>
                    <a:pt x="18470" y="2856"/>
                    <a:pt x="18503" y="2860"/>
                  </a:cubicBezTo>
                  <a:cubicBezTo>
                    <a:pt x="18777" y="2888"/>
                    <a:pt x="18977" y="3045"/>
                    <a:pt x="19067" y="3215"/>
                  </a:cubicBezTo>
                  <a:cubicBezTo>
                    <a:pt x="19157" y="3377"/>
                    <a:pt x="19173" y="3537"/>
                    <a:pt x="19175" y="3649"/>
                  </a:cubicBezTo>
                  <a:lnTo>
                    <a:pt x="19409" y="3649"/>
                  </a:lnTo>
                  <a:cubicBezTo>
                    <a:pt x="19415" y="3516"/>
                    <a:pt x="19414" y="3320"/>
                    <a:pt x="19308" y="3091"/>
                  </a:cubicBezTo>
                  <a:cubicBezTo>
                    <a:pt x="19202" y="2846"/>
                    <a:pt x="18923" y="2595"/>
                    <a:pt x="18553" y="2533"/>
                  </a:cubicBezTo>
                  <a:cubicBezTo>
                    <a:pt x="18481" y="2518"/>
                    <a:pt x="18406" y="2511"/>
                    <a:pt x="18328" y="2511"/>
                  </a:cubicBezTo>
                  <a:cubicBezTo>
                    <a:pt x="18014" y="2511"/>
                    <a:pt x="17667" y="2632"/>
                    <a:pt x="17400" y="2886"/>
                  </a:cubicBezTo>
                  <a:cubicBezTo>
                    <a:pt x="17056" y="3188"/>
                    <a:pt x="16843" y="3691"/>
                    <a:pt x="16866" y="4214"/>
                  </a:cubicBezTo>
                  <a:cubicBezTo>
                    <a:pt x="16877" y="4478"/>
                    <a:pt x="16936" y="4736"/>
                    <a:pt x="17059" y="4998"/>
                  </a:cubicBezTo>
                  <a:lnTo>
                    <a:pt x="17106" y="5096"/>
                  </a:lnTo>
                  <a:lnTo>
                    <a:pt x="17151" y="5174"/>
                  </a:lnTo>
                  <a:lnTo>
                    <a:pt x="17172" y="5214"/>
                  </a:lnTo>
                  <a:cubicBezTo>
                    <a:pt x="17180" y="5225"/>
                    <a:pt x="17172" y="5216"/>
                    <a:pt x="17192" y="5245"/>
                  </a:cubicBezTo>
                  <a:lnTo>
                    <a:pt x="17207" y="5266"/>
                  </a:lnTo>
                  <a:lnTo>
                    <a:pt x="17267" y="5353"/>
                  </a:lnTo>
                  <a:cubicBezTo>
                    <a:pt x="17306" y="5410"/>
                    <a:pt x="17351" y="5465"/>
                    <a:pt x="17398" y="5517"/>
                  </a:cubicBezTo>
                  <a:cubicBezTo>
                    <a:pt x="17444" y="5570"/>
                    <a:pt x="17491" y="5623"/>
                    <a:pt x="17547" y="5671"/>
                  </a:cubicBezTo>
                  <a:cubicBezTo>
                    <a:pt x="17952" y="6056"/>
                    <a:pt x="18529" y="6297"/>
                    <a:pt x="19132" y="6297"/>
                  </a:cubicBezTo>
                  <a:cubicBezTo>
                    <a:pt x="19147" y="6297"/>
                    <a:pt x="19162" y="6297"/>
                    <a:pt x="19177" y="6296"/>
                  </a:cubicBezTo>
                  <a:cubicBezTo>
                    <a:pt x="19488" y="6290"/>
                    <a:pt x="19789" y="6227"/>
                    <a:pt x="20096" y="6091"/>
                  </a:cubicBezTo>
                  <a:cubicBezTo>
                    <a:pt x="20375" y="5965"/>
                    <a:pt x="20633" y="5783"/>
                    <a:pt x="20857" y="5570"/>
                  </a:cubicBezTo>
                  <a:cubicBezTo>
                    <a:pt x="21303" y="5138"/>
                    <a:pt x="21615" y="4557"/>
                    <a:pt x="21713" y="3939"/>
                  </a:cubicBezTo>
                  <a:cubicBezTo>
                    <a:pt x="21764" y="3632"/>
                    <a:pt x="21772" y="3316"/>
                    <a:pt x="21723" y="3011"/>
                  </a:cubicBezTo>
                  <a:cubicBezTo>
                    <a:pt x="21700" y="2858"/>
                    <a:pt x="21667" y="2707"/>
                    <a:pt x="21620" y="2560"/>
                  </a:cubicBezTo>
                  <a:cubicBezTo>
                    <a:pt x="21596" y="2488"/>
                    <a:pt x="21574" y="2416"/>
                    <a:pt x="21544" y="2342"/>
                  </a:cubicBezTo>
                  <a:lnTo>
                    <a:pt x="21441" y="2115"/>
                  </a:lnTo>
                  <a:cubicBezTo>
                    <a:pt x="21421" y="2073"/>
                    <a:pt x="21408" y="2043"/>
                    <a:pt x="21390" y="2020"/>
                  </a:cubicBezTo>
                  <a:lnTo>
                    <a:pt x="21346" y="1939"/>
                  </a:lnTo>
                  <a:lnTo>
                    <a:pt x="21300" y="1860"/>
                  </a:lnTo>
                  <a:lnTo>
                    <a:pt x="21295" y="1849"/>
                  </a:lnTo>
                  <a:lnTo>
                    <a:pt x="21273" y="1815"/>
                  </a:lnTo>
                  <a:lnTo>
                    <a:pt x="21229" y="1750"/>
                  </a:lnTo>
                  <a:cubicBezTo>
                    <a:pt x="21151" y="1637"/>
                    <a:pt x="21078" y="1525"/>
                    <a:pt x="20988" y="1419"/>
                  </a:cubicBezTo>
                  <a:cubicBezTo>
                    <a:pt x="20824" y="1200"/>
                    <a:pt x="20618" y="1003"/>
                    <a:pt x="20406" y="825"/>
                  </a:cubicBezTo>
                  <a:cubicBezTo>
                    <a:pt x="19963" y="475"/>
                    <a:pt x="19446" y="275"/>
                    <a:pt x="19000" y="173"/>
                  </a:cubicBezTo>
                  <a:cubicBezTo>
                    <a:pt x="18549" y="71"/>
                    <a:pt x="18154" y="42"/>
                    <a:pt x="17809" y="20"/>
                  </a:cubicBezTo>
                  <a:cubicBezTo>
                    <a:pt x="17498" y="6"/>
                    <a:pt x="17230" y="1"/>
                    <a:pt x="17004" y="1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9"/>
          <p:cNvSpPr/>
          <p:nvPr/>
        </p:nvSpPr>
        <p:spPr>
          <a:xfrm>
            <a:off x="1112850" y="1240200"/>
            <a:ext cx="6918300" cy="2776200"/>
          </a:xfrm>
          <a:prstGeom prst="rect">
            <a:avLst/>
          </a:prstGeom>
          <a:solidFill>
            <a:schemeClr val="accent3"/>
          </a:solidFill>
          <a:ln w="19050" cap="flat" cmpd="sng">
            <a:solidFill>
              <a:schemeClr val="accent4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title"/>
          </p:nvPr>
        </p:nvSpPr>
        <p:spPr>
          <a:xfrm>
            <a:off x="2063775" y="1302363"/>
            <a:ext cx="5016600" cy="182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5" name="Google Shape;135;p9"/>
          <p:cNvSpPr txBox="1">
            <a:spLocks noGrp="1"/>
          </p:cNvSpPr>
          <p:nvPr>
            <p:ph type="subTitle" idx="1"/>
          </p:nvPr>
        </p:nvSpPr>
        <p:spPr>
          <a:xfrm>
            <a:off x="2063625" y="3123688"/>
            <a:ext cx="50166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36" name="Google Shape;136;p9"/>
          <p:cNvGrpSpPr/>
          <p:nvPr/>
        </p:nvGrpSpPr>
        <p:grpSpPr>
          <a:xfrm>
            <a:off x="7526726" y="-56"/>
            <a:ext cx="1614319" cy="5143545"/>
            <a:chOff x="2562225" y="344550"/>
            <a:chExt cx="607275" cy="1934900"/>
          </a:xfrm>
        </p:grpSpPr>
        <p:sp>
          <p:nvSpPr>
            <p:cNvPr id="137" name="Google Shape;137;p9"/>
            <p:cNvSpPr/>
            <p:nvPr/>
          </p:nvSpPr>
          <p:spPr>
            <a:xfrm>
              <a:off x="2587175" y="503400"/>
              <a:ext cx="106500" cy="89400"/>
            </a:xfrm>
            <a:custGeom>
              <a:avLst/>
              <a:gdLst/>
              <a:ahLst/>
              <a:cxnLst/>
              <a:rect l="l" t="t" r="r" b="b"/>
              <a:pathLst>
                <a:path w="4260" h="3576" extrusionOk="0">
                  <a:moveTo>
                    <a:pt x="2544" y="1"/>
                  </a:moveTo>
                  <a:cubicBezTo>
                    <a:pt x="2544" y="164"/>
                    <a:pt x="2522" y="326"/>
                    <a:pt x="2474" y="483"/>
                  </a:cubicBezTo>
                  <a:cubicBezTo>
                    <a:pt x="2338" y="1000"/>
                    <a:pt x="1915" y="1451"/>
                    <a:pt x="1375" y="1645"/>
                  </a:cubicBezTo>
                  <a:cubicBezTo>
                    <a:pt x="1162" y="1723"/>
                    <a:pt x="933" y="1763"/>
                    <a:pt x="698" y="1763"/>
                  </a:cubicBezTo>
                  <a:cubicBezTo>
                    <a:pt x="641" y="1763"/>
                    <a:pt x="584" y="1760"/>
                    <a:pt x="525" y="1756"/>
                  </a:cubicBezTo>
                  <a:cubicBezTo>
                    <a:pt x="469" y="1753"/>
                    <a:pt x="419" y="1746"/>
                    <a:pt x="368" y="1737"/>
                  </a:cubicBezTo>
                  <a:cubicBezTo>
                    <a:pt x="274" y="1723"/>
                    <a:pt x="217" y="1709"/>
                    <a:pt x="159" y="1692"/>
                  </a:cubicBezTo>
                  <a:lnTo>
                    <a:pt x="98" y="1676"/>
                  </a:lnTo>
                  <a:cubicBezTo>
                    <a:pt x="65" y="1666"/>
                    <a:pt x="34" y="1652"/>
                    <a:pt x="0" y="1641"/>
                  </a:cubicBezTo>
                  <a:lnTo>
                    <a:pt x="0" y="1641"/>
                  </a:lnTo>
                  <a:cubicBezTo>
                    <a:pt x="884" y="2426"/>
                    <a:pt x="2374" y="3097"/>
                    <a:pt x="4259" y="3576"/>
                  </a:cubicBezTo>
                  <a:cubicBezTo>
                    <a:pt x="4078" y="3400"/>
                    <a:pt x="3912" y="3201"/>
                    <a:pt x="3764" y="2979"/>
                  </a:cubicBezTo>
                  <a:cubicBezTo>
                    <a:pt x="3553" y="2654"/>
                    <a:pt x="3408" y="2353"/>
                    <a:pt x="3290" y="2094"/>
                  </a:cubicBezTo>
                  <a:cubicBezTo>
                    <a:pt x="3192" y="1878"/>
                    <a:pt x="3103" y="1664"/>
                    <a:pt x="3018" y="1438"/>
                  </a:cubicBezTo>
                  <a:cubicBezTo>
                    <a:pt x="2911" y="1155"/>
                    <a:pt x="2760" y="713"/>
                    <a:pt x="2656" y="350"/>
                  </a:cubicBezTo>
                  <a:lnTo>
                    <a:pt x="2635" y="286"/>
                  </a:lnTo>
                  <a:cubicBezTo>
                    <a:pt x="2609" y="199"/>
                    <a:pt x="2579" y="102"/>
                    <a:pt x="25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9"/>
            <p:cNvSpPr/>
            <p:nvPr/>
          </p:nvSpPr>
          <p:spPr>
            <a:xfrm>
              <a:off x="2678150" y="432150"/>
              <a:ext cx="375325" cy="169525"/>
            </a:xfrm>
            <a:custGeom>
              <a:avLst/>
              <a:gdLst/>
              <a:ahLst/>
              <a:cxnLst/>
              <a:rect l="l" t="t" r="r" b="b"/>
              <a:pathLst>
                <a:path w="15013" h="6781" extrusionOk="0">
                  <a:moveTo>
                    <a:pt x="3404" y="654"/>
                  </a:moveTo>
                  <a:lnTo>
                    <a:pt x="3404" y="1836"/>
                  </a:lnTo>
                  <a:lnTo>
                    <a:pt x="2305" y="1836"/>
                  </a:lnTo>
                  <a:lnTo>
                    <a:pt x="2305" y="654"/>
                  </a:lnTo>
                  <a:close/>
                  <a:moveTo>
                    <a:pt x="6505" y="654"/>
                  </a:moveTo>
                  <a:lnTo>
                    <a:pt x="6505" y="1836"/>
                  </a:lnTo>
                  <a:lnTo>
                    <a:pt x="5407" y="1836"/>
                  </a:lnTo>
                  <a:lnTo>
                    <a:pt x="5407" y="654"/>
                  </a:lnTo>
                  <a:close/>
                  <a:moveTo>
                    <a:pt x="9608" y="654"/>
                  </a:moveTo>
                  <a:lnTo>
                    <a:pt x="9608" y="1836"/>
                  </a:lnTo>
                  <a:lnTo>
                    <a:pt x="8510" y="1836"/>
                  </a:lnTo>
                  <a:lnTo>
                    <a:pt x="8510" y="654"/>
                  </a:lnTo>
                  <a:close/>
                  <a:moveTo>
                    <a:pt x="12710" y="654"/>
                  </a:moveTo>
                  <a:lnTo>
                    <a:pt x="12710" y="1836"/>
                  </a:lnTo>
                  <a:lnTo>
                    <a:pt x="11612" y="1836"/>
                  </a:lnTo>
                  <a:lnTo>
                    <a:pt x="11612" y="654"/>
                  </a:lnTo>
                  <a:close/>
                  <a:moveTo>
                    <a:pt x="1" y="0"/>
                  </a:moveTo>
                  <a:lnTo>
                    <a:pt x="1" y="517"/>
                  </a:lnTo>
                  <a:cubicBezTo>
                    <a:pt x="766" y="1137"/>
                    <a:pt x="1530" y="3829"/>
                    <a:pt x="1564" y="3932"/>
                  </a:cubicBezTo>
                  <a:cubicBezTo>
                    <a:pt x="1564" y="3769"/>
                    <a:pt x="1587" y="3605"/>
                    <a:pt x="1634" y="3450"/>
                  </a:cubicBezTo>
                  <a:cubicBezTo>
                    <a:pt x="1693" y="3225"/>
                    <a:pt x="1810" y="3015"/>
                    <a:pt x="1963" y="2830"/>
                  </a:cubicBezTo>
                  <a:cubicBezTo>
                    <a:pt x="2163" y="2590"/>
                    <a:pt x="2428" y="2397"/>
                    <a:pt x="2733" y="2288"/>
                  </a:cubicBezTo>
                  <a:cubicBezTo>
                    <a:pt x="2946" y="2211"/>
                    <a:pt x="3175" y="2170"/>
                    <a:pt x="3410" y="2170"/>
                  </a:cubicBezTo>
                  <a:cubicBezTo>
                    <a:pt x="3467" y="2170"/>
                    <a:pt x="3525" y="2173"/>
                    <a:pt x="3584" y="2176"/>
                  </a:cubicBezTo>
                  <a:cubicBezTo>
                    <a:pt x="3640" y="2180"/>
                    <a:pt x="3689" y="2186"/>
                    <a:pt x="3740" y="2194"/>
                  </a:cubicBezTo>
                  <a:cubicBezTo>
                    <a:pt x="3836" y="2209"/>
                    <a:pt x="3893" y="2224"/>
                    <a:pt x="3950" y="2239"/>
                  </a:cubicBezTo>
                  <a:lnTo>
                    <a:pt x="3984" y="2248"/>
                  </a:lnTo>
                  <a:cubicBezTo>
                    <a:pt x="4161" y="2301"/>
                    <a:pt x="4304" y="2360"/>
                    <a:pt x="4433" y="2435"/>
                  </a:cubicBezTo>
                  <a:cubicBezTo>
                    <a:pt x="4618" y="2538"/>
                    <a:pt x="4790" y="2672"/>
                    <a:pt x="4941" y="2829"/>
                  </a:cubicBezTo>
                  <a:cubicBezTo>
                    <a:pt x="5196" y="3095"/>
                    <a:pt x="5395" y="3428"/>
                    <a:pt x="5513" y="3798"/>
                  </a:cubicBezTo>
                  <a:cubicBezTo>
                    <a:pt x="5607" y="4098"/>
                    <a:pt x="5646" y="4393"/>
                    <a:pt x="5630" y="4697"/>
                  </a:cubicBezTo>
                  <a:cubicBezTo>
                    <a:pt x="5615" y="4989"/>
                    <a:pt x="5546" y="5281"/>
                    <a:pt x="5427" y="5569"/>
                  </a:cubicBezTo>
                  <a:cubicBezTo>
                    <a:pt x="5227" y="6034"/>
                    <a:pt x="4907" y="6432"/>
                    <a:pt x="4517" y="6732"/>
                  </a:cubicBezTo>
                  <a:lnTo>
                    <a:pt x="4520" y="6732"/>
                  </a:lnTo>
                  <a:cubicBezTo>
                    <a:pt x="4500" y="6748"/>
                    <a:pt x="4479" y="6764"/>
                    <a:pt x="4459" y="6780"/>
                  </a:cubicBezTo>
                  <a:lnTo>
                    <a:pt x="10556" y="6780"/>
                  </a:lnTo>
                  <a:cubicBezTo>
                    <a:pt x="10143" y="6478"/>
                    <a:pt x="9806" y="6059"/>
                    <a:pt x="9600" y="5578"/>
                  </a:cubicBezTo>
                  <a:cubicBezTo>
                    <a:pt x="9478" y="5283"/>
                    <a:pt x="9410" y="4990"/>
                    <a:pt x="9393" y="4700"/>
                  </a:cubicBezTo>
                  <a:cubicBezTo>
                    <a:pt x="9382" y="4482"/>
                    <a:pt x="9400" y="4270"/>
                    <a:pt x="9443" y="4056"/>
                  </a:cubicBezTo>
                  <a:lnTo>
                    <a:pt x="9437" y="4056"/>
                  </a:lnTo>
                  <a:cubicBezTo>
                    <a:pt x="9454" y="3970"/>
                    <a:pt x="9475" y="3886"/>
                    <a:pt x="9503" y="3800"/>
                  </a:cubicBezTo>
                  <a:cubicBezTo>
                    <a:pt x="9619" y="3430"/>
                    <a:pt x="9818" y="3097"/>
                    <a:pt x="10074" y="2830"/>
                  </a:cubicBezTo>
                  <a:cubicBezTo>
                    <a:pt x="10227" y="2671"/>
                    <a:pt x="10400" y="2537"/>
                    <a:pt x="10587" y="2432"/>
                  </a:cubicBezTo>
                  <a:cubicBezTo>
                    <a:pt x="10709" y="2363"/>
                    <a:pt x="10852" y="2302"/>
                    <a:pt x="11003" y="2257"/>
                  </a:cubicBezTo>
                  <a:lnTo>
                    <a:pt x="11065" y="2240"/>
                  </a:lnTo>
                  <a:cubicBezTo>
                    <a:pt x="11121" y="2225"/>
                    <a:pt x="11178" y="2210"/>
                    <a:pt x="11246" y="2199"/>
                  </a:cubicBezTo>
                  <a:lnTo>
                    <a:pt x="11274" y="2195"/>
                  </a:lnTo>
                  <a:cubicBezTo>
                    <a:pt x="11324" y="2188"/>
                    <a:pt x="11375" y="2180"/>
                    <a:pt x="11441" y="2176"/>
                  </a:cubicBezTo>
                  <a:cubicBezTo>
                    <a:pt x="11490" y="2173"/>
                    <a:pt x="11547" y="2170"/>
                    <a:pt x="11603" y="2170"/>
                  </a:cubicBezTo>
                  <a:cubicBezTo>
                    <a:pt x="11838" y="2170"/>
                    <a:pt x="12067" y="2210"/>
                    <a:pt x="12283" y="2288"/>
                  </a:cubicBezTo>
                  <a:cubicBezTo>
                    <a:pt x="12585" y="2397"/>
                    <a:pt x="12848" y="2589"/>
                    <a:pt x="13049" y="2830"/>
                  </a:cubicBezTo>
                  <a:cubicBezTo>
                    <a:pt x="13204" y="3017"/>
                    <a:pt x="13322" y="3232"/>
                    <a:pt x="13383" y="3466"/>
                  </a:cubicBezTo>
                  <a:cubicBezTo>
                    <a:pt x="13428" y="3614"/>
                    <a:pt x="13450" y="3770"/>
                    <a:pt x="13450" y="3928"/>
                  </a:cubicBezTo>
                  <a:cubicBezTo>
                    <a:pt x="13484" y="3828"/>
                    <a:pt x="14254" y="1010"/>
                    <a:pt x="15012" y="517"/>
                  </a:cubicBezTo>
                  <a:lnTo>
                    <a:pt x="15012" y="0"/>
                  </a:lnTo>
                  <a:close/>
                  <a:moveTo>
                    <a:pt x="10556" y="6780"/>
                  </a:moveTo>
                  <a:cubicBezTo>
                    <a:pt x="10556" y="6780"/>
                    <a:pt x="10557" y="6780"/>
                    <a:pt x="10557" y="6781"/>
                  </a:cubicBezTo>
                  <a:lnTo>
                    <a:pt x="10557" y="67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9"/>
            <p:cNvSpPr/>
            <p:nvPr/>
          </p:nvSpPr>
          <p:spPr>
            <a:xfrm>
              <a:off x="2678150" y="382750"/>
              <a:ext cx="375350" cy="29500"/>
            </a:xfrm>
            <a:custGeom>
              <a:avLst/>
              <a:gdLst/>
              <a:ahLst/>
              <a:cxnLst/>
              <a:rect l="l" t="t" r="r" b="b"/>
              <a:pathLst>
                <a:path w="15014" h="1180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9"/>
            <p:cNvSpPr/>
            <p:nvPr/>
          </p:nvSpPr>
          <p:spPr>
            <a:xfrm>
              <a:off x="2678150" y="615200"/>
              <a:ext cx="375350" cy="29475"/>
            </a:xfrm>
            <a:custGeom>
              <a:avLst/>
              <a:gdLst/>
              <a:ahLst/>
              <a:cxnLst/>
              <a:rect l="l" t="t" r="r" b="b"/>
              <a:pathLst>
                <a:path w="15014" h="1179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9"/>
            <p:cNvSpPr/>
            <p:nvPr/>
          </p:nvSpPr>
          <p:spPr>
            <a:xfrm>
              <a:off x="2926275" y="432125"/>
              <a:ext cx="243225" cy="169500"/>
            </a:xfrm>
            <a:custGeom>
              <a:avLst/>
              <a:gdLst/>
              <a:ahLst/>
              <a:cxnLst/>
              <a:rect l="l" t="t" r="r" b="b"/>
              <a:pathLst>
                <a:path w="9729" h="6780" extrusionOk="0">
                  <a:moveTo>
                    <a:pt x="7450" y="0"/>
                  </a:moveTo>
                  <a:cubicBezTo>
                    <a:pt x="7388" y="0"/>
                    <a:pt x="7324" y="3"/>
                    <a:pt x="7257" y="9"/>
                  </a:cubicBezTo>
                  <a:cubicBezTo>
                    <a:pt x="6823" y="58"/>
                    <a:pt x="6411" y="191"/>
                    <a:pt x="6041" y="420"/>
                  </a:cubicBezTo>
                  <a:cubicBezTo>
                    <a:pt x="5669" y="656"/>
                    <a:pt x="5396" y="968"/>
                    <a:pt x="5204" y="1258"/>
                  </a:cubicBezTo>
                  <a:cubicBezTo>
                    <a:pt x="5010" y="1550"/>
                    <a:pt x="4878" y="1825"/>
                    <a:pt x="4768" y="2067"/>
                  </a:cubicBezTo>
                  <a:cubicBezTo>
                    <a:pt x="4660" y="2309"/>
                    <a:pt x="4576" y="2517"/>
                    <a:pt x="4510" y="2691"/>
                  </a:cubicBezTo>
                  <a:cubicBezTo>
                    <a:pt x="4406" y="2971"/>
                    <a:pt x="4338" y="3150"/>
                    <a:pt x="4319" y="3205"/>
                  </a:cubicBezTo>
                  <a:lnTo>
                    <a:pt x="4318" y="3205"/>
                  </a:lnTo>
                  <a:cubicBezTo>
                    <a:pt x="4318" y="3205"/>
                    <a:pt x="4262" y="3397"/>
                    <a:pt x="4165" y="3734"/>
                  </a:cubicBezTo>
                  <a:cubicBezTo>
                    <a:pt x="4063" y="4058"/>
                    <a:pt x="3924" y="4540"/>
                    <a:pt x="3674" y="5001"/>
                  </a:cubicBezTo>
                  <a:cubicBezTo>
                    <a:pt x="3547" y="5229"/>
                    <a:pt x="3386" y="5437"/>
                    <a:pt x="3173" y="5601"/>
                  </a:cubicBezTo>
                  <a:cubicBezTo>
                    <a:pt x="2960" y="5759"/>
                    <a:pt x="2662" y="5889"/>
                    <a:pt x="2340" y="5948"/>
                  </a:cubicBezTo>
                  <a:cubicBezTo>
                    <a:pt x="2291" y="5956"/>
                    <a:pt x="2229" y="5960"/>
                    <a:pt x="2162" y="5960"/>
                  </a:cubicBezTo>
                  <a:cubicBezTo>
                    <a:pt x="2081" y="5960"/>
                    <a:pt x="1993" y="5954"/>
                    <a:pt x="1912" y="5940"/>
                  </a:cubicBezTo>
                  <a:cubicBezTo>
                    <a:pt x="1758" y="5918"/>
                    <a:pt x="1607" y="5863"/>
                    <a:pt x="1462" y="5787"/>
                  </a:cubicBezTo>
                  <a:cubicBezTo>
                    <a:pt x="1170" y="5640"/>
                    <a:pt x="921" y="5389"/>
                    <a:pt x="763" y="5088"/>
                  </a:cubicBezTo>
                  <a:cubicBezTo>
                    <a:pt x="688" y="4937"/>
                    <a:pt x="631" y="4775"/>
                    <a:pt x="611" y="4606"/>
                  </a:cubicBezTo>
                  <a:cubicBezTo>
                    <a:pt x="590" y="4455"/>
                    <a:pt x="599" y="4276"/>
                    <a:pt x="639" y="4114"/>
                  </a:cubicBezTo>
                  <a:cubicBezTo>
                    <a:pt x="714" y="3785"/>
                    <a:pt x="908" y="3486"/>
                    <a:pt x="1173" y="3312"/>
                  </a:cubicBezTo>
                  <a:cubicBezTo>
                    <a:pt x="1236" y="3267"/>
                    <a:pt x="1307" y="3232"/>
                    <a:pt x="1380" y="3205"/>
                  </a:cubicBezTo>
                  <a:cubicBezTo>
                    <a:pt x="1415" y="3194"/>
                    <a:pt x="1457" y="3175"/>
                    <a:pt x="1486" y="3169"/>
                  </a:cubicBezTo>
                  <a:cubicBezTo>
                    <a:pt x="1530" y="3159"/>
                    <a:pt x="1580" y="3144"/>
                    <a:pt x="1610" y="3143"/>
                  </a:cubicBezTo>
                  <a:cubicBezTo>
                    <a:pt x="1665" y="3134"/>
                    <a:pt x="1724" y="3129"/>
                    <a:pt x="1783" y="3129"/>
                  </a:cubicBezTo>
                  <a:cubicBezTo>
                    <a:pt x="1875" y="3129"/>
                    <a:pt x="1968" y="3140"/>
                    <a:pt x="2052" y="3165"/>
                  </a:cubicBezTo>
                  <a:cubicBezTo>
                    <a:pt x="2335" y="3243"/>
                    <a:pt x="2552" y="3451"/>
                    <a:pt x="2643" y="3701"/>
                  </a:cubicBezTo>
                  <a:cubicBezTo>
                    <a:pt x="2740" y="3947"/>
                    <a:pt x="2701" y="4207"/>
                    <a:pt x="2604" y="4401"/>
                  </a:cubicBezTo>
                  <a:cubicBezTo>
                    <a:pt x="2506" y="4597"/>
                    <a:pt x="2345" y="4710"/>
                    <a:pt x="2199" y="4745"/>
                  </a:cubicBezTo>
                  <a:cubicBezTo>
                    <a:pt x="2142" y="4760"/>
                    <a:pt x="2088" y="4765"/>
                    <a:pt x="2039" y="4765"/>
                  </a:cubicBezTo>
                  <a:cubicBezTo>
                    <a:pt x="1958" y="4765"/>
                    <a:pt x="1888" y="4751"/>
                    <a:pt x="1836" y="4737"/>
                  </a:cubicBezTo>
                  <a:cubicBezTo>
                    <a:pt x="1751" y="4715"/>
                    <a:pt x="1708" y="4694"/>
                    <a:pt x="1708" y="4694"/>
                  </a:cubicBezTo>
                  <a:lnTo>
                    <a:pt x="1642" y="4846"/>
                  </a:lnTo>
                  <a:cubicBezTo>
                    <a:pt x="1642" y="4846"/>
                    <a:pt x="1689" y="4872"/>
                    <a:pt x="1788" y="4904"/>
                  </a:cubicBezTo>
                  <a:cubicBezTo>
                    <a:pt x="1859" y="4927"/>
                    <a:pt x="1962" y="4957"/>
                    <a:pt x="2094" y="4957"/>
                  </a:cubicBezTo>
                  <a:cubicBezTo>
                    <a:pt x="2140" y="4957"/>
                    <a:pt x="2190" y="4954"/>
                    <a:pt x="2243" y="4944"/>
                  </a:cubicBezTo>
                  <a:cubicBezTo>
                    <a:pt x="2444" y="4912"/>
                    <a:pt x="2678" y="4765"/>
                    <a:pt x="2818" y="4520"/>
                  </a:cubicBezTo>
                  <a:cubicBezTo>
                    <a:pt x="2961" y="4283"/>
                    <a:pt x="3032" y="3944"/>
                    <a:pt x="2930" y="3606"/>
                  </a:cubicBezTo>
                  <a:cubicBezTo>
                    <a:pt x="2842" y="3270"/>
                    <a:pt x="2560" y="2942"/>
                    <a:pt x="2172" y="2804"/>
                  </a:cubicBezTo>
                  <a:cubicBezTo>
                    <a:pt x="2017" y="2747"/>
                    <a:pt x="1854" y="2718"/>
                    <a:pt x="1681" y="2718"/>
                  </a:cubicBezTo>
                  <a:cubicBezTo>
                    <a:pt x="1639" y="2718"/>
                    <a:pt x="1595" y="2720"/>
                    <a:pt x="1551" y="2724"/>
                  </a:cubicBezTo>
                  <a:cubicBezTo>
                    <a:pt x="1490" y="2728"/>
                    <a:pt x="1451" y="2735"/>
                    <a:pt x="1403" y="2743"/>
                  </a:cubicBezTo>
                  <a:cubicBezTo>
                    <a:pt x="1340" y="2752"/>
                    <a:pt x="1295" y="2769"/>
                    <a:pt x="1238" y="2783"/>
                  </a:cubicBezTo>
                  <a:cubicBezTo>
                    <a:pt x="1134" y="2814"/>
                    <a:pt x="1028" y="2856"/>
                    <a:pt x="933" y="2912"/>
                  </a:cubicBezTo>
                  <a:cubicBezTo>
                    <a:pt x="538" y="3132"/>
                    <a:pt x="243" y="3522"/>
                    <a:pt x="104" y="3964"/>
                  </a:cubicBezTo>
                  <a:cubicBezTo>
                    <a:pt x="33" y="4188"/>
                    <a:pt x="0" y="4416"/>
                    <a:pt x="13" y="4669"/>
                  </a:cubicBezTo>
                  <a:cubicBezTo>
                    <a:pt x="26" y="4904"/>
                    <a:pt x="83" y="5139"/>
                    <a:pt x="175" y="5360"/>
                  </a:cubicBezTo>
                  <a:cubicBezTo>
                    <a:pt x="363" y="5799"/>
                    <a:pt x="683" y="6180"/>
                    <a:pt x="1089" y="6430"/>
                  </a:cubicBezTo>
                  <a:cubicBezTo>
                    <a:pt x="1290" y="6555"/>
                    <a:pt x="1510" y="6655"/>
                    <a:pt x="1743" y="6712"/>
                  </a:cubicBezTo>
                  <a:cubicBezTo>
                    <a:pt x="1921" y="6753"/>
                    <a:pt x="2089" y="6780"/>
                    <a:pt x="2277" y="6780"/>
                  </a:cubicBezTo>
                  <a:cubicBezTo>
                    <a:pt x="2339" y="6780"/>
                    <a:pt x="2404" y="6777"/>
                    <a:pt x="2471" y="6770"/>
                  </a:cubicBezTo>
                  <a:cubicBezTo>
                    <a:pt x="2904" y="6723"/>
                    <a:pt x="3318" y="6590"/>
                    <a:pt x="3688" y="6360"/>
                  </a:cubicBezTo>
                  <a:cubicBezTo>
                    <a:pt x="4052" y="6127"/>
                    <a:pt x="4325" y="5814"/>
                    <a:pt x="4518" y="5523"/>
                  </a:cubicBezTo>
                  <a:cubicBezTo>
                    <a:pt x="4711" y="5231"/>
                    <a:pt x="4843" y="4956"/>
                    <a:pt x="4955" y="4714"/>
                  </a:cubicBezTo>
                  <a:cubicBezTo>
                    <a:pt x="5063" y="4473"/>
                    <a:pt x="5146" y="4263"/>
                    <a:pt x="5212" y="4091"/>
                  </a:cubicBezTo>
                  <a:cubicBezTo>
                    <a:pt x="5316" y="3810"/>
                    <a:pt x="5385" y="3630"/>
                    <a:pt x="5405" y="3576"/>
                  </a:cubicBezTo>
                  <a:lnTo>
                    <a:pt x="5407" y="3578"/>
                  </a:lnTo>
                  <a:cubicBezTo>
                    <a:pt x="5407" y="3578"/>
                    <a:pt x="5463" y="3385"/>
                    <a:pt x="5560" y="3047"/>
                  </a:cubicBezTo>
                  <a:cubicBezTo>
                    <a:pt x="5662" y="2723"/>
                    <a:pt x="5801" y="2241"/>
                    <a:pt x="6052" y="1780"/>
                  </a:cubicBezTo>
                  <a:cubicBezTo>
                    <a:pt x="6180" y="1552"/>
                    <a:pt x="6339" y="1344"/>
                    <a:pt x="6554" y="1180"/>
                  </a:cubicBezTo>
                  <a:cubicBezTo>
                    <a:pt x="6766" y="1022"/>
                    <a:pt x="7064" y="892"/>
                    <a:pt x="7386" y="834"/>
                  </a:cubicBezTo>
                  <a:cubicBezTo>
                    <a:pt x="7435" y="825"/>
                    <a:pt x="7498" y="820"/>
                    <a:pt x="7565" y="820"/>
                  </a:cubicBezTo>
                  <a:cubicBezTo>
                    <a:pt x="7646" y="820"/>
                    <a:pt x="7734" y="827"/>
                    <a:pt x="7814" y="840"/>
                  </a:cubicBezTo>
                  <a:cubicBezTo>
                    <a:pt x="7968" y="863"/>
                    <a:pt x="8119" y="918"/>
                    <a:pt x="8264" y="993"/>
                  </a:cubicBezTo>
                  <a:cubicBezTo>
                    <a:pt x="8556" y="1140"/>
                    <a:pt x="8806" y="1393"/>
                    <a:pt x="8963" y="1692"/>
                  </a:cubicBezTo>
                  <a:cubicBezTo>
                    <a:pt x="9040" y="1842"/>
                    <a:pt x="9095" y="2005"/>
                    <a:pt x="9115" y="2174"/>
                  </a:cubicBezTo>
                  <a:cubicBezTo>
                    <a:pt x="9136" y="2325"/>
                    <a:pt x="9127" y="2504"/>
                    <a:pt x="9088" y="2666"/>
                  </a:cubicBezTo>
                  <a:cubicBezTo>
                    <a:pt x="9012" y="2994"/>
                    <a:pt x="8817" y="3294"/>
                    <a:pt x="8554" y="3467"/>
                  </a:cubicBezTo>
                  <a:cubicBezTo>
                    <a:pt x="8489" y="3512"/>
                    <a:pt x="8418" y="3547"/>
                    <a:pt x="8346" y="3575"/>
                  </a:cubicBezTo>
                  <a:cubicBezTo>
                    <a:pt x="8310" y="3586"/>
                    <a:pt x="8269" y="3605"/>
                    <a:pt x="8241" y="3611"/>
                  </a:cubicBezTo>
                  <a:cubicBezTo>
                    <a:pt x="8196" y="3621"/>
                    <a:pt x="8147" y="3636"/>
                    <a:pt x="8116" y="3637"/>
                  </a:cubicBezTo>
                  <a:cubicBezTo>
                    <a:pt x="8061" y="3646"/>
                    <a:pt x="8002" y="3651"/>
                    <a:pt x="7943" y="3651"/>
                  </a:cubicBezTo>
                  <a:cubicBezTo>
                    <a:pt x="7851" y="3651"/>
                    <a:pt x="7758" y="3639"/>
                    <a:pt x="7674" y="3615"/>
                  </a:cubicBezTo>
                  <a:cubicBezTo>
                    <a:pt x="7391" y="3537"/>
                    <a:pt x="7173" y="3329"/>
                    <a:pt x="7083" y="3079"/>
                  </a:cubicBezTo>
                  <a:cubicBezTo>
                    <a:pt x="6986" y="2834"/>
                    <a:pt x="7026" y="2573"/>
                    <a:pt x="7123" y="2379"/>
                  </a:cubicBezTo>
                  <a:cubicBezTo>
                    <a:pt x="7221" y="2183"/>
                    <a:pt x="7382" y="2070"/>
                    <a:pt x="7529" y="2034"/>
                  </a:cubicBezTo>
                  <a:cubicBezTo>
                    <a:pt x="7585" y="2020"/>
                    <a:pt x="7638" y="2015"/>
                    <a:pt x="7688" y="2015"/>
                  </a:cubicBezTo>
                  <a:cubicBezTo>
                    <a:pt x="7769" y="2015"/>
                    <a:pt x="7838" y="2029"/>
                    <a:pt x="7891" y="2042"/>
                  </a:cubicBezTo>
                  <a:cubicBezTo>
                    <a:pt x="7976" y="2066"/>
                    <a:pt x="8019" y="2086"/>
                    <a:pt x="8019" y="2086"/>
                  </a:cubicBezTo>
                  <a:lnTo>
                    <a:pt x="8086" y="1934"/>
                  </a:lnTo>
                  <a:cubicBezTo>
                    <a:pt x="8086" y="1934"/>
                    <a:pt x="8038" y="1908"/>
                    <a:pt x="7941" y="1875"/>
                  </a:cubicBezTo>
                  <a:cubicBezTo>
                    <a:pt x="7869" y="1853"/>
                    <a:pt x="7767" y="1823"/>
                    <a:pt x="7637" y="1823"/>
                  </a:cubicBezTo>
                  <a:cubicBezTo>
                    <a:pt x="7590" y="1823"/>
                    <a:pt x="7540" y="1827"/>
                    <a:pt x="7485" y="1836"/>
                  </a:cubicBezTo>
                  <a:cubicBezTo>
                    <a:pt x="7283" y="1870"/>
                    <a:pt x="7049" y="2016"/>
                    <a:pt x="6909" y="2260"/>
                  </a:cubicBezTo>
                  <a:cubicBezTo>
                    <a:pt x="6766" y="2496"/>
                    <a:pt x="6695" y="2834"/>
                    <a:pt x="6796" y="3173"/>
                  </a:cubicBezTo>
                  <a:cubicBezTo>
                    <a:pt x="6885" y="3508"/>
                    <a:pt x="7167" y="3837"/>
                    <a:pt x="7554" y="3976"/>
                  </a:cubicBezTo>
                  <a:cubicBezTo>
                    <a:pt x="7711" y="4033"/>
                    <a:pt x="7872" y="4061"/>
                    <a:pt x="8045" y="4061"/>
                  </a:cubicBezTo>
                  <a:cubicBezTo>
                    <a:pt x="8088" y="4061"/>
                    <a:pt x="8132" y="4060"/>
                    <a:pt x="8176" y="4056"/>
                  </a:cubicBezTo>
                  <a:cubicBezTo>
                    <a:pt x="8237" y="4052"/>
                    <a:pt x="8278" y="4045"/>
                    <a:pt x="8325" y="4038"/>
                  </a:cubicBezTo>
                  <a:cubicBezTo>
                    <a:pt x="8387" y="4029"/>
                    <a:pt x="8432" y="4012"/>
                    <a:pt x="8489" y="3999"/>
                  </a:cubicBezTo>
                  <a:cubicBezTo>
                    <a:pt x="8593" y="3968"/>
                    <a:pt x="8699" y="3924"/>
                    <a:pt x="8796" y="3868"/>
                  </a:cubicBezTo>
                  <a:cubicBezTo>
                    <a:pt x="9191" y="3650"/>
                    <a:pt x="9485" y="3260"/>
                    <a:pt x="9624" y="2817"/>
                  </a:cubicBezTo>
                  <a:cubicBezTo>
                    <a:pt x="9695" y="2593"/>
                    <a:pt x="9729" y="2365"/>
                    <a:pt x="9716" y="2111"/>
                  </a:cubicBezTo>
                  <a:cubicBezTo>
                    <a:pt x="9703" y="1875"/>
                    <a:pt x="9644" y="1639"/>
                    <a:pt x="9554" y="1420"/>
                  </a:cubicBezTo>
                  <a:cubicBezTo>
                    <a:pt x="9366" y="981"/>
                    <a:pt x="9044" y="600"/>
                    <a:pt x="8638" y="350"/>
                  </a:cubicBezTo>
                  <a:cubicBezTo>
                    <a:pt x="8437" y="225"/>
                    <a:pt x="8217" y="124"/>
                    <a:pt x="7985" y="68"/>
                  </a:cubicBezTo>
                  <a:cubicBezTo>
                    <a:pt x="7807" y="27"/>
                    <a:pt x="7638" y="0"/>
                    <a:pt x="74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9"/>
            <p:cNvSpPr/>
            <p:nvPr/>
          </p:nvSpPr>
          <p:spPr>
            <a:xfrm>
              <a:off x="2641150" y="344550"/>
              <a:ext cx="449325" cy="30900"/>
            </a:xfrm>
            <a:custGeom>
              <a:avLst/>
              <a:gdLst/>
              <a:ahLst/>
              <a:cxnLst/>
              <a:rect l="l" t="t" r="r" b="b"/>
              <a:pathLst>
                <a:path w="17973" h="1236" extrusionOk="0">
                  <a:moveTo>
                    <a:pt x="0" y="0"/>
                  </a:moveTo>
                  <a:lnTo>
                    <a:pt x="0" y="1235"/>
                  </a:lnTo>
                  <a:lnTo>
                    <a:pt x="17972" y="1235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9"/>
            <p:cNvSpPr/>
            <p:nvPr/>
          </p:nvSpPr>
          <p:spPr>
            <a:xfrm>
              <a:off x="2562225" y="432100"/>
              <a:ext cx="243275" cy="169550"/>
            </a:xfrm>
            <a:custGeom>
              <a:avLst/>
              <a:gdLst/>
              <a:ahLst/>
              <a:cxnLst/>
              <a:rect l="l" t="t" r="r" b="b"/>
              <a:pathLst>
                <a:path w="9731" h="6782" extrusionOk="0">
                  <a:moveTo>
                    <a:pt x="2276" y="1"/>
                  </a:moveTo>
                  <a:cubicBezTo>
                    <a:pt x="2089" y="1"/>
                    <a:pt x="1921" y="27"/>
                    <a:pt x="1744" y="69"/>
                  </a:cubicBezTo>
                  <a:cubicBezTo>
                    <a:pt x="1511" y="125"/>
                    <a:pt x="1292" y="224"/>
                    <a:pt x="1090" y="351"/>
                  </a:cubicBezTo>
                  <a:cubicBezTo>
                    <a:pt x="684" y="601"/>
                    <a:pt x="363" y="982"/>
                    <a:pt x="174" y="1421"/>
                  </a:cubicBezTo>
                  <a:cubicBezTo>
                    <a:pt x="84" y="1639"/>
                    <a:pt x="26" y="1875"/>
                    <a:pt x="12" y="2111"/>
                  </a:cubicBezTo>
                  <a:cubicBezTo>
                    <a:pt x="0" y="2366"/>
                    <a:pt x="35" y="2592"/>
                    <a:pt x="104" y="2818"/>
                  </a:cubicBezTo>
                  <a:cubicBezTo>
                    <a:pt x="248" y="3262"/>
                    <a:pt x="543" y="3651"/>
                    <a:pt x="938" y="3871"/>
                  </a:cubicBezTo>
                  <a:cubicBezTo>
                    <a:pt x="1035" y="3928"/>
                    <a:pt x="1139" y="3970"/>
                    <a:pt x="1243" y="4001"/>
                  </a:cubicBezTo>
                  <a:cubicBezTo>
                    <a:pt x="1299" y="4015"/>
                    <a:pt x="1345" y="4031"/>
                    <a:pt x="1407" y="4041"/>
                  </a:cubicBezTo>
                  <a:cubicBezTo>
                    <a:pt x="1456" y="4047"/>
                    <a:pt x="1495" y="4056"/>
                    <a:pt x="1556" y="4058"/>
                  </a:cubicBezTo>
                  <a:cubicBezTo>
                    <a:pt x="1601" y="4062"/>
                    <a:pt x="1646" y="4064"/>
                    <a:pt x="1689" y="4064"/>
                  </a:cubicBezTo>
                  <a:cubicBezTo>
                    <a:pt x="1862" y="4064"/>
                    <a:pt x="2023" y="4035"/>
                    <a:pt x="2179" y="3979"/>
                  </a:cubicBezTo>
                  <a:cubicBezTo>
                    <a:pt x="2566" y="3841"/>
                    <a:pt x="2848" y="3512"/>
                    <a:pt x="2936" y="3175"/>
                  </a:cubicBezTo>
                  <a:cubicBezTo>
                    <a:pt x="3039" y="2836"/>
                    <a:pt x="2966" y="2498"/>
                    <a:pt x="2823" y="2262"/>
                  </a:cubicBezTo>
                  <a:cubicBezTo>
                    <a:pt x="2683" y="2018"/>
                    <a:pt x="2449" y="1872"/>
                    <a:pt x="2248" y="1838"/>
                  </a:cubicBezTo>
                  <a:cubicBezTo>
                    <a:pt x="2194" y="1829"/>
                    <a:pt x="2144" y="1825"/>
                    <a:pt x="2097" y="1825"/>
                  </a:cubicBezTo>
                  <a:cubicBezTo>
                    <a:pt x="1967" y="1825"/>
                    <a:pt x="1864" y="1855"/>
                    <a:pt x="1792" y="1877"/>
                  </a:cubicBezTo>
                  <a:cubicBezTo>
                    <a:pt x="1694" y="1910"/>
                    <a:pt x="1647" y="1936"/>
                    <a:pt x="1647" y="1936"/>
                  </a:cubicBezTo>
                  <a:lnTo>
                    <a:pt x="1713" y="2088"/>
                  </a:lnTo>
                  <a:cubicBezTo>
                    <a:pt x="1713" y="2088"/>
                    <a:pt x="1756" y="2067"/>
                    <a:pt x="1841" y="2045"/>
                  </a:cubicBezTo>
                  <a:cubicBezTo>
                    <a:pt x="1894" y="2031"/>
                    <a:pt x="1964" y="2017"/>
                    <a:pt x="2045" y="2017"/>
                  </a:cubicBezTo>
                  <a:cubicBezTo>
                    <a:pt x="2095" y="2017"/>
                    <a:pt x="2148" y="2022"/>
                    <a:pt x="2205" y="2036"/>
                  </a:cubicBezTo>
                  <a:cubicBezTo>
                    <a:pt x="2350" y="2072"/>
                    <a:pt x="2512" y="2185"/>
                    <a:pt x="2610" y="2381"/>
                  </a:cubicBezTo>
                  <a:cubicBezTo>
                    <a:pt x="2707" y="2575"/>
                    <a:pt x="2746" y="2836"/>
                    <a:pt x="2649" y="3081"/>
                  </a:cubicBezTo>
                  <a:cubicBezTo>
                    <a:pt x="2559" y="3330"/>
                    <a:pt x="2341" y="3539"/>
                    <a:pt x="2058" y="3617"/>
                  </a:cubicBezTo>
                  <a:cubicBezTo>
                    <a:pt x="1974" y="3641"/>
                    <a:pt x="1881" y="3653"/>
                    <a:pt x="1790" y="3653"/>
                  </a:cubicBezTo>
                  <a:cubicBezTo>
                    <a:pt x="1730" y="3653"/>
                    <a:pt x="1671" y="3648"/>
                    <a:pt x="1616" y="3639"/>
                  </a:cubicBezTo>
                  <a:cubicBezTo>
                    <a:pt x="1585" y="3637"/>
                    <a:pt x="1535" y="3623"/>
                    <a:pt x="1492" y="3613"/>
                  </a:cubicBezTo>
                  <a:cubicBezTo>
                    <a:pt x="1462" y="3608"/>
                    <a:pt x="1421" y="3588"/>
                    <a:pt x="1386" y="3577"/>
                  </a:cubicBezTo>
                  <a:cubicBezTo>
                    <a:pt x="1314" y="3549"/>
                    <a:pt x="1243" y="3514"/>
                    <a:pt x="1179" y="3469"/>
                  </a:cubicBezTo>
                  <a:cubicBezTo>
                    <a:pt x="915" y="3297"/>
                    <a:pt x="722" y="2996"/>
                    <a:pt x="646" y="2668"/>
                  </a:cubicBezTo>
                  <a:cubicBezTo>
                    <a:pt x="607" y="2506"/>
                    <a:pt x="599" y="2327"/>
                    <a:pt x="618" y="2176"/>
                  </a:cubicBezTo>
                  <a:cubicBezTo>
                    <a:pt x="638" y="2008"/>
                    <a:pt x="694" y="1845"/>
                    <a:pt x="770" y="1694"/>
                  </a:cubicBezTo>
                  <a:cubicBezTo>
                    <a:pt x="928" y="1395"/>
                    <a:pt x="1179" y="1144"/>
                    <a:pt x="1469" y="995"/>
                  </a:cubicBezTo>
                  <a:cubicBezTo>
                    <a:pt x="1615" y="920"/>
                    <a:pt x="1765" y="864"/>
                    <a:pt x="1919" y="842"/>
                  </a:cubicBezTo>
                  <a:cubicBezTo>
                    <a:pt x="1999" y="829"/>
                    <a:pt x="2087" y="822"/>
                    <a:pt x="2168" y="822"/>
                  </a:cubicBezTo>
                  <a:cubicBezTo>
                    <a:pt x="2235" y="822"/>
                    <a:pt x="2297" y="827"/>
                    <a:pt x="2346" y="836"/>
                  </a:cubicBezTo>
                  <a:cubicBezTo>
                    <a:pt x="2667" y="894"/>
                    <a:pt x="2966" y="1025"/>
                    <a:pt x="3179" y="1182"/>
                  </a:cubicBezTo>
                  <a:cubicBezTo>
                    <a:pt x="3392" y="1346"/>
                    <a:pt x="3551" y="1555"/>
                    <a:pt x="3680" y="1782"/>
                  </a:cubicBezTo>
                  <a:cubicBezTo>
                    <a:pt x="3931" y="2242"/>
                    <a:pt x="4071" y="2725"/>
                    <a:pt x="4172" y="3049"/>
                  </a:cubicBezTo>
                  <a:cubicBezTo>
                    <a:pt x="4269" y="3386"/>
                    <a:pt x="4413" y="3812"/>
                    <a:pt x="4519" y="4093"/>
                  </a:cubicBezTo>
                  <a:cubicBezTo>
                    <a:pt x="4585" y="4267"/>
                    <a:pt x="4668" y="4475"/>
                    <a:pt x="4776" y="4716"/>
                  </a:cubicBezTo>
                  <a:cubicBezTo>
                    <a:pt x="4888" y="4957"/>
                    <a:pt x="5018" y="5232"/>
                    <a:pt x="5212" y="5525"/>
                  </a:cubicBezTo>
                  <a:cubicBezTo>
                    <a:pt x="5405" y="5816"/>
                    <a:pt x="5677" y="6129"/>
                    <a:pt x="6042" y="6362"/>
                  </a:cubicBezTo>
                  <a:cubicBezTo>
                    <a:pt x="6412" y="6592"/>
                    <a:pt x="6824" y="6725"/>
                    <a:pt x="7259" y="6772"/>
                  </a:cubicBezTo>
                  <a:cubicBezTo>
                    <a:pt x="7326" y="6779"/>
                    <a:pt x="7390" y="6782"/>
                    <a:pt x="7452" y="6782"/>
                  </a:cubicBezTo>
                  <a:cubicBezTo>
                    <a:pt x="7640" y="6782"/>
                    <a:pt x="7809" y="6755"/>
                    <a:pt x="7987" y="6714"/>
                  </a:cubicBezTo>
                  <a:cubicBezTo>
                    <a:pt x="8219" y="6657"/>
                    <a:pt x="8439" y="6558"/>
                    <a:pt x="8641" y="6432"/>
                  </a:cubicBezTo>
                  <a:cubicBezTo>
                    <a:pt x="9047" y="6182"/>
                    <a:pt x="9368" y="5801"/>
                    <a:pt x="9556" y="5362"/>
                  </a:cubicBezTo>
                  <a:cubicBezTo>
                    <a:pt x="9648" y="5141"/>
                    <a:pt x="9706" y="4906"/>
                    <a:pt x="9718" y="4671"/>
                  </a:cubicBezTo>
                  <a:cubicBezTo>
                    <a:pt x="9731" y="4418"/>
                    <a:pt x="9696" y="4190"/>
                    <a:pt x="9627" y="3965"/>
                  </a:cubicBezTo>
                  <a:cubicBezTo>
                    <a:pt x="9488" y="3522"/>
                    <a:pt x="9193" y="3134"/>
                    <a:pt x="8798" y="2913"/>
                  </a:cubicBezTo>
                  <a:cubicBezTo>
                    <a:pt x="8701" y="2857"/>
                    <a:pt x="8596" y="2814"/>
                    <a:pt x="8491" y="2783"/>
                  </a:cubicBezTo>
                  <a:cubicBezTo>
                    <a:pt x="8436" y="2770"/>
                    <a:pt x="8390" y="2752"/>
                    <a:pt x="8326" y="2744"/>
                  </a:cubicBezTo>
                  <a:cubicBezTo>
                    <a:pt x="8279" y="2737"/>
                    <a:pt x="8239" y="2729"/>
                    <a:pt x="8178" y="2725"/>
                  </a:cubicBezTo>
                  <a:cubicBezTo>
                    <a:pt x="8135" y="2721"/>
                    <a:pt x="8092" y="2720"/>
                    <a:pt x="8051" y="2720"/>
                  </a:cubicBezTo>
                  <a:cubicBezTo>
                    <a:pt x="7877" y="2720"/>
                    <a:pt x="7713" y="2748"/>
                    <a:pt x="7556" y="2806"/>
                  </a:cubicBezTo>
                  <a:cubicBezTo>
                    <a:pt x="7169" y="2944"/>
                    <a:pt x="6887" y="3272"/>
                    <a:pt x="6798" y="3608"/>
                  </a:cubicBezTo>
                  <a:cubicBezTo>
                    <a:pt x="6695" y="3946"/>
                    <a:pt x="6769" y="4285"/>
                    <a:pt x="6911" y="4522"/>
                  </a:cubicBezTo>
                  <a:cubicBezTo>
                    <a:pt x="7052" y="4767"/>
                    <a:pt x="7285" y="4912"/>
                    <a:pt x="7487" y="4946"/>
                  </a:cubicBezTo>
                  <a:cubicBezTo>
                    <a:pt x="7542" y="4956"/>
                    <a:pt x="7593" y="4960"/>
                    <a:pt x="7640" y="4960"/>
                  </a:cubicBezTo>
                  <a:cubicBezTo>
                    <a:pt x="7770" y="4960"/>
                    <a:pt x="7872" y="4931"/>
                    <a:pt x="7942" y="4906"/>
                  </a:cubicBezTo>
                  <a:cubicBezTo>
                    <a:pt x="8039" y="4874"/>
                    <a:pt x="8087" y="4848"/>
                    <a:pt x="8087" y="4848"/>
                  </a:cubicBezTo>
                  <a:lnTo>
                    <a:pt x="8021" y="4696"/>
                  </a:lnTo>
                  <a:cubicBezTo>
                    <a:pt x="8021" y="4696"/>
                    <a:pt x="7977" y="4717"/>
                    <a:pt x="7890" y="4739"/>
                  </a:cubicBezTo>
                  <a:cubicBezTo>
                    <a:pt x="7838" y="4753"/>
                    <a:pt x="7768" y="4767"/>
                    <a:pt x="7687" y="4767"/>
                  </a:cubicBezTo>
                  <a:cubicBezTo>
                    <a:pt x="7638" y="4767"/>
                    <a:pt x="7585" y="4762"/>
                    <a:pt x="7528" y="4747"/>
                  </a:cubicBezTo>
                  <a:cubicBezTo>
                    <a:pt x="7382" y="4712"/>
                    <a:pt x="7221" y="4599"/>
                    <a:pt x="7123" y="4403"/>
                  </a:cubicBezTo>
                  <a:cubicBezTo>
                    <a:pt x="7025" y="4209"/>
                    <a:pt x="6986" y="3947"/>
                    <a:pt x="7083" y="3703"/>
                  </a:cubicBezTo>
                  <a:cubicBezTo>
                    <a:pt x="7174" y="3454"/>
                    <a:pt x="7391" y="3247"/>
                    <a:pt x="7674" y="3167"/>
                  </a:cubicBezTo>
                  <a:cubicBezTo>
                    <a:pt x="7757" y="3143"/>
                    <a:pt x="7850" y="3132"/>
                    <a:pt x="7941" y="3132"/>
                  </a:cubicBezTo>
                  <a:cubicBezTo>
                    <a:pt x="8001" y="3132"/>
                    <a:pt x="8060" y="3137"/>
                    <a:pt x="8116" y="3145"/>
                  </a:cubicBezTo>
                  <a:cubicBezTo>
                    <a:pt x="8147" y="3147"/>
                    <a:pt x="8197" y="3161"/>
                    <a:pt x="8241" y="3171"/>
                  </a:cubicBezTo>
                  <a:cubicBezTo>
                    <a:pt x="8270" y="3177"/>
                    <a:pt x="8311" y="3195"/>
                    <a:pt x="8346" y="3207"/>
                  </a:cubicBezTo>
                  <a:cubicBezTo>
                    <a:pt x="8419" y="3234"/>
                    <a:pt x="8489" y="3269"/>
                    <a:pt x="8553" y="3314"/>
                  </a:cubicBezTo>
                  <a:cubicBezTo>
                    <a:pt x="8817" y="3488"/>
                    <a:pt x="9011" y="3787"/>
                    <a:pt x="9086" y="4116"/>
                  </a:cubicBezTo>
                  <a:cubicBezTo>
                    <a:pt x="9125" y="4278"/>
                    <a:pt x="9133" y="4457"/>
                    <a:pt x="9114" y="4608"/>
                  </a:cubicBezTo>
                  <a:cubicBezTo>
                    <a:pt x="9094" y="4776"/>
                    <a:pt x="9038" y="4939"/>
                    <a:pt x="8961" y="5089"/>
                  </a:cubicBezTo>
                  <a:cubicBezTo>
                    <a:pt x="8802" y="5388"/>
                    <a:pt x="8553" y="5639"/>
                    <a:pt x="8263" y="5788"/>
                  </a:cubicBezTo>
                  <a:cubicBezTo>
                    <a:pt x="8117" y="5864"/>
                    <a:pt x="7965" y="5919"/>
                    <a:pt x="7813" y="5940"/>
                  </a:cubicBezTo>
                  <a:cubicBezTo>
                    <a:pt x="7733" y="5954"/>
                    <a:pt x="7645" y="5961"/>
                    <a:pt x="7564" y="5961"/>
                  </a:cubicBezTo>
                  <a:cubicBezTo>
                    <a:pt x="7496" y="5961"/>
                    <a:pt x="7434" y="5956"/>
                    <a:pt x="7384" y="5947"/>
                  </a:cubicBezTo>
                  <a:cubicBezTo>
                    <a:pt x="7064" y="5889"/>
                    <a:pt x="6765" y="5758"/>
                    <a:pt x="6552" y="5601"/>
                  </a:cubicBezTo>
                  <a:cubicBezTo>
                    <a:pt x="6338" y="5437"/>
                    <a:pt x="6178" y="5229"/>
                    <a:pt x="6050" y="5001"/>
                  </a:cubicBezTo>
                  <a:cubicBezTo>
                    <a:pt x="5799" y="4540"/>
                    <a:pt x="5659" y="4058"/>
                    <a:pt x="5559" y="3734"/>
                  </a:cubicBezTo>
                  <a:cubicBezTo>
                    <a:pt x="5460" y="3396"/>
                    <a:pt x="5318" y="2971"/>
                    <a:pt x="5212" y="2690"/>
                  </a:cubicBezTo>
                  <a:cubicBezTo>
                    <a:pt x="5145" y="2515"/>
                    <a:pt x="5062" y="2308"/>
                    <a:pt x="4955" y="2067"/>
                  </a:cubicBezTo>
                  <a:cubicBezTo>
                    <a:pt x="4844" y="1826"/>
                    <a:pt x="4713" y="1551"/>
                    <a:pt x="4519" y="1258"/>
                  </a:cubicBezTo>
                  <a:cubicBezTo>
                    <a:pt x="4326" y="966"/>
                    <a:pt x="4053" y="654"/>
                    <a:pt x="3689" y="421"/>
                  </a:cubicBezTo>
                  <a:cubicBezTo>
                    <a:pt x="3319" y="192"/>
                    <a:pt x="2905" y="58"/>
                    <a:pt x="2472" y="10"/>
                  </a:cubicBezTo>
                  <a:cubicBezTo>
                    <a:pt x="2404" y="4"/>
                    <a:pt x="2339" y="1"/>
                    <a:pt x="2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9"/>
            <p:cNvSpPr/>
            <p:nvPr/>
          </p:nvSpPr>
          <p:spPr>
            <a:xfrm>
              <a:off x="2596725" y="2120200"/>
              <a:ext cx="538200" cy="75125"/>
            </a:xfrm>
            <a:custGeom>
              <a:avLst/>
              <a:gdLst/>
              <a:ahLst/>
              <a:cxnLst/>
              <a:rect l="l" t="t" r="r" b="b"/>
              <a:pathLst>
                <a:path w="21528" h="3005" extrusionOk="0">
                  <a:moveTo>
                    <a:pt x="1503" y="1"/>
                  </a:moveTo>
                  <a:cubicBezTo>
                    <a:pt x="674" y="1"/>
                    <a:pt x="1" y="673"/>
                    <a:pt x="1" y="1503"/>
                  </a:cubicBezTo>
                  <a:cubicBezTo>
                    <a:pt x="1" y="2332"/>
                    <a:pt x="673" y="3004"/>
                    <a:pt x="1503" y="3004"/>
                  </a:cubicBezTo>
                  <a:lnTo>
                    <a:pt x="20027" y="3004"/>
                  </a:lnTo>
                  <a:cubicBezTo>
                    <a:pt x="20855" y="3003"/>
                    <a:pt x="21527" y="2332"/>
                    <a:pt x="21527" y="1503"/>
                  </a:cubicBezTo>
                  <a:cubicBezTo>
                    <a:pt x="21527" y="673"/>
                    <a:pt x="20855" y="1"/>
                    <a:pt x="2002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9"/>
            <p:cNvSpPr/>
            <p:nvPr/>
          </p:nvSpPr>
          <p:spPr>
            <a:xfrm>
              <a:off x="2641150" y="2215900"/>
              <a:ext cx="449325" cy="20600"/>
            </a:xfrm>
            <a:custGeom>
              <a:avLst/>
              <a:gdLst/>
              <a:ahLst/>
              <a:cxnLst/>
              <a:rect l="l" t="t" r="r" b="b"/>
              <a:pathLst>
                <a:path w="17973" h="824" extrusionOk="0">
                  <a:moveTo>
                    <a:pt x="0" y="0"/>
                  </a:moveTo>
                  <a:lnTo>
                    <a:pt x="0" y="824"/>
                  </a:lnTo>
                  <a:lnTo>
                    <a:pt x="17972" y="824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9"/>
            <p:cNvSpPr/>
            <p:nvPr/>
          </p:nvSpPr>
          <p:spPr>
            <a:xfrm>
              <a:off x="2609575" y="2257525"/>
              <a:ext cx="512525" cy="21925"/>
            </a:xfrm>
            <a:custGeom>
              <a:avLst/>
              <a:gdLst/>
              <a:ahLst/>
              <a:cxnLst/>
              <a:rect l="l" t="t" r="r" b="b"/>
              <a:pathLst>
                <a:path w="20501" h="877" extrusionOk="0">
                  <a:moveTo>
                    <a:pt x="1" y="0"/>
                  </a:moveTo>
                  <a:lnTo>
                    <a:pt x="1" y="876"/>
                  </a:lnTo>
                  <a:lnTo>
                    <a:pt x="20500" y="876"/>
                  </a:lnTo>
                  <a:lnTo>
                    <a:pt x="205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9"/>
            <p:cNvSpPr/>
            <p:nvPr/>
          </p:nvSpPr>
          <p:spPr>
            <a:xfrm>
              <a:off x="2641175" y="656250"/>
              <a:ext cx="449325" cy="1441125"/>
            </a:xfrm>
            <a:custGeom>
              <a:avLst/>
              <a:gdLst/>
              <a:ahLst/>
              <a:cxnLst/>
              <a:rect l="l" t="t" r="r" b="b"/>
              <a:pathLst>
                <a:path w="17973" h="57645" extrusionOk="0">
                  <a:moveTo>
                    <a:pt x="4883" y="2397"/>
                  </a:moveTo>
                  <a:lnTo>
                    <a:pt x="4883" y="56557"/>
                  </a:lnTo>
                  <a:lnTo>
                    <a:pt x="3784" y="56557"/>
                  </a:lnTo>
                  <a:lnTo>
                    <a:pt x="3784" y="2397"/>
                  </a:lnTo>
                  <a:close/>
                  <a:moveTo>
                    <a:pt x="7984" y="2397"/>
                  </a:moveTo>
                  <a:lnTo>
                    <a:pt x="7984" y="56557"/>
                  </a:lnTo>
                  <a:lnTo>
                    <a:pt x="6886" y="56557"/>
                  </a:lnTo>
                  <a:lnTo>
                    <a:pt x="6886" y="2397"/>
                  </a:lnTo>
                  <a:close/>
                  <a:moveTo>
                    <a:pt x="11086" y="2397"/>
                  </a:moveTo>
                  <a:lnTo>
                    <a:pt x="11086" y="56557"/>
                  </a:lnTo>
                  <a:lnTo>
                    <a:pt x="9988" y="56557"/>
                  </a:lnTo>
                  <a:lnTo>
                    <a:pt x="9988" y="2397"/>
                  </a:lnTo>
                  <a:close/>
                  <a:moveTo>
                    <a:pt x="14188" y="2397"/>
                  </a:moveTo>
                  <a:lnTo>
                    <a:pt x="14188" y="56557"/>
                  </a:lnTo>
                  <a:lnTo>
                    <a:pt x="13090" y="56557"/>
                  </a:lnTo>
                  <a:lnTo>
                    <a:pt x="13090" y="2397"/>
                  </a:lnTo>
                  <a:close/>
                  <a:moveTo>
                    <a:pt x="1480" y="1"/>
                  </a:moveTo>
                  <a:lnTo>
                    <a:pt x="1480" y="56557"/>
                  </a:lnTo>
                  <a:lnTo>
                    <a:pt x="1" y="56557"/>
                  </a:lnTo>
                  <a:lnTo>
                    <a:pt x="1" y="57645"/>
                  </a:lnTo>
                  <a:lnTo>
                    <a:pt x="17972" y="57645"/>
                  </a:lnTo>
                  <a:lnTo>
                    <a:pt x="17972" y="56557"/>
                  </a:lnTo>
                  <a:lnTo>
                    <a:pt x="16492" y="56557"/>
                  </a:lnTo>
                  <a:lnTo>
                    <a:pt x="1649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9"/>
            <p:cNvSpPr/>
            <p:nvPr/>
          </p:nvSpPr>
          <p:spPr>
            <a:xfrm>
              <a:off x="3038675" y="503500"/>
              <a:ext cx="105725" cy="89200"/>
            </a:xfrm>
            <a:custGeom>
              <a:avLst/>
              <a:gdLst/>
              <a:ahLst/>
              <a:cxnLst/>
              <a:rect l="l" t="t" r="r" b="b"/>
              <a:pathLst>
                <a:path w="4229" h="3568" extrusionOk="0">
                  <a:moveTo>
                    <a:pt x="1708" y="1"/>
                  </a:moveTo>
                  <a:cubicBezTo>
                    <a:pt x="1674" y="100"/>
                    <a:pt x="1645" y="197"/>
                    <a:pt x="1618" y="283"/>
                  </a:cubicBezTo>
                  <a:lnTo>
                    <a:pt x="1595" y="359"/>
                  </a:lnTo>
                  <a:cubicBezTo>
                    <a:pt x="1595" y="359"/>
                    <a:pt x="1063" y="1874"/>
                    <a:pt x="968" y="2087"/>
                  </a:cubicBezTo>
                  <a:cubicBezTo>
                    <a:pt x="847" y="2351"/>
                    <a:pt x="703" y="2653"/>
                    <a:pt x="489" y="2976"/>
                  </a:cubicBezTo>
                  <a:cubicBezTo>
                    <a:pt x="342" y="3197"/>
                    <a:pt x="178" y="3393"/>
                    <a:pt x="0" y="3568"/>
                  </a:cubicBezTo>
                  <a:cubicBezTo>
                    <a:pt x="1869" y="3091"/>
                    <a:pt x="3347" y="2424"/>
                    <a:pt x="4229" y="1646"/>
                  </a:cubicBezTo>
                  <a:lnTo>
                    <a:pt x="4229" y="1646"/>
                  </a:lnTo>
                  <a:cubicBezTo>
                    <a:pt x="4204" y="1652"/>
                    <a:pt x="4181" y="1663"/>
                    <a:pt x="4155" y="1672"/>
                  </a:cubicBezTo>
                  <a:lnTo>
                    <a:pt x="4094" y="1688"/>
                  </a:lnTo>
                  <a:cubicBezTo>
                    <a:pt x="4037" y="1705"/>
                    <a:pt x="3980" y="1719"/>
                    <a:pt x="3911" y="1729"/>
                  </a:cubicBezTo>
                  <a:cubicBezTo>
                    <a:pt x="3835" y="1741"/>
                    <a:pt x="3785" y="1749"/>
                    <a:pt x="3717" y="1752"/>
                  </a:cubicBezTo>
                  <a:cubicBezTo>
                    <a:pt x="3670" y="1756"/>
                    <a:pt x="3612" y="1759"/>
                    <a:pt x="3556" y="1759"/>
                  </a:cubicBezTo>
                  <a:cubicBezTo>
                    <a:pt x="3320" y="1759"/>
                    <a:pt x="3091" y="1719"/>
                    <a:pt x="2876" y="1639"/>
                  </a:cubicBezTo>
                  <a:cubicBezTo>
                    <a:pt x="2339" y="1447"/>
                    <a:pt x="1916" y="995"/>
                    <a:pt x="1775" y="462"/>
                  </a:cubicBezTo>
                  <a:cubicBezTo>
                    <a:pt x="1730" y="314"/>
                    <a:pt x="1708" y="157"/>
                    <a:pt x="17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9" name="Google Shape;149;p9"/>
          <p:cNvGrpSpPr/>
          <p:nvPr/>
        </p:nvGrpSpPr>
        <p:grpSpPr>
          <a:xfrm>
            <a:off x="0" y="-17"/>
            <a:ext cx="1614319" cy="5143545"/>
            <a:chOff x="2562225" y="344550"/>
            <a:chExt cx="607275" cy="1934900"/>
          </a:xfrm>
        </p:grpSpPr>
        <p:sp>
          <p:nvSpPr>
            <p:cNvPr id="150" name="Google Shape;150;p9"/>
            <p:cNvSpPr/>
            <p:nvPr/>
          </p:nvSpPr>
          <p:spPr>
            <a:xfrm>
              <a:off x="2587175" y="503400"/>
              <a:ext cx="106500" cy="89400"/>
            </a:xfrm>
            <a:custGeom>
              <a:avLst/>
              <a:gdLst/>
              <a:ahLst/>
              <a:cxnLst/>
              <a:rect l="l" t="t" r="r" b="b"/>
              <a:pathLst>
                <a:path w="4260" h="3576" extrusionOk="0">
                  <a:moveTo>
                    <a:pt x="2544" y="1"/>
                  </a:moveTo>
                  <a:cubicBezTo>
                    <a:pt x="2544" y="164"/>
                    <a:pt x="2522" y="326"/>
                    <a:pt x="2474" y="483"/>
                  </a:cubicBezTo>
                  <a:cubicBezTo>
                    <a:pt x="2338" y="1000"/>
                    <a:pt x="1915" y="1451"/>
                    <a:pt x="1375" y="1645"/>
                  </a:cubicBezTo>
                  <a:cubicBezTo>
                    <a:pt x="1162" y="1723"/>
                    <a:pt x="933" y="1763"/>
                    <a:pt x="698" y="1763"/>
                  </a:cubicBezTo>
                  <a:cubicBezTo>
                    <a:pt x="641" y="1763"/>
                    <a:pt x="584" y="1760"/>
                    <a:pt x="525" y="1756"/>
                  </a:cubicBezTo>
                  <a:cubicBezTo>
                    <a:pt x="469" y="1753"/>
                    <a:pt x="419" y="1746"/>
                    <a:pt x="368" y="1737"/>
                  </a:cubicBezTo>
                  <a:cubicBezTo>
                    <a:pt x="274" y="1723"/>
                    <a:pt x="217" y="1709"/>
                    <a:pt x="159" y="1692"/>
                  </a:cubicBezTo>
                  <a:lnTo>
                    <a:pt x="98" y="1676"/>
                  </a:lnTo>
                  <a:cubicBezTo>
                    <a:pt x="65" y="1666"/>
                    <a:pt x="34" y="1652"/>
                    <a:pt x="0" y="1641"/>
                  </a:cubicBezTo>
                  <a:lnTo>
                    <a:pt x="0" y="1641"/>
                  </a:lnTo>
                  <a:cubicBezTo>
                    <a:pt x="884" y="2426"/>
                    <a:pt x="2374" y="3097"/>
                    <a:pt x="4259" y="3576"/>
                  </a:cubicBezTo>
                  <a:cubicBezTo>
                    <a:pt x="4078" y="3400"/>
                    <a:pt x="3912" y="3201"/>
                    <a:pt x="3764" y="2979"/>
                  </a:cubicBezTo>
                  <a:cubicBezTo>
                    <a:pt x="3553" y="2654"/>
                    <a:pt x="3408" y="2353"/>
                    <a:pt x="3290" y="2094"/>
                  </a:cubicBezTo>
                  <a:cubicBezTo>
                    <a:pt x="3192" y="1878"/>
                    <a:pt x="3103" y="1664"/>
                    <a:pt x="3018" y="1438"/>
                  </a:cubicBezTo>
                  <a:cubicBezTo>
                    <a:pt x="2911" y="1155"/>
                    <a:pt x="2760" y="713"/>
                    <a:pt x="2656" y="350"/>
                  </a:cubicBezTo>
                  <a:lnTo>
                    <a:pt x="2635" y="286"/>
                  </a:lnTo>
                  <a:cubicBezTo>
                    <a:pt x="2609" y="199"/>
                    <a:pt x="2579" y="102"/>
                    <a:pt x="25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9"/>
            <p:cNvSpPr/>
            <p:nvPr/>
          </p:nvSpPr>
          <p:spPr>
            <a:xfrm>
              <a:off x="2678150" y="432150"/>
              <a:ext cx="375325" cy="169525"/>
            </a:xfrm>
            <a:custGeom>
              <a:avLst/>
              <a:gdLst/>
              <a:ahLst/>
              <a:cxnLst/>
              <a:rect l="l" t="t" r="r" b="b"/>
              <a:pathLst>
                <a:path w="15013" h="6781" extrusionOk="0">
                  <a:moveTo>
                    <a:pt x="3404" y="654"/>
                  </a:moveTo>
                  <a:lnTo>
                    <a:pt x="3404" y="1836"/>
                  </a:lnTo>
                  <a:lnTo>
                    <a:pt x="2305" y="1836"/>
                  </a:lnTo>
                  <a:lnTo>
                    <a:pt x="2305" y="654"/>
                  </a:lnTo>
                  <a:close/>
                  <a:moveTo>
                    <a:pt x="6505" y="654"/>
                  </a:moveTo>
                  <a:lnTo>
                    <a:pt x="6505" y="1836"/>
                  </a:lnTo>
                  <a:lnTo>
                    <a:pt x="5407" y="1836"/>
                  </a:lnTo>
                  <a:lnTo>
                    <a:pt x="5407" y="654"/>
                  </a:lnTo>
                  <a:close/>
                  <a:moveTo>
                    <a:pt x="9608" y="654"/>
                  </a:moveTo>
                  <a:lnTo>
                    <a:pt x="9608" y="1836"/>
                  </a:lnTo>
                  <a:lnTo>
                    <a:pt x="8510" y="1836"/>
                  </a:lnTo>
                  <a:lnTo>
                    <a:pt x="8510" y="654"/>
                  </a:lnTo>
                  <a:close/>
                  <a:moveTo>
                    <a:pt x="12710" y="654"/>
                  </a:moveTo>
                  <a:lnTo>
                    <a:pt x="12710" y="1836"/>
                  </a:lnTo>
                  <a:lnTo>
                    <a:pt x="11612" y="1836"/>
                  </a:lnTo>
                  <a:lnTo>
                    <a:pt x="11612" y="654"/>
                  </a:lnTo>
                  <a:close/>
                  <a:moveTo>
                    <a:pt x="1" y="0"/>
                  </a:moveTo>
                  <a:lnTo>
                    <a:pt x="1" y="517"/>
                  </a:lnTo>
                  <a:cubicBezTo>
                    <a:pt x="766" y="1137"/>
                    <a:pt x="1530" y="3829"/>
                    <a:pt x="1564" y="3932"/>
                  </a:cubicBezTo>
                  <a:cubicBezTo>
                    <a:pt x="1564" y="3769"/>
                    <a:pt x="1587" y="3605"/>
                    <a:pt x="1634" y="3450"/>
                  </a:cubicBezTo>
                  <a:cubicBezTo>
                    <a:pt x="1693" y="3225"/>
                    <a:pt x="1810" y="3015"/>
                    <a:pt x="1963" y="2830"/>
                  </a:cubicBezTo>
                  <a:cubicBezTo>
                    <a:pt x="2163" y="2590"/>
                    <a:pt x="2428" y="2397"/>
                    <a:pt x="2733" y="2288"/>
                  </a:cubicBezTo>
                  <a:cubicBezTo>
                    <a:pt x="2946" y="2211"/>
                    <a:pt x="3175" y="2170"/>
                    <a:pt x="3410" y="2170"/>
                  </a:cubicBezTo>
                  <a:cubicBezTo>
                    <a:pt x="3467" y="2170"/>
                    <a:pt x="3525" y="2173"/>
                    <a:pt x="3584" y="2176"/>
                  </a:cubicBezTo>
                  <a:cubicBezTo>
                    <a:pt x="3640" y="2180"/>
                    <a:pt x="3689" y="2186"/>
                    <a:pt x="3740" y="2194"/>
                  </a:cubicBezTo>
                  <a:cubicBezTo>
                    <a:pt x="3836" y="2209"/>
                    <a:pt x="3893" y="2224"/>
                    <a:pt x="3950" y="2239"/>
                  </a:cubicBezTo>
                  <a:lnTo>
                    <a:pt x="3984" y="2248"/>
                  </a:lnTo>
                  <a:cubicBezTo>
                    <a:pt x="4161" y="2301"/>
                    <a:pt x="4304" y="2360"/>
                    <a:pt x="4433" y="2435"/>
                  </a:cubicBezTo>
                  <a:cubicBezTo>
                    <a:pt x="4618" y="2538"/>
                    <a:pt x="4790" y="2672"/>
                    <a:pt x="4941" y="2829"/>
                  </a:cubicBezTo>
                  <a:cubicBezTo>
                    <a:pt x="5196" y="3095"/>
                    <a:pt x="5395" y="3428"/>
                    <a:pt x="5513" y="3798"/>
                  </a:cubicBezTo>
                  <a:cubicBezTo>
                    <a:pt x="5607" y="4098"/>
                    <a:pt x="5646" y="4393"/>
                    <a:pt x="5630" y="4697"/>
                  </a:cubicBezTo>
                  <a:cubicBezTo>
                    <a:pt x="5615" y="4989"/>
                    <a:pt x="5546" y="5281"/>
                    <a:pt x="5427" y="5569"/>
                  </a:cubicBezTo>
                  <a:cubicBezTo>
                    <a:pt x="5227" y="6034"/>
                    <a:pt x="4907" y="6432"/>
                    <a:pt x="4517" y="6732"/>
                  </a:cubicBezTo>
                  <a:lnTo>
                    <a:pt x="4520" y="6732"/>
                  </a:lnTo>
                  <a:cubicBezTo>
                    <a:pt x="4500" y="6748"/>
                    <a:pt x="4479" y="6764"/>
                    <a:pt x="4459" y="6780"/>
                  </a:cubicBezTo>
                  <a:lnTo>
                    <a:pt x="10556" y="6780"/>
                  </a:lnTo>
                  <a:cubicBezTo>
                    <a:pt x="10143" y="6478"/>
                    <a:pt x="9806" y="6059"/>
                    <a:pt x="9600" y="5578"/>
                  </a:cubicBezTo>
                  <a:cubicBezTo>
                    <a:pt x="9478" y="5283"/>
                    <a:pt x="9410" y="4990"/>
                    <a:pt x="9393" y="4700"/>
                  </a:cubicBezTo>
                  <a:cubicBezTo>
                    <a:pt x="9382" y="4482"/>
                    <a:pt x="9400" y="4270"/>
                    <a:pt x="9443" y="4056"/>
                  </a:cubicBezTo>
                  <a:lnTo>
                    <a:pt x="9437" y="4056"/>
                  </a:lnTo>
                  <a:cubicBezTo>
                    <a:pt x="9454" y="3970"/>
                    <a:pt x="9475" y="3886"/>
                    <a:pt x="9503" y="3800"/>
                  </a:cubicBezTo>
                  <a:cubicBezTo>
                    <a:pt x="9619" y="3430"/>
                    <a:pt x="9818" y="3097"/>
                    <a:pt x="10074" y="2830"/>
                  </a:cubicBezTo>
                  <a:cubicBezTo>
                    <a:pt x="10227" y="2671"/>
                    <a:pt x="10400" y="2537"/>
                    <a:pt x="10587" y="2432"/>
                  </a:cubicBezTo>
                  <a:cubicBezTo>
                    <a:pt x="10709" y="2363"/>
                    <a:pt x="10852" y="2302"/>
                    <a:pt x="11003" y="2257"/>
                  </a:cubicBezTo>
                  <a:lnTo>
                    <a:pt x="11065" y="2240"/>
                  </a:lnTo>
                  <a:cubicBezTo>
                    <a:pt x="11121" y="2225"/>
                    <a:pt x="11178" y="2210"/>
                    <a:pt x="11246" y="2199"/>
                  </a:cubicBezTo>
                  <a:lnTo>
                    <a:pt x="11274" y="2195"/>
                  </a:lnTo>
                  <a:cubicBezTo>
                    <a:pt x="11324" y="2188"/>
                    <a:pt x="11375" y="2180"/>
                    <a:pt x="11441" y="2176"/>
                  </a:cubicBezTo>
                  <a:cubicBezTo>
                    <a:pt x="11490" y="2173"/>
                    <a:pt x="11547" y="2170"/>
                    <a:pt x="11603" y="2170"/>
                  </a:cubicBezTo>
                  <a:cubicBezTo>
                    <a:pt x="11838" y="2170"/>
                    <a:pt x="12067" y="2210"/>
                    <a:pt x="12283" y="2288"/>
                  </a:cubicBezTo>
                  <a:cubicBezTo>
                    <a:pt x="12585" y="2397"/>
                    <a:pt x="12848" y="2589"/>
                    <a:pt x="13049" y="2830"/>
                  </a:cubicBezTo>
                  <a:cubicBezTo>
                    <a:pt x="13204" y="3017"/>
                    <a:pt x="13322" y="3232"/>
                    <a:pt x="13383" y="3466"/>
                  </a:cubicBezTo>
                  <a:cubicBezTo>
                    <a:pt x="13428" y="3614"/>
                    <a:pt x="13450" y="3770"/>
                    <a:pt x="13450" y="3928"/>
                  </a:cubicBezTo>
                  <a:cubicBezTo>
                    <a:pt x="13484" y="3828"/>
                    <a:pt x="14254" y="1010"/>
                    <a:pt x="15012" y="517"/>
                  </a:cubicBezTo>
                  <a:lnTo>
                    <a:pt x="15012" y="0"/>
                  </a:lnTo>
                  <a:close/>
                  <a:moveTo>
                    <a:pt x="10556" y="6780"/>
                  </a:moveTo>
                  <a:cubicBezTo>
                    <a:pt x="10556" y="6780"/>
                    <a:pt x="10557" y="6780"/>
                    <a:pt x="10557" y="6781"/>
                  </a:cubicBezTo>
                  <a:lnTo>
                    <a:pt x="10557" y="67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9"/>
            <p:cNvSpPr/>
            <p:nvPr/>
          </p:nvSpPr>
          <p:spPr>
            <a:xfrm>
              <a:off x="2678150" y="382750"/>
              <a:ext cx="375350" cy="29500"/>
            </a:xfrm>
            <a:custGeom>
              <a:avLst/>
              <a:gdLst/>
              <a:ahLst/>
              <a:cxnLst/>
              <a:rect l="l" t="t" r="r" b="b"/>
              <a:pathLst>
                <a:path w="15014" h="1180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9"/>
            <p:cNvSpPr/>
            <p:nvPr/>
          </p:nvSpPr>
          <p:spPr>
            <a:xfrm>
              <a:off x="2678150" y="615200"/>
              <a:ext cx="375350" cy="29475"/>
            </a:xfrm>
            <a:custGeom>
              <a:avLst/>
              <a:gdLst/>
              <a:ahLst/>
              <a:cxnLst/>
              <a:rect l="l" t="t" r="r" b="b"/>
              <a:pathLst>
                <a:path w="15014" h="1179" extrusionOk="0">
                  <a:moveTo>
                    <a:pt x="1" y="0"/>
                  </a:moveTo>
                  <a:lnTo>
                    <a:pt x="1" y="1179"/>
                  </a:lnTo>
                  <a:lnTo>
                    <a:pt x="15013" y="1179"/>
                  </a:lnTo>
                  <a:lnTo>
                    <a:pt x="150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9"/>
            <p:cNvSpPr/>
            <p:nvPr/>
          </p:nvSpPr>
          <p:spPr>
            <a:xfrm>
              <a:off x="2926275" y="432125"/>
              <a:ext cx="243225" cy="169500"/>
            </a:xfrm>
            <a:custGeom>
              <a:avLst/>
              <a:gdLst/>
              <a:ahLst/>
              <a:cxnLst/>
              <a:rect l="l" t="t" r="r" b="b"/>
              <a:pathLst>
                <a:path w="9729" h="6780" extrusionOk="0">
                  <a:moveTo>
                    <a:pt x="7450" y="0"/>
                  </a:moveTo>
                  <a:cubicBezTo>
                    <a:pt x="7388" y="0"/>
                    <a:pt x="7324" y="3"/>
                    <a:pt x="7257" y="9"/>
                  </a:cubicBezTo>
                  <a:cubicBezTo>
                    <a:pt x="6823" y="58"/>
                    <a:pt x="6411" y="191"/>
                    <a:pt x="6041" y="420"/>
                  </a:cubicBezTo>
                  <a:cubicBezTo>
                    <a:pt x="5669" y="656"/>
                    <a:pt x="5396" y="968"/>
                    <a:pt x="5204" y="1258"/>
                  </a:cubicBezTo>
                  <a:cubicBezTo>
                    <a:pt x="5010" y="1550"/>
                    <a:pt x="4878" y="1825"/>
                    <a:pt x="4768" y="2067"/>
                  </a:cubicBezTo>
                  <a:cubicBezTo>
                    <a:pt x="4660" y="2309"/>
                    <a:pt x="4576" y="2517"/>
                    <a:pt x="4510" y="2691"/>
                  </a:cubicBezTo>
                  <a:cubicBezTo>
                    <a:pt x="4406" y="2971"/>
                    <a:pt x="4338" y="3150"/>
                    <a:pt x="4319" y="3205"/>
                  </a:cubicBezTo>
                  <a:lnTo>
                    <a:pt x="4318" y="3205"/>
                  </a:lnTo>
                  <a:cubicBezTo>
                    <a:pt x="4318" y="3205"/>
                    <a:pt x="4262" y="3397"/>
                    <a:pt x="4165" y="3734"/>
                  </a:cubicBezTo>
                  <a:cubicBezTo>
                    <a:pt x="4063" y="4058"/>
                    <a:pt x="3924" y="4540"/>
                    <a:pt x="3674" y="5001"/>
                  </a:cubicBezTo>
                  <a:cubicBezTo>
                    <a:pt x="3547" y="5229"/>
                    <a:pt x="3386" y="5437"/>
                    <a:pt x="3173" y="5601"/>
                  </a:cubicBezTo>
                  <a:cubicBezTo>
                    <a:pt x="2960" y="5759"/>
                    <a:pt x="2662" y="5889"/>
                    <a:pt x="2340" y="5948"/>
                  </a:cubicBezTo>
                  <a:cubicBezTo>
                    <a:pt x="2291" y="5956"/>
                    <a:pt x="2229" y="5960"/>
                    <a:pt x="2162" y="5960"/>
                  </a:cubicBezTo>
                  <a:cubicBezTo>
                    <a:pt x="2081" y="5960"/>
                    <a:pt x="1993" y="5954"/>
                    <a:pt x="1912" y="5940"/>
                  </a:cubicBezTo>
                  <a:cubicBezTo>
                    <a:pt x="1758" y="5918"/>
                    <a:pt x="1607" y="5863"/>
                    <a:pt x="1462" y="5787"/>
                  </a:cubicBezTo>
                  <a:cubicBezTo>
                    <a:pt x="1170" y="5640"/>
                    <a:pt x="921" y="5389"/>
                    <a:pt x="763" y="5088"/>
                  </a:cubicBezTo>
                  <a:cubicBezTo>
                    <a:pt x="688" y="4937"/>
                    <a:pt x="631" y="4775"/>
                    <a:pt x="611" y="4606"/>
                  </a:cubicBezTo>
                  <a:cubicBezTo>
                    <a:pt x="590" y="4455"/>
                    <a:pt x="599" y="4276"/>
                    <a:pt x="639" y="4114"/>
                  </a:cubicBezTo>
                  <a:cubicBezTo>
                    <a:pt x="714" y="3785"/>
                    <a:pt x="908" y="3486"/>
                    <a:pt x="1173" y="3312"/>
                  </a:cubicBezTo>
                  <a:cubicBezTo>
                    <a:pt x="1236" y="3267"/>
                    <a:pt x="1307" y="3232"/>
                    <a:pt x="1380" y="3205"/>
                  </a:cubicBezTo>
                  <a:cubicBezTo>
                    <a:pt x="1415" y="3194"/>
                    <a:pt x="1457" y="3175"/>
                    <a:pt x="1486" y="3169"/>
                  </a:cubicBezTo>
                  <a:cubicBezTo>
                    <a:pt x="1530" y="3159"/>
                    <a:pt x="1580" y="3144"/>
                    <a:pt x="1610" y="3143"/>
                  </a:cubicBezTo>
                  <a:cubicBezTo>
                    <a:pt x="1665" y="3134"/>
                    <a:pt x="1724" y="3129"/>
                    <a:pt x="1783" y="3129"/>
                  </a:cubicBezTo>
                  <a:cubicBezTo>
                    <a:pt x="1875" y="3129"/>
                    <a:pt x="1968" y="3140"/>
                    <a:pt x="2052" y="3165"/>
                  </a:cubicBezTo>
                  <a:cubicBezTo>
                    <a:pt x="2335" y="3243"/>
                    <a:pt x="2552" y="3451"/>
                    <a:pt x="2643" y="3701"/>
                  </a:cubicBezTo>
                  <a:cubicBezTo>
                    <a:pt x="2740" y="3947"/>
                    <a:pt x="2701" y="4207"/>
                    <a:pt x="2604" y="4401"/>
                  </a:cubicBezTo>
                  <a:cubicBezTo>
                    <a:pt x="2506" y="4597"/>
                    <a:pt x="2345" y="4710"/>
                    <a:pt x="2199" y="4745"/>
                  </a:cubicBezTo>
                  <a:cubicBezTo>
                    <a:pt x="2142" y="4760"/>
                    <a:pt x="2088" y="4765"/>
                    <a:pt x="2039" y="4765"/>
                  </a:cubicBezTo>
                  <a:cubicBezTo>
                    <a:pt x="1958" y="4765"/>
                    <a:pt x="1888" y="4751"/>
                    <a:pt x="1836" y="4737"/>
                  </a:cubicBezTo>
                  <a:cubicBezTo>
                    <a:pt x="1751" y="4715"/>
                    <a:pt x="1708" y="4694"/>
                    <a:pt x="1708" y="4694"/>
                  </a:cubicBezTo>
                  <a:lnTo>
                    <a:pt x="1642" y="4846"/>
                  </a:lnTo>
                  <a:cubicBezTo>
                    <a:pt x="1642" y="4846"/>
                    <a:pt x="1689" y="4872"/>
                    <a:pt x="1788" y="4904"/>
                  </a:cubicBezTo>
                  <a:cubicBezTo>
                    <a:pt x="1859" y="4927"/>
                    <a:pt x="1962" y="4957"/>
                    <a:pt x="2094" y="4957"/>
                  </a:cubicBezTo>
                  <a:cubicBezTo>
                    <a:pt x="2140" y="4957"/>
                    <a:pt x="2190" y="4954"/>
                    <a:pt x="2243" y="4944"/>
                  </a:cubicBezTo>
                  <a:cubicBezTo>
                    <a:pt x="2444" y="4912"/>
                    <a:pt x="2678" y="4765"/>
                    <a:pt x="2818" y="4520"/>
                  </a:cubicBezTo>
                  <a:cubicBezTo>
                    <a:pt x="2961" y="4283"/>
                    <a:pt x="3032" y="3944"/>
                    <a:pt x="2930" y="3606"/>
                  </a:cubicBezTo>
                  <a:cubicBezTo>
                    <a:pt x="2842" y="3270"/>
                    <a:pt x="2560" y="2942"/>
                    <a:pt x="2172" y="2804"/>
                  </a:cubicBezTo>
                  <a:cubicBezTo>
                    <a:pt x="2017" y="2747"/>
                    <a:pt x="1854" y="2718"/>
                    <a:pt x="1681" y="2718"/>
                  </a:cubicBezTo>
                  <a:cubicBezTo>
                    <a:pt x="1639" y="2718"/>
                    <a:pt x="1595" y="2720"/>
                    <a:pt x="1551" y="2724"/>
                  </a:cubicBezTo>
                  <a:cubicBezTo>
                    <a:pt x="1490" y="2728"/>
                    <a:pt x="1451" y="2735"/>
                    <a:pt x="1403" y="2743"/>
                  </a:cubicBezTo>
                  <a:cubicBezTo>
                    <a:pt x="1340" y="2752"/>
                    <a:pt x="1295" y="2769"/>
                    <a:pt x="1238" y="2783"/>
                  </a:cubicBezTo>
                  <a:cubicBezTo>
                    <a:pt x="1134" y="2814"/>
                    <a:pt x="1028" y="2856"/>
                    <a:pt x="933" y="2912"/>
                  </a:cubicBezTo>
                  <a:cubicBezTo>
                    <a:pt x="538" y="3132"/>
                    <a:pt x="243" y="3522"/>
                    <a:pt x="104" y="3964"/>
                  </a:cubicBezTo>
                  <a:cubicBezTo>
                    <a:pt x="33" y="4188"/>
                    <a:pt x="0" y="4416"/>
                    <a:pt x="13" y="4669"/>
                  </a:cubicBezTo>
                  <a:cubicBezTo>
                    <a:pt x="26" y="4904"/>
                    <a:pt x="83" y="5139"/>
                    <a:pt x="175" y="5360"/>
                  </a:cubicBezTo>
                  <a:cubicBezTo>
                    <a:pt x="363" y="5799"/>
                    <a:pt x="683" y="6180"/>
                    <a:pt x="1089" y="6430"/>
                  </a:cubicBezTo>
                  <a:cubicBezTo>
                    <a:pt x="1290" y="6555"/>
                    <a:pt x="1510" y="6655"/>
                    <a:pt x="1743" y="6712"/>
                  </a:cubicBezTo>
                  <a:cubicBezTo>
                    <a:pt x="1921" y="6753"/>
                    <a:pt x="2089" y="6780"/>
                    <a:pt x="2277" y="6780"/>
                  </a:cubicBezTo>
                  <a:cubicBezTo>
                    <a:pt x="2339" y="6780"/>
                    <a:pt x="2404" y="6777"/>
                    <a:pt x="2471" y="6770"/>
                  </a:cubicBezTo>
                  <a:cubicBezTo>
                    <a:pt x="2904" y="6723"/>
                    <a:pt x="3318" y="6590"/>
                    <a:pt x="3688" y="6360"/>
                  </a:cubicBezTo>
                  <a:cubicBezTo>
                    <a:pt x="4052" y="6127"/>
                    <a:pt x="4325" y="5814"/>
                    <a:pt x="4518" y="5523"/>
                  </a:cubicBezTo>
                  <a:cubicBezTo>
                    <a:pt x="4711" y="5231"/>
                    <a:pt x="4843" y="4956"/>
                    <a:pt x="4955" y="4714"/>
                  </a:cubicBezTo>
                  <a:cubicBezTo>
                    <a:pt x="5063" y="4473"/>
                    <a:pt x="5146" y="4263"/>
                    <a:pt x="5212" y="4091"/>
                  </a:cubicBezTo>
                  <a:cubicBezTo>
                    <a:pt x="5316" y="3810"/>
                    <a:pt x="5385" y="3630"/>
                    <a:pt x="5405" y="3576"/>
                  </a:cubicBezTo>
                  <a:lnTo>
                    <a:pt x="5407" y="3578"/>
                  </a:lnTo>
                  <a:cubicBezTo>
                    <a:pt x="5407" y="3578"/>
                    <a:pt x="5463" y="3385"/>
                    <a:pt x="5560" y="3047"/>
                  </a:cubicBezTo>
                  <a:cubicBezTo>
                    <a:pt x="5662" y="2723"/>
                    <a:pt x="5801" y="2241"/>
                    <a:pt x="6052" y="1780"/>
                  </a:cubicBezTo>
                  <a:cubicBezTo>
                    <a:pt x="6180" y="1552"/>
                    <a:pt x="6339" y="1344"/>
                    <a:pt x="6554" y="1180"/>
                  </a:cubicBezTo>
                  <a:cubicBezTo>
                    <a:pt x="6766" y="1022"/>
                    <a:pt x="7064" y="892"/>
                    <a:pt x="7386" y="834"/>
                  </a:cubicBezTo>
                  <a:cubicBezTo>
                    <a:pt x="7435" y="825"/>
                    <a:pt x="7498" y="820"/>
                    <a:pt x="7565" y="820"/>
                  </a:cubicBezTo>
                  <a:cubicBezTo>
                    <a:pt x="7646" y="820"/>
                    <a:pt x="7734" y="827"/>
                    <a:pt x="7814" y="840"/>
                  </a:cubicBezTo>
                  <a:cubicBezTo>
                    <a:pt x="7968" y="863"/>
                    <a:pt x="8119" y="918"/>
                    <a:pt x="8264" y="993"/>
                  </a:cubicBezTo>
                  <a:cubicBezTo>
                    <a:pt x="8556" y="1140"/>
                    <a:pt x="8806" y="1393"/>
                    <a:pt x="8963" y="1692"/>
                  </a:cubicBezTo>
                  <a:cubicBezTo>
                    <a:pt x="9040" y="1842"/>
                    <a:pt x="9095" y="2005"/>
                    <a:pt x="9115" y="2174"/>
                  </a:cubicBezTo>
                  <a:cubicBezTo>
                    <a:pt x="9136" y="2325"/>
                    <a:pt x="9127" y="2504"/>
                    <a:pt x="9088" y="2666"/>
                  </a:cubicBezTo>
                  <a:cubicBezTo>
                    <a:pt x="9012" y="2994"/>
                    <a:pt x="8817" y="3294"/>
                    <a:pt x="8554" y="3467"/>
                  </a:cubicBezTo>
                  <a:cubicBezTo>
                    <a:pt x="8489" y="3512"/>
                    <a:pt x="8418" y="3547"/>
                    <a:pt x="8346" y="3575"/>
                  </a:cubicBezTo>
                  <a:cubicBezTo>
                    <a:pt x="8310" y="3586"/>
                    <a:pt x="8269" y="3605"/>
                    <a:pt x="8241" y="3611"/>
                  </a:cubicBezTo>
                  <a:cubicBezTo>
                    <a:pt x="8196" y="3621"/>
                    <a:pt x="8147" y="3636"/>
                    <a:pt x="8116" y="3637"/>
                  </a:cubicBezTo>
                  <a:cubicBezTo>
                    <a:pt x="8061" y="3646"/>
                    <a:pt x="8002" y="3651"/>
                    <a:pt x="7943" y="3651"/>
                  </a:cubicBezTo>
                  <a:cubicBezTo>
                    <a:pt x="7851" y="3651"/>
                    <a:pt x="7758" y="3639"/>
                    <a:pt x="7674" y="3615"/>
                  </a:cubicBezTo>
                  <a:cubicBezTo>
                    <a:pt x="7391" y="3537"/>
                    <a:pt x="7173" y="3329"/>
                    <a:pt x="7083" y="3079"/>
                  </a:cubicBezTo>
                  <a:cubicBezTo>
                    <a:pt x="6986" y="2834"/>
                    <a:pt x="7026" y="2573"/>
                    <a:pt x="7123" y="2379"/>
                  </a:cubicBezTo>
                  <a:cubicBezTo>
                    <a:pt x="7221" y="2183"/>
                    <a:pt x="7382" y="2070"/>
                    <a:pt x="7529" y="2034"/>
                  </a:cubicBezTo>
                  <a:cubicBezTo>
                    <a:pt x="7585" y="2020"/>
                    <a:pt x="7638" y="2015"/>
                    <a:pt x="7688" y="2015"/>
                  </a:cubicBezTo>
                  <a:cubicBezTo>
                    <a:pt x="7769" y="2015"/>
                    <a:pt x="7838" y="2029"/>
                    <a:pt x="7891" y="2042"/>
                  </a:cubicBezTo>
                  <a:cubicBezTo>
                    <a:pt x="7976" y="2066"/>
                    <a:pt x="8019" y="2086"/>
                    <a:pt x="8019" y="2086"/>
                  </a:cubicBezTo>
                  <a:lnTo>
                    <a:pt x="8086" y="1934"/>
                  </a:lnTo>
                  <a:cubicBezTo>
                    <a:pt x="8086" y="1934"/>
                    <a:pt x="8038" y="1908"/>
                    <a:pt x="7941" y="1875"/>
                  </a:cubicBezTo>
                  <a:cubicBezTo>
                    <a:pt x="7869" y="1853"/>
                    <a:pt x="7767" y="1823"/>
                    <a:pt x="7637" y="1823"/>
                  </a:cubicBezTo>
                  <a:cubicBezTo>
                    <a:pt x="7590" y="1823"/>
                    <a:pt x="7540" y="1827"/>
                    <a:pt x="7485" y="1836"/>
                  </a:cubicBezTo>
                  <a:cubicBezTo>
                    <a:pt x="7283" y="1870"/>
                    <a:pt x="7049" y="2016"/>
                    <a:pt x="6909" y="2260"/>
                  </a:cubicBezTo>
                  <a:cubicBezTo>
                    <a:pt x="6766" y="2496"/>
                    <a:pt x="6695" y="2834"/>
                    <a:pt x="6796" y="3173"/>
                  </a:cubicBezTo>
                  <a:cubicBezTo>
                    <a:pt x="6885" y="3508"/>
                    <a:pt x="7167" y="3837"/>
                    <a:pt x="7554" y="3976"/>
                  </a:cubicBezTo>
                  <a:cubicBezTo>
                    <a:pt x="7711" y="4033"/>
                    <a:pt x="7872" y="4061"/>
                    <a:pt x="8045" y="4061"/>
                  </a:cubicBezTo>
                  <a:cubicBezTo>
                    <a:pt x="8088" y="4061"/>
                    <a:pt x="8132" y="4060"/>
                    <a:pt x="8176" y="4056"/>
                  </a:cubicBezTo>
                  <a:cubicBezTo>
                    <a:pt x="8237" y="4052"/>
                    <a:pt x="8278" y="4045"/>
                    <a:pt x="8325" y="4038"/>
                  </a:cubicBezTo>
                  <a:cubicBezTo>
                    <a:pt x="8387" y="4029"/>
                    <a:pt x="8432" y="4012"/>
                    <a:pt x="8489" y="3999"/>
                  </a:cubicBezTo>
                  <a:cubicBezTo>
                    <a:pt x="8593" y="3968"/>
                    <a:pt x="8699" y="3924"/>
                    <a:pt x="8796" y="3868"/>
                  </a:cubicBezTo>
                  <a:cubicBezTo>
                    <a:pt x="9191" y="3650"/>
                    <a:pt x="9485" y="3260"/>
                    <a:pt x="9624" y="2817"/>
                  </a:cubicBezTo>
                  <a:cubicBezTo>
                    <a:pt x="9695" y="2593"/>
                    <a:pt x="9729" y="2365"/>
                    <a:pt x="9716" y="2111"/>
                  </a:cubicBezTo>
                  <a:cubicBezTo>
                    <a:pt x="9703" y="1875"/>
                    <a:pt x="9644" y="1639"/>
                    <a:pt x="9554" y="1420"/>
                  </a:cubicBezTo>
                  <a:cubicBezTo>
                    <a:pt x="9366" y="981"/>
                    <a:pt x="9044" y="600"/>
                    <a:pt x="8638" y="350"/>
                  </a:cubicBezTo>
                  <a:cubicBezTo>
                    <a:pt x="8437" y="225"/>
                    <a:pt x="8217" y="124"/>
                    <a:pt x="7985" y="68"/>
                  </a:cubicBezTo>
                  <a:cubicBezTo>
                    <a:pt x="7807" y="27"/>
                    <a:pt x="7638" y="0"/>
                    <a:pt x="74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9"/>
            <p:cNvSpPr/>
            <p:nvPr/>
          </p:nvSpPr>
          <p:spPr>
            <a:xfrm>
              <a:off x="2641150" y="344550"/>
              <a:ext cx="449325" cy="30900"/>
            </a:xfrm>
            <a:custGeom>
              <a:avLst/>
              <a:gdLst/>
              <a:ahLst/>
              <a:cxnLst/>
              <a:rect l="l" t="t" r="r" b="b"/>
              <a:pathLst>
                <a:path w="17973" h="1236" extrusionOk="0">
                  <a:moveTo>
                    <a:pt x="0" y="0"/>
                  </a:moveTo>
                  <a:lnTo>
                    <a:pt x="0" y="1235"/>
                  </a:lnTo>
                  <a:lnTo>
                    <a:pt x="17972" y="1235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9"/>
            <p:cNvSpPr/>
            <p:nvPr/>
          </p:nvSpPr>
          <p:spPr>
            <a:xfrm>
              <a:off x="2562225" y="432100"/>
              <a:ext cx="243275" cy="169550"/>
            </a:xfrm>
            <a:custGeom>
              <a:avLst/>
              <a:gdLst/>
              <a:ahLst/>
              <a:cxnLst/>
              <a:rect l="l" t="t" r="r" b="b"/>
              <a:pathLst>
                <a:path w="9731" h="6782" extrusionOk="0">
                  <a:moveTo>
                    <a:pt x="2276" y="1"/>
                  </a:moveTo>
                  <a:cubicBezTo>
                    <a:pt x="2089" y="1"/>
                    <a:pt x="1921" y="27"/>
                    <a:pt x="1744" y="69"/>
                  </a:cubicBezTo>
                  <a:cubicBezTo>
                    <a:pt x="1511" y="125"/>
                    <a:pt x="1292" y="224"/>
                    <a:pt x="1090" y="351"/>
                  </a:cubicBezTo>
                  <a:cubicBezTo>
                    <a:pt x="684" y="601"/>
                    <a:pt x="363" y="982"/>
                    <a:pt x="174" y="1421"/>
                  </a:cubicBezTo>
                  <a:cubicBezTo>
                    <a:pt x="84" y="1639"/>
                    <a:pt x="26" y="1875"/>
                    <a:pt x="12" y="2111"/>
                  </a:cubicBezTo>
                  <a:cubicBezTo>
                    <a:pt x="0" y="2366"/>
                    <a:pt x="35" y="2592"/>
                    <a:pt x="104" y="2818"/>
                  </a:cubicBezTo>
                  <a:cubicBezTo>
                    <a:pt x="248" y="3262"/>
                    <a:pt x="543" y="3651"/>
                    <a:pt x="938" y="3871"/>
                  </a:cubicBezTo>
                  <a:cubicBezTo>
                    <a:pt x="1035" y="3928"/>
                    <a:pt x="1139" y="3970"/>
                    <a:pt x="1243" y="4001"/>
                  </a:cubicBezTo>
                  <a:cubicBezTo>
                    <a:pt x="1299" y="4015"/>
                    <a:pt x="1345" y="4031"/>
                    <a:pt x="1407" y="4041"/>
                  </a:cubicBezTo>
                  <a:cubicBezTo>
                    <a:pt x="1456" y="4047"/>
                    <a:pt x="1495" y="4056"/>
                    <a:pt x="1556" y="4058"/>
                  </a:cubicBezTo>
                  <a:cubicBezTo>
                    <a:pt x="1601" y="4062"/>
                    <a:pt x="1646" y="4064"/>
                    <a:pt x="1689" y="4064"/>
                  </a:cubicBezTo>
                  <a:cubicBezTo>
                    <a:pt x="1862" y="4064"/>
                    <a:pt x="2023" y="4035"/>
                    <a:pt x="2179" y="3979"/>
                  </a:cubicBezTo>
                  <a:cubicBezTo>
                    <a:pt x="2566" y="3841"/>
                    <a:pt x="2848" y="3512"/>
                    <a:pt x="2936" y="3175"/>
                  </a:cubicBezTo>
                  <a:cubicBezTo>
                    <a:pt x="3039" y="2836"/>
                    <a:pt x="2966" y="2498"/>
                    <a:pt x="2823" y="2262"/>
                  </a:cubicBezTo>
                  <a:cubicBezTo>
                    <a:pt x="2683" y="2018"/>
                    <a:pt x="2449" y="1872"/>
                    <a:pt x="2248" y="1838"/>
                  </a:cubicBezTo>
                  <a:cubicBezTo>
                    <a:pt x="2194" y="1829"/>
                    <a:pt x="2144" y="1825"/>
                    <a:pt x="2097" y="1825"/>
                  </a:cubicBezTo>
                  <a:cubicBezTo>
                    <a:pt x="1967" y="1825"/>
                    <a:pt x="1864" y="1855"/>
                    <a:pt x="1792" y="1877"/>
                  </a:cubicBezTo>
                  <a:cubicBezTo>
                    <a:pt x="1694" y="1910"/>
                    <a:pt x="1647" y="1936"/>
                    <a:pt x="1647" y="1936"/>
                  </a:cubicBezTo>
                  <a:lnTo>
                    <a:pt x="1713" y="2088"/>
                  </a:lnTo>
                  <a:cubicBezTo>
                    <a:pt x="1713" y="2088"/>
                    <a:pt x="1756" y="2067"/>
                    <a:pt x="1841" y="2045"/>
                  </a:cubicBezTo>
                  <a:cubicBezTo>
                    <a:pt x="1894" y="2031"/>
                    <a:pt x="1964" y="2017"/>
                    <a:pt x="2045" y="2017"/>
                  </a:cubicBezTo>
                  <a:cubicBezTo>
                    <a:pt x="2095" y="2017"/>
                    <a:pt x="2148" y="2022"/>
                    <a:pt x="2205" y="2036"/>
                  </a:cubicBezTo>
                  <a:cubicBezTo>
                    <a:pt x="2350" y="2072"/>
                    <a:pt x="2512" y="2185"/>
                    <a:pt x="2610" y="2381"/>
                  </a:cubicBezTo>
                  <a:cubicBezTo>
                    <a:pt x="2707" y="2575"/>
                    <a:pt x="2746" y="2836"/>
                    <a:pt x="2649" y="3081"/>
                  </a:cubicBezTo>
                  <a:cubicBezTo>
                    <a:pt x="2559" y="3330"/>
                    <a:pt x="2341" y="3539"/>
                    <a:pt x="2058" y="3617"/>
                  </a:cubicBezTo>
                  <a:cubicBezTo>
                    <a:pt x="1974" y="3641"/>
                    <a:pt x="1881" y="3653"/>
                    <a:pt x="1790" y="3653"/>
                  </a:cubicBezTo>
                  <a:cubicBezTo>
                    <a:pt x="1730" y="3653"/>
                    <a:pt x="1671" y="3648"/>
                    <a:pt x="1616" y="3639"/>
                  </a:cubicBezTo>
                  <a:cubicBezTo>
                    <a:pt x="1585" y="3637"/>
                    <a:pt x="1535" y="3623"/>
                    <a:pt x="1492" y="3613"/>
                  </a:cubicBezTo>
                  <a:cubicBezTo>
                    <a:pt x="1462" y="3608"/>
                    <a:pt x="1421" y="3588"/>
                    <a:pt x="1386" y="3577"/>
                  </a:cubicBezTo>
                  <a:cubicBezTo>
                    <a:pt x="1314" y="3549"/>
                    <a:pt x="1243" y="3514"/>
                    <a:pt x="1179" y="3469"/>
                  </a:cubicBezTo>
                  <a:cubicBezTo>
                    <a:pt x="915" y="3297"/>
                    <a:pt x="722" y="2996"/>
                    <a:pt x="646" y="2668"/>
                  </a:cubicBezTo>
                  <a:cubicBezTo>
                    <a:pt x="607" y="2506"/>
                    <a:pt x="599" y="2327"/>
                    <a:pt x="618" y="2176"/>
                  </a:cubicBezTo>
                  <a:cubicBezTo>
                    <a:pt x="638" y="2008"/>
                    <a:pt x="694" y="1845"/>
                    <a:pt x="770" y="1694"/>
                  </a:cubicBezTo>
                  <a:cubicBezTo>
                    <a:pt x="928" y="1395"/>
                    <a:pt x="1179" y="1144"/>
                    <a:pt x="1469" y="995"/>
                  </a:cubicBezTo>
                  <a:cubicBezTo>
                    <a:pt x="1615" y="920"/>
                    <a:pt x="1765" y="864"/>
                    <a:pt x="1919" y="842"/>
                  </a:cubicBezTo>
                  <a:cubicBezTo>
                    <a:pt x="1999" y="829"/>
                    <a:pt x="2087" y="822"/>
                    <a:pt x="2168" y="822"/>
                  </a:cubicBezTo>
                  <a:cubicBezTo>
                    <a:pt x="2235" y="822"/>
                    <a:pt x="2297" y="827"/>
                    <a:pt x="2346" y="836"/>
                  </a:cubicBezTo>
                  <a:cubicBezTo>
                    <a:pt x="2667" y="894"/>
                    <a:pt x="2966" y="1025"/>
                    <a:pt x="3179" y="1182"/>
                  </a:cubicBezTo>
                  <a:cubicBezTo>
                    <a:pt x="3392" y="1346"/>
                    <a:pt x="3551" y="1555"/>
                    <a:pt x="3680" y="1782"/>
                  </a:cubicBezTo>
                  <a:cubicBezTo>
                    <a:pt x="3931" y="2242"/>
                    <a:pt x="4071" y="2725"/>
                    <a:pt x="4172" y="3049"/>
                  </a:cubicBezTo>
                  <a:cubicBezTo>
                    <a:pt x="4269" y="3386"/>
                    <a:pt x="4413" y="3812"/>
                    <a:pt x="4519" y="4093"/>
                  </a:cubicBezTo>
                  <a:cubicBezTo>
                    <a:pt x="4585" y="4267"/>
                    <a:pt x="4668" y="4475"/>
                    <a:pt x="4776" y="4716"/>
                  </a:cubicBezTo>
                  <a:cubicBezTo>
                    <a:pt x="4888" y="4957"/>
                    <a:pt x="5018" y="5232"/>
                    <a:pt x="5212" y="5525"/>
                  </a:cubicBezTo>
                  <a:cubicBezTo>
                    <a:pt x="5405" y="5816"/>
                    <a:pt x="5677" y="6129"/>
                    <a:pt x="6042" y="6362"/>
                  </a:cubicBezTo>
                  <a:cubicBezTo>
                    <a:pt x="6412" y="6592"/>
                    <a:pt x="6824" y="6725"/>
                    <a:pt x="7259" y="6772"/>
                  </a:cubicBezTo>
                  <a:cubicBezTo>
                    <a:pt x="7326" y="6779"/>
                    <a:pt x="7390" y="6782"/>
                    <a:pt x="7452" y="6782"/>
                  </a:cubicBezTo>
                  <a:cubicBezTo>
                    <a:pt x="7640" y="6782"/>
                    <a:pt x="7809" y="6755"/>
                    <a:pt x="7987" y="6714"/>
                  </a:cubicBezTo>
                  <a:cubicBezTo>
                    <a:pt x="8219" y="6657"/>
                    <a:pt x="8439" y="6558"/>
                    <a:pt x="8641" y="6432"/>
                  </a:cubicBezTo>
                  <a:cubicBezTo>
                    <a:pt x="9047" y="6182"/>
                    <a:pt x="9368" y="5801"/>
                    <a:pt x="9556" y="5362"/>
                  </a:cubicBezTo>
                  <a:cubicBezTo>
                    <a:pt x="9648" y="5141"/>
                    <a:pt x="9706" y="4906"/>
                    <a:pt x="9718" y="4671"/>
                  </a:cubicBezTo>
                  <a:cubicBezTo>
                    <a:pt x="9731" y="4418"/>
                    <a:pt x="9696" y="4190"/>
                    <a:pt x="9627" y="3965"/>
                  </a:cubicBezTo>
                  <a:cubicBezTo>
                    <a:pt x="9488" y="3522"/>
                    <a:pt x="9193" y="3134"/>
                    <a:pt x="8798" y="2913"/>
                  </a:cubicBezTo>
                  <a:cubicBezTo>
                    <a:pt x="8701" y="2857"/>
                    <a:pt x="8596" y="2814"/>
                    <a:pt x="8491" y="2783"/>
                  </a:cubicBezTo>
                  <a:cubicBezTo>
                    <a:pt x="8436" y="2770"/>
                    <a:pt x="8390" y="2752"/>
                    <a:pt x="8326" y="2744"/>
                  </a:cubicBezTo>
                  <a:cubicBezTo>
                    <a:pt x="8279" y="2737"/>
                    <a:pt x="8239" y="2729"/>
                    <a:pt x="8178" y="2725"/>
                  </a:cubicBezTo>
                  <a:cubicBezTo>
                    <a:pt x="8135" y="2721"/>
                    <a:pt x="8092" y="2720"/>
                    <a:pt x="8051" y="2720"/>
                  </a:cubicBezTo>
                  <a:cubicBezTo>
                    <a:pt x="7877" y="2720"/>
                    <a:pt x="7713" y="2748"/>
                    <a:pt x="7556" y="2806"/>
                  </a:cubicBezTo>
                  <a:cubicBezTo>
                    <a:pt x="7169" y="2944"/>
                    <a:pt x="6887" y="3272"/>
                    <a:pt x="6798" y="3608"/>
                  </a:cubicBezTo>
                  <a:cubicBezTo>
                    <a:pt x="6695" y="3946"/>
                    <a:pt x="6769" y="4285"/>
                    <a:pt x="6911" y="4522"/>
                  </a:cubicBezTo>
                  <a:cubicBezTo>
                    <a:pt x="7052" y="4767"/>
                    <a:pt x="7285" y="4912"/>
                    <a:pt x="7487" y="4946"/>
                  </a:cubicBezTo>
                  <a:cubicBezTo>
                    <a:pt x="7542" y="4956"/>
                    <a:pt x="7593" y="4960"/>
                    <a:pt x="7640" y="4960"/>
                  </a:cubicBezTo>
                  <a:cubicBezTo>
                    <a:pt x="7770" y="4960"/>
                    <a:pt x="7872" y="4931"/>
                    <a:pt x="7942" y="4906"/>
                  </a:cubicBezTo>
                  <a:cubicBezTo>
                    <a:pt x="8039" y="4874"/>
                    <a:pt x="8087" y="4848"/>
                    <a:pt x="8087" y="4848"/>
                  </a:cubicBezTo>
                  <a:lnTo>
                    <a:pt x="8021" y="4696"/>
                  </a:lnTo>
                  <a:cubicBezTo>
                    <a:pt x="8021" y="4696"/>
                    <a:pt x="7977" y="4717"/>
                    <a:pt x="7890" y="4739"/>
                  </a:cubicBezTo>
                  <a:cubicBezTo>
                    <a:pt x="7838" y="4753"/>
                    <a:pt x="7768" y="4767"/>
                    <a:pt x="7687" y="4767"/>
                  </a:cubicBezTo>
                  <a:cubicBezTo>
                    <a:pt x="7638" y="4767"/>
                    <a:pt x="7585" y="4762"/>
                    <a:pt x="7528" y="4747"/>
                  </a:cubicBezTo>
                  <a:cubicBezTo>
                    <a:pt x="7382" y="4712"/>
                    <a:pt x="7221" y="4599"/>
                    <a:pt x="7123" y="4403"/>
                  </a:cubicBezTo>
                  <a:cubicBezTo>
                    <a:pt x="7025" y="4209"/>
                    <a:pt x="6986" y="3947"/>
                    <a:pt x="7083" y="3703"/>
                  </a:cubicBezTo>
                  <a:cubicBezTo>
                    <a:pt x="7174" y="3454"/>
                    <a:pt x="7391" y="3247"/>
                    <a:pt x="7674" y="3167"/>
                  </a:cubicBezTo>
                  <a:cubicBezTo>
                    <a:pt x="7757" y="3143"/>
                    <a:pt x="7850" y="3132"/>
                    <a:pt x="7941" y="3132"/>
                  </a:cubicBezTo>
                  <a:cubicBezTo>
                    <a:pt x="8001" y="3132"/>
                    <a:pt x="8060" y="3137"/>
                    <a:pt x="8116" y="3145"/>
                  </a:cubicBezTo>
                  <a:cubicBezTo>
                    <a:pt x="8147" y="3147"/>
                    <a:pt x="8197" y="3161"/>
                    <a:pt x="8241" y="3171"/>
                  </a:cubicBezTo>
                  <a:cubicBezTo>
                    <a:pt x="8270" y="3177"/>
                    <a:pt x="8311" y="3195"/>
                    <a:pt x="8346" y="3207"/>
                  </a:cubicBezTo>
                  <a:cubicBezTo>
                    <a:pt x="8419" y="3234"/>
                    <a:pt x="8489" y="3269"/>
                    <a:pt x="8553" y="3314"/>
                  </a:cubicBezTo>
                  <a:cubicBezTo>
                    <a:pt x="8817" y="3488"/>
                    <a:pt x="9011" y="3787"/>
                    <a:pt x="9086" y="4116"/>
                  </a:cubicBezTo>
                  <a:cubicBezTo>
                    <a:pt x="9125" y="4278"/>
                    <a:pt x="9133" y="4457"/>
                    <a:pt x="9114" y="4608"/>
                  </a:cubicBezTo>
                  <a:cubicBezTo>
                    <a:pt x="9094" y="4776"/>
                    <a:pt x="9038" y="4939"/>
                    <a:pt x="8961" y="5089"/>
                  </a:cubicBezTo>
                  <a:cubicBezTo>
                    <a:pt x="8802" y="5388"/>
                    <a:pt x="8553" y="5639"/>
                    <a:pt x="8263" y="5788"/>
                  </a:cubicBezTo>
                  <a:cubicBezTo>
                    <a:pt x="8117" y="5864"/>
                    <a:pt x="7965" y="5919"/>
                    <a:pt x="7813" y="5940"/>
                  </a:cubicBezTo>
                  <a:cubicBezTo>
                    <a:pt x="7733" y="5954"/>
                    <a:pt x="7645" y="5961"/>
                    <a:pt x="7564" y="5961"/>
                  </a:cubicBezTo>
                  <a:cubicBezTo>
                    <a:pt x="7496" y="5961"/>
                    <a:pt x="7434" y="5956"/>
                    <a:pt x="7384" y="5947"/>
                  </a:cubicBezTo>
                  <a:cubicBezTo>
                    <a:pt x="7064" y="5889"/>
                    <a:pt x="6765" y="5758"/>
                    <a:pt x="6552" y="5601"/>
                  </a:cubicBezTo>
                  <a:cubicBezTo>
                    <a:pt x="6338" y="5437"/>
                    <a:pt x="6178" y="5229"/>
                    <a:pt x="6050" y="5001"/>
                  </a:cubicBezTo>
                  <a:cubicBezTo>
                    <a:pt x="5799" y="4540"/>
                    <a:pt x="5659" y="4058"/>
                    <a:pt x="5559" y="3734"/>
                  </a:cubicBezTo>
                  <a:cubicBezTo>
                    <a:pt x="5460" y="3396"/>
                    <a:pt x="5318" y="2971"/>
                    <a:pt x="5212" y="2690"/>
                  </a:cubicBezTo>
                  <a:cubicBezTo>
                    <a:pt x="5145" y="2515"/>
                    <a:pt x="5062" y="2308"/>
                    <a:pt x="4955" y="2067"/>
                  </a:cubicBezTo>
                  <a:cubicBezTo>
                    <a:pt x="4844" y="1826"/>
                    <a:pt x="4713" y="1551"/>
                    <a:pt x="4519" y="1258"/>
                  </a:cubicBezTo>
                  <a:cubicBezTo>
                    <a:pt x="4326" y="966"/>
                    <a:pt x="4053" y="654"/>
                    <a:pt x="3689" y="421"/>
                  </a:cubicBezTo>
                  <a:cubicBezTo>
                    <a:pt x="3319" y="192"/>
                    <a:pt x="2905" y="58"/>
                    <a:pt x="2472" y="10"/>
                  </a:cubicBezTo>
                  <a:cubicBezTo>
                    <a:pt x="2404" y="4"/>
                    <a:pt x="2339" y="1"/>
                    <a:pt x="2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9"/>
            <p:cNvSpPr/>
            <p:nvPr/>
          </p:nvSpPr>
          <p:spPr>
            <a:xfrm>
              <a:off x="2596725" y="2120200"/>
              <a:ext cx="538200" cy="75125"/>
            </a:xfrm>
            <a:custGeom>
              <a:avLst/>
              <a:gdLst/>
              <a:ahLst/>
              <a:cxnLst/>
              <a:rect l="l" t="t" r="r" b="b"/>
              <a:pathLst>
                <a:path w="21528" h="3005" extrusionOk="0">
                  <a:moveTo>
                    <a:pt x="1503" y="1"/>
                  </a:moveTo>
                  <a:cubicBezTo>
                    <a:pt x="674" y="1"/>
                    <a:pt x="1" y="673"/>
                    <a:pt x="1" y="1503"/>
                  </a:cubicBezTo>
                  <a:cubicBezTo>
                    <a:pt x="1" y="2332"/>
                    <a:pt x="673" y="3004"/>
                    <a:pt x="1503" y="3004"/>
                  </a:cubicBezTo>
                  <a:lnTo>
                    <a:pt x="20027" y="3004"/>
                  </a:lnTo>
                  <a:cubicBezTo>
                    <a:pt x="20855" y="3003"/>
                    <a:pt x="21527" y="2332"/>
                    <a:pt x="21527" y="1503"/>
                  </a:cubicBezTo>
                  <a:cubicBezTo>
                    <a:pt x="21527" y="673"/>
                    <a:pt x="20855" y="1"/>
                    <a:pt x="2002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9"/>
            <p:cNvSpPr/>
            <p:nvPr/>
          </p:nvSpPr>
          <p:spPr>
            <a:xfrm>
              <a:off x="2641150" y="2215900"/>
              <a:ext cx="449325" cy="20600"/>
            </a:xfrm>
            <a:custGeom>
              <a:avLst/>
              <a:gdLst/>
              <a:ahLst/>
              <a:cxnLst/>
              <a:rect l="l" t="t" r="r" b="b"/>
              <a:pathLst>
                <a:path w="17973" h="824" extrusionOk="0">
                  <a:moveTo>
                    <a:pt x="0" y="0"/>
                  </a:moveTo>
                  <a:lnTo>
                    <a:pt x="0" y="824"/>
                  </a:lnTo>
                  <a:lnTo>
                    <a:pt x="17972" y="824"/>
                  </a:lnTo>
                  <a:lnTo>
                    <a:pt x="179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9"/>
            <p:cNvSpPr/>
            <p:nvPr/>
          </p:nvSpPr>
          <p:spPr>
            <a:xfrm>
              <a:off x="2609575" y="2257525"/>
              <a:ext cx="512525" cy="21925"/>
            </a:xfrm>
            <a:custGeom>
              <a:avLst/>
              <a:gdLst/>
              <a:ahLst/>
              <a:cxnLst/>
              <a:rect l="l" t="t" r="r" b="b"/>
              <a:pathLst>
                <a:path w="20501" h="877" extrusionOk="0">
                  <a:moveTo>
                    <a:pt x="1" y="0"/>
                  </a:moveTo>
                  <a:lnTo>
                    <a:pt x="1" y="876"/>
                  </a:lnTo>
                  <a:lnTo>
                    <a:pt x="20500" y="876"/>
                  </a:lnTo>
                  <a:lnTo>
                    <a:pt x="205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9"/>
            <p:cNvSpPr/>
            <p:nvPr/>
          </p:nvSpPr>
          <p:spPr>
            <a:xfrm>
              <a:off x="2641175" y="656250"/>
              <a:ext cx="449325" cy="1441125"/>
            </a:xfrm>
            <a:custGeom>
              <a:avLst/>
              <a:gdLst/>
              <a:ahLst/>
              <a:cxnLst/>
              <a:rect l="l" t="t" r="r" b="b"/>
              <a:pathLst>
                <a:path w="17973" h="57645" extrusionOk="0">
                  <a:moveTo>
                    <a:pt x="4883" y="2397"/>
                  </a:moveTo>
                  <a:lnTo>
                    <a:pt x="4883" y="56557"/>
                  </a:lnTo>
                  <a:lnTo>
                    <a:pt x="3784" y="56557"/>
                  </a:lnTo>
                  <a:lnTo>
                    <a:pt x="3784" y="2397"/>
                  </a:lnTo>
                  <a:close/>
                  <a:moveTo>
                    <a:pt x="7984" y="2397"/>
                  </a:moveTo>
                  <a:lnTo>
                    <a:pt x="7984" y="56557"/>
                  </a:lnTo>
                  <a:lnTo>
                    <a:pt x="6886" y="56557"/>
                  </a:lnTo>
                  <a:lnTo>
                    <a:pt x="6886" y="2397"/>
                  </a:lnTo>
                  <a:close/>
                  <a:moveTo>
                    <a:pt x="11086" y="2397"/>
                  </a:moveTo>
                  <a:lnTo>
                    <a:pt x="11086" y="56557"/>
                  </a:lnTo>
                  <a:lnTo>
                    <a:pt x="9988" y="56557"/>
                  </a:lnTo>
                  <a:lnTo>
                    <a:pt x="9988" y="2397"/>
                  </a:lnTo>
                  <a:close/>
                  <a:moveTo>
                    <a:pt x="14188" y="2397"/>
                  </a:moveTo>
                  <a:lnTo>
                    <a:pt x="14188" y="56557"/>
                  </a:lnTo>
                  <a:lnTo>
                    <a:pt x="13090" y="56557"/>
                  </a:lnTo>
                  <a:lnTo>
                    <a:pt x="13090" y="2397"/>
                  </a:lnTo>
                  <a:close/>
                  <a:moveTo>
                    <a:pt x="1480" y="1"/>
                  </a:moveTo>
                  <a:lnTo>
                    <a:pt x="1480" y="56557"/>
                  </a:lnTo>
                  <a:lnTo>
                    <a:pt x="1" y="56557"/>
                  </a:lnTo>
                  <a:lnTo>
                    <a:pt x="1" y="57645"/>
                  </a:lnTo>
                  <a:lnTo>
                    <a:pt x="17972" y="57645"/>
                  </a:lnTo>
                  <a:lnTo>
                    <a:pt x="17972" y="56557"/>
                  </a:lnTo>
                  <a:lnTo>
                    <a:pt x="16492" y="56557"/>
                  </a:lnTo>
                  <a:lnTo>
                    <a:pt x="1649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9"/>
            <p:cNvSpPr/>
            <p:nvPr/>
          </p:nvSpPr>
          <p:spPr>
            <a:xfrm>
              <a:off x="3038675" y="503500"/>
              <a:ext cx="105725" cy="89200"/>
            </a:xfrm>
            <a:custGeom>
              <a:avLst/>
              <a:gdLst/>
              <a:ahLst/>
              <a:cxnLst/>
              <a:rect l="l" t="t" r="r" b="b"/>
              <a:pathLst>
                <a:path w="4229" h="3568" extrusionOk="0">
                  <a:moveTo>
                    <a:pt x="1708" y="1"/>
                  </a:moveTo>
                  <a:cubicBezTo>
                    <a:pt x="1674" y="100"/>
                    <a:pt x="1645" y="197"/>
                    <a:pt x="1618" y="283"/>
                  </a:cubicBezTo>
                  <a:lnTo>
                    <a:pt x="1595" y="359"/>
                  </a:lnTo>
                  <a:cubicBezTo>
                    <a:pt x="1595" y="359"/>
                    <a:pt x="1063" y="1874"/>
                    <a:pt x="968" y="2087"/>
                  </a:cubicBezTo>
                  <a:cubicBezTo>
                    <a:pt x="847" y="2351"/>
                    <a:pt x="703" y="2653"/>
                    <a:pt x="489" y="2976"/>
                  </a:cubicBezTo>
                  <a:cubicBezTo>
                    <a:pt x="342" y="3197"/>
                    <a:pt x="178" y="3393"/>
                    <a:pt x="0" y="3568"/>
                  </a:cubicBezTo>
                  <a:cubicBezTo>
                    <a:pt x="1869" y="3091"/>
                    <a:pt x="3347" y="2424"/>
                    <a:pt x="4229" y="1646"/>
                  </a:cubicBezTo>
                  <a:lnTo>
                    <a:pt x="4229" y="1646"/>
                  </a:lnTo>
                  <a:cubicBezTo>
                    <a:pt x="4204" y="1652"/>
                    <a:pt x="4181" y="1663"/>
                    <a:pt x="4155" y="1672"/>
                  </a:cubicBezTo>
                  <a:lnTo>
                    <a:pt x="4094" y="1688"/>
                  </a:lnTo>
                  <a:cubicBezTo>
                    <a:pt x="4037" y="1705"/>
                    <a:pt x="3980" y="1719"/>
                    <a:pt x="3911" y="1729"/>
                  </a:cubicBezTo>
                  <a:cubicBezTo>
                    <a:pt x="3835" y="1741"/>
                    <a:pt x="3785" y="1749"/>
                    <a:pt x="3717" y="1752"/>
                  </a:cubicBezTo>
                  <a:cubicBezTo>
                    <a:pt x="3670" y="1756"/>
                    <a:pt x="3612" y="1759"/>
                    <a:pt x="3556" y="1759"/>
                  </a:cubicBezTo>
                  <a:cubicBezTo>
                    <a:pt x="3320" y="1759"/>
                    <a:pt x="3091" y="1719"/>
                    <a:pt x="2876" y="1639"/>
                  </a:cubicBezTo>
                  <a:cubicBezTo>
                    <a:pt x="2339" y="1447"/>
                    <a:pt x="1916" y="995"/>
                    <a:pt x="1775" y="462"/>
                  </a:cubicBezTo>
                  <a:cubicBezTo>
                    <a:pt x="1730" y="314"/>
                    <a:pt x="1708" y="157"/>
                    <a:pt x="17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>
            <a:spLocks noGrp="1"/>
          </p:cNvSpPr>
          <p:nvPr>
            <p:ph type="title"/>
          </p:nvPr>
        </p:nvSpPr>
        <p:spPr>
          <a:xfrm>
            <a:off x="715100" y="3295300"/>
            <a:ext cx="4232100" cy="1313100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chemeClr val="accent4"/>
            </a:solidFill>
            <a:prstDash val="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64" name="Google Shape;164;p10"/>
          <p:cNvGrpSpPr/>
          <p:nvPr/>
        </p:nvGrpSpPr>
        <p:grpSpPr>
          <a:xfrm>
            <a:off x="256710" y="137106"/>
            <a:ext cx="1012036" cy="1013103"/>
            <a:chOff x="2159100" y="3813775"/>
            <a:chExt cx="403025" cy="403450"/>
          </a:xfrm>
        </p:grpSpPr>
        <p:sp>
          <p:nvSpPr>
            <p:cNvPr id="165" name="Google Shape;165;p10"/>
            <p:cNvSpPr/>
            <p:nvPr/>
          </p:nvSpPr>
          <p:spPr>
            <a:xfrm>
              <a:off x="2332150" y="3813775"/>
              <a:ext cx="52550" cy="107050"/>
            </a:xfrm>
            <a:custGeom>
              <a:avLst/>
              <a:gdLst/>
              <a:ahLst/>
              <a:cxnLst/>
              <a:rect l="l" t="t" r="r" b="b"/>
              <a:pathLst>
                <a:path w="2102" h="4282" extrusionOk="0">
                  <a:moveTo>
                    <a:pt x="1089" y="0"/>
                  </a:moveTo>
                  <a:lnTo>
                    <a:pt x="1089" y="0"/>
                  </a:lnTo>
                  <a:cubicBezTo>
                    <a:pt x="1254" y="498"/>
                    <a:pt x="1188" y="1350"/>
                    <a:pt x="594" y="2026"/>
                  </a:cubicBezTo>
                  <a:cubicBezTo>
                    <a:pt x="1" y="2702"/>
                    <a:pt x="214" y="3655"/>
                    <a:pt x="214" y="3655"/>
                  </a:cubicBezTo>
                  <a:cubicBezTo>
                    <a:pt x="368" y="4125"/>
                    <a:pt x="629" y="4282"/>
                    <a:pt x="908" y="4282"/>
                  </a:cubicBezTo>
                  <a:cubicBezTo>
                    <a:pt x="1468" y="4282"/>
                    <a:pt x="2101" y="3655"/>
                    <a:pt x="2101" y="3653"/>
                  </a:cubicBezTo>
                  <a:cubicBezTo>
                    <a:pt x="1117" y="2959"/>
                    <a:pt x="1913" y="2184"/>
                    <a:pt x="1930" y="1350"/>
                  </a:cubicBezTo>
                  <a:cubicBezTo>
                    <a:pt x="1947" y="517"/>
                    <a:pt x="1089" y="0"/>
                    <a:pt x="10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0"/>
            <p:cNvSpPr/>
            <p:nvPr/>
          </p:nvSpPr>
          <p:spPr>
            <a:xfrm>
              <a:off x="2336550" y="4110175"/>
              <a:ext cx="52600" cy="107050"/>
            </a:xfrm>
            <a:custGeom>
              <a:avLst/>
              <a:gdLst/>
              <a:ahLst/>
              <a:cxnLst/>
              <a:rect l="l" t="t" r="r" b="b"/>
              <a:pathLst>
                <a:path w="2104" h="4282" extrusionOk="0">
                  <a:moveTo>
                    <a:pt x="1194" y="1"/>
                  </a:moveTo>
                  <a:cubicBezTo>
                    <a:pt x="634" y="1"/>
                    <a:pt x="1" y="628"/>
                    <a:pt x="2" y="628"/>
                  </a:cubicBezTo>
                  <a:cubicBezTo>
                    <a:pt x="986" y="1324"/>
                    <a:pt x="190" y="2098"/>
                    <a:pt x="174" y="2931"/>
                  </a:cubicBezTo>
                  <a:cubicBezTo>
                    <a:pt x="156" y="3765"/>
                    <a:pt x="1015" y="4281"/>
                    <a:pt x="1015" y="4281"/>
                  </a:cubicBezTo>
                  <a:cubicBezTo>
                    <a:pt x="848" y="3784"/>
                    <a:pt x="915" y="2931"/>
                    <a:pt x="1509" y="2255"/>
                  </a:cubicBezTo>
                  <a:cubicBezTo>
                    <a:pt x="2103" y="1580"/>
                    <a:pt x="1889" y="627"/>
                    <a:pt x="1889" y="627"/>
                  </a:cubicBezTo>
                  <a:cubicBezTo>
                    <a:pt x="1734" y="157"/>
                    <a:pt x="1473" y="1"/>
                    <a:pt x="119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0"/>
            <p:cNvSpPr/>
            <p:nvPr/>
          </p:nvSpPr>
          <p:spPr>
            <a:xfrm>
              <a:off x="2280625" y="3830300"/>
              <a:ext cx="59050" cy="101625"/>
            </a:xfrm>
            <a:custGeom>
              <a:avLst/>
              <a:gdLst/>
              <a:ahLst/>
              <a:cxnLst/>
              <a:rect l="l" t="t" r="r" b="b"/>
              <a:pathLst>
                <a:path w="2362" h="4065" extrusionOk="0">
                  <a:moveTo>
                    <a:pt x="1" y="1"/>
                  </a:moveTo>
                  <a:lnTo>
                    <a:pt x="1" y="1"/>
                  </a:lnTo>
                  <a:cubicBezTo>
                    <a:pt x="347" y="394"/>
                    <a:pt x="619" y="1205"/>
                    <a:pt x="336" y="2059"/>
                  </a:cubicBezTo>
                  <a:cubicBezTo>
                    <a:pt x="54" y="2913"/>
                    <a:pt x="624" y="3707"/>
                    <a:pt x="624" y="3707"/>
                  </a:cubicBezTo>
                  <a:cubicBezTo>
                    <a:pt x="850" y="3965"/>
                    <a:pt x="1064" y="4065"/>
                    <a:pt x="1260" y="4065"/>
                  </a:cubicBezTo>
                  <a:cubicBezTo>
                    <a:pt x="1912" y="4065"/>
                    <a:pt x="2361" y="2969"/>
                    <a:pt x="2361" y="2969"/>
                  </a:cubicBezTo>
                  <a:cubicBezTo>
                    <a:pt x="1183" y="2713"/>
                    <a:pt x="1613" y="1689"/>
                    <a:pt x="1304" y="915"/>
                  </a:cubicBezTo>
                  <a:cubicBezTo>
                    <a:pt x="992" y="14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0"/>
            <p:cNvSpPr/>
            <p:nvPr/>
          </p:nvSpPr>
          <p:spPr>
            <a:xfrm>
              <a:off x="2381575" y="4099100"/>
              <a:ext cx="59025" cy="101625"/>
            </a:xfrm>
            <a:custGeom>
              <a:avLst/>
              <a:gdLst/>
              <a:ahLst/>
              <a:cxnLst/>
              <a:rect l="l" t="t" r="r" b="b"/>
              <a:pathLst>
                <a:path w="2361" h="4065" extrusionOk="0">
                  <a:moveTo>
                    <a:pt x="1102" y="0"/>
                  </a:moveTo>
                  <a:cubicBezTo>
                    <a:pt x="451" y="0"/>
                    <a:pt x="0" y="1096"/>
                    <a:pt x="0" y="1097"/>
                  </a:cubicBezTo>
                  <a:cubicBezTo>
                    <a:pt x="1179" y="1352"/>
                    <a:pt x="748" y="2375"/>
                    <a:pt x="1058" y="3149"/>
                  </a:cubicBezTo>
                  <a:cubicBezTo>
                    <a:pt x="1370" y="3924"/>
                    <a:pt x="2361" y="4064"/>
                    <a:pt x="2361" y="4064"/>
                  </a:cubicBezTo>
                  <a:cubicBezTo>
                    <a:pt x="2015" y="3672"/>
                    <a:pt x="1742" y="2860"/>
                    <a:pt x="2025" y="2006"/>
                  </a:cubicBezTo>
                  <a:cubicBezTo>
                    <a:pt x="2307" y="1152"/>
                    <a:pt x="1738" y="358"/>
                    <a:pt x="1738" y="358"/>
                  </a:cubicBezTo>
                  <a:cubicBezTo>
                    <a:pt x="1512" y="100"/>
                    <a:pt x="1298" y="0"/>
                    <a:pt x="11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0"/>
            <p:cNvSpPr/>
            <p:nvPr/>
          </p:nvSpPr>
          <p:spPr>
            <a:xfrm>
              <a:off x="2214650" y="3874875"/>
              <a:ext cx="83775" cy="83825"/>
            </a:xfrm>
            <a:custGeom>
              <a:avLst/>
              <a:gdLst/>
              <a:ahLst/>
              <a:cxnLst/>
              <a:rect l="l" t="t" r="r" b="b"/>
              <a:pathLst>
                <a:path w="3351" h="3353" extrusionOk="0">
                  <a:moveTo>
                    <a:pt x="3333" y="1866"/>
                  </a:moveTo>
                  <a:cubicBezTo>
                    <a:pt x="3333" y="1866"/>
                    <a:pt x="3333" y="1866"/>
                    <a:pt x="3333" y="1866"/>
                  </a:cubicBezTo>
                  <a:lnTo>
                    <a:pt x="3333" y="1866"/>
                  </a:lnTo>
                  <a:cubicBezTo>
                    <a:pt x="3333" y="1866"/>
                    <a:pt x="3333" y="1866"/>
                    <a:pt x="3333" y="1866"/>
                  </a:cubicBezTo>
                  <a:close/>
                  <a:moveTo>
                    <a:pt x="498" y="0"/>
                  </a:moveTo>
                  <a:cubicBezTo>
                    <a:pt x="212" y="0"/>
                    <a:pt x="1" y="57"/>
                    <a:pt x="1" y="57"/>
                  </a:cubicBezTo>
                  <a:cubicBezTo>
                    <a:pt x="472" y="283"/>
                    <a:pt x="1041" y="924"/>
                    <a:pt x="1114" y="1820"/>
                  </a:cubicBezTo>
                  <a:cubicBezTo>
                    <a:pt x="1187" y="2716"/>
                    <a:pt x="2021" y="3224"/>
                    <a:pt x="2021" y="3224"/>
                  </a:cubicBezTo>
                  <a:cubicBezTo>
                    <a:pt x="2207" y="3314"/>
                    <a:pt x="2366" y="3352"/>
                    <a:pt x="2503" y="3352"/>
                  </a:cubicBezTo>
                  <a:cubicBezTo>
                    <a:pt x="3351" y="3352"/>
                    <a:pt x="3332" y="1866"/>
                    <a:pt x="3333" y="1866"/>
                  </a:cubicBezTo>
                  <a:lnTo>
                    <a:pt x="3333" y="1866"/>
                  </a:lnTo>
                  <a:cubicBezTo>
                    <a:pt x="3227" y="1886"/>
                    <a:pt x="3130" y="1895"/>
                    <a:pt x="3041" y="1895"/>
                  </a:cubicBezTo>
                  <a:cubicBezTo>
                    <a:pt x="2144" y="1895"/>
                    <a:pt x="2093" y="927"/>
                    <a:pt x="1558" y="389"/>
                  </a:cubicBezTo>
                  <a:cubicBezTo>
                    <a:pt x="1244" y="74"/>
                    <a:pt x="823" y="0"/>
                    <a:pt x="4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0"/>
            <p:cNvSpPr/>
            <p:nvPr/>
          </p:nvSpPr>
          <p:spPr>
            <a:xfrm>
              <a:off x="2422825" y="4072300"/>
              <a:ext cx="83800" cy="83825"/>
            </a:xfrm>
            <a:custGeom>
              <a:avLst/>
              <a:gdLst/>
              <a:ahLst/>
              <a:cxnLst/>
              <a:rect l="l" t="t" r="r" b="b"/>
              <a:pathLst>
                <a:path w="3352" h="3353" extrusionOk="0">
                  <a:moveTo>
                    <a:pt x="849" y="0"/>
                  </a:moveTo>
                  <a:cubicBezTo>
                    <a:pt x="1" y="0"/>
                    <a:pt x="18" y="1487"/>
                    <a:pt x="18" y="1487"/>
                  </a:cubicBezTo>
                  <a:cubicBezTo>
                    <a:pt x="125" y="1466"/>
                    <a:pt x="222" y="1457"/>
                    <a:pt x="311" y="1457"/>
                  </a:cubicBezTo>
                  <a:cubicBezTo>
                    <a:pt x="1208" y="1457"/>
                    <a:pt x="1259" y="2426"/>
                    <a:pt x="1795" y="2964"/>
                  </a:cubicBezTo>
                  <a:cubicBezTo>
                    <a:pt x="2109" y="3279"/>
                    <a:pt x="2530" y="3352"/>
                    <a:pt x="2856" y="3352"/>
                  </a:cubicBezTo>
                  <a:cubicBezTo>
                    <a:pt x="3140" y="3352"/>
                    <a:pt x="3351" y="3296"/>
                    <a:pt x="3351" y="3296"/>
                  </a:cubicBezTo>
                  <a:cubicBezTo>
                    <a:pt x="2879" y="3071"/>
                    <a:pt x="2311" y="2429"/>
                    <a:pt x="2238" y="1533"/>
                  </a:cubicBezTo>
                  <a:cubicBezTo>
                    <a:pt x="2165" y="636"/>
                    <a:pt x="1330" y="129"/>
                    <a:pt x="1330" y="129"/>
                  </a:cubicBezTo>
                  <a:cubicBezTo>
                    <a:pt x="1145" y="39"/>
                    <a:pt x="986" y="0"/>
                    <a:pt x="8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0"/>
            <p:cNvSpPr/>
            <p:nvPr/>
          </p:nvSpPr>
          <p:spPr>
            <a:xfrm>
              <a:off x="2171900" y="3934625"/>
              <a:ext cx="113625" cy="63000"/>
            </a:xfrm>
            <a:custGeom>
              <a:avLst/>
              <a:gdLst/>
              <a:ahLst/>
              <a:cxnLst/>
              <a:rect l="l" t="t" r="r" b="b"/>
              <a:pathLst>
                <a:path w="4545" h="2520" extrusionOk="0">
                  <a:moveTo>
                    <a:pt x="3774" y="756"/>
                  </a:moveTo>
                  <a:cubicBezTo>
                    <a:pt x="3774" y="756"/>
                    <a:pt x="3774" y="756"/>
                    <a:pt x="3774" y="756"/>
                  </a:cubicBezTo>
                  <a:lnTo>
                    <a:pt x="3774" y="756"/>
                  </a:lnTo>
                  <a:cubicBezTo>
                    <a:pt x="3774" y="756"/>
                    <a:pt x="3774" y="756"/>
                    <a:pt x="3774" y="756"/>
                  </a:cubicBezTo>
                  <a:cubicBezTo>
                    <a:pt x="3774" y="756"/>
                    <a:pt x="3774" y="756"/>
                    <a:pt x="3774" y="756"/>
                  </a:cubicBezTo>
                  <a:close/>
                  <a:moveTo>
                    <a:pt x="1096" y="1"/>
                  </a:moveTo>
                  <a:cubicBezTo>
                    <a:pt x="502" y="1"/>
                    <a:pt x="1" y="392"/>
                    <a:pt x="1" y="392"/>
                  </a:cubicBezTo>
                  <a:cubicBezTo>
                    <a:pt x="523" y="416"/>
                    <a:pt x="1295" y="784"/>
                    <a:pt x="1714" y="1581"/>
                  </a:cubicBezTo>
                  <a:cubicBezTo>
                    <a:pt x="2130" y="2377"/>
                    <a:pt x="3097" y="2517"/>
                    <a:pt x="3097" y="2517"/>
                  </a:cubicBezTo>
                  <a:cubicBezTo>
                    <a:pt x="3127" y="2519"/>
                    <a:pt x="3155" y="2519"/>
                    <a:pt x="3182" y="2519"/>
                  </a:cubicBezTo>
                  <a:cubicBezTo>
                    <a:pt x="4545" y="2519"/>
                    <a:pt x="3774" y="758"/>
                    <a:pt x="3774" y="756"/>
                  </a:cubicBezTo>
                  <a:lnTo>
                    <a:pt x="3774" y="756"/>
                  </a:lnTo>
                  <a:cubicBezTo>
                    <a:pt x="3536" y="916"/>
                    <a:pt x="3329" y="979"/>
                    <a:pt x="3142" y="979"/>
                  </a:cubicBezTo>
                  <a:cubicBezTo>
                    <a:pt x="2545" y="979"/>
                    <a:pt x="2151" y="329"/>
                    <a:pt x="1562" y="90"/>
                  </a:cubicBezTo>
                  <a:cubicBezTo>
                    <a:pt x="1405" y="26"/>
                    <a:pt x="1247" y="1"/>
                    <a:pt x="10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0"/>
            <p:cNvSpPr/>
            <p:nvPr/>
          </p:nvSpPr>
          <p:spPr>
            <a:xfrm>
              <a:off x="2435675" y="4033400"/>
              <a:ext cx="113725" cy="63000"/>
            </a:xfrm>
            <a:custGeom>
              <a:avLst/>
              <a:gdLst/>
              <a:ahLst/>
              <a:cxnLst/>
              <a:rect l="l" t="t" r="r" b="b"/>
              <a:pathLst>
                <a:path w="4549" h="2520" extrusionOk="0">
                  <a:moveTo>
                    <a:pt x="1367" y="0"/>
                  </a:moveTo>
                  <a:cubicBezTo>
                    <a:pt x="0" y="0"/>
                    <a:pt x="774" y="1765"/>
                    <a:pt x="774" y="1765"/>
                  </a:cubicBezTo>
                  <a:cubicBezTo>
                    <a:pt x="1013" y="1605"/>
                    <a:pt x="1220" y="1541"/>
                    <a:pt x="1407" y="1541"/>
                  </a:cubicBezTo>
                  <a:cubicBezTo>
                    <a:pt x="2003" y="1541"/>
                    <a:pt x="2397" y="2190"/>
                    <a:pt x="2986" y="2430"/>
                  </a:cubicBezTo>
                  <a:cubicBezTo>
                    <a:pt x="3143" y="2494"/>
                    <a:pt x="3301" y="2520"/>
                    <a:pt x="3453" y="2520"/>
                  </a:cubicBezTo>
                  <a:cubicBezTo>
                    <a:pt x="4047" y="2520"/>
                    <a:pt x="4548" y="2129"/>
                    <a:pt x="4548" y="2129"/>
                  </a:cubicBezTo>
                  <a:cubicBezTo>
                    <a:pt x="4026" y="2104"/>
                    <a:pt x="3253" y="1736"/>
                    <a:pt x="2835" y="940"/>
                  </a:cubicBezTo>
                  <a:cubicBezTo>
                    <a:pt x="2418" y="144"/>
                    <a:pt x="1451" y="2"/>
                    <a:pt x="1451" y="2"/>
                  </a:cubicBezTo>
                  <a:cubicBezTo>
                    <a:pt x="1422" y="1"/>
                    <a:pt x="1395" y="0"/>
                    <a:pt x="13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0"/>
            <p:cNvSpPr/>
            <p:nvPr/>
          </p:nvSpPr>
          <p:spPr>
            <a:xfrm>
              <a:off x="2159100" y="3995250"/>
              <a:ext cx="126875" cy="48575"/>
            </a:xfrm>
            <a:custGeom>
              <a:avLst/>
              <a:gdLst/>
              <a:ahLst/>
              <a:cxnLst/>
              <a:rect l="l" t="t" r="r" b="b"/>
              <a:pathLst>
                <a:path w="5075" h="1943" extrusionOk="0">
                  <a:moveTo>
                    <a:pt x="3618" y="1"/>
                  </a:moveTo>
                  <a:lnTo>
                    <a:pt x="3618" y="1"/>
                  </a:lnTo>
                  <a:cubicBezTo>
                    <a:pt x="3356" y="401"/>
                    <a:pt x="3071" y="521"/>
                    <a:pt x="2771" y="521"/>
                  </a:cubicBezTo>
                  <a:cubicBezTo>
                    <a:pt x="2322" y="521"/>
                    <a:pt x="1839" y="253"/>
                    <a:pt x="1344" y="253"/>
                  </a:cubicBezTo>
                  <a:cubicBezTo>
                    <a:pt x="1336" y="253"/>
                    <a:pt x="1329" y="253"/>
                    <a:pt x="1322" y="253"/>
                  </a:cubicBezTo>
                  <a:cubicBezTo>
                    <a:pt x="487" y="266"/>
                    <a:pt x="1" y="1142"/>
                    <a:pt x="1" y="1142"/>
                  </a:cubicBezTo>
                  <a:cubicBezTo>
                    <a:pt x="166" y="1080"/>
                    <a:pt x="372" y="1043"/>
                    <a:pt x="599" y="1043"/>
                  </a:cubicBezTo>
                  <a:cubicBezTo>
                    <a:pt x="1049" y="1043"/>
                    <a:pt x="1581" y="1187"/>
                    <a:pt x="2042" y="1565"/>
                  </a:cubicBezTo>
                  <a:cubicBezTo>
                    <a:pt x="2415" y="1871"/>
                    <a:pt x="2859" y="1943"/>
                    <a:pt x="3192" y="1943"/>
                  </a:cubicBezTo>
                  <a:cubicBezTo>
                    <a:pt x="3479" y="1943"/>
                    <a:pt x="3682" y="1889"/>
                    <a:pt x="3682" y="1889"/>
                  </a:cubicBezTo>
                  <a:cubicBezTo>
                    <a:pt x="5074" y="1377"/>
                    <a:pt x="3617" y="3"/>
                    <a:pt x="361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0"/>
            <p:cNvSpPr/>
            <p:nvPr/>
          </p:nvSpPr>
          <p:spPr>
            <a:xfrm>
              <a:off x="2435300" y="3987200"/>
              <a:ext cx="126825" cy="48550"/>
            </a:xfrm>
            <a:custGeom>
              <a:avLst/>
              <a:gdLst/>
              <a:ahLst/>
              <a:cxnLst/>
              <a:rect l="l" t="t" r="r" b="b"/>
              <a:pathLst>
                <a:path w="5073" h="1942" extrusionOk="0">
                  <a:moveTo>
                    <a:pt x="1883" y="1"/>
                  </a:moveTo>
                  <a:cubicBezTo>
                    <a:pt x="1595" y="1"/>
                    <a:pt x="1391" y="54"/>
                    <a:pt x="1391" y="54"/>
                  </a:cubicBezTo>
                  <a:cubicBezTo>
                    <a:pt x="0" y="565"/>
                    <a:pt x="1456" y="1939"/>
                    <a:pt x="1456" y="1942"/>
                  </a:cubicBezTo>
                  <a:lnTo>
                    <a:pt x="1456" y="1942"/>
                  </a:lnTo>
                  <a:cubicBezTo>
                    <a:pt x="1718" y="1542"/>
                    <a:pt x="2003" y="1422"/>
                    <a:pt x="2303" y="1422"/>
                  </a:cubicBezTo>
                  <a:cubicBezTo>
                    <a:pt x="2752" y="1422"/>
                    <a:pt x="3235" y="1690"/>
                    <a:pt x="3731" y="1690"/>
                  </a:cubicBezTo>
                  <a:cubicBezTo>
                    <a:pt x="3738" y="1690"/>
                    <a:pt x="3746" y="1690"/>
                    <a:pt x="3753" y="1690"/>
                  </a:cubicBezTo>
                  <a:cubicBezTo>
                    <a:pt x="4587" y="1678"/>
                    <a:pt x="5073" y="802"/>
                    <a:pt x="5073" y="802"/>
                  </a:cubicBezTo>
                  <a:lnTo>
                    <a:pt x="5073" y="802"/>
                  </a:lnTo>
                  <a:cubicBezTo>
                    <a:pt x="4909" y="863"/>
                    <a:pt x="4703" y="899"/>
                    <a:pt x="4477" y="899"/>
                  </a:cubicBezTo>
                  <a:cubicBezTo>
                    <a:pt x="4027" y="899"/>
                    <a:pt x="3494" y="756"/>
                    <a:pt x="3032" y="377"/>
                  </a:cubicBezTo>
                  <a:cubicBezTo>
                    <a:pt x="2660" y="72"/>
                    <a:pt x="2216" y="1"/>
                    <a:pt x="1883" y="1"/>
                  </a:cubicBezTo>
                  <a:close/>
                  <a:moveTo>
                    <a:pt x="1456" y="1942"/>
                  </a:moveTo>
                  <a:cubicBezTo>
                    <a:pt x="1456" y="1942"/>
                    <a:pt x="1456" y="1942"/>
                    <a:pt x="1456" y="1942"/>
                  </a:cubicBezTo>
                  <a:cubicBezTo>
                    <a:pt x="1456" y="1942"/>
                    <a:pt x="1456" y="1942"/>
                    <a:pt x="1456" y="194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0"/>
            <p:cNvSpPr/>
            <p:nvPr/>
          </p:nvSpPr>
          <p:spPr>
            <a:xfrm>
              <a:off x="2178350" y="4040350"/>
              <a:ext cx="119100" cy="61575"/>
            </a:xfrm>
            <a:custGeom>
              <a:avLst/>
              <a:gdLst/>
              <a:ahLst/>
              <a:cxnLst/>
              <a:rect l="l" t="t" r="r" b="b"/>
              <a:pathLst>
                <a:path w="4764" h="2463" extrusionOk="0">
                  <a:moveTo>
                    <a:pt x="2884" y="0"/>
                  </a:moveTo>
                  <a:cubicBezTo>
                    <a:pt x="2884" y="0"/>
                    <a:pt x="2884" y="0"/>
                    <a:pt x="2884" y="0"/>
                  </a:cubicBezTo>
                  <a:cubicBezTo>
                    <a:pt x="2670" y="1186"/>
                    <a:pt x="1631" y="791"/>
                    <a:pt x="868" y="1129"/>
                  </a:cubicBezTo>
                  <a:cubicBezTo>
                    <a:pt x="106" y="1466"/>
                    <a:pt x="0" y="2462"/>
                    <a:pt x="0" y="2462"/>
                  </a:cubicBezTo>
                  <a:cubicBezTo>
                    <a:pt x="282" y="2195"/>
                    <a:pt x="796" y="1961"/>
                    <a:pt x="1395" y="1961"/>
                  </a:cubicBezTo>
                  <a:cubicBezTo>
                    <a:pt x="1603" y="1961"/>
                    <a:pt x="1822" y="1989"/>
                    <a:pt x="2045" y="2055"/>
                  </a:cubicBezTo>
                  <a:cubicBezTo>
                    <a:pt x="2196" y="2099"/>
                    <a:pt x="2345" y="2118"/>
                    <a:pt x="2487" y="2118"/>
                  </a:cubicBezTo>
                  <a:cubicBezTo>
                    <a:pt x="3155" y="2118"/>
                    <a:pt x="3682" y="1711"/>
                    <a:pt x="3682" y="1711"/>
                  </a:cubicBezTo>
                  <a:cubicBezTo>
                    <a:pt x="4763" y="696"/>
                    <a:pt x="2886" y="0"/>
                    <a:pt x="28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0"/>
            <p:cNvSpPr/>
            <p:nvPr/>
          </p:nvSpPr>
          <p:spPr>
            <a:xfrm>
              <a:off x="2423775" y="3929125"/>
              <a:ext cx="119125" cy="61575"/>
            </a:xfrm>
            <a:custGeom>
              <a:avLst/>
              <a:gdLst/>
              <a:ahLst/>
              <a:cxnLst/>
              <a:rect l="l" t="t" r="r" b="b"/>
              <a:pathLst>
                <a:path w="4765" h="2463" extrusionOk="0">
                  <a:moveTo>
                    <a:pt x="4765" y="0"/>
                  </a:moveTo>
                  <a:lnTo>
                    <a:pt x="4765" y="0"/>
                  </a:lnTo>
                  <a:cubicBezTo>
                    <a:pt x="4482" y="267"/>
                    <a:pt x="3969" y="501"/>
                    <a:pt x="3370" y="501"/>
                  </a:cubicBezTo>
                  <a:cubicBezTo>
                    <a:pt x="3161" y="501"/>
                    <a:pt x="2942" y="473"/>
                    <a:pt x="2719" y="408"/>
                  </a:cubicBezTo>
                  <a:cubicBezTo>
                    <a:pt x="2568" y="363"/>
                    <a:pt x="2420" y="345"/>
                    <a:pt x="2278" y="345"/>
                  </a:cubicBezTo>
                  <a:cubicBezTo>
                    <a:pt x="1609" y="345"/>
                    <a:pt x="1083" y="751"/>
                    <a:pt x="1083" y="751"/>
                  </a:cubicBezTo>
                  <a:cubicBezTo>
                    <a:pt x="1" y="1767"/>
                    <a:pt x="1881" y="2462"/>
                    <a:pt x="1881" y="2462"/>
                  </a:cubicBezTo>
                  <a:cubicBezTo>
                    <a:pt x="2096" y="1275"/>
                    <a:pt x="3134" y="1670"/>
                    <a:pt x="3897" y="1334"/>
                  </a:cubicBezTo>
                  <a:cubicBezTo>
                    <a:pt x="4660" y="996"/>
                    <a:pt x="4765" y="0"/>
                    <a:pt x="47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0"/>
            <p:cNvSpPr/>
            <p:nvPr/>
          </p:nvSpPr>
          <p:spPr>
            <a:xfrm>
              <a:off x="2219275" y="4081375"/>
              <a:ext cx="97900" cy="84875"/>
            </a:xfrm>
            <a:custGeom>
              <a:avLst/>
              <a:gdLst/>
              <a:ahLst/>
              <a:cxnLst/>
              <a:rect l="l" t="t" r="r" b="b"/>
              <a:pathLst>
                <a:path w="3916" h="3395" extrusionOk="0">
                  <a:moveTo>
                    <a:pt x="2065" y="0"/>
                  </a:moveTo>
                  <a:cubicBezTo>
                    <a:pt x="2014" y="0"/>
                    <a:pt x="1985" y="1"/>
                    <a:pt x="1985" y="1"/>
                  </a:cubicBezTo>
                  <a:cubicBezTo>
                    <a:pt x="2252" y="1176"/>
                    <a:pt x="1142" y="1219"/>
                    <a:pt x="572" y="1827"/>
                  </a:cubicBezTo>
                  <a:cubicBezTo>
                    <a:pt x="0" y="2437"/>
                    <a:pt x="293" y="3395"/>
                    <a:pt x="293" y="3395"/>
                  </a:cubicBezTo>
                  <a:cubicBezTo>
                    <a:pt x="502" y="2917"/>
                    <a:pt x="1122" y="2325"/>
                    <a:pt x="2016" y="2221"/>
                  </a:cubicBezTo>
                  <a:cubicBezTo>
                    <a:pt x="2910" y="2117"/>
                    <a:pt x="3388" y="1265"/>
                    <a:pt x="3388" y="1265"/>
                  </a:cubicBezTo>
                  <a:cubicBezTo>
                    <a:pt x="3916" y="72"/>
                    <a:pt x="2432" y="0"/>
                    <a:pt x="20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0"/>
            <p:cNvSpPr/>
            <p:nvPr/>
          </p:nvSpPr>
          <p:spPr>
            <a:xfrm>
              <a:off x="2404175" y="3864750"/>
              <a:ext cx="97825" cy="84875"/>
            </a:xfrm>
            <a:custGeom>
              <a:avLst/>
              <a:gdLst/>
              <a:ahLst/>
              <a:cxnLst/>
              <a:rect l="l" t="t" r="r" b="b"/>
              <a:pathLst>
                <a:path w="3913" h="3395" extrusionOk="0">
                  <a:moveTo>
                    <a:pt x="3620" y="1"/>
                  </a:moveTo>
                  <a:lnTo>
                    <a:pt x="3620" y="1"/>
                  </a:lnTo>
                  <a:cubicBezTo>
                    <a:pt x="3411" y="480"/>
                    <a:pt x="2790" y="1070"/>
                    <a:pt x="1897" y="1175"/>
                  </a:cubicBezTo>
                  <a:cubicBezTo>
                    <a:pt x="1003" y="1280"/>
                    <a:pt x="525" y="2131"/>
                    <a:pt x="525" y="2131"/>
                  </a:cubicBezTo>
                  <a:cubicBezTo>
                    <a:pt x="1" y="3317"/>
                    <a:pt x="1464" y="3395"/>
                    <a:pt x="1841" y="3395"/>
                  </a:cubicBezTo>
                  <a:cubicBezTo>
                    <a:pt x="1896" y="3395"/>
                    <a:pt x="1928" y="3393"/>
                    <a:pt x="1928" y="3393"/>
                  </a:cubicBezTo>
                  <a:cubicBezTo>
                    <a:pt x="1661" y="2218"/>
                    <a:pt x="2772" y="2176"/>
                    <a:pt x="3342" y="1567"/>
                  </a:cubicBezTo>
                  <a:cubicBezTo>
                    <a:pt x="3912" y="958"/>
                    <a:pt x="3620" y="1"/>
                    <a:pt x="36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0"/>
            <p:cNvSpPr/>
            <p:nvPr/>
          </p:nvSpPr>
          <p:spPr>
            <a:xfrm>
              <a:off x="2280050" y="4105700"/>
              <a:ext cx="66775" cy="100950"/>
            </a:xfrm>
            <a:custGeom>
              <a:avLst/>
              <a:gdLst/>
              <a:ahLst/>
              <a:cxnLst/>
              <a:rect l="l" t="t" r="r" b="b"/>
              <a:pathLst>
                <a:path w="2671" h="4038" extrusionOk="0">
                  <a:moveTo>
                    <a:pt x="1882" y="0"/>
                  </a:moveTo>
                  <a:cubicBezTo>
                    <a:pt x="1402" y="0"/>
                    <a:pt x="876" y="253"/>
                    <a:pt x="876" y="253"/>
                  </a:cubicBezTo>
                  <a:cubicBezTo>
                    <a:pt x="1580" y="1231"/>
                    <a:pt x="575" y="1704"/>
                    <a:pt x="288" y="2487"/>
                  </a:cubicBezTo>
                  <a:cubicBezTo>
                    <a:pt x="0" y="3269"/>
                    <a:pt x="645" y="4037"/>
                    <a:pt x="645" y="4037"/>
                  </a:cubicBezTo>
                  <a:cubicBezTo>
                    <a:pt x="650" y="3514"/>
                    <a:pt x="989" y="2729"/>
                    <a:pt x="1771" y="2283"/>
                  </a:cubicBezTo>
                  <a:cubicBezTo>
                    <a:pt x="2552" y="1838"/>
                    <a:pt x="2660" y="868"/>
                    <a:pt x="2660" y="868"/>
                  </a:cubicBezTo>
                  <a:cubicBezTo>
                    <a:pt x="2671" y="184"/>
                    <a:pt x="2293" y="0"/>
                    <a:pt x="1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0"/>
            <p:cNvSpPr/>
            <p:nvPr/>
          </p:nvSpPr>
          <p:spPr>
            <a:xfrm>
              <a:off x="2374425" y="3824375"/>
              <a:ext cx="66775" cy="100975"/>
            </a:xfrm>
            <a:custGeom>
              <a:avLst/>
              <a:gdLst/>
              <a:ahLst/>
              <a:cxnLst/>
              <a:rect l="l" t="t" r="r" b="b"/>
              <a:pathLst>
                <a:path w="2671" h="4039" extrusionOk="0">
                  <a:moveTo>
                    <a:pt x="2026" y="1"/>
                  </a:moveTo>
                  <a:cubicBezTo>
                    <a:pt x="2021" y="524"/>
                    <a:pt x="1682" y="1310"/>
                    <a:pt x="900" y="1755"/>
                  </a:cubicBezTo>
                  <a:cubicBezTo>
                    <a:pt x="118" y="2200"/>
                    <a:pt x="10" y="3171"/>
                    <a:pt x="10" y="3171"/>
                  </a:cubicBezTo>
                  <a:cubicBezTo>
                    <a:pt x="1" y="3854"/>
                    <a:pt x="378" y="4038"/>
                    <a:pt x="789" y="4038"/>
                  </a:cubicBezTo>
                  <a:cubicBezTo>
                    <a:pt x="1269" y="4038"/>
                    <a:pt x="1795" y="3785"/>
                    <a:pt x="1794" y="3785"/>
                  </a:cubicBezTo>
                  <a:cubicBezTo>
                    <a:pt x="1091" y="2808"/>
                    <a:pt x="2096" y="2335"/>
                    <a:pt x="2383" y="1551"/>
                  </a:cubicBezTo>
                  <a:cubicBezTo>
                    <a:pt x="2670" y="769"/>
                    <a:pt x="2026" y="1"/>
                    <a:pt x="202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0"/>
            <p:cNvSpPr/>
            <p:nvPr/>
          </p:nvSpPr>
          <p:spPr>
            <a:xfrm>
              <a:off x="2244025" y="3898925"/>
              <a:ext cx="233125" cy="233150"/>
            </a:xfrm>
            <a:custGeom>
              <a:avLst/>
              <a:gdLst/>
              <a:ahLst/>
              <a:cxnLst/>
              <a:rect l="l" t="t" r="r" b="b"/>
              <a:pathLst>
                <a:path w="9325" h="9326" extrusionOk="0">
                  <a:moveTo>
                    <a:pt x="4662" y="1"/>
                  </a:moveTo>
                  <a:cubicBezTo>
                    <a:pt x="3426" y="1"/>
                    <a:pt x="2240" y="492"/>
                    <a:pt x="1366" y="1366"/>
                  </a:cubicBezTo>
                  <a:cubicBezTo>
                    <a:pt x="491" y="2240"/>
                    <a:pt x="0" y="3426"/>
                    <a:pt x="0" y="4663"/>
                  </a:cubicBezTo>
                  <a:cubicBezTo>
                    <a:pt x="0" y="5899"/>
                    <a:pt x="491" y="7085"/>
                    <a:pt x="1366" y="7959"/>
                  </a:cubicBezTo>
                  <a:cubicBezTo>
                    <a:pt x="2240" y="8834"/>
                    <a:pt x="3426" y="9325"/>
                    <a:pt x="4662" y="9325"/>
                  </a:cubicBezTo>
                  <a:cubicBezTo>
                    <a:pt x="5899" y="9325"/>
                    <a:pt x="7085" y="8834"/>
                    <a:pt x="7959" y="7959"/>
                  </a:cubicBezTo>
                  <a:cubicBezTo>
                    <a:pt x="8833" y="7085"/>
                    <a:pt x="9325" y="5899"/>
                    <a:pt x="9325" y="4663"/>
                  </a:cubicBezTo>
                  <a:cubicBezTo>
                    <a:pt x="9325" y="3426"/>
                    <a:pt x="8833" y="2240"/>
                    <a:pt x="7959" y="1366"/>
                  </a:cubicBezTo>
                  <a:cubicBezTo>
                    <a:pt x="7085" y="492"/>
                    <a:pt x="5899" y="1"/>
                    <a:pt x="46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0"/>
            <p:cNvSpPr/>
            <p:nvPr/>
          </p:nvSpPr>
          <p:spPr>
            <a:xfrm>
              <a:off x="2298425" y="3953300"/>
              <a:ext cx="124400" cy="124400"/>
            </a:xfrm>
            <a:custGeom>
              <a:avLst/>
              <a:gdLst/>
              <a:ahLst/>
              <a:cxnLst/>
              <a:rect l="l" t="t" r="r" b="b"/>
              <a:pathLst>
                <a:path w="4976" h="4976" extrusionOk="0">
                  <a:moveTo>
                    <a:pt x="2488" y="1"/>
                  </a:moveTo>
                  <a:cubicBezTo>
                    <a:pt x="1115" y="1"/>
                    <a:pt x="1" y="1116"/>
                    <a:pt x="1" y="2488"/>
                  </a:cubicBezTo>
                  <a:cubicBezTo>
                    <a:pt x="1" y="3862"/>
                    <a:pt x="1115" y="4976"/>
                    <a:pt x="2488" y="4976"/>
                  </a:cubicBezTo>
                  <a:cubicBezTo>
                    <a:pt x="3861" y="4976"/>
                    <a:pt x="4976" y="3862"/>
                    <a:pt x="4976" y="2488"/>
                  </a:cubicBezTo>
                  <a:cubicBezTo>
                    <a:pt x="4976" y="1114"/>
                    <a:pt x="3863" y="1"/>
                    <a:pt x="248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0"/>
            <p:cNvSpPr/>
            <p:nvPr/>
          </p:nvSpPr>
          <p:spPr>
            <a:xfrm>
              <a:off x="2353450" y="3918150"/>
              <a:ext cx="14375" cy="14375"/>
            </a:xfrm>
            <a:custGeom>
              <a:avLst/>
              <a:gdLst/>
              <a:ahLst/>
              <a:cxnLst/>
              <a:rect l="l" t="t" r="r" b="b"/>
              <a:pathLst>
                <a:path w="575" h="575" extrusionOk="0">
                  <a:moveTo>
                    <a:pt x="287" y="0"/>
                  </a:moveTo>
                  <a:cubicBezTo>
                    <a:pt x="128" y="0"/>
                    <a:pt x="0" y="129"/>
                    <a:pt x="0" y="288"/>
                  </a:cubicBezTo>
                  <a:cubicBezTo>
                    <a:pt x="0" y="445"/>
                    <a:pt x="128" y="575"/>
                    <a:pt x="287" y="575"/>
                  </a:cubicBezTo>
                  <a:cubicBezTo>
                    <a:pt x="446" y="575"/>
                    <a:pt x="575" y="447"/>
                    <a:pt x="575" y="288"/>
                  </a:cubicBezTo>
                  <a:cubicBezTo>
                    <a:pt x="575" y="129"/>
                    <a:pt x="446" y="0"/>
                    <a:pt x="28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0"/>
            <p:cNvSpPr/>
            <p:nvPr/>
          </p:nvSpPr>
          <p:spPr>
            <a:xfrm>
              <a:off x="2353450" y="4098500"/>
              <a:ext cx="14400" cy="14400"/>
            </a:xfrm>
            <a:custGeom>
              <a:avLst/>
              <a:gdLst/>
              <a:ahLst/>
              <a:cxnLst/>
              <a:rect l="l" t="t" r="r" b="b"/>
              <a:pathLst>
                <a:path w="576" h="576" extrusionOk="0">
                  <a:moveTo>
                    <a:pt x="287" y="1"/>
                  </a:moveTo>
                  <a:cubicBezTo>
                    <a:pt x="128" y="1"/>
                    <a:pt x="0" y="129"/>
                    <a:pt x="0" y="288"/>
                  </a:cubicBezTo>
                  <a:cubicBezTo>
                    <a:pt x="0" y="447"/>
                    <a:pt x="128" y="575"/>
                    <a:pt x="287" y="575"/>
                  </a:cubicBezTo>
                  <a:cubicBezTo>
                    <a:pt x="446" y="575"/>
                    <a:pt x="575" y="447"/>
                    <a:pt x="575" y="288"/>
                  </a:cubicBezTo>
                  <a:cubicBezTo>
                    <a:pt x="576" y="129"/>
                    <a:pt x="446" y="1"/>
                    <a:pt x="28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0"/>
            <p:cNvSpPr/>
            <p:nvPr/>
          </p:nvSpPr>
          <p:spPr>
            <a:xfrm>
              <a:off x="2317225" y="3925300"/>
              <a:ext cx="16375" cy="14400"/>
            </a:xfrm>
            <a:custGeom>
              <a:avLst/>
              <a:gdLst/>
              <a:ahLst/>
              <a:cxnLst/>
              <a:rect l="l" t="t" r="r" b="b"/>
              <a:pathLst>
                <a:path w="655" h="576" extrusionOk="0">
                  <a:moveTo>
                    <a:pt x="327" y="0"/>
                  </a:moveTo>
                  <a:cubicBezTo>
                    <a:pt x="290" y="0"/>
                    <a:pt x="252" y="8"/>
                    <a:pt x="215" y="23"/>
                  </a:cubicBezTo>
                  <a:cubicBezTo>
                    <a:pt x="69" y="85"/>
                    <a:pt x="1" y="254"/>
                    <a:pt x="62" y="401"/>
                  </a:cubicBezTo>
                  <a:cubicBezTo>
                    <a:pt x="109" y="510"/>
                    <a:pt x="215" y="576"/>
                    <a:pt x="328" y="576"/>
                  </a:cubicBezTo>
                  <a:cubicBezTo>
                    <a:pt x="365" y="576"/>
                    <a:pt x="403" y="569"/>
                    <a:pt x="440" y="553"/>
                  </a:cubicBezTo>
                  <a:cubicBezTo>
                    <a:pt x="585" y="492"/>
                    <a:pt x="654" y="323"/>
                    <a:pt x="593" y="176"/>
                  </a:cubicBezTo>
                  <a:cubicBezTo>
                    <a:pt x="546" y="66"/>
                    <a:pt x="439" y="0"/>
                    <a:pt x="3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0"/>
            <p:cNvSpPr/>
            <p:nvPr/>
          </p:nvSpPr>
          <p:spPr>
            <a:xfrm>
              <a:off x="2387700" y="4091325"/>
              <a:ext cx="16325" cy="14400"/>
            </a:xfrm>
            <a:custGeom>
              <a:avLst/>
              <a:gdLst/>
              <a:ahLst/>
              <a:cxnLst/>
              <a:rect l="l" t="t" r="r" b="b"/>
              <a:pathLst>
                <a:path w="653" h="576" extrusionOk="0">
                  <a:moveTo>
                    <a:pt x="327" y="0"/>
                  </a:moveTo>
                  <a:cubicBezTo>
                    <a:pt x="289" y="0"/>
                    <a:pt x="251" y="8"/>
                    <a:pt x="215" y="23"/>
                  </a:cubicBezTo>
                  <a:cubicBezTo>
                    <a:pt x="68" y="85"/>
                    <a:pt x="1" y="254"/>
                    <a:pt x="62" y="401"/>
                  </a:cubicBezTo>
                  <a:cubicBezTo>
                    <a:pt x="108" y="510"/>
                    <a:pt x="215" y="575"/>
                    <a:pt x="327" y="575"/>
                  </a:cubicBezTo>
                  <a:cubicBezTo>
                    <a:pt x="364" y="575"/>
                    <a:pt x="402" y="568"/>
                    <a:pt x="439" y="552"/>
                  </a:cubicBezTo>
                  <a:cubicBezTo>
                    <a:pt x="585" y="491"/>
                    <a:pt x="653" y="322"/>
                    <a:pt x="591" y="176"/>
                  </a:cubicBezTo>
                  <a:cubicBezTo>
                    <a:pt x="545" y="66"/>
                    <a:pt x="439" y="0"/>
                    <a:pt x="3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0"/>
            <p:cNvSpPr/>
            <p:nvPr/>
          </p:nvSpPr>
          <p:spPr>
            <a:xfrm>
              <a:off x="2287825" y="3945650"/>
              <a:ext cx="15900" cy="14425"/>
            </a:xfrm>
            <a:custGeom>
              <a:avLst/>
              <a:gdLst/>
              <a:ahLst/>
              <a:cxnLst/>
              <a:rect l="l" t="t" r="r" b="b"/>
              <a:pathLst>
                <a:path w="636" h="577" extrusionOk="0">
                  <a:moveTo>
                    <a:pt x="317" y="0"/>
                  </a:moveTo>
                  <a:cubicBezTo>
                    <a:pt x="242" y="0"/>
                    <a:pt x="167" y="30"/>
                    <a:pt x="110" y="89"/>
                  </a:cubicBezTo>
                  <a:cubicBezTo>
                    <a:pt x="0" y="203"/>
                    <a:pt x="2" y="386"/>
                    <a:pt x="118" y="495"/>
                  </a:cubicBezTo>
                  <a:cubicBezTo>
                    <a:pt x="174" y="550"/>
                    <a:pt x="246" y="576"/>
                    <a:pt x="318" y="576"/>
                  </a:cubicBezTo>
                  <a:cubicBezTo>
                    <a:pt x="393" y="576"/>
                    <a:pt x="468" y="547"/>
                    <a:pt x="524" y="488"/>
                  </a:cubicBezTo>
                  <a:cubicBezTo>
                    <a:pt x="635" y="373"/>
                    <a:pt x="632" y="192"/>
                    <a:pt x="517" y="81"/>
                  </a:cubicBezTo>
                  <a:cubicBezTo>
                    <a:pt x="461" y="27"/>
                    <a:pt x="389" y="0"/>
                    <a:pt x="31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0"/>
            <p:cNvSpPr/>
            <p:nvPr/>
          </p:nvSpPr>
          <p:spPr>
            <a:xfrm>
              <a:off x="2417575" y="4070950"/>
              <a:ext cx="15900" cy="14400"/>
            </a:xfrm>
            <a:custGeom>
              <a:avLst/>
              <a:gdLst/>
              <a:ahLst/>
              <a:cxnLst/>
              <a:rect l="l" t="t" r="r" b="b"/>
              <a:pathLst>
                <a:path w="636" h="576" extrusionOk="0">
                  <a:moveTo>
                    <a:pt x="318" y="1"/>
                  </a:moveTo>
                  <a:cubicBezTo>
                    <a:pt x="243" y="1"/>
                    <a:pt x="167" y="30"/>
                    <a:pt x="110" y="88"/>
                  </a:cubicBezTo>
                  <a:cubicBezTo>
                    <a:pt x="1" y="202"/>
                    <a:pt x="3" y="385"/>
                    <a:pt x="119" y="494"/>
                  </a:cubicBezTo>
                  <a:cubicBezTo>
                    <a:pt x="174" y="549"/>
                    <a:pt x="246" y="575"/>
                    <a:pt x="318" y="575"/>
                  </a:cubicBezTo>
                  <a:cubicBezTo>
                    <a:pt x="394" y="575"/>
                    <a:pt x="469" y="546"/>
                    <a:pt x="525" y="487"/>
                  </a:cubicBezTo>
                  <a:cubicBezTo>
                    <a:pt x="636" y="372"/>
                    <a:pt x="633" y="191"/>
                    <a:pt x="518" y="80"/>
                  </a:cubicBezTo>
                  <a:cubicBezTo>
                    <a:pt x="462" y="27"/>
                    <a:pt x="390" y="1"/>
                    <a:pt x="31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0"/>
            <p:cNvSpPr/>
            <p:nvPr/>
          </p:nvSpPr>
          <p:spPr>
            <a:xfrm>
              <a:off x="2268300" y="3975975"/>
              <a:ext cx="16250" cy="14425"/>
            </a:xfrm>
            <a:custGeom>
              <a:avLst/>
              <a:gdLst/>
              <a:ahLst/>
              <a:cxnLst/>
              <a:rect l="l" t="t" r="r" b="b"/>
              <a:pathLst>
                <a:path w="650" h="577" extrusionOk="0">
                  <a:moveTo>
                    <a:pt x="325" y="1"/>
                  </a:moveTo>
                  <a:cubicBezTo>
                    <a:pt x="210" y="1"/>
                    <a:pt x="101" y="70"/>
                    <a:pt x="57" y="185"/>
                  </a:cubicBezTo>
                  <a:cubicBezTo>
                    <a:pt x="1" y="334"/>
                    <a:pt x="73" y="499"/>
                    <a:pt x="222" y="557"/>
                  </a:cubicBezTo>
                  <a:cubicBezTo>
                    <a:pt x="256" y="571"/>
                    <a:pt x="291" y="577"/>
                    <a:pt x="325" y="577"/>
                  </a:cubicBezTo>
                  <a:cubicBezTo>
                    <a:pt x="441" y="577"/>
                    <a:pt x="550" y="506"/>
                    <a:pt x="593" y="391"/>
                  </a:cubicBezTo>
                  <a:cubicBezTo>
                    <a:pt x="650" y="243"/>
                    <a:pt x="577" y="77"/>
                    <a:pt x="428" y="20"/>
                  </a:cubicBezTo>
                  <a:cubicBezTo>
                    <a:pt x="394" y="7"/>
                    <a:pt x="359" y="1"/>
                    <a:pt x="32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0"/>
            <p:cNvSpPr/>
            <p:nvPr/>
          </p:nvSpPr>
          <p:spPr>
            <a:xfrm>
              <a:off x="2436675" y="4040625"/>
              <a:ext cx="16300" cy="14425"/>
            </a:xfrm>
            <a:custGeom>
              <a:avLst/>
              <a:gdLst/>
              <a:ahLst/>
              <a:cxnLst/>
              <a:rect l="l" t="t" r="r" b="b"/>
              <a:pathLst>
                <a:path w="652" h="577" extrusionOk="0">
                  <a:moveTo>
                    <a:pt x="325" y="0"/>
                  </a:moveTo>
                  <a:cubicBezTo>
                    <a:pt x="210" y="0"/>
                    <a:pt x="102" y="71"/>
                    <a:pt x="57" y="185"/>
                  </a:cubicBezTo>
                  <a:cubicBezTo>
                    <a:pt x="1" y="334"/>
                    <a:pt x="74" y="500"/>
                    <a:pt x="222" y="557"/>
                  </a:cubicBezTo>
                  <a:cubicBezTo>
                    <a:pt x="257" y="570"/>
                    <a:pt x="291" y="577"/>
                    <a:pt x="326" y="577"/>
                  </a:cubicBezTo>
                  <a:cubicBezTo>
                    <a:pt x="441" y="577"/>
                    <a:pt x="550" y="507"/>
                    <a:pt x="595" y="392"/>
                  </a:cubicBezTo>
                  <a:cubicBezTo>
                    <a:pt x="651" y="244"/>
                    <a:pt x="577" y="77"/>
                    <a:pt x="429" y="20"/>
                  </a:cubicBezTo>
                  <a:cubicBezTo>
                    <a:pt x="394" y="7"/>
                    <a:pt x="359" y="0"/>
                    <a:pt x="3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0"/>
            <p:cNvSpPr/>
            <p:nvPr/>
          </p:nvSpPr>
          <p:spPr>
            <a:xfrm>
              <a:off x="2263175" y="4011450"/>
              <a:ext cx="14675" cy="14400"/>
            </a:xfrm>
            <a:custGeom>
              <a:avLst/>
              <a:gdLst/>
              <a:ahLst/>
              <a:cxnLst/>
              <a:rect l="l" t="t" r="r" b="b"/>
              <a:pathLst>
                <a:path w="587" h="576" extrusionOk="0">
                  <a:moveTo>
                    <a:pt x="295" y="1"/>
                  </a:moveTo>
                  <a:cubicBezTo>
                    <a:pt x="291" y="1"/>
                    <a:pt x="287" y="1"/>
                    <a:pt x="283" y="1"/>
                  </a:cubicBezTo>
                  <a:cubicBezTo>
                    <a:pt x="124" y="6"/>
                    <a:pt x="0" y="140"/>
                    <a:pt x="7" y="299"/>
                  </a:cubicBezTo>
                  <a:cubicBezTo>
                    <a:pt x="12" y="454"/>
                    <a:pt x="139" y="576"/>
                    <a:pt x="293" y="576"/>
                  </a:cubicBezTo>
                  <a:cubicBezTo>
                    <a:pt x="296" y="576"/>
                    <a:pt x="300" y="576"/>
                    <a:pt x="304" y="576"/>
                  </a:cubicBezTo>
                  <a:cubicBezTo>
                    <a:pt x="462" y="570"/>
                    <a:pt x="586" y="437"/>
                    <a:pt x="581" y="278"/>
                  </a:cubicBezTo>
                  <a:cubicBezTo>
                    <a:pt x="576" y="123"/>
                    <a:pt x="449" y="1"/>
                    <a:pt x="29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0"/>
            <p:cNvSpPr/>
            <p:nvPr/>
          </p:nvSpPr>
          <p:spPr>
            <a:xfrm>
              <a:off x="2443400" y="4005175"/>
              <a:ext cx="14725" cy="14400"/>
            </a:xfrm>
            <a:custGeom>
              <a:avLst/>
              <a:gdLst/>
              <a:ahLst/>
              <a:cxnLst/>
              <a:rect l="l" t="t" r="r" b="b"/>
              <a:pathLst>
                <a:path w="589" h="576" extrusionOk="0">
                  <a:moveTo>
                    <a:pt x="296" y="1"/>
                  </a:moveTo>
                  <a:cubicBezTo>
                    <a:pt x="292" y="1"/>
                    <a:pt x="289" y="1"/>
                    <a:pt x="285" y="1"/>
                  </a:cubicBezTo>
                  <a:cubicBezTo>
                    <a:pt x="126" y="6"/>
                    <a:pt x="1" y="139"/>
                    <a:pt x="8" y="298"/>
                  </a:cubicBezTo>
                  <a:cubicBezTo>
                    <a:pt x="13" y="454"/>
                    <a:pt x="140" y="575"/>
                    <a:pt x="294" y="575"/>
                  </a:cubicBezTo>
                  <a:cubicBezTo>
                    <a:pt x="298" y="575"/>
                    <a:pt x="301" y="575"/>
                    <a:pt x="305" y="575"/>
                  </a:cubicBezTo>
                  <a:cubicBezTo>
                    <a:pt x="464" y="570"/>
                    <a:pt x="588" y="437"/>
                    <a:pt x="582" y="278"/>
                  </a:cubicBezTo>
                  <a:cubicBezTo>
                    <a:pt x="577" y="123"/>
                    <a:pt x="449" y="1"/>
                    <a:pt x="29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0"/>
            <p:cNvSpPr/>
            <p:nvPr/>
          </p:nvSpPr>
          <p:spPr>
            <a:xfrm>
              <a:off x="2270675" y="4046425"/>
              <a:ext cx="16425" cy="14375"/>
            </a:xfrm>
            <a:custGeom>
              <a:avLst/>
              <a:gdLst/>
              <a:ahLst/>
              <a:cxnLst/>
              <a:rect l="l" t="t" r="r" b="b"/>
              <a:pathLst>
                <a:path w="657" h="575" extrusionOk="0">
                  <a:moveTo>
                    <a:pt x="329" y="0"/>
                  </a:moveTo>
                  <a:cubicBezTo>
                    <a:pt x="288" y="0"/>
                    <a:pt x="247" y="9"/>
                    <a:pt x="208" y="27"/>
                  </a:cubicBezTo>
                  <a:cubicBezTo>
                    <a:pt x="65" y="94"/>
                    <a:pt x="1" y="265"/>
                    <a:pt x="69" y="409"/>
                  </a:cubicBezTo>
                  <a:cubicBezTo>
                    <a:pt x="117" y="513"/>
                    <a:pt x="221" y="574"/>
                    <a:pt x="329" y="574"/>
                  </a:cubicBezTo>
                  <a:cubicBezTo>
                    <a:pt x="370" y="574"/>
                    <a:pt x="412" y="566"/>
                    <a:pt x="451" y="547"/>
                  </a:cubicBezTo>
                  <a:cubicBezTo>
                    <a:pt x="595" y="481"/>
                    <a:pt x="656" y="310"/>
                    <a:pt x="590" y="166"/>
                  </a:cubicBezTo>
                  <a:cubicBezTo>
                    <a:pt x="541" y="62"/>
                    <a:pt x="437" y="0"/>
                    <a:pt x="3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0"/>
            <p:cNvSpPr/>
            <p:nvPr/>
          </p:nvSpPr>
          <p:spPr>
            <a:xfrm>
              <a:off x="2434150" y="3970225"/>
              <a:ext cx="16425" cy="14400"/>
            </a:xfrm>
            <a:custGeom>
              <a:avLst/>
              <a:gdLst/>
              <a:ahLst/>
              <a:cxnLst/>
              <a:rect l="l" t="t" r="r" b="b"/>
              <a:pathLst>
                <a:path w="657" h="576" extrusionOk="0">
                  <a:moveTo>
                    <a:pt x="329" y="1"/>
                  </a:moveTo>
                  <a:cubicBezTo>
                    <a:pt x="288" y="1"/>
                    <a:pt x="246" y="9"/>
                    <a:pt x="206" y="28"/>
                  </a:cubicBezTo>
                  <a:cubicBezTo>
                    <a:pt x="63" y="93"/>
                    <a:pt x="0" y="264"/>
                    <a:pt x="68" y="409"/>
                  </a:cubicBezTo>
                  <a:cubicBezTo>
                    <a:pt x="117" y="514"/>
                    <a:pt x="221" y="575"/>
                    <a:pt x="330" y="575"/>
                  </a:cubicBezTo>
                  <a:cubicBezTo>
                    <a:pt x="370" y="575"/>
                    <a:pt x="412" y="567"/>
                    <a:pt x="451" y="548"/>
                  </a:cubicBezTo>
                  <a:cubicBezTo>
                    <a:pt x="594" y="482"/>
                    <a:pt x="657" y="309"/>
                    <a:pt x="589" y="167"/>
                  </a:cubicBezTo>
                  <a:cubicBezTo>
                    <a:pt x="541" y="63"/>
                    <a:pt x="437" y="1"/>
                    <a:pt x="3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0"/>
            <p:cNvSpPr/>
            <p:nvPr/>
          </p:nvSpPr>
          <p:spPr>
            <a:xfrm>
              <a:off x="2292275" y="4075350"/>
              <a:ext cx="16000" cy="14400"/>
            </a:xfrm>
            <a:custGeom>
              <a:avLst/>
              <a:gdLst/>
              <a:ahLst/>
              <a:cxnLst/>
              <a:rect l="l" t="t" r="r" b="b"/>
              <a:pathLst>
                <a:path w="640" h="576" extrusionOk="0">
                  <a:moveTo>
                    <a:pt x="322" y="0"/>
                  </a:moveTo>
                  <a:cubicBezTo>
                    <a:pt x="243" y="0"/>
                    <a:pt x="164" y="32"/>
                    <a:pt x="106" y="96"/>
                  </a:cubicBezTo>
                  <a:cubicBezTo>
                    <a:pt x="1" y="214"/>
                    <a:pt x="11" y="395"/>
                    <a:pt x="129" y="502"/>
                  </a:cubicBezTo>
                  <a:cubicBezTo>
                    <a:pt x="184" y="552"/>
                    <a:pt x="252" y="576"/>
                    <a:pt x="321" y="576"/>
                  </a:cubicBezTo>
                  <a:cubicBezTo>
                    <a:pt x="399" y="576"/>
                    <a:pt x="478" y="544"/>
                    <a:pt x="535" y="480"/>
                  </a:cubicBezTo>
                  <a:cubicBezTo>
                    <a:pt x="640" y="363"/>
                    <a:pt x="631" y="180"/>
                    <a:pt x="514" y="73"/>
                  </a:cubicBezTo>
                  <a:cubicBezTo>
                    <a:pt x="459" y="24"/>
                    <a:pt x="390" y="0"/>
                    <a:pt x="3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0"/>
            <p:cNvSpPr/>
            <p:nvPr/>
          </p:nvSpPr>
          <p:spPr>
            <a:xfrm>
              <a:off x="2412975" y="3941275"/>
              <a:ext cx="16050" cy="14425"/>
            </a:xfrm>
            <a:custGeom>
              <a:avLst/>
              <a:gdLst/>
              <a:ahLst/>
              <a:cxnLst/>
              <a:rect l="l" t="t" r="r" b="b"/>
              <a:pathLst>
                <a:path w="642" h="577" extrusionOk="0">
                  <a:moveTo>
                    <a:pt x="321" y="1"/>
                  </a:moveTo>
                  <a:cubicBezTo>
                    <a:pt x="242" y="1"/>
                    <a:pt x="163" y="33"/>
                    <a:pt x="107" y="96"/>
                  </a:cubicBezTo>
                  <a:cubicBezTo>
                    <a:pt x="0" y="214"/>
                    <a:pt x="10" y="397"/>
                    <a:pt x="128" y="502"/>
                  </a:cubicBezTo>
                  <a:cubicBezTo>
                    <a:pt x="183" y="552"/>
                    <a:pt x="252" y="576"/>
                    <a:pt x="320" y="576"/>
                  </a:cubicBezTo>
                  <a:cubicBezTo>
                    <a:pt x="399" y="576"/>
                    <a:pt x="477" y="544"/>
                    <a:pt x="534" y="481"/>
                  </a:cubicBezTo>
                  <a:cubicBezTo>
                    <a:pt x="641" y="363"/>
                    <a:pt x="631" y="181"/>
                    <a:pt x="513" y="74"/>
                  </a:cubicBezTo>
                  <a:cubicBezTo>
                    <a:pt x="458" y="25"/>
                    <a:pt x="389" y="1"/>
                    <a:pt x="32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0"/>
            <p:cNvSpPr/>
            <p:nvPr/>
          </p:nvSpPr>
          <p:spPr>
            <a:xfrm>
              <a:off x="2323175" y="4093575"/>
              <a:ext cx="16200" cy="14400"/>
            </a:xfrm>
            <a:custGeom>
              <a:avLst/>
              <a:gdLst/>
              <a:ahLst/>
              <a:cxnLst/>
              <a:rect l="l" t="t" r="r" b="b"/>
              <a:pathLst>
                <a:path w="648" h="576" extrusionOk="0">
                  <a:moveTo>
                    <a:pt x="324" y="1"/>
                  </a:moveTo>
                  <a:cubicBezTo>
                    <a:pt x="205" y="1"/>
                    <a:pt x="93" y="76"/>
                    <a:pt x="52" y="195"/>
                  </a:cubicBezTo>
                  <a:cubicBezTo>
                    <a:pt x="1" y="344"/>
                    <a:pt x="80" y="509"/>
                    <a:pt x="229" y="560"/>
                  </a:cubicBezTo>
                  <a:cubicBezTo>
                    <a:pt x="261" y="570"/>
                    <a:pt x="292" y="575"/>
                    <a:pt x="324" y="575"/>
                  </a:cubicBezTo>
                  <a:cubicBezTo>
                    <a:pt x="443" y="575"/>
                    <a:pt x="555" y="501"/>
                    <a:pt x="596" y="382"/>
                  </a:cubicBezTo>
                  <a:cubicBezTo>
                    <a:pt x="648" y="232"/>
                    <a:pt x="567" y="67"/>
                    <a:pt x="417" y="16"/>
                  </a:cubicBezTo>
                  <a:cubicBezTo>
                    <a:pt x="386" y="6"/>
                    <a:pt x="355" y="1"/>
                    <a:pt x="32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0"/>
            <p:cNvSpPr/>
            <p:nvPr/>
          </p:nvSpPr>
          <p:spPr>
            <a:xfrm>
              <a:off x="2381900" y="3923050"/>
              <a:ext cx="16200" cy="14375"/>
            </a:xfrm>
            <a:custGeom>
              <a:avLst/>
              <a:gdLst/>
              <a:ahLst/>
              <a:cxnLst/>
              <a:rect l="l" t="t" r="r" b="b"/>
              <a:pathLst>
                <a:path w="648" h="575" extrusionOk="0">
                  <a:moveTo>
                    <a:pt x="324" y="0"/>
                  </a:moveTo>
                  <a:cubicBezTo>
                    <a:pt x="205" y="0"/>
                    <a:pt x="93" y="75"/>
                    <a:pt x="52" y="194"/>
                  </a:cubicBezTo>
                  <a:cubicBezTo>
                    <a:pt x="1" y="344"/>
                    <a:pt x="80" y="508"/>
                    <a:pt x="230" y="559"/>
                  </a:cubicBezTo>
                  <a:cubicBezTo>
                    <a:pt x="261" y="570"/>
                    <a:pt x="292" y="575"/>
                    <a:pt x="324" y="575"/>
                  </a:cubicBezTo>
                  <a:cubicBezTo>
                    <a:pt x="443" y="575"/>
                    <a:pt x="555" y="501"/>
                    <a:pt x="596" y="382"/>
                  </a:cubicBezTo>
                  <a:cubicBezTo>
                    <a:pt x="647" y="231"/>
                    <a:pt x="567" y="67"/>
                    <a:pt x="417" y="16"/>
                  </a:cubicBezTo>
                  <a:cubicBezTo>
                    <a:pt x="387" y="5"/>
                    <a:pt x="355" y="0"/>
                    <a:pt x="3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9" name="Google Shape;199;p10"/>
          <p:cNvSpPr/>
          <p:nvPr/>
        </p:nvSpPr>
        <p:spPr>
          <a:xfrm>
            <a:off x="1774677" y="380989"/>
            <a:ext cx="299374" cy="299686"/>
          </a:xfrm>
          <a:custGeom>
            <a:avLst/>
            <a:gdLst/>
            <a:ahLst/>
            <a:cxnLst/>
            <a:rect l="l" t="t" r="r" b="b"/>
            <a:pathLst>
              <a:path w="4484" h="4489" extrusionOk="0">
                <a:moveTo>
                  <a:pt x="2239" y="1"/>
                </a:moveTo>
                <a:lnTo>
                  <a:pt x="2239" y="41"/>
                </a:lnTo>
                <a:cubicBezTo>
                  <a:pt x="2221" y="195"/>
                  <a:pt x="2144" y="1037"/>
                  <a:pt x="1665" y="1607"/>
                </a:cubicBezTo>
                <a:cubicBezTo>
                  <a:pt x="1309" y="2033"/>
                  <a:pt x="669" y="2244"/>
                  <a:pt x="0" y="2244"/>
                </a:cubicBezTo>
                <a:cubicBezTo>
                  <a:pt x="714" y="2244"/>
                  <a:pt x="1366" y="2441"/>
                  <a:pt x="1725" y="2904"/>
                </a:cubicBezTo>
                <a:cubicBezTo>
                  <a:pt x="2152" y="3457"/>
                  <a:pt x="2221" y="4303"/>
                  <a:pt x="2238" y="4449"/>
                </a:cubicBezTo>
                <a:lnTo>
                  <a:pt x="2238" y="4489"/>
                </a:lnTo>
                <a:cubicBezTo>
                  <a:pt x="2238" y="4489"/>
                  <a:pt x="2239" y="4481"/>
                  <a:pt x="2242" y="4467"/>
                </a:cubicBezTo>
                <a:cubicBezTo>
                  <a:pt x="2243" y="4481"/>
                  <a:pt x="2244" y="4489"/>
                  <a:pt x="2244" y="4489"/>
                </a:cubicBezTo>
                <a:lnTo>
                  <a:pt x="2244" y="4449"/>
                </a:lnTo>
                <a:cubicBezTo>
                  <a:pt x="2262" y="4303"/>
                  <a:pt x="2328" y="3516"/>
                  <a:pt x="2758" y="2965"/>
                </a:cubicBezTo>
                <a:cubicBezTo>
                  <a:pt x="3117" y="2501"/>
                  <a:pt x="3770" y="2244"/>
                  <a:pt x="4484" y="2244"/>
                </a:cubicBezTo>
                <a:cubicBezTo>
                  <a:pt x="3809" y="2243"/>
                  <a:pt x="3191" y="2043"/>
                  <a:pt x="2834" y="1616"/>
                </a:cubicBezTo>
                <a:cubicBezTo>
                  <a:pt x="2363" y="1046"/>
                  <a:pt x="2263" y="193"/>
                  <a:pt x="2245" y="41"/>
                </a:cubicBezTo>
                <a:lnTo>
                  <a:pt x="2245" y="1"/>
                </a:lnTo>
                <a:cubicBezTo>
                  <a:pt x="2245" y="1"/>
                  <a:pt x="2245" y="8"/>
                  <a:pt x="2243" y="23"/>
                </a:cubicBezTo>
                <a:cubicBezTo>
                  <a:pt x="2242" y="8"/>
                  <a:pt x="2239" y="1"/>
                  <a:pt x="223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0"/>
          <p:cNvSpPr/>
          <p:nvPr/>
        </p:nvSpPr>
        <p:spPr>
          <a:xfrm>
            <a:off x="1438660" y="680683"/>
            <a:ext cx="166111" cy="166166"/>
          </a:xfrm>
          <a:custGeom>
            <a:avLst/>
            <a:gdLst/>
            <a:ahLst/>
            <a:cxnLst/>
            <a:rect l="l" t="t" r="r" b="b"/>
            <a:pathLst>
              <a:path w="2488" h="2489" extrusionOk="0">
                <a:moveTo>
                  <a:pt x="1244" y="0"/>
                </a:moveTo>
                <a:lnTo>
                  <a:pt x="1244" y="22"/>
                </a:lnTo>
                <a:cubicBezTo>
                  <a:pt x="1234" y="106"/>
                  <a:pt x="1190" y="575"/>
                  <a:pt x="926" y="891"/>
                </a:cubicBezTo>
                <a:cubicBezTo>
                  <a:pt x="728" y="1127"/>
                  <a:pt x="373" y="1245"/>
                  <a:pt x="1" y="1245"/>
                </a:cubicBezTo>
                <a:cubicBezTo>
                  <a:pt x="398" y="1245"/>
                  <a:pt x="759" y="1354"/>
                  <a:pt x="958" y="1611"/>
                </a:cubicBezTo>
                <a:cubicBezTo>
                  <a:pt x="1196" y="1916"/>
                  <a:pt x="1234" y="2386"/>
                  <a:pt x="1244" y="2467"/>
                </a:cubicBezTo>
                <a:lnTo>
                  <a:pt x="1244" y="2489"/>
                </a:lnTo>
                <a:cubicBezTo>
                  <a:pt x="1244" y="2489"/>
                  <a:pt x="1244" y="2485"/>
                  <a:pt x="1245" y="2478"/>
                </a:cubicBezTo>
                <a:cubicBezTo>
                  <a:pt x="1246" y="2485"/>
                  <a:pt x="1246" y="2489"/>
                  <a:pt x="1246" y="2489"/>
                </a:cubicBezTo>
                <a:lnTo>
                  <a:pt x="1246" y="2467"/>
                </a:lnTo>
                <a:cubicBezTo>
                  <a:pt x="1256" y="2386"/>
                  <a:pt x="1293" y="1950"/>
                  <a:pt x="1531" y="1644"/>
                </a:cubicBezTo>
                <a:cubicBezTo>
                  <a:pt x="1729" y="1387"/>
                  <a:pt x="2091" y="1245"/>
                  <a:pt x="2487" y="1245"/>
                </a:cubicBezTo>
                <a:cubicBezTo>
                  <a:pt x="2114" y="1244"/>
                  <a:pt x="1770" y="1134"/>
                  <a:pt x="1573" y="895"/>
                </a:cubicBezTo>
                <a:cubicBezTo>
                  <a:pt x="1312" y="580"/>
                  <a:pt x="1256" y="106"/>
                  <a:pt x="1246" y="22"/>
                </a:cubicBezTo>
                <a:lnTo>
                  <a:pt x="1246" y="0"/>
                </a:lnTo>
                <a:cubicBezTo>
                  <a:pt x="1246" y="0"/>
                  <a:pt x="1246" y="3"/>
                  <a:pt x="1245" y="12"/>
                </a:cubicBezTo>
                <a:cubicBezTo>
                  <a:pt x="1244" y="3"/>
                  <a:pt x="1244" y="0"/>
                  <a:pt x="12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0"/>
          <p:cNvSpPr/>
          <p:nvPr/>
        </p:nvSpPr>
        <p:spPr>
          <a:xfrm>
            <a:off x="312511" y="1150188"/>
            <a:ext cx="234946" cy="235262"/>
          </a:xfrm>
          <a:custGeom>
            <a:avLst/>
            <a:gdLst/>
            <a:ahLst/>
            <a:cxnLst/>
            <a:rect l="l" t="t" r="r" b="b"/>
            <a:pathLst>
              <a:path w="3519" h="3524" extrusionOk="0">
                <a:moveTo>
                  <a:pt x="1758" y="1"/>
                </a:moveTo>
                <a:lnTo>
                  <a:pt x="1758" y="32"/>
                </a:lnTo>
                <a:cubicBezTo>
                  <a:pt x="1742" y="152"/>
                  <a:pt x="1683" y="813"/>
                  <a:pt x="1308" y="1262"/>
                </a:cubicBezTo>
                <a:cubicBezTo>
                  <a:pt x="1028" y="1595"/>
                  <a:pt x="526" y="1761"/>
                  <a:pt x="0" y="1761"/>
                </a:cubicBezTo>
                <a:cubicBezTo>
                  <a:pt x="560" y="1761"/>
                  <a:pt x="1072" y="1915"/>
                  <a:pt x="1354" y="2279"/>
                </a:cubicBezTo>
                <a:cubicBezTo>
                  <a:pt x="1691" y="2714"/>
                  <a:pt x="1744" y="3378"/>
                  <a:pt x="1758" y="3493"/>
                </a:cubicBezTo>
                <a:lnTo>
                  <a:pt x="1758" y="3524"/>
                </a:lnTo>
                <a:cubicBezTo>
                  <a:pt x="1758" y="3524"/>
                  <a:pt x="1758" y="3516"/>
                  <a:pt x="1760" y="3506"/>
                </a:cubicBezTo>
                <a:cubicBezTo>
                  <a:pt x="1761" y="3518"/>
                  <a:pt x="1761" y="3524"/>
                  <a:pt x="1761" y="3524"/>
                </a:cubicBezTo>
                <a:lnTo>
                  <a:pt x="1761" y="3493"/>
                </a:lnTo>
                <a:cubicBezTo>
                  <a:pt x="1775" y="3378"/>
                  <a:pt x="1827" y="2760"/>
                  <a:pt x="2165" y="2326"/>
                </a:cubicBezTo>
                <a:cubicBezTo>
                  <a:pt x="2447" y="1962"/>
                  <a:pt x="2958" y="1762"/>
                  <a:pt x="3519" y="1762"/>
                </a:cubicBezTo>
                <a:cubicBezTo>
                  <a:pt x="2991" y="1761"/>
                  <a:pt x="2504" y="1605"/>
                  <a:pt x="2223" y="1268"/>
                </a:cubicBezTo>
                <a:cubicBezTo>
                  <a:pt x="1853" y="821"/>
                  <a:pt x="1775" y="151"/>
                  <a:pt x="1761" y="32"/>
                </a:cubicBezTo>
                <a:lnTo>
                  <a:pt x="1761" y="1"/>
                </a:lnTo>
                <a:cubicBezTo>
                  <a:pt x="1761" y="1"/>
                  <a:pt x="1761" y="7"/>
                  <a:pt x="1760" y="17"/>
                </a:cubicBezTo>
                <a:cubicBezTo>
                  <a:pt x="1758" y="6"/>
                  <a:pt x="1758" y="1"/>
                  <a:pt x="175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2" name="Google Shape;202;p10"/>
          <p:cNvGrpSpPr/>
          <p:nvPr/>
        </p:nvGrpSpPr>
        <p:grpSpPr>
          <a:xfrm>
            <a:off x="8205370" y="-17"/>
            <a:ext cx="1411291" cy="5143545"/>
            <a:chOff x="4108825" y="344550"/>
            <a:chExt cx="530900" cy="1934900"/>
          </a:xfrm>
        </p:grpSpPr>
        <p:sp>
          <p:nvSpPr>
            <p:cNvPr id="203" name="Google Shape;203;p10"/>
            <p:cNvSpPr/>
            <p:nvPr/>
          </p:nvSpPr>
          <p:spPr>
            <a:xfrm>
              <a:off x="4147725" y="2076350"/>
              <a:ext cx="453100" cy="26975"/>
            </a:xfrm>
            <a:custGeom>
              <a:avLst/>
              <a:gdLst/>
              <a:ahLst/>
              <a:cxnLst/>
              <a:rect l="l" t="t" r="r" b="b"/>
              <a:pathLst>
                <a:path w="18124" h="1079" extrusionOk="0">
                  <a:moveTo>
                    <a:pt x="1" y="1"/>
                  </a:moveTo>
                  <a:lnTo>
                    <a:pt x="1" y="1079"/>
                  </a:lnTo>
                  <a:lnTo>
                    <a:pt x="18123" y="1079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0"/>
            <p:cNvSpPr/>
            <p:nvPr/>
          </p:nvSpPr>
          <p:spPr>
            <a:xfrm>
              <a:off x="4110700" y="344550"/>
              <a:ext cx="527125" cy="41550"/>
            </a:xfrm>
            <a:custGeom>
              <a:avLst/>
              <a:gdLst/>
              <a:ahLst/>
              <a:cxnLst/>
              <a:rect l="l" t="t" r="r" b="b"/>
              <a:pathLst>
                <a:path w="21085" h="1662" extrusionOk="0">
                  <a:moveTo>
                    <a:pt x="0" y="0"/>
                  </a:moveTo>
                  <a:lnTo>
                    <a:pt x="0" y="1662"/>
                  </a:lnTo>
                  <a:lnTo>
                    <a:pt x="21085" y="1662"/>
                  </a:lnTo>
                  <a:lnTo>
                    <a:pt x="210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0"/>
            <p:cNvSpPr/>
            <p:nvPr/>
          </p:nvSpPr>
          <p:spPr>
            <a:xfrm>
              <a:off x="4108825" y="2209950"/>
              <a:ext cx="530900" cy="69500"/>
            </a:xfrm>
            <a:custGeom>
              <a:avLst/>
              <a:gdLst/>
              <a:ahLst/>
              <a:cxnLst/>
              <a:rect l="l" t="t" r="r" b="b"/>
              <a:pathLst>
                <a:path w="21236" h="2780" extrusionOk="0">
                  <a:moveTo>
                    <a:pt x="1" y="0"/>
                  </a:moveTo>
                  <a:lnTo>
                    <a:pt x="1" y="2779"/>
                  </a:lnTo>
                  <a:lnTo>
                    <a:pt x="21235" y="2779"/>
                  </a:lnTo>
                  <a:lnTo>
                    <a:pt x="21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0"/>
            <p:cNvSpPr/>
            <p:nvPr/>
          </p:nvSpPr>
          <p:spPr>
            <a:xfrm>
              <a:off x="4116175" y="2174075"/>
              <a:ext cx="516225" cy="18375"/>
            </a:xfrm>
            <a:custGeom>
              <a:avLst/>
              <a:gdLst/>
              <a:ahLst/>
              <a:cxnLst/>
              <a:rect l="l" t="t" r="r" b="b"/>
              <a:pathLst>
                <a:path w="20649" h="735" extrusionOk="0">
                  <a:moveTo>
                    <a:pt x="1" y="0"/>
                  </a:moveTo>
                  <a:lnTo>
                    <a:pt x="1" y="735"/>
                  </a:lnTo>
                  <a:lnTo>
                    <a:pt x="20648" y="735"/>
                  </a:lnTo>
                  <a:lnTo>
                    <a:pt x="206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0"/>
            <p:cNvSpPr/>
            <p:nvPr/>
          </p:nvSpPr>
          <p:spPr>
            <a:xfrm>
              <a:off x="4147725" y="2147600"/>
              <a:ext cx="453100" cy="11275"/>
            </a:xfrm>
            <a:custGeom>
              <a:avLst/>
              <a:gdLst/>
              <a:ahLst/>
              <a:cxnLst/>
              <a:rect l="l" t="t" r="r" b="b"/>
              <a:pathLst>
                <a:path w="18124" h="451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0"/>
            <p:cNvSpPr/>
            <p:nvPr/>
          </p:nvSpPr>
          <p:spPr>
            <a:xfrm>
              <a:off x="4147725" y="2124025"/>
              <a:ext cx="453100" cy="11300"/>
            </a:xfrm>
            <a:custGeom>
              <a:avLst/>
              <a:gdLst/>
              <a:ahLst/>
              <a:cxnLst/>
              <a:rect l="l" t="t" r="r" b="b"/>
              <a:pathLst>
                <a:path w="18124" h="452" extrusionOk="0">
                  <a:moveTo>
                    <a:pt x="1" y="1"/>
                  </a:moveTo>
                  <a:lnTo>
                    <a:pt x="1" y="451"/>
                  </a:lnTo>
                  <a:lnTo>
                    <a:pt x="18123" y="451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0"/>
            <p:cNvSpPr/>
            <p:nvPr/>
          </p:nvSpPr>
          <p:spPr>
            <a:xfrm>
              <a:off x="4159775" y="400025"/>
              <a:ext cx="428950" cy="51675"/>
            </a:xfrm>
            <a:custGeom>
              <a:avLst/>
              <a:gdLst/>
              <a:ahLst/>
              <a:cxnLst/>
              <a:rect l="l" t="t" r="r" b="b"/>
              <a:pathLst>
                <a:path w="17158" h="2067" extrusionOk="0">
                  <a:moveTo>
                    <a:pt x="2" y="1"/>
                  </a:moveTo>
                  <a:cubicBezTo>
                    <a:pt x="2" y="5"/>
                    <a:pt x="1" y="8"/>
                    <a:pt x="1" y="12"/>
                  </a:cubicBezTo>
                  <a:cubicBezTo>
                    <a:pt x="1" y="1146"/>
                    <a:pt x="3841" y="2067"/>
                    <a:pt x="8578" y="2067"/>
                  </a:cubicBezTo>
                  <a:cubicBezTo>
                    <a:pt x="13316" y="2067"/>
                    <a:pt x="17157" y="1147"/>
                    <a:pt x="17157" y="12"/>
                  </a:cubicBezTo>
                  <a:lnTo>
                    <a:pt x="171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0"/>
            <p:cNvSpPr/>
            <p:nvPr/>
          </p:nvSpPr>
          <p:spPr>
            <a:xfrm>
              <a:off x="4166150" y="461950"/>
              <a:ext cx="416250" cy="1632325"/>
            </a:xfrm>
            <a:custGeom>
              <a:avLst/>
              <a:gdLst/>
              <a:ahLst/>
              <a:cxnLst/>
              <a:rect l="l" t="t" r="r" b="b"/>
              <a:pathLst>
                <a:path w="16650" h="65293" extrusionOk="0">
                  <a:moveTo>
                    <a:pt x="4326" y="5069"/>
                  </a:moveTo>
                  <a:lnTo>
                    <a:pt x="4326" y="64595"/>
                  </a:lnTo>
                  <a:lnTo>
                    <a:pt x="3255" y="64595"/>
                  </a:lnTo>
                  <a:lnTo>
                    <a:pt x="3255" y="5069"/>
                  </a:lnTo>
                  <a:close/>
                  <a:moveTo>
                    <a:pt x="7348" y="5069"/>
                  </a:moveTo>
                  <a:lnTo>
                    <a:pt x="7348" y="64595"/>
                  </a:lnTo>
                  <a:lnTo>
                    <a:pt x="6278" y="64595"/>
                  </a:lnTo>
                  <a:lnTo>
                    <a:pt x="6278" y="5069"/>
                  </a:lnTo>
                  <a:close/>
                  <a:moveTo>
                    <a:pt x="10370" y="5069"/>
                  </a:moveTo>
                  <a:lnTo>
                    <a:pt x="10370" y="64595"/>
                  </a:lnTo>
                  <a:lnTo>
                    <a:pt x="9301" y="64595"/>
                  </a:lnTo>
                  <a:lnTo>
                    <a:pt x="9301" y="5069"/>
                  </a:lnTo>
                  <a:close/>
                  <a:moveTo>
                    <a:pt x="13394" y="5069"/>
                  </a:moveTo>
                  <a:lnTo>
                    <a:pt x="13394" y="64595"/>
                  </a:lnTo>
                  <a:lnTo>
                    <a:pt x="12323" y="64595"/>
                  </a:lnTo>
                  <a:lnTo>
                    <a:pt x="12323" y="5069"/>
                  </a:lnTo>
                  <a:close/>
                  <a:moveTo>
                    <a:pt x="15357" y="0"/>
                  </a:moveTo>
                  <a:cubicBezTo>
                    <a:pt x="15323" y="2"/>
                    <a:pt x="14898" y="41"/>
                    <a:pt x="14898" y="41"/>
                  </a:cubicBezTo>
                  <a:cubicBezTo>
                    <a:pt x="14764" y="63"/>
                    <a:pt x="14621" y="82"/>
                    <a:pt x="14472" y="94"/>
                  </a:cubicBezTo>
                  <a:cubicBezTo>
                    <a:pt x="14335" y="105"/>
                    <a:pt x="14198" y="118"/>
                    <a:pt x="14045" y="130"/>
                  </a:cubicBezTo>
                  <a:cubicBezTo>
                    <a:pt x="13741" y="157"/>
                    <a:pt x="13362" y="192"/>
                    <a:pt x="12936" y="212"/>
                  </a:cubicBezTo>
                  <a:lnTo>
                    <a:pt x="11636" y="279"/>
                  </a:lnTo>
                  <a:cubicBezTo>
                    <a:pt x="11362" y="293"/>
                    <a:pt x="11079" y="309"/>
                    <a:pt x="10787" y="313"/>
                  </a:cubicBezTo>
                  <a:lnTo>
                    <a:pt x="10387" y="324"/>
                  </a:lnTo>
                  <a:cubicBezTo>
                    <a:pt x="10124" y="331"/>
                    <a:pt x="9856" y="340"/>
                    <a:pt x="9584" y="342"/>
                  </a:cubicBezTo>
                  <a:lnTo>
                    <a:pt x="8348" y="354"/>
                  </a:lnTo>
                  <a:lnTo>
                    <a:pt x="7101" y="345"/>
                  </a:lnTo>
                  <a:cubicBezTo>
                    <a:pt x="6816" y="345"/>
                    <a:pt x="6530" y="336"/>
                    <a:pt x="6248" y="328"/>
                  </a:cubicBezTo>
                  <a:lnTo>
                    <a:pt x="5891" y="318"/>
                  </a:lnTo>
                  <a:cubicBezTo>
                    <a:pt x="5373" y="306"/>
                    <a:pt x="4873" y="278"/>
                    <a:pt x="4430" y="252"/>
                  </a:cubicBezTo>
                  <a:cubicBezTo>
                    <a:pt x="4193" y="239"/>
                    <a:pt x="3967" y="227"/>
                    <a:pt x="3753" y="217"/>
                  </a:cubicBezTo>
                  <a:cubicBezTo>
                    <a:pt x="3336" y="198"/>
                    <a:pt x="2981" y="159"/>
                    <a:pt x="2696" y="128"/>
                  </a:cubicBezTo>
                  <a:cubicBezTo>
                    <a:pt x="2549" y="111"/>
                    <a:pt x="2416" y="98"/>
                    <a:pt x="2295" y="88"/>
                  </a:cubicBezTo>
                  <a:cubicBezTo>
                    <a:pt x="2262" y="87"/>
                    <a:pt x="2228" y="85"/>
                    <a:pt x="2195" y="82"/>
                  </a:cubicBezTo>
                  <a:cubicBezTo>
                    <a:pt x="2195" y="82"/>
                    <a:pt x="1318" y="2"/>
                    <a:pt x="1291" y="0"/>
                  </a:cubicBezTo>
                  <a:lnTo>
                    <a:pt x="1291" y="0"/>
                  </a:lnTo>
                  <a:cubicBezTo>
                    <a:pt x="1380" y="63"/>
                    <a:pt x="1465" y="130"/>
                    <a:pt x="1544" y="205"/>
                  </a:cubicBezTo>
                  <a:cubicBezTo>
                    <a:pt x="2119" y="719"/>
                    <a:pt x="2442" y="1510"/>
                    <a:pt x="2406" y="2327"/>
                  </a:cubicBezTo>
                  <a:cubicBezTo>
                    <a:pt x="2387" y="2744"/>
                    <a:pt x="2293" y="3131"/>
                    <a:pt x="2114" y="3510"/>
                  </a:cubicBezTo>
                  <a:lnTo>
                    <a:pt x="2044" y="3655"/>
                  </a:lnTo>
                  <a:lnTo>
                    <a:pt x="1966" y="3792"/>
                  </a:lnTo>
                  <a:cubicBezTo>
                    <a:pt x="1958" y="3807"/>
                    <a:pt x="1946" y="3831"/>
                    <a:pt x="1906" y="3890"/>
                  </a:cubicBezTo>
                  <a:lnTo>
                    <a:pt x="1807" y="4031"/>
                  </a:lnTo>
                  <a:cubicBezTo>
                    <a:pt x="1757" y="4103"/>
                    <a:pt x="1689" y="4192"/>
                    <a:pt x="1607" y="4283"/>
                  </a:cubicBezTo>
                  <a:cubicBezTo>
                    <a:pt x="1528" y="4375"/>
                    <a:pt x="1455" y="4449"/>
                    <a:pt x="1379" y="4516"/>
                  </a:cubicBezTo>
                  <a:cubicBezTo>
                    <a:pt x="1264" y="4624"/>
                    <a:pt x="1140" y="4721"/>
                    <a:pt x="1009" y="4812"/>
                  </a:cubicBezTo>
                  <a:lnTo>
                    <a:pt x="1009" y="64594"/>
                  </a:lnTo>
                  <a:lnTo>
                    <a:pt x="0" y="64594"/>
                  </a:lnTo>
                  <a:lnTo>
                    <a:pt x="0" y="65293"/>
                  </a:lnTo>
                  <a:lnTo>
                    <a:pt x="16650" y="65293"/>
                  </a:lnTo>
                  <a:lnTo>
                    <a:pt x="16650" y="64594"/>
                  </a:lnTo>
                  <a:lnTo>
                    <a:pt x="15639" y="64594"/>
                  </a:lnTo>
                  <a:lnTo>
                    <a:pt x="15639" y="4813"/>
                  </a:lnTo>
                  <a:cubicBezTo>
                    <a:pt x="15510" y="4722"/>
                    <a:pt x="15385" y="4626"/>
                    <a:pt x="15270" y="4517"/>
                  </a:cubicBezTo>
                  <a:cubicBezTo>
                    <a:pt x="15195" y="4450"/>
                    <a:pt x="15122" y="4376"/>
                    <a:pt x="15044" y="4284"/>
                  </a:cubicBezTo>
                  <a:cubicBezTo>
                    <a:pt x="14961" y="4193"/>
                    <a:pt x="14891" y="4104"/>
                    <a:pt x="14830" y="4013"/>
                  </a:cubicBezTo>
                  <a:lnTo>
                    <a:pt x="14758" y="3911"/>
                  </a:lnTo>
                  <a:cubicBezTo>
                    <a:pt x="14710" y="3840"/>
                    <a:pt x="14693" y="3811"/>
                    <a:pt x="14685" y="3796"/>
                  </a:cubicBezTo>
                  <a:lnTo>
                    <a:pt x="14606" y="3657"/>
                  </a:lnTo>
                  <a:lnTo>
                    <a:pt x="14540" y="3522"/>
                  </a:lnTo>
                  <a:cubicBezTo>
                    <a:pt x="14357" y="3130"/>
                    <a:pt x="14262" y="2742"/>
                    <a:pt x="14244" y="2326"/>
                  </a:cubicBezTo>
                  <a:cubicBezTo>
                    <a:pt x="14208" y="1510"/>
                    <a:pt x="14528" y="718"/>
                    <a:pt x="15104" y="205"/>
                  </a:cubicBezTo>
                  <a:cubicBezTo>
                    <a:pt x="15184" y="130"/>
                    <a:pt x="15268" y="63"/>
                    <a:pt x="153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czar"/>
              <a:buNone/>
              <a:defRPr sz="3500" b="1">
                <a:solidFill>
                  <a:schemeClr val="dk1"/>
                </a:solidFill>
                <a:latin typeface="Eczar"/>
                <a:ea typeface="Eczar"/>
                <a:cs typeface="Eczar"/>
                <a:sym typeface="Ecz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mbo"/>
              <a:buChar char="●"/>
              <a:defRPr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mbo"/>
              <a:buChar char="○"/>
              <a:defRPr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mbo"/>
              <a:buChar char="■"/>
              <a:defRPr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mbo"/>
              <a:buChar char="●"/>
              <a:defRPr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mbo"/>
              <a:buChar char="○"/>
              <a:defRPr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mbo"/>
              <a:buChar char="■"/>
              <a:defRPr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mbo"/>
              <a:buChar char="●"/>
              <a:defRPr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mbo"/>
              <a:buChar char="○"/>
              <a:defRPr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Cambo"/>
              <a:buChar char="■"/>
              <a:defRPr>
                <a:solidFill>
                  <a:schemeClr val="lt1"/>
                </a:solidFill>
                <a:latin typeface="Cambo"/>
                <a:ea typeface="Cambo"/>
                <a:cs typeface="Cambo"/>
                <a:sym typeface="Camb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36"/>
          <p:cNvSpPr txBox="1">
            <a:spLocks noGrp="1"/>
          </p:cNvSpPr>
          <p:nvPr>
            <p:ph type="ctrTitle"/>
          </p:nvPr>
        </p:nvSpPr>
        <p:spPr>
          <a:xfrm>
            <a:off x="1057200" y="1572400"/>
            <a:ext cx="7029600" cy="154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Communities</a:t>
            </a:r>
            <a:endParaRPr/>
          </a:p>
        </p:txBody>
      </p:sp>
      <p:sp>
        <p:nvSpPr>
          <p:cNvPr id="705" name="Google Shape;705;p36"/>
          <p:cNvSpPr txBox="1"/>
          <p:nvPr/>
        </p:nvSpPr>
        <p:spPr>
          <a:xfrm>
            <a:off x="1481700" y="1002988"/>
            <a:ext cx="6180600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Eczar Medium"/>
                <a:ea typeface="Eczar Medium"/>
                <a:cs typeface="Eczar Medium"/>
                <a:sym typeface="Eczar Medium"/>
              </a:rPr>
              <a:t>U</a:t>
            </a:r>
            <a:r>
              <a:rPr lang="en-GB" sz="2500" dirty="0">
                <a:solidFill>
                  <a:schemeClr val="dk1"/>
                </a:solidFill>
                <a:latin typeface="Eczar Medium"/>
                <a:ea typeface="Eczar Medium"/>
                <a:cs typeface="Eczar Medium"/>
                <a:sym typeface="Eczar Medium"/>
              </a:rPr>
              <a:t>n</a:t>
            </a:r>
            <a:r>
              <a:rPr lang="en" sz="2500" dirty="0">
                <a:solidFill>
                  <a:schemeClr val="dk1"/>
                </a:solidFill>
                <a:latin typeface="Eczar Medium"/>
                <a:ea typeface="Eczar Medium"/>
                <a:cs typeface="Eczar Medium"/>
                <a:sym typeface="Eczar Medium"/>
              </a:rPr>
              <a:t>iversity of Warwick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Eczar Medium"/>
                <a:ea typeface="Eczar Medium"/>
                <a:cs typeface="Eczar Medium"/>
                <a:sym typeface="Eczar Medium"/>
              </a:rPr>
              <a:t>60th Anniversary Competition</a:t>
            </a:r>
            <a:endParaRPr sz="2500" dirty="0">
              <a:solidFill>
                <a:schemeClr val="dk1"/>
              </a:solidFill>
              <a:latin typeface="Eczar Medium"/>
              <a:ea typeface="Eczar Medium"/>
              <a:cs typeface="Eczar Medium"/>
              <a:sym typeface="Eczar Medium"/>
            </a:endParaRPr>
          </a:p>
        </p:txBody>
      </p:sp>
      <p:sp>
        <p:nvSpPr>
          <p:cNvPr id="706" name="Google Shape;706;p36"/>
          <p:cNvSpPr/>
          <p:nvPr/>
        </p:nvSpPr>
        <p:spPr>
          <a:xfrm>
            <a:off x="1945717" y="2853852"/>
            <a:ext cx="392967" cy="393394"/>
          </a:xfrm>
          <a:custGeom>
            <a:avLst/>
            <a:gdLst/>
            <a:ahLst/>
            <a:cxnLst/>
            <a:rect l="l" t="t" r="r" b="b"/>
            <a:pathLst>
              <a:path w="4484" h="4489" extrusionOk="0">
                <a:moveTo>
                  <a:pt x="2239" y="1"/>
                </a:moveTo>
                <a:lnTo>
                  <a:pt x="2239" y="40"/>
                </a:lnTo>
                <a:cubicBezTo>
                  <a:pt x="2221" y="193"/>
                  <a:pt x="2144" y="1037"/>
                  <a:pt x="1665" y="1607"/>
                </a:cubicBezTo>
                <a:cubicBezTo>
                  <a:pt x="1309" y="2033"/>
                  <a:pt x="669" y="2244"/>
                  <a:pt x="0" y="2244"/>
                </a:cubicBezTo>
                <a:cubicBezTo>
                  <a:pt x="714" y="2244"/>
                  <a:pt x="1366" y="2440"/>
                  <a:pt x="1725" y="2904"/>
                </a:cubicBezTo>
                <a:cubicBezTo>
                  <a:pt x="2152" y="3455"/>
                  <a:pt x="2221" y="4302"/>
                  <a:pt x="2238" y="4448"/>
                </a:cubicBezTo>
                <a:lnTo>
                  <a:pt x="2238" y="4488"/>
                </a:lnTo>
                <a:cubicBezTo>
                  <a:pt x="2238" y="4488"/>
                  <a:pt x="2239" y="4480"/>
                  <a:pt x="2242" y="4466"/>
                </a:cubicBezTo>
                <a:cubicBezTo>
                  <a:pt x="2243" y="4480"/>
                  <a:pt x="2244" y="4488"/>
                  <a:pt x="2244" y="4488"/>
                </a:cubicBezTo>
                <a:lnTo>
                  <a:pt x="2244" y="4448"/>
                </a:lnTo>
                <a:cubicBezTo>
                  <a:pt x="2262" y="4302"/>
                  <a:pt x="2328" y="3516"/>
                  <a:pt x="2758" y="2963"/>
                </a:cubicBezTo>
                <a:cubicBezTo>
                  <a:pt x="3117" y="2500"/>
                  <a:pt x="3770" y="2244"/>
                  <a:pt x="4484" y="2244"/>
                </a:cubicBezTo>
                <a:cubicBezTo>
                  <a:pt x="3809" y="2243"/>
                  <a:pt x="3191" y="2044"/>
                  <a:pt x="2834" y="1614"/>
                </a:cubicBezTo>
                <a:cubicBezTo>
                  <a:pt x="2363" y="1045"/>
                  <a:pt x="2263" y="192"/>
                  <a:pt x="2245" y="40"/>
                </a:cubicBezTo>
                <a:lnTo>
                  <a:pt x="2245" y="1"/>
                </a:lnTo>
                <a:cubicBezTo>
                  <a:pt x="2245" y="1"/>
                  <a:pt x="2245" y="8"/>
                  <a:pt x="2243" y="22"/>
                </a:cubicBezTo>
                <a:cubicBezTo>
                  <a:pt x="2242" y="8"/>
                  <a:pt x="2239" y="1"/>
                  <a:pt x="223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7" name="Google Shape;707;p36"/>
          <p:cNvSpPr/>
          <p:nvPr/>
        </p:nvSpPr>
        <p:spPr>
          <a:xfrm>
            <a:off x="2368186" y="3154728"/>
            <a:ext cx="218042" cy="218299"/>
          </a:xfrm>
          <a:custGeom>
            <a:avLst/>
            <a:gdLst/>
            <a:ahLst/>
            <a:cxnLst/>
            <a:rect l="l" t="t" r="r" b="b"/>
            <a:pathLst>
              <a:path w="2488" h="2491" extrusionOk="0">
                <a:moveTo>
                  <a:pt x="1244" y="1"/>
                </a:moveTo>
                <a:lnTo>
                  <a:pt x="1244" y="23"/>
                </a:lnTo>
                <a:cubicBezTo>
                  <a:pt x="1234" y="108"/>
                  <a:pt x="1190" y="575"/>
                  <a:pt x="926" y="892"/>
                </a:cubicBezTo>
                <a:cubicBezTo>
                  <a:pt x="728" y="1128"/>
                  <a:pt x="373" y="1246"/>
                  <a:pt x="1" y="1246"/>
                </a:cubicBezTo>
                <a:cubicBezTo>
                  <a:pt x="398" y="1246"/>
                  <a:pt x="759" y="1355"/>
                  <a:pt x="958" y="1611"/>
                </a:cubicBezTo>
                <a:cubicBezTo>
                  <a:pt x="1196" y="1918"/>
                  <a:pt x="1234" y="2388"/>
                  <a:pt x="1244" y="2468"/>
                </a:cubicBezTo>
                <a:lnTo>
                  <a:pt x="1244" y="2491"/>
                </a:lnTo>
                <a:cubicBezTo>
                  <a:pt x="1244" y="2491"/>
                  <a:pt x="1244" y="2486"/>
                  <a:pt x="1245" y="2478"/>
                </a:cubicBezTo>
                <a:cubicBezTo>
                  <a:pt x="1246" y="2486"/>
                  <a:pt x="1246" y="2491"/>
                  <a:pt x="1246" y="2491"/>
                </a:cubicBezTo>
                <a:lnTo>
                  <a:pt x="1246" y="2468"/>
                </a:lnTo>
                <a:cubicBezTo>
                  <a:pt x="1256" y="2388"/>
                  <a:pt x="1293" y="1952"/>
                  <a:pt x="1531" y="1645"/>
                </a:cubicBezTo>
                <a:cubicBezTo>
                  <a:pt x="1729" y="1389"/>
                  <a:pt x="2091" y="1246"/>
                  <a:pt x="2487" y="1246"/>
                </a:cubicBezTo>
                <a:cubicBezTo>
                  <a:pt x="2114" y="1245"/>
                  <a:pt x="1770" y="1134"/>
                  <a:pt x="1573" y="896"/>
                </a:cubicBezTo>
                <a:cubicBezTo>
                  <a:pt x="1312" y="580"/>
                  <a:pt x="1256" y="108"/>
                  <a:pt x="1246" y="23"/>
                </a:cubicBezTo>
                <a:lnTo>
                  <a:pt x="1246" y="1"/>
                </a:lnTo>
                <a:cubicBezTo>
                  <a:pt x="1246" y="1"/>
                  <a:pt x="1246" y="5"/>
                  <a:pt x="1245" y="12"/>
                </a:cubicBezTo>
                <a:cubicBezTo>
                  <a:pt x="1244" y="5"/>
                  <a:pt x="1244" y="1"/>
                  <a:pt x="124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8" name="Google Shape;708;p36"/>
          <p:cNvGrpSpPr/>
          <p:nvPr/>
        </p:nvGrpSpPr>
        <p:grpSpPr>
          <a:xfrm>
            <a:off x="6393058" y="2853852"/>
            <a:ext cx="1510306" cy="1979587"/>
            <a:chOff x="2253575" y="4648450"/>
            <a:chExt cx="427425" cy="560250"/>
          </a:xfrm>
        </p:grpSpPr>
        <p:sp>
          <p:nvSpPr>
            <p:cNvPr id="709" name="Google Shape;709;p36"/>
            <p:cNvSpPr/>
            <p:nvPr/>
          </p:nvSpPr>
          <p:spPr>
            <a:xfrm>
              <a:off x="2253575" y="5034850"/>
              <a:ext cx="400400" cy="173850"/>
            </a:xfrm>
            <a:custGeom>
              <a:avLst/>
              <a:gdLst/>
              <a:ahLst/>
              <a:cxnLst/>
              <a:rect l="l" t="t" r="r" b="b"/>
              <a:pathLst>
                <a:path w="16016" h="6954" extrusionOk="0">
                  <a:moveTo>
                    <a:pt x="10071" y="1"/>
                  </a:moveTo>
                  <a:cubicBezTo>
                    <a:pt x="8912" y="1"/>
                    <a:pt x="7653" y="139"/>
                    <a:pt x="6399" y="426"/>
                  </a:cubicBezTo>
                  <a:cubicBezTo>
                    <a:pt x="2667" y="1281"/>
                    <a:pt x="1" y="3216"/>
                    <a:pt x="376" y="4868"/>
                  </a:cubicBezTo>
                  <a:cubicBezTo>
                    <a:pt x="670" y="6157"/>
                    <a:pt x="2721" y="6954"/>
                    <a:pt x="5465" y="6954"/>
                  </a:cubicBezTo>
                  <a:cubicBezTo>
                    <a:pt x="6492" y="6954"/>
                    <a:pt x="7617" y="6842"/>
                    <a:pt x="8784" y="6602"/>
                  </a:cubicBezTo>
                  <a:cubicBezTo>
                    <a:pt x="13194" y="5698"/>
                    <a:pt x="16015" y="3426"/>
                    <a:pt x="15029" y="1678"/>
                  </a:cubicBezTo>
                  <a:cubicBezTo>
                    <a:pt x="14412" y="587"/>
                    <a:pt x="12453" y="1"/>
                    <a:pt x="10071" y="1"/>
                  </a:cubicBezTo>
                  <a:close/>
                </a:path>
              </a:pathLst>
            </a:custGeom>
            <a:solidFill>
              <a:srgbClr val="717592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6"/>
            <p:cNvSpPr/>
            <p:nvPr/>
          </p:nvSpPr>
          <p:spPr>
            <a:xfrm>
              <a:off x="2331700" y="4883125"/>
              <a:ext cx="196450" cy="125750"/>
            </a:xfrm>
            <a:custGeom>
              <a:avLst/>
              <a:gdLst/>
              <a:ahLst/>
              <a:cxnLst/>
              <a:rect l="l" t="t" r="r" b="b"/>
              <a:pathLst>
                <a:path w="7858" h="5030" extrusionOk="0">
                  <a:moveTo>
                    <a:pt x="1617" y="1"/>
                  </a:moveTo>
                  <a:cubicBezTo>
                    <a:pt x="1400" y="1"/>
                    <a:pt x="1194" y="23"/>
                    <a:pt x="1001" y="68"/>
                  </a:cubicBezTo>
                  <a:cubicBezTo>
                    <a:pt x="928" y="254"/>
                    <a:pt x="834" y="436"/>
                    <a:pt x="734" y="619"/>
                  </a:cubicBezTo>
                  <a:cubicBezTo>
                    <a:pt x="545" y="970"/>
                    <a:pt x="508" y="1321"/>
                    <a:pt x="389" y="1695"/>
                  </a:cubicBezTo>
                  <a:cubicBezTo>
                    <a:pt x="327" y="1889"/>
                    <a:pt x="246" y="2079"/>
                    <a:pt x="194" y="2275"/>
                  </a:cubicBezTo>
                  <a:cubicBezTo>
                    <a:pt x="142" y="2475"/>
                    <a:pt x="139" y="2687"/>
                    <a:pt x="116" y="2893"/>
                  </a:cubicBezTo>
                  <a:cubicBezTo>
                    <a:pt x="81" y="3207"/>
                    <a:pt x="41" y="3523"/>
                    <a:pt x="0" y="3837"/>
                  </a:cubicBezTo>
                  <a:cubicBezTo>
                    <a:pt x="292" y="4018"/>
                    <a:pt x="552" y="4085"/>
                    <a:pt x="552" y="4085"/>
                  </a:cubicBezTo>
                  <a:cubicBezTo>
                    <a:pt x="552" y="4085"/>
                    <a:pt x="1752" y="3289"/>
                    <a:pt x="2288" y="3289"/>
                  </a:cubicBezTo>
                  <a:cubicBezTo>
                    <a:pt x="2427" y="3289"/>
                    <a:pt x="2521" y="3342"/>
                    <a:pt x="2539" y="3476"/>
                  </a:cubicBezTo>
                  <a:cubicBezTo>
                    <a:pt x="2625" y="4130"/>
                    <a:pt x="4982" y="4845"/>
                    <a:pt x="4982" y="4845"/>
                  </a:cubicBezTo>
                  <a:cubicBezTo>
                    <a:pt x="6330" y="4326"/>
                    <a:pt x="7858" y="5029"/>
                    <a:pt x="7825" y="2783"/>
                  </a:cubicBezTo>
                  <a:cubicBezTo>
                    <a:pt x="7791" y="536"/>
                    <a:pt x="4643" y="690"/>
                    <a:pt x="2860" y="193"/>
                  </a:cubicBezTo>
                  <a:cubicBezTo>
                    <a:pt x="2410" y="67"/>
                    <a:pt x="1995" y="1"/>
                    <a:pt x="1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6"/>
            <p:cNvSpPr/>
            <p:nvPr/>
          </p:nvSpPr>
          <p:spPr>
            <a:xfrm>
              <a:off x="2347725" y="4782750"/>
              <a:ext cx="268500" cy="191000"/>
            </a:xfrm>
            <a:custGeom>
              <a:avLst/>
              <a:gdLst/>
              <a:ahLst/>
              <a:cxnLst/>
              <a:rect l="l" t="t" r="r" b="b"/>
              <a:pathLst>
                <a:path w="10740" h="7640" extrusionOk="0">
                  <a:moveTo>
                    <a:pt x="5160" y="1"/>
                  </a:moveTo>
                  <a:cubicBezTo>
                    <a:pt x="4545" y="1"/>
                    <a:pt x="3871" y="68"/>
                    <a:pt x="3135" y="211"/>
                  </a:cubicBezTo>
                  <a:cubicBezTo>
                    <a:pt x="1887" y="453"/>
                    <a:pt x="1287" y="934"/>
                    <a:pt x="875" y="1558"/>
                  </a:cubicBezTo>
                  <a:cubicBezTo>
                    <a:pt x="339" y="2369"/>
                    <a:pt x="0" y="4108"/>
                    <a:pt x="0" y="4108"/>
                  </a:cubicBezTo>
                  <a:cubicBezTo>
                    <a:pt x="0" y="4108"/>
                    <a:pt x="266" y="4727"/>
                    <a:pt x="2135" y="4727"/>
                  </a:cubicBezTo>
                  <a:cubicBezTo>
                    <a:pt x="2258" y="4727"/>
                    <a:pt x="2388" y="4724"/>
                    <a:pt x="2525" y="4719"/>
                  </a:cubicBezTo>
                  <a:cubicBezTo>
                    <a:pt x="2551" y="4717"/>
                    <a:pt x="2577" y="4717"/>
                    <a:pt x="2604" y="4717"/>
                  </a:cubicBezTo>
                  <a:cubicBezTo>
                    <a:pt x="4572" y="4717"/>
                    <a:pt x="7419" y="7640"/>
                    <a:pt x="8860" y="7640"/>
                  </a:cubicBezTo>
                  <a:cubicBezTo>
                    <a:pt x="9047" y="7640"/>
                    <a:pt x="9211" y="7590"/>
                    <a:pt x="9345" y="7479"/>
                  </a:cubicBezTo>
                  <a:cubicBezTo>
                    <a:pt x="10533" y="6498"/>
                    <a:pt x="10739" y="4702"/>
                    <a:pt x="9856" y="2693"/>
                  </a:cubicBezTo>
                  <a:cubicBezTo>
                    <a:pt x="9148" y="1084"/>
                    <a:pt x="7630" y="1"/>
                    <a:pt x="51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6"/>
            <p:cNvSpPr/>
            <p:nvPr/>
          </p:nvSpPr>
          <p:spPr>
            <a:xfrm>
              <a:off x="2490800" y="4857000"/>
              <a:ext cx="121675" cy="120750"/>
            </a:xfrm>
            <a:custGeom>
              <a:avLst/>
              <a:gdLst/>
              <a:ahLst/>
              <a:cxnLst/>
              <a:rect l="l" t="t" r="r" b="b"/>
              <a:pathLst>
                <a:path w="4867" h="4830" extrusionOk="0">
                  <a:moveTo>
                    <a:pt x="1897" y="0"/>
                  </a:moveTo>
                  <a:cubicBezTo>
                    <a:pt x="1196" y="0"/>
                    <a:pt x="542" y="187"/>
                    <a:pt x="0" y="506"/>
                  </a:cubicBezTo>
                  <a:cubicBezTo>
                    <a:pt x="420" y="781"/>
                    <a:pt x="831" y="1050"/>
                    <a:pt x="1205" y="1412"/>
                  </a:cubicBezTo>
                  <a:cubicBezTo>
                    <a:pt x="1591" y="1789"/>
                    <a:pt x="1925" y="2161"/>
                    <a:pt x="2359" y="2484"/>
                  </a:cubicBezTo>
                  <a:cubicBezTo>
                    <a:pt x="3172" y="3092"/>
                    <a:pt x="3924" y="3730"/>
                    <a:pt x="3889" y="4830"/>
                  </a:cubicBezTo>
                  <a:cubicBezTo>
                    <a:pt x="3910" y="4818"/>
                    <a:pt x="3930" y="4805"/>
                    <a:pt x="3949" y="4790"/>
                  </a:cubicBezTo>
                  <a:cubicBezTo>
                    <a:pt x="4864" y="4032"/>
                    <a:pt x="4867" y="2509"/>
                    <a:pt x="4565" y="1057"/>
                  </a:cubicBezTo>
                  <a:cubicBezTo>
                    <a:pt x="3988" y="483"/>
                    <a:pt x="3164" y="89"/>
                    <a:pt x="2223" y="14"/>
                  </a:cubicBezTo>
                  <a:cubicBezTo>
                    <a:pt x="2113" y="5"/>
                    <a:pt x="2004" y="0"/>
                    <a:pt x="18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6"/>
            <p:cNvSpPr/>
            <p:nvPr/>
          </p:nvSpPr>
          <p:spPr>
            <a:xfrm>
              <a:off x="2322425" y="4648450"/>
              <a:ext cx="358575" cy="384750"/>
            </a:xfrm>
            <a:custGeom>
              <a:avLst/>
              <a:gdLst/>
              <a:ahLst/>
              <a:cxnLst/>
              <a:rect l="l" t="t" r="r" b="b"/>
              <a:pathLst>
                <a:path w="14343" h="15390" extrusionOk="0">
                  <a:moveTo>
                    <a:pt x="5296" y="1"/>
                  </a:moveTo>
                  <a:cubicBezTo>
                    <a:pt x="1467" y="1"/>
                    <a:pt x="1" y="2273"/>
                    <a:pt x="1" y="2273"/>
                  </a:cubicBezTo>
                  <a:cubicBezTo>
                    <a:pt x="1" y="2273"/>
                    <a:pt x="2554" y="3324"/>
                    <a:pt x="3119" y="4509"/>
                  </a:cubicBezTo>
                  <a:cubicBezTo>
                    <a:pt x="3685" y="5694"/>
                    <a:pt x="4023" y="7304"/>
                    <a:pt x="3967" y="7715"/>
                  </a:cubicBezTo>
                  <a:cubicBezTo>
                    <a:pt x="3967" y="7715"/>
                    <a:pt x="4727" y="7723"/>
                    <a:pt x="5024" y="8039"/>
                  </a:cubicBezTo>
                  <a:cubicBezTo>
                    <a:pt x="5024" y="8039"/>
                    <a:pt x="6064" y="6784"/>
                    <a:pt x="8116" y="6520"/>
                  </a:cubicBezTo>
                  <a:cubicBezTo>
                    <a:pt x="8229" y="6505"/>
                    <a:pt x="8338" y="6498"/>
                    <a:pt x="8444" y="6498"/>
                  </a:cubicBezTo>
                  <a:cubicBezTo>
                    <a:pt x="10262" y="6498"/>
                    <a:pt x="11053" y="8526"/>
                    <a:pt x="11053" y="8526"/>
                  </a:cubicBezTo>
                  <a:cubicBezTo>
                    <a:pt x="11053" y="8526"/>
                    <a:pt x="11836" y="11394"/>
                    <a:pt x="10176" y="15390"/>
                  </a:cubicBezTo>
                  <a:cubicBezTo>
                    <a:pt x="10176" y="15390"/>
                    <a:pt x="13192" y="14895"/>
                    <a:pt x="13767" y="9198"/>
                  </a:cubicBezTo>
                  <a:cubicBezTo>
                    <a:pt x="14343" y="3501"/>
                    <a:pt x="9746" y="153"/>
                    <a:pt x="5652" y="7"/>
                  </a:cubicBezTo>
                  <a:cubicBezTo>
                    <a:pt x="5531" y="3"/>
                    <a:pt x="5413" y="1"/>
                    <a:pt x="5296" y="1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6"/>
            <p:cNvSpPr/>
            <p:nvPr/>
          </p:nvSpPr>
          <p:spPr>
            <a:xfrm>
              <a:off x="2397375" y="4739800"/>
              <a:ext cx="191425" cy="109650"/>
            </a:xfrm>
            <a:custGeom>
              <a:avLst/>
              <a:gdLst/>
              <a:ahLst/>
              <a:cxnLst/>
              <a:rect l="l" t="t" r="r" b="b"/>
              <a:pathLst>
                <a:path w="7657" h="4386" extrusionOk="0">
                  <a:moveTo>
                    <a:pt x="3249" y="0"/>
                  </a:moveTo>
                  <a:cubicBezTo>
                    <a:pt x="2909" y="0"/>
                    <a:pt x="2549" y="65"/>
                    <a:pt x="2103" y="166"/>
                  </a:cubicBezTo>
                  <a:cubicBezTo>
                    <a:pt x="1403" y="325"/>
                    <a:pt x="570" y="216"/>
                    <a:pt x="0" y="647"/>
                  </a:cubicBezTo>
                  <a:cubicBezTo>
                    <a:pt x="46" y="717"/>
                    <a:pt x="88" y="785"/>
                    <a:pt x="121" y="856"/>
                  </a:cubicBezTo>
                  <a:cubicBezTo>
                    <a:pt x="686" y="2041"/>
                    <a:pt x="1025" y="3651"/>
                    <a:pt x="969" y="4062"/>
                  </a:cubicBezTo>
                  <a:cubicBezTo>
                    <a:pt x="969" y="4062"/>
                    <a:pt x="1729" y="4071"/>
                    <a:pt x="2026" y="4386"/>
                  </a:cubicBezTo>
                  <a:cubicBezTo>
                    <a:pt x="2026" y="4386"/>
                    <a:pt x="3066" y="3130"/>
                    <a:pt x="5118" y="2867"/>
                  </a:cubicBezTo>
                  <a:cubicBezTo>
                    <a:pt x="5153" y="2862"/>
                    <a:pt x="5190" y="2860"/>
                    <a:pt x="5228" y="2860"/>
                  </a:cubicBezTo>
                  <a:cubicBezTo>
                    <a:pt x="6006" y="2860"/>
                    <a:pt x="7222" y="3812"/>
                    <a:pt x="7657" y="4154"/>
                  </a:cubicBezTo>
                  <a:cubicBezTo>
                    <a:pt x="7467" y="3766"/>
                    <a:pt x="7159" y="2816"/>
                    <a:pt x="6960" y="2433"/>
                  </a:cubicBezTo>
                  <a:cubicBezTo>
                    <a:pt x="6472" y="1488"/>
                    <a:pt x="5467" y="831"/>
                    <a:pt x="4524" y="343"/>
                  </a:cubicBezTo>
                  <a:cubicBezTo>
                    <a:pt x="4050" y="97"/>
                    <a:pt x="3665" y="0"/>
                    <a:pt x="32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6"/>
            <p:cNvSpPr/>
            <p:nvPr/>
          </p:nvSpPr>
          <p:spPr>
            <a:xfrm>
              <a:off x="2426150" y="4796500"/>
              <a:ext cx="161575" cy="52925"/>
            </a:xfrm>
            <a:custGeom>
              <a:avLst/>
              <a:gdLst/>
              <a:ahLst/>
              <a:cxnLst/>
              <a:rect l="l" t="t" r="r" b="b"/>
              <a:pathLst>
                <a:path w="6463" h="2117" extrusionOk="0">
                  <a:moveTo>
                    <a:pt x="3630" y="1"/>
                  </a:moveTo>
                  <a:cubicBezTo>
                    <a:pt x="3057" y="1"/>
                    <a:pt x="2410" y="125"/>
                    <a:pt x="1729" y="473"/>
                  </a:cubicBezTo>
                  <a:cubicBezTo>
                    <a:pt x="1300" y="691"/>
                    <a:pt x="781" y="885"/>
                    <a:pt x="463" y="1257"/>
                  </a:cubicBezTo>
                  <a:cubicBezTo>
                    <a:pt x="304" y="1444"/>
                    <a:pt x="160" y="1634"/>
                    <a:pt x="0" y="1804"/>
                  </a:cubicBezTo>
                  <a:cubicBezTo>
                    <a:pt x="243" y="1827"/>
                    <a:pt x="670" y="1898"/>
                    <a:pt x="877" y="2117"/>
                  </a:cubicBezTo>
                  <a:cubicBezTo>
                    <a:pt x="877" y="2117"/>
                    <a:pt x="1916" y="861"/>
                    <a:pt x="3968" y="598"/>
                  </a:cubicBezTo>
                  <a:cubicBezTo>
                    <a:pt x="4081" y="583"/>
                    <a:pt x="4191" y="576"/>
                    <a:pt x="4297" y="576"/>
                  </a:cubicBezTo>
                  <a:cubicBezTo>
                    <a:pt x="5347" y="576"/>
                    <a:pt x="6053" y="1252"/>
                    <a:pt x="6463" y="1824"/>
                  </a:cubicBezTo>
                  <a:cubicBezTo>
                    <a:pt x="6350" y="1429"/>
                    <a:pt x="6151" y="990"/>
                    <a:pt x="5865" y="719"/>
                  </a:cubicBezTo>
                  <a:cubicBezTo>
                    <a:pt x="5648" y="514"/>
                    <a:pt x="4792" y="1"/>
                    <a:pt x="36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6"/>
            <p:cNvSpPr/>
            <p:nvPr/>
          </p:nvSpPr>
          <p:spPr>
            <a:xfrm>
              <a:off x="2359625" y="4664650"/>
              <a:ext cx="45325" cy="58200"/>
            </a:xfrm>
            <a:custGeom>
              <a:avLst/>
              <a:gdLst/>
              <a:ahLst/>
              <a:cxnLst/>
              <a:rect l="l" t="t" r="r" b="b"/>
              <a:pathLst>
                <a:path w="1813" h="2328" extrusionOk="0">
                  <a:moveTo>
                    <a:pt x="599" y="0"/>
                  </a:moveTo>
                  <a:cubicBezTo>
                    <a:pt x="381" y="100"/>
                    <a:pt x="181" y="205"/>
                    <a:pt x="0" y="313"/>
                  </a:cubicBezTo>
                  <a:cubicBezTo>
                    <a:pt x="944" y="953"/>
                    <a:pt x="1792" y="2328"/>
                    <a:pt x="1792" y="2328"/>
                  </a:cubicBezTo>
                  <a:cubicBezTo>
                    <a:pt x="1813" y="1058"/>
                    <a:pt x="1062" y="329"/>
                    <a:pt x="5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6"/>
            <p:cNvSpPr/>
            <p:nvPr/>
          </p:nvSpPr>
          <p:spPr>
            <a:xfrm>
              <a:off x="2407500" y="4650850"/>
              <a:ext cx="28600" cy="53875"/>
            </a:xfrm>
            <a:custGeom>
              <a:avLst/>
              <a:gdLst/>
              <a:ahLst/>
              <a:cxnLst/>
              <a:rect l="l" t="t" r="r" b="b"/>
              <a:pathLst>
                <a:path w="1144" h="2155" extrusionOk="0">
                  <a:moveTo>
                    <a:pt x="579" y="0"/>
                  </a:moveTo>
                  <a:cubicBezTo>
                    <a:pt x="378" y="31"/>
                    <a:pt x="185" y="69"/>
                    <a:pt x="1" y="111"/>
                  </a:cubicBezTo>
                  <a:cubicBezTo>
                    <a:pt x="614" y="967"/>
                    <a:pt x="898" y="2154"/>
                    <a:pt x="898" y="2154"/>
                  </a:cubicBezTo>
                  <a:cubicBezTo>
                    <a:pt x="1143" y="1223"/>
                    <a:pt x="882" y="490"/>
                    <a:pt x="5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6"/>
            <p:cNvSpPr/>
            <p:nvPr/>
          </p:nvSpPr>
          <p:spPr>
            <a:xfrm>
              <a:off x="2454750" y="4648450"/>
              <a:ext cx="18175" cy="51275"/>
            </a:xfrm>
            <a:custGeom>
              <a:avLst/>
              <a:gdLst/>
              <a:ahLst/>
              <a:cxnLst/>
              <a:rect l="l" t="t" r="r" b="b"/>
              <a:pathLst>
                <a:path w="727" h="2051" extrusionOk="0">
                  <a:moveTo>
                    <a:pt x="0" y="1"/>
                  </a:moveTo>
                  <a:cubicBezTo>
                    <a:pt x="315" y="952"/>
                    <a:pt x="288" y="2050"/>
                    <a:pt x="288" y="2050"/>
                  </a:cubicBezTo>
                  <a:cubicBezTo>
                    <a:pt x="726" y="1278"/>
                    <a:pt x="705" y="557"/>
                    <a:pt x="567" y="19"/>
                  </a:cubicBezTo>
                  <a:cubicBezTo>
                    <a:pt x="498" y="14"/>
                    <a:pt x="427" y="9"/>
                    <a:pt x="357" y="7"/>
                  </a:cubicBezTo>
                  <a:cubicBezTo>
                    <a:pt x="236" y="2"/>
                    <a:pt x="116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6"/>
            <p:cNvSpPr/>
            <p:nvPr/>
          </p:nvSpPr>
          <p:spPr>
            <a:xfrm>
              <a:off x="2500800" y="4654275"/>
              <a:ext cx="18150" cy="51400"/>
            </a:xfrm>
            <a:custGeom>
              <a:avLst/>
              <a:gdLst/>
              <a:ahLst/>
              <a:cxnLst/>
              <a:rect l="l" t="t" r="r" b="b"/>
              <a:pathLst>
                <a:path w="726" h="2056" extrusionOk="0">
                  <a:moveTo>
                    <a:pt x="163" y="1"/>
                  </a:moveTo>
                  <a:lnTo>
                    <a:pt x="163" y="1"/>
                  </a:lnTo>
                  <a:cubicBezTo>
                    <a:pt x="262" y="996"/>
                    <a:pt x="0" y="2055"/>
                    <a:pt x="0" y="2055"/>
                  </a:cubicBezTo>
                  <a:cubicBezTo>
                    <a:pt x="587" y="1404"/>
                    <a:pt x="726" y="703"/>
                    <a:pt x="713" y="150"/>
                  </a:cubicBezTo>
                  <a:cubicBezTo>
                    <a:pt x="530" y="94"/>
                    <a:pt x="346" y="45"/>
                    <a:pt x="1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6"/>
            <p:cNvSpPr/>
            <p:nvPr/>
          </p:nvSpPr>
          <p:spPr>
            <a:xfrm>
              <a:off x="2534450" y="4668500"/>
              <a:ext cx="24850" cy="51675"/>
            </a:xfrm>
            <a:custGeom>
              <a:avLst/>
              <a:gdLst/>
              <a:ahLst/>
              <a:cxnLst/>
              <a:rect l="l" t="t" r="r" b="b"/>
              <a:pathLst>
                <a:path w="994" h="2067" extrusionOk="0">
                  <a:moveTo>
                    <a:pt x="470" y="1"/>
                  </a:moveTo>
                  <a:cubicBezTo>
                    <a:pt x="434" y="1020"/>
                    <a:pt x="0" y="2067"/>
                    <a:pt x="0" y="2067"/>
                  </a:cubicBezTo>
                  <a:cubicBezTo>
                    <a:pt x="692" y="1499"/>
                    <a:pt x="929" y="812"/>
                    <a:pt x="993" y="258"/>
                  </a:cubicBezTo>
                  <a:cubicBezTo>
                    <a:pt x="821" y="166"/>
                    <a:pt x="645" y="82"/>
                    <a:pt x="4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6"/>
            <p:cNvSpPr/>
            <p:nvPr/>
          </p:nvSpPr>
          <p:spPr>
            <a:xfrm>
              <a:off x="2563275" y="4690050"/>
              <a:ext cx="32575" cy="57500"/>
            </a:xfrm>
            <a:custGeom>
              <a:avLst/>
              <a:gdLst/>
              <a:ahLst/>
              <a:cxnLst/>
              <a:rect l="l" t="t" r="r" b="b"/>
              <a:pathLst>
                <a:path w="1303" h="2300" extrusionOk="0">
                  <a:moveTo>
                    <a:pt x="806" y="1"/>
                  </a:moveTo>
                  <a:cubicBezTo>
                    <a:pt x="712" y="1104"/>
                    <a:pt x="0" y="2299"/>
                    <a:pt x="0" y="2299"/>
                  </a:cubicBezTo>
                  <a:cubicBezTo>
                    <a:pt x="899" y="1758"/>
                    <a:pt x="1205" y="964"/>
                    <a:pt x="1303" y="385"/>
                  </a:cubicBezTo>
                  <a:cubicBezTo>
                    <a:pt x="1142" y="251"/>
                    <a:pt x="976" y="123"/>
                    <a:pt x="8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6"/>
            <p:cNvSpPr/>
            <p:nvPr/>
          </p:nvSpPr>
          <p:spPr>
            <a:xfrm>
              <a:off x="2583925" y="4731850"/>
              <a:ext cx="51575" cy="43500"/>
            </a:xfrm>
            <a:custGeom>
              <a:avLst/>
              <a:gdLst/>
              <a:ahLst/>
              <a:cxnLst/>
              <a:rect l="l" t="t" r="r" b="b"/>
              <a:pathLst>
                <a:path w="2063" h="1740" extrusionOk="0">
                  <a:moveTo>
                    <a:pt x="1721" y="1"/>
                  </a:moveTo>
                  <a:cubicBezTo>
                    <a:pt x="1163" y="961"/>
                    <a:pt x="1" y="1739"/>
                    <a:pt x="1" y="1739"/>
                  </a:cubicBezTo>
                  <a:cubicBezTo>
                    <a:pt x="1116" y="1630"/>
                    <a:pt x="1743" y="971"/>
                    <a:pt x="2063" y="476"/>
                  </a:cubicBezTo>
                  <a:cubicBezTo>
                    <a:pt x="1955" y="313"/>
                    <a:pt x="1840" y="155"/>
                    <a:pt x="17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6"/>
            <p:cNvSpPr/>
            <p:nvPr/>
          </p:nvSpPr>
          <p:spPr>
            <a:xfrm>
              <a:off x="2603000" y="4773950"/>
              <a:ext cx="54225" cy="36500"/>
            </a:xfrm>
            <a:custGeom>
              <a:avLst/>
              <a:gdLst/>
              <a:ahLst/>
              <a:cxnLst/>
              <a:rect l="l" t="t" r="r" b="b"/>
              <a:pathLst>
                <a:path w="2169" h="1460" extrusionOk="0">
                  <a:moveTo>
                    <a:pt x="1950" y="0"/>
                  </a:moveTo>
                  <a:cubicBezTo>
                    <a:pt x="1255" y="862"/>
                    <a:pt x="0" y="1456"/>
                    <a:pt x="0" y="1456"/>
                  </a:cubicBezTo>
                  <a:cubicBezTo>
                    <a:pt x="52" y="1458"/>
                    <a:pt x="102" y="1459"/>
                    <a:pt x="152" y="1459"/>
                  </a:cubicBezTo>
                  <a:cubicBezTo>
                    <a:pt x="1131" y="1459"/>
                    <a:pt x="1785" y="983"/>
                    <a:pt x="2169" y="574"/>
                  </a:cubicBezTo>
                  <a:cubicBezTo>
                    <a:pt x="2102" y="379"/>
                    <a:pt x="2030" y="187"/>
                    <a:pt x="19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6"/>
            <p:cNvSpPr/>
            <p:nvPr/>
          </p:nvSpPr>
          <p:spPr>
            <a:xfrm>
              <a:off x="2625175" y="4814275"/>
              <a:ext cx="41075" cy="28175"/>
            </a:xfrm>
            <a:custGeom>
              <a:avLst/>
              <a:gdLst/>
              <a:ahLst/>
              <a:cxnLst/>
              <a:rect l="l" t="t" r="r" b="b"/>
              <a:pathLst>
                <a:path w="1643" h="1127" extrusionOk="0">
                  <a:moveTo>
                    <a:pt x="1555" y="1"/>
                  </a:moveTo>
                  <a:cubicBezTo>
                    <a:pt x="956" y="669"/>
                    <a:pt x="0" y="1123"/>
                    <a:pt x="0" y="1124"/>
                  </a:cubicBezTo>
                  <a:cubicBezTo>
                    <a:pt x="44" y="1126"/>
                    <a:pt x="86" y="1127"/>
                    <a:pt x="128" y="1127"/>
                  </a:cubicBezTo>
                  <a:cubicBezTo>
                    <a:pt x="812" y="1127"/>
                    <a:pt x="1309" y="850"/>
                    <a:pt x="1643" y="559"/>
                  </a:cubicBezTo>
                  <a:cubicBezTo>
                    <a:pt x="1620" y="369"/>
                    <a:pt x="1589" y="182"/>
                    <a:pt x="15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6"/>
            <p:cNvSpPr/>
            <p:nvPr/>
          </p:nvSpPr>
          <p:spPr>
            <a:xfrm>
              <a:off x="2626250" y="4859700"/>
              <a:ext cx="41425" cy="20150"/>
            </a:xfrm>
            <a:custGeom>
              <a:avLst/>
              <a:gdLst/>
              <a:ahLst/>
              <a:cxnLst/>
              <a:rect l="l" t="t" r="r" b="b"/>
              <a:pathLst>
                <a:path w="1657" h="806" extrusionOk="0">
                  <a:moveTo>
                    <a:pt x="1656" y="0"/>
                  </a:moveTo>
                  <a:cubicBezTo>
                    <a:pt x="946" y="494"/>
                    <a:pt x="1" y="730"/>
                    <a:pt x="1" y="730"/>
                  </a:cubicBezTo>
                  <a:cubicBezTo>
                    <a:pt x="211" y="783"/>
                    <a:pt x="409" y="806"/>
                    <a:pt x="594" y="806"/>
                  </a:cubicBezTo>
                  <a:cubicBezTo>
                    <a:pt x="1004" y="806"/>
                    <a:pt x="1351" y="694"/>
                    <a:pt x="1628" y="550"/>
                  </a:cubicBezTo>
                  <a:cubicBezTo>
                    <a:pt x="1642" y="364"/>
                    <a:pt x="1652" y="181"/>
                    <a:pt x="16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6"/>
            <p:cNvSpPr/>
            <p:nvPr/>
          </p:nvSpPr>
          <p:spPr>
            <a:xfrm>
              <a:off x="2631825" y="4902750"/>
              <a:ext cx="31500" cy="14925"/>
            </a:xfrm>
            <a:custGeom>
              <a:avLst/>
              <a:gdLst/>
              <a:ahLst/>
              <a:cxnLst/>
              <a:rect l="l" t="t" r="r" b="b"/>
              <a:pathLst>
                <a:path w="1260" h="597" extrusionOk="0">
                  <a:moveTo>
                    <a:pt x="1260" y="1"/>
                  </a:moveTo>
                  <a:lnTo>
                    <a:pt x="1260" y="1"/>
                  </a:lnTo>
                  <a:cubicBezTo>
                    <a:pt x="694" y="362"/>
                    <a:pt x="0" y="535"/>
                    <a:pt x="0" y="535"/>
                  </a:cubicBezTo>
                  <a:cubicBezTo>
                    <a:pt x="171" y="578"/>
                    <a:pt x="333" y="597"/>
                    <a:pt x="484" y="597"/>
                  </a:cubicBezTo>
                  <a:cubicBezTo>
                    <a:pt x="747" y="597"/>
                    <a:pt x="978" y="541"/>
                    <a:pt x="1176" y="461"/>
                  </a:cubicBezTo>
                  <a:cubicBezTo>
                    <a:pt x="1205" y="312"/>
                    <a:pt x="1233" y="159"/>
                    <a:pt x="12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6"/>
            <p:cNvSpPr/>
            <p:nvPr/>
          </p:nvSpPr>
          <p:spPr>
            <a:xfrm>
              <a:off x="2620675" y="4940625"/>
              <a:ext cx="33800" cy="11525"/>
            </a:xfrm>
            <a:custGeom>
              <a:avLst/>
              <a:gdLst/>
              <a:ahLst/>
              <a:cxnLst/>
              <a:rect l="l" t="t" r="r" b="b"/>
              <a:pathLst>
                <a:path w="1352" h="461" extrusionOk="0">
                  <a:moveTo>
                    <a:pt x="1352" y="1"/>
                  </a:moveTo>
                  <a:lnTo>
                    <a:pt x="1352" y="1"/>
                  </a:lnTo>
                  <a:cubicBezTo>
                    <a:pt x="719" y="234"/>
                    <a:pt x="1" y="254"/>
                    <a:pt x="1" y="254"/>
                  </a:cubicBezTo>
                  <a:cubicBezTo>
                    <a:pt x="303" y="405"/>
                    <a:pt x="590" y="460"/>
                    <a:pt x="848" y="460"/>
                  </a:cubicBezTo>
                  <a:cubicBezTo>
                    <a:pt x="977" y="460"/>
                    <a:pt x="1099" y="447"/>
                    <a:pt x="1211" y="424"/>
                  </a:cubicBezTo>
                  <a:cubicBezTo>
                    <a:pt x="1260" y="290"/>
                    <a:pt x="1307" y="147"/>
                    <a:pt x="1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6"/>
            <p:cNvSpPr/>
            <p:nvPr/>
          </p:nvSpPr>
          <p:spPr>
            <a:xfrm>
              <a:off x="2607275" y="4975575"/>
              <a:ext cx="33050" cy="9925"/>
            </a:xfrm>
            <a:custGeom>
              <a:avLst/>
              <a:gdLst/>
              <a:ahLst/>
              <a:cxnLst/>
              <a:rect l="l" t="t" r="r" b="b"/>
              <a:pathLst>
                <a:path w="1322" h="397" extrusionOk="0">
                  <a:moveTo>
                    <a:pt x="1322" y="1"/>
                  </a:moveTo>
                  <a:lnTo>
                    <a:pt x="1322" y="1"/>
                  </a:lnTo>
                  <a:cubicBezTo>
                    <a:pt x="1015" y="57"/>
                    <a:pt x="705" y="72"/>
                    <a:pt x="462" y="72"/>
                  </a:cubicBezTo>
                  <a:cubicBezTo>
                    <a:pt x="188" y="72"/>
                    <a:pt x="0" y="53"/>
                    <a:pt x="0" y="53"/>
                  </a:cubicBezTo>
                  <a:lnTo>
                    <a:pt x="0" y="53"/>
                  </a:lnTo>
                  <a:cubicBezTo>
                    <a:pt x="390" y="305"/>
                    <a:pt x="768" y="392"/>
                    <a:pt x="1096" y="397"/>
                  </a:cubicBezTo>
                  <a:cubicBezTo>
                    <a:pt x="1173" y="273"/>
                    <a:pt x="1249" y="140"/>
                    <a:pt x="13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6"/>
            <p:cNvSpPr/>
            <p:nvPr/>
          </p:nvSpPr>
          <p:spPr>
            <a:xfrm>
              <a:off x="2396650" y="4732975"/>
              <a:ext cx="202700" cy="131200"/>
            </a:xfrm>
            <a:custGeom>
              <a:avLst/>
              <a:gdLst/>
              <a:ahLst/>
              <a:cxnLst/>
              <a:rect l="l" t="t" r="r" b="b"/>
              <a:pathLst>
                <a:path w="8108" h="5248" extrusionOk="0">
                  <a:moveTo>
                    <a:pt x="2912" y="0"/>
                  </a:moveTo>
                  <a:cubicBezTo>
                    <a:pt x="2742" y="0"/>
                    <a:pt x="2574" y="8"/>
                    <a:pt x="2409" y="23"/>
                  </a:cubicBezTo>
                  <a:cubicBezTo>
                    <a:pt x="1361" y="121"/>
                    <a:pt x="442" y="561"/>
                    <a:pt x="1" y="877"/>
                  </a:cubicBezTo>
                  <a:cubicBezTo>
                    <a:pt x="59" y="958"/>
                    <a:pt x="110" y="1042"/>
                    <a:pt x="150" y="1126"/>
                  </a:cubicBezTo>
                  <a:lnTo>
                    <a:pt x="192" y="1218"/>
                  </a:lnTo>
                  <a:lnTo>
                    <a:pt x="580" y="1282"/>
                  </a:lnTo>
                  <a:cubicBezTo>
                    <a:pt x="580" y="1282"/>
                    <a:pt x="1696" y="594"/>
                    <a:pt x="3135" y="594"/>
                  </a:cubicBezTo>
                  <a:cubicBezTo>
                    <a:pt x="3665" y="594"/>
                    <a:pt x="4239" y="687"/>
                    <a:pt x="4818" y="944"/>
                  </a:cubicBezTo>
                  <a:cubicBezTo>
                    <a:pt x="6199" y="1555"/>
                    <a:pt x="7044" y="3110"/>
                    <a:pt x="7470" y="4141"/>
                  </a:cubicBezTo>
                  <a:cubicBezTo>
                    <a:pt x="7889" y="4644"/>
                    <a:pt x="8084" y="5144"/>
                    <a:pt x="8084" y="5144"/>
                  </a:cubicBezTo>
                  <a:cubicBezTo>
                    <a:pt x="8084" y="5144"/>
                    <a:pt x="8092" y="5180"/>
                    <a:pt x="8107" y="5248"/>
                  </a:cubicBezTo>
                  <a:cubicBezTo>
                    <a:pt x="7569" y="1282"/>
                    <a:pt x="5071" y="0"/>
                    <a:pt x="29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6"/>
            <p:cNvSpPr/>
            <p:nvPr/>
          </p:nvSpPr>
          <p:spPr>
            <a:xfrm>
              <a:off x="2393775" y="4751200"/>
              <a:ext cx="57450" cy="98200"/>
            </a:xfrm>
            <a:custGeom>
              <a:avLst/>
              <a:gdLst/>
              <a:ahLst/>
              <a:cxnLst/>
              <a:rect l="l" t="t" r="r" b="b"/>
              <a:pathLst>
                <a:path w="2298" h="3928" extrusionOk="0">
                  <a:moveTo>
                    <a:pt x="1" y="0"/>
                  </a:moveTo>
                  <a:lnTo>
                    <a:pt x="1" y="0"/>
                  </a:lnTo>
                  <a:cubicBezTo>
                    <a:pt x="110" y="129"/>
                    <a:pt x="201" y="263"/>
                    <a:pt x="266" y="397"/>
                  </a:cubicBezTo>
                  <a:cubicBezTo>
                    <a:pt x="831" y="1582"/>
                    <a:pt x="1170" y="3192"/>
                    <a:pt x="1114" y="3603"/>
                  </a:cubicBezTo>
                  <a:cubicBezTo>
                    <a:pt x="1114" y="3603"/>
                    <a:pt x="1875" y="3612"/>
                    <a:pt x="2171" y="3928"/>
                  </a:cubicBezTo>
                  <a:cubicBezTo>
                    <a:pt x="2171" y="3928"/>
                    <a:pt x="2215" y="3877"/>
                    <a:pt x="2297" y="3795"/>
                  </a:cubicBezTo>
                  <a:cubicBezTo>
                    <a:pt x="2280" y="3043"/>
                    <a:pt x="2080" y="1235"/>
                    <a:pt x="641" y="221"/>
                  </a:cubicBezTo>
                  <a:cubicBezTo>
                    <a:pt x="641" y="221"/>
                    <a:pt x="313" y="73"/>
                    <a:pt x="1" y="0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6"/>
            <p:cNvSpPr/>
            <p:nvPr/>
          </p:nvSpPr>
          <p:spPr>
            <a:xfrm>
              <a:off x="2477300" y="4963325"/>
              <a:ext cx="143550" cy="142125"/>
            </a:xfrm>
            <a:custGeom>
              <a:avLst/>
              <a:gdLst/>
              <a:ahLst/>
              <a:cxnLst/>
              <a:rect l="l" t="t" r="r" b="b"/>
              <a:pathLst>
                <a:path w="5742" h="5685" extrusionOk="0">
                  <a:moveTo>
                    <a:pt x="2043" y="1"/>
                  </a:moveTo>
                  <a:cubicBezTo>
                    <a:pt x="952" y="2050"/>
                    <a:pt x="1" y="5212"/>
                    <a:pt x="1" y="5212"/>
                  </a:cubicBezTo>
                  <a:cubicBezTo>
                    <a:pt x="1" y="5212"/>
                    <a:pt x="536" y="5034"/>
                    <a:pt x="1105" y="5034"/>
                  </a:cubicBezTo>
                  <a:cubicBezTo>
                    <a:pt x="1392" y="5034"/>
                    <a:pt x="1687" y="5079"/>
                    <a:pt x="1927" y="5215"/>
                  </a:cubicBezTo>
                  <a:cubicBezTo>
                    <a:pt x="2466" y="5518"/>
                    <a:pt x="2758" y="5684"/>
                    <a:pt x="3048" y="5684"/>
                  </a:cubicBezTo>
                  <a:cubicBezTo>
                    <a:pt x="3143" y="5684"/>
                    <a:pt x="3239" y="5666"/>
                    <a:pt x="3343" y="5629"/>
                  </a:cubicBezTo>
                  <a:cubicBezTo>
                    <a:pt x="3740" y="5486"/>
                    <a:pt x="5741" y="4526"/>
                    <a:pt x="4763" y="324"/>
                  </a:cubicBezTo>
                  <a:lnTo>
                    <a:pt x="4763" y="324"/>
                  </a:lnTo>
                  <a:cubicBezTo>
                    <a:pt x="4712" y="341"/>
                    <a:pt x="4660" y="354"/>
                    <a:pt x="4607" y="365"/>
                  </a:cubicBezTo>
                  <a:cubicBezTo>
                    <a:pt x="4504" y="385"/>
                    <a:pt x="4404" y="393"/>
                    <a:pt x="4306" y="393"/>
                  </a:cubicBezTo>
                  <a:cubicBezTo>
                    <a:pt x="4052" y="393"/>
                    <a:pt x="3807" y="336"/>
                    <a:pt x="3553" y="271"/>
                  </a:cubicBezTo>
                  <a:cubicBezTo>
                    <a:pt x="3444" y="244"/>
                    <a:pt x="3369" y="231"/>
                    <a:pt x="3293" y="231"/>
                  </a:cubicBezTo>
                  <a:cubicBezTo>
                    <a:pt x="3200" y="231"/>
                    <a:pt x="3106" y="249"/>
                    <a:pt x="2947" y="282"/>
                  </a:cubicBezTo>
                  <a:cubicBezTo>
                    <a:pt x="2874" y="296"/>
                    <a:pt x="2803" y="303"/>
                    <a:pt x="2735" y="303"/>
                  </a:cubicBezTo>
                  <a:cubicBezTo>
                    <a:pt x="2454" y="303"/>
                    <a:pt x="2217" y="184"/>
                    <a:pt x="20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6"/>
            <p:cNvSpPr/>
            <p:nvPr/>
          </p:nvSpPr>
          <p:spPr>
            <a:xfrm>
              <a:off x="2550950" y="4920600"/>
              <a:ext cx="75850" cy="184550"/>
            </a:xfrm>
            <a:custGeom>
              <a:avLst/>
              <a:gdLst/>
              <a:ahLst/>
              <a:cxnLst/>
              <a:rect l="l" t="t" r="r" b="b"/>
              <a:pathLst>
                <a:path w="3034" h="7382" extrusionOk="0">
                  <a:moveTo>
                    <a:pt x="676" y="0"/>
                  </a:moveTo>
                  <a:cubicBezTo>
                    <a:pt x="459" y="0"/>
                    <a:pt x="232" y="138"/>
                    <a:pt x="1" y="374"/>
                  </a:cubicBezTo>
                  <a:cubicBezTo>
                    <a:pt x="519" y="972"/>
                    <a:pt x="1307" y="2117"/>
                    <a:pt x="1375" y="3602"/>
                  </a:cubicBezTo>
                  <a:cubicBezTo>
                    <a:pt x="1460" y="5405"/>
                    <a:pt x="924" y="6611"/>
                    <a:pt x="221" y="7381"/>
                  </a:cubicBezTo>
                  <a:cubicBezTo>
                    <a:pt x="278" y="7372"/>
                    <a:pt x="335" y="7359"/>
                    <a:pt x="397" y="7336"/>
                  </a:cubicBezTo>
                  <a:cubicBezTo>
                    <a:pt x="817" y="7185"/>
                    <a:pt x="3033" y="6123"/>
                    <a:pt x="1622" y="1278"/>
                  </a:cubicBezTo>
                  <a:cubicBezTo>
                    <a:pt x="1357" y="369"/>
                    <a:pt x="1031" y="0"/>
                    <a:pt x="6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6"/>
            <p:cNvSpPr/>
            <p:nvPr/>
          </p:nvSpPr>
          <p:spPr>
            <a:xfrm>
              <a:off x="2349025" y="4840025"/>
              <a:ext cx="93775" cy="39425"/>
            </a:xfrm>
            <a:custGeom>
              <a:avLst/>
              <a:gdLst/>
              <a:ahLst/>
              <a:cxnLst/>
              <a:rect l="l" t="t" r="r" b="b"/>
              <a:pathLst>
                <a:path w="3751" h="1577" extrusionOk="0">
                  <a:moveTo>
                    <a:pt x="2692" y="0"/>
                  </a:moveTo>
                  <a:cubicBezTo>
                    <a:pt x="2057" y="0"/>
                    <a:pt x="1152" y="128"/>
                    <a:pt x="492" y="563"/>
                  </a:cubicBezTo>
                  <a:cubicBezTo>
                    <a:pt x="385" y="632"/>
                    <a:pt x="287" y="719"/>
                    <a:pt x="196" y="807"/>
                  </a:cubicBezTo>
                  <a:cubicBezTo>
                    <a:pt x="107" y="1115"/>
                    <a:pt x="42" y="1391"/>
                    <a:pt x="1" y="1576"/>
                  </a:cubicBezTo>
                  <a:cubicBezTo>
                    <a:pt x="162" y="1394"/>
                    <a:pt x="286" y="1238"/>
                    <a:pt x="477" y="1060"/>
                  </a:cubicBezTo>
                  <a:cubicBezTo>
                    <a:pt x="755" y="804"/>
                    <a:pt x="1234" y="591"/>
                    <a:pt x="1657" y="429"/>
                  </a:cubicBezTo>
                  <a:cubicBezTo>
                    <a:pt x="2013" y="295"/>
                    <a:pt x="2439" y="211"/>
                    <a:pt x="2707" y="187"/>
                  </a:cubicBezTo>
                  <a:cubicBezTo>
                    <a:pt x="2774" y="182"/>
                    <a:pt x="2841" y="179"/>
                    <a:pt x="2906" y="179"/>
                  </a:cubicBezTo>
                  <a:cubicBezTo>
                    <a:pt x="3034" y="179"/>
                    <a:pt x="3149" y="188"/>
                    <a:pt x="3221" y="198"/>
                  </a:cubicBezTo>
                  <a:cubicBezTo>
                    <a:pt x="3348" y="217"/>
                    <a:pt x="3433" y="224"/>
                    <a:pt x="3487" y="224"/>
                  </a:cubicBezTo>
                  <a:cubicBezTo>
                    <a:pt x="3750" y="224"/>
                    <a:pt x="3260" y="44"/>
                    <a:pt x="3260" y="44"/>
                  </a:cubicBezTo>
                  <a:cubicBezTo>
                    <a:pt x="3125" y="18"/>
                    <a:pt x="2927" y="0"/>
                    <a:pt x="2692" y="0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6"/>
            <p:cNvSpPr/>
            <p:nvPr/>
          </p:nvSpPr>
          <p:spPr>
            <a:xfrm>
              <a:off x="2422375" y="4841000"/>
              <a:ext cx="175275" cy="131325"/>
            </a:xfrm>
            <a:custGeom>
              <a:avLst/>
              <a:gdLst/>
              <a:ahLst/>
              <a:cxnLst/>
              <a:rect l="l" t="t" r="r" b="b"/>
              <a:pathLst>
                <a:path w="7011" h="5253" extrusionOk="0">
                  <a:moveTo>
                    <a:pt x="320" y="1"/>
                  </a:moveTo>
                  <a:cubicBezTo>
                    <a:pt x="77" y="1"/>
                    <a:pt x="0" y="158"/>
                    <a:pt x="272" y="158"/>
                  </a:cubicBezTo>
                  <a:cubicBezTo>
                    <a:pt x="579" y="159"/>
                    <a:pt x="2437" y="1346"/>
                    <a:pt x="3707" y="2241"/>
                  </a:cubicBezTo>
                  <a:cubicBezTo>
                    <a:pt x="4976" y="3136"/>
                    <a:pt x="6053" y="4949"/>
                    <a:pt x="6156" y="5188"/>
                  </a:cubicBezTo>
                  <a:cubicBezTo>
                    <a:pt x="6177" y="5234"/>
                    <a:pt x="6221" y="5253"/>
                    <a:pt x="6280" y="5253"/>
                  </a:cubicBezTo>
                  <a:cubicBezTo>
                    <a:pt x="6524" y="5253"/>
                    <a:pt x="7011" y="4934"/>
                    <a:pt x="7011" y="4934"/>
                  </a:cubicBezTo>
                  <a:cubicBezTo>
                    <a:pt x="6795" y="3101"/>
                    <a:pt x="3974" y="1343"/>
                    <a:pt x="2596" y="708"/>
                  </a:cubicBezTo>
                  <a:cubicBezTo>
                    <a:pt x="1216" y="74"/>
                    <a:pt x="423" y="10"/>
                    <a:pt x="423" y="10"/>
                  </a:cubicBezTo>
                  <a:cubicBezTo>
                    <a:pt x="386" y="4"/>
                    <a:pt x="352" y="1"/>
                    <a:pt x="320" y="1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6"/>
            <p:cNvSpPr/>
            <p:nvPr/>
          </p:nvSpPr>
          <p:spPr>
            <a:xfrm>
              <a:off x="2311275" y="4884200"/>
              <a:ext cx="273350" cy="292175"/>
            </a:xfrm>
            <a:custGeom>
              <a:avLst/>
              <a:gdLst/>
              <a:ahLst/>
              <a:cxnLst/>
              <a:rect l="l" t="t" r="r" b="b"/>
              <a:pathLst>
                <a:path w="10934" h="11687" extrusionOk="0">
                  <a:moveTo>
                    <a:pt x="2676" y="0"/>
                  </a:moveTo>
                  <a:cubicBezTo>
                    <a:pt x="2092" y="0"/>
                    <a:pt x="1370" y="378"/>
                    <a:pt x="1370" y="378"/>
                  </a:cubicBezTo>
                  <a:cubicBezTo>
                    <a:pt x="1370" y="378"/>
                    <a:pt x="896" y="2097"/>
                    <a:pt x="844" y="2369"/>
                  </a:cubicBezTo>
                  <a:cubicBezTo>
                    <a:pt x="792" y="2642"/>
                    <a:pt x="116" y="6433"/>
                    <a:pt x="76" y="6922"/>
                  </a:cubicBezTo>
                  <a:cubicBezTo>
                    <a:pt x="38" y="7411"/>
                    <a:pt x="1" y="7669"/>
                    <a:pt x="385" y="9192"/>
                  </a:cubicBezTo>
                  <a:cubicBezTo>
                    <a:pt x="767" y="10702"/>
                    <a:pt x="1271" y="11545"/>
                    <a:pt x="1376" y="11545"/>
                  </a:cubicBezTo>
                  <a:cubicBezTo>
                    <a:pt x="1377" y="11545"/>
                    <a:pt x="1377" y="11545"/>
                    <a:pt x="1378" y="11545"/>
                  </a:cubicBezTo>
                  <a:cubicBezTo>
                    <a:pt x="1479" y="11530"/>
                    <a:pt x="1445" y="11293"/>
                    <a:pt x="1445" y="11293"/>
                  </a:cubicBezTo>
                  <a:cubicBezTo>
                    <a:pt x="1322" y="7299"/>
                    <a:pt x="2206" y="3457"/>
                    <a:pt x="2206" y="3457"/>
                  </a:cubicBezTo>
                  <a:cubicBezTo>
                    <a:pt x="1660" y="3206"/>
                    <a:pt x="1201" y="2476"/>
                    <a:pt x="1201" y="2476"/>
                  </a:cubicBezTo>
                  <a:cubicBezTo>
                    <a:pt x="1201" y="2476"/>
                    <a:pt x="1203" y="2165"/>
                    <a:pt x="1875" y="1980"/>
                  </a:cubicBezTo>
                  <a:cubicBezTo>
                    <a:pt x="1969" y="1954"/>
                    <a:pt x="2055" y="1942"/>
                    <a:pt x="2133" y="1942"/>
                  </a:cubicBezTo>
                  <a:cubicBezTo>
                    <a:pt x="2617" y="1942"/>
                    <a:pt x="2818" y="2376"/>
                    <a:pt x="2847" y="2517"/>
                  </a:cubicBezTo>
                  <a:cubicBezTo>
                    <a:pt x="2880" y="2681"/>
                    <a:pt x="2738" y="3593"/>
                    <a:pt x="2645" y="3873"/>
                  </a:cubicBezTo>
                  <a:cubicBezTo>
                    <a:pt x="2555" y="4154"/>
                    <a:pt x="2320" y="4333"/>
                    <a:pt x="2266" y="4720"/>
                  </a:cubicBezTo>
                  <a:cubicBezTo>
                    <a:pt x="2212" y="5108"/>
                    <a:pt x="2379" y="5894"/>
                    <a:pt x="2536" y="5907"/>
                  </a:cubicBezTo>
                  <a:cubicBezTo>
                    <a:pt x="2546" y="5908"/>
                    <a:pt x="2556" y="5909"/>
                    <a:pt x="2567" y="5909"/>
                  </a:cubicBezTo>
                  <a:cubicBezTo>
                    <a:pt x="2735" y="5909"/>
                    <a:pt x="3053" y="5808"/>
                    <a:pt x="3433" y="5265"/>
                  </a:cubicBezTo>
                  <a:cubicBezTo>
                    <a:pt x="3838" y="4687"/>
                    <a:pt x="3735" y="4689"/>
                    <a:pt x="3644" y="4083"/>
                  </a:cubicBezTo>
                  <a:cubicBezTo>
                    <a:pt x="3556" y="3475"/>
                    <a:pt x="3732" y="2723"/>
                    <a:pt x="3732" y="2723"/>
                  </a:cubicBezTo>
                  <a:cubicBezTo>
                    <a:pt x="3732" y="2723"/>
                    <a:pt x="3833" y="2396"/>
                    <a:pt x="4500" y="2396"/>
                  </a:cubicBezTo>
                  <a:cubicBezTo>
                    <a:pt x="4621" y="2396"/>
                    <a:pt x="4760" y="2407"/>
                    <a:pt x="4920" y="2432"/>
                  </a:cubicBezTo>
                  <a:cubicBezTo>
                    <a:pt x="5968" y="2598"/>
                    <a:pt x="6869" y="3570"/>
                    <a:pt x="6869" y="3570"/>
                  </a:cubicBezTo>
                  <a:cubicBezTo>
                    <a:pt x="6696" y="3759"/>
                    <a:pt x="6126" y="3809"/>
                    <a:pt x="5569" y="3809"/>
                  </a:cubicBezTo>
                  <a:cubicBezTo>
                    <a:pt x="4935" y="3809"/>
                    <a:pt x="4317" y="3744"/>
                    <a:pt x="4317" y="3744"/>
                  </a:cubicBezTo>
                  <a:cubicBezTo>
                    <a:pt x="4240" y="4877"/>
                    <a:pt x="3419" y="7732"/>
                    <a:pt x="3079" y="8789"/>
                  </a:cubicBezTo>
                  <a:cubicBezTo>
                    <a:pt x="2741" y="9845"/>
                    <a:pt x="1975" y="11606"/>
                    <a:pt x="2084" y="11684"/>
                  </a:cubicBezTo>
                  <a:cubicBezTo>
                    <a:pt x="2087" y="11686"/>
                    <a:pt x="2092" y="11687"/>
                    <a:pt x="2099" y="11687"/>
                  </a:cubicBezTo>
                  <a:cubicBezTo>
                    <a:pt x="2345" y="11687"/>
                    <a:pt x="4958" y="10419"/>
                    <a:pt x="5899" y="9777"/>
                  </a:cubicBezTo>
                  <a:cubicBezTo>
                    <a:pt x="6866" y="9116"/>
                    <a:pt x="8572" y="7808"/>
                    <a:pt x="9546" y="6611"/>
                  </a:cubicBezTo>
                  <a:cubicBezTo>
                    <a:pt x="10519" y="5414"/>
                    <a:pt x="10934" y="3304"/>
                    <a:pt x="10934" y="3304"/>
                  </a:cubicBezTo>
                  <a:lnTo>
                    <a:pt x="10934" y="3304"/>
                  </a:lnTo>
                  <a:cubicBezTo>
                    <a:pt x="10864" y="3311"/>
                    <a:pt x="10795" y="3314"/>
                    <a:pt x="10727" y="3314"/>
                  </a:cubicBezTo>
                  <a:cubicBezTo>
                    <a:pt x="9402" y="3314"/>
                    <a:pt x="8399" y="2055"/>
                    <a:pt x="8007" y="1641"/>
                  </a:cubicBezTo>
                  <a:cubicBezTo>
                    <a:pt x="7611" y="1223"/>
                    <a:pt x="5529" y="570"/>
                    <a:pt x="4910" y="570"/>
                  </a:cubicBezTo>
                  <a:cubicBezTo>
                    <a:pt x="4888" y="570"/>
                    <a:pt x="4867" y="571"/>
                    <a:pt x="4849" y="572"/>
                  </a:cubicBezTo>
                  <a:cubicBezTo>
                    <a:pt x="4791" y="578"/>
                    <a:pt x="4731" y="580"/>
                    <a:pt x="4671" y="580"/>
                  </a:cubicBezTo>
                  <a:cubicBezTo>
                    <a:pt x="4180" y="580"/>
                    <a:pt x="3613" y="409"/>
                    <a:pt x="3111" y="104"/>
                  </a:cubicBezTo>
                  <a:cubicBezTo>
                    <a:pt x="2989" y="29"/>
                    <a:pt x="2838" y="0"/>
                    <a:pt x="26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6"/>
            <p:cNvSpPr/>
            <p:nvPr/>
          </p:nvSpPr>
          <p:spPr>
            <a:xfrm>
              <a:off x="2311300" y="4979575"/>
              <a:ext cx="45875" cy="193275"/>
            </a:xfrm>
            <a:custGeom>
              <a:avLst/>
              <a:gdLst/>
              <a:ahLst/>
              <a:cxnLst/>
              <a:rect l="l" t="t" r="r" b="b"/>
              <a:pathLst>
                <a:path w="1835" h="7731" extrusionOk="0">
                  <a:moveTo>
                    <a:pt x="585" y="1"/>
                  </a:moveTo>
                  <a:cubicBezTo>
                    <a:pt x="371" y="1219"/>
                    <a:pt x="101" y="2802"/>
                    <a:pt x="77" y="3107"/>
                  </a:cubicBezTo>
                  <a:cubicBezTo>
                    <a:pt x="38" y="3596"/>
                    <a:pt x="1" y="3854"/>
                    <a:pt x="385" y="5377"/>
                  </a:cubicBezTo>
                  <a:cubicBezTo>
                    <a:pt x="767" y="6887"/>
                    <a:pt x="1272" y="7730"/>
                    <a:pt x="1377" y="7730"/>
                  </a:cubicBezTo>
                  <a:cubicBezTo>
                    <a:pt x="1378" y="7730"/>
                    <a:pt x="1379" y="7730"/>
                    <a:pt x="1379" y="7730"/>
                  </a:cubicBezTo>
                  <a:cubicBezTo>
                    <a:pt x="1479" y="7715"/>
                    <a:pt x="1446" y="7478"/>
                    <a:pt x="1446" y="7478"/>
                  </a:cubicBezTo>
                  <a:cubicBezTo>
                    <a:pt x="1378" y="5303"/>
                    <a:pt x="1610" y="3176"/>
                    <a:pt x="1835" y="1687"/>
                  </a:cubicBezTo>
                  <a:cubicBezTo>
                    <a:pt x="1337" y="1264"/>
                    <a:pt x="948" y="722"/>
                    <a:pt x="647" y="130"/>
                  </a:cubicBezTo>
                  <a:cubicBezTo>
                    <a:pt x="625" y="88"/>
                    <a:pt x="606" y="43"/>
                    <a:pt x="5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6"/>
            <p:cNvSpPr/>
            <p:nvPr/>
          </p:nvSpPr>
          <p:spPr>
            <a:xfrm>
              <a:off x="2360675" y="4955825"/>
              <a:ext cx="224000" cy="220550"/>
            </a:xfrm>
            <a:custGeom>
              <a:avLst/>
              <a:gdLst/>
              <a:ahLst/>
              <a:cxnLst/>
              <a:rect l="l" t="t" r="r" b="b"/>
              <a:pathLst>
                <a:path w="8960" h="8822" extrusionOk="0">
                  <a:moveTo>
                    <a:pt x="7372" y="1"/>
                  </a:moveTo>
                  <a:cubicBezTo>
                    <a:pt x="7346" y="152"/>
                    <a:pt x="7312" y="304"/>
                    <a:pt x="7261" y="451"/>
                  </a:cubicBezTo>
                  <a:cubicBezTo>
                    <a:pt x="7090" y="947"/>
                    <a:pt x="6771" y="1401"/>
                    <a:pt x="6423" y="1788"/>
                  </a:cubicBezTo>
                  <a:cubicBezTo>
                    <a:pt x="5700" y="2593"/>
                    <a:pt x="4703" y="3070"/>
                    <a:pt x="3667" y="3340"/>
                  </a:cubicBezTo>
                  <a:cubicBezTo>
                    <a:pt x="3242" y="3450"/>
                    <a:pt x="2796" y="3512"/>
                    <a:pt x="2352" y="3512"/>
                  </a:cubicBezTo>
                  <a:cubicBezTo>
                    <a:pt x="2170" y="3512"/>
                    <a:pt x="1987" y="3501"/>
                    <a:pt x="1807" y="3479"/>
                  </a:cubicBezTo>
                  <a:cubicBezTo>
                    <a:pt x="1553" y="4449"/>
                    <a:pt x="1270" y="5403"/>
                    <a:pt x="1104" y="5924"/>
                  </a:cubicBezTo>
                  <a:cubicBezTo>
                    <a:pt x="766" y="6980"/>
                    <a:pt x="0" y="8741"/>
                    <a:pt x="109" y="8819"/>
                  </a:cubicBezTo>
                  <a:cubicBezTo>
                    <a:pt x="112" y="8821"/>
                    <a:pt x="117" y="8822"/>
                    <a:pt x="124" y="8822"/>
                  </a:cubicBezTo>
                  <a:cubicBezTo>
                    <a:pt x="371" y="8822"/>
                    <a:pt x="2983" y="7554"/>
                    <a:pt x="3924" y="6912"/>
                  </a:cubicBezTo>
                  <a:cubicBezTo>
                    <a:pt x="4892" y="6252"/>
                    <a:pt x="6597" y="4944"/>
                    <a:pt x="7571" y="3746"/>
                  </a:cubicBezTo>
                  <a:cubicBezTo>
                    <a:pt x="8544" y="2549"/>
                    <a:pt x="8960" y="439"/>
                    <a:pt x="8960" y="439"/>
                  </a:cubicBezTo>
                  <a:lnTo>
                    <a:pt x="8960" y="439"/>
                  </a:lnTo>
                  <a:cubicBezTo>
                    <a:pt x="8890" y="446"/>
                    <a:pt x="8821" y="449"/>
                    <a:pt x="8753" y="449"/>
                  </a:cubicBezTo>
                  <a:cubicBezTo>
                    <a:pt x="8238" y="449"/>
                    <a:pt x="7773" y="258"/>
                    <a:pt x="73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6"/>
            <p:cNvSpPr/>
            <p:nvPr/>
          </p:nvSpPr>
          <p:spPr>
            <a:xfrm>
              <a:off x="2311300" y="4919825"/>
              <a:ext cx="286425" cy="256550"/>
            </a:xfrm>
            <a:custGeom>
              <a:avLst/>
              <a:gdLst/>
              <a:ahLst/>
              <a:cxnLst/>
              <a:rect l="l" t="t" r="r" b="b"/>
              <a:pathLst>
                <a:path w="11457" h="10262" extrusionOk="0">
                  <a:moveTo>
                    <a:pt x="2221" y="1"/>
                  </a:moveTo>
                  <a:cubicBezTo>
                    <a:pt x="2118" y="1"/>
                    <a:pt x="2009" y="14"/>
                    <a:pt x="1894" y="46"/>
                  </a:cubicBezTo>
                  <a:cubicBezTo>
                    <a:pt x="1450" y="169"/>
                    <a:pt x="1128" y="421"/>
                    <a:pt x="919" y="642"/>
                  </a:cubicBezTo>
                  <a:cubicBezTo>
                    <a:pt x="883" y="783"/>
                    <a:pt x="856" y="892"/>
                    <a:pt x="846" y="946"/>
                  </a:cubicBezTo>
                  <a:cubicBezTo>
                    <a:pt x="837" y="990"/>
                    <a:pt x="812" y="1122"/>
                    <a:pt x="777" y="1317"/>
                  </a:cubicBezTo>
                  <a:cubicBezTo>
                    <a:pt x="976" y="1625"/>
                    <a:pt x="1331" y="2105"/>
                    <a:pt x="1714" y="2281"/>
                  </a:cubicBezTo>
                  <a:cubicBezTo>
                    <a:pt x="1714" y="2281"/>
                    <a:pt x="1058" y="5330"/>
                    <a:pt x="1109" y="8903"/>
                  </a:cubicBezTo>
                  <a:cubicBezTo>
                    <a:pt x="1109" y="8903"/>
                    <a:pt x="427" y="7033"/>
                    <a:pt x="127" y="5118"/>
                  </a:cubicBezTo>
                  <a:cubicBezTo>
                    <a:pt x="99" y="5295"/>
                    <a:pt x="82" y="5428"/>
                    <a:pt x="77" y="5497"/>
                  </a:cubicBezTo>
                  <a:cubicBezTo>
                    <a:pt x="37" y="5986"/>
                    <a:pt x="1" y="6244"/>
                    <a:pt x="386" y="7767"/>
                  </a:cubicBezTo>
                  <a:cubicBezTo>
                    <a:pt x="768" y="9277"/>
                    <a:pt x="1273" y="10120"/>
                    <a:pt x="1378" y="10120"/>
                  </a:cubicBezTo>
                  <a:cubicBezTo>
                    <a:pt x="1379" y="10120"/>
                    <a:pt x="1380" y="10120"/>
                    <a:pt x="1380" y="10120"/>
                  </a:cubicBezTo>
                  <a:cubicBezTo>
                    <a:pt x="1480" y="10105"/>
                    <a:pt x="1447" y="9868"/>
                    <a:pt x="1447" y="9868"/>
                  </a:cubicBezTo>
                  <a:cubicBezTo>
                    <a:pt x="1324" y="5874"/>
                    <a:pt x="2207" y="2032"/>
                    <a:pt x="2207" y="2032"/>
                  </a:cubicBezTo>
                  <a:cubicBezTo>
                    <a:pt x="1663" y="1781"/>
                    <a:pt x="1202" y="1051"/>
                    <a:pt x="1202" y="1051"/>
                  </a:cubicBezTo>
                  <a:cubicBezTo>
                    <a:pt x="1202" y="1051"/>
                    <a:pt x="1205" y="740"/>
                    <a:pt x="1877" y="555"/>
                  </a:cubicBezTo>
                  <a:cubicBezTo>
                    <a:pt x="1971" y="529"/>
                    <a:pt x="2057" y="517"/>
                    <a:pt x="2135" y="517"/>
                  </a:cubicBezTo>
                  <a:cubicBezTo>
                    <a:pt x="2619" y="517"/>
                    <a:pt x="2820" y="951"/>
                    <a:pt x="2848" y="1092"/>
                  </a:cubicBezTo>
                  <a:cubicBezTo>
                    <a:pt x="2882" y="1256"/>
                    <a:pt x="2740" y="2168"/>
                    <a:pt x="2647" y="2448"/>
                  </a:cubicBezTo>
                  <a:cubicBezTo>
                    <a:pt x="2556" y="2729"/>
                    <a:pt x="2322" y="2908"/>
                    <a:pt x="2268" y="3295"/>
                  </a:cubicBezTo>
                  <a:cubicBezTo>
                    <a:pt x="2213" y="3683"/>
                    <a:pt x="2381" y="4469"/>
                    <a:pt x="2539" y="4482"/>
                  </a:cubicBezTo>
                  <a:cubicBezTo>
                    <a:pt x="2548" y="4483"/>
                    <a:pt x="2558" y="4484"/>
                    <a:pt x="2569" y="4484"/>
                  </a:cubicBezTo>
                  <a:cubicBezTo>
                    <a:pt x="2737" y="4484"/>
                    <a:pt x="3055" y="4383"/>
                    <a:pt x="3435" y="3840"/>
                  </a:cubicBezTo>
                  <a:cubicBezTo>
                    <a:pt x="3840" y="3262"/>
                    <a:pt x="3736" y="3264"/>
                    <a:pt x="3646" y="2658"/>
                  </a:cubicBezTo>
                  <a:cubicBezTo>
                    <a:pt x="3558" y="2050"/>
                    <a:pt x="3734" y="1298"/>
                    <a:pt x="3734" y="1298"/>
                  </a:cubicBezTo>
                  <a:cubicBezTo>
                    <a:pt x="3734" y="1298"/>
                    <a:pt x="3834" y="971"/>
                    <a:pt x="4502" y="971"/>
                  </a:cubicBezTo>
                  <a:cubicBezTo>
                    <a:pt x="4623" y="971"/>
                    <a:pt x="4762" y="982"/>
                    <a:pt x="4923" y="1007"/>
                  </a:cubicBezTo>
                  <a:cubicBezTo>
                    <a:pt x="5970" y="1173"/>
                    <a:pt x="6872" y="2145"/>
                    <a:pt x="6872" y="2145"/>
                  </a:cubicBezTo>
                  <a:cubicBezTo>
                    <a:pt x="6698" y="2334"/>
                    <a:pt x="6128" y="2384"/>
                    <a:pt x="5570" y="2384"/>
                  </a:cubicBezTo>
                  <a:cubicBezTo>
                    <a:pt x="4937" y="2384"/>
                    <a:pt x="4319" y="2319"/>
                    <a:pt x="4319" y="2319"/>
                  </a:cubicBezTo>
                  <a:cubicBezTo>
                    <a:pt x="4242" y="3452"/>
                    <a:pt x="3421" y="6307"/>
                    <a:pt x="3081" y="7364"/>
                  </a:cubicBezTo>
                  <a:cubicBezTo>
                    <a:pt x="2743" y="8420"/>
                    <a:pt x="1976" y="10181"/>
                    <a:pt x="2086" y="10259"/>
                  </a:cubicBezTo>
                  <a:cubicBezTo>
                    <a:pt x="2089" y="10261"/>
                    <a:pt x="2094" y="10262"/>
                    <a:pt x="2101" y="10262"/>
                  </a:cubicBezTo>
                  <a:cubicBezTo>
                    <a:pt x="2347" y="10262"/>
                    <a:pt x="4960" y="8994"/>
                    <a:pt x="5900" y="8352"/>
                  </a:cubicBezTo>
                  <a:cubicBezTo>
                    <a:pt x="6868" y="7692"/>
                    <a:pt x="8559" y="6371"/>
                    <a:pt x="9547" y="5186"/>
                  </a:cubicBezTo>
                  <a:cubicBezTo>
                    <a:pt x="10663" y="3851"/>
                    <a:pt x="11383" y="1973"/>
                    <a:pt x="11457" y="1781"/>
                  </a:cubicBezTo>
                  <a:lnTo>
                    <a:pt x="11457" y="1781"/>
                  </a:lnTo>
                  <a:cubicBezTo>
                    <a:pt x="11388" y="1817"/>
                    <a:pt x="11315" y="1850"/>
                    <a:pt x="11237" y="1876"/>
                  </a:cubicBezTo>
                  <a:cubicBezTo>
                    <a:pt x="11017" y="1948"/>
                    <a:pt x="10793" y="2000"/>
                    <a:pt x="10563" y="2000"/>
                  </a:cubicBezTo>
                  <a:cubicBezTo>
                    <a:pt x="10495" y="2000"/>
                    <a:pt x="10426" y="1996"/>
                    <a:pt x="10357" y="1986"/>
                  </a:cubicBezTo>
                  <a:cubicBezTo>
                    <a:pt x="10286" y="1975"/>
                    <a:pt x="10219" y="1960"/>
                    <a:pt x="10152" y="1941"/>
                  </a:cubicBezTo>
                  <a:cubicBezTo>
                    <a:pt x="10125" y="2154"/>
                    <a:pt x="10090" y="2382"/>
                    <a:pt x="10044" y="2592"/>
                  </a:cubicBezTo>
                  <a:cubicBezTo>
                    <a:pt x="10044" y="2592"/>
                    <a:pt x="9768" y="4129"/>
                    <a:pt x="8358" y="5597"/>
                  </a:cubicBezTo>
                  <a:cubicBezTo>
                    <a:pt x="6948" y="7067"/>
                    <a:pt x="2963" y="9375"/>
                    <a:pt x="2963" y="9375"/>
                  </a:cubicBezTo>
                  <a:cubicBezTo>
                    <a:pt x="2963" y="9375"/>
                    <a:pt x="4485" y="5008"/>
                    <a:pt x="4818" y="2975"/>
                  </a:cubicBezTo>
                  <a:cubicBezTo>
                    <a:pt x="4818" y="2975"/>
                    <a:pt x="4826" y="2975"/>
                    <a:pt x="4841" y="2975"/>
                  </a:cubicBezTo>
                  <a:cubicBezTo>
                    <a:pt x="5068" y="2975"/>
                    <a:pt x="6949" y="2952"/>
                    <a:pt x="7739" y="2214"/>
                  </a:cubicBezTo>
                  <a:cubicBezTo>
                    <a:pt x="7739" y="2214"/>
                    <a:pt x="6807" y="928"/>
                    <a:pt x="5591" y="553"/>
                  </a:cubicBezTo>
                  <a:cubicBezTo>
                    <a:pt x="5231" y="441"/>
                    <a:pt x="4884" y="402"/>
                    <a:pt x="4576" y="402"/>
                  </a:cubicBezTo>
                  <a:cubicBezTo>
                    <a:pt x="3844" y="402"/>
                    <a:pt x="3324" y="622"/>
                    <a:pt x="3324" y="622"/>
                  </a:cubicBezTo>
                  <a:cubicBezTo>
                    <a:pt x="3324" y="622"/>
                    <a:pt x="2912" y="1"/>
                    <a:pt x="2221" y="1"/>
                  </a:cubicBezTo>
                  <a:close/>
                </a:path>
              </a:pathLst>
            </a:custGeom>
            <a:solidFill>
              <a:srgbClr val="BBD7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6"/>
            <p:cNvSpPr/>
            <p:nvPr/>
          </p:nvSpPr>
          <p:spPr>
            <a:xfrm>
              <a:off x="2343050" y="4875225"/>
              <a:ext cx="254975" cy="98750"/>
            </a:xfrm>
            <a:custGeom>
              <a:avLst/>
              <a:gdLst/>
              <a:ahLst/>
              <a:cxnLst/>
              <a:rect l="l" t="t" r="r" b="b"/>
              <a:pathLst>
                <a:path w="10199" h="3950" extrusionOk="0">
                  <a:moveTo>
                    <a:pt x="1660" y="36"/>
                  </a:moveTo>
                  <a:cubicBezTo>
                    <a:pt x="1658" y="36"/>
                    <a:pt x="1656" y="36"/>
                    <a:pt x="1653" y="36"/>
                  </a:cubicBezTo>
                  <a:cubicBezTo>
                    <a:pt x="1362" y="45"/>
                    <a:pt x="802" y="1"/>
                    <a:pt x="194" y="378"/>
                  </a:cubicBezTo>
                  <a:cubicBezTo>
                    <a:pt x="194" y="378"/>
                    <a:pt x="185" y="388"/>
                    <a:pt x="1" y="1086"/>
                  </a:cubicBezTo>
                  <a:cubicBezTo>
                    <a:pt x="1" y="1086"/>
                    <a:pt x="593" y="663"/>
                    <a:pt x="1198" y="642"/>
                  </a:cubicBezTo>
                  <a:cubicBezTo>
                    <a:pt x="1208" y="642"/>
                    <a:pt x="1219" y="642"/>
                    <a:pt x="1229" y="642"/>
                  </a:cubicBezTo>
                  <a:cubicBezTo>
                    <a:pt x="1823" y="642"/>
                    <a:pt x="2399" y="1211"/>
                    <a:pt x="2597" y="1296"/>
                  </a:cubicBezTo>
                  <a:cubicBezTo>
                    <a:pt x="2640" y="1315"/>
                    <a:pt x="2686" y="1323"/>
                    <a:pt x="2739" y="1323"/>
                  </a:cubicBezTo>
                  <a:cubicBezTo>
                    <a:pt x="2934" y="1323"/>
                    <a:pt x="3218" y="1211"/>
                    <a:pt x="3751" y="1097"/>
                  </a:cubicBezTo>
                  <a:cubicBezTo>
                    <a:pt x="3862" y="1074"/>
                    <a:pt x="3977" y="1063"/>
                    <a:pt x="4092" y="1063"/>
                  </a:cubicBezTo>
                  <a:cubicBezTo>
                    <a:pt x="4677" y="1063"/>
                    <a:pt x="5284" y="1350"/>
                    <a:pt x="5618" y="1732"/>
                  </a:cubicBezTo>
                  <a:cubicBezTo>
                    <a:pt x="6018" y="2189"/>
                    <a:pt x="7050" y="3147"/>
                    <a:pt x="7849" y="3550"/>
                  </a:cubicBezTo>
                  <a:cubicBezTo>
                    <a:pt x="8340" y="3799"/>
                    <a:pt x="9050" y="3949"/>
                    <a:pt x="9552" y="3949"/>
                  </a:cubicBezTo>
                  <a:cubicBezTo>
                    <a:pt x="9867" y="3949"/>
                    <a:pt x="10101" y="3890"/>
                    <a:pt x="10149" y="3759"/>
                  </a:cubicBezTo>
                  <a:cubicBezTo>
                    <a:pt x="10193" y="3642"/>
                    <a:pt x="10198" y="3545"/>
                    <a:pt x="10170" y="3477"/>
                  </a:cubicBezTo>
                  <a:cubicBezTo>
                    <a:pt x="10156" y="3441"/>
                    <a:pt x="10075" y="3437"/>
                    <a:pt x="9945" y="3437"/>
                  </a:cubicBezTo>
                  <a:cubicBezTo>
                    <a:pt x="9913" y="3437"/>
                    <a:pt x="9878" y="3437"/>
                    <a:pt x="9840" y="3437"/>
                  </a:cubicBezTo>
                  <a:cubicBezTo>
                    <a:pt x="9731" y="3437"/>
                    <a:pt x="9599" y="3436"/>
                    <a:pt x="9451" y="3421"/>
                  </a:cubicBezTo>
                  <a:cubicBezTo>
                    <a:pt x="9117" y="3389"/>
                    <a:pt x="8877" y="3381"/>
                    <a:pt x="8501" y="3252"/>
                  </a:cubicBezTo>
                  <a:cubicBezTo>
                    <a:pt x="7730" y="2985"/>
                    <a:pt x="7309" y="2471"/>
                    <a:pt x="6762" y="1965"/>
                  </a:cubicBezTo>
                  <a:cubicBezTo>
                    <a:pt x="6257" y="1500"/>
                    <a:pt x="4910" y="412"/>
                    <a:pt x="4118" y="412"/>
                  </a:cubicBezTo>
                  <a:cubicBezTo>
                    <a:pt x="4050" y="412"/>
                    <a:pt x="3986" y="420"/>
                    <a:pt x="3927" y="437"/>
                  </a:cubicBezTo>
                  <a:cubicBezTo>
                    <a:pt x="3323" y="613"/>
                    <a:pt x="3034" y="822"/>
                    <a:pt x="2822" y="822"/>
                  </a:cubicBezTo>
                  <a:cubicBezTo>
                    <a:pt x="2773" y="822"/>
                    <a:pt x="2728" y="811"/>
                    <a:pt x="2684" y="786"/>
                  </a:cubicBezTo>
                  <a:cubicBezTo>
                    <a:pt x="2452" y="652"/>
                    <a:pt x="1953" y="36"/>
                    <a:pt x="1660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6"/>
            <p:cNvSpPr/>
            <p:nvPr/>
          </p:nvSpPr>
          <p:spPr>
            <a:xfrm>
              <a:off x="2571575" y="4940875"/>
              <a:ext cx="14850" cy="14275"/>
            </a:xfrm>
            <a:custGeom>
              <a:avLst/>
              <a:gdLst/>
              <a:ahLst/>
              <a:cxnLst/>
              <a:rect l="l" t="t" r="r" b="b"/>
              <a:pathLst>
                <a:path w="594" h="571" extrusionOk="0">
                  <a:moveTo>
                    <a:pt x="299" y="0"/>
                  </a:moveTo>
                  <a:cubicBezTo>
                    <a:pt x="151" y="0"/>
                    <a:pt x="26" y="114"/>
                    <a:pt x="13" y="263"/>
                  </a:cubicBezTo>
                  <a:cubicBezTo>
                    <a:pt x="1" y="419"/>
                    <a:pt x="117" y="558"/>
                    <a:pt x="274" y="569"/>
                  </a:cubicBezTo>
                  <a:cubicBezTo>
                    <a:pt x="283" y="570"/>
                    <a:pt x="291" y="570"/>
                    <a:pt x="299" y="570"/>
                  </a:cubicBezTo>
                  <a:cubicBezTo>
                    <a:pt x="445" y="570"/>
                    <a:pt x="570" y="457"/>
                    <a:pt x="581" y="308"/>
                  </a:cubicBezTo>
                  <a:cubicBezTo>
                    <a:pt x="593" y="152"/>
                    <a:pt x="478" y="13"/>
                    <a:pt x="320" y="1"/>
                  </a:cubicBezTo>
                  <a:cubicBezTo>
                    <a:pt x="313" y="0"/>
                    <a:pt x="306" y="0"/>
                    <a:pt x="2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6"/>
            <p:cNvSpPr/>
            <p:nvPr/>
          </p:nvSpPr>
          <p:spPr>
            <a:xfrm>
              <a:off x="2567450" y="4979175"/>
              <a:ext cx="14850" cy="14275"/>
            </a:xfrm>
            <a:custGeom>
              <a:avLst/>
              <a:gdLst/>
              <a:ahLst/>
              <a:cxnLst/>
              <a:rect l="l" t="t" r="r" b="b"/>
              <a:pathLst>
                <a:path w="594" h="571" extrusionOk="0">
                  <a:moveTo>
                    <a:pt x="298" y="1"/>
                  </a:moveTo>
                  <a:cubicBezTo>
                    <a:pt x="150" y="1"/>
                    <a:pt x="23" y="114"/>
                    <a:pt x="13" y="263"/>
                  </a:cubicBezTo>
                  <a:cubicBezTo>
                    <a:pt x="0" y="420"/>
                    <a:pt x="116" y="558"/>
                    <a:pt x="274" y="570"/>
                  </a:cubicBezTo>
                  <a:cubicBezTo>
                    <a:pt x="282" y="570"/>
                    <a:pt x="289" y="571"/>
                    <a:pt x="297" y="571"/>
                  </a:cubicBezTo>
                  <a:cubicBezTo>
                    <a:pt x="443" y="571"/>
                    <a:pt x="570" y="458"/>
                    <a:pt x="581" y="308"/>
                  </a:cubicBezTo>
                  <a:cubicBezTo>
                    <a:pt x="593" y="151"/>
                    <a:pt x="476" y="13"/>
                    <a:pt x="319" y="1"/>
                  </a:cubicBezTo>
                  <a:cubicBezTo>
                    <a:pt x="312" y="1"/>
                    <a:pt x="305" y="1"/>
                    <a:pt x="29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2" name="Google Shape;742;p36"/>
          <p:cNvGrpSpPr/>
          <p:nvPr/>
        </p:nvGrpSpPr>
        <p:grpSpPr>
          <a:xfrm>
            <a:off x="1316242" y="3373019"/>
            <a:ext cx="1317047" cy="1388946"/>
            <a:chOff x="4964350" y="4672750"/>
            <a:chExt cx="468350" cy="493900"/>
          </a:xfrm>
        </p:grpSpPr>
        <p:sp>
          <p:nvSpPr>
            <p:cNvPr id="743" name="Google Shape;743;p36"/>
            <p:cNvSpPr/>
            <p:nvPr/>
          </p:nvSpPr>
          <p:spPr>
            <a:xfrm>
              <a:off x="5020800" y="5092950"/>
              <a:ext cx="359650" cy="73700"/>
            </a:xfrm>
            <a:custGeom>
              <a:avLst/>
              <a:gdLst/>
              <a:ahLst/>
              <a:cxnLst/>
              <a:rect l="l" t="t" r="r" b="b"/>
              <a:pathLst>
                <a:path w="14386" h="2948" extrusionOk="0">
                  <a:moveTo>
                    <a:pt x="7193" y="1"/>
                  </a:moveTo>
                  <a:cubicBezTo>
                    <a:pt x="3221" y="1"/>
                    <a:pt x="1" y="660"/>
                    <a:pt x="1" y="1475"/>
                  </a:cubicBezTo>
                  <a:cubicBezTo>
                    <a:pt x="1" y="2288"/>
                    <a:pt x="3221" y="2948"/>
                    <a:pt x="7193" y="2948"/>
                  </a:cubicBezTo>
                  <a:cubicBezTo>
                    <a:pt x="11165" y="2948"/>
                    <a:pt x="14385" y="2288"/>
                    <a:pt x="14385" y="1475"/>
                  </a:cubicBezTo>
                  <a:cubicBezTo>
                    <a:pt x="14385" y="661"/>
                    <a:pt x="11165" y="1"/>
                    <a:pt x="7193" y="1"/>
                  </a:cubicBezTo>
                  <a:close/>
                </a:path>
              </a:pathLst>
            </a:custGeom>
            <a:solidFill>
              <a:srgbClr val="717592">
                <a:alpha val="27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6"/>
            <p:cNvSpPr/>
            <p:nvPr/>
          </p:nvSpPr>
          <p:spPr>
            <a:xfrm>
              <a:off x="5090700" y="5078925"/>
              <a:ext cx="215675" cy="66500"/>
            </a:xfrm>
            <a:custGeom>
              <a:avLst/>
              <a:gdLst/>
              <a:ahLst/>
              <a:cxnLst/>
              <a:rect l="l" t="t" r="r" b="b"/>
              <a:pathLst>
                <a:path w="8627" h="2660" extrusionOk="0">
                  <a:moveTo>
                    <a:pt x="119" y="1"/>
                  </a:moveTo>
                  <a:cubicBezTo>
                    <a:pt x="119" y="1"/>
                    <a:pt x="0" y="1244"/>
                    <a:pt x="119" y="1449"/>
                  </a:cubicBezTo>
                  <a:cubicBezTo>
                    <a:pt x="239" y="1654"/>
                    <a:pt x="1537" y="2660"/>
                    <a:pt x="4313" y="2660"/>
                  </a:cubicBezTo>
                  <a:cubicBezTo>
                    <a:pt x="7091" y="2660"/>
                    <a:pt x="8389" y="1654"/>
                    <a:pt x="8508" y="1449"/>
                  </a:cubicBezTo>
                  <a:cubicBezTo>
                    <a:pt x="8627" y="1246"/>
                    <a:pt x="8508" y="1"/>
                    <a:pt x="8508" y="1"/>
                  </a:cubicBezTo>
                  <a:lnTo>
                    <a:pt x="4313" y="410"/>
                  </a:lnTo>
                  <a:lnTo>
                    <a:pt x="11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6"/>
            <p:cNvSpPr/>
            <p:nvPr/>
          </p:nvSpPr>
          <p:spPr>
            <a:xfrm>
              <a:off x="4964350" y="4704800"/>
              <a:ext cx="468350" cy="407425"/>
            </a:xfrm>
            <a:custGeom>
              <a:avLst/>
              <a:gdLst/>
              <a:ahLst/>
              <a:cxnLst/>
              <a:rect l="l" t="t" r="r" b="b"/>
              <a:pathLst>
                <a:path w="18734" h="16297" extrusionOk="0">
                  <a:moveTo>
                    <a:pt x="9367" y="0"/>
                  </a:moveTo>
                  <a:lnTo>
                    <a:pt x="4807" y="342"/>
                  </a:lnTo>
                  <a:cubicBezTo>
                    <a:pt x="4807" y="342"/>
                    <a:pt x="5114" y="2106"/>
                    <a:pt x="4526" y="2489"/>
                  </a:cubicBezTo>
                  <a:cubicBezTo>
                    <a:pt x="3937" y="2873"/>
                    <a:pt x="1" y="3333"/>
                    <a:pt x="1" y="7731"/>
                  </a:cubicBezTo>
                  <a:cubicBezTo>
                    <a:pt x="1" y="12129"/>
                    <a:pt x="5173" y="15444"/>
                    <a:pt x="5173" y="15444"/>
                  </a:cubicBezTo>
                  <a:cubicBezTo>
                    <a:pt x="5173" y="15444"/>
                    <a:pt x="6693" y="16296"/>
                    <a:pt x="9367" y="16296"/>
                  </a:cubicBezTo>
                  <a:cubicBezTo>
                    <a:pt x="12043" y="16296"/>
                    <a:pt x="13562" y="15444"/>
                    <a:pt x="13562" y="15444"/>
                  </a:cubicBezTo>
                  <a:cubicBezTo>
                    <a:pt x="13562" y="15444"/>
                    <a:pt x="18734" y="12129"/>
                    <a:pt x="18734" y="7731"/>
                  </a:cubicBezTo>
                  <a:cubicBezTo>
                    <a:pt x="18734" y="3333"/>
                    <a:pt x="14798" y="2873"/>
                    <a:pt x="14209" y="2489"/>
                  </a:cubicBezTo>
                  <a:cubicBezTo>
                    <a:pt x="13620" y="2106"/>
                    <a:pt x="13928" y="342"/>
                    <a:pt x="13928" y="342"/>
                  </a:cubicBezTo>
                  <a:lnTo>
                    <a:pt x="9367" y="0"/>
                  </a:lnTo>
                  <a:close/>
                </a:path>
              </a:pathLst>
            </a:custGeom>
            <a:solidFill>
              <a:srgbClr val="6363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6"/>
            <p:cNvSpPr/>
            <p:nvPr/>
          </p:nvSpPr>
          <p:spPr>
            <a:xfrm>
              <a:off x="4964350" y="4704800"/>
              <a:ext cx="468350" cy="407425"/>
            </a:xfrm>
            <a:custGeom>
              <a:avLst/>
              <a:gdLst/>
              <a:ahLst/>
              <a:cxnLst/>
              <a:rect l="l" t="t" r="r" b="b"/>
              <a:pathLst>
                <a:path w="18734" h="16297" extrusionOk="0">
                  <a:moveTo>
                    <a:pt x="9367" y="0"/>
                  </a:moveTo>
                  <a:lnTo>
                    <a:pt x="4807" y="342"/>
                  </a:lnTo>
                  <a:cubicBezTo>
                    <a:pt x="4807" y="342"/>
                    <a:pt x="5114" y="2106"/>
                    <a:pt x="4526" y="2489"/>
                  </a:cubicBezTo>
                  <a:cubicBezTo>
                    <a:pt x="3937" y="2873"/>
                    <a:pt x="1" y="3333"/>
                    <a:pt x="1" y="7731"/>
                  </a:cubicBezTo>
                  <a:cubicBezTo>
                    <a:pt x="1" y="12129"/>
                    <a:pt x="5173" y="15444"/>
                    <a:pt x="5173" y="15444"/>
                  </a:cubicBezTo>
                  <a:cubicBezTo>
                    <a:pt x="5173" y="15444"/>
                    <a:pt x="6693" y="16296"/>
                    <a:pt x="9367" y="16296"/>
                  </a:cubicBezTo>
                  <a:cubicBezTo>
                    <a:pt x="12043" y="16296"/>
                    <a:pt x="13562" y="15444"/>
                    <a:pt x="13562" y="15444"/>
                  </a:cubicBezTo>
                  <a:cubicBezTo>
                    <a:pt x="13562" y="15444"/>
                    <a:pt x="18734" y="12129"/>
                    <a:pt x="18734" y="7731"/>
                  </a:cubicBezTo>
                  <a:cubicBezTo>
                    <a:pt x="18734" y="3333"/>
                    <a:pt x="14798" y="2873"/>
                    <a:pt x="14209" y="2489"/>
                  </a:cubicBezTo>
                  <a:cubicBezTo>
                    <a:pt x="13620" y="2106"/>
                    <a:pt x="13928" y="342"/>
                    <a:pt x="13928" y="342"/>
                  </a:cubicBezTo>
                  <a:lnTo>
                    <a:pt x="936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6"/>
            <p:cNvSpPr/>
            <p:nvPr/>
          </p:nvSpPr>
          <p:spPr>
            <a:xfrm>
              <a:off x="4985750" y="4806975"/>
              <a:ext cx="425525" cy="52100"/>
            </a:xfrm>
            <a:custGeom>
              <a:avLst/>
              <a:gdLst/>
              <a:ahLst/>
              <a:cxnLst/>
              <a:rect l="l" t="t" r="r" b="b"/>
              <a:pathLst>
                <a:path w="17021" h="2084" extrusionOk="0">
                  <a:moveTo>
                    <a:pt x="577" y="0"/>
                  </a:moveTo>
                  <a:cubicBezTo>
                    <a:pt x="371" y="192"/>
                    <a:pt x="177" y="412"/>
                    <a:pt x="1" y="661"/>
                  </a:cubicBezTo>
                  <a:cubicBezTo>
                    <a:pt x="1869" y="1520"/>
                    <a:pt x="4984" y="2084"/>
                    <a:pt x="8511" y="2084"/>
                  </a:cubicBezTo>
                  <a:cubicBezTo>
                    <a:pt x="12040" y="2084"/>
                    <a:pt x="15153" y="1520"/>
                    <a:pt x="17020" y="661"/>
                  </a:cubicBezTo>
                  <a:cubicBezTo>
                    <a:pt x="16845" y="412"/>
                    <a:pt x="16650" y="192"/>
                    <a:pt x="16444" y="0"/>
                  </a:cubicBezTo>
                  <a:cubicBezTo>
                    <a:pt x="14547" y="723"/>
                    <a:pt x="11698" y="1184"/>
                    <a:pt x="8510" y="1184"/>
                  </a:cubicBezTo>
                  <a:cubicBezTo>
                    <a:pt x="5322" y="1184"/>
                    <a:pt x="2475" y="723"/>
                    <a:pt x="5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6"/>
            <p:cNvSpPr/>
            <p:nvPr/>
          </p:nvSpPr>
          <p:spPr>
            <a:xfrm>
              <a:off x="4982100" y="4969450"/>
              <a:ext cx="433000" cy="62850"/>
            </a:xfrm>
            <a:custGeom>
              <a:avLst/>
              <a:gdLst/>
              <a:ahLst/>
              <a:cxnLst/>
              <a:rect l="l" t="t" r="r" b="b"/>
              <a:pathLst>
                <a:path w="17320" h="2514" extrusionOk="0">
                  <a:moveTo>
                    <a:pt x="1" y="1"/>
                  </a:moveTo>
                  <a:lnTo>
                    <a:pt x="1" y="1"/>
                  </a:lnTo>
                  <a:cubicBezTo>
                    <a:pt x="242" y="499"/>
                    <a:pt x="533" y="971"/>
                    <a:pt x="851" y="1410"/>
                  </a:cubicBezTo>
                  <a:cubicBezTo>
                    <a:pt x="2748" y="2086"/>
                    <a:pt x="5540" y="2514"/>
                    <a:pt x="8659" y="2514"/>
                  </a:cubicBezTo>
                  <a:cubicBezTo>
                    <a:pt x="11776" y="2514"/>
                    <a:pt x="14568" y="2086"/>
                    <a:pt x="16466" y="1410"/>
                  </a:cubicBezTo>
                  <a:cubicBezTo>
                    <a:pt x="16783" y="971"/>
                    <a:pt x="17075" y="499"/>
                    <a:pt x="17319" y="1"/>
                  </a:cubicBezTo>
                  <a:lnTo>
                    <a:pt x="17319" y="1"/>
                  </a:lnTo>
                  <a:cubicBezTo>
                    <a:pt x="15473" y="901"/>
                    <a:pt x="12285" y="1496"/>
                    <a:pt x="8661" y="1496"/>
                  </a:cubicBezTo>
                  <a:cubicBezTo>
                    <a:pt x="5035" y="1496"/>
                    <a:pt x="1847" y="90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6"/>
            <p:cNvSpPr/>
            <p:nvPr/>
          </p:nvSpPr>
          <p:spPr>
            <a:xfrm>
              <a:off x="5035825" y="5042750"/>
              <a:ext cx="325475" cy="69450"/>
            </a:xfrm>
            <a:custGeom>
              <a:avLst/>
              <a:gdLst/>
              <a:ahLst/>
              <a:cxnLst/>
              <a:rect l="l" t="t" r="r" b="b"/>
              <a:pathLst>
                <a:path w="13019" h="2778" extrusionOk="0">
                  <a:moveTo>
                    <a:pt x="1" y="0"/>
                  </a:moveTo>
                  <a:cubicBezTo>
                    <a:pt x="1198" y="1208"/>
                    <a:pt x="2316" y="1925"/>
                    <a:pt x="2316" y="1925"/>
                  </a:cubicBezTo>
                  <a:cubicBezTo>
                    <a:pt x="2316" y="1925"/>
                    <a:pt x="3835" y="2777"/>
                    <a:pt x="6510" y="2777"/>
                  </a:cubicBezTo>
                  <a:cubicBezTo>
                    <a:pt x="9185" y="2777"/>
                    <a:pt x="10704" y="1925"/>
                    <a:pt x="10704" y="1925"/>
                  </a:cubicBezTo>
                  <a:cubicBezTo>
                    <a:pt x="10704" y="1925"/>
                    <a:pt x="11822" y="1208"/>
                    <a:pt x="13018" y="0"/>
                  </a:cubicBezTo>
                  <a:lnTo>
                    <a:pt x="13018" y="0"/>
                  </a:lnTo>
                  <a:cubicBezTo>
                    <a:pt x="11406" y="662"/>
                    <a:pt x="9088" y="1260"/>
                    <a:pt x="6508" y="1260"/>
                  </a:cubicBezTo>
                  <a:cubicBezTo>
                    <a:pt x="3929" y="1260"/>
                    <a:pt x="1611" y="662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6"/>
            <p:cNvSpPr/>
            <p:nvPr/>
          </p:nvSpPr>
          <p:spPr>
            <a:xfrm>
              <a:off x="5075525" y="4754125"/>
              <a:ext cx="246025" cy="32000"/>
            </a:xfrm>
            <a:custGeom>
              <a:avLst/>
              <a:gdLst/>
              <a:ahLst/>
              <a:cxnLst/>
              <a:rect l="l" t="t" r="r" b="b"/>
              <a:pathLst>
                <a:path w="9841" h="1280" extrusionOk="0">
                  <a:moveTo>
                    <a:pt x="375" y="0"/>
                  </a:moveTo>
                  <a:cubicBezTo>
                    <a:pt x="321" y="228"/>
                    <a:pt x="231" y="418"/>
                    <a:pt x="79" y="516"/>
                  </a:cubicBezTo>
                  <a:cubicBezTo>
                    <a:pt x="57" y="530"/>
                    <a:pt x="31" y="545"/>
                    <a:pt x="1" y="558"/>
                  </a:cubicBezTo>
                  <a:cubicBezTo>
                    <a:pt x="1229" y="1002"/>
                    <a:pt x="2978" y="1279"/>
                    <a:pt x="4920" y="1279"/>
                  </a:cubicBezTo>
                  <a:cubicBezTo>
                    <a:pt x="6863" y="1279"/>
                    <a:pt x="8612" y="1002"/>
                    <a:pt x="9840" y="558"/>
                  </a:cubicBezTo>
                  <a:cubicBezTo>
                    <a:pt x="9811" y="545"/>
                    <a:pt x="9784" y="530"/>
                    <a:pt x="9762" y="516"/>
                  </a:cubicBezTo>
                  <a:cubicBezTo>
                    <a:pt x="9611" y="418"/>
                    <a:pt x="9520" y="228"/>
                    <a:pt x="9466" y="0"/>
                  </a:cubicBezTo>
                  <a:cubicBezTo>
                    <a:pt x="8221" y="337"/>
                    <a:pt x="6644" y="541"/>
                    <a:pt x="4920" y="541"/>
                  </a:cubicBezTo>
                  <a:cubicBezTo>
                    <a:pt x="3197" y="541"/>
                    <a:pt x="1621" y="337"/>
                    <a:pt x="3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6"/>
            <p:cNvSpPr/>
            <p:nvPr/>
          </p:nvSpPr>
          <p:spPr>
            <a:xfrm>
              <a:off x="5188150" y="4918775"/>
              <a:ext cx="24975" cy="24950"/>
            </a:xfrm>
            <a:custGeom>
              <a:avLst/>
              <a:gdLst/>
              <a:ahLst/>
              <a:cxnLst/>
              <a:rect l="l" t="t" r="r" b="b"/>
              <a:pathLst>
                <a:path w="999" h="998" extrusionOk="0">
                  <a:moveTo>
                    <a:pt x="499" y="1"/>
                  </a:moveTo>
                  <a:cubicBezTo>
                    <a:pt x="224" y="1"/>
                    <a:pt x="0" y="223"/>
                    <a:pt x="0" y="499"/>
                  </a:cubicBezTo>
                  <a:cubicBezTo>
                    <a:pt x="0" y="775"/>
                    <a:pt x="224" y="998"/>
                    <a:pt x="499" y="998"/>
                  </a:cubicBezTo>
                  <a:cubicBezTo>
                    <a:pt x="775" y="998"/>
                    <a:pt x="998" y="775"/>
                    <a:pt x="998" y="499"/>
                  </a:cubicBezTo>
                  <a:cubicBezTo>
                    <a:pt x="998" y="223"/>
                    <a:pt x="775" y="1"/>
                    <a:pt x="4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6"/>
            <p:cNvSpPr/>
            <p:nvPr/>
          </p:nvSpPr>
          <p:spPr>
            <a:xfrm>
              <a:off x="5060400" y="4912900"/>
              <a:ext cx="24950" cy="24975"/>
            </a:xfrm>
            <a:custGeom>
              <a:avLst/>
              <a:gdLst/>
              <a:ahLst/>
              <a:cxnLst/>
              <a:rect l="l" t="t" r="r" b="b"/>
              <a:pathLst>
                <a:path w="998" h="999" extrusionOk="0">
                  <a:moveTo>
                    <a:pt x="499" y="1"/>
                  </a:moveTo>
                  <a:cubicBezTo>
                    <a:pt x="223" y="1"/>
                    <a:pt x="1" y="224"/>
                    <a:pt x="1" y="499"/>
                  </a:cubicBezTo>
                  <a:cubicBezTo>
                    <a:pt x="1" y="775"/>
                    <a:pt x="223" y="999"/>
                    <a:pt x="499" y="999"/>
                  </a:cubicBezTo>
                  <a:cubicBezTo>
                    <a:pt x="775" y="999"/>
                    <a:pt x="998" y="775"/>
                    <a:pt x="998" y="499"/>
                  </a:cubicBezTo>
                  <a:cubicBezTo>
                    <a:pt x="998" y="224"/>
                    <a:pt x="775" y="1"/>
                    <a:pt x="4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6"/>
            <p:cNvSpPr/>
            <p:nvPr/>
          </p:nvSpPr>
          <p:spPr>
            <a:xfrm>
              <a:off x="5320175" y="4911500"/>
              <a:ext cx="24950" cy="24975"/>
            </a:xfrm>
            <a:custGeom>
              <a:avLst/>
              <a:gdLst/>
              <a:ahLst/>
              <a:cxnLst/>
              <a:rect l="l" t="t" r="r" b="b"/>
              <a:pathLst>
                <a:path w="998" h="999" extrusionOk="0">
                  <a:moveTo>
                    <a:pt x="499" y="0"/>
                  </a:moveTo>
                  <a:cubicBezTo>
                    <a:pt x="223" y="0"/>
                    <a:pt x="1" y="224"/>
                    <a:pt x="1" y="499"/>
                  </a:cubicBezTo>
                  <a:cubicBezTo>
                    <a:pt x="1" y="775"/>
                    <a:pt x="223" y="998"/>
                    <a:pt x="499" y="998"/>
                  </a:cubicBezTo>
                  <a:cubicBezTo>
                    <a:pt x="775" y="998"/>
                    <a:pt x="998" y="775"/>
                    <a:pt x="998" y="499"/>
                  </a:cubicBezTo>
                  <a:cubicBezTo>
                    <a:pt x="998" y="224"/>
                    <a:pt x="775" y="0"/>
                    <a:pt x="4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6"/>
            <p:cNvSpPr/>
            <p:nvPr/>
          </p:nvSpPr>
          <p:spPr>
            <a:xfrm>
              <a:off x="4972025" y="4872325"/>
              <a:ext cx="91125" cy="41475"/>
            </a:xfrm>
            <a:custGeom>
              <a:avLst/>
              <a:gdLst/>
              <a:ahLst/>
              <a:cxnLst/>
              <a:rect l="l" t="t" r="r" b="b"/>
              <a:pathLst>
                <a:path w="3645" h="1659" extrusionOk="0">
                  <a:moveTo>
                    <a:pt x="2294" y="1"/>
                  </a:moveTo>
                  <a:cubicBezTo>
                    <a:pt x="886" y="1"/>
                    <a:pt x="1" y="1317"/>
                    <a:pt x="1" y="1317"/>
                  </a:cubicBezTo>
                  <a:cubicBezTo>
                    <a:pt x="546" y="1562"/>
                    <a:pt x="1026" y="1658"/>
                    <a:pt x="1443" y="1658"/>
                  </a:cubicBezTo>
                  <a:cubicBezTo>
                    <a:pt x="2954" y="1658"/>
                    <a:pt x="3644" y="399"/>
                    <a:pt x="3644" y="399"/>
                  </a:cubicBezTo>
                  <a:cubicBezTo>
                    <a:pt x="3156" y="112"/>
                    <a:pt x="2703" y="1"/>
                    <a:pt x="22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6"/>
            <p:cNvSpPr/>
            <p:nvPr/>
          </p:nvSpPr>
          <p:spPr>
            <a:xfrm>
              <a:off x="4978850" y="4883000"/>
              <a:ext cx="74400" cy="19000"/>
            </a:xfrm>
            <a:custGeom>
              <a:avLst/>
              <a:gdLst/>
              <a:ahLst/>
              <a:cxnLst/>
              <a:rect l="l" t="t" r="r" b="b"/>
              <a:pathLst>
                <a:path w="2976" h="760" extrusionOk="0">
                  <a:moveTo>
                    <a:pt x="2958" y="1"/>
                  </a:moveTo>
                  <a:cubicBezTo>
                    <a:pt x="1541" y="1"/>
                    <a:pt x="1" y="760"/>
                    <a:pt x="1" y="760"/>
                  </a:cubicBezTo>
                  <a:cubicBezTo>
                    <a:pt x="6" y="760"/>
                    <a:pt x="12" y="760"/>
                    <a:pt x="18" y="760"/>
                  </a:cubicBezTo>
                  <a:cubicBezTo>
                    <a:pt x="1253" y="760"/>
                    <a:pt x="2975" y="2"/>
                    <a:pt x="2975" y="1"/>
                  </a:cubicBezTo>
                  <a:cubicBezTo>
                    <a:pt x="2970" y="1"/>
                    <a:pt x="2964" y="1"/>
                    <a:pt x="29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6"/>
            <p:cNvSpPr/>
            <p:nvPr/>
          </p:nvSpPr>
          <p:spPr>
            <a:xfrm>
              <a:off x="4972225" y="4904225"/>
              <a:ext cx="79925" cy="56400"/>
            </a:xfrm>
            <a:custGeom>
              <a:avLst/>
              <a:gdLst/>
              <a:ahLst/>
              <a:cxnLst/>
              <a:rect l="l" t="t" r="r" b="b"/>
              <a:pathLst>
                <a:path w="3197" h="2256" extrusionOk="0">
                  <a:moveTo>
                    <a:pt x="1" y="0"/>
                  </a:moveTo>
                  <a:cubicBezTo>
                    <a:pt x="1" y="0"/>
                    <a:pt x="486" y="2255"/>
                    <a:pt x="2498" y="2255"/>
                  </a:cubicBezTo>
                  <a:cubicBezTo>
                    <a:pt x="2713" y="2255"/>
                    <a:pt x="2945" y="2230"/>
                    <a:pt x="3196" y="2173"/>
                  </a:cubicBezTo>
                  <a:cubicBezTo>
                    <a:pt x="3196" y="2173"/>
                    <a:pt x="2760" y="49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6"/>
            <p:cNvSpPr/>
            <p:nvPr/>
          </p:nvSpPr>
          <p:spPr>
            <a:xfrm>
              <a:off x="4977625" y="4907525"/>
              <a:ext cx="65000" cy="44775"/>
            </a:xfrm>
            <a:custGeom>
              <a:avLst/>
              <a:gdLst/>
              <a:ahLst/>
              <a:cxnLst/>
              <a:rect l="l" t="t" r="r" b="b"/>
              <a:pathLst>
                <a:path w="2600" h="1791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1152" y="1359"/>
                    <a:pt x="2600" y="1790"/>
                  </a:cubicBezTo>
                  <a:lnTo>
                    <a:pt x="2600" y="1790"/>
                  </a:lnTo>
                  <a:cubicBezTo>
                    <a:pt x="2596" y="1789"/>
                    <a:pt x="1133" y="509"/>
                    <a:pt x="0" y="0"/>
                  </a:cubicBezTo>
                  <a:close/>
                  <a:moveTo>
                    <a:pt x="2600" y="1790"/>
                  </a:moveTo>
                  <a:cubicBezTo>
                    <a:pt x="2600" y="1790"/>
                    <a:pt x="2600" y="1790"/>
                    <a:pt x="2600" y="1790"/>
                  </a:cubicBezTo>
                  <a:cubicBezTo>
                    <a:pt x="2600" y="1790"/>
                    <a:pt x="2600" y="1790"/>
                    <a:pt x="2600" y="1790"/>
                  </a:cubicBezTo>
                  <a:cubicBezTo>
                    <a:pt x="2600" y="1790"/>
                    <a:pt x="2600" y="1790"/>
                    <a:pt x="2600" y="179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6"/>
            <p:cNvSpPr/>
            <p:nvPr/>
          </p:nvSpPr>
          <p:spPr>
            <a:xfrm>
              <a:off x="5100575" y="4886600"/>
              <a:ext cx="87600" cy="44475"/>
            </a:xfrm>
            <a:custGeom>
              <a:avLst/>
              <a:gdLst/>
              <a:ahLst/>
              <a:cxnLst/>
              <a:rect l="l" t="t" r="r" b="b"/>
              <a:pathLst>
                <a:path w="3504" h="1779" extrusionOk="0">
                  <a:moveTo>
                    <a:pt x="2381" y="1"/>
                  </a:moveTo>
                  <a:cubicBezTo>
                    <a:pt x="817" y="1"/>
                    <a:pt x="1" y="1587"/>
                    <a:pt x="1" y="1587"/>
                  </a:cubicBezTo>
                  <a:cubicBezTo>
                    <a:pt x="424" y="1722"/>
                    <a:pt x="802" y="1778"/>
                    <a:pt x="1139" y="1778"/>
                  </a:cubicBezTo>
                  <a:cubicBezTo>
                    <a:pt x="2884" y="1778"/>
                    <a:pt x="3503" y="257"/>
                    <a:pt x="3503" y="257"/>
                  </a:cubicBezTo>
                  <a:cubicBezTo>
                    <a:pt x="3094" y="75"/>
                    <a:pt x="2720" y="1"/>
                    <a:pt x="23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6"/>
            <p:cNvSpPr/>
            <p:nvPr/>
          </p:nvSpPr>
          <p:spPr>
            <a:xfrm>
              <a:off x="5107125" y="4894850"/>
              <a:ext cx="71500" cy="27450"/>
            </a:xfrm>
            <a:custGeom>
              <a:avLst/>
              <a:gdLst/>
              <a:ahLst/>
              <a:cxnLst/>
              <a:rect l="l" t="t" r="r" b="b"/>
              <a:pathLst>
                <a:path w="2860" h="1098" extrusionOk="0">
                  <a:moveTo>
                    <a:pt x="2859" y="1"/>
                  </a:moveTo>
                  <a:lnTo>
                    <a:pt x="2859" y="1"/>
                  </a:lnTo>
                  <a:cubicBezTo>
                    <a:pt x="1450" y="158"/>
                    <a:pt x="1" y="1097"/>
                    <a:pt x="1" y="1097"/>
                  </a:cubicBezTo>
                  <a:cubicBezTo>
                    <a:pt x="1224" y="962"/>
                    <a:pt x="2859" y="1"/>
                    <a:pt x="28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6"/>
            <p:cNvSpPr/>
            <p:nvPr/>
          </p:nvSpPr>
          <p:spPr>
            <a:xfrm>
              <a:off x="5100725" y="4924625"/>
              <a:ext cx="85325" cy="49875"/>
            </a:xfrm>
            <a:custGeom>
              <a:avLst/>
              <a:gdLst/>
              <a:ahLst/>
              <a:cxnLst/>
              <a:rect l="l" t="t" r="r" b="b"/>
              <a:pathLst>
                <a:path w="3413" h="1995" extrusionOk="0">
                  <a:moveTo>
                    <a:pt x="481" y="1"/>
                  </a:moveTo>
                  <a:cubicBezTo>
                    <a:pt x="328" y="1"/>
                    <a:pt x="168" y="9"/>
                    <a:pt x="0" y="25"/>
                  </a:cubicBezTo>
                  <a:cubicBezTo>
                    <a:pt x="0" y="25"/>
                    <a:pt x="663" y="1994"/>
                    <a:pt x="2439" y="1994"/>
                  </a:cubicBezTo>
                  <a:cubicBezTo>
                    <a:pt x="2733" y="1994"/>
                    <a:pt x="3057" y="1941"/>
                    <a:pt x="3413" y="1815"/>
                  </a:cubicBezTo>
                  <a:cubicBezTo>
                    <a:pt x="3411" y="1815"/>
                    <a:pt x="2815" y="1"/>
                    <a:pt x="4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6"/>
            <p:cNvSpPr/>
            <p:nvPr/>
          </p:nvSpPr>
          <p:spPr>
            <a:xfrm>
              <a:off x="5106600" y="4927900"/>
              <a:ext cx="69450" cy="37000"/>
            </a:xfrm>
            <a:custGeom>
              <a:avLst/>
              <a:gdLst/>
              <a:ahLst/>
              <a:cxnLst/>
              <a:rect l="l" t="t" r="r" b="b"/>
              <a:pathLst>
                <a:path w="2778" h="1480" extrusionOk="0">
                  <a:moveTo>
                    <a:pt x="0" y="1"/>
                  </a:moveTo>
                  <a:cubicBezTo>
                    <a:pt x="0" y="1"/>
                    <a:pt x="1294" y="1217"/>
                    <a:pt x="2778" y="1479"/>
                  </a:cubicBezTo>
                  <a:cubicBezTo>
                    <a:pt x="2778" y="1479"/>
                    <a:pt x="1179" y="375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6"/>
            <p:cNvSpPr/>
            <p:nvPr/>
          </p:nvSpPr>
          <p:spPr>
            <a:xfrm>
              <a:off x="5230350" y="4885775"/>
              <a:ext cx="83200" cy="48650"/>
            </a:xfrm>
            <a:custGeom>
              <a:avLst/>
              <a:gdLst/>
              <a:ahLst/>
              <a:cxnLst/>
              <a:rect l="l" t="t" r="r" b="b"/>
              <a:pathLst>
                <a:path w="3328" h="1946" extrusionOk="0">
                  <a:moveTo>
                    <a:pt x="2455" y="1"/>
                  </a:moveTo>
                  <a:cubicBezTo>
                    <a:pt x="700" y="1"/>
                    <a:pt x="1" y="1865"/>
                    <a:pt x="1" y="1865"/>
                  </a:cubicBezTo>
                  <a:cubicBezTo>
                    <a:pt x="284" y="1921"/>
                    <a:pt x="544" y="1946"/>
                    <a:pt x="783" y="1946"/>
                  </a:cubicBezTo>
                  <a:cubicBezTo>
                    <a:pt x="2822" y="1946"/>
                    <a:pt x="3327" y="142"/>
                    <a:pt x="3326" y="142"/>
                  </a:cubicBezTo>
                  <a:cubicBezTo>
                    <a:pt x="3011" y="44"/>
                    <a:pt x="2721" y="1"/>
                    <a:pt x="24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6"/>
            <p:cNvSpPr/>
            <p:nvPr/>
          </p:nvSpPr>
          <p:spPr>
            <a:xfrm>
              <a:off x="5236550" y="4892250"/>
              <a:ext cx="67800" cy="35425"/>
            </a:xfrm>
            <a:custGeom>
              <a:avLst/>
              <a:gdLst/>
              <a:ahLst/>
              <a:cxnLst/>
              <a:rect l="l" t="t" r="r" b="b"/>
              <a:pathLst>
                <a:path w="2712" h="1417" extrusionOk="0">
                  <a:moveTo>
                    <a:pt x="2712" y="0"/>
                  </a:moveTo>
                  <a:lnTo>
                    <a:pt x="2712" y="0"/>
                  </a:lnTo>
                  <a:cubicBezTo>
                    <a:pt x="1330" y="318"/>
                    <a:pt x="1" y="1417"/>
                    <a:pt x="1" y="1417"/>
                  </a:cubicBezTo>
                  <a:cubicBezTo>
                    <a:pt x="1199" y="1141"/>
                    <a:pt x="2712" y="0"/>
                    <a:pt x="27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6"/>
            <p:cNvSpPr/>
            <p:nvPr/>
          </p:nvSpPr>
          <p:spPr>
            <a:xfrm>
              <a:off x="5230350" y="4928675"/>
              <a:ext cx="89850" cy="45025"/>
            </a:xfrm>
            <a:custGeom>
              <a:avLst/>
              <a:gdLst/>
              <a:ahLst/>
              <a:cxnLst/>
              <a:rect l="l" t="t" r="r" b="b"/>
              <a:pathLst>
                <a:path w="3594" h="1801" extrusionOk="0">
                  <a:moveTo>
                    <a:pt x="952" y="0"/>
                  </a:moveTo>
                  <a:cubicBezTo>
                    <a:pt x="663" y="0"/>
                    <a:pt x="347" y="33"/>
                    <a:pt x="1" y="108"/>
                  </a:cubicBezTo>
                  <a:cubicBezTo>
                    <a:pt x="1" y="108"/>
                    <a:pt x="795" y="1801"/>
                    <a:pt x="2383" y="1801"/>
                  </a:cubicBezTo>
                  <a:cubicBezTo>
                    <a:pt x="2745" y="1801"/>
                    <a:pt x="3149" y="1713"/>
                    <a:pt x="3594" y="1496"/>
                  </a:cubicBezTo>
                  <a:cubicBezTo>
                    <a:pt x="3594" y="1494"/>
                    <a:pt x="2902" y="0"/>
                    <a:pt x="9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6"/>
            <p:cNvSpPr/>
            <p:nvPr/>
          </p:nvSpPr>
          <p:spPr>
            <a:xfrm>
              <a:off x="5236625" y="4933325"/>
              <a:ext cx="73225" cy="28800"/>
            </a:xfrm>
            <a:custGeom>
              <a:avLst/>
              <a:gdLst/>
              <a:ahLst/>
              <a:cxnLst/>
              <a:rect l="l" t="t" r="r" b="b"/>
              <a:pathLst>
                <a:path w="2929" h="1152" extrusionOk="0">
                  <a:moveTo>
                    <a:pt x="1" y="0"/>
                  </a:moveTo>
                  <a:cubicBezTo>
                    <a:pt x="1" y="0"/>
                    <a:pt x="1425" y="1061"/>
                    <a:pt x="2928" y="1151"/>
                  </a:cubicBezTo>
                  <a:cubicBezTo>
                    <a:pt x="2928" y="1151"/>
                    <a:pt x="1214" y="238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6"/>
            <p:cNvSpPr/>
            <p:nvPr/>
          </p:nvSpPr>
          <p:spPr>
            <a:xfrm>
              <a:off x="5359975" y="4869850"/>
              <a:ext cx="72350" cy="54150"/>
            </a:xfrm>
            <a:custGeom>
              <a:avLst/>
              <a:gdLst/>
              <a:ahLst/>
              <a:cxnLst/>
              <a:rect l="l" t="t" r="r" b="b"/>
              <a:pathLst>
                <a:path w="2894" h="2166" extrusionOk="0">
                  <a:moveTo>
                    <a:pt x="2537" y="0"/>
                  </a:moveTo>
                  <a:cubicBezTo>
                    <a:pt x="539" y="0"/>
                    <a:pt x="1" y="2152"/>
                    <a:pt x="1" y="2152"/>
                  </a:cubicBezTo>
                  <a:cubicBezTo>
                    <a:pt x="122" y="2161"/>
                    <a:pt x="238" y="2165"/>
                    <a:pt x="350" y="2165"/>
                  </a:cubicBezTo>
                  <a:cubicBezTo>
                    <a:pt x="1889" y="2165"/>
                    <a:pt x="2588" y="1317"/>
                    <a:pt x="2894" y="696"/>
                  </a:cubicBezTo>
                  <a:cubicBezTo>
                    <a:pt x="2880" y="456"/>
                    <a:pt x="2853" y="228"/>
                    <a:pt x="2815" y="14"/>
                  </a:cubicBezTo>
                  <a:cubicBezTo>
                    <a:pt x="2719" y="5"/>
                    <a:pt x="2627" y="0"/>
                    <a:pt x="25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6"/>
            <p:cNvSpPr/>
            <p:nvPr/>
          </p:nvSpPr>
          <p:spPr>
            <a:xfrm>
              <a:off x="5365750" y="4876500"/>
              <a:ext cx="63550" cy="43000"/>
            </a:xfrm>
            <a:custGeom>
              <a:avLst/>
              <a:gdLst/>
              <a:ahLst/>
              <a:cxnLst/>
              <a:rect l="l" t="t" r="r" b="b"/>
              <a:pathLst>
                <a:path w="2542" h="1720" extrusionOk="0">
                  <a:moveTo>
                    <a:pt x="2542" y="0"/>
                  </a:moveTo>
                  <a:lnTo>
                    <a:pt x="2542" y="0"/>
                  </a:lnTo>
                  <a:cubicBezTo>
                    <a:pt x="1199" y="475"/>
                    <a:pt x="1" y="1719"/>
                    <a:pt x="1" y="1719"/>
                  </a:cubicBezTo>
                  <a:cubicBezTo>
                    <a:pt x="1163" y="1308"/>
                    <a:pt x="2541" y="0"/>
                    <a:pt x="25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6"/>
            <p:cNvSpPr/>
            <p:nvPr/>
          </p:nvSpPr>
          <p:spPr>
            <a:xfrm>
              <a:off x="5359900" y="4916550"/>
              <a:ext cx="70100" cy="41550"/>
            </a:xfrm>
            <a:custGeom>
              <a:avLst/>
              <a:gdLst/>
              <a:ahLst/>
              <a:cxnLst/>
              <a:rect l="l" t="t" r="r" b="b"/>
              <a:pathLst>
                <a:path w="2804" h="1662" extrusionOk="0">
                  <a:moveTo>
                    <a:pt x="1346" y="0"/>
                  </a:moveTo>
                  <a:cubicBezTo>
                    <a:pt x="950" y="0"/>
                    <a:pt x="503" y="69"/>
                    <a:pt x="1" y="240"/>
                  </a:cubicBezTo>
                  <a:cubicBezTo>
                    <a:pt x="1" y="240"/>
                    <a:pt x="879" y="1661"/>
                    <a:pt x="2314" y="1661"/>
                  </a:cubicBezTo>
                  <a:cubicBezTo>
                    <a:pt x="2346" y="1661"/>
                    <a:pt x="2379" y="1661"/>
                    <a:pt x="2412" y="1659"/>
                  </a:cubicBezTo>
                  <a:cubicBezTo>
                    <a:pt x="2583" y="1245"/>
                    <a:pt x="2716" y="813"/>
                    <a:pt x="2803" y="367"/>
                  </a:cubicBezTo>
                  <a:cubicBezTo>
                    <a:pt x="2434" y="162"/>
                    <a:pt x="1951" y="0"/>
                    <a:pt x="1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6"/>
            <p:cNvSpPr/>
            <p:nvPr/>
          </p:nvSpPr>
          <p:spPr>
            <a:xfrm>
              <a:off x="5366500" y="4925125"/>
              <a:ext cx="60150" cy="19475"/>
            </a:xfrm>
            <a:custGeom>
              <a:avLst/>
              <a:gdLst/>
              <a:ahLst/>
              <a:cxnLst/>
              <a:rect l="l" t="t" r="r" b="b"/>
              <a:pathLst>
                <a:path w="2406" h="779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094" y="631"/>
                    <a:pt x="2343" y="779"/>
                  </a:cubicBezTo>
                  <a:cubicBezTo>
                    <a:pt x="2365" y="711"/>
                    <a:pt x="2386" y="643"/>
                    <a:pt x="2406" y="575"/>
                  </a:cubicBezTo>
                  <a:cubicBezTo>
                    <a:pt x="1766" y="358"/>
                    <a:pt x="771" y="6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6"/>
            <p:cNvSpPr/>
            <p:nvPr/>
          </p:nvSpPr>
          <p:spPr>
            <a:xfrm>
              <a:off x="5050625" y="4689500"/>
              <a:ext cx="295775" cy="58400"/>
            </a:xfrm>
            <a:custGeom>
              <a:avLst/>
              <a:gdLst/>
              <a:ahLst/>
              <a:cxnLst/>
              <a:rect l="l" t="t" r="r" b="b"/>
              <a:pathLst>
                <a:path w="11831" h="2336" extrusionOk="0">
                  <a:moveTo>
                    <a:pt x="403" y="0"/>
                  </a:moveTo>
                  <a:lnTo>
                    <a:pt x="1" y="1313"/>
                  </a:lnTo>
                  <a:cubicBezTo>
                    <a:pt x="1" y="1313"/>
                    <a:pt x="1145" y="2336"/>
                    <a:pt x="5915" y="2336"/>
                  </a:cubicBezTo>
                  <a:cubicBezTo>
                    <a:pt x="10686" y="2336"/>
                    <a:pt x="11830" y="1313"/>
                    <a:pt x="11830" y="1313"/>
                  </a:cubicBezTo>
                  <a:lnTo>
                    <a:pt x="11427" y="0"/>
                  </a:lnTo>
                  <a:lnTo>
                    <a:pt x="9676" y="0"/>
                  </a:lnTo>
                  <a:lnTo>
                    <a:pt x="5916" y="614"/>
                  </a:lnTo>
                  <a:lnTo>
                    <a:pt x="2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6"/>
            <p:cNvSpPr/>
            <p:nvPr/>
          </p:nvSpPr>
          <p:spPr>
            <a:xfrm>
              <a:off x="5060750" y="4672750"/>
              <a:ext cx="275650" cy="40000"/>
            </a:xfrm>
            <a:custGeom>
              <a:avLst/>
              <a:gdLst/>
              <a:ahLst/>
              <a:cxnLst/>
              <a:rect l="l" t="t" r="r" b="b"/>
              <a:pathLst>
                <a:path w="11026" h="1600" extrusionOk="0">
                  <a:moveTo>
                    <a:pt x="5513" y="0"/>
                  </a:moveTo>
                  <a:cubicBezTo>
                    <a:pt x="2469" y="0"/>
                    <a:pt x="1" y="314"/>
                    <a:pt x="1" y="702"/>
                  </a:cubicBezTo>
                  <a:cubicBezTo>
                    <a:pt x="1" y="1089"/>
                    <a:pt x="2468" y="1599"/>
                    <a:pt x="5513" y="1599"/>
                  </a:cubicBezTo>
                  <a:cubicBezTo>
                    <a:pt x="8557" y="1599"/>
                    <a:pt x="11025" y="1089"/>
                    <a:pt x="11025" y="702"/>
                  </a:cubicBezTo>
                  <a:cubicBezTo>
                    <a:pt x="11025" y="314"/>
                    <a:pt x="8557" y="0"/>
                    <a:pt x="55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6"/>
            <p:cNvSpPr/>
            <p:nvPr/>
          </p:nvSpPr>
          <p:spPr>
            <a:xfrm>
              <a:off x="5107900" y="4678775"/>
              <a:ext cx="181275" cy="20750"/>
            </a:xfrm>
            <a:custGeom>
              <a:avLst/>
              <a:gdLst/>
              <a:ahLst/>
              <a:cxnLst/>
              <a:rect l="l" t="t" r="r" b="b"/>
              <a:pathLst>
                <a:path w="7251" h="830" extrusionOk="0">
                  <a:moveTo>
                    <a:pt x="3642" y="0"/>
                  </a:moveTo>
                  <a:cubicBezTo>
                    <a:pt x="3637" y="0"/>
                    <a:pt x="3631" y="0"/>
                    <a:pt x="3625" y="0"/>
                  </a:cubicBezTo>
                  <a:cubicBezTo>
                    <a:pt x="1624" y="0"/>
                    <a:pt x="0" y="185"/>
                    <a:pt x="0" y="415"/>
                  </a:cubicBezTo>
                  <a:cubicBezTo>
                    <a:pt x="0" y="642"/>
                    <a:pt x="1624" y="829"/>
                    <a:pt x="3625" y="829"/>
                  </a:cubicBezTo>
                  <a:cubicBezTo>
                    <a:pt x="5627" y="829"/>
                    <a:pt x="7251" y="645"/>
                    <a:pt x="7251" y="415"/>
                  </a:cubicBezTo>
                  <a:cubicBezTo>
                    <a:pt x="7251" y="186"/>
                    <a:pt x="5638" y="0"/>
                    <a:pt x="36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9863A53E-E062-9005-C644-0C7DA7122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763" y="3267681"/>
            <a:ext cx="1163340" cy="11633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44"/>
          <p:cNvSpPr txBox="1">
            <a:spLocks noGrp="1"/>
          </p:cNvSpPr>
          <p:nvPr>
            <p:ph type="subTitle" idx="1"/>
          </p:nvPr>
        </p:nvSpPr>
        <p:spPr>
          <a:xfrm>
            <a:off x="569495" y="938992"/>
            <a:ext cx="3801979" cy="38896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Sacred religious site for the whole community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The Acropolis is essentially a hill housing multiple ancient structures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“Acropolis” means “high city” in ancient Greek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Includes a number of temples: the  Parthenon, Temple of Athena Nike, and Erechtheion (among others) 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Parthenon was dedicated to the goddess Athena, and decorated with sculptures and depictions of Greek Myth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Buildings made of white marble 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dirty="0"/>
              <a:t>Did you know? Athena was the patron goddess of Athens! The city was named after her!</a:t>
            </a:r>
            <a:endParaRPr dirty="0"/>
          </a:p>
        </p:txBody>
      </p:sp>
      <p:sp>
        <p:nvSpPr>
          <p:cNvPr id="827" name="Google Shape;827;p4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Acropolis? 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2A54AF-52D8-0A4B-45A6-71F82A14A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326" y="1604210"/>
            <a:ext cx="4063501" cy="230404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45"/>
          <p:cNvSpPr txBox="1">
            <a:spLocks noGrp="1"/>
          </p:cNvSpPr>
          <p:nvPr>
            <p:ph type="subTitle" idx="1"/>
          </p:nvPr>
        </p:nvSpPr>
        <p:spPr>
          <a:xfrm>
            <a:off x="655832" y="1152691"/>
            <a:ext cx="3607500" cy="34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At the Panathenaic Festival, the whole community celebrated the goddess Athena! There were: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People making sacrifices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Priests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Processions: including people carrying pots on their heads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Banquets: feasting on the second day of the festival (they believed the gods shared these feasts as part of the community)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Statues of the gods and goddesses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Competitions: chariot races and athletic activities </a:t>
            </a:r>
            <a:endParaRPr dirty="0"/>
          </a:p>
        </p:txBody>
      </p:sp>
      <p:sp>
        <p:nvSpPr>
          <p:cNvPr id="834" name="Google Shape;834;p4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Who might you see there? </a:t>
            </a:r>
            <a:endParaRPr dirty="0"/>
          </a:p>
        </p:txBody>
      </p:sp>
      <p:pic>
        <p:nvPicPr>
          <p:cNvPr id="835" name="Google Shape;83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5045" y="1318432"/>
            <a:ext cx="4095025" cy="271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0">
          <a:extLst>
            <a:ext uri="{FF2B5EF4-FFF2-40B4-BE49-F238E27FC236}">
              <a16:creationId xmlns:a16="http://schemas.microsoft.com/office/drawing/2014/main" id="{45072C7B-695D-6CF8-F4B0-C8A43AADA5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43">
            <a:extLst>
              <a:ext uri="{FF2B5EF4-FFF2-40B4-BE49-F238E27FC236}">
                <a16:creationId xmlns:a16="http://schemas.microsoft.com/office/drawing/2014/main" id="{3F348800-F28F-285D-23B9-0289214ECD8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057200" y="1692775"/>
            <a:ext cx="7029600" cy="154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So, why not investigate some other ancient sites and what happened there? </a:t>
            </a:r>
            <a:br>
              <a:rPr lang="en" sz="3200" dirty="0"/>
            </a:br>
            <a:br>
              <a:rPr lang="en" sz="3200" dirty="0"/>
            </a:br>
            <a:r>
              <a:rPr lang="en" sz="3200" dirty="0"/>
              <a:t>And then enter our competition! 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3527835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37"/>
          <p:cNvSpPr txBox="1">
            <a:spLocks noGrp="1"/>
          </p:cNvSpPr>
          <p:nvPr>
            <p:ph type="subTitle" idx="1"/>
          </p:nvPr>
        </p:nvSpPr>
        <p:spPr>
          <a:xfrm>
            <a:off x="631263" y="922075"/>
            <a:ext cx="3821700" cy="377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GB" sz="1600" dirty="0"/>
              <a:t>Win a Lego pyramid for your school! </a:t>
            </a:r>
          </a:p>
          <a:p>
            <a:pPr marL="0" indent="0">
              <a:buNone/>
            </a:pPr>
            <a:endParaRPr lang="en-GB"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3 Prize Categories!</a:t>
            </a:r>
            <a:endParaRPr sz="1600" dirty="0"/>
          </a:p>
          <a:p>
            <a:pPr marL="97155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➔"/>
            </a:pPr>
            <a:r>
              <a:rPr lang="en" sz="1600" dirty="0"/>
              <a:t>Minecraft</a:t>
            </a:r>
            <a:endParaRPr sz="1600" dirty="0"/>
          </a:p>
          <a:p>
            <a:pPr marL="97155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➔"/>
            </a:pPr>
            <a:r>
              <a:rPr lang="en" sz="1600" dirty="0"/>
              <a:t>Art (Lego, drawing, painting, etc.) </a:t>
            </a:r>
            <a:endParaRPr sz="1600" dirty="0"/>
          </a:p>
          <a:p>
            <a:pPr marL="97155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➔"/>
            </a:pPr>
            <a:r>
              <a:rPr lang="en" sz="1600" dirty="0"/>
              <a:t>Creative Writing</a:t>
            </a:r>
            <a:endParaRPr sz="16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 dirty="0"/>
              <a:t>Consider:</a:t>
            </a: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 dirty="0"/>
              <a:t>Who/what would you see?</a:t>
            </a: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 dirty="0"/>
              <a:t>How is your space used?</a:t>
            </a:r>
            <a:endParaRPr sz="1700" dirty="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 dirty="0"/>
              <a:t>What are people doing there?</a:t>
            </a:r>
            <a:endParaRPr sz="1700" dirty="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 dirty="0"/>
              <a:t>How are people interacting with the space they’re in? </a:t>
            </a:r>
            <a:endParaRPr sz="1700" dirty="0"/>
          </a:p>
        </p:txBody>
      </p:sp>
      <p:sp>
        <p:nvSpPr>
          <p:cNvPr id="778" name="Google Shape;778;p3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 Competition:</a:t>
            </a:r>
            <a:endParaRPr dirty="0"/>
          </a:p>
        </p:txBody>
      </p:sp>
      <p:pic>
        <p:nvPicPr>
          <p:cNvPr id="3" name="Picture 2" descr="A building with columns and plants&#10;&#10;AI-generated content may be incorrect.">
            <a:extLst>
              <a:ext uri="{FF2B5EF4-FFF2-40B4-BE49-F238E27FC236}">
                <a16:creationId xmlns:a16="http://schemas.microsoft.com/office/drawing/2014/main" id="{29ACFEDA-59B1-98CE-A9B7-83EAC79DD5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039" y="2661199"/>
            <a:ext cx="2795948" cy="196022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E865DA3-B78F-7813-D73C-BA7B9A000B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4" b="95880" l="1676" r="96648">
                        <a14:foregroundMark x1="8827" y1="11024" x2="19218" y2="13029"/>
                        <a14:foregroundMark x1="19218" y1="13029" x2="23352" y2="25947"/>
                        <a14:foregroundMark x1="23352" y1="25947" x2="16313" y2="29621"/>
                        <a14:foregroundMark x1="45587" y1="9465" x2="55307" y2="35857"/>
                        <a14:foregroundMark x1="55307" y1="35857" x2="50615" y2="44098"/>
                        <a14:foregroundMark x1="41564" y1="7350" x2="22682" y2="10579"/>
                        <a14:foregroundMark x1="22682" y1="10579" x2="12737" y2="15479"/>
                        <a14:foregroundMark x1="12737" y1="15479" x2="8380" y2="48664"/>
                        <a14:foregroundMark x1="4916" y1="78396" x2="13408" y2="88196"/>
                        <a14:foregroundMark x1="13408" y1="88196" x2="32179" y2="91871"/>
                        <a14:foregroundMark x1="32179" y1="91871" x2="87821" y2="86526"/>
                        <a14:foregroundMark x1="93296" y1="88864" x2="83911" y2="90089"/>
                        <a14:foregroundMark x1="83911" y1="90089" x2="83687" y2="90312"/>
                        <a14:foregroundMark x1="75084" y1="91203" x2="63911" y2="92316"/>
                        <a14:foregroundMark x1="47821" y1="94321" x2="45475" y2="94321"/>
                        <a14:foregroundMark x1="37654" y1="94989" x2="37654" y2="94989"/>
                        <a14:foregroundMark x1="10615" y1="90869" x2="10615" y2="90869"/>
                        <a14:foregroundMark x1="8268" y1="87528" x2="4804" y2="77617"/>
                        <a14:foregroundMark x1="4804" y1="77617" x2="4804" y2="77394"/>
                        <a14:foregroundMark x1="25475" y1="95880" x2="30168" y2="95546"/>
                        <a14:foregroundMark x1="57318" y1="28062" x2="54972" y2="6125"/>
                        <a14:foregroundMark x1="54972" y1="6125" x2="38659" y2="2116"/>
                        <a14:foregroundMark x1="38659" y1="2116" x2="13184" y2="6904"/>
                        <a14:foregroundMark x1="13184" y1="6904" x2="4134" y2="12918"/>
                        <a14:foregroundMark x1="4134" y1="12918" x2="2458" y2="35969"/>
                        <a14:foregroundMark x1="2458" y1="35969" x2="4581" y2="50891"/>
                        <a14:foregroundMark x1="22570" y1="5345" x2="45922" y2="4788"/>
                        <a14:foregroundMark x1="49832" y1="1114" x2="49832" y2="1114"/>
                        <a14:foregroundMark x1="1676" y1="80512" x2="1676" y2="80512"/>
                        <a14:foregroundMark x1="4022" y1="83630" x2="4022" y2="83630"/>
                        <a14:foregroundMark x1="11844" y1="92205" x2="11844" y2="92205"/>
                        <a14:foregroundMark x1="13520" y1="93875" x2="13520" y2="93875"/>
                        <a14:foregroundMark x1="92402" y1="84521" x2="92402" y2="84521"/>
                        <a14:foregroundMark x1="96313" y1="88307" x2="96313" y2="88307"/>
                        <a14:foregroundMark x1="93520" y1="87194" x2="93520" y2="87194"/>
                        <a14:foregroundMark x1="94302" y1="86971" x2="94302" y2="86971"/>
                        <a14:foregroundMark x1="95419" y1="87751" x2="95419" y2="87751"/>
                        <a14:foregroundMark x1="96648" y1="88530" x2="96648" y2="8853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17288" y="445025"/>
            <a:ext cx="2572855" cy="258147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38"/>
          <p:cNvSpPr txBox="1">
            <a:spLocks noGrp="1"/>
          </p:cNvSpPr>
          <p:nvPr>
            <p:ph type="ctrTitle"/>
          </p:nvPr>
        </p:nvSpPr>
        <p:spPr>
          <a:xfrm>
            <a:off x="1057200" y="1799250"/>
            <a:ext cx="7029600" cy="154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 dirty="0"/>
              <a:t>Some ancient spaces…</a:t>
            </a:r>
            <a:br>
              <a:rPr lang="en" sz="4200" dirty="0"/>
            </a:br>
            <a:r>
              <a:rPr lang="en" sz="4200" dirty="0"/>
              <a:t>…and how they were used</a:t>
            </a:r>
            <a:endParaRPr sz="4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3">
          <a:extLst>
            <a:ext uri="{FF2B5EF4-FFF2-40B4-BE49-F238E27FC236}">
              <a16:creationId xmlns:a16="http://schemas.microsoft.com/office/drawing/2014/main" id="{54B342A2-1600-5914-1251-C10F16CD9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38">
            <a:extLst>
              <a:ext uri="{FF2B5EF4-FFF2-40B4-BE49-F238E27FC236}">
                <a16:creationId xmlns:a16="http://schemas.microsoft.com/office/drawing/2014/main" id="{3B52809D-9203-629A-2EB2-C8EF61DADD25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057200" y="1799250"/>
            <a:ext cx="7029600" cy="154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 dirty="0"/>
              <a:t>The Colosseum,</a:t>
            </a:r>
            <a:br>
              <a:rPr lang="en" sz="4200" dirty="0"/>
            </a:br>
            <a:r>
              <a:rPr lang="en" sz="4200" dirty="0"/>
              <a:t>Rome </a:t>
            </a:r>
            <a:endParaRPr sz="4200" dirty="0"/>
          </a:p>
        </p:txBody>
      </p:sp>
    </p:spTree>
    <p:extLst>
      <p:ext uri="{BB962C8B-B14F-4D97-AF65-F5344CB8AC3E}">
        <p14:creationId xmlns:p14="http://schemas.microsoft.com/office/powerpoint/2010/main" val="778636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39"/>
          <p:cNvSpPr txBox="1">
            <a:spLocks noGrp="1"/>
          </p:cNvSpPr>
          <p:nvPr>
            <p:ph type="subTitle" idx="1"/>
          </p:nvPr>
        </p:nvSpPr>
        <p:spPr>
          <a:xfrm>
            <a:off x="719875" y="1604475"/>
            <a:ext cx="4964400" cy="28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Largest ancient open-air theatre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Commissioned by Emperor Vespasian in AD70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Made from concrete, limestone and volcanic rock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Used for entertainment such as gladiatorial contests, staged sea battles, re-enactments of ancient myths and sports (animal hunts) </a:t>
            </a:r>
            <a:endParaRPr dirty="0"/>
          </a:p>
          <a:p>
            <a:pPr>
              <a:buFont typeface="Cambo"/>
              <a:buChar char="-"/>
            </a:pPr>
            <a:r>
              <a:rPr lang="en-GB" dirty="0"/>
              <a:t>Animals were usually imported from Africa and the Middle east (rhinos, elephants, lions, crocodiles) </a:t>
            </a:r>
          </a:p>
          <a:p>
            <a:pPr>
              <a:buFont typeface="Cambo"/>
              <a:buChar char="-"/>
            </a:pPr>
            <a:r>
              <a:rPr lang="en-GB" dirty="0"/>
              <a:t>First games lasted 100 days, admission was free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In AD80 the bottom of the Colosseum was filled with water for display! Horses and bulls were also trained there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dirty="0"/>
              <a:t>The Colosseum took </a:t>
            </a:r>
            <a:r>
              <a:rPr lang="en" b="1" dirty="0"/>
              <a:t>8 years </a:t>
            </a:r>
            <a:r>
              <a:rPr lang="en" dirty="0"/>
              <a:t>to build! 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dirty="0"/>
          </a:p>
        </p:txBody>
      </p:sp>
      <p:sp>
        <p:nvSpPr>
          <p:cNvPr id="790" name="Google Shape;790;p39"/>
          <p:cNvSpPr txBox="1">
            <a:spLocks noGrp="1"/>
          </p:cNvSpPr>
          <p:nvPr>
            <p:ph type="title"/>
          </p:nvPr>
        </p:nvSpPr>
        <p:spPr>
          <a:xfrm>
            <a:off x="960675" y="554500"/>
            <a:ext cx="4964400" cy="97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Colosseum?</a:t>
            </a:r>
            <a:endParaRPr/>
          </a:p>
        </p:txBody>
      </p:sp>
      <p:pic>
        <p:nvPicPr>
          <p:cNvPr id="791" name="Google Shape;791;p39"/>
          <p:cNvPicPr preferRelativeResize="0"/>
          <p:nvPr/>
        </p:nvPicPr>
        <p:blipFill rotWithShape="1">
          <a:blip r:embed="rId3">
            <a:alphaModFix/>
          </a:blip>
          <a:srcRect r="28749"/>
          <a:stretch/>
        </p:blipFill>
        <p:spPr>
          <a:xfrm>
            <a:off x="5615100" y="2322025"/>
            <a:ext cx="2745800" cy="2166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92" name="Google Shape;792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65375" y="262675"/>
            <a:ext cx="3075125" cy="205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40"/>
          <p:cNvSpPr txBox="1">
            <a:spLocks noGrp="1"/>
          </p:cNvSpPr>
          <p:nvPr>
            <p:ph type="subTitle" idx="1"/>
          </p:nvPr>
        </p:nvSpPr>
        <p:spPr>
          <a:xfrm>
            <a:off x="674100" y="846000"/>
            <a:ext cx="3878400" cy="36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TYPES OF GLADIATORS:</a:t>
            </a:r>
            <a:endParaRPr b="1" dirty="0"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Trax: Also known as the Thracian, this gladiator used a small shield and short curved sword.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Hoplomachus: dressed like a Greek </a:t>
            </a:r>
            <a:r>
              <a:rPr lang="en" i="1" dirty="0"/>
              <a:t>hoplite</a:t>
            </a:r>
            <a:r>
              <a:rPr lang="en" dirty="0"/>
              <a:t> (soldier), carried a spear or short sword.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Murmillo: carried a short sword and rectangular shield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Retiarius: fisherman-style gladiator, carrying a net and trident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Scissor: helmet covering whole face, with a blade attached to arm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Secutor: specifically armoured to fight the Retiarius, with similar equipment to the Murmillo</a:t>
            </a:r>
            <a:endParaRPr dirty="0"/>
          </a:p>
        </p:txBody>
      </p:sp>
      <p:sp>
        <p:nvSpPr>
          <p:cNvPr id="798" name="Google Shape;798;p40"/>
          <p:cNvSpPr txBox="1">
            <a:spLocks noGrp="1"/>
          </p:cNvSpPr>
          <p:nvPr>
            <p:ph type="subTitle" idx="2"/>
          </p:nvPr>
        </p:nvSpPr>
        <p:spPr>
          <a:xfrm>
            <a:off x="5050200" y="1075350"/>
            <a:ext cx="3373800" cy="31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image</a:t>
            </a:r>
            <a:endParaRPr/>
          </a:p>
        </p:txBody>
      </p:sp>
      <p:sp>
        <p:nvSpPr>
          <p:cNvPr id="799" name="Google Shape;799;p40"/>
          <p:cNvSpPr txBox="1">
            <a:spLocks noGrp="1"/>
          </p:cNvSpPr>
          <p:nvPr>
            <p:ph type="title"/>
          </p:nvPr>
        </p:nvSpPr>
        <p:spPr>
          <a:xfrm>
            <a:off x="720000" y="3998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might you see?</a:t>
            </a:r>
            <a:endParaRPr/>
          </a:p>
        </p:txBody>
      </p:sp>
      <p:pic>
        <p:nvPicPr>
          <p:cNvPr id="800" name="Google Shape;80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9700" y="972500"/>
            <a:ext cx="3714301" cy="3737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41"/>
          <p:cNvSpPr txBox="1">
            <a:spLocks noGrp="1"/>
          </p:cNvSpPr>
          <p:nvPr>
            <p:ph type="subTitle" idx="1"/>
          </p:nvPr>
        </p:nvSpPr>
        <p:spPr>
          <a:xfrm>
            <a:off x="522925" y="871875"/>
            <a:ext cx="4351500" cy="360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/>
              <a:t>THE CROWD</a:t>
            </a:r>
            <a:endParaRPr sz="1500" dirty="0"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The Colosseum was divided into 4 sections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The part closest to the action was for the senators and Emperor; the Emperor had his own special area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The next area was for the Knights (the so-called “Equestrian class”), important men who owned land, but were not quite as important as the senators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The next section was for normal Roman men and soldiers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Finally at the very top (furthest away) were the women and slaves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500" dirty="0"/>
              <a:t>Did you know? Over 50,000 people could fit inside the Colosseum!</a:t>
            </a:r>
            <a:endParaRPr sz="1500" dirty="0"/>
          </a:p>
        </p:txBody>
      </p:sp>
      <p:sp>
        <p:nvSpPr>
          <p:cNvPr id="806" name="Google Shape;806;p41"/>
          <p:cNvSpPr txBox="1">
            <a:spLocks noGrp="1"/>
          </p:cNvSpPr>
          <p:nvPr>
            <p:ph type="subTitle" idx="2"/>
          </p:nvPr>
        </p:nvSpPr>
        <p:spPr>
          <a:xfrm>
            <a:off x="5050200" y="1075350"/>
            <a:ext cx="3373800" cy="31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image</a:t>
            </a:r>
            <a:endParaRPr/>
          </a:p>
        </p:txBody>
      </p:sp>
      <p:sp>
        <p:nvSpPr>
          <p:cNvPr id="807" name="Google Shape;807;p4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Who might you see there?</a:t>
            </a:r>
            <a:endParaRPr dirty="0"/>
          </a:p>
        </p:txBody>
      </p:sp>
      <p:pic>
        <p:nvPicPr>
          <p:cNvPr id="808" name="Google Shape;80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7608" y="1146275"/>
            <a:ext cx="3836665" cy="3128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42"/>
          <p:cNvSpPr txBox="1">
            <a:spLocks noGrp="1"/>
          </p:cNvSpPr>
          <p:nvPr>
            <p:ph type="subTitle" idx="1"/>
          </p:nvPr>
        </p:nvSpPr>
        <p:spPr>
          <a:xfrm>
            <a:off x="679800" y="1347317"/>
            <a:ext cx="3892200" cy="30073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 EMPEROR</a:t>
            </a:r>
            <a:endParaRPr dirty="0"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Received the most luxurious treatment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North and south end seating: best view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Accessed by special entry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‘Turning their thumbs’: made the final decision of the outcome of the games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Usually adhered to wishes of the crowd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If the Emperor was not in attendance, the producer of games decided the outcome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dirty="0"/>
              <a:t>Hosting games as a way to win the love of the people</a:t>
            </a:r>
            <a:endParaRPr dirty="0"/>
          </a:p>
        </p:txBody>
      </p:sp>
      <p:sp>
        <p:nvSpPr>
          <p:cNvPr id="814" name="Google Shape;814;p42"/>
          <p:cNvSpPr txBox="1">
            <a:spLocks noGrp="1"/>
          </p:cNvSpPr>
          <p:nvPr>
            <p:ph type="subTitle" idx="2"/>
          </p:nvPr>
        </p:nvSpPr>
        <p:spPr>
          <a:xfrm>
            <a:off x="5050200" y="1075350"/>
            <a:ext cx="3373800" cy="31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image</a:t>
            </a:r>
            <a:endParaRPr/>
          </a:p>
        </p:txBody>
      </p:sp>
      <p:sp>
        <p:nvSpPr>
          <p:cNvPr id="815" name="Google Shape;815;p4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Who might you see there?</a:t>
            </a:r>
            <a:endParaRPr dirty="0"/>
          </a:p>
        </p:txBody>
      </p:sp>
      <p:pic>
        <p:nvPicPr>
          <p:cNvPr id="816" name="Google Shape;816;p42"/>
          <p:cNvPicPr preferRelativeResize="0"/>
          <p:nvPr/>
        </p:nvPicPr>
        <p:blipFill rotWithShape="1">
          <a:blip r:embed="rId3">
            <a:alphaModFix/>
          </a:blip>
          <a:srcRect l="4648" r="21326"/>
          <a:stretch/>
        </p:blipFill>
        <p:spPr>
          <a:xfrm>
            <a:off x="4750879" y="1251250"/>
            <a:ext cx="3828922" cy="319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43"/>
          <p:cNvSpPr txBox="1">
            <a:spLocks noGrp="1"/>
          </p:cNvSpPr>
          <p:nvPr>
            <p:ph type="ctrTitle"/>
          </p:nvPr>
        </p:nvSpPr>
        <p:spPr>
          <a:xfrm>
            <a:off x="1057200" y="1692775"/>
            <a:ext cx="7029600" cy="154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The Acropolis,</a:t>
            </a:r>
            <a:br>
              <a:rPr lang="en" sz="4800" dirty="0"/>
            </a:br>
            <a:r>
              <a:rPr lang="en" sz="4800" dirty="0"/>
              <a:t>Athens </a:t>
            </a:r>
            <a:endParaRPr sz="4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cial Studies for Middle School: The Five Good Emperors of Rome &amp; The Nervan-Antonine Dynasty by Slidesgo">
  <a:themeElements>
    <a:clrScheme name="Simple Light">
      <a:dk1>
        <a:srgbClr val="3C3F65"/>
      </a:dk1>
      <a:lt1>
        <a:srgbClr val="717592"/>
      </a:lt1>
      <a:dk2>
        <a:srgbClr val="486192"/>
      </a:dk2>
      <a:lt2>
        <a:srgbClr val="78ADD4"/>
      </a:lt2>
      <a:accent1>
        <a:srgbClr val="F4A190"/>
      </a:accent1>
      <a:accent2>
        <a:srgbClr val="FBFBEF"/>
      </a:accent2>
      <a:accent3>
        <a:srgbClr val="EFF0F5"/>
      </a:accent3>
      <a:accent4>
        <a:srgbClr val="BBD7EB"/>
      </a:accent4>
      <a:accent5>
        <a:srgbClr val="FFFFFF"/>
      </a:accent5>
      <a:accent6>
        <a:srgbClr val="FFFFFF"/>
      </a:accent6>
      <a:hlink>
        <a:srgbClr val="71759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650</Words>
  <Application>Microsoft Office PowerPoint</Application>
  <PresentationFormat>On-screen Show (16:9)</PresentationFormat>
  <Paragraphs>73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Eczar</vt:lpstr>
      <vt:lpstr>Arial</vt:lpstr>
      <vt:lpstr>Eczar Medium</vt:lpstr>
      <vt:lpstr>Bebas Neue</vt:lpstr>
      <vt:lpstr>Eczar SemiBold</vt:lpstr>
      <vt:lpstr>Anaheim</vt:lpstr>
      <vt:lpstr>Cambo</vt:lpstr>
      <vt:lpstr>Social Studies for Middle School: The Five Good Emperors of Rome &amp; The Nervan-Antonine Dynasty by Slidesgo</vt:lpstr>
      <vt:lpstr>Building Communities</vt:lpstr>
      <vt:lpstr>The Competition:</vt:lpstr>
      <vt:lpstr>Some ancient spaces… …and how they were used</vt:lpstr>
      <vt:lpstr>The Colosseum, Rome </vt:lpstr>
      <vt:lpstr>What is the Colosseum?</vt:lpstr>
      <vt:lpstr>Who might you see?</vt:lpstr>
      <vt:lpstr>Who might you see there?</vt:lpstr>
      <vt:lpstr>Who might you see there?</vt:lpstr>
      <vt:lpstr>The Acropolis, Athens </vt:lpstr>
      <vt:lpstr>What is the Acropolis? </vt:lpstr>
      <vt:lpstr>Who might you see there? </vt:lpstr>
      <vt:lpstr>So, why not investigate some other ancient sites and what happened there?   And then enter our competition!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Grigsby, Paul</cp:lastModifiedBy>
  <cp:revision>4</cp:revision>
  <dcterms:modified xsi:type="dcterms:W3CDTF">2025-03-19T17:17:54Z</dcterms:modified>
</cp:coreProperties>
</file>