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94" r:id="rId2"/>
    <p:sldId id="257" r:id="rId3"/>
    <p:sldId id="258" r:id="rId4"/>
    <p:sldId id="262" r:id="rId5"/>
    <p:sldId id="265" r:id="rId6"/>
    <p:sldId id="267" r:id="rId7"/>
    <p:sldId id="260" r:id="rId8"/>
    <p:sldId id="261" r:id="rId9"/>
    <p:sldId id="264" r:id="rId10"/>
    <p:sldId id="26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984383-4994-43E5-BD16-E4DFA80B6CEF}" v="1916" dt="2021-08-09T15:43:11.8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varScale="1">
        <p:scale>
          <a:sx n="63" d="100"/>
          <a:sy n="63" d="100"/>
        </p:scale>
        <p:origin x="66" y="11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cqui Butler" userId="f464fa32b19847cd" providerId="LiveId" clId="{154D3F9F-AB48-45A1-BEF9-C241F206AF2F}"/>
    <pc:docChg chg="modSld sldOrd">
      <pc:chgData name="Jacqui Butler" userId="f464fa32b19847cd" providerId="LiveId" clId="{154D3F9F-AB48-45A1-BEF9-C241F206AF2F}" dt="2021-08-06T14:57:29.086" v="639" actId="20577"/>
      <pc:docMkLst>
        <pc:docMk/>
      </pc:docMkLst>
      <pc:sldChg chg="modSp">
        <pc:chgData name="Jacqui Butler" userId="f464fa32b19847cd" providerId="LiveId" clId="{154D3F9F-AB48-45A1-BEF9-C241F206AF2F}" dt="2021-08-06T14:46:46.012" v="635" actId="20577"/>
        <pc:sldMkLst>
          <pc:docMk/>
          <pc:sldMk cId="300917000" sldId="257"/>
        </pc:sldMkLst>
        <pc:graphicFrameChg chg="mod">
          <ac:chgData name="Jacqui Butler" userId="f464fa32b19847cd" providerId="LiveId" clId="{154D3F9F-AB48-45A1-BEF9-C241F206AF2F}" dt="2021-08-06T14:46:46.012" v="635" actId="20577"/>
          <ac:graphicFrameMkLst>
            <pc:docMk/>
            <pc:sldMk cId="300917000" sldId="257"/>
            <ac:graphicFrameMk id="20" creationId="{B88A89AF-D9E9-4F43-973B-3A807761135B}"/>
          </ac:graphicFrameMkLst>
        </pc:graphicFrameChg>
      </pc:sldChg>
      <pc:sldChg chg="modSp mod ord">
        <pc:chgData name="Jacqui Butler" userId="f464fa32b19847cd" providerId="LiveId" clId="{154D3F9F-AB48-45A1-BEF9-C241F206AF2F}" dt="2021-08-06T14:57:29.086" v="639" actId="20577"/>
        <pc:sldMkLst>
          <pc:docMk/>
          <pc:sldMk cId="2602704823" sldId="258"/>
        </pc:sldMkLst>
        <pc:spChg chg="mod">
          <ac:chgData name="Jacqui Butler" userId="f464fa32b19847cd" providerId="LiveId" clId="{154D3F9F-AB48-45A1-BEF9-C241F206AF2F}" dt="2021-08-06T14:57:29.086" v="639" actId="20577"/>
          <ac:spMkLst>
            <pc:docMk/>
            <pc:sldMk cId="2602704823" sldId="258"/>
            <ac:spMk id="2" creationId="{1014B3B3-AD0F-450F-98CA-7DEB6B259130}"/>
          </ac:spMkLst>
        </pc:spChg>
      </pc:sldChg>
    </pc:docChg>
  </pc:docChgLst>
  <pc:docChgLst>
    <pc:chgData name="Jacqui Butler" userId="f464fa32b19847cd" providerId="LiveId" clId="{13984383-4994-43E5-BD16-E4DFA80B6CEF}"/>
    <pc:docChg chg="undo custSel addSld delSld modSld sldOrd">
      <pc:chgData name="Jacqui Butler" userId="f464fa32b19847cd" providerId="LiveId" clId="{13984383-4994-43E5-BD16-E4DFA80B6CEF}" dt="2021-08-09T16:18:30.380" v="8404" actId="20577"/>
      <pc:docMkLst>
        <pc:docMk/>
      </pc:docMkLst>
      <pc:sldChg chg="modSp mod">
        <pc:chgData name="Jacqui Butler" userId="f464fa32b19847cd" providerId="LiveId" clId="{13984383-4994-43E5-BD16-E4DFA80B6CEF}" dt="2021-08-09T13:50:06.881" v="6673" actId="20577"/>
        <pc:sldMkLst>
          <pc:docMk/>
          <pc:sldMk cId="2663034769" sldId="256"/>
        </pc:sldMkLst>
        <pc:spChg chg="mod">
          <ac:chgData name="Jacqui Butler" userId="f464fa32b19847cd" providerId="LiveId" clId="{13984383-4994-43E5-BD16-E4DFA80B6CEF}" dt="2021-08-09T13:50:06.881" v="6673" actId="20577"/>
          <ac:spMkLst>
            <pc:docMk/>
            <pc:sldMk cId="2663034769" sldId="256"/>
            <ac:spMk id="2" creationId="{BCB4C9B9-A2C0-4CDE-90FB-DEC066E3CB63}"/>
          </ac:spMkLst>
        </pc:spChg>
        <pc:spChg chg="mod">
          <ac:chgData name="Jacqui Butler" userId="f464fa32b19847cd" providerId="LiveId" clId="{13984383-4994-43E5-BD16-E4DFA80B6CEF}" dt="2021-08-07T15:17:08.997" v="2925" actId="20577"/>
          <ac:spMkLst>
            <pc:docMk/>
            <pc:sldMk cId="2663034769" sldId="256"/>
            <ac:spMk id="3" creationId="{5BA8354F-4656-47C1-B418-F16281F0D6F3}"/>
          </ac:spMkLst>
        </pc:spChg>
        <pc:picChg chg="mod">
          <ac:chgData name="Jacqui Butler" userId="f464fa32b19847cd" providerId="LiveId" clId="{13984383-4994-43E5-BD16-E4DFA80B6CEF}" dt="2021-08-07T15:17:05.468" v="2923" actId="1076"/>
          <ac:picMkLst>
            <pc:docMk/>
            <pc:sldMk cId="2663034769" sldId="256"/>
            <ac:picMk id="4" creationId="{39A5B9AC-B511-4A75-B490-FA923504B36E}"/>
          </ac:picMkLst>
        </pc:picChg>
      </pc:sldChg>
      <pc:sldChg chg="addSp delSp modSp mod setBg">
        <pc:chgData name="Jacqui Butler" userId="f464fa32b19847cd" providerId="LiveId" clId="{13984383-4994-43E5-BD16-E4DFA80B6CEF}" dt="2021-08-08T13:41:37.895" v="3963" actId="20577"/>
        <pc:sldMkLst>
          <pc:docMk/>
          <pc:sldMk cId="300917000" sldId="257"/>
        </pc:sldMkLst>
        <pc:spChg chg="mod">
          <ac:chgData name="Jacqui Butler" userId="f464fa32b19847cd" providerId="LiveId" clId="{13984383-4994-43E5-BD16-E4DFA80B6CEF}" dt="2021-08-06T14:05:55.238" v="757" actId="26606"/>
          <ac:spMkLst>
            <pc:docMk/>
            <pc:sldMk cId="300917000" sldId="257"/>
            <ac:spMk id="2" creationId="{10270AFC-C917-4ADC-9791-C93CD2DAC83E}"/>
          </ac:spMkLst>
        </pc:spChg>
        <pc:spChg chg="add del mod">
          <ac:chgData name="Jacqui Butler" userId="f464fa32b19847cd" providerId="LiveId" clId="{13984383-4994-43E5-BD16-E4DFA80B6CEF}" dt="2021-08-06T14:05:55.238" v="757" actId="26606"/>
          <ac:spMkLst>
            <pc:docMk/>
            <pc:sldMk cId="300917000" sldId="257"/>
            <ac:spMk id="3" creationId="{2149CCDB-F7E2-4CE0-9FC9-038F064B8CF8}"/>
          </ac:spMkLst>
        </pc:spChg>
        <pc:spChg chg="add del">
          <ac:chgData name="Jacqui Butler" userId="f464fa32b19847cd" providerId="LiveId" clId="{13984383-4994-43E5-BD16-E4DFA80B6CEF}" dt="2021-08-06T14:05:55.194" v="756" actId="26606"/>
          <ac:spMkLst>
            <pc:docMk/>
            <pc:sldMk cId="300917000" sldId="257"/>
            <ac:spMk id="9" creationId="{FAC9656C-AED6-412E-9226-B7F1964005BD}"/>
          </ac:spMkLst>
        </pc:spChg>
        <pc:spChg chg="add del">
          <ac:chgData name="Jacqui Butler" userId="f464fa32b19847cd" providerId="LiveId" clId="{13984383-4994-43E5-BD16-E4DFA80B6CEF}" dt="2021-08-06T14:05:55.194" v="756" actId="26606"/>
          <ac:spMkLst>
            <pc:docMk/>
            <pc:sldMk cId="300917000" sldId="257"/>
            <ac:spMk id="11" creationId="{F5BC820D-D527-47CE-ABB0-DA0BB5B04330}"/>
          </ac:spMkLst>
        </pc:spChg>
        <pc:spChg chg="add del">
          <ac:chgData name="Jacqui Butler" userId="f464fa32b19847cd" providerId="LiveId" clId="{13984383-4994-43E5-BD16-E4DFA80B6CEF}" dt="2021-08-06T14:05:55.194" v="756" actId="26606"/>
          <ac:spMkLst>
            <pc:docMk/>
            <pc:sldMk cId="300917000" sldId="257"/>
            <ac:spMk id="13" creationId="{D1DD315B-AEF9-490C-9438-C80F80405798}"/>
          </ac:spMkLst>
        </pc:spChg>
        <pc:spChg chg="add">
          <ac:chgData name="Jacqui Butler" userId="f464fa32b19847cd" providerId="LiveId" clId="{13984383-4994-43E5-BD16-E4DFA80B6CEF}" dt="2021-08-06T14:05:55.238" v="757" actId="26606"/>
          <ac:spMkLst>
            <pc:docMk/>
            <pc:sldMk cId="300917000" sldId="257"/>
            <ac:spMk id="17" creationId="{51A01047-632B-4F57-9CDB-AA680D5BBB19}"/>
          </ac:spMkLst>
        </pc:spChg>
        <pc:spChg chg="add">
          <ac:chgData name="Jacqui Butler" userId="f464fa32b19847cd" providerId="LiveId" clId="{13984383-4994-43E5-BD16-E4DFA80B6CEF}" dt="2021-08-06T14:05:55.238" v="757" actId="26606"/>
          <ac:spMkLst>
            <pc:docMk/>
            <pc:sldMk cId="300917000" sldId="257"/>
            <ac:spMk id="18" creationId="{6D7753FE-7408-46D8-999A-0B0C34EA8C09}"/>
          </ac:spMkLst>
        </pc:spChg>
        <pc:grpChg chg="add">
          <ac:chgData name="Jacqui Butler" userId="f464fa32b19847cd" providerId="LiveId" clId="{13984383-4994-43E5-BD16-E4DFA80B6CEF}" dt="2021-08-06T14:05:55.238" v="757" actId="26606"/>
          <ac:grpSpMkLst>
            <pc:docMk/>
            <pc:sldMk cId="300917000" sldId="257"/>
            <ac:grpSpMk id="19" creationId="{E30DE9CB-4267-487A-915E-5665607E9F36}"/>
          </ac:grpSpMkLst>
        </pc:grpChg>
        <pc:graphicFrameChg chg="add del">
          <ac:chgData name="Jacqui Butler" userId="f464fa32b19847cd" providerId="LiveId" clId="{13984383-4994-43E5-BD16-E4DFA80B6CEF}" dt="2021-08-06T14:05:55.194" v="756" actId="26606"/>
          <ac:graphicFrameMkLst>
            <pc:docMk/>
            <pc:sldMk cId="300917000" sldId="257"/>
            <ac:graphicFrameMk id="5" creationId="{375593E9-3396-44FE-B706-E1EEFACFEE94}"/>
          </ac:graphicFrameMkLst>
        </pc:graphicFrameChg>
        <pc:graphicFrameChg chg="add mod">
          <ac:chgData name="Jacqui Butler" userId="f464fa32b19847cd" providerId="LiveId" clId="{13984383-4994-43E5-BD16-E4DFA80B6CEF}" dt="2021-08-08T13:41:37.895" v="3963" actId="20577"/>
          <ac:graphicFrameMkLst>
            <pc:docMk/>
            <pc:sldMk cId="300917000" sldId="257"/>
            <ac:graphicFrameMk id="20" creationId="{B88A89AF-D9E9-4F43-973B-3A807761135B}"/>
          </ac:graphicFrameMkLst>
        </pc:graphicFrameChg>
      </pc:sldChg>
      <pc:sldChg chg="addSp delSp modSp mod setBg">
        <pc:chgData name="Jacqui Butler" userId="f464fa32b19847cd" providerId="LiveId" clId="{13984383-4994-43E5-BD16-E4DFA80B6CEF}" dt="2021-08-06T16:25:26.737" v="1748" actId="20577"/>
        <pc:sldMkLst>
          <pc:docMk/>
          <pc:sldMk cId="2602704823" sldId="258"/>
        </pc:sldMkLst>
        <pc:spChg chg="mod">
          <ac:chgData name="Jacqui Butler" userId="f464fa32b19847cd" providerId="LiveId" clId="{13984383-4994-43E5-BD16-E4DFA80B6CEF}" dt="2021-08-06T16:19:40.781" v="1713" actId="26606"/>
          <ac:spMkLst>
            <pc:docMk/>
            <pc:sldMk cId="2602704823" sldId="258"/>
            <ac:spMk id="2" creationId="{1014B3B3-AD0F-450F-98CA-7DEB6B259130}"/>
          </ac:spMkLst>
        </pc:spChg>
        <pc:spChg chg="mod">
          <ac:chgData name="Jacqui Butler" userId="f464fa32b19847cd" providerId="LiveId" clId="{13984383-4994-43E5-BD16-E4DFA80B6CEF}" dt="2021-08-06T16:25:26.737" v="1748" actId="20577"/>
          <ac:spMkLst>
            <pc:docMk/>
            <pc:sldMk cId="2602704823" sldId="258"/>
            <ac:spMk id="3" creationId="{05355823-2866-4BA1-9CD9-DCFEF2171A9C}"/>
          </ac:spMkLst>
        </pc:spChg>
        <pc:spChg chg="add del">
          <ac:chgData name="Jacqui Butler" userId="f464fa32b19847cd" providerId="LiveId" clId="{13984383-4994-43E5-BD16-E4DFA80B6CEF}" dt="2021-08-06T16:06:46.191" v="1368" actId="26606"/>
          <ac:spMkLst>
            <pc:docMk/>
            <pc:sldMk cId="2602704823" sldId="258"/>
            <ac:spMk id="71" creationId="{51A01047-632B-4F57-9CDB-AA680D5BBB19}"/>
          </ac:spMkLst>
        </pc:spChg>
        <pc:spChg chg="add del">
          <ac:chgData name="Jacqui Butler" userId="f464fa32b19847cd" providerId="LiveId" clId="{13984383-4994-43E5-BD16-E4DFA80B6CEF}" dt="2021-08-06T16:06:46.191" v="1368" actId="26606"/>
          <ac:spMkLst>
            <pc:docMk/>
            <pc:sldMk cId="2602704823" sldId="258"/>
            <ac:spMk id="73" creationId="{48EF695B-E7DE-4164-862A-9CD06DFB0EC0}"/>
          </ac:spMkLst>
        </pc:spChg>
        <pc:spChg chg="add del">
          <ac:chgData name="Jacqui Butler" userId="f464fa32b19847cd" providerId="LiveId" clId="{13984383-4994-43E5-BD16-E4DFA80B6CEF}" dt="2021-08-06T16:19:40.781" v="1713" actId="26606"/>
          <ac:spMkLst>
            <pc:docMk/>
            <pc:sldMk cId="2602704823" sldId="258"/>
            <ac:spMk id="80" creationId="{51A01047-632B-4F57-9CDB-AA680D5BBB19}"/>
          </ac:spMkLst>
        </pc:spChg>
        <pc:spChg chg="add del">
          <ac:chgData name="Jacqui Butler" userId="f464fa32b19847cd" providerId="LiveId" clId="{13984383-4994-43E5-BD16-E4DFA80B6CEF}" dt="2021-08-06T16:19:40.781" v="1713" actId="26606"/>
          <ac:spMkLst>
            <pc:docMk/>
            <pc:sldMk cId="2602704823" sldId="258"/>
            <ac:spMk id="82" creationId="{48EF695B-E7DE-4164-862A-9CD06DFB0EC0}"/>
          </ac:spMkLst>
        </pc:spChg>
        <pc:spChg chg="add del">
          <ac:chgData name="Jacqui Butler" userId="f464fa32b19847cd" providerId="LiveId" clId="{13984383-4994-43E5-BD16-E4DFA80B6CEF}" dt="2021-08-06T16:08:04.870" v="1377" actId="26606"/>
          <ac:spMkLst>
            <pc:docMk/>
            <pc:sldMk cId="2602704823" sldId="258"/>
            <ac:spMk id="137" creationId="{51A01047-632B-4F57-9CDB-AA680D5BBB19}"/>
          </ac:spMkLst>
        </pc:spChg>
        <pc:spChg chg="add del">
          <ac:chgData name="Jacqui Butler" userId="f464fa32b19847cd" providerId="LiveId" clId="{13984383-4994-43E5-BD16-E4DFA80B6CEF}" dt="2021-08-06T16:08:04.870" v="1377" actId="26606"/>
          <ac:spMkLst>
            <pc:docMk/>
            <pc:sldMk cId="2602704823" sldId="258"/>
            <ac:spMk id="139" creationId="{48EF695B-E7DE-4164-862A-9CD06DFB0EC0}"/>
          </ac:spMkLst>
        </pc:spChg>
        <pc:spChg chg="add del">
          <ac:chgData name="Jacqui Butler" userId="f464fa32b19847cd" providerId="LiveId" clId="{13984383-4994-43E5-BD16-E4DFA80B6CEF}" dt="2021-08-06T16:08:04.863" v="1376" actId="26606"/>
          <ac:spMkLst>
            <pc:docMk/>
            <pc:sldMk cId="2602704823" sldId="258"/>
            <ac:spMk id="192" creationId="{23076A4E-38BA-4BCB-BE40-AD144E24ED8C}"/>
          </ac:spMkLst>
        </pc:spChg>
        <pc:spChg chg="add del">
          <ac:chgData name="Jacqui Butler" userId="f464fa32b19847cd" providerId="LiveId" clId="{13984383-4994-43E5-BD16-E4DFA80B6CEF}" dt="2021-08-06T16:08:04.863" v="1376" actId="26606"/>
          <ac:spMkLst>
            <pc:docMk/>
            <pc:sldMk cId="2602704823" sldId="258"/>
            <ac:spMk id="193" creationId="{B572D2B0-57F9-4D28-8840-98CD625393D6}"/>
          </ac:spMkLst>
        </pc:spChg>
        <pc:spChg chg="add del">
          <ac:chgData name="Jacqui Butler" userId="f464fa32b19847cd" providerId="LiveId" clId="{13984383-4994-43E5-BD16-E4DFA80B6CEF}" dt="2021-08-06T16:19:40.781" v="1713" actId="26606"/>
          <ac:spMkLst>
            <pc:docMk/>
            <pc:sldMk cId="2602704823" sldId="258"/>
            <ac:spMk id="1030" creationId="{51A01047-632B-4F57-9CDB-AA680D5BBB19}"/>
          </ac:spMkLst>
        </pc:spChg>
        <pc:spChg chg="add del">
          <ac:chgData name="Jacqui Butler" userId="f464fa32b19847cd" providerId="LiveId" clId="{13984383-4994-43E5-BD16-E4DFA80B6CEF}" dt="2021-08-06T16:19:40.781" v="1713" actId="26606"/>
          <ac:spMkLst>
            <pc:docMk/>
            <pc:sldMk cId="2602704823" sldId="258"/>
            <ac:spMk id="1031" creationId="{48EF695B-E7DE-4164-862A-9CD06DFB0EC0}"/>
          </ac:spMkLst>
        </pc:spChg>
        <pc:grpChg chg="add del">
          <ac:chgData name="Jacqui Butler" userId="f464fa32b19847cd" providerId="LiveId" clId="{13984383-4994-43E5-BD16-E4DFA80B6CEF}" dt="2021-08-06T16:06:46.191" v="1368" actId="26606"/>
          <ac:grpSpMkLst>
            <pc:docMk/>
            <pc:sldMk cId="2602704823" sldId="258"/>
            <ac:grpSpMk id="75" creationId="{D5ADB088-C125-457F-9C61-DFE21DCEF4A5}"/>
          </ac:grpSpMkLst>
        </pc:grpChg>
        <pc:grpChg chg="add del">
          <ac:chgData name="Jacqui Butler" userId="f464fa32b19847cd" providerId="LiveId" clId="{13984383-4994-43E5-BD16-E4DFA80B6CEF}" dt="2021-08-06T16:19:40.781" v="1713" actId="26606"/>
          <ac:grpSpMkLst>
            <pc:docMk/>
            <pc:sldMk cId="2602704823" sldId="258"/>
            <ac:grpSpMk id="84" creationId="{D5ADB088-C125-457F-9C61-DFE21DCEF4A5}"/>
          </ac:grpSpMkLst>
        </pc:grpChg>
        <pc:grpChg chg="add del">
          <ac:chgData name="Jacqui Butler" userId="f464fa32b19847cd" providerId="LiveId" clId="{13984383-4994-43E5-BD16-E4DFA80B6CEF}" dt="2021-08-06T16:08:04.870" v="1377" actId="26606"/>
          <ac:grpSpMkLst>
            <pc:docMk/>
            <pc:sldMk cId="2602704823" sldId="258"/>
            <ac:grpSpMk id="141" creationId="{D5ADB088-C125-457F-9C61-DFE21DCEF4A5}"/>
          </ac:grpSpMkLst>
        </pc:grpChg>
        <pc:grpChg chg="add del">
          <ac:chgData name="Jacqui Butler" userId="f464fa32b19847cd" providerId="LiveId" clId="{13984383-4994-43E5-BD16-E4DFA80B6CEF}" dt="2021-08-06T16:08:04.863" v="1376" actId="26606"/>
          <ac:grpSpMkLst>
            <pc:docMk/>
            <pc:sldMk cId="2602704823" sldId="258"/>
            <ac:grpSpMk id="194" creationId="{7CD49DFA-3E95-4EE4-8505-DADB9ABC7083}"/>
          </ac:grpSpMkLst>
        </pc:grpChg>
        <pc:grpChg chg="add del">
          <ac:chgData name="Jacqui Butler" userId="f464fa32b19847cd" providerId="LiveId" clId="{13984383-4994-43E5-BD16-E4DFA80B6CEF}" dt="2021-08-06T16:19:40.781" v="1713" actId="26606"/>
          <ac:grpSpMkLst>
            <pc:docMk/>
            <pc:sldMk cId="2602704823" sldId="258"/>
            <ac:grpSpMk id="1032" creationId="{D5ADB088-C125-457F-9C61-DFE21DCEF4A5}"/>
          </ac:grpSpMkLst>
        </pc:grpChg>
        <pc:picChg chg="add mod ord">
          <ac:chgData name="Jacqui Butler" userId="f464fa32b19847cd" providerId="LiveId" clId="{13984383-4994-43E5-BD16-E4DFA80B6CEF}" dt="2021-08-06T16:19:40.781" v="1713" actId="26606"/>
          <ac:picMkLst>
            <pc:docMk/>
            <pc:sldMk cId="2602704823" sldId="258"/>
            <ac:picMk id="1026" creationId="{67DB891D-B0B3-4419-9698-76E6E365AFAA}"/>
          </ac:picMkLst>
        </pc:picChg>
        <pc:picChg chg="add del mod ord">
          <ac:chgData name="Jacqui Butler" userId="f464fa32b19847cd" providerId="LiveId" clId="{13984383-4994-43E5-BD16-E4DFA80B6CEF}" dt="2021-08-06T16:08:19.967" v="1378" actId="478"/>
          <ac:picMkLst>
            <pc:docMk/>
            <pc:sldMk cId="2602704823" sldId="258"/>
            <ac:picMk id="1028" creationId="{ACD68AD8-84CF-4176-9906-76ED1A6B0D67}"/>
          </ac:picMkLst>
        </pc:picChg>
      </pc:sldChg>
      <pc:sldChg chg="modSp del mod">
        <pc:chgData name="Jacqui Butler" userId="f464fa32b19847cd" providerId="LiveId" clId="{13984383-4994-43E5-BD16-E4DFA80B6CEF}" dt="2021-08-06T16:37:55.228" v="1749" actId="47"/>
        <pc:sldMkLst>
          <pc:docMk/>
          <pc:sldMk cId="177801175" sldId="259"/>
        </pc:sldMkLst>
        <pc:spChg chg="mod">
          <ac:chgData name="Jacqui Butler" userId="f464fa32b19847cd" providerId="LiveId" clId="{13984383-4994-43E5-BD16-E4DFA80B6CEF}" dt="2021-08-06T13:57:25.672" v="170" actId="20577"/>
          <ac:spMkLst>
            <pc:docMk/>
            <pc:sldMk cId="177801175" sldId="259"/>
            <ac:spMk id="2" creationId="{6BEF0650-E8B7-4EC4-A32E-4BF17DE4619F}"/>
          </ac:spMkLst>
        </pc:spChg>
      </pc:sldChg>
      <pc:sldChg chg="addSp delSp modSp mod ord setBg">
        <pc:chgData name="Jacqui Butler" userId="f464fa32b19847cd" providerId="LiveId" clId="{13984383-4994-43E5-BD16-E4DFA80B6CEF}" dt="2021-08-09T13:51:15.722" v="6688" actId="20577"/>
        <pc:sldMkLst>
          <pc:docMk/>
          <pc:sldMk cId="2329158646" sldId="260"/>
        </pc:sldMkLst>
        <pc:spChg chg="mod ord">
          <ac:chgData name="Jacqui Butler" userId="f464fa32b19847cd" providerId="LiveId" clId="{13984383-4994-43E5-BD16-E4DFA80B6CEF}" dt="2021-08-09T13:51:15.722" v="6688" actId="20577"/>
          <ac:spMkLst>
            <pc:docMk/>
            <pc:sldMk cId="2329158646" sldId="260"/>
            <ac:spMk id="2" creationId="{AC3AE4FD-E889-4C0A-A6F3-DA542120CB79}"/>
          </ac:spMkLst>
        </pc:spChg>
        <pc:spChg chg="del mod">
          <ac:chgData name="Jacqui Butler" userId="f464fa32b19847cd" providerId="LiveId" clId="{13984383-4994-43E5-BD16-E4DFA80B6CEF}" dt="2021-08-09T08:59:13.770" v="6048" actId="478"/>
          <ac:spMkLst>
            <pc:docMk/>
            <pc:sldMk cId="2329158646" sldId="260"/>
            <ac:spMk id="3" creationId="{37724B65-3ACB-4382-92B0-24B5A989CB78}"/>
          </ac:spMkLst>
        </pc:spChg>
        <pc:spChg chg="add del mod">
          <ac:chgData name="Jacqui Butler" userId="f464fa32b19847cd" providerId="LiveId" clId="{13984383-4994-43E5-BD16-E4DFA80B6CEF}" dt="2021-08-09T09:07:52.535" v="6316" actId="478"/>
          <ac:spMkLst>
            <pc:docMk/>
            <pc:sldMk cId="2329158646" sldId="260"/>
            <ac:spMk id="5" creationId="{C7C3C5B3-FF53-4A3E-A480-5BE0AEB94F02}"/>
          </ac:spMkLst>
        </pc:spChg>
        <pc:spChg chg="add del mod">
          <ac:chgData name="Jacqui Butler" userId="f464fa32b19847cd" providerId="LiveId" clId="{13984383-4994-43E5-BD16-E4DFA80B6CEF}" dt="2021-08-09T09:10:35.892" v="6347"/>
          <ac:spMkLst>
            <pc:docMk/>
            <pc:sldMk cId="2329158646" sldId="260"/>
            <ac:spMk id="6" creationId="{DDB2E5D7-24CD-4691-926D-70F834E4A752}"/>
          </ac:spMkLst>
        </pc:spChg>
        <pc:spChg chg="add mod">
          <ac:chgData name="Jacqui Butler" userId="f464fa32b19847cd" providerId="LiveId" clId="{13984383-4994-43E5-BD16-E4DFA80B6CEF}" dt="2021-08-09T09:12:19.258" v="6516" actId="20577"/>
          <ac:spMkLst>
            <pc:docMk/>
            <pc:sldMk cId="2329158646" sldId="260"/>
            <ac:spMk id="7" creationId="{6AEF3286-5274-423D-B575-FAED571BBDFE}"/>
          </ac:spMkLst>
        </pc:spChg>
        <pc:spChg chg="add del">
          <ac:chgData name="Jacqui Butler" userId="f464fa32b19847cd" providerId="LiveId" clId="{13984383-4994-43E5-BD16-E4DFA80B6CEF}" dt="2021-08-09T09:09:15.964" v="6322" actId="26606"/>
          <ac:spMkLst>
            <pc:docMk/>
            <pc:sldMk cId="2329158646" sldId="260"/>
            <ac:spMk id="71" creationId="{9D3B3C7E-BC2D-4436-8B03-AC421FA66787}"/>
          </ac:spMkLst>
        </pc:spChg>
        <pc:spChg chg="add del">
          <ac:chgData name="Jacqui Butler" userId="f464fa32b19847cd" providerId="LiveId" clId="{13984383-4994-43E5-BD16-E4DFA80B6CEF}" dt="2021-08-09T09:09:15.964" v="6322" actId="26606"/>
          <ac:spMkLst>
            <pc:docMk/>
            <pc:sldMk cId="2329158646" sldId="260"/>
            <ac:spMk id="78" creationId="{DD8EACB7-D372-470B-B76E-A829D00310CD}"/>
          </ac:spMkLst>
        </pc:spChg>
        <pc:spChg chg="add del">
          <ac:chgData name="Jacqui Butler" userId="f464fa32b19847cd" providerId="LiveId" clId="{13984383-4994-43E5-BD16-E4DFA80B6CEF}" dt="2021-08-09T09:09:15.964" v="6322" actId="26606"/>
          <ac:spMkLst>
            <pc:docMk/>
            <pc:sldMk cId="2329158646" sldId="260"/>
            <ac:spMk id="80" creationId="{FBE11A49-02A1-4D4C-9A49-CDF496B1094F}"/>
          </ac:spMkLst>
        </pc:spChg>
        <pc:spChg chg="add del">
          <ac:chgData name="Jacqui Butler" userId="f464fa32b19847cd" providerId="LiveId" clId="{13984383-4994-43E5-BD16-E4DFA80B6CEF}" dt="2021-08-09T09:09:15.894" v="6321" actId="26606"/>
          <ac:spMkLst>
            <pc:docMk/>
            <pc:sldMk cId="2329158646" sldId="260"/>
            <ac:spMk id="135" creationId="{9D3B3C7E-BC2D-4436-8B03-AC421FA66787}"/>
          </ac:spMkLst>
        </pc:spChg>
        <pc:spChg chg="add del">
          <ac:chgData name="Jacqui Butler" userId="f464fa32b19847cd" providerId="LiveId" clId="{13984383-4994-43E5-BD16-E4DFA80B6CEF}" dt="2021-08-09T09:09:15.894" v="6321" actId="26606"/>
          <ac:spMkLst>
            <pc:docMk/>
            <pc:sldMk cId="2329158646" sldId="260"/>
            <ac:spMk id="142" creationId="{DB33B578-A8C0-4D0F-8846-FBE386EDC31B}"/>
          </ac:spMkLst>
        </pc:spChg>
        <pc:spChg chg="add del">
          <ac:chgData name="Jacqui Butler" userId="f464fa32b19847cd" providerId="LiveId" clId="{13984383-4994-43E5-BD16-E4DFA80B6CEF}" dt="2021-08-09T09:09:15.894" v="6321" actId="26606"/>
          <ac:spMkLst>
            <pc:docMk/>
            <pc:sldMk cId="2329158646" sldId="260"/>
            <ac:spMk id="144" creationId="{DD8EACB7-D372-470B-B76E-A829D00310CD}"/>
          </ac:spMkLst>
        </pc:spChg>
        <pc:spChg chg="add del">
          <ac:chgData name="Jacqui Butler" userId="f464fa32b19847cd" providerId="LiveId" clId="{13984383-4994-43E5-BD16-E4DFA80B6CEF}" dt="2021-08-09T09:09:15.894" v="6321" actId="26606"/>
          <ac:spMkLst>
            <pc:docMk/>
            <pc:sldMk cId="2329158646" sldId="260"/>
            <ac:spMk id="146" creationId="{C7EA4B13-46D3-41EE-95DA-7B2100DE940B}"/>
          </ac:spMkLst>
        </pc:spChg>
        <pc:spChg chg="add">
          <ac:chgData name="Jacqui Butler" userId="f464fa32b19847cd" providerId="LiveId" clId="{13984383-4994-43E5-BD16-E4DFA80B6CEF}" dt="2021-08-09T09:09:15.964" v="6322" actId="26606"/>
          <ac:spMkLst>
            <pc:docMk/>
            <pc:sldMk cId="2329158646" sldId="260"/>
            <ac:spMk id="2052" creationId="{9D3B3C7E-BC2D-4436-8B03-AC421FA66787}"/>
          </ac:spMkLst>
        </pc:spChg>
        <pc:spChg chg="add">
          <ac:chgData name="Jacqui Butler" userId="f464fa32b19847cd" providerId="LiveId" clId="{13984383-4994-43E5-BD16-E4DFA80B6CEF}" dt="2021-08-09T09:09:15.964" v="6322" actId="26606"/>
          <ac:spMkLst>
            <pc:docMk/>
            <pc:sldMk cId="2329158646" sldId="260"/>
            <ac:spMk id="2055" creationId="{1AB7CFDD-E67B-4078-9BD0-D09D4200E4E1}"/>
          </ac:spMkLst>
        </pc:spChg>
        <pc:spChg chg="add">
          <ac:chgData name="Jacqui Butler" userId="f464fa32b19847cd" providerId="LiveId" clId="{13984383-4994-43E5-BD16-E4DFA80B6CEF}" dt="2021-08-09T09:09:15.964" v="6322" actId="26606"/>
          <ac:spMkLst>
            <pc:docMk/>
            <pc:sldMk cId="2329158646" sldId="260"/>
            <ac:spMk id="2056" creationId="{4DAEF25D-C97E-48E9-B20C-FEFC2EC6E59B}"/>
          </ac:spMkLst>
        </pc:spChg>
        <pc:grpChg chg="add del">
          <ac:chgData name="Jacqui Butler" userId="f464fa32b19847cd" providerId="LiveId" clId="{13984383-4994-43E5-BD16-E4DFA80B6CEF}" dt="2021-08-09T09:09:15.964" v="6322" actId="26606"/>
          <ac:grpSpMkLst>
            <pc:docMk/>
            <pc:sldMk cId="2329158646" sldId="260"/>
            <ac:grpSpMk id="73" creationId="{79B5D0C1-066E-4C02-A6B8-59FAE4A19724}"/>
          </ac:grpSpMkLst>
        </pc:grpChg>
        <pc:grpChg chg="add del">
          <ac:chgData name="Jacqui Butler" userId="f464fa32b19847cd" providerId="LiveId" clId="{13984383-4994-43E5-BD16-E4DFA80B6CEF}" dt="2021-08-09T09:09:15.964" v="6322" actId="26606"/>
          <ac:grpSpMkLst>
            <pc:docMk/>
            <pc:sldMk cId="2329158646" sldId="260"/>
            <ac:grpSpMk id="82" creationId="{F1732D3A-CFF0-45BE-AD79-F83D0272C6C6}"/>
          </ac:grpSpMkLst>
        </pc:grpChg>
        <pc:grpChg chg="add del">
          <ac:chgData name="Jacqui Butler" userId="f464fa32b19847cd" providerId="LiveId" clId="{13984383-4994-43E5-BD16-E4DFA80B6CEF}" dt="2021-08-09T09:09:15.894" v="6321" actId="26606"/>
          <ac:grpSpMkLst>
            <pc:docMk/>
            <pc:sldMk cId="2329158646" sldId="260"/>
            <ac:grpSpMk id="137" creationId="{79B5D0C1-066E-4C02-A6B8-59FAE4A19724}"/>
          </ac:grpSpMkLst>
        </pc:grpChg>
        <pc:grpChg chg="add del">
          <ac:chgData name="Jacqui Butler" userId="f464fa32b19847cd" providerId="LiveId" clId="{13984383-4994-43E5-BD16-E4DFA80B6CEF}" dt="2021-08-09T09:09:15.894" v="6321" actId="26606"/>
          <ac:grpSpMkLst>
            <pc:docMk/>
            <pc:sldMk cId="2329158646" sldId="260"/>
            <ac:grpSpMk id="148" creationId="{DCEEEBE1-DC7B-4168-90C6-DB88876E30DD}"/>
          </ac:grpSpMkLst>
        </pc:grpChg>
        <pc:grpChg chg="add">
          <ac:chgData name="Jacqui Butler" userId="f464fa32b19847cd" providerId="LiveId" clId="{13984383-4994-43E5-BD16-E4DFA80B6CEF}" dt="2021-08-09T09:09:15.964" v="6322" actId="26606"/>
          <ac:grpSpMkLst>
            <pc:docMk/>
            <pc:sldMk cId="2329158646" sldId="260"/>
            <ac:grpSpMk id="2053" creationId="{79B5D0C1-066E-4C02-A6B8-59FAE4A19724}"/>
          </ac:grpSpMkLst>
        </pc:grpChg>
        <pc:grpChg chg="add">
          <ac:chgData name="Jacqui Butler" userId="f464fa32b19847cd" providerId="LiveId" clId="{13984383-4994-43E5-BD16-E4DFA80B6CEF}" dt="2021-08-09T09:09:15.964" v="6322" actId="26606"/>
          <ac:grpSpMkLst>
            <pc:docMk/>
            <pc:sldMk cId="2329158646" sldId="260"/>
            <ac:grpSpMk id="2057" creationId="{91B7537E-7B93-4306-B9DF-4CD583E0AA21}"/>
          </ac:grpSpMkLst>
        </pc:grpChg>
        <pc:picChg chg="add mod">
          <ac:chgData name="Jacqui Butler" userId="f464fa32b19847cd" providerId="LiveId" clId="{13984383-4994-43E5-BD16-E4DFA80B6CEF}" dt="2021-08-09T09:09:15.964" v="6322" actId="26606"/>
          <ac:picMkLst>
            <pc:docMk/>
            <pc:sldMk cId="2329158646" sldId="260"/>
            <ac:picMk id="2050" creationId="{99FD9CAB-773B-4ED8-8F25-DEAC28C7167B}"/>
          </ac:picMkLst>
        </pc:picChg>
      </pc:sldChg>
      <pc:sldChg chg="addSp delSp modSp mod ord setBg">
        <pc:chgData name="Jacqui Butler" userId="f464fa32b19847cd" providerId="LiveId" clId="{13984383-4994-43E5-BD16-E4DFA80B6CEF}" dt="2021-08-09T16:01:32.714" v="7463" actId="26606"/>
        <pc:sldMkLst>
          <pc:docMk/>
          <pc:sldMk cId="2566168323" sldId="261"/>
        </pc:sldMkLst>
        <pc:spChg chg="mod">
          <ac:chgData name="Jacqui Butler" userId="f464fa32b19847cd" providerId="LiveId" clId="{13984383-4994-43E5-BD16-E4DFA80B6CEF}" dt="2021-08-09T16:01:32.714" v="7463" actId="26606"/>
          <ac:spMkLst>
            <pc:docMk/>
            <pc:sldMk cId="2566168323" sldId="261"/>
            <ac:spMk id="2" creationId="{95EB092C-EA76-4D7F-BD5F-48848051D85E}"/>
          </ac:spMkLst>
        </pc:spChg>
        <pc:spChg chg="add del mod">
          <ac:chgData name="Jacqui Butler" userId="f464fa32b19847cd" providerId="LiveId" clId="{13984383-4994-43E5-BD16-E4DFA80B6CEF}" dt="2021-08-09T16:01:32.714" v="7463" actId="26606"/>
          <ac:spMkLst>
            <pc:docMk/>
            <pc:sldMk cId="2566168323" sldId="261"/>
            <ac:spMk id="3" creationId="{02C404A2-56D6-4881-99C4-68AA67D20BA1}"/>
          </ac:spMkLst>
        </pc:spChg>
        <pc:spChg chg="add">
          <ac:chgData name="Jacqui Butler" userId="f464fa32b19847cd" providerId="LiveId" clId="{13984383-4994-43E5-BD16-E4DFA80B6CEF}" dt="2021-08-09T16:01:32.714" v="7463" actId="26606"/>
          <ac:spMkLst>
            <pc:docMk/>
            <pc:sldMk cId="2566168323" sldId="261"/>
            <ac:spMk id="8" creationId="{7B4854C3-58CC-4A2C-B4CA-926819F0C2A6}"/>
          </ac:spMkLst>
        </pc:spChg>
        <pc:spChg chg="add del">
          <ac:chgData name="Jacqui Butler" userId="f464fa32b19847cd" providerId="LiveId" clId="{13984383-4994-43E5-BD16-E4DFA80B6CEF}" dt="2021-08-09T16:01:32.704" v="7462" actId="26606"/>
          <ac:spMkLst>
            <pc:docMk/>
            <pc:sldMk cId="2566168323" sldId="261"/>
            <ac:spMk id="9" creationId="{7B22176A-41DB-4D9A-9B6F-F2296F1ED173}"/>
          </ac:spMkLst>
        </pc:spChg>
        <pc:spChg chg="add">
          <ac:chgData name="Jacqui Butler" userId="f464fa32b19847cd" providerId="LiveId" clId="{13984383-4994-43E5-BD16-E4DFA80B6CEF}" dt="2021-08-09T16:01:32.714" v="7463" actId="26606"/>
          <ac:spMkLst>
            <pc:docMk/>
            <pc:sldMk cId="2566168323" sldId="261"/>
            <ac:spMk id="10" creationId="{FA7B9933-15AE-4ACB-B091-21C9F385332A}"/>
          </ac:spMkLst>
        </pc:spChg>
        <pc:spChg chg="add del">
          <ac:chgData name="Jacqui Butler" userId="f464fa32b19847cd" providerId="LiveId" clId="{13984383-4994-43E5-BD16-E4DFA80B6CEF}" dt="2021-08-09T16:01:32.704" v="7462" actId="26606"/>
          <ac:spMkLst>
            <pc:docMk/>
            <pc:sldMk cId="2566168323" sldId="261"/>
            <ac:spMk id="11" creationId="{774A8DF5-445E-49C5-B10A-8DF5FEFBCC46}"/>
          </ac:spMkLst>
        </pc:spChg>
        <pc:spChg chg="add del">
          <ac:chgData name="Jacqui Butler" userId="f464fa32b19847cd" providerId="LiveId" clId="{13984383-4994-43E5-BD16-E4DFA80B6CEF}" dt="2021-08-09T16:01:32.704" v="7462" actId="26606"/>
          <ac:spMkLst>
            <pc:docMk/>
            <pc:sldMk cId="2566168323" sldId="261"/>
            <ac:spMk id="13" creationId="{9A4E38D9-EFB8-40B5-B42B-514FBF180360}"/>
          </ac:spMkLst>
        </pc:spChg>
        <pc:spChg chg="add">
          <ac:chgData name="Jacqui Butler" userId="f464fa32b19847cd" providerId="LiveId" clId="{13984383-4994-43E5-BD16-E4DFA80B6CEF}" dt="2021-08-09T16:01:32.714" v="7463" actId="26606"/>
          <ac:spMkLst>
            <pc:docMk/>
            <pc:sldMk cId="2566168323" sldId="261"/>
            <ac:spMk id="22" creationId="{02C404A2-56D6-4881-99C4-68AA67D20BA1}"/>
          </ac:spMkLst>
        </pc:spChg>
        <pc:grpChg chg="add">
          <ac:chgData name="Jacqui Butler" userId="f464fa32b19847cd" providerId="LiveId" clId="{13984383-4994-43E5-BD16-E4DFA80B6CEF}" dt="2021-08-09T16:01:32.714" v="7463" actId="26606"/>
          <ac:grpSpMkLst>
            <pc:docMk/>
            <pc:sldMk cId="2566168323" sldId="261"/>
            <ac:grpSpMk id="12" creationId="{DE57BB50-0A5D-4AD7-87AB-5904B788BC54}"/>
          </ac:grpSpMkLst>
        </pc:grpChg>
        <pc:grpChg chg="add del">
          <ac:chgData name="Jacqui Butler" userId="f464fa32b19847cd" providerId="LiveId" clId="{13984383-4994-43E5-BD16-E4DFA80B6CEF}" dt="2021-08-09T16:01:32.704" v="7462" actId="26606"/>
          <ac:grpSpMkLst>
            <pc:docMk/>
            <pc:sldMk cId="2566168323" sldId="261"/>
            <ac:grpSpMk id="15" creationId="{D87FFE71-34DC-4C53-AE0F-6B141D081D09}"/>
          </ac:grpSpMkLst>
        </pc:grpChg>
        <pc:graphicFrameChg chg="add del">
          <ac:chgData name="Jacqui Butler" userId="f464fa32b19847cd" providerId="LiveId" clId="{13984383-4994-43E5-BD16-E4DFA80B6CEF}" dt="2021-08-09T16:01:32.704" v="7462" actId="26606"/>
          <ac:graphicFrameMkLst>
            <pc:docMk/>
            <pc:sldMk cId="2566168323" sldId="261"/>
            <ac:graphicFrameMk id="5" creationId="{E0BC3AB5-15DF-4BF6-B63A-29EC785849C9}"/>
          </ac:graphicFrameMkLst>
        </pc:graphicFrameChg>
      </pc:sldChg>
      <pc:sldChg chg="addSp delSp modSp new mod setBg">
        <pc:chgData name="Jacqui Butler" userId="f464fa32b19847cd" providerId="LiveId" clId="{13984383-4994-43E5-BD16-E4DFA80B6CEF}" dt="2021-08-09T09:04:43.142" v="6232" actId="20577"/>
        <pc:sldMkLst>
          <pc:docMk/>
          <pc:sldMk cId="2496565116" sldId="262"/>
        </pc:sldMkLst>
        <pc:spChg chg="mod">
          <ac:chgData name="Jacqui Butler" userId="f464fa32b19847cd" providerId="LiveId" clId="{13984383-4994-43E5-BD16-E4DFA80B6CEF}" dt="2021-08-07T15:13:22.871" v="2795" actId="26606"/>
          <ac:spMkLst>
            <pc:docMk/>
            <pc:sldMk cId="2496565116" sldId="262"/>
            <ac:spMk id="2" creationId="{F45FEE26-C14D-416B-96E0-1B5D9744B6C0}"/>
          </ac:spMkLst>
        </pc:spChg>
        <pc:spChg chg="del mod">
          <ac:chgData name="Jacqui Butler" userId="f464fa32b19847cd" providerId="LiveId" clId="{13984383-4994-43E5-BD16-E4DFA80B6CEF}" dt="2021-08-07T15:13:22.871" v="2795" actId="26606"/>
          <ac:spMkLst>
            <pc:docMk/>
            <pc:sldMk cId="2496565116" sldId="262"/>
            <ac:spMk id="3" creationId="{9502B30A-F182-48B4-98D0-8565E6929CD6}"/>
          </ac:spMkLst>
        </pc:spChg>
        <pc:spChg chg="add del">
          <ac:chgData name="Jacqui Butler" userId="f464fa32b19847cd" providerId="LiveId" clId="{13984383-4994-43E5-BD16-E4DFA80B6CEF}" dt="2021-08-07T15:13:22.871" v="2795" actId="26606"/>
          <ac:spMkLst>
            <pc:docMk/>
            <pc:sldMk cId="2496565116" sldId="262"/>
            <ac:spMk id="8" creationId="{7B4854C3-58CC-4A2C-B4CA-926819F0C2A6}"/>
          </ac:spMkLst>
        </pc:spChg>
        <pc:spChg chg="add del">
          <ac:chgData name="Jacqui Butler" userId="f464fa32b19847cd" providerId="LiveId" clId="{13984383-4994-43E5-BD16-E4DFA80B6CEF}" dt="2021-08-07T15:13:22.871" v="2795" actId="26606"/>
          <ac:spMkLst>
            <pc:docMk/>
            <pc:sldMk cId="2496565116" sldId="262"/>
            <ac:spMk id="10" creationId="{FA7B9933-15AE-4ACB-B091-21C9F385332A}"/>
          </ac:spMkLst>
        </pc:spChg>
        <pc:spChg chg="add">
          <ac:chgData name="Jacqui Butler" userId="f464fa32b19847cd" providerId="LiveId" clId="{13984383-4994-43E5-BD16-E4DFA80B6CEF}" dt="2021-08-07T15:13:22.871" v="2795" actId="26606"/>
          <ac:spMkLst>
            <pc:docMk/>
            <pc:sldMk cId="2496565116" sldId="262"/>
            <ac:spMk id="21" creationId="{7B22176A-41DB-4D9A-9B6F-F2296F1ED173}"/>
          </ac:spMkLst>
        </pc:spChg>
        <pc:spChg chg="add">
          <ac:chgData name="Jacqui Butler" userId="f464fa32b19847cd" providerId="LiveId" clId="{13984383-4994-43E5-BD16-E4DFA80B6CEF}" dt="2021-08-07T15:13:22.871" v="2795" actId="26606"/>
          <ac:spMkLst>
            <pc:docMk/>
            <pc:sldMk cId="2496565116" sldId="262"/>
            <ac:spMk id="23" creationId="{774A8DF5-445E-49C5-B10A-8DF5FEFBCC46}"/>
          </ac:spMkLst>
        </pc:spChg>
        <pc:spChg chg="add">
          <ac:chgData name="Jacqui Butler" userId="f464fa32b19847cd" providerId="LiveId" clId="{13984383-4994-43E5-BD16-E4DFA80B6CEF}" dt="2021-08-07T15:13:22.871" v="2795" actId="26606"/>
          <ac:spMkLst>
            <pc:docMk/>
            <pc:sldMk cId="2496565116" sldId="262"/>
            <ac:spMk id="25" creationId="{9A4E38D9-EFB8-40B5-B42B-514FBF180360}"/>
          </ac:spMkLst>
        </pc:spChg>
        <pc:grpChg chg="add del">
          <ac:chgData name="Jacqui Butler" userId="f464fa32b19847cd" providerId="LiveId" clId="{13984383-4994-43E5-BD16-E4DFA80B6CEF}" dt="2021-08-07T15:13:22.871" v="2795" actId="26606"/>
          <ac:grpSpMkLst>
            <pc:docMk/>
            <pc:sldMk cId="2496565116" sldId="262"/>
            <ac:grpSpMk id="12" creationId="{DE57BB50-0A5D-4AD7-87AB-5904B788BC54}"/>
          </ac:grpSpMkLst>
        </pc:grpChg>
        <pc:grpChg chg="add">
          <ac:chgData name="Jacqui Butler" userId="f464fa32b19847cd" providerId="LiveId" clId="{13984383-4994-43E5-BD16-E4DFA80B6CEF}" dt="2021-08-07T15:13:22.871" v="2795" actId="26606"/>
          <ac:grpSpMkLst>
            <pc:docMk/>
            <pc:sldMk cId="2496565116" sldId="262"/>
            <ac:grpSpMk id="27" creationId="{D87FFE71-34DC-4C53-AE0F-6B141D081D09}"/>
          </ac:grpSpMkLst>
        </pc:grpChg>
        <pc:graphicFrameChg chg="add mod modGraphic">
          <ac:chgData name="Jacqui Butler" userId="f464fa32b19847cd" providerId="LiveId" clId="{13984383-4994-43E5-BD16-E4DFA80B6CEF}" dt="2021-08-09T09:04:43.142" v="6232" actId="20577"/>
          <ac:graphicFrameMkLst>
            <pc:docMk/>
            <pc:sldMk cId="2496565116" sldId="262"/>
            <ac:graphicFrameMk id="17" creationId="{2C48BB30-F5EB-4AAB-AB12-E35FC140B7F9}"/>
          </ac:graphicFrameMkLst>
        </pc:graphicFrameChg>
      </pc:sldChg>
      <pc:sldChg chg="modSp new del mod">
        <pc:chgData name="Jacqui Butler" userId="f464fa32b19847cd" providerId="LiveId" clId="{13984383-4994-43E5-BD16-E4DFA80B6CEF}" dt="2021-08-09T13:45:44.318" v="6552" actId="2696"/>
        <pc:sldMkLst>
          <pc:docMk/>
          <pc:sldMk cId="267825491" sldId="263"/>
        </pc:sldMkLst>
        <pc:spChg chg="mod">
          <ac:chgData name="Jacqui Butler" userId="f464fa32b19847cd" providerId="LiveId" clId="{13984383-4994-43E5-BD16-E4DFA80B6CEF}" dt="2021-08-06T13:58:49.570" v="375" actId="20577"/>
          <ac:spMkLst>
            <pc:docMk/>
            <pc:sldMk cId="267825491" sldId="263"/>
            <ac:spMk id="2" creationId="{2587C02C-F073-4911-9B54-18ED5B073178}"/>
          </ac:spMkLst>
        </pc:spChg>
      </pc:sldChg>
      <pc:sldChg chg="addSp delSp modSp new mod setBg">
        <pc:chgData name="Jacqui Butler" userId="f464fa32b19847cd" providerId="LiveId" clId="{13984383-4994-43E5-BD16-E4DFA80B6CEF}" dt="2021-08-09T16:18:30.380" v="8404" actId="20577"/>
        <pc:sldMkLst>
          <pc:docMk/>
          <pc:sldMk cId="2408476857" sldId="264"/>
        </pc:sldMkLst>
        <pc:spChg chg="mod">
          <ac:chgData name="Jacqui Butler" userId="f464fa32b19847cd" providerId="LiveId" clId="{13984383-4994-43E5-BD16-E4DFA80B6CEF}" dt="2021-08-09T16:18:30.380" v="8404" actId="20577"/>
          <ac:spMkLst>
            <pc:docMk/>
            <pc:sldMk cId="2408476857" sldId="264"/>
            <ac:spMk id="2" creationId="{FCCD8090-588B-4B59-A45D-4F5DAAECDEC2}"/>
          </ac:spMkLst>
        </pc:spChg>
        <pc:spChg chg="mod">
          <ac:chgData name="Jacqui Butler" userId="f464fa32b19847cd" providerId="LiveId" clId="{13984383-4994-43E5-BD16-E4DFA80B6CEF}" dt="2021-08-09T16:17:41.248" v="8341" actId="20577"/>
          <ac:spMkLst>
            <pc:docMk/>
            <pc:sldMk cId="2408476857" sldId="264"/>
            <ac:spMk id="3" creationId="{708B513E-C278-4912-AA18-C142226A0893}"/>
          </ac:spMkLst>
        </pc:spChg>
        <pc:spChg chg="add mod">
          <ac:chgData name="Jacqui Butler" userId="f464fa32b19847cd" providerId="LiveId" clId="{13984383-4994-43E5-BD16-E4DFA80B6CEF}" dt="2021-08-09T15:44:39.628" v="6782" actId="1076"/>
          <ac:spMkLst>
            <pc:docMk/>
            <pc:sldMk cId="2408476857" sldId="264"/>
            <ac:spMk id="4" creationId="{E7A7CB26-5045-4E80-A087-94854E747779}"/>
          </ac:spMkLst>
        </pc:spChg>
        <pc:spChg chg="add del">
          <ac:chgData name="Jacqui Butler" userId="f464fa32b19847cd" providerId="LiveId" clId="{13984383-4994-43E5-BD16-E4DFA80B6CEF}" dt="2021-08-09T15:43:04.931" v="6694" actId="26606"/>
          <ac:spMkLst>
            <pc:docMk/>
            <pc:sldMk cId="2408476857" sldId="264"/>
            <ac:spMk id="73" creationId="{158E38A4-F699-490C-8D1F-E8AD332D9B45}"/>
          </ac:spMkLst>
        </pc:spChg>
        <pc:spChg chg="add del">
          <ac:chgData name="Jacqui Butler" userId="f464fa32b19847cd" providerId="LiveId" clId="{13984383-4994-43E5-BD16-E4DFA80B6CEF}" dt="2021-08-09T15:43:04.931" v="6694" actId="26606"/>
          <ac:spMkLst>
            <pc:docMk/>
            <pc:sldMk cId="2408476857" sldId="264"/>
            <ac:spMk id="75" creationId="{939C6AAB-48AC-41A3-95C2-6BF83715DF62}"/>
          </ac:spMkLst>
        </pc:spChg>
        <pc:spChg chg="add del">
          <ac:chgData name="Jacqui Butler" userId="f464fa32b19847cd" providerId="LiveId" clId="{13984383-4994-43E5-BD16-E4DFA80B6CEF}" dt="2021-08-09T15:43:04.931" v="6694" actId="26606"/>
          <ac:spMkLst>
            <pc:docMk/>
            <pc:sldMk cId="2408476857" sldId="264"/>
            <ac:spMk id="77" creationId="{F6EE861B-7D2F-4B7C-A6E3-5937E81B8025}"/>
          </ac:spMkLst>
        </pc:spChg>
        <pc:spChg chg="add">
          <ac:chgData name="Jacqui Butler" userId="f464fa32b19847cd" providerId="LiveId" clId="{13984383-4994-43E5-BD16-E4DFA80B6CEF}" dt="2021-08-09T15:43:04.968" v="6695" actId="26606"/>
          <ac:spMkLst>
            <pc:docMk/>
            <pc:sldMk cId="2408476857" sldId="264"/>
            <ac:spMk id="3078" creationId="{158E38A4-F699-490C-8D1F-E8AD332D9B45}"/>
          </ac:spMkLst>
        </pc:spChg>
        <pc:spChg chg="add">
          <ac:chgData name="Jacqui Butler" userId="f464fa32b19847cd" providerId="LiveId" clId="{13984383-4994-43E5-BD16-E4DFA80B6CEF}" dt="2021-08-09T15:43:04.968" v="6695" actId="26606"/>
          <ac:spMkLst>
            <pc:docMk/>
            <pc:sldMk cId="2408476857" sldId="264"/>
            <ac:spMk id="3079" creationId="{939C6AAB-48AC-41A3-95C2-6BF83715DF62}"/>
          </ac:spMkLst>
        </pc:spChg>
        <pc:spChg chg="add">
          <ac:chgData name="Jacqui Butler" userId="f464fa32b19847cd" providerId="LiveId" clId="{13984383-4994-43E5-BD16-E4DFA80B6CEF}" dt="2021-08-09T15:43:04.968" v="6695" actId="26606"/>
          <ac:spMkLst>
            <pc:docMk/>
            <pc:sldMk cId="2408476857" sldId="264"/>
            <ac:spMk id="3080" creationId="{F6EE861B-7D2F-4B7C-A6E3-5937E81B8025}"/>
          </ac:spMkLst>
        </pc:spChg>
        <pc:grpChg chg="add del">
          <ac:chgData name="Jacqui Butler" userId="f464fa32b19847cd" providerId="LiveId" clId="{13984383-4994-43E5-BD16-E4DFA80B6CEF}" dt="2021-08-09T15:43:04.931" v="6694" actId="26606"/>
          <ac:grpSpMkLst>
            <pc:docMk/>
            <pc:sldMk cId="2408476857" sldId="264"/>
            <ac:grpSpMk id="79" creationId="{53745597-CF0F-4C14-83C4-612B382A9091}"/>
          </ac:grpSpMkLst>
        </pc:grpChg>
        <pc:grpChg chg="add">
          <ac:chgData name="Jacqui Butler" userId="f464fa32b19847cd" providerId="LiveId" clId="{13984383-4994-43E5-BD16-E4DFA80B6CEF}" dt="2021-08-09T15:43:04.968" v="6695" actId="26606"/>
          <ac:grpSpMkLst>
            <pc:docMk/>
            <pc:sldMk cId="2408476857" sldId="264"/>
            <ac:grpSpMk id="3081" creationId="{073091F1-AA5A-47C6-9502-D5870A72D50C}"/>
          </ac:grpSpMkLst>
        </pc:grpChg>
        <pc:picChg chg="add mod">
          <ac:chgData name="Jacqui Butler" userId="f464fa32b19847cd" providerId="LiveId" clId="{13984383-4994-43E5-BD16-E4DFA80B6CEF}" dt="2021-08-09T15:43:04.968" v="6695" actId="26606"/>
          <ac:picMkLst>
            <pc:docMk/>
            <pc:sldMk cId="2408476857" sldId="264"/>
            <ac:picMk id="3074" creationId="{0A2ACAAE-797B-47FE-93AE-9B49E3612107}"/>
          </ac:picMkLst>
        </pc:picChg>
        <pc:picChg chg="add mod">
          <ac:chgData name="Jacqui Butler" userId="f464fa32b19847cd" providerId="LiveId" clId="{13984383-4994-43E5-BD16-E4DFA80B6CEF}" dt="2021-08-09T15:43:04.968" v="6695" actId="26606"/>
          <ac:picMkLst>
            <pc:docMk/>
            <pc:sldMk cId="2408476857" sldId="264"/>
            <ac:picMk id="3076" creationId="{0F53BD10-F3A5-43E0-BE9E-8C31FA087F6A}"/>
          </ac:picMkLst>
        </pc:picChg>
      </pc:sldChg>
      <pc:sldChg chg="addSp delSp modSp new mod setBg">
        <pc:chgData name="Jacqui Butler" userId="f464fa32b19847cd" providerId="LiveId" clId="{13984383-4994-43E5-BD16-E4DFA80B6CEF}" dt="2021-08-09T08:58:31.536" v="5935" actId="20577"/>
        <pc:sldMkLst>
          <pc:docMk/>
          <pc:sldMk cId="3222816080" sldId="265"/>
        </pc:sldMkLst>
        <pc:spChg chg="mod">
          <ac:chgData name="Jacqui Butler" userId="f464fa32b19847cd" providerId="LiveId" clId="{13984383-4994-43E5-BD16-E4DFA80B6CEF}" dt="2021-08-09T08:56:22.413" v="5893" actId="20577"/>
          <ac:spMkLst>
            <pc:docMk/>
            <pc:sldMk cId="3222816080" sldId="265"/>
            <ac:spMk id="2" creationId="{864F674E-4419-40C6-9F96-3C259C3CF3D8}"/>
          </ac:spMkLst>
        </pc:spChg>
        <pc:spChg chg="del mod">
          <ac:chgData name="Jacqui Butler" userId="f464fa32b19847cd" providerId="LiveId" clId="{13984383-4994-43E5-BD16-E4DFA80B6CEF}" dt="2021-08-08T13:55:47.195" v="4117" actId="26606"/>
          <ac:spMkLst>
            <pc:docMk/>
            <pc:sldMk cId="3222816080" sldId="265"/>
            <ac:spMk id="3" creationId="{3C59BC08-3FED-4E78-AEA9-6B153316CCBB}"/>
          </ac:spMkLst>
        </pc:spChg>
        <pc:spChg chg="add del">
          <ac:chgData name="Jacqui Butler" userId="f464fa32b19847cd" providerId="LiveId" clId="{13984383-4994-43E5-BD16-E4DFA80B6CEF}" dt="2021-08-08T14:03:26.022" v="4966" actId="26606"/>
          <ac:spMkLst>
            <pc:docMk/>
            <pc:sldMk cId="3222816080" sldId="265"/>
            <ac:spMk id="9" creationId="{7B22176A-41DB-4D9A-9B6F-F2296F1ED173}"/>
          </ac:spMkLst>
        </pc:spChg>
        <pc:spChg chg="add del">
          <ac:chgData name="Jacqui Butler" userId="f464fa32b19847cd" providerId="LiveId" clId="{13984383-4994-43E5-BD16-E4DFA80B6CEF}" dt="2021-08-08T14:03:26.022" v="4966" actId="26606"/>
          <ac:spMkLst>
            <pc:docMk/>
            <pc:sldMk cId="3222816080" sldId="265"/>
            <ac:spMk id="11" creationId="{774A8DF5-445E-49C5-B10A-8DF5FEFBCC46}"/>
          </ac:spMkLst>
        </pc:spChg>
        <pc:spChg chg="add del">
          <ac:chgData name="Jacqui Butler" userId="f464fa32b19847cd" providerId="LiveId" clId="{13984383-4994-43E5-BD16-E4DFA80B6CEF}" dt="2021-08-08T14:03:26.022" v="4966" actId="26606"/>
          <ac:spMkLst>
            <pc:docMk/>
            <pc:sldMk cId="3222816080" sldId="265"/>
            <ac:spMk id="13" creationId="{9A4E38D9-EFB8-40B5-B42B-514FBF180360}"/>
          </ac:spMkLst>
        </pc:spChg>
        <pc:spChg chg="add del">
          <ac:chgData name="Jacqui Butler" userId="f464fa32b19847cd" providerId="LiveId" clId="{13984383-4994-43E5-BD16-E4DFA80B6CEF}" dt="2021-08-08T14:03:15.557" v="4963" actId="26606"/>
          <ac:spMkLst>
            <pc:docMk/>
            <pc:sldMk cId="3222816080" sldId="265"/>
            <ac:spMk id="23" creationId="{9EB54D17-3792-403D-9127-495845021D2B}"/>
          </ac:spMkLst>
        </pc:spChg>
        <pc:spChg chg="add del">
          <ac:chgData name="Jacqui Butler" userId="f464fa32b19847cd" providerId="LiveId" clId="{13984383-4994-43E5-BD16-E4DFA80B6CEF}" dt="2021-08-08T14:03:15.557" v="4963" actId="26606"/>
          <ac:spMkLst>
            <pc:docMk/>
            <pc:sldMk cId="3222816080" sldId="265"/>
            <ac:spMk id="25" creationId="{05FB7726-C6A8-44D0-B179-A65DE454D836}"/>
          </ac:spMkLst>
        </pc:spChg>
        <pc:spChg chg="add del">
          <ac:chgData name="Jacqui Butler" userId="f464fa32b19847cd" providerId="LiveId" clId="{13984383-4994-43E5-BD16-E4DFA80B6CEF}" dt="2021-08-08T14:03:26.018" v="4965" actId="26606"/>
          <ac:spMkLst>
            <pc:docMk/>
            <pc:sldMk cId="3222816080" sldId="265"/>
            <ac:spMk id="31" creationId="{51A01047-632B-4F57-9CDB-AA680D5BBB19}"/>
          </ac:spMkLst>
        </pc:spChg>
        <pc:spChg chg="add del">
          <ac:chgData name="Jacqui Butler" userId="f464fa32b19847cd" providerId="LiveId" clId="{13984383-4994-43E5-BD16-E4DFA80B6CEF}" dt="2021-08-08T14:03:26.018" v="4965" actId="26606"/>
          <ac:spMkLst>
            <pc:docMk/>
            <pc:sldMk cId="3222816080" sldId="265"/>
            <ac:spMk id="32" creationId="{EA7FD6EC-4D99-4AB0-9AC8-CFBD9D47C11B}"/>
          </ac:spMkLst>
        </pc:spChg>
        <pc:spChg chg="add">
          <ac:chgData name="Jacqui Butler" userId="f464fa32b19847cd" providerId="LiveId" clId="{13984383-4994-43E5-BD16-E4DFA80B6CEF}" dt="2021-08-08T14:03:26.022" v="4966" actId="26606"/>
          <ac:spMkLst>
            <pc:docMk/>
            <pc:sldMk cId="3222816080" sldId="265"/>
            <ac:spMk id="34" creationId="{9EB54D17-3792-403D-9127-495845021D2B}"/>
          </ac:spMkLst>
        </pc:spChg>
        <pc:spChg chg="add">
          <ac:chgData name="Jacqui Butler" userId="f464fa32b19847cd" providerId="LiveId" clId="{13984383-4994-43E5-BD16-E4DFA80B6CEF}" dt="2021-08-08T14:03:26.022" v="4966" actId="26606"/>
          <ac:spMkLst>
            <pc:docMk/>
            <pc:sldMk cId="3222816080" sldId="265"/>
            <ac:spMk id="35" creationId="{05FB7726-C6A8-44D0-B179-A65DE454D836}"/>
          </ac:spMkLst>
        </pc:spChg>
        <pc:grpChg chg="add del">
          <ac:chgData name="Jacqui Butler" userId="f464fa32b19847cd" providerId="LiveId" clId="{13984383-4994-43E5-BD16-E4DFA80B6CEF}" dt="2021-08-08T14:03:26.022" v="4966" actId="26606"/>
          <ac:grpSpMkLst>
            <pc:docMk/>
            <pc:sldMk cId="3222816080" sldId="265"/>
            <ac:grpSpMk id="15" creationId="{D87FFE71-34DC-4C53-AE0F-6B141D081D09}"/>
          </ac:grpSpMkLst>
        </pc:grpChg>
        <pc:grpChg chg="add del">
          <ac:chgData name="Jacqui Butler" userId="f464fa32b19847cd" providerId="LiveId" clId="{13984383-4994-43E5-BD16-E4DFA80B6CEF}" dt="2021-08-08T14:03:26.018" v="4965" actId="26606"/>
          <ac:grpSpMkLst>
            <pc:docMk/>
            <pc:sldMk cId="3222816080" sldId="265"/>
            <ac:grpSpMk id="27" creationId="{D5ADB088-C125-457F-9C61-DFE21DCEF4A5}"/>
          </ac:grpSpMkLst>
        </pc:grpChg>
        <pc:graphicFrameChg chg="add mod modGraphic">
          <ac:chgData name="Jacqui Butler" userId="f464fa32b19847cd" providerId="LiveId" clId="{13984383-4994-43E5-BD16-E4DFA80B6CEF}" dt="2021-08-09T08:58:31.536" v="5935" actId="20577"/>
          <ac:graphicFrameMkLst>
            <pc:docMk/>
            <pc:sldMk cId="3222816080" sldId="265"/>
            <ac:graphicFrameMk id="5" creationId="{D9211C52-FED6-4AF8-90F1-28E7C3E600CD}"/>
          </ac:graphicFrameMkLst>
        </pc:graphicFrameChg>
      </pc:sldChg>
      <pc:sldChg chg="modSp new mod">
        <pc:chgData name="Jacqui Butler" userId="f464fa32b19847cd" providerId="LiveId" clId="{13984383-4994-43E5-BD16-E4DFA80B6CEF}" dt="2021-08-08T16:44:23.517" v="5883" actId="20577"/>
        <pc:sldMkLst>
          <pc:docMk/>
          <pc:sldMk cId="2950677319" sldId="266"/>
        </pc:sldMkLst>
        <pc:spChg chg="mod">
          <ac:chgData name="Jacqui Butler" userId="f464fa32b19847cd" providerId="LiveId" clId="{13984383-4994-43E5-BD16-E4DFA80B6CEF}" dt="2021-08-07T15:23:57.526" v="2961" actId="20577"/>
          <ac:spMkLst>
            <pc:docMk/>
            <pc:sldMk cId="2950677319" sldId="266"/>
            <ac:spMk id="2" creationId="{2D326DBA-60F8-4346-A168-B049278BDFB7}"/>
          </ac:spMkLst>
        </pc:spChg>
        <pc:spChg chg="mod">
          <ac:chgData name="Jacqui Butler" userId="f464fa32b19847cd" providerId="LiveId" clId="{13984383-4994-43E5-BD16-E4DFA80B6CEF}" dt="2021-08-08T16:44:23.517" v="5883" actId="20577"/>
          <ac:spMkLst>
            <pc:docMk/>
            <pc:sldMk cId="2950677319" sldId="266"/>
            <ac:spMk id="3" creationId="{F2FD77E2-3D64-403E-8B7A-1211F4620AAC}"/>
          </ac:spMkLst>
        </pc:spChg>
      </pc:sldChg>
      <pc:sldChg chg="addSp modSp new mod">
        <pc:chgData name="Jacqui Butler" userId="f464fa32b19847cd" providerId="LiveId" clId="{13984383-4994-43E5-BD16-E4DFA80B6CEF}" dt="2021-08-09T09:07:48.816" v="6315" actId="1076"/>
        <pc:sldMkLst>
          <pc:docMk/>
          <pc:sldMk cId="2537653314" sldId="267"/>
        </pc:sldMkLst>
        <pc:spChg chg="mod">
          <ac:chgData name="Jacqui Butler" userId="f464fa32b19847cd" providerId="LiveId" clId="{13984383-4994-43E5-BD16-E4DFA80B6CEF}" dt="2021-08-09T09:05:02.272" v="6240" actId="20577"/>
          <ac:spMkLst>
            <pc:docMk/>
            <pc:sldMk cId="2537653314" sldId="267"/>
            <ac:spMk id="2" creationId="{D700F235-4394-47A8-8DB2-9B46304BD17B}"/>
          </ac:spMkLst>
        </pc:spChg>
        <pc:spChg chg="mod">
          <ac:chgData name="Jacqui Butler" userId="f464fa32b19847cd" providerId="LiveId" clId="{13984383-4994-43E5-BD16-E4DFA80B6CEF}" dt="2021-08-09T09:05:08.821" v="6242" actId="313"/>
          <ac:spMkLst>
            <pc:docMk/>
            <pc:sldMk cId="2537653314" sldId="267"/>
            <ac:spMk id="3" creationId="{A59178D3-FC05-4B17-8272-1B668ECA063F}"/>
          </ac:spMkLst>
        </pc:spChg>
        <pc:spChg chg="add mod">
          <ac:chgData name="Jacqui Butler" userId="f464fa32b19847cd" providerId="LiveId" clId="{13984383-4994-43E5-BD16-E4DFA80B6CEF}" dt="2021-08-09T09:07:48.816" v="6315" actId="1076"/>
          <ac:spMkLst>
            <pc:docMk/>
            <pc:sldMk cId="2537653314" sldId="267"/>
            <ac:spMk id="4" creationId="{3BCA4B05-5F6F-42D2-BA3A-61A59E91DE4D}"/>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82DCA2-79FD-4C5D-A26E-3B57F58ADA34}" type="doc">
      <dgm:prSet loTypeId="urn:microsoft.com/office/officeart/2005/8/layout/vProcess5" loCatId="process" qsTypeId="urn:microsoft.com/office/officeart/2005/8/quickstyle/simple1" qsCatId="simple" csTypeId="urn:microsoft.com/office/officeart/2005/8/colors/colorful2" csCatId="colorful" phldr="1"/>
      <dgm:spPr/>
      <dgm:t>
        <a:bodyPr/>
        <a:lstStyle/>
        <a:p>
          <a:endParaRPr lang="en-US"/>
        </a:p>
      </dgm:t>
    </dgm:pt>
    <dgm:pt modelId="{E385A3FD-E053-49F4-A434-49F9B95AE7D1}">
      <dgm:prSet/>
      <dgm:spPr/>
      <dgm:t>
        <a:bodyPr/>
        <a:lstStyle/>
        <a:p>
          <a:pPr algn="ctr"/>
          <a:r>
            <a:rPr lang="en-GB" dirty="0"/>
            <a:t>Her name is understood to be of Celtic origin, meaning “white filly”.</a:t>
          </a:r>
          <a:endParaRPr lang="en-US" dirty="0"/>
        </a:p>
      </dgm:t>
    </dgm:pt>
    <dgm:pt modelId="{17F83B1F-EBAB-4A40-98A5-CE6B9CF99142}" type="parTrans" cxnId="{5AE96E28-D0E1-4405-A4AC-CB5FCAD48E74}">
      <dgm:prSet/>
      <dgm:spPr/>
      <dgm:t>
        <a:bodyPr/>
        <a:lstStyle/>
        <a:p>
          <a:endParaRPr lang="en-US"/>
        </a:p>
      </dgm:t>
    </dgm:pt>
    <dgm:pt modelId="{182C94D3-D56B-47C8-A814-95F1A5B53227}" type="sibTrans" cxnId="{5AE96E28-D0E1-4405-A4AC-CB5FCAD48E74}">
      <dgm:prSet/>
      <dgm:spPr/>
      <dgm:t>
        <a:bodyPr/>
        <a:lstStyle/>
        <a:p>
          <a:endParaRPr lang="en-US"/>
        </a:p>
      </dgm:t>
    </dgm:pt>
    <dgm:pt modelId="{B4802084-0C98-4A81-8804-90CEB79A56D1}">
      <dgm:prSet/>
      <dgm:spPr/>
      <dgm:t>
        <a:bodyPr/>
        <a:lstStyle/>
        <a:p>
          <a:r>
            <a:rPr lang="en-US" dirty="0"/>
            <a:t>She appears in the historical record from 51-69 CE.</a:t>
          </a:r>
        </a:p>
      </dgm:t>
    </dgm:pt>
    <dgm:pt modelId="{4D184EEA-A640-4C2D-B8BE-B054D919C470}" type="parTrans" cxnId="{ECB187E1-1C7C-4F24-A0ED-248D1E716AC6}">
      <dgm:prSet/>
      <dgm:spPr/>
      <dgm:t>
        <a:bodyPr/>
        <a:lstStyle/>
        <a:p>
          <a:endParaRPr lang="en-US"/>
        </a:p>
      </dgm:t>
    </dgm:pt>
    <dgm:pt modelId="{80F261D4-26CC-42B5-8051-89F02A309468}" type="sibTrans" cxnId="{ECB187E1-1C7C-4F24-A0ED-248D1E716AC6}">
      <dgm:prSet/>
      <dgm:spPr/>
      <dgm:t>
        <a:bodyPr/>
        <a:lstStyle/>
        <a:p>
          <a:endParaRPr lang="en-US"/>
        </a:p>
      </dgm:t>
    </dgm:pt>
    <dgm:pt modelId="{D202A111-4DFD-452B-BEDF-F91A76FFB791}">
      <dgm:prSet/>
      <dgm:spPr/>
      <dgm:t>
        <a:bodyPr/>
        <a:lstStyle/>
        <a:p>
          <a:r>
            <a:rPr lang="en-GB" dirty="0"/>
            <a:t>Most famous for handing over </a:t>
          </a:r>
          <a:r>
            <a:rPr lang="en-GB" dirty="0" err="1"/>
            <a:t>Caractacus</a:t>
          </a:r>
          <a:r>
            <a:rPr lang="en-GB" dirty="0"/>
            <a:t>, king of the </a:t>
          </a:r>
          <a:r>
            <a:rPr lang="en-GB" dirty="0" err="1"/>
            <a:t>Catuvellauni</a:t>
          </a:r>
          <a:r>
            <a:rPr lang="en-GB" dirty="0"/>
            <a:t> tribe to the Romans. </a:t>
          </a:r>
          <a:endParaRPr lang="en-US" dirty="0"/>
        </a:p>
      </dgm:t>
    </dgm:pt>
    <dgm:pt modelId="{55A00EEF-E9D0-44A9-82DE-898A2BC93BCA}" type="parTrans" cxnId="{412C393F-2AED-4B92-8019-AD0B50AD71D0}">
      <dgm:prSet/>
      <dgm:spPr/>
      <dgm:t>
        <a:bodyPr/>
        <a:lstStyle/>
        <a:p>
          <a:endParaRPr lang="en-US"/>
        </a:p>
      </dgm:t>
    </dgm:pt>
    <dgm:pt modelId="{C5B6B6D0-7677-4D81-A51E-80195EBCA9BD}" type="sibTrans" cxnId="{412C393F-2AED-4B92-8019-AD0B50AD71D0}">
      <dgm:prSet/>
      <dgm:spPr/>
      <dgm:t>
        <a:bodyPr/>
        <a:lstStyle/>
        <a:p>
          <a:endParaRPr lang="en-US"/>
        </a:p>
      </dgm:t>
    </dgm:pt>
    <dgm:pt modelId="{B0C826F3-8DA2-400E-AA1F-63547D7B1FA3}">
      <dgm:prSet/>
      <dgm:spPr/>
      <dgm:t>
        <a:bodyPr/>
        <a:lstStyle/>
        <a:p>
          <a:r>
            <a:rPr lang="en-US" dirty="0"/>
            <a:t>She was from a leading native family and was </a:t>
          </a:r>
          <a:r>
            <a:rPr lang="en-GB" dirty="0"/>
            <a:t>the hereditary queen/ruler of the tribe of the Brigantes.</a:t>
          </a:r>
          <a:endParaRPr lang="en-US" dirty="0"/>
        </a:p>
      </dgm:t>
    </dgm:pt>
    <dgm:pt modelId="{BB3D6772-F7ED-43AF-8926-5C1E12780549}" type="parTrans" cxnId="{B18CFFC7-4640-432A-97CD-2540C588B801}">
      <dgm:prSet/>
      <dgm:spPr/>
      <dgm:t>
        <a:bodyPr/>
        <a:lstStyle/>
        <a:p>
          <a:endParaRPr lang="en-GB"/>
        </a:p>
      </dgm:t>
    </dgm:pt>
    <dgm:pt modelId="{40625B9C-DC7B-4E29-8568-24B25AA180FB}" type="sibTrans" cxnId="{B18CFFC7-4640-432A-97CD-2540C588B801}">
      <dgm:prSet/>
      <dgm:spPr/>
      <dgm:t>
        <a:bodyPr/>
        <a:lstStyle/>
        <a:p>
          <a:endParaRPr lang="en-GB"/>
        </a:p>
      </dgm:t>
    </dgm:pt>
    <dgm:pt modelId="{76E30179-5A2E-4430-96D5-ECAD97F741C3}" type="pres">
      <dgm:prSet presAssocID="{7582DCA2-79FD-4C5D-A26E-3B57F58ADA34}" presName="outerComposite" presStyleCnt="0">
        <dgm:presLayoutVars>
          <dgm:chMax val="5"/>
          <dgm:dir/>
          <dgm:resizeHandles val="exact"/>
        </dgm:presLayoutVars>
      </dgm:prSet>
      <dgm:spPr/>
    </dgm:pt>
    <dgm:pt modelId="{47361081-46A4-4358-AFBB-5FF20147104F}" type="pres">
      <dgm:prSet presAssocID="{7582DCA2-79FD-4C5D-A26E-3B57F58ADA34}" presName="dummyMaxCanvas" presStyleCnt="0">
        <dgm:presLayoutVars/>
      </dgm:prSet>
      <dgm:spPr/>
    </dgm:pt>
    <dgm:pt modelId="{4621EE74-80BE-428F-8217-C09CCF36DA10}" type="pres">
      <dgm:prSet presAssocID="{7582DCA2-79FD-4C5D-A26E-3B57F58ADA34}" presName="FourNodes_1" presStyleLbl="node1" presStyleIdx="0" presStyleCnt="4">
        <dgm:presLayoutVars>
          <dgm:bulletEnabled val="1"/>
        </dgm:presLayoutVars>
      </dgm:prSet>
      <dgm:spPr/>
    </dgm:pt>
    <dgm:pt modelId="{1DFCEA1C-22D8-4E25-ACB6-6F15EDDD49AA}" type="pres">
      <dgm:prSet presAssocID="{7582DCA2-79FD-4C5D-A26E-3B57F58ADA34}" presName="FourNodes_2" presStyleLbl="node1" presStyleIdx="1" presStyleCnt="4">
        <dgm:presLayoutVars>
          <dgm:bulletEnabled val="1"/>
        </dgm:presLayoutVars>
      </dgm:prSet>
      <dgm:spPr/>
    </dgm:pt>
    <dgm:pt modelId="{D3FFC3BB-1302-469E-9FFF-F09C96B78B55}" type="pres">
      <dgm:prSet presAssocID="{7582DCA2-79FD-4C5D-A26E-3B57F58ADA34}" presName="FourNodes_3" presStyleLbl="node1" presStyleIdx="2" presStyleCnt="4">
        <dgm:presLayoutVars>
          <dgm:bulletEnabled val="1"/>
        </dgm:presLayoutVars>
      </dgm:prSet>
      <dgm:spPr/>
    </dgm:pt>
    <dgm:pt modelId="{635BCED9-D43D-4EA7-8B87-F9E94D3079FC}" type="pres">
      <dgm:prSet presAssocID="{7582DCA2-79FD-4C5D-A26E-3B57F58ADA34}" presName="FourNodes_4" presStyleLbl="node1" presStyleIdx="3" presStyleCnt="4">
        <dgm:presLayoutVars>
          <dgm:bulletEnabled val="1"/>
        </dgm:presLayoutVars>
      </dgm:prSet>
      <dgm:spPr/>
    </dgm:pt>
    <dgm:pt modelId="{681337AF-7E66-4B79-B4E0-923175C5F7E8}" type="pres">
      <dgm:prSet presAssocID="{7582DCA2-79FD-4C5D-A26E-3B57F58ADA34}" presName="FourConn_1-2" presStyleLbl="fgAccFollowNode1" presStyleIdx="0" presStyleCnt="3">
        <dgm:presLayoutVars>
          <dgm:bulletEnabled val="1"/>
        </dgm:presLayoutVars>
      </dgm:prSet>
      <dgm:spPr/>
    </dgm:pt>
    <dgm:pt modelId="{4221088B-CF5D-4BC4-927C-8851D7ACB477}" type="pres">
      <dgm:prSet presAssocID="{7582DCA2-79FD-4C5D-A26E-3B57F58ADA34}" presName="FourConn_2-3" presStyleLbl="fgAccFollowNode1" presStyleIdx="1" presStyleCnt="3">
        <dgm:presLayoutVars>
          <dgm:bulletEnabled val="1"/>
        </dgm:presLayoutVars>
      </dgm:prSet>
      <dgm:spPr/>
    </dgm:pt>
    <dgm:pt modelId="{6589349F-2346-4D3A-8422-2E9216F1E151}" type="pres">
      <dgm:prSet presAssocID="{7582DCA2-79FD-4C5D-A26E-3B57F58ADA34}" presName="FourConn_3-4" presStyleLbl="fgAccFollowNode1" presStyleIdx="2" presStyleCnt="3">
        <dgm:presLayoutVars>
          <dgm:bulletEnabled val="1"/>
        </dgm:presLayoutVars>
      </dgm:prSet>
      <dgm:spPr/>
    </dgm:pt>
    <dgm:pt modelId="{57462BBD-137B-4EB5-B8C7-7975EF81C6EB}" type="pres">
      <dgm:prSet presAssocID="{7582DCA2-79FD-4C5D-A26E-3B57F58ADA34}" presName="FourNodes_1_text" presStyleLbl="node1" presStyleIdx="3" presStyleCnt="4">
        <dgm:presLayoutVars>
          <dgm:bulletEnabled val="1"/>
        </dgm:presLayoutVars>
      </dgm:prSet>
      <dgm:spPr/>
    </dgm:pt>
    <dgm:pt modelId="{FB3F863A-6621-48FD-9CE2-A18029DC9E74}" type="pres">
      <dgm:prSet presAssocID="{7582DCA2-79FD-4C5D-A26E-3B57F58ADA34}" presName="FourNodes_2_text" presStyleLbl="node1" presStyleIdx="3" presStyleCnt="4">
        <dgm:presLayoutVars>
          <dgm:bulletEnabled val="1"/>
        </dgm:presLayoutVars>
      </dgm:prSet>
      <dgm:spPr/>
    </dgm:pt>
    <dgm:pt modelId="{07CE2A9B-AB9C-4852-B36B-39983F008205}" type="pres">
      <dgm:prSet presAssocID="{7582DCA2-79FD-4C5D-A26E-3B57F58ADA34}" presName="FourNodes_3_text" presStyleLbl="node1" presStyleIdx="3" presStyleCnt="4">
        <dgm:presLayoutVars>
          <dgm:bulletEnabled val="1"/>
        </dgm:presLayoutVars>
      </dgm:prSet>
      <dgm:spPr/>
    </dgm:pt>
    <dgm:pt modelId="{98A7CF9C-D12A-49D8-B3A4-EF7C59E073F1}" type="pres">
      <dgm:prSet presAssocID="{7582DCA2-79FD-4C5D-A26E-3B57F58ADA34}" presName="FourNodes_4_text" presStyleLbl="node1" presStyleIdx="3" presStyleCnt="4">
        <dgm:presLayoutVars>
          <dgm:bulletEnabled val="1"/>
        </dgm:presLayoutVars>
      </dgm:prSet>
      <dgm:spPr/>
    </dgm:pt>
  </dgm:ptLst>
  <dgm:cxnLst>
    <dgm:cxn modelId="{88E91806-5E9B-48FA-8B8C-BC426971838F}" type="presOf" srcId="{182C94D3-D56B-47C8-A814-95F1A5B53227}" destId="{681337AF-7E66-4B79-B4E0-923175C5F7E8}" srcOrd="0" destOrd="0" presId="urn:microsoft.com/office/officeart/2005/8/layout/vProcess5"/>
    <dgm:cxn modelId="{5AE96E28-D0E1-4405-A4AC-CB5FCAD48E74}" srcId="{7582DCA2-79FD-4C5D-A26E-3B57F58ADA34}" destId="{E385A3FD-E053-49F4-A434-49F9B95AE7D1}" srcOrd="0" destOrd="0" parTransId="{17F83B1F-EBAB-4A40-98A5-CE6B9CF99142}" sibTransId="{182C94D3-D56B-47C8-A814-95F1A5B53227}"/>
    <dgm:cxn modelId="{412C393F-2AED-4B92-8019-AD0B50AD71D0}" srcId="{7582DCA2-79FD-4C5D-A26E-3B57F58ADA34}" destId="{D202A111-4DFD-452B-BEDF-F91A76FFB791}" srcOrd="3" destOrd="0" parTransId="{55A00EEF-E9D0-44A9-82DE-898A2BC93BCA}" sibTransId="{C5B6B6D0-7677-4D81-A51E-80195EBCA9BD}"/>
    <dgm:cxn modelId="{7460885D-FBF7-4368-8245-5B0806E1742F}" type="presOf" srcId="{B4802084-0C98-4A81-8804-90CEB79A56D1}" destId="{07CE2A9B-AB9C-4852-B36B-39983F008205}" srcOrd="1" destOrd="0" presId="urn:microsoft.com/office/officeart/2005/8/layout/vProcess5"/>
    <dgm:cxn modelId="{2CB08445-0F0D-4927-A25B-24E5E5CF1614}" type="presOf" srcId="{E385A3FD-E053-49F4-A434-49F9B95AE7D1}" destId="{4621EE74-80BE-428F-8217-C09CCF36DA10}" srcOrd="0" destOrd="0" presId="urn:microsoft.com/office/officeart/2005/8/layout/vProcess5"/>
    <dgm:cxn modelId="{CADF8F4B-04C6-47BB-8891-A9392B8791BF}" type="presOf" srcId="{E385A3FD-E053-49F4-A434-49F9B95AE7D1}" destId="{57462BBD-137B-4EB5-B8C7-7975EF81C6EB}" srcOrd="1" destOrd="0" presId="urn:microsoft.com/office/officeart/2005/8/layout/vProcess5"/>
    <dgm:cxn modelId="{3CF65C73-597C-47E5-A21A-BC2B4C9EC32D}" type="presOf" srcId="{B4802084-0C98-4A81-8804-90CEB79A56D1}" destId="{D3FFC3BB-1302-469E-9FFF-F09C96B78B55}" srcOrd="0" destOrd="0" presId="urn:microsoft.com/office/officeart/2005/8/layout/vProcess5"/>
    <dgm:cxn modelId="{36F68A73-7FC9-4993-8CD6-359B35BDFA10}" type="presOf" srcId="{D202A111-4DFD-452B-BEDF-F91A76FFB791}" destId="{635BCED9-D43D-4EA7-8B87-F9E94D3079FC}" srcOrd="0" destOrd="0" presId="urn:microsoft.com/office/officeart/2005/8/layout/vProcess5"/>
    <dgm:cxn modelId="{6050227C-8761-494D-971F-B07EAA367503}" type="presOf" srcId="{40625B9C-DC7B-4E29-8568-24B25AA180FB}" destId="{4221088B-CF5D-4BC4-927C-8851D7ACB477}" srcOrd="0" destOrd="0" presId="urn:microsoft.com/office/officeart/2005/8/layout/vProcess5"/>
    <dgm:cxn modelId="{CE50027F-4435-4416-839E-0A5A9363C7E4}" type="presOf" srcId="{D202A111-4DFD-452B-BEDF-F91A76FFB791}" destId="{98A7CF9C-D12A-49D8-B3A4-EF7C59E073F1}" srcOrd="1" destOrd="0" presId="urn:microsoft.com/office/officeart/2005/8/layout/vProcess5"/>
    <dgm:cxn modelId="{DBFB2295-71FB-442D-9956-82DDFD6F9A4E}" type="presOf" srcId="{7582DCA2-79FD-4C5D-A26E-3B57F58ADA34}" destId="{76E30179-5A2E-4430-96D5-ECAD97F741C3}" srcOrd="0" destOrd="0" presId="urn:microsoft.com/office/officeart/2005/8/layout/vProcess5"/>
    <dgm:cxn modelId="{D2C5C79F-5564-4D7C-A331-5EC3A69B24D5}" type="presOf" srcId="{80F261D4-26CC-42B5-8051-89F02A309468}" destId="{6589349F-2346-4D3A-8422-2E9216F1E151}" srcOrd="0" destOrd="0" presId="urn:microsoft.com/office/officeart/2005/8/layout/vProcess5"/>
    <dgm:cxn modelId="{3C9FEDC3-518E-4964-AC9D-89AD8A02B522}" type="presOf" srcId="{B0C826F3-8DA2-400E-AA1F-63547D7B1FA3}" destId="{FB3F863A-6621-48FD-9CE2-A18029DC9E74}" srcOrd="1" destOrd="0" presId="urn:microsoft.com/office/officeart/2005/8/layout/vProcess5"/>
    <dgm:cxn modelId="{B18CFFC7-4640-432A-97CD-2540C588B801}" srcId="{7582DCA2-79FD-4C5D-A26E-3B57F58ADA34}" destId="{B0C826F3-8DA2-400E-AA1F-63547D7B1FA3}" srcOrd="1" destOrd="0" parTransId="{BB3D6772-F7ED-43AF-8926-5C1E12780549}" sibTransId="{40625B9C-DC7B-4E29-8568-24B25AA180FB}"/>
    <dgm:cxn modelId="{ECB187E1-1C7C-4F24-A0ED-248D1E716AC6}" srcId="{7582DCA2-79FD-4C5D-A26E-3B57F58ADA34}" destId="{B4802084-0C98-4A81-8804-90CEB79A56D1}" srcOrd="2" destOrd="0" parTransId="{4D184EEA-A640-4C2D-B8BE-B054D919C470}" sibTransId="{80F261D4-26CC-42B5-8051-89F02A309468}"/>
    <dgm:cxn modelId="{C0E4CBE4-1FCE-4CED-A5D4-CCF0A1E8AB65}" type="presOf" srcId="{B0C826F3-8DA2-400E-AA1F-63547D7B1FA3}" destId="{1DFCEA1C-22D8-4E25-ACB6-6F15EDDD49AA}" srcOrd="0" destOrd="0" presId="urn:microsoft.com/office/officeart/2005/8/layout/vProcess5"/>
    <dgm:cxn modelId="{921D82EA-74E7-4472-A9E6-DCE053DEFCAF}" type="presParOf" srcId="{76E30179-5A2E-4430-96D5-ECAD97F741C3}" destId="{47361081-46A4-4358-AFBB-5FF20147104F}" srcOrd="0" destOrd="0" presId="urn:microsoft.com/office/officeart/2005/8/layout/vProcess5"/>
    <dgm:cxn modelId="{19FBDC3F-4116-4B87-926E-BDCB9358044A}" type="presParOf" srcId="{76E30179-5A2E-4430-96D5-ECAD97F741C3}" destId="{4621EE74-80BE-428F-8217-C09CCF36DA10}" srcOrd="1" destOrd="0" presId="urn:microsoft.com/office/officeart/2005/8/layout/vProcess5"/>
    <dgm:cxn modelId="{55378B6D-9015-495B-AFC3-AE7EC37FA4D1}" type="presParOf" srcId="{76E30179-5A2E-4430-96D5-ECAD97F741C3}" destId="{1DFCEA1C-22D8-4E25-ACB6-6F15EDDD49AA}" srcOrd="2" destOrd="0" presId="urn:microsoft.com/office/officeart/2005/8/layout/vProcess5"/>
    <dgm:cxn modelId="{43D65D59-EBF8-463A-9A14-DD33318512BD}" type="presParOf" srcId="{76E30179-5A2E-4430-96D5-ECAD97F741C3}" destId="{D3FFC3BB-1302-469E-9FFF-F09C96B78B55}" srcOrd="3" destOrd="0" presId="urn:microsoft.com/office/officeart/2005/8/layout/vProcess5"/>
    <dgm:cxn modelId="{963DBCCD-CA9B-4AF6-8E0C-8E810C7130B2}" type="presParOf" srcId="{76E30179-5A2E-4430-96D5-ECAD97F741C3}" destId="{635BCED9-D43D-4EA7-8B87-F9E94D3079FC}" srcOrd="4" destOrd="0" presId="urn:microsoft.com/office/officeart/2005/8/layout/vProcess5"/>
    <dgm:cxn modelId="{DC5536DC-6266-4760-B3D1-3B99D1A4F285}" type="presParOf" srcId="{76E30179-5A2E-4430-96D5-ECAD97F741C3}" destId="{681337AF-7E66-4B79-B4E0-923175C5F7E8}" srcOrd="5" destOrd="0" presId="urn:microsoft.com/office/officeart/2005/8/layout/vProcess5"/>
    <dgm:cxn modelId="{DA76FD94-0004-40CB-8D2F-368245579C10}" type="presParOf" srcId="{76E30179-5A2E-4430-96D5-ECAD97F741C3}" destId="{4221088B-CF5D-4BC4-927C-8851D7ACB477}" srcOrd="6" destOrd="0" presId="urn:microsoft.com/office/officeart/2005/8/layout/vProcess5"/>
    <dgm:cxn modelId="{5EEA89AF-E10D-4676-A59A-551D65E0EFF6}" type="presParOf" srcId="{76E30179-5A2E-4430-96D5-ECAD97F741C3}" destId="{6589349F-2346-4D3A-8422-2E9216F1E151}" srcOrd="7" destOrd="0" presId="urn:microsoft.com/office/officeart/2005/8/layout/vProcess5"/>
    <dgm:cxn modelId="{F8BABA98-874A-4C8E-9846-1E152CFD94A4}" type="presParOf" srcId="{76E30179-5A2E-4430-96D5-ECAD97F741C3}" destId="{57462BBD-137B-4EB5-B8C7-7975EF81C6EB}" srcOrd="8" destOrd="0" presId="urn:microsoft.com/office/officeart/2005/8/layout/vProcess5"/>
    <dgm:cxn modelId="{0F299209-AF20-41F2-BC37-A7D67B3742D4}" type="presParOf" srcId="{76E30179-5A2E-4430-96D5-ECAD97F741C3}" destId="{FB3F863A-6621-48FD-9CE2-A18029DC9E74}" srcOrd="9" destOrd="0" presId="urn:microsoft.com/office/officeart/2005/8/layout/vProcess5"/>
    <dgm:cxn modelId="{AF5ED15A-073A-430E-B8A3-5DC239613609}" type="presParOf" srcId="{76E30179-5A2E-4430-96D5-ECAD97F741C3}" destId="{07CE2A9B-AB9C-4852-B36B-39983F008205}" srcOrd="10" destOrd="0" presId="urn:microsoft.com/office/officeart/2005/8/layout/vProcess5"/>
    <dgm:cxn modelId="{B030ED16-0418-40E6-946B-E21E85926E8C}" type="presParOf" srcId="{76E30179-5A2E-4430-96D5-ECAD97F741C3}" destId="{98A7CF9C-D12A-49D8-B3A4-EF7C59E073F1}"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410D59A-1F43-4F40-8A2C-673D00C1B944}" type="doc">
      <dgm:prSet loTypeId="urn:microsoft.com/office/officeart/2005/8/layout/hList1" loCatId="list" qsTypeId="urn:microsoft.com/office/officeart/2005/8/quickstyle/simple1" qsCatId="simple" csTypeId="urn:microsoft.com/office/officeart/2005/8/colors/colorful5" csCatId="colorful" phldr="1"/>
      <dgm:spPr/>
      <dgm:t>
        <a:bodyPr/>
        <a:lstStyle/>
        <a:p>
          <a:endParaRPr lang="en-US"/>
        </a:p>
      </dgm:t>
    </dgm:pt>
    <dgm:pt modelId="{EC5A7689-C37B-4679-B3D7-B30BAD9FFF49}">
      <dgm:prSet/>
      <dgm:spPr/>
      <dgm:t>
        <a:bodyPr/>
        <a:lstStyle/>
        <a:p>
          <a:r>
            <a:rPr lang="en-GB" dirty="0"/>
            <a:t>She appears in Tacitus’ </a:t>
          </a:r>
          <a:r>
            <a:rPr lang="en-GB" i="1" dirty="0"/>
            <a:t>Histories</a:t>
          </a:r>
          <a:r>
            <a:rPr lang="en-GB" dirty="0"/>
            <a:t> and </a:t>
          </a:r>
          <a:r>
            <a:rPr lang="en-GB" i="1" dirty="0"/>
            <a:t>Annals.</a:t>
          </a:r>
          <a:endParaRPr lang="en-US" dirty="0"/>
        </a:p>
      </dgm:t>
    </dgm:pt>
    <dgm:pt modelId="{929C174E-A1D5-46F7-8E7D-16093ABD5FC2}" type="parTrans" cxnId="{11AC8226-FBFC-4820-BCE2-DF5065585F2E}">
      <dgm:prSet/>
      <dgm:spPr/>
      <dgm:t>
        <a:bodyPr/>
        <a:lstStyle/>
        <a:p>
          <a:endParaRPr lang="en-US"/>
        </a:p>
      </dgm:t>
    </dgm:pt>
    <dgm:pt modelId="{9063B4BF-445B-45BA-B680-F61BEE6B4EAF}" type="sibTrans" cxnId="{11AC8226-FBFC-4820-BCE2-DF5065585F2E}">
      <dgm:prSet/>
      <dgm:spPr/>
      <dgm:t>
        <a:bodyPr/>
        <a:lstStyle/>
        <a:p>
          <a:endParaRPr lang="en-US"/>
        </a:p>
      </dgm:t>
    </dgm:pt>
    <dgm:pt modelId="{EA73399C-4717-46DB-A3EF-D3AC6D8268D9}">
      <dgm:prSet/>
      <dgm:spPr/>
      <dgm:t>
        <a:bodyPr/>
        <a:lstStyle/>
        <a:p>
          <a:r>
            <a:rPr lang="en-GB"/>
            <a:t>Who was Tacitus?</a:t>
          </a:r>
          <a:endParaRPr lang="en-US"/>
        </a:p>
      </dgm:t>
    </dgm:pt>
    <dgm:pt modelId="{FCB85696-0B73-400D-A907-9F41AFF3DA65}" type="parTrans" cxnId="{4482D338-5D9B-4ADE-8737-D97D7E4934DB}">
      <dgm:prSet/>
      <dgm:spPr/>
      <dgm:t>
        <a:bodyPr/>
        <a:lstStyle/>
        <a:p>
          <a:endParaRPr lang="en-US"/>
        </a:p>
      </dgm:t>
    </dgm:pt>
    <dgm:pt modelId="{DBD7ADBB-7E19-4A4A-9940-369716AC366D}" type="sibTrans" cxnId="{4482D338-5D9B-4ADE-8737-D97D7E4934DB}">
      <dgm:prSet/>
      <dgm:spPr/>
      <dgm:t>
        <a:bodyPr/>
        <a:lstStyle/>
        <a:p>
          <a:endParaRPr lang="en-US"/>
        </a:p>
      </dgm:t>
    </dgm:pt>
    <dgm:pt modelId="{9B7E781F-5538-4CB0-A12A-2C45C9CC5EF7}">
      <dgm:prSet/>
      <dgm:spPr/>
      <dgm:t>
        <a:bodyPr/>
        <a:lstStyle/>
        <a:p>
          <a:r>
            <a:rPr lang="en-GB" dirty="0"/>
            <a:t>A famous Roman orator, politician and historical writer. </a:t>
          </a:r>
          <a:endParaRPr lang="en-US" dirty="0"/>
        </a:p>
      </dgm:t>
    </dgm:pt>
    <dgm:pt modelId="{C758448B-924B-49ED-8D9F-348AA78AF62F}" type="parTrans" cxnId="{B353C7E7-1ABA-46CB-843D-EFDDC70A0346}">
      <dgm:prSet/>
      <dgm:spPr/>
      <dgm:t>
        <a:bodyPr/>
        <a:lstStyle/>
        <a:p>
          <a:endParaRPr lang="en-US"/>
        </a:p>
      </dgm:t>
    </dgm:pt>
    <dgm:pt modelId="{FF6F2FD3-6A17-4AF6-9754-836720317FCF}" type="sibTrans" cxnId="{B353C7E7-1ABA-46CB-843D-EFDDC70A0346}">
      <dgm:prSet/>
      <dgm:spPr/>
      <dgm:t>
        <a:bodyPr/>
        <a:lstStyle/>
        <a:p>
          <a:endParaRPr lang="en-US"/>
        </a:p>
      </dgm:t>
    </dgm:pt>
    <dgm:pt modelId="{AD91BD65-DAFB-4A6E-9D92-E618F51CE45C}">
      <dgm:prSet/>
      <dgm:spPr/>
      <dgm:t>
        <a:bodyPr/>
        <a:lstStyle/>
        <a:p>
          <a:r>
            <a:rPr lang="en-GB"/>
            <a:t>Born ca. 56-57 CE (when Nero was emperor).</a:t>
          </a:r>
          <a:endParaRPr lang="en-US"/>
        </a:p>
      </dgm:t>
    </dgm:pt>
    <dgm:pt modelId="{09195E49-0F05-442D-87F0-8E574E8A7980}" type="parTrans" cxnId="{77704633-59B2-4DA1-BC05-CBC8C2317DB7}">
      <dgm:prSet/>
      <dgm:spPr/>
      <dgm:t>
        <a:bodyPr/>
        <a:lstStyle/>
        <a:p>
          <a:endParaRPr lang="en-US"/>
        </a:p>
      </dgm:t>
    </dgm:pt>
    <dgm:pt modelId="{74BC55F0-5FE5-481E-BBAB-DF4B9CA76256}" type="sibTrans" cxnId="{77704633-59B2-4DA1-BC05-CBC8C2317DB7}">
      <dgm:prSet/>
      <dgm:spPr/>
      <dgm:t>
        <a:bodyPr/>
        <a:lstStyle/>
        <a:p>
          <a:endParaRPr lang="en-US"/>
        </a:p>
      </dgm:t>
    </dgm:pt>
    <dgm:pt modelId="{011BBAE9-D6F6-421C-B3BD-695FEDAC9F7C}">
      <dgm:prSet/>
      <dgm:spPr/>
      <dgm:t>
        <a:bodyPr/>
        <a:lstStyle/>
        <a:p>
          <a:r>
            <a:rPr lang="en-GB"/>
            <a:t>Lived and worked under several emperors including Domitian, Nerva, Trajan and Hadrian.</a:t>
          </a:r>
          <a:endParaRPr lang="en-US"/>
        </a:p>
      </dgm:t>
    </dgm:pt>
    <dgm:pt modelId="{59AE5723-B42B-4CBC-BAFB-1D682B61585E}" type="parTrans" cxnId="{180A3DC6-1464-4AF0-BB75-1E1A2F6C5BF6}">
      <dgm:prSet/>
      <dgm:spPr/>
      <dgm:t>
        <a:bodyPr/>
        <a:lstStyle/>
        <a:p>
          <a:endParaRPr lang="en-US"/>
        </a:p>
      </dgm:t>
    </dgm:pt>
    <dgm:pt modelId="{85BB8B74-D999-46A4-8768-C92248423CB7}" type="sibTrans" cxnId="{180A3DC6-1464-4AF0-BB75-1E1A2F6C5BF6}">
      <dgm:prSet/>
      <dgm:spPr/>
      <dgm:t>
        <a:bodyPr/>
        <a:lstStyle/>
        <a:p>
          <a:endParaRPr lang="en-US"/>
        </a:p>
      </dgm:t>
    </dgm:pt>
    <dgm:pt modelId="{D309231F-5DE2-4D57-9B82-8DE18087628C}">
      <dgm:prSet/>
      <dgm:spPr/>
      <dgm:t>
        <a:bodyPr/>
        <a:lstStyle/>
        <a:p>
          <a:r>
            <a:rPr lang="en-GB" dirty="0"/>
            <a:t>Consul in 97 CE, and governor of Anatolia (Asia).</a:t>
          </a:r>
          <a:endParaRPr lang="en-US" dirty="0"/>
        </a:p>
      </dgm:t>
    </dgm:pt>
    <dgm:pt modelId="{EE6A1A89-8705-4820-AD8A-D51200F486BC}" type="parTrans" cxnId="{CB0405D8-1F47-43A6-82C7-2B8D215EC28F}">
      <dgm:prSet/>
      <dgm:spPr/>
      <dgm:t>
        <a:bodyPr/>
        <a:lstStyle/>
        <a:p>
          <a:endParaRPr lang="en-US"/>
        </a:p>
      </dgm:t>
    </dgm:pt>
    <dgm:pt modelId="{E7C57CD1-E570-4B71-BF89-FE08759DBE11}" type="sibTrans" cxnId="{CB0405D8-1F47-43A6-82C7-2B8D215EC28F}">
      <dgm:prSet/>
      <dgm:spPr/>
      <dgm:t>
        <a:bodyPr/>
        <a:lstStyle/>
        <a:p>
          <a:endParaRPr lang="en-US"/>
        </a:p>
      </dgm:t>
    </dgm:pt>
    <dgm:pt modelId="{66876774-0868-43BD-B1E7-20319AFF9A04}">
      <dgm:prSet/>
      <dgm:spPr/>
      <dgm:t>
        <a:bodyPr/>
        <a:lstStyle/>
        <a:p>
          <a:r>
            <a:rPr lang="en-GB" dirty="0"/>
            <a:t>Works in which </a:t>
          </a:r>
          <a:r>
            <a:rPr lang="en-GB" dirty="0" err="1"/>
            <a:t>Cartimandua</a:t>
          </a:r>
          <a:r>
            <a:rPr lang="en-GB" dirty="0"/>
            <a:t> appears:</a:t>
          </a:r>
          <a:endParaRPr lang="en-US" dirty="0"/>
        </a:p>
      </dgm:t>
    </dgm:pt>
    <dgm:pt modelId="{1500C6EF-DD51-414C-ABA5-5DE9DA8553FC}" type="parTrans" cxnId="{709E113C-5E12-4B90-96B8-D0016A687156}">
      <dgm:prSet/>
      <dgm:spPr/>
      <dgm:t>
        <a:bodyPr/>
        <a:lstStyle/>
        <a:p>
          <a:endParaRPr lang="en-US"/>
        </a:p>
      </dgm:t>
    </dgm:pt>
    <dgm:pt modelId="{09C00D6A-04AC-49BB-B6CD-E49844C0CA38}" type="sibTrans" cxnId="{709E113C-5E12-4B90-96B8-D0016A687156}">
      <dgm:prSet/>
      <dgm:spPr/>
      <dgm:t>
        <a:bodyPr/>
        <a:lstStyle/>
        <a:p>
          <a:endParaRPr lang="en-US"/>
        </a:p>
      </dgm:t>
    </dgm:pt>
    <dgm:pt modelId="{A70D21D7-D380-4CB4-BF2D-0FC8F3898BCB}">
      <dgm:prSet/>
      <dgm:spPr/>
      <dgm:t>
        <a:bodyPr/>
        <a:lstStyle/>
        <a:p>
          <a:r>
            <a:rPr lang="en-GB" i="1"/>
            <a:t>Histories</a:t>
          </a:r>
          <a:r>
            <a:rPr lang="en-GB"/>
            <a:t> – covers time period from 1 January 69 CE to the death of Domitian in 96 CE.  Only partially survives, covering January 69-August 70 CE. Published in parts from 105 CE onwards.</a:t>
          </a:r>
          <a:endParaRPr lang="en-US"/>
        </a:p>
      </dgm:t>
    </dgm:pt>
    <dgm:pt modelId="{D5540264-FF40-4E23-A684-65A9931B21D6}" type="parTrans" cxnId="{772BE939-F5BF-4B82-8DFB-D608A2ED78D4}">
      <dgm:prSet/>
      <dgm:spPr/>
      <dgm:t>
        <a:bodyPr/>
        <a:lstStyle/>
        <a:p>
          <a:endParaRPr lang="en-US"/>
        </a:p>
      </dgm:t>
    </dgm:pt>
    <dgm:pt modelId="{0EB85906-5714-468B-B54F-E77C340085A9}" type="sibTrans" cxnId="{772BE939-F5BF-4B82-8DFB-D608A2ED78D4}">
      <dgm:prSet/>
      <dgm:spPr/>
      <dgm:t>
        <a:bodyPr/>
        <a:lstStyle/>
        <a:p>
          <a:endParaRPr lang="en-US"/>
        </a:p>
      </dgm:t>
    </dgm:pt>
    <dgm:pt modelId="{B361EB64-7BA6-4EE9-92E8-1C1BAC9E0AEC}">
      <dgm:prSet/>
      <dgm:spPr/>
      <dgm:t>
        <a:bodyPr/>
        <a:lstStyle/>
        <a:p>
          <a:r>
            <a:rPr lang="en-GB" i="1" dirty="0"/>
            <a:t>Annals</a:t>
          </a:r>
          <a:r>
            <a:rPr lang="en-GB" dirty="0"/>
            <a:t> – historical work from just before death of Augustus in 14 CE through to end of Nero’s reign in 68 CE. Some of it has not survived. Published between 115-120 CE.</a:t>
          </a:r>
          <a:endParaRPr lang="en-US" dirty="0"/>
        </a:p>
      </dgm:t>
    </dgm:pt>
    <dgm:pt modelId="{1C095A74-0705-49E0-B1A8-F94B552E03D8}" type="parTrans" cxnId="{854AEB84-6772-4EBB-92CC-E80722138BB3}">
      <dgm:prSet/>
      <dgm:spPr/>
      <dgm:t>
        <a:bodyPr/>
        <a:lstStyle/>
        <a:p>
          <a:endParaRPr lang="en-US"/>
        </a:p>
      </dgm:t>
    </dgm:pt>
    <dgm:pt modelId="{464142F2-A033-4157-85DD-5B38844DE476}" type="sibTrans" cxnId="{854AEB84-6772-4EBB-92CC-E80722138BB3}">
      <dgm:prSet/>
      <dgm:spPr/>
      <dgm:t>
        <a:bodyPr/>
        <a:lstStyle/>
        <a:p>
          <a:endParaRPr lang="en-US"/>
        </a:p>
      </dgm:t>
    </dgm:pt>
    <dgm:pt modelId="{F8949092-95F8-4081-93E4-C51CBC0E0C89}">
      <dgm:prSet/>
      <dgm:spPr/>
      <dgm:t>
        <a:bodyPr/>
        <a:lstStyle/>
        <a:p>
          <a:r>
            <a:rPr lang="en-US" i="1" dirty="0"/>
            <a:t>Histories, </a:t>
          </a:r>
          <a:r>
            <a:rPr lang="en-US" i="0" dirty="0"/>
            <a:t> 3.45</a:t>
          </a:r>
          <a:endParaRPr lang="en-US" i="1" dirty="0"/>
        </a:p>
      </dgm:t>
    </dgm:pt>
    <dgm:pt modelId="{08B175DC-2A56-45CC-B27B-36F650752D03}" type="parTrans" cxnId="{0361A067-464C-45D0-B938-724E3D35F863}">
      <dgm:prSet/>
      <dgm:spPr/>
    </dgm:pt>
    <dgm:pt modelId="{32CD8260-E919-452C-B6A1-B5B5AC35F1DD}" type="sibTrans" cxnId="{0361A067-464C-45D0-B938-724E3D35F863}">
      <dgm:prSet/>
      <dgm:spPr/>
    </dgm:pt>
    <dgm:pt modelId="{F86C44F6-B03B-45F4-8040-5F782DE5B3D2}">
      <dgm:prSet/>
      <dgm:spPr/>
      <dgm:t>
        <a:bodyPr/>
        <a:lstStyle/>
        <a:p>
          <a:r>
            <a:rPr lang="en-US" i="1" dirty="0"/>
            <a:t>Annals, </a:t>
          </a:r>
          <a:r>
            <a:rPr lang="en-US" i="0" dirty="0"/>
            <a:t>12.36 and 12.40.</a:t>
          </a:r>
          <a:endParaRPr lang="en-US" i="1" dirty="0"/>
        </a:p>
      </dgm:t>
    </dgm:pt>
    <dgm:pt modelId="{D404DADB-066E-4163-B492-194FC1D72DDD}" type="parTrans" cxnId="{5344899F-91C0-4D45-B9C8-AA52C881551A}">
      <dgm:prSet/>
      <dgm:spPr/>
    </dgm:pt>
    <dgm:pt modelId="{F450EB62-6B95-4158-A549-C5BF95AE1F53}" type="sibTrans" cxnId="{5344899F-91C0-4D45-B9C8-AA52C881551A}">
      <dgm:prSet/>
      <dgm:spPr/>
    </dgm:pt>
    <dgm:pt modelId="{5356FD74-DBD4-40DC-8C3B-EE7CB616D432}" type="pres">
      <dgm:prSet presAssocID="{1410D59A-1F43-4F40-8A2C-673D00C1B944}" presName="Name0" presStyleCnt="0">
        <dgm:presLayoutVars>
          <dgm:dir/>
          <dgm:animLvl val="lvl"/>
          <dgm:resizeHandles val="exact"/>
        </dgm:presLayoutVars>
      </dgm:prSet>
      <dgm:spPr/>
    </dgm:pt>
    <dgm:pt modelId="{CD90A56C-FBCD-4C93-862A-00649ECCC781}" type="pres">
      <dgm:prSet presAssocID="{EC5A7689-C37B-4679-B3D7-B30BAD9FFF49}" presName="composite" presStyleCnt="0"/>
      <dgm:spPr/>
    </dgm:pt>
    <dgm:pt modelId="{112ACA98-0EAB-4FE6-82C8-EE04080A8078}" type="pres">
      <dgm:prSet presAssocID="{EC5A7689-C37B-4679-B3D7-B30BAD9FFF49}" presName="parTx" presStyleLbl="alignNode1" presStyleIdx="0" presStyleCnt="3">
        <dgm:presLayoutVars>
          <dgm:chMax val="0"/>
          <dgm:chPref val="0"/>
          <dgm:bulletEnabled val="1"/>
        </dgm:presLayoutVars>
      </dgm:prSet>
      <dgm:spPr/>
    </dgm:pt>
    <dgm:pt modelId="{CBA87359-D1DD-4EDE-AA5B-9E7FBFDF6DE0}" type="pres">
      <dgm:prSet presAssocID="{EC5A7689-C37B-4679-B3D7-B30BAD9FFF49}" presName="desTx" presStyleLbl="alignAccFollowNode1" presStyleIdx="0" presStyleCnt="3">
        <dgm:presLayoutVars>
          <dgm:bulletEnabled val="1"/>
        </dgm:presLayoutVars>
      </dgm:prSet>
      <dgm:spPr/>
    </dgm:pt>
    <dgm:pt modelId="{58CE88D9-F0AC-477A-A152-6CED87579710}" type="pres">
      <dgm:prSet presAssocID="{9063B4BF-445B-45BA-B680-F61BEE6B4EAF}" presName="space" presStyleCnt="0"/>
      <dgm:spPr/>
    </dgm:pt>
    <dgm:pt modelId="{08B043EF-4ECA-46A7-9032-C5299B73FE94}" type="pres">
      <dgm:prSet presAssocID="{EA73399C-4717-46DB-A3EF-D3AC6D8268D9}" presName="composite" presStyleCnt="0"/>
      <dgm:spPr/>
    </dgm:pt>
    <dgm:pt modelId="{4FA6288A-56F2-4218-AA46-4CC1D302C118}" type="pres">
      <dgm:prSet presAssocID="{EA73399C-4717-46DB-A3EF-D3AC6D8268D9}" presName="parTx" presStyleLbl="alignNode1" presStyleIdx="1" presStyleCnt="3">
        <dgm:presLayoutVars>
          <dgm:chMax val="0"/>
          <dgm:chPref val="0"/>
          <dgm:bulletEnabled val="1"/>
        </dgm:presLayoutVars>
      </dgm:prSet>
      <dgm:spPr/>
    </dgm:pt>
    <dgm:pt modelId="{80323DF5-032F-4C03-B28A-D99356645D68}" type="pres">
      <dgm:prSet presAssocID="{EA73399C-4717-46DB-A3EF-D3AC6D8268D9}" presName="desTx" presStyleLbl="alignAccFollowNode1" presStyleIdx="1" presStyleCnt="3">
        <dgm:presLayoutVars>
          <dgm:bulletEnabled val="1"/>
        </dgm:presLayoutVars>
      </dgm:prSet>
      <dgm:spPr/>
    </dgm:pt>
    <dgm:pt modelId="{6A9720F7-3917-4136-B97C-A14257DE012B}" type="pres">
      <dgm:prSet presAssocID="{DBD7ADBB-7E19-4A4A-9940-369716AC366D}" presName="space" presStyleCnt="0"/>
      <dgm:spPr/>
    </dgm:pt>
    <dgm:pt modelId="{17279407-B98A-4F84-A51F-FB22009735DB}" type="pres">
      <dgm:prSet presAssocID="{66876774-0868-43BD-B1E7-20319AFF9A04}" presName="composite" presStyleCnt="0"/>
      <dgm:spPr/>
    </dgm:pt>
    <dgm:pt modelId="{807EEB36-969D-4DE7-8470-E2BD92C8FAC0}" type="pres">
      <dgm:prSet presAssocID="{66876774-0868-43BD-B1E7-20319AFF9A04}" presName="parTx" presStyleLbl="alignNode1" presStyleIdx="2" presStyleCnt="3">
        <dgm:presLayoutVars>
          <dgm:chMax val="0"/>
          <dgm:chPref val="0"/>
          <dgm:bulletEnabled val="1"/>
        </dgm:presLayoutVars>
      </dgm:prSet>
      <dgm:spPr/>
    </dgm:pt>
    <dgm:pt modelId="{34C485BC-6F31-4246-8ADC-3918FB9EA729}" type="pres">
      <dgm:prSet presAssocID="{66876774-0868-43BD-B1E7-20319AFF9A04}" presName="desTx" presStyleLbl="alignAccFollowNode1" presStyleIdx="2" presStyleCnt="3">
        <dgm:presLayoutVars>
          <dgm:bulletEnabled val="1"/>
        </dgm:presLayoutVars>
      </dgm:prSet>
      <dgm:spPr/>
    </dgm:pt>
  </dgm:ptLst>
  <dgm:cxnLst>
    <dgm:cxn modelId="{11B66B06-6A5E-477F-B398-3A6305196ED3}" type="presOf" srcId="{9B7E781F-5538-4CB0-A12A-2C45C9CC5EF7}" destId="{80323DF5-032F-4C03-B28A-D99356645D68}" srcOrd="0" destOrd="0" presId="urn:microsoft.com/office/officeart/2005/8/layout/hList1"/>
    <dgm:cxn modelId="{10EA5F09-B610-4C10-A6B9-1C7E8B917E11}" type="presOf" srcId="{F86C44F6-B03B-45F4-8040-5F782DE5B3D2}" destId="{CBA87359-D1DD-4EDE-AA5B-9E7FBFDF6DE0}" srcOrd="0" destOrd="1" presId="urn:microsoft.com/office/officeart/2005/8/layout/hList1"/>
    <dgm:cxn modelId="{11AC8226-FBFC-4820-BCE2-DF5065585F2E}" srcId="{1410D59A-1F43-4F40-8A2C-673D00C1B944}" destId="{EC5A7689-C37B-4679-B3D7-B30BAD9FFF49}" srcOrd="0" destOrd="0" parTransId="{929C174E-A1D5-46F7-8E7D-16093ABD5FC2}" sibTransId="{9063B4BF-445B-45BA-B680-F61BEE6B4EAF}"/>
    <dgm:cxn modelId="{77704633-59B2-4DA1-BC05-CBC8C2317DB7}" srcId="{EA73399C-4717-46DB-A3EF-D3AC6D8268D9}" destId="{AD91BD65-DAFB-4A6E-9D92-E618F51CE45C}" srcOrd="1" destOrd="0" parTransId="{09195E49-0F05-442D-87F0-8E574E8A7980}" sibTransId="{74BC55F0-5FE5-481E-BBAB-DF4B9CA76256}"/>
    <dgm:cxn modelId="{3AE8AA37-EC05-4FB9-A8F9-B7EFEFF620E7}" type="presOf" srcId="{EA73399C-4717-46DB-A3EF-D3AC6D8268D9}" destId="{4FA6288A-56F2-4218-AA46-4CC1D302C118}" srcOrd="0" destOrd="0" presId="urn:microsoft.com/office/officeart/2005/8/layout/hList1"/>
    <dgm:cxn modelId="{4482D338-5D9B-4ADE-8737-D97D7E4934DB}" srcId="{1410D59A-1F43-4F40-8A2C-673D00C1B944}" destId="{EA73399C-4717-46DB-A3EF-D3AC6D8268D9}" srcOrd="1" destOrd="0" parTransId="{FCB85696-0B73-400D-A907-9F41AFF3DA65}" sibTransId="{DBD7ADBB-7E19-4A4A-9940-369716AC366D}"/>
    <dgm:cxn modelId="{772BE939-F5BF-4B82-8DFB-D608A2ED78D4}" srcId="{66876774-0868-43BD-B1E7-20319AFF9A04}" destId="{A70D21D7-D380-4CB4-BF2D-0FC8F3898BCB}" srcOrd="0" destOrd="0" parTransId="{D5540264-FF40-4E23-A684-65A9931B21D6}" sibTransId="{0EB85906-5714-468B-B54F-E77C340085A9}"/>
    <dgm:cxn modelId="{709E113C-5E12-4B90-96B8-D0016A687156}" srcId="{1410D59A-1F43-4F40-8A2C-673D00C1B944}" destId="{66876774-0868-43BD-B1E7-20319AFF9A04}" srcOrd="2" destOrd="0" parTransId="{1500C6EF-DD51-414C-ABA5-5DE9DA8553FC}" sibTransId="{09C00D6A-04AC-49BB-B6CD-E49844C0CA38}"/>
    <dgm:cxn modelId="{31797F41-CA14-4E69-BA23-E70790619493}" type="presOf" srcId="{1410D59A-1F43-4F40-8A2C-673D00C1B944}" destId="{5356FD74-DBD4-40DC-8C3B-EE7CB616D432}" srcOrd="0" destOrd="0" presId="urn:microsoft.com/office/officeart/2005/8/layout/hList1"/>
    <dgm:cxn modelId="{B452A366-FE53-45A3-AE25-CDDE53DA31B1}" type="presOf" srcId="{B361EB64-7BA6-4EE9-92E8-1C1BAC9E0AEC}" destId="{34C485BC-6F31-4246-8ADC-3918FB9EA729}" srcOrd="0" destOrd="1" presId="urn:microsoft.com/office/officeart/2005/8/layout/hList1"/>
    <dgm:cxn modelId="{0361A067-464C-45D0-B938-724E3D35F863}" srcId="{EC5A7689-C37B-4679-B3D7-B30BAD9FFF49}" destId="{F8949092-95F8-4081-93E4-C51CBC0E0C89}" srcOrd="0" destOrd="0" parTransId="{08B175DC-2A56-45CC-B27B-36F650752D03}" sibTransId="{32CD8260-E919-452C-B6A1-B5B5AC35F1DD}"/>
    <dgm:cxn modelId="{66C45558-B728-4661-B4E3-182D51D73F79}" type="presOf" srcId="{A70D21D7-D380-4CB4-BF2D-0FC8F3898BCB}" destId="{34C485BC-6F31-4246-8ADC-3918FB9EA729}" srcOrd="0" destOrd="0" presId="urn:microsoft.com/office/officeart/2005/8/layout/hList1"/>
    <dgm:cxn modelId="{854AEB84-6772-4EBB-92CC-E80722138BB3}" srcId="{66876774-0868-43BD-B1E7-20319AFF9A04}" destId="{B361EB64-7BA6-4EE9-92E8-1C1BAC9E0AEC}" srcOrd="1" destOrd="0" parTransId="{1C095A74-0705-49E0-B1A8-F94B552E03D8}" sibTransId="{464142F2-A033-4157-85DD-5B38844DE476}"/>
    <dgm:cxn modelId="{3D4A758B-0418-4528-92DA-7163A879991B}" type="presOf" srcId="{D309231F-5DE2-4D57-9B82-8DE18087628C}" destId="{80323DF5-032F-4C03-B28A-D99356645D68}" srcOrd="0" destOrd="3" presId="urn:microsoft.com/office/officeart/2005/8/layout/hList1"/>
    <dgm:cxn modelId="{822A8398-A199-482A-8325-D6A9B2334625}" type="presOf" srcId="{011BBAE9-D6F6-421C-B3BD-695FEDAC9F7C}" destId="{80323DF5-032F-4C03-B28A-D99356645D68}" srcOrd="0" destOrd="2" presId="urn:microsoft.com/office/officeart/2005/8/layout/hList1"/>
    <dgm:cxn modelId="{5344899F-91C0-4D45-B9C8-AA52C881551A}" srcId="{EC5A7689-C37B-4679-B3D7-B30BAD9FFF49}" destId="{F86C44F6-B03B-45F4-8040-5F782DE5B3D2}" srcOrd="1" destOrd="0" parTransId="{D404DADB-066E-4163-B492-194FC1D72DDD}" sibTransId="{F450EB62-6B95-4158-A549-C5BF95AE1F53}"/>
    <dgm:cxn modelId="{8A3A9CB6-D0C6-4FB6-BBCE-4C5CA8545F78}" type="presOf" srcId="{F8949092-95F8-4081-93E4-C51CBC0E0C89}" destId="{CBA87359-D1DD-4EDE-AA5B-9E7FBFDF6DE0}" srcOrd="0" destOrd="0" presId="urn:microsoft.com/office/officeart/2005/8/layout/hList1"/>
    <dgm:cxn modelId="{180A3DC6-1464-4AF0-BB75-1E1A2F6C5BF6}" srcId="{EA73399C-4717-46DB-A3EF-D3AC6D8268D9}" destId="{011BBAE9-D6F6-421C-B3BD-695FEDAC9F7C}" srcOrd="2" destOrd="0" parTransId="{59AE5723-B42B-4CBC-BAFB-1D682B61585E}" sibTransId="{85BB8B74-D999-46A4-8768-C92248423CB7}"/>
    <dgm:cxn modelId="{CB0405D8-1F47-43A6-82C7-2B8D215EC28F}" srcId="{EA73399C-4717-46DB-A3EF-D3AC6D8268D9}" destId="{D309231F-5DE2-4D57-9B82-8DE18087628C}" srcOrd="3" destOrd="0" parTransId="{EE6A1A89-8705-4820-AD8A-D51200F486BC}" sibTransId="{E7C57CD1-E570-4B71-BF89-FE08759DBE11}"/>
    <dgm:cxn modelId="{94EE90DB-2157-4046-BF8F-94AD2D5C73E8}" type="presOf" srcId="{EC5A7689-C37B-4679-B3D7-B30BAD9FFF49}" destId="{112ACA98-0EAB-4FE6-82C8-EE04080A8078}" srcOrd="0" destOrd="0" presId="urn:microsoft.com/office/officeart/2005/8/layout/hList1"/>
    <dgm:cxn modelId="{B353C7E7-1ABA-46CB-843D-EFDDC70A0346}" srcId="{EA73399C-4717-46DB-A3EF-D3AC6D8268D9}" destId="{9B7E781F-5538-4CB0-A12A-2C45C9CC5EF7}" srcOrd="0" destOrd="0" parTransId="{C758448B-924B-49ED-8D9F-348AA78AF62F}" sibTransId="{FF6F2FD3-6A17-4AF6-9754-836720317FCF}"/>
    <dgm:cxn modelId="{09308EEC-7FD1-4FB9-A341-DF80CCA5FDB2}" type="presOf" srcId="{AD91BD65-DAFB-4A6E-9D92-E618F51CE45C}" destId="{80323DF5-032F-4C03-B28A-D99356645D68}" srcOrd="0" destOrd="1" presId="urn:microsoft.com/office/officeart/2005/8/layout/hList1"/>
    <dgm:cxn modelId="{C185EEF9-CF7B-4F70-9FC2-B4662C5D0A5B}" type="presOf" srcId="{66876774-0868-43BD-B1E7-20319AFF9A04}" destId="{807EEB36-969D-4DE7-8470-E2BD92C8FAC0}" srcOrd="0" destOrd="0" presId="urn:microsoft.com/office/officeart/2005/8/layout/hList1"/>
    <dgm:cxn modelId="{10161AF3-FB9F-47D1-9486-6784965DA656}" type="presParOf" srcId="{5356FD74-DBD4-40DC-8C3B-EE7CB616D432}" destId="{CD90A56C-FBCD-4C93-862A-00649ECCC781}" srcOrd="0" destOrd="0" presId="urn:microsoft.com/office/officeart/2005/8/layout/hList1"/>
    <dgm:cxn modelId="{E745ED5F-D607-4023-9575-BCD26EF04454}" type="presParOf" srcId="{CD90A56C-FBCD-4C93-862A-00649ECCC781}" destId="{112ACA98-0EAB-4FE6-82C8-EE04080A8078}" srcOrd="0" destOrd="0" presId="urn:microsoft.com/office/officeart/2005/8/layout/hList1"/>
    <dgm:cxn modelId="{4702A177-D728-4AC7-B7A3-98A93E0E362C}" type="presParOf" srcId="{CD90A56C-FBCD-4C93-862A-00649ECCC781}" destId="{CBA87359-D1DD-4EDE-AA5B-9E7FBFDF6DE0}" srcOrd="1" destOrd="0" presId="urn:microsoft.com/office/officeart/2005/8/layout/hList1"/>
    <dgm:cxn modelId="{FF23E66C-FE97-4A21-8905-9EBFE49295E7}" type="presParOf" srcId="{5356FD74-DBD4-40DC-8C3B-EE7CB616D432}" destId="{58CE88D9-F0AC-477A-A152-6CED87579710}" srcOrd="1" destOrd="0" presId="urn:microsoft.com/office/officeart/2005/8/layout/hList1"/>
    <dgm:cxn modelId="{DBAAEFE8-9533-4865-BD12-5D0477018C57}" type="presParOf" srcId="{5356FD74-DBD4-40DC-8C3B-EE7CB616D432}" destId="{08B043EF-4ECA-46A7-9032-C5299B73FE94}" srcOrd="2" destOrd="0" presId="urn:microsoft.com/office/officeart/2005/8/layout/hList1"/>
    <dgm:cxn modelId="{EF642967-5916-47E2-AFE8-CD1FC53B6FE4}" type="presParOf" srcId="{08B043EF-4ECA-46A7-9032-C5299B73FE94}" destId="{4FA6288A-56F2-4218-AA46-4CC1D302C118}" srcOrd="0" destOrd="0" presId="urn:microsoft.com/office/officeart/2005/8/layout/hList1"/>
    <dgm:cxn modelId="{CC0D0425-07D7-424D-89A1-A0285106D540}" type="presParOf" srcId="{08B043EF-4ECA-46A7-9032-C5299B73FE94}" destId="{80323DF5-032F-4C03-B28A-D99356645D68}" srcOrd="1" destOrd="0" presId="urn:microsoft.com/office/officeart/2005/8/layout/hList1"/>
    <dgm:cxn modelId="{24645D4D-D152-4363-A6B6-DBA4391BE2B1}" type="presParOf" srcId="{5356FD74-DBD4-40DC-8C3B-EE7CB616D432}" destId="{6A9720F7-3917-4136-B97C-A14257DE012B}" srcOrd="3" destOrd="0" presId="urn:microsoft.com/office/officeart/2005/8/layout/hList1"/>
    <dgm:cxn modelId="{0B226587-CDDA-4394-9631-8D8BFCC28C5E}" type="presParOf" srcId="{5356FD74-DBD4-40DC-8C3B-EE7CB616D432}" destId="{17279407-B98A-4F84-A51F-FB22009735DB}" srcOrd="4" destOrd="0" presId="urn:microsoft.com/office/officeart/2005/8/layout/hList1"/>
    <dgm:cxn modelId="{B3DBA5D2-5443-40DD-A8D4-3E9E8120997A}" type="presParOf" srcId="{17279407-B98A-4F84-A51F-FB22009735DB}" destId="{807EEB36-969D-4DE7-8470-E2BD92C8FAC0}" srcOrd="0" destOrd="0" presId="urn:microsoft.com/office/officeart/2005/8/layout/hList1"/>
    <dgm:cxn modelId="{BE844CA3-C1C6-4D54-AAC8-DB27CA751C6D}" type="presParOf" srcId="{17279407-B98A-4F84-A51F-FB22009735DB}" destId="{34C485BC-6F31-4246-8ADC-3918FB9EA729}"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8988BD0-8117-4B25-A889-AF08638E6329}"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n-US"/>
        </a:p>
      </dgm:t>
    </dgm:pt>
    <dgm:pt modelId="{3D52EC97-047F-4FC5-8175-A06B05FF5675}">
      <dgm:prSet/>
      <dgm:spPr/>
      <dgm:t>
        <a:bodyPr/>
        <a:lstStyle/>
        <a:p>
          <a:r>
            <a:rPr lang="en-GB"/>
            <a:t>Caratacus</a:t>
          </a:r>
          <a:endParaRPr lang="en-US"/>
        </a:p>
      </dgm:t>
    </dgm:pt>
    <dgm:pt modelId="{5BDF94CE-2153-45C3-98E2-0424B14E95E4}" type="parTrans" cxnId="{F3C0DE2C-C318-4EE4-BE71-72D427F41BA7}">
      <dgm:prSet/>
      <dgm:spPr/>
      <dgm:t>
        <a:bodyPr/>
        <a:lstStyle/>
        <a:p>
          <a:endParaRPr lang="en-US"/>
        </a:p>
      </dgm:t>
    </dgm:pt>
    <dgm:pt modelId="{CC3CB88F-6DA5-4298-929A-4174795AC909}" type="sibTrans" cxnId="{F3C0DE2C-C318-4EE4-BE71-72D427F41BA7}">
      <dgm:prSet/>
      <dgm:spPr/>
      <dgm:t>
        <a:bodyPr/>
        <a:lstStyle/>
        <a:p>
          <a:endParaRPr lang="en-US"/>
        </a:p>
      </dgm:t>
    </dgm:pt>
    <dgm:pt modelId="{92E64B06-4668-4AD0-A858-C025562ED5D9}">
      <dgm:prSet/>
      <dgm:spPr/>
      <dgm:t>
        <a:bodyPr/>
        <a:lstStyle/>
        <a:p>
          <a:r>
            <a:rPr lang="en-GB" dirty="0"/>
            <a:t>King of the </a:t>
          </a:r>
          <a:r>
            <a:rPr lang="en-GB" dirty="0" err="1"/>
            <a:t>Catuvellauni</a:t>
          </a:r>
          <a:r>
            <a:rPr lang="en-GB" dirty="0"/>
            <a:t>, and after the loss of the south-east, became leader of the Silures. </a:t>
          </a:r>
          <a:endParaRPr lang="en-US" dirty="0"/>
        </a:p>
      </dgm:t>
    </dgm:pt>
    <dgm:pt modelId="{6532C21B-270A-400F-9598-49DC85532218}" type="parTrans" cxnId="{1695F13F-1041-430C-B23E-4702E787E756}">
      <dgm:prSet/>
      <dgm:spPr/>
      <dgm:t>
        <a:bodyPr/>
        <a:lstStyle/>
        <a:p>
          <a:endParaRPr lang="en-US"/>
        </a:p>
      </dgm:t>
    </dgm:pt>
    <dgm:pt modelId="{DA8161A0-B300-4DCF-9855-7D882F81A69E}" type="sibTrans" cxnId="{1695F13F-1041-430C-B23E-4702E787E756}">
      <dgm:prSet/>
      <dgm:spPr/>
      <dgm:t>
        <a:bodyPr/>
        <a:lstStyle/>
        <a:p>
          <a:endParaRPr lang="en-US"/>
        </a:p>
      </dgm:t>
    </dgm:pt>
    <dgm:pt modelId="{0053CE35-736D-410C-A4D2-A35824B0E396}">
      <dgm:prSet/>
      <dgm:spPr/>
      <dgm:t>
        <a:bodyPr/>
        <a:lstStyle/>
        <a:p>
          <a:r>
            <a:rPr lang="en-US" dirty="0"/>
            <a:t>Defeated, he sought refuge with Cartimandua, but she handed him over to the Romans (51 CE). </a:t>
          </a:r>
        </a:p>
      </dgm:t>
    </dgm:pt>
    <dgm:pt modelId="{8F097A7E-A305-4F06-920A-9B99B74D742F}" type="parTrans" cxnId="{B36B00F2-6CBC-4075-91EE-7BE5753BDD4F}">
      <dgm:prSet/>
      <dgm:spPr/>
      <dgm:t>
        <a:bodyPr/>
        <a:lstStyle/>
        <a:p>
          <a:endParaRPr lang="en-US"/>
        </a:p>
      </dgm:t>
    </dgm:pt>
    <dgm:pt modelId="{773D4DEA-24EB-462B-8EB2-4D571506C608}" type="sibTrans" cxnId="{B36B00F2-6CBC-4075-91EE-7BE5753BDD4F}">
      <dgm:prSet/>
      <dgm:spPr/>
      <dgm:t>
        <a:bodyPr/>
        <a:lstStyle/>
        <a:p>
          <a:endParaRPr lang="en-US"/>
        </a:p>
      </dgm:t>
    </dgm:pt>
    <dgm:pt modelId="{99EE0787-B550-4F89-9FEC-1074E181F2AD}">
      <dgm:prSet/>
      <dgm:spPr/>
      <dgm:t>
        <a:bodyPr/>
        <a:lstStyle/>
        <a:p>
          <a:r>
            <a:rPr lang="en-GB"/>
            <a:t>Venutius</a:t>
          </a:r>
          <a:endParaRPr lang="en-US"/>
        </a:p>
      </dgm:t>
    </dgm:pt>
    <dgm:pt modelId="{84559869-D417-4036-A113-C9E019999DB4}" type="parTrans" cxnId="{2CBF349B-2051-4CEB-A834-52D161869A28}">
      <dgm:prSet/>
      <dgm:spPr/>
      <dgm:t>
        <a:bodyPr/>
        <a:lstStyle/>
        <a:p>
          <a:endParaRPr lang="en-US"/>
        </a:p>
      </dgm:t>
    </dgm:pt>
    <dgm:pt modelId="{F2588B7A-DBBE-47E6-AB4E-C43C23EC8181}" type="sibTrans" cxnId="{2CBF349B-2051-4CEB-A834-52D161869A28}">
      <dgm:prSet/>
      <dgm:spPr/>
      <dgm:t>
        <a:bodyPr/>
        <a:lstStyle/>
        <a:p>
          <a:endParaRPr lang="en-US"/>
        </a:p>
      </dgm:t>
    </dgm:pt>
    <dgm:pt modelId="{9F4AFAEA-8025-41B8-8F4B-62B86E785171}">
      <dgm:prSet/>
      <dgm:spPr/>
      <dgm:t>
        <a:bodyPr/>
        <a:lstStyle/>
        <a:p>
          <a:r>
            <a:rPr lang="en-US" dirty="0"/>
            <a:t>Husband of </a:t>
          </a:r>
          <a:r>
            <a:rPr lang="en-US" dirty="0" err="1"/>
            <a:t>Cartimandu</a:t>
          </a:r>
          <a:r>
            <a:rPr lang="en-US" dirty="0"/>
            <a:t> for some time before the Caratacus event. Possibly a leader of another tribe and their alliance may have strengthened </a:t>
          </a:r>
          <a:r>
            <a:rPr lang="en-US" dirty="0" err="1"/>
            <a:t>Cartimandua’s</a:t>
          </a:r>
          <a:r>
            <a:rPr lang="en-US" dirty="0"/>
            <a:t> hold on power.</a:t>
          </a:r>
        </a:p>
      </dgm:t>
    </dgm:pt>
    <dgm:pt modelId="{EAC63026-E63B-4671-8B07-F959A5CE0113}" type="parTrans" cxnId="{A71B9AB1-495C-4E02-889E-CD1F36677D79}">
      <dgm:prSet/>
      <dgm:spPr/>
      <dgm:t>
        <a:bodyPr/>
        <a:lstStyle/>
        <a:p>
          <a:endParaRPr lang="en-US"/>
        </a:p>
      </dgm:t>
    </dgm:pt>
    <dgm:pt modelId="{D8E46719-6690-472D-93A8-8406AD5663E1}" type="sibTrans" cxnId="{A71B9AB1-495C-4E02-889E-CD1F36677D79}">
      <dgm:prSet/>
      <dgm:spPr/>
      <dgm:t>
        <a:bodyPr/>
        <a:lstStyle/>
        <a:p>
          <a:endParaRPr lang="en-US"/>
        </a:p>
      </dgm:t>
    </dgm:pt>
    <dgm:pt modelId="{EDC7715E-AF16-4EA0-9B0D-D3AC6DEEA7E2}">
      <dgm:prSet/>
      <dgm:spPr/>
      <dgm:t>
        <a:bodyPr/>
        <a:lstStyle/>
        <a:p>
          <a:r>
            <a:rPr lang="en-GB" dirty="0"/>
            <a:t>Sometime between 51 and 57 CE, Cartimandua and Venutius divorced. </a:t>
          </a:r>
          <a:r>
            <a:rPr lang="en-GB" dirty="0" err="1"/>
            <a:t>Venutis</a:t>
          </a:r>
          <a:r>
            <a:rPr lang="en-GB" dirty="0"/>
            <a:t> then attacked, but was repelled by Cartimandua, aided by Roman forces.</a:t>
          </a:r>
          <a:endParaRPr lang="en-US" dirty="0"/>
        </a:p>
      </dgm:t>
    </dgm:pt>
    <dgm:pt modelId="{A6DD7379-85F0-4D5A-A5EC-36D24DC217C0}" type="parTrans" cxnId="{B14C73E4-5C57-4F17-A0DE-959013A9AA30}">
      <dgm:prSet/>
      <dgm:spPr/>
      <dgm:t>
        <a:bodyPr/>
        <a:lstStyle/>
        <a:p>
          <a:endParaRPr lang="en-US"/>
        </a:p>
      </dgm:t>
    </dgm:pt>
    <dgm:pt modelId="{9459A78C-8E2F-42C2-A3B7-5CC6CB84A775}" type="sibTrans" cxnId="{B14C73E4-5C57-4F17-A0DE-959013A9AA30}">
      <dgm:prSet/>
      <dgm:spPr/>
      <dgm:t>
        <a:bodyPr/>
        <a:lstStyle/>
        <a:p>
          <a:endParaRPr lang="en-US"/>
        </a:p>
      </dgm:t>
    </dgm:pt>
    <dgm:pt modelId="{03DF3457-6081-4423-B692-8D89556BB103}">
      <dgm:prSet/>
      <dgm:spPr/>
      <dgm:t>
        <a:bodyPr/>
        <a:lstStyle/>
        <a:p>
          <a:r>
            <a:rPr lang="en-GB" dirty="0"/>
            <a:t>Vellocatus</a:t>
          </a:r>
          <a:endParaRPr lang="en-US" dirty="0"/>
        </a:p>
      </dgm:t>
    </dgm:pt>
    <dgm:pt modelId="{07CA4DD1-CA61-416A-B7AE-98793C7B71D8}" type="parTrans" cxnId="{132E6230-25FF-4D3D-8BFA-83511030942C}">
      <dgm:prSet/>
      <dgm:spPr/>
      <dgm:t>
        <a:bodyPr/>
        <a:lstStyle/>
        <a:p>
          <a:endParaRPr lang="en-US"/>
        </a:p>
      </dgm:t>
    </dgm:pt>
    <dgm:pt modelId="{9A49E61D-2C03-4C5B-9492-9C829D434341}" type="sibTrans" cxnId="{132E6230-25FF-4D3D-8BFA-83511030942C}">
      <dgm:prSet/>
      <dgm:spPr/>
      <dgm:t>
        <a:bodyPr/>
        <a:lstStyle/>
        <a:p>
          <a:endParaRPr lang="en-US"/>
        </a:p>
      </dgm:t>
    </dgm:pt>
    <dgm:pt modelId="{4A51AE99-784F-48E4-8162-E139536796CB}">
      <dgm:prSet/>
      <dgm:spPr/>
      <dgm:t>
        <a:bodyPr/>
        <a:lstStyle/>
        <a:p>
          <a:r>
            <a:rPr lang="en-GB" dirty="0"/>
            <a:t>Venutius’ armour-bearer, who Cartimandua married and shared power with around 69 CE.</a:t>
          </a:r>
          <a:endParaRPr lang="en-US" dirty="0"/>
        </a:p>
      </dgm:t>
    </dgm:pt>
    <dgm:pt modelId="{F0FEDACE-0F17-4AD7-9B03-36F08E5D9E33}" type="parTrans" cxnId="{5DD385C8-4125-4CE2-B26A-885665B9BF88}">
      <dgm:prSet/>
      <dgm:spPr/>
      <dgm:t>
        <a:bodyPr/>
        <a:lstStyle/>
        <a:p>
          <a:endParaRPr lang="en-US"/>
        </a:p>
      </dgm:t>
    </dgm:pt>
    <dgm:pt modelId="{B94B0803-20E2-47CC-8388-EA8E749231CD}" type="sibTrans" cxnId="{5DD385C8-4125-4CE2-B26A-885665B9BF88}">
      <dgm:prSet/>
      <dgm:spPr/>
      <dgm:t>
        <a:bodyPr/>
        <a:lstStyle/>
        <a:p>
          <a:endParaRPr lang="en-US"/>
        </a:p>
      </dgm:t>
    </dgm:pt>
    <dgm:pt modelId="{D33851C6-10AC-423E-846C-E201463C87AB}">
      <dgm:prSet/>
      <dgm:spPr/>
      <dgm:t>
        <a:bodyPr/>
        <a:lstStyle/>
        <a:p>
          <a:r>
            <a:rPr lang="en-GB" dirty="0"/>
            <a:t>According to Tacitus, this caused a huge outcry and resulted in </a:t>
          </a:r>
          <a:r>
            <a:rPr lang="en-GB" dirty="0" err="1"/>
            <a:t>Brigantian</a:t>
          </a:r>
          <a:r>
            <a:rPr lang="en-GB" dirty="0"/>
            <a:t> uprising. Cartimandua again requested Roman assistance, but she was ousted and Venutius took control.</a:t>
          </a:r>
          <a:endParaRPr lang="en-US" dirty="0"/>
        </a:p>
      </dgm:t>
    </dgm:pt>
    <dgm:pt modelId="{AD3BAD6E-589F-4261-821A-05BC398A245B}" type="parTrans" cxnId="{63869602-7876-4B6D-B724-640CBD5AC107}">
      <dgm:prSet/>
      <dgm:spPr/>
      <dgm:t>
        <a:bodyPr/>
        <a:lstStyle/>
        <a:p>
          <a:endParaRPr lang="en-US"/>
        </a:p>
      </dgm:t>
    </dgm:pt>
    <dgm:pt modelId="{1CE3F60E-9138-46C4-AFAE-CF367E1390A1}" type="sibTrans" cxnId="{63869602-7876-4B6D-B724-640CBD5AC107}">
      <dgm:prSet/>
      <dgm:spPr/>
      <dgm:t>
        <a:bodyPr/>
        <a:lstStyle/>
        <a:p>
          <a:endParaRPr lang="en-US"/>
        </a:p>
      </dgm:t>
    </dgm:pt>
    <dgm:pt modelId="{9F387A5F-FF17-4B1D-9823-750F6BF5462C}">
      <dgm:prSet/>
      <dgm:spPr/>
      <dgm:t>
        <a:bodyPr/>
        <a:lstStyle/>
        <a:p>
          <a:r>
            <a:rPr lang="en-US" dirty="0"/>
            <a:t>He was taken to Rome and paraded in Claudius’ triumph, but then released after an impassioned speech for clemency (see Tacitus </a:t>
          </a:r>
          <a:r>
            <a:rPr lang="en-US" i="1" dirty="0"/>
            <a:t>Annals, </a:t>
          </a:r>
          <a:r>
            <a:rPr lang="en-US" i="0" dirty="0"/>
            <a:t>12.36-37).</a:t>
          </a:r>
        </a:p>
      </dgm:t>
    </dgm:pt>
    <dgm:pt modelId="{862F17E3-F823-471C-8F36-1F5B3FE13DA6}" type="parTrans" cxnId="{4E410B4B-F3A9-48CB-A7E0-D1B95CA84A45}">
      <dgm:prSet/>
      <dgm:spPr/>
    </dgm:pt>
    <dgm:pt modelId="{4BB6D3C8-AE50-4B3C-A4E5-C7A6F0404E2A}" type="sibTrans" cxnId="{4E410B4B-F3A9-48CB-A7E0-D1B95CA84A45}">
      <dgm:prSet/>
      <dgm:spPr/>
    </dgm:pt>
    <dgm:pt modelId="{1EEE5581-B8D5-4486-8C02-DA37BA71EE9E}">
      <dgm:prSet/>
      <dgm:spPr/>
      <dgm:t>
        <a:bodyPr/>
        <a:lstStyle/>
        <a:p>
          <a:r>
            <a:rPr lang="en-US" dirty="0"/>
            <a:t>Around 69 AD, he attacked again, and took power, forcing Cartimandua out.</a:t>
          </a:r>
        </a:p>
      </dgm:t>
    </dgm:pt>
    <dgm:pt modelId="{601D3029-AE92-42CC-9CD6-D28516A5674C}" type="parTrans" cxnId="{2BD8BF5C-BE38-4F4A-959E-FE3F583FB05B}">
      <dgm:prSet/>
      <dgm:spPr/>
    </dgm:pt>
    <dgm:pt modelId="{A5285797-6693-4D39-AFCA-4576A84A0CDF}" type="sibTrans" cxnId="{2BD8BF5C-BE38-4F4A-959E-FE3F583FB05B}">
      <dgm:prSet/>
      <dgm:spPr/>
    </dgm:pt>
    <dgm:pt modelId="{BED692B7-B940-4B75-BFD0-36966C7773C4}" type="pres">
      <dgm:prSet presAssocID="{98988BD0-8117-4B25-A889-AF08638E6329}" presName="Name0" presStyleCnt="0">
        <dgm:presLayoutVars>
          <dgm:dir/>
          <dgm:animLvl val="lvl"/>
          <dgm:resizeHandles val="exact"/>
        </dgm:presLayoutVars>
      </dgm:prSet>
      <dgm:spPr/>
    </dgm:pt>
    <dgm:pt modelId="{C31E23BB-240F-461F-8FB8-444811CAA2E8}" type="pres">
      <dgm:prSet presAssocID="{3D52EC97-047F-4FC5-8175-A06B05FF5675}" presName="linNode" presStyleCnt="0"/>
      <dgm:spPr/>
    </dgm:pt>
    <dgm:pt modelId="{54E9C34C-3A72-441E-BF58-BF181BE23AD6}" type="pres">
      <dgm:prSet presAssocID="{3D52EC97-047F-4FC5-8175-A06B05FF5675}" presName="parentText" presStyleLbl="node1" presStyleIdx="0" presStyleCnt="3">
        <dgm:presLayoutVars>
          <dgm:chMax val="1"/>
          <dgm:bulletEnabled val="1"/>
        </dgm:presLayoutVars>
      </dgm:prSet>
      <dgm:spPr/>
    </dgm:pt>
    <dgm:pt modelId="{B7493B00-E527-49ED-A779-C1809C5E9E7A}" type="pres">
      <dgm:prSet presAssocID="{3D52EC97-047F-4FC5-8175-A06B05FF5675}" presName="descendantText" presStyleLbl="alignAccFollowNode1" presStyleIdx="0" presStyleCnt="3">
        <dgm:presLayoutVars>
          <dgm:bulletEnabled val="1"/>
        </dgm:presLayoutVars>
      </dgm:prSet>
      <dgm:spPr/>
    </dgm:pt>
    <dgm:pt modelId="{78403EEA-C80D-403C-A975-0F87E7BEC5F8}" type="pres">
      <dgm:prSet presAssocID="{CC3CB88F-6DA5-4298-929A-4174795AC909}" presName="sp" presStyleCnt="0"/>
      <dgm:spPr/>
    </dgm:pt>
    <dgm:pt modelId="{E0F7222F-5469-4291-B34A-3B2D4521E794}" type="pres">
      <dgm:prSet presAssocID="{99EE0787-B550-4F89-9FEC-1074E181F2AD}" presName="linNode" presStyleCnt="0"/>
      <dgm:spPr/>
    </dgm:pt>
    <dgm:pt modelId="{00A5D55A-30BB-463D-BCA2-ABDC936274C4}" type="pres">
      <dgm:prSet presAssocID="{99EE0787-B550-4F89-9FEC-1074E181F2AD}" presName="parentText" presStyleLbl="node1" presStyleIdx="1" presStyleCnt="3">
        <dgm:presLayoutVars>
          <dgm:chMax val="1"/>
          <dgm:bulletEnabled val="1"/>
        </dgm:presLayoutVars>
      </dgm:prSet>
      <dgm:spPr/>
    </dgm:pt>
    <dgm:pt modelId="{3687F065-33FC-4B88-A989-F0A83A3D6E31}" type="pres">
      <dgm:prSet presAssocID="{99EE0787-B550-4F89-9FEC-1074E181F2AD}" presName="descendantText" presStyleLbl="alignAccFollowNode1" presStyleIdx="1" presStyleCnt="3">
        <dgm:presLayoutVars>
          <dgm:bulletEnabled val="1"/>
        </dgm:presLayoutVars>
      </dgm:prSet>
      <dgm:spPr/>
    </dgm:pt>
    <dgm:pt modelId="{A72AD5CB-430F-44CD-9295-AB1EBBA8E8AA}" type="pres">
      <dgm:prSet presAssocID="{F2588B7A-DBBE-47E6-AB4E-C43C23EC8181}" presName="sp" presStyleCnt="0"/>
      <dgm:spPr/>
    </dgm:pt>
    <dgm:pt modelId="{624D3EA2-6508-406B-897A-EBB988053058}" type="pres">
      <dgm:prSet presAssocID="{03DF3457-6081-4423-B692-8D89556BB103}" presName="linNode" presStyleCnt="0"/>
      <dgm:spPr/>
    </dgm:pt>
    <dgm:pt modelId="{203B4FBD-3B60-437E-BA3D-54C22103C6AD}" type="pres">
      <dgm:prSet presAssocID="{03DF3457-6081-4423-B692-8D89556BB103}" presName="parentText" presStyleLbl="node1" presStyleIdx="2" presStyleCnt="3">
        <dgm:presLayoutVars>
          <dgm:chMax val="1"/>
          <dgm:bulletEnabled val="1"/>
        </dgm:presLayoutVars>
      </dgm:prSet>
      <dgm:spPr/>
    </dgm:pt>
    <dgm:pt modelId="{71CA89EB-6C79-4812-9981-497BDBAAF981}" type="pres">
      <dgm:prSet presAssocID="{03DF3457-6081-4423-B692-8D89556BB103}" presName="descendantText" presStyleLbl="alignAccFollowNode1" presStyleIdx="2" presStyleCnt="3">
        <dgm:presLayoutVars>
          <dgm:bulletEnabled val="1"/>
        </dgm:presLayoutVars>
      </dgm:prSet>
      <dgm:spPr/>
    </dgm:pt>
  </dgm:ptLst>
  <dgm:cxnLst>
    <dgm:cxn modelId="{63869602-7876-4B6D-B724-640CBD5AC107}" srcId="{03DF3457-6081-4423-B692-8D89556BB103}" destId="{D33851C6-10AC-423E-846C-E201463C87AB}" srcOrd="1" destOrd="0" parTransId="{AD3BAD6E-589F-4261-821A-05BC398A245B}" sibTransId="{1CE3F60E-9138-46C4-AFAE-CF367E1390A1}"/>
    <dgm:cxn modelId="{E22E4112-3AD3-4DE7-95E4-24C3E9360CA6}" type="presOf" srcId="{D33851C6-10AC-423E-846C-E201463C87AB}" destId="{71CA89EB-6C79-4812-9981-497BDBAAF981}" srcOrd="0" destOrd="1" presId="urn:microsoft.com/office/officeart/2005/8/layout/vList5"/>
    <dgm:cxn modelId="{D5ADFB22-4AD9-4503-B773-E097FFE4A583}" type="presOf" srcId="{92E64B06-4668-4AD0-A858-C025562ED5D9}" destId="{B7493B00-E527-49ED-A779-C1809C5E9E7A}" srcOrd="0" destOrd="0" presId="urn:microsoft.com/office/officeart/2005/8/layout/vList5"/>
    <dgm:cxn modelId="{F3C0DE2C-C318-4EE4-BE71-72D427F41BA7}" srcId="{98988BD0-8117-4B25-A889-AF08638E6329}" destId="{3D52EC97-047F-4FC5-8175-A06B05FF5675}" srcOrd="0" destOrd="0" parTransId="{5BDF94CE-2153-45C3-98E2-0424B14E95E4}" sibTransId="{CC3CB88F-6DA5-4298-929A-4174795AC909}"/>
    <dgm:cxn modelId="{132E6230-25FF-4D3D-8BFA-83511030942C}" srcId="{98988BD0-8117-4B25-A889-AF08638E6329}" destId="{03DF3457-6081-4423-B692-8D89556BB103}" srcOrd="2" destOrd="0" parTransId="{07CA4DD1-CA61-416A-B7AE-98793C7B71D8}" sibTransId="{9A49E61D-2C03-4C5B-9492-9C829D434341}"/>
    <dgm:cxn modelId="{1695F13F-1041-430C-B23E-4702E787E756}" srcId="{3D52EC97-047F-4FC5-8175-A06B05FF5675}" destId="{92E64B06-4668-4AD0-A858-C025562ED5D9}" srcOrd="0" destOrd="0" parTransId="{6532C21B-270A-400F-9598-49DC85532218}" sibTransId="{DA8161A0-B300-4DCF-9855-7D882F81A69E}"/>
    <dgm:cxn modelId="{2BD8BF5C-BE38-4F4A-959E-FE3F583FB05B}" srcId="{99EE0787-B550-4F89-9FEC-1074E181F2AD}" destId="{1EEE5581-B8D5-4486-8C02-DA37BA71EE9E}" srcOrd="2" destOrd="0" parTransId="{601D3029-AE92-42CC-9CD6-D28516A5674C}" sibTransId="{A5285797-6693-4D39-AFCA-4576A84A0CDF}"/>
    <dgm:cxn modelId="{4ACC1142-F42D-4EFE-B958-FD40264F679A}" type="presOf" srcId="{0053CE35-736D-410C-A4D2-A35824B0E396}" destId="{B7493B00-E527-49ED-A779-C1809C5E9E7A}" srcOrd="0" destOrd="1" presId="urn:microsoft.com/office/officeart/2005/8/layout/vList5"/>
    <dgm:cxn modelId="{37DB8B45-F47F-42DE-A85E-5298B37DB193}" type="presOf" srcId="{1EEE5581-B8D5-4486-8C02-DA37BA71EE9E}" destId="{3687F065-33FC-4B88-A989-F0A83A3D6E31}" srcOrd="0" destOrd="2" presId="urn:microsoft.com/office/officeart/2005/8/layout/vList5"/>
    <dgm:cxn modelId="{4E410B4B-F3A9-48CB-A7E0-D1B95CA84A45}" srcId="{3D52EC97-047F-4FC5-8175-A06B05FF5675}" destId="{9F387A5F-FF17-4B1D-9823-750F6BF5462C}" srcOrd="2" destOrd="0" parTransId="{862F17E3-F823-471C-8F36-1F5B3FE13DA6}" sibTransId="{4BB6D3C8-AE50-4B3C-A4E5-C7A6F0404E2A}"/>
    <dgm:cxn modelId="{4E6C8E4F-1C8D-413F-A75C-F501D779425C}" type="presOf" srcId="{9F4AFAEA-8025-41B8-8F4B-62B86E785171}" destId="{3687F065-33FC-4B88-A989-F0A83A3D6E31}" srcOrd="0" destOrd="0" presId="urn:microsoft.com/office/officeart/2005/8/layout/vList5"/>
    <dgm:cxn modelId="{0E32C053-B87A-4CDC-8034-D055BAF150EB}" type="presOf" srcId="{99EE0787-B550-4F89-9FEC-1074E181F2AD}" destId="{00A5D55A-30BB-463D-BCA2-ABDC936274C4}" srcOrd="0" destOrd="0" presId="urn:microsoft.com/office/officeart/2005/8/layout/vList5"/>
    <dgm:cxn modelId="{2CBF349B-2051-4CEB-A834-52D161869A28}" srcId="{98988BD0-8117-4B25-A889-AF08638E6329}" destId="{99EE0787-B550-4F89-9FEC-1074E181F2AD}" srcOrd="1" destOrd="0" parTransId="{84559869-D417-4036-A113-C9E019999DB4}" sibTransId="{F2588B7A-DBBE-47E6-AB4E-C43C23EC8181}"/>
    <dgm:cxn modelId="{9EE1A7A6-41D5-4EEF-9D81-7E49266947E4}" type="presOf" srcId="{03DF3457-6081-4423-B692-8D89556BB103}" destId="{203B4FBD-3B60-437E-BA3D-54C22103C6AD}" srcOrd="0" destOrd="0" presId="urn:microsoft.com/office/officeart/2005/8/layout/vList5"/>
    <dgm:cxn modelId="{FAA6F6AC-09CF-43AB-9F78-FC221AC9F79A}" type="presOf" srcId="{EDC7715E-AF16-4EA0-9B0D-D3AC6DEEA7E2}" destId="{3687F065-33FC-4B88-A989-F0A83A3D6E31}" srcOrd="0" destOrd="1" presId="urn:microsoft.com/office/officeart/2005/8/layout/vList5"/>
    <dgm:cxn modelId="{A71B9AB1-495C-4E02-889E-CD1F36677D79}" srcId="{99EE0787-B550-4F89-9FEC-1074E181F2AD}" destId="{9F4AFAEA-8025-41B8-8F4B-62B86E785171}" srcOrd="0" destOrd="0" parTransId="{EAC63026-E63B-4671-8B07-F959A5CE0113}" sibTransId="{D8E46719-6690-472D-93A8-8406AD5663E1}"/>
    <dgm:cxn modelId="{5DD385C8-4125-4CE2-B26A-885665B9BF88}" srcId="{03DF3457-6081-4423-B692-8D89556BB103}" destId="{4A51AE99-784F-48E4-8162-E139536796CB}" srcOrd="0" destOrd="0" parTransId="{F0FEDACE-0F17-4AD7-9B03-36F08E5D9E33}" sibTransId="{B94B0803-20E2-47CC-8388-EA8E749231CD}"/>
    <dgm:cxn modelId="{88CA72CF-4E8D-4E82-8C04-8D1CD9BD3B10}" type="presOf" srcId="{3D52EC97-047F-4FC5-8175-A06B05FF5675}" destId="{54E9C34C-3A72-441E-BF58-BF181BE23AD6}" srcOrd="0" destOrd="0" presId="urn:microsoft.com/office/officeart/2005/8/layout/vList5"/>
    <dgm:cxn modelId="{B14C73E4-5C57-4F17-A0DE-959013A9AA30}" srcId="{99EE0787-B550-4F89-9FEC-1074E181F2AD}" destId="{EDC7715E-AF16-4EA0-9B0D-D3AC6DEEA7E2}" srcOrd="1" destOrd="0" parTransId="{A6DD7379-85F0-4D5A-A5EC-36D24DC217C0}" sibTransId="{9459A78C-8E2F-42C2-A3B7-5CC6CB84A775}"/>
    <dgm:cxn modelId="{DCC06BF0-3622-4CA7-AC4E-ED1B26B7F75F}" type="presOf" srcId="{98988BD0-8117-4B25-A889-AF08638E6329}" destId="{BED692B7-B940-4B75-BFD0-36966C7773C4}" srcOrd="0" destOrd="0" presId="urn:microsoft.com/office/officeart/2005/8/layout/vList5"/>
    <dgm:cxn modelId="{B36B00F2-6CBC-4075-91EE-7BE5753BDD4F}" srcId="{3D52EC97-047F-4FC5-8175-A06B05FF5675}" destId="{0053CE35-736D-410C-A4D2-A35824B0E396}" srcOrd="1" destOrd="0" parTransId="{8F097A7E-A305-4F06-920A-9B99B74D742F}" sibTransId="{773D4DEA-24EB-462B-8EB2-4D571506C608}"/>
    <dgm:cxn modelId="{1788B3F2-2C15-42D5-8145-E00B59872B98}" type="presOf" srcId="{4A51AE99-784F-48E4-8162-E139536796CB}" destId="{71CA89EB-6C79-4812-9981-497BDBAAF981}" srcOrd="0" destOrd="0" presId="urn:microsoft.com/office/officeart/2005/8/layout/vList5"/>
    <dgm:cxn modelId="{FE78E5F9-8CC4-4B57-9B51-B40E16B1ACAA}" type="presOf" srcId="{9F387A5F-FF17-4B1D-9823-750F6BF5462C}" destId="{B7493B00-E527-49ED-A779-C1809C5E9E7A}" srcOrd="0" destOrd="2" presId="urn:microsoft.com/office/officeart/2005/8/layout/vList5"/>
    <dgm:cxn modelId="{AFFA409B-98BA-4B94-A503-0C6005DE5517}" type="presParOf" srcId="{BED692B7-B940-4B75-BFD0-36966C7773C4}" destId="{C31E23BB-240F-461F-8FB8-444811CAA2E8}" srcOrd="0" destOrd="0" presId="urn:microsoft.com/office/officeart/2005/8/layout/vList5"/>
    <dgm:cxn modelId="{EB1A34FD-0A2E-47FF-8A56-4F16D2ABFD5F}" type="presParOf" srcId="{C31E23BB-240F-461F-8FB8-444811CAA2E8}" destId="{54E9C34C-3A72-441E-BF58-BF181BE23AD6}" srcOrd="0" destOrd="0" presId="urn:microsoft.com/office/officeart/2005/8/layout/vList5"/>
    <dgm:cxn modelId="{14808EDF-D8D1-4392-BF08-22279C6271E3}" type="presParOf" srcId="{C31E23BB-240F-461F-8FB8-444811CAA2E8}" destId="{B7493B00-E527-49ED-A779-C1809C5E9E7A}" srcOrd="1" destOrd="0" presId="urn:microsoft.com/office/officeart/2005/8/layout/vList5"/>
    <dgm:cxn modelId="{7EF1C50B-82CB-45F0-87C7-FED4F5903163}" type="presParOf" srcId="{BED692B7-B940-4B75-BFD0-36966C7773C4}" destId="{78403EEA-C80D-403C-A975-0F87E7BEC5F8}" srcOrd="1" destOrd="0" presId="urn:microsoft.com/office/officeart/2005/8/layout/vList5"/>
    <dgm:cxn modelId="{C928FA2A-9EEC-4BDA-AF52-DDAA466D49C9}" type="presParOf" srcId="{BED692B7-B940-4B75-BFD0-36966C7773C4}" destId="{E0F7222F-5469-4291-B34A-3B2D4521E794}" srcOrd="2" destOrd="0" presId="urn:microsoft.com/office/officeart/2005/8/layout/vList5"/>
    <dgm:cxn modelId="{590F5D74-28FD-4FA7-9CB3-B9E21EBAB50D}" type="presParOf" srcId="{E0F7222F-5469-4291-B34A-3B2D4521E794}" destId="{00A5D55A-30BB-463D-BCA2-ABDC936274C4}" srcOrd="0" destOrd="0" presId="urn:microsoft.com/office/officeart/2005/8/layout/vList5"/>
    <dgm:cxn modelId="{1F66F985-ACB3-4FB3-9A8C-7B008113E48D}" type="presParOf" srcId="{E0F7222F-5469-4291-B34A-3B2D4521E794}" destId="{3687F065-33FC-4B88-A989-F0A83A3D6E31}" srcOrd="1" destOrd="0" presId="urn:microsoft.com/office/officeart/2005/8/layout/vList5"/>
    <dgm:cxn modelId="{370614F7-BD0D-4A56-87F2-AF29717B4C55}" type="presParOf" srcId="{BED692B7-B940-4B75-BFD0-36966C7773C4}" destId="{A72AD5CB-430F-44CD-9295-AB1EBBA8E8AA}" srcOrd="3" destOrd="0" presId="urn:microsoft.com/office/officeart/2005/8/layout/vList5"/>
    <dgm:cxn modelId="{A5E025B1-54E9-4979-A1A8-E34561E08C51}" type="presParOf" srcId="{BED692B7-B940-4B75-BFD0-36966C7773C4}" destId="{624D3EA2-6508-406B-897A-EBB988053058}" srcOrd="4" destOrd="0" presId="urn:microsoft.com/office/officeart/2005/8/layout/vList5"/>
    <dgm:cxn modelId="{C399F7F9-DA02-45E9-8FD8-F930525DA4E8}" type="presParOf" srcId="{624D3EA2-6508-406B-897A-EBB988053058}" destId="{203B4FBD-3B60-437E-BA3D-54C22103C6AD}" srcOrd="0" destOrd="0" presId="urn:microsoft.com/office/officeart/2005/8/layout/vList5"/>
    <dgm:cxn modelId="{F2A5B6C2-967D-4C5A-B39F-ED2F614965F4}" type="presParOf" srcId="{624D3EA2-6508-406B-897A-EBB988053058}" destId="{71CA89EB-6C79-4812-9981-497BDBAAF981}"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21EE74-80BE-428F-8217-C09CCF36DA10}">
      <dsp:nvSpPr>
        <dsp:cNvPr id="0" name=""/>
        <dsp:cNvSpPr/>
      </dsp:nvSpPr>
      <dsp:spPr>
        <a:xfrm>
          <a:off x="0" y="0"/>
          <a:ext cx="4168492" cy="1053107"/>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Her name is understood to be of Celtic origin, meaning “white filly”.</a:t>
          </a:r>
          <a:endParaRPr lang="en-US" sz="1600" kern="1200" dirty="0"/>
        </a:p>
      </dsp:txBody>
      <dsp:txXfrm>
        <a:off x="30844" y="30844"/>
        <a:ext cx="2943121" cy="991419"/>
      </dsp:txXfrm>
    </dsp:sp>
    <dsp:sp modelId="{1DFCEA1C-22D8-4E25-ACB6-6F15EDDD49AA}">
      <dsp:nvSpPr>
        <dsp:cNvPr id="0" name=""/>
        <dsp:cNvSpPr/>
      </dsp:nvSpPr>
      <dsp:spPr>
        <a:xfrm>
          <a:off x="349111" y="1244581"/>
          <a:ext cx="4168492" cy="1053107"/>
        </a:xfrm>
        <a:prstGeom prst="roundRect">
          <a:avLst>
            <a:gd name="adj" fmla="val 10000"/>
          </a:avLst>
        </a:prstGeom>
        <a:solidFill>
          <a:schemeClr val="accent2">
            <a:hueOff val="-6697210"/>
            <a:satOff val="57"/>
            <a:lumOff val="202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dirty="0"/>
            <a:t>She was from a leading native family and was </a:t>
          </a:r>
          <a:r>
            <a:rPr lang="en-GB" sz="1600" kern="1200" dirty="0"/>
            <a:t>the hereditary queen/ruler of the tribe of the Brigantes.</a:t>
          </a:r>
          <a:endParaRPr lang="en-US" sz="1600" kern="1200" dirty="0"/>
        </a:p>
      </dsp:txBody>
      <dsp:txXfrm>
        <a:off x="379955" y="1275425"/>
        <a:ext cx="3073173" cy="991419"/>
      </dsp:txXfrm>
    </dsp:sp>
    <dsp:sp modelId="{D3FFC3BB-1302-469E-9FFF-F09C96B78B55}">
      <dsp:nvSpPr>
        <dsp:cNvPr id="0" name=""/>
        <dsp:cNvSpPr/>
      </dsp:nvSpPr>
      <dsp:spPr>
        <a:xfrm>
          <a:off x="693011" y="2489163"/>
          <a:ext cx="4168492" cy="1053107"/>
        </a:xfrm>
        <a:prstGeom prst="roundRect">
          <a:avLst>
            <a:gd name="adj" fmla="val 10000"/>
          </a:avLst>
        </a:prstGeom>
        <a:solidFill>
          <a:schemeClr val="accent2">
            <a:hueOff val="-13394420"/>
            <a:satOff val="114"/>
            <a:lumOff val="40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dirty="0"/>
            <a:t>She appears in the historical record from 51-69 CE.</a:t>
          </a:r>
        </a:p>
      </dsp:txBody>
      <dsp:txXfrm>
        <a:off x="723855" y="2520007"/>
        <a:ext cx="3078384" cy="991419"/>
      </dsp:txXfrm>
    </dsp:sp>
    <dsp:sp modelId="{635BCED9-D43D-4EA7-8B87-F9E94D3079FC}">
      <dsp:nvSpPr>
        <dsp:cNvPr id="0" name=""/>
        <dsp:cNvSpPr/>
      </dsp:nvSpPr>
      <dsp:spPr>
        <a:xfrm>
          <a:off x="1042123" y="3733744"/>
          <a:ext cx="4168492" cy="1053107"/>
        </a:xfrm>
        <a:prstGeom prst="roundRect">
          <a:avLst>
            <a:gd name="adj" fmla="val 10000"/>
          </a:avLst>
        </a:prstGeom>
        <a:solidFill>
          <a:schemeClr val="accent2">
            <a:hueOff val="-20091630"/>
            <a:satOff val="171"/>
            <a:lumOff val="607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kern="1200" dirty="0"/>
            <a:t>Most famous for handing over </a:t>
          </a:r>
          <a:r>
            <a:rPr lang="en-GB" sz="1600" kern="1200" dirty="0" err="1"/>
            <a:t>Caractacus</a:t>
          </a:r>
          <a:r>
            <a:rPr lang="en-GB" sz="1600" kern="1200" dirty="0"/>
            <a:t>, king of the </a:t>
          </a:r>
          <a:r>
            <a:rPr lang="en-GB" sz="1600" kern="1200" dirty="0" err="1"/>
            <a:t>Catuvellauni</a:t>
          </a:r>
          <a:r>
            <a:rPr lang="en-GB" sz="1600" kern="1200" dirty="0"/>
            <a:t> tribe to the Romans. </a:t>
          </a:r>
          <a:endParaRPr lang="en-US" sz="1600" kern="1200" dirty="0"/>
        </a:p>
      </dsp:txBody>
      <dsp:txXfrm>
        <a:off x="1072967" y="3764588"/>
        <a:ext cx="3073173" cy="991419"/>
      </dsp:txXfrm>
    </dsp:sp>
    <dsp:sp modelId="{681337AF-7E66-4B79-B4E0-923175C5F7E8}">
      <dsp:nvSpPr>
        <dsp:cNvPr id="0" name=""/>
        <dsp:cNvSpPr/>
      </dsp:nvSpPr>
      <dsp:spPr>
        <a:xfrm>
          <a:off x="3483972" y="806584"/>
          <a:ext cx="684519" cy="684519"/>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1466850">
            <a:lnSpc>
              <a:spcPct val="90000"/>
            </a:lnSpc>
            <a:spcBef>
              <a:spcPct val="0"/>
            </a:spcBef>
            <a:spcAft>
              <a:spcPct val="35000"/>
            </a:spcAft>
            <a:buNone/>
          </a:pPr>
          <a:endParaRPr lang="en-US" sz="3300" kern="1200"/>
        </a:p>
      </dsp:txBody>
      <dsp:txXfrm>
        <a:off x="3637989" y="806584"/>
        <a:ext cx="376485" cy="515101"/>
      </dsp:txXfrm>
    </dsp:sp>
    <dsp:sp modelId="{4221088B-CF5D-4BC4-927C-8851D7ACB477}">
      <dsp:nvSpPr>
        <dsp:cNvPr id="0" name=""/>
        <dsp:cNvSpPr/>
      </dsp:nvSpPr>
      <dsp:spPr>
        <a:xfrm>
          <a:off x="3833084" y="2051166"/>
          <a:ext cx="684519" cy="684519"/>
        </a:xfrm>
        <a:prstGeom prst="downArrow">
          <a:avLst>
            <a:gd name="adj1" fmla="val 55000"/>
            <a:gd name="adj2" fmla="val 45000"/>
          </a:avLst>
        </a:prstGeom>
        <a:solidFill>
          <a:schemeClr val="accent2">
            <a:tint val="40000"/>
            <a:alpha val="90000"/>
            <a:hueOff val="-10145812"/>
            <a:satOff val="765"/>
            <a:lumOff val="765"/>
            <a:alphaOff val="0"/>
          </a:schemeClr>
        </a:solidFill>
        <a:ln w="12700" cap="flat" cmpd="sng" algn="ctr">
          <a:solidFill>
            <a:schemeClr val="accent2">
              <a:tint val="40000"/>
              <a:alpha val="90000"/>
              <a:hueOff val="-10145812"/>
              <a:satOff val="765"/>
              <a:lumOff val="76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1466850">
            <a:lnSpc>
              <a:spcPct val="90000"/>
            </a:lnSpc>
            <a:spcBef>
              <a:spcPct val="0"/>
            </a:spcBef>
            <a:spcAft>
              <a:spcPct val="35000"/>
            </a:spcAft>
            <a:buNone/>
          </a:pPr>
          <a:endParaRPr lang="en-GB" sz="3300" kern="1200"/>
        </a:p>
      </dsp:txBody>
      <dsp:txXfrm>
        <a:off x="3987101" y="2051166"/>
        <a:ext cx="376485" cy="515101"/>
      </dsp:txXfrm>
    </dsp:sp>
    <dsp:sp modelId="{6589349F-2346-4D3A-8422-2E9216F1E151}">
      <dsp:nvSpPr>
        <dsp:cNvPr id="0" name=""/>
        <dsp:cNvSpPr/>
      </dsp:nvSpPr>
      <dsp:spPr>
        <a:xfrm>
          <a:off x="4176984" y="3295747"/>
          <a:ext cx="684519" cy="684519"/>
        </a:xfrm>
        <a:prstGeom prst="downArrow">
          <a:avLst>
            <a:gd name="adj1" fmla="val 55000"/>
            <a:gd name="adj2" fmla="val 45000"/>
          </a:avLst>
        </a:prstGeom>
        <a:solidFill>
          <a:schemeClr val="accent2">
            <a:tint val="40000"/>
            <a:alpha val="90000"/>
            <a:hueOff val="-20291624"/>
            <a:satOff val="1530"/>
            <a:lumOff val="1530"/>
            <a:alphaOff val="0"/>
          </a:schemeClr>
        </a:solidFill>
        <a:ln w="12700" cap="flat" cmpd="sng" algn="ctr">
          <a:solidFill>
            <a:schemeClr val="accent2">
              <a:tint val="40000"/>
              <a:alpha val="90000"/>
              <a:hueOff val="-20291624"/>
              <a:satOff val="1530"/>
              <a:lumOff val="153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1466850">
            <a:lnSpc>
              <a:spcPct val="90000"/>
            </a:lnSpc>
            <a:spcBef>
              <a:spcPct val="0"/>
            </a:spcBef>
            <a:spcAft>
              <a:spcPct val="35000"/>
            </a:spcAft>
            <a:buNone/>
          </a:pPr>
          <a:endParaRPr lang="en-US" sz="3300" kern="1200"/>
        </a:p>
      </dsp:txBody>
      <dsp:txXfrm>
        <a:off x="4331001" y="3295747"/>
        <a:ext cx="376485" cy="5151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2ACA98-0EAB-4FE6-82C8-EE04080A8078}">
      <dsp:nvSpPr>
        <dsp:cNvPr id="0" name=""/>
        <dsp:cNvSpPr/>
      </dsp:nvSpPr>
      <dsp:spPr>
        <a:xfrm>
          <a:off x="3167" y="212671"/>
          <a:ext cx="3087885" cy="532394"/>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marL="0" lvl="0" indent="0" algn="ctr" defTabSz="666750">
            <a:lnSpc>
              <a:spcPct val="90000"/>
            </a:lnSpc>
            <a:spcBef>
              <a:spcPct val="0"/>
            </a:spcBef>
            <a:spcAft>
              <a:spcPct val="35000"/>
            </a:spcAft>
            <a:buNone/>
          </a:pPr>
          <a:r>
            <a:rPr lang="en-GB" sz="1500" kern="1200" dirty="0"/>
            <a:t>She appears in Tacitus’ </a:t>
          </a:r>
          <a:r>
            <a:rPr lang="en-GB" sz="1500" i="1" kern="1200" dirty="0"/>
            <a:t>Histories</a:t>
          </a:r>
          <a:r>
            <a:rPr lang="en-GB" sz="1500" kern="1200" dirty="0"/>
            <a:t> and </a:t>
          </a:r>
          <a:r>
            <a:rPr lang="en-GB" sz="1500" i="1" kern="1200" dirty="0"/>
            <a:t>Annals.</a:t>
          </a:r>
          <a:endParaRPr lang="en-US" sz="1500" kern="1200" dirty="0"/>
        </a:p>
      </dsp:txBody>
      <dsp:txXfrm>
        <a:off x="3167" y="212671"/>
        <a:ext cx="3087885" cy="532394"/>
      </dsp:txXfrm>
    </dsp:sp>
    <dsp:sp modelId="{CBA87359-D1DD-4EDE-AA5B-9E7FBFDF6DE0}">
      <dsp:nvSpPr>
        <dsp:cNvPr id="0" name=""/>
        <dsp:cNvSpPr/>
      </dsp:nvSpPr>
      <dsp:spPr>
        <a:xfrm>
          <a:off x="3167" y="745065"/>
          <a:ext cx="3087885" cy="2380429"/>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US" sz="1500" i="1" kern="1200" dirty="0"/>
            <a:t>Histories, </a:t>
          </a:r>
          <a:r>
            <a:rPr lang="en-US" sz="1500" i="0" kern="1200" dirty="0"/>
            <a:t> 3.45</a:t>
          </a:r>
          <a:endParaRPr lang="en-US" sz="1500" i="1" kern="1200" dirty="0"/>
        </a:p>
        <a:p>
          <a:pPr marL="114300" lvl="1" indent="-114300" algn="l" defTabSz="666750">
            <a:lnSpc>
              <a:spcPct val="90000"/>
            </a:lnSpc>
            <a:spcBef>
              <a:spcPct val="0"/>
            </a:spcBef>
            <a:spcAft>
              <a:spcPct val="15000"/>
            </a:spcAft>
            <a:buChar char="•"/>
          </a:pPr>
          <a:r>
            <a:rPr lang="en-US" sz="1500" i="1" kern="1200" dirty="0"/>
            <a:t>Annals, </a:t>
          </a:r>
          <a:r>
            <a:rPr lang="en-US" sz="1500" i="0" kern="1200" dirty="0"/>
            <a:t>12.36 and 12.40.</a:t>
          </a:r>
          <a:endParaRPr lang="en-US" sz="1500" i="1" kern="1200" dirty="0"/>
        </a:p>
      </dsp:txBody>
      <dsp:txXfrm>
        <a:off x="3167" y="745065"/>
        <a:ext cx="3087885" cy="2380429"/>
      </dsp:txXfrm>
    </dsp:sp>
    <dsp:sp modelId="{4FA6288A-56F2-4218-AA46-4CC1D302C118}">
      <dsp:nvSpPr>
        <dsp:cNvPr id="0" name=""/>
        <dsp:cNvSpPr/>
      </dsp:nvSpPr>
      <dsp:spPr>
        <a:xfrm>
          <a:off x="3523357" y="212671"/>
          <a:ext cx="3087885" cy="532394"/>
        </a:xfrm>
        <a:prstGeom prst="rect">
          <a:avLst/>
        </a:prstGeom>
        <a:solidFill>
          <a:schemeClr val="accent5">
            <a:hueOff val="698367"/>
            <a:satOff val="2519"/>
            <a:lumOff val="-882"/>
            <a:alphaOff val="0"/>
          </a:schemeClr>
        </a:solidFill>
        <a:ln w="12700" cap="flat" cmpd="sng" algn="ctr">
          <a:solidFill>
            <a:schemeClr val="accent5">
              <a:hueOff val="698367"/>
              <a:satOff val="2519"/>
              <a:lumOff val="-88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marL="0" lvl="0" indent="0" algn="ctr" defTabSz="666750">
            <a:lnSpc>
              <a:spcPct val="90000"/>
            </a:lnSpc>
            <a:spcBef>
              <a:spcPct val="0"/>
            </a:spcBef>
            <a:spcAft>
              <a:spcPct val="35000"/>
            </a:spcAft>
            <a:buNone/>
          </a:pPr>
          <a:r>
            <a:rPr lang="en-GB" sz="1500" kern="1200"/>
            <a:t>Who was Tacitus?</a:t>
          </a:r>
          <a:endParaRPr lang="en-US" sz="1500" kern="1200"/>
        </a:p>
      </dsp:txBody>
      <dsp:txXfrm>
        <a:off x="3523357" y="212671"/>
        <a:ext cx="3087885" cy="532394"/>
      </dsp:txXfrm>
    </dsp:sp>
    <dsp:sp modelId="{80323DF5-032F-4C03-B28A-D99356645D68}">
      <dsp:nvSpPr>
        <dsp:cNvPr id="0" name=""/>
        <dsp:cNvSpPr/>
      </dsp:nvSpPr>
      <dsp:spPr>
        <a:xfrm>
          <a:off x="3523357" y="745065"/>
          <a:ext cx="3087885" cy="2380429"/>
        </a:xfrm>
        <a:prstGeom prst="rect">
          <a:avLst/>
        </a:prstGeom>
        <a:solidFill>
          <a:schemeClr val="accent5">
            <a:tint val="40000"/>
            <a:alpha val="90000"/>
            <a:hueOff val="795006"/>
            <a:satOff val="1735"/>
            <a:lumOff val="-153"/>
            <a:alphaOff val="0"/>
          </a:schemeClr>
        </a:solidFill>
        <a:ln w="12700" cap="flat" cmpd="sng" algn="ctr">
          <a:solidFill>
            <a:schemeClr val="accent5">
              <a:tint val="40000"/>
              <a:alpha val="90000"/>
              <a:hueOff val="795006"/>
              <a:satOff val="1735"/>
              <a:lumOff val="-15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GB" sz="1500" kern="1200" dirty="0"/>
            <a:t>A famous Roman orator, politician and historical writer. </a:t>
          </a:r>
          <a:endParaRPr lang="en-US" sz="1500" kern="1200" dirty="0"/>
        </a:p>
        <a:p>
          <a:pPr marL="114300" lvl="1" indent="-114300" algn="l" defTabSz="666750">
            <a:lnSpc>
              <a:spcPct val="90000"/>
            </a:lnSpc>
            <a:spcBef>
              <a:spcPct val="0"/>
            </a:spcBef>
            <a:spcAft>
              <a:spcPct val="15000"/>
            </a:spcAft>
            <a:buChar char="•"/>
          </a:pPr>
          <a:r>
            <a:rPr lang="en-GB" sz="1500" kern="1200"/>
            <a:t>Born ca. 56-57 CE (when Nero was emperor).</a:t>
          </a:r>
          <a:endParaRPr lang="en-US" sz="1500" kern="1200"/>
        </a:p>
        <a:p>
          <a:pPr marL="114300" lvl="1" indent="-114300" algn="l" defTabSz="666750">
            <a:lnSpc>
              <a:spcPct val="90000"/>
            </a:lnSpc>
            <a:spcBef>
              <a:spcPct val="0"/>
            </a:spcBef>
            <a:spcAft>
              <a:spcPct val="15000"/>
            </a:spcAft>
            <a:buChar char="•"/>
          </a:pPr>
          <a:r>
            <a:rPr lang="en-GB" sz="1500" kern="1200"/>
            <a:t>Lived and worked under several emperors including Domitian, Nerva, Trajan and Hadrian.</a:t>
          </a:r>
          <a:endParaRPr lang="en-US" sz="1500" kern="1200"/>
        </a:p>
        <a:p>
          <a:pPr marL="114300" lvl="1" indent="-114300" algn="l" defTabSz="666750">
            <a:lnSpc>
              <a:spcPct val="90000"/>
            </a:lnSpc>
            <a:spcBef>
              <a:spcPct val="0"/>
            </a:spcBef>
            <a:spcAft>
              <a:spcPct val="15000"/>
            </a:spcAft>
            <a:buChar char="•"/>
          </a:pPr>
          <a:r>
            <a:rPr lang="en-GB" sz="1500" kern="1200" dirty="0"/>
            <a:t>Consul in 97 CE, and governor of Anatolia (Asia).</a:t>
          </a:r>
          <a:endParaRPr lang="en-US" sz="1500" kern="1200" dirty="0"/>
        </a:p>
      </dsp:txBody>
      <dsp:txXfrm>
        <a:off x="3523357" y="745065"/>
        <a:ext cx="3087885" cy="2380429"/>
      </dsp:txXfrm>
    </dsp:sp>
    <dsp:sp modelId="{807EEB36-969D-4DE7-8470-E2BD92C8FAC0}">
      <dsp:nvSpPr>
        <dsp:cNvPr id="0" name=""/>
        <dsp:cNvSpPr/>
      </dsp:nvSpPr>
      <dsp:spPr>
        <a:xfrm>
          <a:off x="7043546" y="212671"/>
          <a:ext cx="3087885" cy="532394"/>
        </a:xfrm>
        <a:prstGeom prst="rect">
          <a:avLst/>
        </a:prstGeom>
        <a:solidFill>
          <a:schemeClr val="accent5">
            <a:hueOff val="1396735"/>
            <a:satOff val="5037"/>
            <a:lumOff val="-1764"/>
            <a:alphaOff val="0"/>
          </a:schemeClr>
        </a:solidFill>
        <a:ln w="12700" cap="flat" cmpd="sng" algn="ctr">
          <a:solidFill>
            <a:schemeClr val="accent5">
              <a:hueOff val="1396735"/>
              <a:satOff val="5037"/>
              <a:lumOff val="-176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marL="0" lvl="0" indent="0" algn="ctr" defTabSz="666750">
            <a:lnSpc>
              <a:spcPct val="90000"/>
            </a:lnSpc>
            <a:spcBef>
              <a:spcPct val="0"/>
            </a:spcBef>
            <a:spcAft>
              <a:spcPct val="35000"/>
            </a:spcAft>
            <a:buNone/>
          </a:pPr>
          <a:r>
            <a:rPr lang="en-GB" sz="1500" kern="1200" dirty="0"/>
            <a:t>Works in which </a:t>
          </a:r>
          <a:r>
            <a:rPr lang="en-GB" sz="1500" kern="1200" dirty="0" err="1"/>
            <a:t>Cartimandua</a:t>
          </a:r>
          <a:r>
            <a:rPr lang="en-GB" sz="1500" kern="1200" dirty="0"/>
            <a:t> appears:</a:t>
          </a:r>
          <a:endParaRPr lang="en-US" sz="1500" kern="1200" dirty="0"/>
        </a:p>
      </dsp:txBody>
      <dsp:txXfrm>
        <a:off x="7043546" y="212671"/>
        <a:ext cx="3087885" cy="532394"/>
      </dsp:txXfrm>
    </dsp:sp>
    <dsp:sp modelId="{34C485BC-6F31-4246-8ADC-3918FB9EA729}">
      <dsp:nvSpPr>
        <dsp:cNvPr id="0" name=""/>
        <dsp:cNvSpPr/>
      </dsp:nvSpPr>
      <dsp:spPr>
        <a:xfrm>
          <a:off x="7043546" y="745065"/>
          <a:ext cx="3087885" cy="2380429"/>
        </a:xfrm>
        <a:prstGeom prst="rect">
          <a:avLst/>
        </a:prstGeom>
        <a:solidFill>
          <a:schemeClr val="accent5">
            <a:tint val="40000"/>
            <a:alpha val="90000"/>
            <a:hueOff val="1590012"/>
            <a:satOff val="3470"/>
            <a:lumOff val="-307"/>
            <a:alphaOff val="0"/>
          </a:schemeClr>
        </a:solidFill>
        <a:ln w="12700" cap="flat" cmpd="sng" algn="ctr">
          <a:solidFill>
            <a:schemeClr val="accent5">
              <a:tint val="40000"/>
              <a:alpha val="90000"/>
              <a:hueOff val="1590012"/>
              <a:satOff val="3470"/>
              <a:lumOff val="-307"/>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GB" sz="1500" i="1" kern="1200"/>
            <a:t>Histories</a:t>
          </a:r>
          <a:r>
            <a:rPr lang="en-GB" sz="1500" kern="1200"/>
            <a:t> – covers time period from 1 January 69 CE to the death of Domitian in 96 CE.  Only partially survives, covering January 69-August 70 CE. Published in parts from 105 CE onwards.</a:t>
          </a:r>
          <a:endParaRPr lang="en-US" sz="1500" kern="1200"/>
        </a:p>
        <a:p>
          <a:pPr marL="114300" lvl="1" indent="-114300" algn="l" defTabSz="666750">
            <a:lnSpc>
              <a:spcPct val="90000"/>
            </a:lnSpc>
            <a:spcBef>
              <a:spcPct val="0"/>
            </a:spcBef>
            <a:spcAft>
              <a:spcPct val="15000"/>
            </a:spcAft>
            <a:buChar char="•"/>
          </a:pPr>
          <a:r>
            <a:rPr lang="en-GB" sz="1500" i="1" kern="1200" dirty="0"/>
            <a:t>Annals</a:t>
          </a:r>
          <a:r>
            <a:rPr lang="en-GB" sz="1500" kern="1200" dirty="0"/>
            <a:t> – historical work from just before death of Augustus in 14 CE through to end of Nero’s reign in 68 CE. Some of it has not survived. Published between 115-120 CE.</a:t>
          </a:r>
          <a:endParaRPr lang="en-US" sz="1500" kern="1200" dirty="0"/>
        </a:p>
      </dsp:txBody>
      <dsp:txXfrm>
        <a:off x="7043546" y="745065"/>
        <a:ext cx="3087885" cy="238042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493B00-E527-49ED-A779-C1809C5E9E7A}">
      <dsp:nvSpPr>
        <dsp:cNvPr id="0" name=""/>
        <dsp:cNvSpPr/>
      </dsp:nvSpPr>
      <dsp:spPr>
        <a:xfrm rot="5400000">
          <a:off x="6461217" y="-2703553"/>
          <a:ext cx="860620" cy="6486144"/>
        </a:xfrm>
        <a:prstGeom prst="round2Same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Char char="•"/>
          </a:pPr>
          <a:r>
            <a:rPr lang="en-GB" sz="1000" kern="1200" dirty="0"/>
            <a:t>King of the </a:t>
          </a:r>
          <a:r>
            <a:rPr lang="en-GB" sz="1000" kern="1200" dirty="0" err="1"/>
            <a:t>Catuvellauni</a:t>
          </a:r>
          <a:r>
            <a:rPr lang="en-GB" sz="1000" kern="1200" dirty="0"/>
            <a:t>, and after the loss of the south-east, became leader of the Silures. </a:t>
          </a:r>
          <a:endParaRPr lang="en-US" sz="1000" kern="1200" dirty="0"/>
        </a:p>
        <a:p>
          <a:pPr marL="57150" lvl="1" indent="-57150" algn="l" defTabSz="444500">
            <a:lnSpc>
              <a:spcPct val="90000"/>
            </a:lnSpc>
            <a:spcBef>
              <a:spcPct val="0"/>
            </a:spcBef>
            <a:spcAft>
              <a:spcPct val="15000"/>
            </a:spcAft>
            <a:buChar char="•"/>
          </a:pPr>
          <a:r>
            <a:rPr lang="en-US" sz="1000" kern="1200" dirty="0"/>
            <a:t>Defeated, he sought refuge with Cartimandua, but she handed him over to the Romans (51 CE). </a:t>
          </a:r>
        </a:p>
        <a:p>
          <a:pPr marL="57150" lvl="1" indent="-57150" algn="l" defTabSz="444500">
            <a:lnSpc>
              <a:spcPct val="90000"/>
            </a:lnSpc>
            <a:spcBef>
              <a:spcPct val="0"/>
            </a:spcBef>
            <a:spcAft>
              <a:spcPct val="15000"/>
            </a:spcAft>
            <a:buChar char="•"/>
          </a:pPr>
          <a:r>
            <a:rPr lang="en-US" sz="1000" kern="1200" dirty="0"/>
            <a:t>He was taken to Rome and paraded in Claudius’ triumph, but then released after an impassioned speech for clemency (see Tacitus </a:t>
          </a:r>
          <a:r>
            <a:rPr lang="en-US" sz="1000" i="1" kern="1200" dirty="0"/>
            <a:t>Annals, </a:t>
          </a:r>
          <a:r>
            <a:rPr lang="en-US" sz="1000" i="0" kern="1200" dirty="0"/>
            <a:t>12.36-37).</a:t>
          </a:r>
        </a:p>
      </dsp:txBody>
      <dsp:txXfrm rot="-5400000">
        <a:off x="3648455" y="151221"/>
        <a:ext cx="6444132" cy="776596"/>
      </dsp:txXfrm>
    </dsp:sp>
    <dsp:sp modelId="{54E9C34C-3A72-441E-BF58-BF181BE23AD6}">
      <dsp:nvSpPr>
        <dsp:cNvPr id="0" name=""/>
        <dsp:cNvSpPr/>
      </dsp:nvSpPr>
      <dsp:spPr>
        <a:xfrm>
          <a:off x="0" y="1629"/>
          <a:ext cx="3648456" cy="1075776"/>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7170" tIns="108585" rIns="217170" bIns="108585" numCol="1" spcCol="1270" anchor="ctr" anchorCtr="0">
          <a:noAutofit/>
        </a:bodyPr>
        <a:lstStyle/>
        <a:p>
          <a:pPr marL="0" lvl="0" indent="0" algn="ctr" defTabSz="2533650">
            <a:lnSpc>
              <a:spcPct val="90000"/>
            </a:lnSpc>
            <a:spcBef>
              <a:spcPct val="0"/>
            </a:spcBef>
            <a:spcAft>
              <a:spcPct val="35000"/>
            </a:spcAft>
            <a:buNone/>
          </a:pPr>
          <a:r>
            <a:rPr lang="en-GB" sz="5700" kern="1200"/>
            <a:t>Caratacus</a:t>
          </a:r>
          <a:endParaRPr lang="en-US" sz="5700" kern="1200"/>
        </a:p>
      </dsp:txBody>
      <dsp:txXfrm>
        <a:off x="52515" y="54144"/>
        <a:ext cx="3543426" cy="970746"/>
      </dsp:txXfrm>
    </dsp:sp>
    <dsp:sp modelId="{3687F065-33FC-4B88-A989-F0A83A3D6E31}">
      <dsp:nvSpPr>
        <dsp:cNvPr id="0" name=""/>
        <dsp:cNvSpPr/>
      </dsp:nvSpPr>
      <dsp:spPr>
        <a:xfrm rot="5400000">
          <a:off x="6461217" y="-1573989"/>
          <a:ext cx="860620" cy="6486144"/>
        </a:xfrm>
        <a:prstGeom prst="round2SameRect">
          <a:avLst/>
        </a:prstGeom>
        <a:solidFill>
          <a:schemeClr val="accent5">
            <a:tint val="40000"/>
            <a:alpha val="90000"/>
            <a:hueOff val="795006"/>
            <a:satOff val="1735"/>
            <a:lumOff val="-153"/>
            <a:alphaOff val="0"/>
          </a:schemeClr>
        </a:solidFill>
        <a:ln w="12700" cap="flat" cmpd="sng" algn="ctr">
          <a:solidFill>
            <a:schemeClr val="accent5">
              <a:tint val="40000"/>
              <a:alpha val="90000"/>
              <a:hueOff val="795006"/>
              <a:satOff val="1735"/>
              <a:lumOff val="-15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Char char="•"/>
          </a:pPr>
          <a:r>
            <a:rPr lang="en-US" sz="1000" kern="1200" dirty="0"/>
            <a:t>Husband of </a:t>
          </a:r>
          <a:r>
            <a:rPr lang="en-US" sz="1000" kern="1200" dirty="0" err="1"/>
            <a:t>Cartimandu</a:t>
          </a:r>
          <a:r>
            <a:rPr lang="en-US" sz="1000" kern="1200" dirty="0"/>
            <a:t> for some time before the Caratacus event. Possibly a leader of another tribe and their alliance may have strengthened </a:t>
          </a:r>
          <a:r>
            <a:rPr lang="en-US" sz="1000" kern="1200" dirty="0" err="1"/>
            <a:t>Cartimandua’s</a:t>
          </a:r>
          <a:r>
            <a:rPr lang="en-US" sz="1000" kern="1200" dirty="0"/>
            <a:t> hold on power.</a:t>
          </a:r>
        </a:p>
        <a:p>
          <a:pPr marL="57150" lvl="1" indent="-57150" algn="l" defTabSz="444500">
            <a:lnSpc>
              <a:spcPct val="90000"/>
            </a:lnSpc>
            <a:spcBef>
              <a:spcPct val="0"/>
            </a:spcBef>
            <a:spcAft>
              <a:spcPct val="15000"/>
            </a:spcAft>
            <a:buChar char="•"/>
          </a:pPr>
          <a:r>
            <a:rPr lang="en-GB" sz="1000" kern="1200" dirty="0"/>
            <a:t>Sometime between 51 and 57 CE, Cartimandua and Venutius divorced. </a:t>
          </a:r>
          <a:r>
            <a:rPr lang="en-GB" sz="1000" kern="1200" dirty="0" err="1"/>
            <a:t>Venutis</a:t>
          </a:r>
          <a:r>
            <a:rPr lang="en-GB" sz="1000" kern="1200" dirty="0"/>
            <a:t> then attacked, but was repelled by Cartimandua, aided by Roman forces.</a:t>
          </a:r>
          <a:endParaRPr lang="en-US" sz="1000" kern="1200" dirty="0"/>
        </a:p>
        <a:p>
          <a:pPr marL="57150" lvl="1" indent="-57150" algn="l" defTabSz="444500">
            <a:lnSpc>
              <a:spcPct val="90000"/>
            </a:lnSpc>
            <a:spcBef>
              <a:spcPct val="0"/>
            </a:spcBef>
            <a:spcAft>
              <a:spcPct val="15000"/>
            </a:spcAft>
            <a:buChar char="•"/>
          </a:pPr>
          <a:r>
            <a:rPr lang="en-US" sz="1000" kern="1200" dirty="0"/>
            <a:t>Around 69 AD, he attacked again, and took power, forcing Cartimandua out.</a:t>
          </a:r>
        </a:p>
      </dsp:txBody>
      <dsp:txXfrm rot="-5400000">
        <a:off x="3648455" y="1280785"/>
        <a:ext cx="6444132" cy="776596"/>
      </dsp:txXfrm>
    </dsp:sp>
    <dsp:sp modelId="{00A5D55A-30BB-463D-BCA2-ABDC936274C4}">
      <dsp:nvSpPr>
        <dsp:cNvPr id="0" name=""/>
        <dsp:cNvSpPr/>
      </dsp:nvSpPr>
      <dsp:spPr>
        <a:xfrm>
          <a:off x="0" y="1131194"/>
          <a:ext cx="3648456" cy="1075776"/>
        </a:xfrm>
        <a:prstGeom prst="roundRect">
          <a:avLst/>
        </a:prstGeom>
        <a:solidFill>
          <a:schemeClr val="accent5">
            <a:hueOff val="698367"/>
            <a:satOff val="2519"/>
            <a:lumOff val="-88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7170" tIns="108585" rIns="217170" bIns="108585" numCol="1" spcCol="1270" anchor="ctr" anchorCtr="0">
          <a:noAutofit/>
        </a:bodyPr>
        <a:lstStyle/>
        <a:p>
          <a:pPr marL="0" lvl="0" indent="0" algn="ctr" defTabSz="2533650">
            <a:lnSpc>
              <a:spcPct val="90000"/>
            </a:lnSpc>
            <a:spcBef>
              <a:spcPct val="0"/>
            </a:spcBef>
            <a:spcAft>
              <a:spcPct val="35000"/>
            </a:spcAft>
            <a:buNone/>
          </a:pPr>
          <a:r>
            <a:rPr lang="en-GB" sz="5700" kern="1200"/>
            <a:t>Venutius</a:t>
          </a:r>
          <a:endParaRPr lang="en-US" sz="5700" kern="1200"/>
        </a:p>
      </dsp:txBody>
      <dsp:txXfrm>
        <a:off x="52515" y="1183709"/>
        <a:ext cx="3543426" cy="970746"/>
      </dsp:txXfrm>
    </dsp:sp>
    <dsp:sp modelId="{71CA89EB-6C79-4812-9981-497BDBAAF981}">
      <dsp:nvSpPr>
        <dsp:cNvPr id="0" name=""/>
        <dsp:cNvSpPr/>
      </dsp:nvSpPr>
      <dsp:spPr>
        <a:xfrm rot="5400000">
          <a:off x="6461217" y="-444424"/>
          <a:ext cx="860620" cy="6486144"/>
        </a:xfrm>
        <a:prstGeom prst="round2SameRect">
          <a:avLst/>
        </a:prstGeom>
        <a:solidFill>
          <a:schemeClr val="accent5">
            <a:tint val="40000"/>
            <a:alpha val="90000"/>
            <a:hueOff val="1590012"/>
            <a:satOff val="3470"/>
            <a:lumOff val="-307"/>
            <a:alphaOff val="0"/>
          </a:schemeClr>
        </a:solidFill>
        <a:ln w="12700" cap="flat" cmpd="sng" algn="ctr">
          <a:solidFill>
            <a:schemeClr val="accent5">
              <a:tint val="40000"/>
              <a:alpha val="90000"/>
              <a:hueOff val="1590012"/>
              <a:satOff val="3470"/>
              <a:lumOff val="-307"/>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Char char="•"/>
          </a:pPr>
          <a:r>
            <a:rPr lang="en-GB" sz="1000" kern="1200" dirty="0"/>
            <a:t>Venutius’ armour-bearer, who Cartimandua married and shared power with around 69 CE.</a:t>
          </a:r>
          <a:endParaRPr lang="en-US" sz="1000" kern="1200" dirty="0"/>
        </a:p>
        <a:p>
          <a:pPr marL="57150" lvl="1" indent="-57150" algn="l" defTabSz="444500">
            <a:lnSpc>
              <a:spcPct val="90000"/>
            </a:lnSpc>
            <a:spcBef>
              <a:spcPct val="0"/>
            </a:spcBef>
            <a:spcAft>
              <a:spcPct val="15000"/>
            </a:spcAft>
            <a:buChar char="•"/>
          </a:pPr>
          <a:r>
            <a:rPr lang="en-GB" sz="1000" kern="1200" dirty="0"/>
            <a:t>According to Tacitus, this caused a huge outcry and resulted in </a:t>
          </a:r>
          <a:r>
            <a:rPr lang="en-GB" sz="1000" kern="1200" dirty="0" err="1"/>
            <a:t>Brigantian</a:t>
          </a:r>
          <a:r>
            <a:rPr lang="en-GB" sz="1000" kern="1200" dirty="0"/>
            <a:t> uprising. Cartimandua again requested Roman assistance, but she was ousted and Venutius took control.</a:t>
          </a:r>
          <a:endParaRPr lang="en-US" sz="1000" kern="1200" dirty="0"/>
        </a:p>
      </dsp:txBody>
      <dsp:txXfrm rot="-5400000">
        <a:off x="3648455" y="2410350"/>
        <a:ext cx="6444132" cy="776596"/>
      </dsp:txXfrm>
    </dsp:sp>
    <dsp:sp modelId="{203B4FBD-3B60-437E-BA3D-54C22103C6AD}">
      <dsp:nvSpPr>
        <dsp:cNvPr id="0" name=""/>
        <dsp:cNvSpPr/>
      </dsp:nvSpPr>
      <dsp:spPr>
        <a:xfrm>
          <a:off x="0" y="2260759"/>
          <a:ext cx="3648456" cy="1075776"/>
        </a:xfrm>
        <a:prstGeom prst="roundRect">
          <a:avLst/>
        </a:prstGeom>
        <a:solidFill>
          <a:schemeClr val="accent5">
            <a:hueOff val="1396735"/>
            <a:satOff val="5037"/>
            <a:lumOff val="-176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7170" tIns="108585" rIns="217170" bIns="108585" numCol="1" spcCol="1270" anchor="ctr" anchorCtr="0">
          <a:noAutofit/>
        </a:bodyPr>
        <a:lstStyle/>
        <a:p>
          <a:pPr marL="0" lvl="0" indent="0" algn="ctr" defTabSz="2533650">
            <a:lnSpc>
              <a:spcPct val="90000"/>
            </a:lnSpc>
            <a:spcBef>
              <a:spcPct val="0"/>
            </a:spcBef>
            <a:spcAft>
              <a:spcPct val="35000"/>
            </a:spcAft>
            <a:buNone/>
          </a:pPr>
          <a:r>
            <a:rPr lang="en-GB" sz="5700" kern="1200"/>
            <a:t>Vellocatus</a:t>
          </a:r>
          <a:endParaRPr lang="en-US" sz="5700" kern="1200"/>
        </a:p>
      </dsp:txBody>
      <dsp:txXfrm>
        <a:off x="52515" y="2313274"/>
        <a:ext cx="3543426" cy="970746"/>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9D3B3C7E-BC2D-4436-8B03-AC421FA66787}"/>
              </a:ext>
            </a:extLst>
          </p:cNvPr>
          <p:cNvSpPr/>
          <p:nvPr/>
        </p:nvSpPr>
        <p:spPr>
          <a:xfrm>
            <a:off x="160920" y="157606"/>
            <a:ext cx="11870161" cy="65427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B66887E-4265-46F7-9DE0-605FFFC90761}"/>
              </a:ext>
            </a:extLst>
          </p:cNvPr>
          <p:cNvSpPr>
            <a:spLocks noGrp="1"/>
          </p:cNvSpPr>
          <p:nvPr>
            <p:ph type="ctrTitle" hasCustomPrompt="1"/>
          </p:nvPr>
        </p:nvSpPr>
        <p:spPr>
          <a:xfrm>
            <a:off x="2035130" y="1066800"/>
            <a:ext cx="8112369" cy="2073119"/>
          </a:xfrm>
        </p:spPr>
        <p:txBody>
          <a:bodyPr anchor="b">
            <a:normAutofit/>
          </a:bodyPr>
          <a:lstStyle>
            <a:lvl1pPr algn="ctr">
              <a:lnSpc>
                <a:spcPct val="110000"/>
              </a:lnSpc>
              <a:defRPr sz="2800" cap="all" spc="390" baseline="0"/>
            </a:lvl1pPr>
          </a:lstStyle>
          <a:p>
            <a:r>
              <a:rPr lang="en-US" dirty="0"/>
              <a:t>CLICK TO EDIT MASTER TITLE STYLE</a:t>
            </a:r>
          </a:p>
        </p:txBody>
      </p:sp>
      <p:sp>
        <p:nvSpPr>
          <p:cNvPr id="3" name="Subtitle 2">
            <a:extLst>
              <a:ext uri="{FF2B5EF4-FFF2-40B4-BE49-F238E27FC236}">
                <a16:creationId xmlns:a16="http://schemas.microsoft.com/office/drawing/2014/main" id="{7EDB1A74-54F5-45CA-8922-87FFD57515D4}"/>
              </a:ext>
            </a:extLst>
          </p:cNvPr>
          <p:cNvSpPr>
            <a:spLocks noGrp="1"/>
          </p:cNvSpPr>
          <p:nvPr>
            <p:ph type="subTitle" idx="1"/>
          </p:nvPr>
        </p:nvSpPr>
        <p:spPr>
          <a:xfrm>
            <a:off x="2175804" y="4876802"/>
            <a:ext cx="7821637" cy="1028697"/>
          </a:xfrm>
        </p:spPr>
        <p:txBody>
          <a:bodyPr>
            <a:normAutofit/>
          </a:bodyPr>
          <a:lstStyle>
            <a:lvl1pPr marL="0" indent="0" algn="ctr">
              <a:lnSpc>
                <a:spcPct val="100000"/>
              </a:lnSpc>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0B6BE6EF-9D0F-4ABF-B92C-E967FE3F16CF}"/>
              </a:ext>
            </a:extLst>
          </p:cNvPr>
          <p:cNvSpPr>
            <a:spLocks noGrp="1"/>
          </p:cNvSpPr>
          <p:nvPr>
            <p:ph type="dt" sz="half" idx="10"/>
          </p:nvPr>
        </p:nvSpPr>
        <p:spPr/>
        <p:txBody>
          <a:bodyPr/>
          <a:lstStyle/>
          <a:p>
            <a:fld id="{C485584D-7D79-4248-9986-4CA35242F944}" type="datetimeFigureOut">
              <a:rPr lang="en-US" smtClean="0"/>
              <a:t>9/10/2021</a:t>
            </a:fld>
            <a:endParaRPr lang="en-US"/>
          </a:p>
        </p:txBody>
      </p:sp>
      <p:sp>
        <p:nvSpPr>
          <p:cNvPr id="5" name="Footer Placeholder 4">
            <a:extLst>
              <a:ext uri="{FF2B5EF4-FFF2-40B4-BE49-F238E27FC236}">
                <a16:creationId xmlns:a16="http://schemas.microsoft.com/office/drawing/2014/main" id="{4E4AB150-954C-4F02-89AC-DA7163D75C39}"/>
              </a:ext>
            </a:extLst>
          </p:cNvPr>
          <p:cNvSpPr>
            <a:spLocks noGrp="1"/>
          </p:cNvSpPr>
          <p:nvPr>
            <p:ph type="ftr" sz="quarter" idx="11"/>
          </p:nvPr>
        </p:nvSpPr>
        <p:spPr>
          <a:xfrm>
            <a:off x="7279965" y="6245352"/>
            <a:ext cx="4114800" cy="365125"/>
          </a:xfrm>
        </p:spPr>
        <p:txBody>
          <a:bodyPr/>
          <a:lstStyle/>
          <a:p>
            <a:endParaRPr lang="en-US"/>
          </a:p>
        </p:txBody>
      </p:sp>
      <p:sp>
        <p:nvSpPr>
          <p:cNvPr id="6" name="Slide Number Placeholder 5">
            <a:extLst>
              <a:ext uri="{FF2B5EF4-FFF2-40B4-BE49-F238E27FC236}">
                <a16:creationId xmlns:a16="http://schemas.microsoft.com/office/drawing/2014/main" id="{E8E16270-CBD7-4ACC-BFC5-9CADE7226688}"/>
              </a:ext>
            </a:extLst>
          </p:cNvPr>
          <p:cNvSpPr>
            <a:spLocks noGrp="1"/>
          </p:cNvSpPr>
          <p:nvPr>
            <p:ph type="sldNum" sz="quarter" idx="12"/>
          </p:nvPr>
        </p:nvSpPr>
        <p:spPr/>
        <p:txBody>
          <a:bodyPr/>
          <a:lstStyle/>
          <a:p>
            <a:fld id="{19590046-DA73-4BBF-84B5-C08E6F75191A}" type="slidenum">
              <a:rPr lang="en-US" smtClean="0"/>
              <a:t>‹#›</a:t>
            </a:fld>
            <a:endParaRPr lang="en-US"/>
          </a:p>
        </p:txBody>
      </p:sp>
      <p:grpSp>
        <p:nvGrpSpPr>
          <p:cNvPr id="7" name="Group 6">
            <a:extLst>
              <a:ext uri="{FF2B5EF4-FFF2-40B4-BE49-F238E27FC236}">
                <a16:creationId xmlns:a16="http://schemas.microsoft.com/office/drawing/2014/main" id="{79B5D0C1-066E-4C02-A6B8-59FAE4A19724}"/>
              </a:ext>
            </a:extLst>
          </p:cNvPr>
          <p:cNvGrpSpPr/>
          <p:nvPr/>
        </p:nvGrpSpPr>
        <p:grpSpPr>
          <a:xfrm>
            <a:off x="5662258" y="4240546"/>
            <a:ext cx="867485" cy="115439"/>
            <a:chOff x="8910933" y="1861308"/>
            <a:chExt cx="867485" cy="115439"/>
          </a:xfrm>
        </p:grpSpPr>
        <p:sp>
          <p:nvSpPr>
            <p:cNvPr id="8" name="Rectangle 7">
              <a:extLst>
                <a:ext uri="{FF2B5EF4-FFF2-40B4-BE49-F238E27FC236}">
                  <a16:creationId xmlns:a16="http://schemas.microsoft.com/office/drawing/2014/main" id="{D4386904-AFDC-449E-8D1B-906B305EBDA7}"/>
                </a:ext>
              </a:extLst>
            </p:cNvPr>
            <p:cNvSpPr/>
            <p:nvPr/>
          </p:nvSpPr>
          <p:spPr>
            <a:xfrm rot="18964825" flipH="1">
              <a:off x="9286956" y="1861308"/>
              <a:ext cx="115439" cy="115439"/>
            </a:xfrm>
            <a:prstGeom prst="rect">
              <a:avLst/>
            </a:prstGeom>
            <a:no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ffectLst>
                  <a:outerShdw blurRad="38100" dist="38100" dir="2700000" algn="tl">
                    <a:srgbClr val="000000">
                      <a:alpha val="43137"/>
                    </a:srgbClr>
                  </a:outerShdw>
                </a:effectLst>
              </a:endParaRPr>
            </a:p>
          </p:txBody>
        </p:sp>
        <p:cxnSp>
          <p:nvCxnSpPr>
            <p:cNvPr id="9" name="Straight Connector 8">
              <a:extLst>
                <a:ext uri="{FF2B5EF4-FFF2-40B4-BE49-F238E27FC236}">
                  <a16:creationId xmlns:a16="http://schemas.microsoft.com/office/drawing/2014/main" id="{F70778F2-11E8-428C-8324-479CA9D6FE92}"/>
                </a:ext>
              </a:extLst>
            </p:cNvPr>
            <p:cNvCxnSpPr/>
            <p:nvPr/>
          </p:nvCxnSpPr>
          <p:spPr>
            <a:xfrm>
              <a:off x="9426289"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A0BE89E-CB2D-48BA-A8D2-533FAAAA725F}"/>
                </a:ext>
              </a:extLst>
            </p:cNvPr>
            <p:cNvCxnSpPr/>
            <p:nvPr/>
          </p:nvCxnSpPr>
          <p:spPr>
            <a:xfrm>
              <a:off x="8910933"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90276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B1126-542A-43AD-8078-EE356516544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4A5F98B-5F32-4561-BFBC-9F6E5DA0A347}"/>
              </a:ext>
            </a:extLst>
          </p:cNvPr>
          <p:cNvSpPr>
            <a:spLocks noGrp="1"/>
          </p:cNvSpPr>
          <p:nvPr>
            <p:ph type="body" orient="vert" idx="1"/>
          </p:nvPr>
        </p:nvSpPr>
        <p:spPr>
          <a:xfrm>
            <a:off x="1028700" y="2161903"/>
            <a:ext cx="10134600" cy="374359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73D0DD-B04E-4E48-8EE1-51E46131A9A2}"/>
              </a:ext>
            </a:extLst>
          </p:cNvPr>
          <p:cNvSpPr>
            <a:spLocks noGrp="1"/>
          </p:cNvSpPr>
          <p:nvPr>
            <p:ph type="dt" sz="half" idx="10"/>
          </p:nvPr>
        </p:nvSpPr>
        <p:spPr/>
        <p:txBody>
          <a:bodyPr/>
          <a:lstStyle/>
          <a:p>
            <a:fld id="{C485584D-7D79-4248-9986-4CA35242F944}" type="datetimeFigureOut">
              <a:rPr lang="en-US" smtClean="0"/>
              <a:t>9/10/2021</a:t>
            </a:fld>
            <a:endParaRPr lang="en-US"/>
          </a:p>
        </p:txBody>
      </p:sp>
      <p:sp>
        <p:nvSpPr>
          <p:cNvPr id="5" name="Footer Placeholder 4">
            <a:extLst>
              <a:ext uri="{FF2B5EF4-FFF2-40B4-BE49-F238E27FC236}">
                <a16:creationId xmlns:a16="http://schemas.microsoft.com/office/drawing/2014/main" id="{0481352D-F9C0-4442-9601-A09A7655E6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FC0801-9C45-40AE-AB33-5742CDA4DAC7}"/>
              </a:ext>
            </a:extLst>
          </p:cNvPr>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14640274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E946561-59BF-4566-AD2C-9B05C4771DF4}"/>
              </a:ext>
            </a:extLst>
          </p:cNvPr>
          <p:cNvSpPr>
            <a:spLocks noGrp="1"/>
          </p:cNvSpPr>
          <p:nvPr>
            <p:ph type="title" orient="vert"/>
          </p:nvPr>
        </p:nvSpPr>
        <p:spPr>
          <a:xfrm>
            <a:off x="9196250" y="723899"/>
            <a:ext cx="2271849" cy="5410201"/>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A1DF7870-6CBD-47E2-854C-68141BAA101D}"/>
              </a:ext>
            </a:extLst>
          </p:cNvPr>
          <p:cNvSpPr>
            <a:spLocks noGrp="1"/>
          </p:cNvSpPr>
          <p:nvPr>
            <p:ph type="body" orient="vert" idx="1"/>
          </p:nvPr>
        </p:nvSpPr>
        <p:spPr>
          <a:xfrm>
            <a:off x="723900" y="723899"/>
            <a:ext cx="8302534" cy="54102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712FAF3-C106-49CB-A845-1FC7F731399D}"/>
              </a:ext>
            </a:extLst>
          </p:cNvPr>
          <p:cNvSpPr>
            <a:spLocks noGrp="1"/>
          </p:cNvSpPr>
          <p:nvPr>
            <p:ph type="dt" sz="half" idx="10"/>
          </p:nvPr>
        </p:nvSpPr>
        <p:spPr/>
        <p:txBody>
          <a:bodyPr/>
          <a:lstStyle/>
          <a:p>
            <a:fld id="{C485584D-7D79-4248-9986-4CA35242F944}" type="datetimeFigureOut">
              <a:rPr lang="en-US" smtClean="0"/>
              <a:t>9/10/2021</a:t>
            </a:fld>
            <a:endParaRPr lang="en-US"/>
          </a:p>
        </p:txBody>
      </p:sp>
      <p:sp>
        <p:nvSpPr>
          <p:cNvPr id="5" name="Footer Placeholder 4">
            <a:extLst>
              <a:ext uri="{FF2B5EF4-FFF2-40B4-BE49-F238E27FC236}">
                <a16:creationId xmlns:a16="http://schemas.microsoft.com/office/drawing/2014/main" id="{E34D5CCC-00E8-48FA-91A6-921E7B6440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7E1751-E7AA-406D-A977-1ACEF1FBD134}"/>
              </a:ext>
            </a:extLst>
          </p:cNvPr>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36294183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2DC87-4B97-4A7C-BC4C-6E7724561615}"/>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4B59FD9-57FD-4ABA-9FCD-7954052534C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7BD40E-B0AA-47B8-900F-488A8AEC1BC2}"/>
              </a:ext>
            </a:extLst>
          </p:cNvPr>
          <p:cNvSpPr>
            <a:spLocks noGrp="1"/>
          </p:cNvSpPr>
          <p:nvPr>
            <p:ph type="dt" sz="half" idx="10"/>
          </p:nvPr>
        </p:nvSpPr>
        <p:spPr/>
        <p:txBody>
          <a:bodyPr/>
          <a:lstStyle/>
          <a:p>
            <a:fld id="{C485584D-7D79-4248-9986-4CA35242F944}" type="datetimeFigureOut">
              <a:rPr lang="en-US" smtClean="0"/>
              <a:t>9/10/2021</a:t>
            </a:fld>
            <a:endParaRPr lang="en-US"/>
          </a:p>
        </p:txBody>
      </p:sp>
      <p:sp>
        <p:nvSpPr>
          <p:cNvPr id="5" name="Footer Placeholder 4">
            <a:extLst>
              <a:ext uri="{FF2B5EF4-FFF2-40B4-BE49-F238E27FC236}">
                <a16:creationId xmlns:a16="http://schemas.microsoft.com/office/drawing/2014/main" id="{865E623C-1E35-4485-A5B4-A71969BE70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5C6BB9-EF4F-465E-985B-34521F68C583}"/>
              </a:ext>
            </a:extLst>
          </p:cNvPr>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512292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87F5577-D71B-4279-B07A-62F703E5D1DC}"/>
              </a:ext>
            </a:extLst>
          </p:cNvPr>
          <p:cNvSpPr>
            <a:spLocks noGrp="1"/>
          </p:cNvSpPr>
          <p:nvPr>
            <p:ph type="dt" sz="half" idx="10"/>
          </p:nvPr>
        </p:nvSpPr>
        <p:spPr/>
        <p:txBody>
          <a:bodyPr/>
          <a:lstStyle/>
          <a:p>
            <a:fld id="{C485584D-7D79-4248-9986-4CA35242F944}" type="datetimeFigureOut">
              <a:rPr lang="en-US" smtClean="0"/>
              <a:t>9/10/2021</a:t>
            </a:fld>
            <a:endParaRPr lang="en-US"/>
          </a:p>
        </p:txBody>
      </p:sp>
      <p:sp>
        <p:nvSpPr>
          <p:cNvPr id="5" name="Footer Placeholder 4">
            <a:extLst>
              <a:ext uri="{FF2B5EF4-FFF2-40B4-BE49-F238E27FC236}">
                <a16:creationId xmlns:a16="http://schemas.microsoft.com/office/drawing/2014/main" id="{F648367D-C35C-4023-BEBE-F834D033B0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BFCF8A-B8C6-496A-98A5-BBB52DB70F16}"/>
              </a:ext>
            </a:extLst>
          </p:cNvPr>
          <p:cNvSpPr>
            <a:spLocks noGrp="1"/>
          </p:cNvSpPr>
          <p:nvPr>
            <p:ph type="sldNum" sz="quarter" idx="12"/>
          </p:nvPr>
        </p:nvSpPr>
        <p:spPr/>
        <p:txBody>
          <a:bodyPr/>
          <a:lstStyle/>
          <a:p>
            <a:fld id="{19590046-DA73-4BBF-84B5-C08E6F75191A}" type="slidenum">
              <a:rPr lang="en-US" smtClean="0"/>
              <a:t>‹#›</a:t>
            </a:fld>
            <a:endParaRPr lang="en-US"/>
          </a:p>
        </p:txBody>
      </p:sp>
      <p:sp>
        <p:nvSpPr>
          <p:cNvPr id="11" name="Rectangle 5">
            <a:extLst>
              <a:ext uri="{FF2B5EF4-FFF2-40B4-BE49-F238E27FC236}">
                <a16:creationId xmlns:a16="http://schemas.microsoft.com/office/drawing/2014/main" id="{CDE45C10-227D-42DF-A888-EEFD3784FA8E}"/>
              </a:ext>
              <a:ext uri="{C183D7F6-B498-43B3-948B-1728B52AA6E4}">
                <adec:decorative xmlns:adec="http://schemas.microsoft.com/office/drawing/2017/decorative" val="1"/>
              </a:ext>
            </a:extLst>
          </p:cNvPr>
          <p:cNvSpPr/>
          <p:nvPr/>
        </p:nvSpPr>
        <p:spPr>
          <a:xfrm>
            <a:off x="723900" y="750338"/>
            <a:ext cx="4580642" cy="5494694"/>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58000"/>
              <a:gd name="connsiteX1" fmla="*/ 6096000 w 6096000"/>
              <a:gd name="connsiteY1" fmla="*/ 0 h 6858000"/>
              <a:gd name="connsiteX2" fmla="*/ 6096000 w 6096000"/>
              <a:gd name="connsiteY2" fmla="*/ 6858000 h 6858000"/>
              <a:gd name="connsiteX3" fmla="*/ 3058886 w 6096000"/>
              <a:gd name="connsiteY3" fmla="*/ 6858000 h 6858000"/>
              <a:gd name="connsiteX4" fmla="*/ 0 w 6096000"/>
              <a:gd name="connsiteY4" fmla="*/ 6858000 h 6858000"/>
              <a:gd name="connsiteX5" fmla="*/ 0 w 6096000"/>
              <a:gd name="connsiteY5" fmla="*/ 0 h 6858000"/>
              <a:gd name="connsiteX0" fmla="*/ 0 w 6096000"/>
              <a:gd name="connsiteY0" fmla="*/ 0 h 6858000"/>
              <a:gd name="connsiteX1" fmla="*/ 6096000 w 6096000"/>
              <a:gd name="connsiteY1" fmla="*/ 0 h 6858000"/>
              <a:gd name="connsiteX2" fmla="*/ 6096000 w 6096000"/>
              <a:gd name="connsiteY2" fmla="*/ 6858000 h 6858000"/>
              <a:gd name="connsiteX3" fmla="*/ 3037115 w 6096000"/>
              <a:gd name="connsiteY3" fmla="*/ 5889172 h 6858000"/>
              <a:gd name="connsiteX4" fmla="*/ 0 w 6096000"/>
              <a:gd name="connsiteY4" fmla="*/ 6858000 h 6858000"/>
              <a:gd name="connsiteX5" fmla="*/ 0 w 6096000"/>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858000">
                <a:moveTo>
                  <a:pt x="0" y="0"/>
                </a:moveTo>
                <a:lnTo>
                  <a:pt x="6096000" y="0"/>
                </a:lnTo>
                <a:lnTo>
                  <a:pt x="6096000" y="6858000"/>
                </a:lnTo>
                <a:lnTo>
                  <a:pt x="3037115" y="5889172"/>
                </a:lnTo>
                <a:lnTo>
                  <a:pt x="0" y="6858000"/>
                </a:lnTo>
                <a:lnTo>
                  <a:pt x="0" y="0"/>
                </a:lnTo>
                <a:close/>
              </a:path>
            </a:pathLst>
          </a:custGeom>
          <a:solidFill>
            <a:schemeClr val="bg2">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DA214944-8898-48BC-AE6F-065DA7BBB8E8}"/>
              </a:ext>
              <a:ext uri="{C183D7F6-B498-43B3-948B-1728B52AA6E4}">
                <adec:decorative xmlns:adec="http://schemas.microsoft.com/office/drawing/2017/decorative" val="1"/>
              </a:ext>
            </a:extLst>
          </p:cNvPr>
          <p:cNvGrpSpPr/>
          <p:nvPr/>
        </p:nvGrpSpPr>
        <p:grpSpPr>
          <a:xfrm>
            <a:off x="2580478" y="4714704"/>
            <a:ext cx="867485" cy="115439"/>
            <a:chOff x="8910933" y="1861308"/>
            <a:chExt cx="867485" cy="115439"/>
          </a:xfrm>
        </p:grpSpPr>
        <p:sp>
          <p:nvSpPr>
            <p:cNvPr id="8" name="Rectangle 7">
              <a:extLst>
                <a:ext uri="{FF2B5EF4-FFF2-40B4-BE49-F238E27FC236}">
                  <a16:creationId xmlns:a16="http://schemas.microsoft.com/office/drawing/2014/main" id="{B94B3AAB-30C4-441D-B481-D253F8325953}"/>
                </a:ext>
              </a:extLst>
            </p:cNvPr>
            <p:cNvSpPr/>
            <p:nvPr/>
          </p:nvSpPr>
          <p:spPr>
            <a:xfrm rot="18964825" flipH="1">
              <a:off x="9286956" y="1861308"/>
              <a:ext cx="115439" cy="115439"/>
            </a:xfrm>
            <a:prstGeom prst="rect">
              <a:avLst/>
            </a:prstGeom>
            <a:no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ffectLst>
                  <a:outerShdw blurRad="38100" dist="38100" dir="2700000" algn="tl">
                    <a:srgbClr val="000000">
                      <a:alpha val="43137"/>
                    </a:srgbClr>
                  </a:outerShdw>
                </a:effectLst>
              </a:endParaRPr>
            </a:p>
          </p:txBody>
        </p:sp>
        <p:cxnSp>
          <p:nvCxnSpPr>
            <p:cNvPr id="9" name="Straight Connector 8">
              <a:extLst>
                <a:ext uri="{FF2B5EF4-FFF2-40B4-BE49-F238E27FC236}">
                  <a16:creationId xmlns:a16="http://schemas.microsoft.com/office/drawing/2014/main" id="{FDCB6176-5585-40BC-BC9C-CA625F989F1B}"/>
                </a:ext>
              </a:extLst>
            </p:cNvPr>
            <p:cNvCxnSpPr/>
            <p:nvPr/>
          </p:nvCxnSpPr>
          <p:spPr>
            <a:xfrm>
              <a:off x="9426289"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7C4F1D9-97D8-43DD-A319-C56367F97FCE}"/>
                </a:ext>
              </a:extLst>
            </p:cNvPr>
            <p:cNvCxnSpPr/>
            <p:nvPr/>
          </p:nvCxnSpPr>
          <p:spPr>
            <a:xfrm>
              <a:off x="8910933"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D25E64ED-B373-4866-B5A2-E805D3168BBB}"/>
              </a:ext>
            </a:extLst>
          </p:cNvPr>
          <p:cNvSpPr>
            <a:spLocks noGrp="1"/>
          </p:cNvSpPr>
          <p:nvPr>
            <p:ph type="title"/>
          </p:nvPr>
        </p:nvSpPr>
        <p:spPr>
          <a:xfrm>
            <a:off x="1151291" y="1274475"/>
            <a:ext cx="3761832" cy="2823913"/>
          </a:xfrm>
        </p:spPr>
        <p:txBody>
          <a:bodyPr anchor="b">
            <a:normAutofit/>
          </a:bodyPr>
          <a:lstStyle>
            <a:lvl1pPr algn="ctr">
              <a:defRPr sz="3200" cap="all" spc="600" baseline="0"/>
            </a:lvl1pPr>
          </a:lstStyle>
          <a:p>
            <a:r>
              <a:rPr lang="en-US" dirty="0"/>
              <a:t>Click to edit Master title style</a:t>
            </a:r>
          </a:p>
        </p:txBody>
      </p:sp>
      <p:sp>
        <p:nvSpPr>
          <p:cNvPr id="3" name="Text Placeholder 2">
            <a:extLst>
              <a:ext uri="{FF2B5EF4-FFF2-40B4-BE49-F238E27FC236}">
                <a16:creationId xmlns:a16="http://schemas.microsoft.com/office/drawing/2014/main" id="{AB6D6168-DDAE-41B2-A0D5-42185A2D028C}"/>
              </a:ext>
            </a:extLst>
          </p:cNvPr>
          <p:cNvSpPr>
            <a:spLocks noGrp="1"/>
          </p:cNvSpPr>
          <p:nvPr>
            <p:ph type="body" idx="1"/>
          </p:nvPr>
        </p:nvSpPr>
        <p:spPr>
          <a:xfrm>
            <a:off x="6556756" y="2730304"/>
            <a:ext cx="4383030" cy="1397390"/>
          </a:xfrm>
        </p:spPr>
        <p:txBody>
          <a:bodyPr anchor="ctr">
            <a:normAutofit/>
          </a:bodyPr>
          <a:lstStyle>
            <a:lvl1pPr marL="0" indent="0" algn="ctr">
              <a:buNone/>
              <a:defRPr sz="20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107131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25EB-71EE-41B3-89D2-47A0C7C359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E662F7D-C4AD-4BD4-AAC8-F0223EE4A38B}"/>
              </a:ext>
            </a:extLst>
          </p:cNvPr>
          <p:cNvSpPr>
            <a:spLocks noGrp="1"/>
          </p:cNvSpPr>
          <p:nvPr>
            <p:ph sz="half" idx="1"/>
          </p:nvPr>
        </p:nvSpPr>
        <p:spPr>
          <a:xfrm>
            <a:off x="1037305" y="2155369"/>
            <a:ext cx="4953000" cy="399832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9D0FB088-28C6-4667-8DF2-0DE32AE3EC30}"/>
              </a:ext>
            </a:extLst>
          </p:cNvPr>
          <p:cNvSpPr>
            <a:spLocks noGrp="1"/>
          </p:cNvSpPr>
          <p:nvPr>
            <p:ph sz="half" idx="2"/>
          </p:nvPr>
        </p:nvSpPr>
        <p:spPr>
          <a:xfrm>
            <a:off x="6172200" y="2155369"/>
            <a:ext cx="4953000" cy="39983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F36095F-AE34-4E94-B722-E3A1205AEEDC}"/>
              </a:ext>
            </a:extLst>
          </p:cNvPr>
          <p:cNvSpPr>
            <a:spLocks noGrp="1"/>
          </p:cNvSpPr>
          <p:nvPr>
            <p:ph type="dt" sz="half" idx="10"/>
          </p:nvPr>
        </p:nvSpPr>
        <p:spPr/>
        <p:txBody>
          <a:bodyPr/>
          <a:lstStyle/>
          <a:p>
            <a:fld id="{C485584D-7D79-4248-9986-4CA35242F944}" type="datetimeFigureOut">
              <a:rPr lang="en-US" smtClean="0"/>
              <a:t>9/10/2021</a:t>
            </a:fld>
            <a:endParaRPr lang="en-US"/>
          </a:p>
        </p:txBody>
      </p:sp>
      <p:sp>
        <p:nvSpPr>
          <p:cNvPr id="6" name="Footer Placeholder 5">
            <a:extLst>
              <a:ext uri="{FF2B5EF4-FFF2-40B4-BE49-F238E27FC236}">
                <a16:creationId xmlns:a16="http://schemas.microsoft.com/office/drawing/2014/main" id="{6E06A8E6-BD94-48EA-8F35-DA0DF910AC2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478AEF-56B8-49F5-81E8-663B1FFA073B}"/>
              </a:ext>
            </a:extLst>
          </p:cNvPr>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2810684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F873F-001F-4254-97F3-05329E6A7B67}"/>
              </a:ext>
            </a:extLst>
          </p:cNvPr>
          <p:cNvSpPr>
            <a:spLocks noGrp="1"/>
          </p:cNvSpPr>
          <p:nvPr>
            <p:ph type="title"/>
          </p:nvPr>
        </p:nvSpPr>
        <p:spPr>
          <a:xfrm>
            <a:off x="1028700" y="555171"/>
            <a:ext cx="10134600" cy="1135517"/>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4A37B575-060F-4296-A28A-93DA109F96F5}"/>
              </a:ext>
            </a:extLst>
          </p:cNvPr>
          <p:cNvSpPr>
            <a:spLocks noGrp="1"/>
          </p:cNvSpPr>
          <p:nvPr>
            <p:ph type="body" idx="1"/>
          </p:nvPr>
        </p:nvSpPr>
        <p:spPr>
          <a:xfrm>
            <a:off x="1037306" y="1801620"/>
            <a:ext cx="4849036" cy="814387"/>
          </a:xfrm>
        </p:spPr>
        <p:txBody>
          <a:bodyPr anchor="b">
            <a:normAutofit/>
          </a:bodyPr>
          <a:lstStyle>
            <a:lvl1pPr marL="0" indent="0">
              <a:buNone/>
              <a:defRPr sz="1800" b="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BA581A51-F4D1-4A02-9918-C416F820B646}"/>
              </a:ext>
            </a:extLst>
          </p:cNvPr>
          <p:cNvSpPr>
            <a:spLocks noGrp="1"/>
          </p:cNvSpPr>
          <p:nvPr>
            <p:ph sz="half" idx="2"/>
          </p:nvPr>
        </p:nvSpPr>
        <p:spPr>
          <a:xfrm>
            <a:off x="1037306" y="2619103"/>
            <a:ext cx="4849036" cy="351499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32916D0-3DFE-455D-9888-3FDEFD3DE0CD}"/>
              </a:ext>
            </a:extLst>
          </p:cNvPr>
          <p:cNvSpPr>
            <a:spLocks noGrp="1"/>
          </p:cNvSpPr>
          <p:nvPr>
            <p:ph type="body" sz="quarter" idx="3"/>
          </p:nvPr>
        </p:nvSpPr>
        <p:spPr>
          <a:xfrm>
            <a:off x="6250108" y="1801620"/>
            <a:ext cx="4904585" cy="814387"/>
          </a:xfrm>
        </p:spPr>
        <p:txBody>
          <a:bodyPr anchor="b">
            <a:normAutofit/>
          </a:bodyPr>
          <a:lstStyle>
            <a:lvl1pPr marL="0" indent="0">
              <a:buNone/>
              <a:defRPr sz="1800" b="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F093D763-0643-4A48-8007-93391C59F6D5}"/>
              </a:ext>
            </a:extLst>
          </p:cNvPr>
          <p:cNvSpPr>
            <a:spLocks noGrp="1"/>
          </p:cNvSpPr>
          <p:nvPr>
            <p:ph sz="quarter" idx="4"/>
          </p:nvPr>
        </p:nvSpPr>
        <p:spPr>
          <a:xfrm>
            <a:off x="6250108" y="2619103"/>
            <a:ext cx="4904585" cy="351499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9A2D07B-3A5D-41C2-83B8-BD1AD6522CAD}"/>
              </a:ext>
            </a:extLst>
          </p:cNvPr>
          <p:cNvSpPr>
            <a:spLocks noGrp="1"/>
          </p:cNvSpPr>
          <p:nvPr>
            <p:ph type="dt" sz="half" idx="10"/>
          </p:nvPr>
        </p:nvSpPr>
        <p:spPr/>
        <p:txBody>
          <a:bodyPr/>
          <a:lstStyle/>
          <a:p>
            <a:fld id="{C485584D-7D79-4248-9986-4CA35242F944}" type="datetimeFigureOut">
              <a:rPr lang="en-US" smtClean="0"/>
              <a:t>9/10/2021</a:t>
            </a:fld>
            <a:endParaRPr lang="en-US"/>
          </a:p>
        </p:txBody>
      </p:sp>
      <p:sp>
        <p:nvSpPr>
          <p:cNvPr id="8" name="Footer Placeholder 7">
            <a:extLst>
              <a:ext uri="{FF2B5EF4-FFF2-40B4-BE49-F238E27FC236}">
                <a16:creationId xmlns:a16="http://schemas.microsoft.com/office/drawing/2014/main" id="{0E2C1367-FE5A-4CDD-B85B-724FFFE5B58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992F244-23EB-4E1A-B74F-77F23F87978D}"/>
              </a:ext>
            </a:extLst>
          </p:cNvPr>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4261718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76C0A-BEF4-4DE4-A9D2-C60298FC7F9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367C0AC-3C98-4D68-AE72-CFFA1638CC02}"/>
              </a:ext>
            </a:extLst>
          </p:cNvPr>
          <p:cNvSpPr>
            <a:spLocks noGrp="1"/>
          </p:cNvSpPr>
          <p:nvPr>
            <p:ph type="dt" sz="half" idx="10"/>
          </p:nvPr>
        </p:nvSpPr>
        <p:spPr/>
        <p:txBody>
          <a:bodyPr/>
          <a:lstStyle/>
          <a:p>
            <a:fld id="{C485584D-7D79-4248-9986-4CA35242F944}" type="datetimeFigureOut">
              <a:rPr lang="en-US" smtClean="0"/>
              <a:t>9/10/2021</a:t>
            </a:fld>
            <a:endParaRPr lang="en-US"/>
          </a:p>
        </p:txBody>
      </p:sp>
      <p:sp>
        <p:nvSpPr>
          <p:cNvPr id="4" name="Footer Placeholder 3">
            <a:extLst>
              <a:ext uri="{FF2B5EF4-FFF2-40B4-BE49-F238E27FC236}">
                <a16:creationId xmlns:a16="http://schemas.microsoft.com/office/drawing/2014/main" id="{FEA7722A-E2E4-45D2-8A20-4853ED6837B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46B9201-B20B-4412-B745-F2F6A91487E8}"/>
              </a:ext>
            </a:extLst>
          </p:cNvPr>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2222942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BC4889A-9ABE-4409-BAD8-F84C36C1FA09}"/>
              </a:ext>
            </a:extLst>
          </p:cNvPr>
          <p:cNvSpPr>
            <a:spLocks noGrp="1"/>
          </p:cNvSpPr>
          <p:nvPr>
            <p:ph type="dt" sz="half" idx="10"/>
          </p:nvPr>
        </p:nvSpPr>
        <p:spPr/>
        <p:txBody>
          <a:bodyPr/>
          <a:lstStyle/>
          <a:p>
            <a:fld id="{C485584D-7D79-4248-9986-4CA35242F944}" type="datetimeFigureOut">
              <a:rPr lang="en-US" smtClean="0"/>
              <a:t>9/10/2021</a:t>
            </a:fld>
            <a:endParaRPr lang="en-US"/>
          </a:p>
        </p:txBody>
      </p:sp>
      <p:sp>
        <p:nvSpPr>
          <p:cNvPr id="3" name="Footer Placeholder 2">
            <a:extLst>
              <a:ext uri="{FF2B5EF4-FFF2-40B4-BE49-F238E27FC236}">
                <a16:creationId xmlns:a16="http://schemas.microsoft.com/office/drawing/2014/main" id="{7DDA5A70-FE21-4CB6-A67B-1DC798E9E3B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984AD11-7FD2-432C-A6AB-395BE9275C1B}"/>
              </a:ext>
            </a:extLst>
          </p:cNvPr>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1605398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397CF-9CDD-4E78-8F35-A2FFE7867419}"/>
              </a:ext>
            </a:extLst>
          </p:cNvPr>
          <p:cNvSpPr>
            <a:spLocks noGrp="1"/>
          </p:cNvSpPr>
          <p:nvPr>
            <p:ph type="title"/>
          </p:nvPr>
        </p:nvSpPr>
        <p:spPr>
          <a:xfrm>
            <a:off x="1066800" y="457200"/>
            <a:ext cx="3705225" cy="1600200"/>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7194BFE-7A85-4123-B0F7-4DB1C141CE60}"/>
              </a:ext>
            </a:extLst>
          </p:cNvPr>
          <p:cNvSpPr>
            <a:spLocks noGrp="1"/>
          </p:cNvSpPr>
          <p:nvPr>
            <p:ph idx="1"/>
          </p:nvPr>
        </p:nvSpPr>
        <p:spPr>
          <a:xfrm>
            <a:off x="5183188" y="1066800"/>
            <a:ext cx="6172200" cy="483869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641EFD6D-1929-4A73-A860-22A36FF5C17D}"/>
              </a:ext>
            </a:extLst>
          </p:cNvPr>
          <p:cNvSpPr>
            <a:spLocks noGrp="1"/>
          </p:cNvSpPr>
          <p:nvPr>
            <p:ph type="body" sz="half" idx="2"/>
          </p:nvPr>
        </p:nvSpPr>
        <p:spPr>
          <a:xfrm>
            <a:off x="1066800" y="2057400"/>
            <a:ext cx="37052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9B399A5-94A1-4452-AFF0-918BDA8B14F9}"/>
              </a:ext>
            </a:extLst>
          </p:cNvPr>
          <p:cNvSpPr>
            <a:spLocks noGrp="1"/>
          </p:cNvSpPr>
          <p:nvPr>
            <p:ph type="dt" sz="half" idx="10"/>
          </p:nvPr>
        </p:nvSpPr>
        <p:spPr/>
        <p:txBody>
          <a:bodyPr/>
          <a:lstStyle/>
          <a:p>
            <a:fld id="{C485584D-7D79-4248-9986-4CA35242F944}" type="datetimeFigureOut">
              <a:rPr lang="en-US" smtClean="0"/>
              <a:t>9/10/2021</a:t>
            </a:fld>
            <a:endParaRPr lang="en-US"/>
          </a:p>
        </p:txBody>
      </p:sp>
      <p:sp>
        <p:nvSpPr>
          <p:cNvPr id="6" name="Footer Placeholder 5">
            <a:extLst>
              <a:ext uri="{FF2B5EF4-FFF2-40B4-BE49-F238E27FC236}">
                <a16:creationId xmlns:a16="http://schemas.microsoft.com/office/drawing/2014/main" id="{489589D8-DD83-406C-A77A-176D23993BA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DE46024-82ED-40EF-8846-F6CC44BC53DE}"/>
              </a:ext>
            </a:extLst>
          </p:cNvPr>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31915308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D12FA-83A4-42AF-98D7-312C4C5A7128}"/>
              </a:ext>
            </a:extLst>
          </p:cNvPr>
          <p:cNvSpPr>
            <a:spLocks noGrp="1"/>
          </p:cNvSpPr>
          <p:nvPr>
            <p:ph type="title"/>
          </p:nvPr>
        </p:nvSpPr>
        <p:spPr>
          <a:xfrm>
            <a:off x="1066800" y="457200"/>
            <a:ext cx="3705225" cy="1600200"/>
          </a:xfrm>
        </p:spPr>
        <p:txBody>
          <a:bodyPr anchor="b"/>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46CF1DC8-2932-4C6E-BFBB-8BA1C9598425}"/>
              </a:ext>
            </a:extLst>
          </p:cNvPr>
          <p:cNvSpPr>
            <a:spLocks noGrp="1"/>
          </p:cNvSpPr>
          <p:nvPr>
            <p:ph type="pic" idx="1"/>
          </p:nvPr>
        </p:nvSpPr>
        <p:spPr>
          <a:xfrm>
            <a:off x="5183188" y="1066800"/>
            <a:ext cx="5942012" cy="48387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8D6E0000-EF01-46A5-8A71-25FB7EA3F94A}"/>
              </a:ext>
            </a:extLst>
          </p:cNvPr>
          <p:cNvSpPr>
            <a:spLocks noGrp="1"/>
          </p:cNvSpPr>
          <p:nvPr>
            <p:ph type="body" sz="half" idx="2"/>
          </p:nvPr>
        </p:nvSpPr>
        <p:spPr>
          <a:xfrm>
            <a:off x="1066800" y="2057400"/>
            <a:ext cx="37052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01AD40B-9246-4532-9F73-5BA9061C3ABA}"/>
              </a:ext>
            </a:extLst>
          </p:cNvPr>
          <p:cNvSpPr>
            <a:spLocks noGrp="1"/>
          </p:cNvSpPr>
          <p:nvPr>
            <p:ph type="dt" sz="half" idx="10"/>
          </p:nvPr>
        </p:nvSpPr>
        <p:spPr/>
        <p:txBody>
          <a:bodyPr/>
          <a:lstStyle/>
          <a:p>
            <a:fld id="{C485584D-7D79-4248-9986-4CA35242F944}" type="datetimeFigureOut">
              <a:rPr lang="en-US" smtClean="0"/>
              <a:t>9/10/2021</a:t>
            </a:fld>
            <a:endParaRPr lang="en-US"/>
          </a:p>
        </p:txBody>
      </p:sp>
      <p:sp>
        <p:nvSpPr>
          <p:cNvPr id="6" name="Footer Placeholder 5">
            <a:extLst>
              <a:ext uri="{FF2B5EF4-FFF2-40B4-BE49-F238E27FC236}">
                <a16:creationId xmlns:a16="http://schemas.microsoft.com/office/drawing/2014/main" id="{8BE6B9A0-5B1C-4F7B-828A-EF74E51478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82E99FB-C932-4165-A612-8B302D8F7229}"/>
              </a:ext>
            </a:extLst>
          </p:cNvPr>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37388071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CE7638-D991-46E7-BF2C-67D1AC829628}"/>
              </a:ext>
            </a:extLst>
          </p:cNvPr>
          <p:cNvSpPr>
            <a:spLocks noGrp="1"/>
          </p:cNvSpPr>
          <p:nvPr>
            <p:ph type="title"/>
          </p:nvPr>
        </p:nvSpPr>
        <p:spPr>
          <a:xfrm>
            <a:off x="1028700" y="723900"/>
            <a:ext cx="10134600" cy="1288489"/>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a:extLst>
              <a:ext uri="{FF2B5EF4-FFF2-40B4-BE49-F238E27FC236}">
                <a16:creationId xmlns:a16="http://schemas.microsoft.com/office/drawing/2014/main" id="{CA7C6B9C-4923-4DAB-9748-D5CD289EB978}"/>
              </a:ext>
            </a:extLst>
          </p:cNvPr>
          <p:cNvSpPr>
            <a:spLocks noGrp="1"/>
          </p:cNvSpPr>
          <p:nvPr>
            <p:ph type="body" idx="1"/>
          </p:nvPr>
        </p:nvSpPr>
        <p:spPr>
          <a:xfrm>
            <a:off x="1028700" y="2161903"/>
            <a:ext cx="10134600" cy="396934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E7578CF6-4B33-40E4-B881-5F4C568378E1}"/>
              </a:ext>
            </a:extLst>
          </p:cNvPr>
          <p:cNvSpPr>
            <a:spLocks noGrp="1"/>
          </p:cNvSpPr>
          <p:nvPr>
            <p:ph type="sldNum" sz="quarter" idx="4"/>
          </p:nvPr>
        </p:nvSpPr>
        <p:spPr>
          <a:xfrm>
            <a:off x="11394765" y="6245032"/>
            <a:ext cx="524491" cy="365125"/>
          </a:xfrm>
          <a:prstGeom prst="rect">
            <a:avLst/>
          </a:prstGeom>
        </p:spPr>
        <p:txBody>
          <a:bodyPr vert="horz" lIns="91440" tIns="45720" rIns="91440" bIns="45720" rtlCol="0" anchor="ctr"/>
          <a:lstStyle>
            <a:lvl1pPr algn="r">
              <a:defRPr sz="1050">
                <a:solidFill>
                  <a:schemeClr val="tx2"/>
                </a:solidFill>
              </a:defRPr>
            </a:lvl1pPr>
          </a:lstStyle>
          <a:p>
            <a:fld id="{19590046-DA73-4BBF-84B5-C08E6F75191A}" type="slidenum">
              <a:rPr lang="en-US" smtClean="0"/>
              <a:t>‹#›</a:t>
            </a:fld>
            <a:endParaRPr lang="en-US"/>
          </a:p>
        </p:txBody>
      </p:sp>
      <p:sp>
        <p:nvSpPr>
          <p:cNvPr id="4" name="Date Placeholder 3">
            <a:extLst>
              <a:ext uri="{FF2B5EF4-FFF2-40B4-BE49-F238E27FC236}">
                <a16:creationId xmlns:a16="http://schemas.microsoft.com/office/drawing/2014/main" id="{25AE857E-F564-4539-9984-10435B6140AC}"/>
              </a:ext>
            </a:extLst>
          </p:cNvPr>
          <p:cNvSpPr>
            <a:spLocks noGrp="1"/>
          </p:cNvSpPr>
          <p:nvPr>
            <p:ph type="dt" sz="half" idx="2"/>
          </p:nvPr>
        </p:nvSpPr>
        <p:spPr>
          <a:xfrm>
            <a:off x="354841" y="6245032"/>
            <a:ext cx="2659380" cy="365125"/>
          </a:xfrm>
          <a:prstGeom prst="rect">
            <a:avLst/>
          </a:prstGeom>
        </p:spPr>
        <p:txBody>
          <a:bodyPr vert="horz" lIns="91440" tIns="45720" rIns="91440" bIns="45720" rtlCol="0" anchor="ctr"/>
          <a:lstStyle>
            <a:lvl1pPr algn="l">
              <a:defRPr sz="1050">
                <a:solidFill>
                  <a:schemeClr val="tx2"/>
                </a:solidFill>
              </a:defRPr>
            </a:lvl1pPr>
          </a:lstStyle>
          <a:p>
            <a:fld id="{C485584D-7D79-4248-9986-4CA35242F944}" type="datetimeFigureOut">
              <a:rPr lang="en-US" smtClean="0"/>
              <a:t>9/10/2021</a:t>
            </a:fld>
            <a:endParaRPr lang="en-US"/>
          </a:p>
        </p:txBody>
      </p:sp>
      <p:sp>
        <p:nvSpPr>
          <p:cNvPr id="5" name="Footer Placeholder 4">
            <a:extLst>
              <a:ext uri="{FF2B5EF4-FFF2-40B4-BE49-F238E27FC236}">
                <a16:creationId xmlns:a16="http://schemas.microsoft.com/office/drawing/2014/main" id="{7D1EABEF-B998-4B11-A878-8F492F8E3983}"/>
              </a:ext>
            </a:extLst>
          </p:cNvPr>
          <p:cNvSpPr>
            <a:spLocks noGrp="1"/>
          </p:cNvSpPr>
          <p:nvPr>
            <p:ph type="ftr" sz="quarter" idx="3"/>
          </p:nvPr>
        </p:nvSpPr>
        <p:spPr>
          <a:xfrm>
            <a:off x="7279964" y="6245033"/>
            <a:ext cx="4112222" cy="365125"/>
          </a:xfrm>
          <a:prstGeom prst="rect">
            <a:avLst/>
          </a:prstGeom>
        </p:spPr>
        <p:txBody>
          <a:bodyPr vert="horz" lIns="91440" tIns="45720" rIns="91440" bIns="45720" rtlCol="0" anchor="ctr"/>
          <a:lstStyle>
            <a:lvl1pPr algn="r">
              <a:defRPr sz="1050">
                <a:solidFill>
                  <a:schemeClr val="tx2"/>
                </a:solidFill>
              </a:defRPr>
            </a:lvl1pPr>
          </a:lstStyle>
          <a:p>
            <a:endParaRPr lang="en-US"/>
          </a:p>
        </p:txBody>
      </p:sp>
      <p:sp>
        <p:nvSpPr>
          <p:cNvPr id="16" name="Freeform: Shape 15">
            <a:extLst>
              <a:ext uri="{FF2B5EF4-FFF2-40B4-BE49-F238E27FC236}">
                <a16:creationId xmlns:a16="http://schemas.microsoft.com/office/drawing/2014/main" id="{9EB54D17-3792-403D-9127-495845021D2B}"/>
              </a:ext>
            </a:extLst>
          </p:cNvPr>
          <p:cNvSpPr/>
          <p:nvPr/>
        </p:nvSpPr>
        <p:spPr>
          <a:xfrm>
            <a:off x="0" y="0"/>
            <a:ext cx="12192000" cy="6858000"/>
          </a:xfrm>
          <a:custGeom>
            <a:avLst/>
            <a:gdLst>
              <a:gd name="connsiteX0" fmla="*/ 160920 w 12192000"/>
              <a:gd name="connsiteY0" fmla="*/ 157606 h 6858000"/>
              <a:gd name="connsiteX1" fmla="*/ 160920 w 12192000"/>
              <a:gd name="connsiteY1" fmla="*/ 6700394 h 6858000"/>
              <a:gd name="connsiteX2" fmla="*/ 12031081 w 12192000"/>
              <a:gd name="connsiteY2" fmla="*/ 6700394 h 6858000"/>
              <a:gd name="connsiteX3" fmla="*/ 12031081 w 12192000"/>
              <a:gd name="connsiteY3" fmla="*/ 157606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542328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110000"/>
        </a:lnSpc>
        <a:spcBef>
          <a:spcPct val="0"/>
        </a:spcBef>
        <a:buNone/>
        <a:defRPr sz="3200" kern="1200" cap="none" baseline="0">
          <a:solidFill>
            <a:schemeClr val="tx2"/>
          </a:solidFill>
          <a:latin typeface="+mj-lt"/>
          <a:ea typeface="+mj-ea"/>
          <a:cs typeface="+mj-cs"/>
        </a:defRPr>
      </a:lvl1pPr>
    </p:titleStyle>
    <p:bodyStyle>
      <a:lvl1pPr marL="0" indent="0" algn="l" defTabSz="914400" rtl="0" eaLnBrk="1" latinLnBrk="0" hangingPunct="1">
        <a:lnSpc>
          <a:spcPct val="110000"/>
        </a:lnSpc>
        <a:spcBef>
          <a:spcPts val="1000"/>
        </a:spcBef>
        <a:buFontTx/>
        <a:buNone/>
        <a:defRPr sz="2000" kern="1200">
          <a:solidFill>
            <a:schemeClr val="tx2"/>
          </a:solidFill>
          <a:latin typeface="+mn-lt"/>
          <a:ea typeface="+mn-ea"/>
          <a:cs typeface="+mn-cs"/>
        </a:defRPr>
      </a:lvl1pPr>
      <a:lvl2pPr marL="274320" indent="-228600" algn="l" defTabSz="914400" rtl="0" eaLnBrk="1" latinLnBrk="0" hangingPunct="1">
        <a:lnSpc>
          <a:spcPct val="110000"/>
        </a:lnSpc>
        <a:spcBef>
          <a:spcPts val="500"/>
        </a:spcBef>
        <a:buSzPct val="85000"/>
        <a:buFont typeface="Arial" panose="020B0604020202020204" pitchFamily="34" charset="0"/>
        <a:buChar char="•"/>
        <a:defRPr sz="1800" kern="1200">
          <a:solidFill>
            <a:schemeClr val="tx2"/>
          </a:solidFill>
          <a:latin typeface="+mn-lt"/>
          <a:ea typeface="+mn-ea"/>
          <a:cs typeface="+mn-cs"/>
        </a:defRPr>
      </a:lvl2pPr>
      <a:lvl3pPr marL="274320" indent="0" algn="l" defTabSz="914400" rtl="0" eaLnBrk="1" latinLnBrk="0" hangingPunct="1">
        <a:lnSpc>
          <a:spcPct val="110000"/>
        </a:lnSpc>
        <a:spcBef>
          <a:spcPts val="500"/>
        </a:spcBef>
        <a:buFontTx/>
        <a:buNone/>
        <a:defRPr sz="1600" kern="1200">
          <a:solidFill>
            <a:schemeClr val="tx2"/>
          </a:solidFill>
          <a:latin typeface="+mn-lt"/>
          <a:ea typeface="+mn-ea"/>
          <a:cs typeface="+mn-cs"/>
        </a:defRPr>
      </a:lvl3pPr>
      <a:lvl4pPr marL="548640" indent="-228600" algn="l" defTabSz="914400" rtl="0" eaLnBrk="1" latinLnBrk="0" hangingPunct="1">
        <a:lnSpc>
          <a:spcPct val="110000"/>
        </a:lnSpc>
        <a:spcBef>
          <a:spcPts val="500"/>
        </a:spcBef>
        <a:buFont typeface="Arial" panose="020B0604020202020204" pitchFamily="34" charset="0"/>
        <a:buChar char="•"/>
        <a:defRPr sz="1400" kern="1200">
          <a:solidFill>
            <a:schemeClr val="tx2"/>
          </a:solidFill>
          <a:latin typeface="+mn-lt"/>
          <a:ea typeface="+mn-ea"/>
          <a:cs typeface="+mn-cs"/>
        </a:defRPr>
      </a:lvl4pPr>
      <a:lvl5pPr marL="548640" indent="0" algn="l" defTabSz="914400" rtl="0" eaLnBrk="1" latinLnBrk="0" hangingPunct="1">
        <a:lnSpc>
          <a:spcPct val="110000"/>
        </a:lnSpc>
        <a:spcBef>
          <a:spcPts val="500"/>
        </a:spcBef>
        <a:buFontTx/>
        <a:buNone/>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ampsite surrounded by trees">
            <a:extLst>
              <a:ext uri="{FF2B5EF4-FFF2-40B4-BE49-F238E27FC236}">
                <a16:creationId xmlns:a16="http://schemas.microsoft.com/office/drawing/2014/main" id="{39A5B9AC-B511-4A75-B490-FA923504B36E}"/>
              </a:ext>
            </a:extLst>
          </p:cNvPr>
          <p:cNvPicPr>
            <a:picLocks noChangeAspect="1"/>
          </p:cNvPicPr>
          <p:nvPr/>
        </p:nvPicPr>
        <p:blipFill rotWithShape="1">
          <a:blip r:embed="rId2"/>
          <a:srcRect t="12680" b="3051"/>
          <a:stretch/>
        </p:blipFill>
        <p:spPr>
          <a:xfrm>
            <a:off x="20" y="-95002"/>
            <a:ext cx="12191980" cy="6953002"/>
          </a:xfrm>
          <a:prstGeom prst="rect">
            <a:avLst/>
          </a:prstGeom>
        </p:spPr>
      </p:pic>
      <p:sp>
        <p:nvSpPr>
          <p:cNvPr id="12" name="TextBox 11">
            <a:extLst>
              <a:ext uri="{FF2B5EF4-FFF2-40B4-BE49-F238E27FC236}">
                <a16:creationId xmlns:a16="http://schemas.microsoft.com/office/drawing/2014/main" id="{557842C5-CC1A-49A3-BEF5-EE517FD24F41}"/>
              </a:ext>
            </a:extLst>
          </p:cNvPr>
          <p:cNvSpPr txBox="1"/>
          <p:nvPr/>
        </p:nvSpPr>
        <p:spPr>
          <a:xfrm>
            <a:off x="2099739" y="2753584"/>
            <a:ext cx="8046049" cy="230832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0" i="0" u="none" strike="noStrike" kern="1200" cap="none" spc="0" normalizeH="0" baseline="0" noProof="0" dirty="0">
                <a:ln>
                  <a:noFill/>
                </a:ln>
                <a:solidFill>
                  <a:prstClr val="white"/>
                </a:solidFill>
                <a:effectLst/>
                <a:uLnTx/>
                <a:uFillTx/>
                <a:latin typeface="Avenir Next LT Pro" panose="020B0504020202020204" pitchFamily="34" charset="0"/>
                <a:ea typeface="+mn-ea"/>
                <a:cs typeface="+mn-cs"/>
              </a:rPr>
              <a:t>Relations with Rome: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0" i="0" u="none" strike="noStrike" kern="1200" cap="none" spc="0" normalizeH="0" baseline="0" noProof="0" dirty="0">
                <a:ln>
                  <a:noFill/>
                </a:ln>
                <a:solidFill>
                  <a:prstClr val="white"/>
                </a:solidFill>
                <a:effectLst/>
                <a:uLnTx/>
                <a:uFillTx/>
                <a:latin typeface="Avenir Next LT Pro" panose="020B0504020202020204" pitchFamily="34" charset="0"/>
                <a:ea typeface="+mn-ea"/>
                <a:cs typeface="+mn-cs"/>
              </a:rPr>
              <a:t> Cartimandua Queen of the Brigantes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3600" dirty="0">
              <a:solidFill>
                <a:prstClr val="white"/>
              </a:solidFill>
              <a:latin typeface="Avenir Next LT Pro" panose="020B05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3600" b="0" i="0" u="none" strike="noStrike" kern="1200" cap="none" spc="0" normalizeH="0" baseline="0" noProof="0" dirty="0">
              <a:ln>
                <a:noFill/>
              </a:ln>
              <a:solidFill>
                <a:prstClr val="white"/>
              </a:solidFill>
              <a:effectLst/>
              <a:uLnTx/>
              <a:uFillTx/>
              <a:latin typeface="Avenir Next LT Pro" panose="020B0504020202020204" pitchFamily="34" charset="0"/>
              <a:ea typeface="+mn-ea"/>
              <a:cs typeface="+mn-cs"/>
            </a:endParaRPr>
          </a:p>
        </p:txBody>
      </p:sp>
      <p:pic>
        <p:nvPicPr>
          <p:cNvPr id="17" name="Picture 16" descr="Logo, icon&#10;&#10;Description automatically generated">
            <a:extLst>
              <a:ext uri="{FF2B5EF4-FFF2-40B4-BE49-F238E27FC236}">
                <a16:creationId xmlns:a16="http://schemas.microsoft.com/office/drawing/2014/main" id="{E9F804EF-C72F-4E12-BEBF-025CD862ED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8011" y="684520"/>
            <a:ext cx="3295974" cy="2069064"/>
          </a:xfrm>
          <a:prstGeom prst="rect">
            <a:avLst/>
          </a:prstGeom>
        </p:spPr>
      </p:pic>
      <p:sp>
        <p:nvSpPr>
          <p:cNvPr id="18" name="TextBox 17">
            <a:extLst>
              <a:ext uri="{FF2B5EF4-FFF2-40B4-BE49-F238E27FC236}">
                <a16:creationId xmlns:a16="http://schemas.microsoft.com/office/drawing/2014/main" id="{46BD53AB-BBDD-4D2A-8E01-CA195660FFDA}"/>
              </a:ext>
            </a:extLst>
          </p:cNvPr>
          <p:cNvSpPr txBox="1"/>
          <p:nvPr/>
        </p:nvSpPr>
        <p:spPr>
          <a:xfrm>
            <a:off x="2581057" y="161300"/>
            <a:ext cx="7083414"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white"/>
                </a:solidFill>
                <a:effectLst/>
                <a:uLnTx/>
                <a:uFillTx/>
                <a:latin typeface="Avenir Next LT Pro" panose="020B0504020202020204" pitchFamily="34" charset="0"/>
                <a:ea typeface="+mn-ea"/>
                <a:cs typeface="+mn-cs"/>
              </a:rPr>
              <a:t>Roman Coventry and Warwickshire Project</a:t>
            </a:r>
          </a:p>
        </p:txBody>
      </p:sp>
    </p:spTree>
    <p:extLst>
      <p:ext uri="{BB962C8B-B14F-4D97-AF65-F5344CB8AC3E}">
        <p14:creationId xmlns:p14="http://schemas.microsoft.com/office/powerpoint/2010/main" val="1288861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26DBA-60F8-4346-A168-B049278BDFB7}"/>
              </a:ext>
            </a:extLst>
          </p:cNvPr>
          <p:cNvSpPr>
            <a:spLocks noGrp="1"/>
          </p:cNvSpPr>
          <p:nvPr>
            <p:ph type="title"/>
          </p:nvPr>
        </p:nvSpPr>
        <p:spPr/>
        <p:txBody>
          <a:bodyPr/>
          <a:lstStyle/>
          <a:p>
            <a:r>
              <a:rPr lang="en-GB" dirty="0"/>
              <a:t>Bibliography</a:t>
            </a:r>
          </a:p>
        </p:txBody>
      </p:sp>
      <p:sp>
        <p:nvSpPr>
          <p:cNvPr id="3" name="Content Placeholder 2">
            <a:extLst>
              <a:ext uri="{FF2B5EF4-FFF2-40B4-BE49-F238E27FC236}">
                <a16:creationId xmlns:a16="http://schemas.microsoft.com/office/drawing/2014/main" id="{F2FD77E2-3D64-403E-8B7A-1211F4620AAC}"/>
              </a:ext>
            </a:extLst>
          </p:cNvPr>
          <p:cNvSpPr>
            <a:spLocks noGrp="1"/>
          </p:cNvSpPr>
          <p:nvPr>
            <p:ph idx="1"/>
          </p:nvPr>
        </p:nvSpPr>
        <p:spPr>
          <a:xfrm>
            <a:off x="1028699" y="2161903"/>
            <a:ext cx="10395037" cy="3969342"/>
          </a:xfrm>
        </p:spPr>
        <p:txBody>
          <a:bodyPr>
            <a:normAutofit fontScale="92500" lnSpcReduction="20000"/>
          </a:bodyPr>
          <a:lstStyle/>
          <a:p>
            <a:r>
              <a:rPr lang="en-GB" b="1" dirty="0"/>
              <a:t>Ancient Sources:</a:t>
            </a:r>
          </a:p>
          <a:p>
            <a:r>
              <a:rPr lang="en-GB" sz="1200" b="0" i="0" dirty="0">
                <a:solidFill>
                  <a:srgbClr val="333333"/>
                </a:solidFill>
                <a:effectLst/>
              </a:rPr>
              <a:t>Petronius, Seneca, </a:t>
            </a:r>
            <a:r>
              <a:rPr lang="en-GB" sz="1200" b="0" i="1" dirty="0" err="1">
                <a:solidFill>
                  <a:srgbClr val="333333"/>
                </a:solidFill>
                <a:effectLst/>
              </a:rPr>
              <a:t>Satyricon</a:t>
            </a:r>
            <a:r>
              <a:rPr lang="en-GB" sz="1200" b="0" i="1" dirty="0">
                <a:solidFill>
                  <a:srgbClr val="333333"/>
                </a:solidFill>
                <a:effectLst/>
              </a:rPr>
              <a:t>. </a:t>
            </a:r>
            <a:r>
              <a:rPr lang="en-GB" sz="1200" b="0" i="1" dirty="0" err="1">
                <a:solidFill>
                  <a:srgbClr val="333333"/>
                </a:solidFill>
                <a:effectLst/>
              </a:rPr>
              <a:t>Apocolocyntosis</a:t>
            </a:r>
            <a:r>
              <a:rPr lang="en-GB" sz="1200" i="1" dirty="0">
                <a:solidFill>
                  <a:srgbClr val="333333"/>
                </a:solidFill>
              </a:rPr>
              <a:t>, </a:t>
            </a:r>
            <a:r>
              <a:rPr lang="en-GB" sz="1200" dirty="0">
                <a:solidFill>
                  <a:srgbClr val="333333"/>
                </a:solidFill>
              </a:rPr>
              <a:t>e</a:t>
            </a:r>
            <a:r>
              <a:rPr lang="en-GB" sz="1200" b="0" i="0" dirty="0">
                <a:solidFill>
                  <a:srgbClr val="333333"/>
                </a:solidFill>
                <a:effectLst/>
              </a:rPr>
              <a:t>dited and translated by Gareth Schmeling, Loeb Classical Library 15, Cambridge, MA, Harvard University Press, 2020.</a:t>
            </a:r>
          </a:p>
          <a:p>
            <a:r>
              <a:rPr lang="en-GB" sz="1200" b="0" i="0" dirty="0">
                <a:solidFill>
                  <a:srgbClr val="333333"/>
                </a:solidFill>
                <a:effectLst/>
              </a:rPr>
              <a:t>Tacitus, </a:t>
            </a:r>
            <a:r>
              <a:rPr lang="en-GB" sz="1200" b="0" i="1" dirty="0">
                <a:solidFill>
                  <a:srgbClr val="333333"/>
                </a:solidFill>
                <a:effectLst/>
              </a:rPr>
              <a:t>Histories: Books 1-3, </a:t>
            </a:r>
            <a:r>
              <a:rPr lang="en-GB" sz="1200" dirty="0">
                <a:solidFill>
                  <a:srgbClr val="333333"/>
                </a:solidFill>
              </a:rPr>
              <a:t>t</a:t>
            </a:r>
            <a:r>
              <a:rPr lang="en-GB" sz="1200" b="0" i="0" dirty="0">
                <a:solidFill>
                  <a:srgbClr val="333333"/>
                </a:solidFill>
                <a:effectLst/>
              </a:rPr>
              <a:t>ranslated by Clifford H. Moore, Loeb Classical Library 111, Cambridge, MA, Harvard University Press, 1925</a:t>
            </a:r>
            <a:r>
              <a:rPr lang="en-GB" sz="1200" b="1" i="1" dirty="0">
                <a:solidFill>
                  <a:srgbClr val="333333"/>
                </a:solidFill>
                <a:effectLst/>
              </a:rPr>
              <a:t>.</a:t>
            </a:r>
          </a:p>
          <a:p>
            <a:r>
              <a:rPr lang="en-GB" sz="1200" b="0" i="0" dirty="0">
                <a:solidFill>
                  <a:srgbClr val="333333"/>
                </a:solidFill>
                <a:effectLst/>
              </a:rPr>
              <a:t>Tacitus, </a:t>
            </a:r>
            <a:r>
              <a:rPr lang="en-GB" sz="1200" b="0" i="1" dirty="0">
                <a:solidFill>
                  <a:srgbClr val="333333"/>
                </a:solidFill>
                <a:effectLst/>
              </a:rPr>
              <a:t>Annals: Books 4-6, 11-12, </a:t>
            </a:r>
            <a:r>
              <a:rPr lang="en-GB" sz="1200" b="0" dirty="0">
                <a:solidFill>
                  <a:srgbClr val="333333"/>
                </a:solidFill>
                <a:effectLst/>
              </a:rPr>
              <a:t>t</a:t>
            </a:r>
            <a:r>
              <a:rPr lang="en-GB" sz="1200" b="0" i="0" dirty="0">
                <a:solidFill>
                  <a:srgbClr val="333333"/>
                </a:solidFill>
                <a:effectLst/>
              </a:rPr>
              <a:t>ranslated by John Jackson, Loeb Classical Library 312, Cambridge, MA, Harvard University Press, 1937.</a:t>
            </a:r>
            <a:r>
              <a:rPr lang="en-GB" sz="1200" b="1" i="1" dirty="0"/>
              <a:t> </a:t>
            </a:r>
          </a:p>
          <a:p>
            <a:r>
              <a:rPr lang="en-GB" b="1" dirty="0"/>
              <a:t>Secondary Sources:</a:t>
            </a:r>
          </a:p>
          <a:p>
            <a:r>
              <a:rPr lang="en-GB" sz="1200" dirty="0" err="1"/>
              <a:t>Aldhouse</a:t>
            </a:r>
            <a:r>
              <a:rPr lang="en-GB" sz="1200" dirty="0"/>
              <a:t>-Green, M. (2018) </a:t>
            </a:r>
            <a:r>
              <a:rPr lang="en-GB" sz="1200" i="1" dirty="0"/>
              <a:t>Sacred Britannia, The Gods and Rituals of Roman Britain</a:t>
            </a:r>
            <a:r>
              <a:rPr lang="en-GB" sz="1200" dirty="0"/>
              <a:t>, Thames &amp; Hudson, London.</a:t>
            </a:r>
          </a:p>
          <a:p>
            <a:r>
              <a:rPr lang="en-GB" sz="1200" dirty="0" err="1"/>
              <a:t>Allason</a:t>
            </a:r>
            <a:r>
              <a:rPr lang="en-GB" sz="1200" dirty="0"/>
              <a:t>-Jones, L. (2005)</a:t>
            </a:r>
            <a:r>
              <a:rPr lang="en-GB" sz="1200" i="1" dirty="0"/>
              <a:t>Women in Roman Britain</a:t>
            </a:r>
            <a:r>
              <a:rPr lang="en-GB" sz="1200" dirty="0"/>
              <a:t>, Council for British Archaeology,  York.</a:t>
            </a:r>
          </a:p>
          <a:p>
            <a:r>
              <a:rPr lang="en-GB" sz="1200" dirty="0" err="1"/>
              <a:t>Braund</a:t>
            </a:r>
            <a:r>
              <a:rPr lang="en-GB" sz="1200" dirty="0"/>
              <a:t>, D. (1984) “Observations on </a:t>
            </a:r>
            <a:r>
              <a:rPr lang="en-GB" sz="1200" dirty="0" err="1"/>
              <a:t>Cartimandua</a:t>
            </a:r>
            <a:r>
              <a:rPr lang="en-GB" sz="1200" dirty="0"/>
              <a:t>” in </a:t>
            </a:r>
            <a:r>
              <a:rPr lang="en-GB" sz="1200" i="1" dirty="0"/>
              <a:t>Britannia, Vol. 15 (1984)</a:t>
            </a:r>
            <a:r>
              <a:rPr lang="en-GB" sz="1200" dirty="0"/>
              <a:t>, pp. 1-6.</a:t>
            </a:r>
          </a:p>
          <a:p>
            <a:r>
              <a:rPr lang="en-GB" sz="1200" dirty="0"/>
              <a:t>Crawford, J. (2002) “</a:t>
            </a:r>
            <a:r>
              <a:rPr lang="en-GB" sz="1200" dirty="0" err="1"/>
              <a:t>Cartimandua</a:t>
            </a:r>
            <a:r>
              <a:rPr lang="en-GB" sz="1200" dirty="0"/>
              <a:t>, Boudicca, and Rebellion: British Queens and Roman Colonial Views” in eds. T.L. Hunt et al, </a:t>
            </a:r>
            <a:r>
              <a:rPr lang="en-GB" sz="1200" i="1" dirty="0"/>
              <a:t>Women and the Colonial Gaze, </a:t>
            </a:r>
            <a:r>
              <a:rPr lang="en-GB" sz="1200" dirty="0"/>
              <a:t>Palgrave Macmillan, London, pp.17-28.</a:t>
            </a:r>
          </a:p>
          <a:p>
            <a:r>
              <a:rPr lang="en-GB" sz="1200" dirty="0"/>
              <a:t>De La </a:t>
            </a:r>
            <a:r>
              <a:rPr lang="en-GB" sz="1200" dirty="0" err="1"/>
              <a:t>Bédoyére</a:t>
            </a:r>
            <a:r>
              <a:rPr lang="en-GB" sz="1200" dirty="0"/>
              <a:t>, G. (2015) </a:t>
            </a:r>
            <a:r>
              <a:rPr lang="en-GB" sz="1200" i="1" dirty="0"/>
              <a:t>The Real Lives of Roman Britain, </a:t>
            </a:r>
            <a:r>
              <a:rPr lang="en-GB" sz="1200" dirty="0"/>
              <a:t> Yale University Press, New Haven and London.</a:t>
            </a:r>
          </a:p>
          <a:p>
            <a:r>
              <a:rPr lang="en-GB" sz="1200" dirty="0"/>
              <a:t>Hobbs R. and Jackson, R. (2010) </a:t>
            </a:r>
            <a:r>
              <a:rPr lang="en-GB" sz="1200" i="1" dirty="0"/>
              <a:t>Roman Britain, Life at the Edge of Empire</a:t>
            </a:r>
            <a:r>
              <a:rPr lang="en-GB" sz="1200" dirty="0"/>
              <a:t>, British Museum Press, London.</a:t>
            </a:r>
          </a:p>
          <a:p>
            <a:r>
              <a:rPr lang="en-GB" sz="1200" dirty="0"/>
              <a:t>Howarth, N. (2008) </a:t>
            </a:r>
            <a:r>
              <a:rPr lang="en-GB" sz="1200" i="1" dirty="0"/>
              <a:t>Cartimandua, Queen of the Brigantes</a:t>
            </a:r>
            <a:r>
              <a:rPr lang="en-GB" sz="1200" dirty="0"/>
              <a:t>, The History Press, Stroud.</a:t>
            </a:r>
          </a:p>
          <a:p>
            <a:r>
              <a:rPr lang="en-GB" sz="1200" dirty="0"/>
              <a:t>Moorhead, S. and </a:t>
            </a:r>
            <a:r>
              <a:rPr lang="en-GB" sz="1200" dirty="0" err="1"/>
              <a:t>Stuttard</a:t>
            </a:r>
            <a:r>
              <a:rPr lang="en-GB" sz="1200" dirty="0"/>
              <a:t>, D. (2016) </a:t>
            </a:r>
            <a:r>
              <a:rPr lang="en-GB" sz="1200" i="1" dirty="0"/>
              <a:t>The Romans Who Shaped Britain, </a:t>
            </a:r>
            <a:r>
              <a:rPr lang="en-GB" sz="1200" dirty="0"/>
              <a:t>Thames &amp; Hudson, London.</a:t>
            </a:r>
          </a:p>
          <a:p>
            <a:endParaRPr lang="en-GB" sz="1200" dirty="0"/>
          </a:p>
        </p:txBody>
      </p:sp>
    </p:spTree>
    <p:extLst>
      <p:ext uri="{BB962C8B-B14F-4D97-AF65-F5344CB8AC3E}">
        <p14:creationId xmlns:p14="http://schemas.microsoft.com/office/powerpoint/2010/main" val="2950677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8">
            <a:extLst>
              <a:ext uri="{FF2B5EF4-FFF2-40B4-BE49-F238E27FC236}">
                <a16:creationId xmlns:a16="http://schemas.microsoft.com/office/drawing/2014/main" id="{51A01047-632B-4F57-9CDB-AA680D5BBB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5">
            <a:extLst>
              <a:ext uri="{FF2B5EF4-FFF2-40B4-BE49-F238E27FC236}">
                <a16:creationId xmlns:a16="http://schemas.microsoft.com/office/drawing/2014/main" id="{6D7753FE-7408-46D8-999A-0B0C34EA8C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8700" y="1028700"/>
            <a:ext cx="4038600" cy="4841072"/>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58000"/>
              <a:gd name="connsiteX1" fmla="*/ 6096000 w 6096000"/>
              <a:gd name="connsiteY1" fmla="*/ 0 h 6858000"/>
              <a:gd name="connsiteX2" fmla="*/ 6096000 w 6096000"/>
              <a:gd name="connsiteY2" fmla="*/ 6858000 h 6858000"/>
              <a:gd name="connsiteX3" fmla="*/ 3058886 w 6096000"/>
              <a:gd name="connsiteY3" fmla="*/ 6858000 h 6858000"/>
              <a:gd name="connsiteX4" fmla="*/ 0 w 6096000"/>
              <a:gd name="connsiteY4" fmla="*/ 6858000 h 6858000"/>
              <a:gd name="connsiteX5" fmla="*/ 0 w 6096000"/>
              <a:gd name="connsiteY5" fmla="*/ 0 h 6858000"/>
              <a:gd name="connsiteX0" fmla="*/ 0 w 6096000"/>
              <a:gd name="connsiteY0" fmla="*/ 0 h 6858000"/>
              <a:gd name="connsiteX1" fmla="*/ 6096000 w 6096000"/>
              <a:gd name="connsiteY1" fmla="*/ 0 h 6858000"/>
              <a:gd name="connsiteX2" fmla="*/ 6096000 w 6096000"/>
              <a:gd name="connsiteY2" fmla="*/ 6858000 h 6858000"/>
              <a:gd name="connsiteX3" fmla="*/ 3037115 w 6096000"/>
              <a:gd name="connsiteY3" fmla="*/ 5889172 h 6858000"/>
              <a:gd name="connsiteX4" fmla="*/ 0 w 6096000"/>
              <a:gd name="connsiteY4" fmla="*/ 6858000 h 6858000"/>
              <a:gd name="connsiteX5" fmla="*/ 0 w 6096000"/>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858000">
                <a:moveTo>
                  <a:pt x="0" y="0"/>
                </a:moveTo>
                <a:lnTo>
                  <a:pt x="6096000" y="0"/>
                </a:lnTo>
                <a:lnTo>
                  <a:pt x="6096000" y="6858000"/>
                </a:lnTo>
                <a:lnTo>
                  <a:pt x="3037115" y="5889172"/>
                </a:lnTo>
                <a:lnTo>
                  <a:pt x="0" y="6858000"/>
                </a:lnTo>
                <a:lnTo>
                  <a:pt x="0"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2" name="Title 1">
            <a:extLst>
              <a:ext uri="{FF2B5EF4-FFF2-40B4-BE49-F238E27FC236}">
                <a16:creationId xmlns:a16="http://schemas.microsoft.com/office/drawing/2014/main" id="{10270AFC-C917-4ADC-9791-C93CD2DAC83E}"/>
              </a:ext>
            </a:extLst>
          </p:cNvPr>
          <p:cNvSpPr>
            <a:spLocks noGrp="1"/>
          </p:cNvSpPr>
          <p:nvPr>
            <p:ph type="title"/>
          </p:nvPr>
        </p:nvSpPr>
        <p:spPr>
          <a:xfrm>
            <a:off x="1424940" y="1653540"/>
            <a:ext cx="3246119" cy="2608006"/>
          </a:xfrm>
        </p:spPr>
        <p:txBody>
          <a:bodyPr anchor="ctr">
            <a:normAutofit/>
          </a:bodyPr>
          <a:lstStyle/>
          <a:p>
            <a:pPr algn="ctr"/>
            <a:r>
              <a:rPr lang="en-GB"/>
              <a:t>Who was Cartimandua?</a:t>
            </a:r>
          </a:p>
        </p:txBody>
      </p:sp>
      <p:grpSp>
        <p:nvGrpSpPr>
          <p:cNvPr id="19" name="Group 12">
            <a:extLst>
              <a:ext uri="{FF2B5EF4-FFF2-40B4-BE49-F238E27FC236}">
                <a16:creationId xmlns:a16="http://schemas.microsoft.com/office/drawing/2014/main" id="{E30DE9CB-4267-487A-915E-5665607E9F3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614258" y="4550150"/>
            <a:ext cx="867485" cy="115439"/>
            <a:chOff x="8910933" y="1861308"/>
            <a:chExt cx="867485" cy="115439"/>
          </a:xfrm>
        </p:grpSpPr>
        <p:sp>
          <p:nvSpPr>
            <p:cNvPr id="14" name="Rectangle 13">
              <a:extLst>
                <a:ext uri="{FF2B5EF4-FFF2-40B4-BE49-F238E27FC236}">
                  <a16:creationId xmlns:a16="http://schemas.microsoft.com/office/drawing/2014/main" id="{E237361B-A61F-4EEA-8554-10DEFF0ABE4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8964825" flipH="1">
              <a:off x="9286956" y="1861308"/>
              <a:ext cx="115439" cy="115439"/>
            </a:xfrm>
            <a:prstGeom prst="rect">
              <a:avLst/>
            </a:prstGeom>
            <a:no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cxnSp>
          <p:nvCxnSpPr>
            <p:cNvPr id="15" name="Straight Connector 14">
              <a:extLst>
                <a:ext uri="{FF2B5EF4-FFF2-40B4-BE49-F238E27FC236}">
                  <a16:creationId xmlns:a16="http://schemas.microsoft.com/office/drawing/2014/main" id="{BBBC8A6A-A883-4F9C-82BA-607223F36CF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426289"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E234343E-05EC-4327-BA72-FD68FF0491B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8910933"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grpSp>
      <p:graphicFrame>
        <p:nvGraphicFramePr>
          <p:cNvPr id="20" name="Content Placeholder 2">
            <a:extLst>
              <a:ext uri="{FF2B5EF4-FFF2-40B4-BE49-F238E27FC236}">
                <a16:creationId xmlns:a16="http://schemas.microsoft.com/office/drawing/2014/main" id="{B88A89AF-D9E9-4F43-973B-3A807761135B}"/>
              </a:ext>
            </a:extLst>
          </p:cNvPr>
          <p:cNvGraphicFramePr>
            <a:graphicFrameLocks noGrp="1"/>
          </p:cNvGraphicFramePr>
          <p:nvPr>
            <p:ph idx="1"/>
            <p:extLst>
              <p:ext uri="{D42A27DB-BD31-4B8C-83A1-F6EECF244321}">
                <p14:modId xmlns:p14="http://schemas.microsoft.com/office/powerpoint/2010/main" val="2891974596"/>
              </p:ext>
            </p:extLst>
          </p:nvPr>
        </p:nvGraphicFramePr>
        <p:xfrm>
          <a:off x="5952683" y="1042449"/>
          <a:ext cx="5210616" cy="47868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09170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0" name="Rectangle 191">
            <a:extLst>
              <a:ext uri="{FF2B5EF4-FFF2-40B4-BE49-F238E27FC236}">
                <a16:creationId xmlns:a16="http://schemas.microsoft.com/office/drawing/2014/main" id="{51A01047-632B-4F57-9CDB-AA680D5BBB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1" name="Rectangle 5">
            <a:extLst>
              <a:ext uri="{FF2B5EF4-FFF2-40B4-BE49-F238E27FC236}">
                <a16:creationId xmlns:a16="http://schemas.microsoft.com/office/drawing/2014/main" id="{48EF695B-E7DE-4164-862A-9CD06DFB0E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87458" y="723900"/>
            <a:ext cx="4580642" cy="5494694"/>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58000"/>
              <a:gd name="connsiteX1" fmla="*/ 6096000 w 6096000"/>
              <a:gd name="connsiteY1" fmla="*/ 0 h 6858000"/>
              <a:gd name="connsiteX2" fmla="*/ 6096000 w 6096000"/>
              <a:gd name="connsiteY2" fmla="*/ 6858000 h 6858000"/>
              <a:gd name="connsiteX3" fmla="*/ 3058886 w 6096000"/>
              <a:gd name="connsiteY3" fmla="*/ 6858000 h 6858000"/>
              <a:gd name="connsiteX4" fmla="*/ 0 w 6096000"/>
              <a:gd name="connsiteY4" fmla="*/ 6858000 h 6858000"/>
              <a:gd name="connsiteX5" fmla="*/ 0 w 6096000"/>
              <a:gd name="connsiteY5" fmla="*/ 0 h 6858000"/>
              <a:gd name="connsiteX0" fmla="*/ 0 w 6096000"/>
              <a:gd name="connsiteY0" fmla="*/ 0 h 6858000"/>
              <a:gd name="connsiteX1" fmla="*/ 6096000 w 6096000"/>
              <a:gd name="connsiteY1" fmla="*/ 0 h 6858000"/>
              <a:gd name="connsiteX2" fmla="*/ 6096000 w 6096000"/>
              <a:gd name="connsiteY2" fmla="*/ 6858000 h 6858000"/>
              <a:gd name="connsiteX3" fmla="*/ 3037115 w 6096000"/>
              <a:gd name="connsiteY3" fmla="*/ 5889172 h 6858000"/>
              <a:gd name="connsiteX4" fmla="*/ 0 w 6096000"/>
              <a:gd name="connsiteY4" fmla="*/ 6858000 h 6858000"/>
              <a:gd name="connsiteX5" fmla="*/ 0 w 6096000"/>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858000">
                <a:moveTo>
                  <a:pt x="0" y="0"/>
                </a:moveTo>
                <a:lnTo>
                  <a:pt x="6096000" y="0"/>
                </a:lnTo>
                <a:lnTo>
                  <a:pt x="6096000" y="6858000"/>
                </a:lnTo>
                <a:lnTo>
                  <a:pt x="3037115" y="5889172"/>
                </a:lnTo>
                <a:lnTo>
                  <a:pt x="0" y="6858000"/>
                </a:lnTo>
                <a:lnTo>
                  <a:pt x="0" y="0"/>
                </a:lnTo>
                <a:close/>
              </a:path>
            </a:pathLst>
          </a:custGeom>
          <a:solidFill>
            <a:schemeClr val="bg2">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014B3B3-AD0F-450F-98CA-7DEB6B259130}"/>
              </a:ext>
            </a:extLst>
          </p:cNvPr>
          <p:cNvSpPr>
            <a:spLocks noGrp="1"/>
          </p:cNvSpPr>
          <p:nvPr>
            <p:ph type="title"/>
          </p:nvPr>
        </p:nvSpPr>
        <p:spPr>
          <a:xfrm>
            <a:off x="7202441" y="1000366"/>
            <a:ext cx="3995397" cy="1239627"/>
          </a:xfrm>
        </p:spPr>
        <p:txBody>
          <a:bodyPr anchor="b">
            <a:normAutofit/>
          </a:bodyPr>
          <a:lstStyle/>
          <a:p>
            <a:pPr algn="ctr"/>
            <a:r>
              <a:rPr lang="en-GB" dirty="0"/>
              <a:t>The </a:t>
            </a:r>
            <a:r>
              <a:rPr lang="en-GB" dirty="0" err="1"/>
              <a:t>Brigantes</a:t>
            </a:r>
            <a:endParaRPr lang="en-GB" dirty="0"/>
          </a:p>
        </p:txBody>
      </p:sp>
      <p:sp>
        <p:nvSpPr>
          <p:cNvPr id="3" name="Content Placeholder 2">
            <a:extLst>
              <a:ext uri="{FF2B5EF4-FFF2-40B4-BE49-F238E27FC236}">
                <a16:creationId xmlns:a16="http://schemas.microsoft.com/office/drawing/2014/main" id="{05355823-2866-4BA1-9CD9-DCFEF2171A9C}"/>
              </a:ext>
            </a:extLst>
          </p:cNvPr>
          <p:cNvSpPr>
            <a:spLocks noGrp="1"/>
          </p:cNvSpPr>
          <p:nvPr>
            <p:ph idx="1"/>
          </p:nvPr>
        </p:nvSpPr>
        <p:spPr>
          <a:xfrm>
            <a:off x="7202441" y="2884395"/>
            <a:ext cx="4096036" cy="2469140"/>
          </a:xfrm>
        </p:spPr>
        <p:txBody>
          <a:bodyPr>
            <a:normAutofit fontScale="85000" lnSpcReduction="10000"/>
          </a:bodyPr>
          <a:lstStyle/>
          <a:p>
            <a:pPr marL="342900" indent="-342900" algn="ctr">
              <a:lnSpc>
                <a:spcPct val="100000"/>
              </a:lnSpc>
              <a:buFont typeface="Arial" panose="020B0604020202020204" pitchFamily="34" charset="0"/>
              <a:buChar char="•"/>
            </a:pPr>
            <a:r>
              <a:rPr lang="en-GB" sz="1400" dirty="0"/>
              <a:t>A large tribe or a coalition of smaller tribes, who occupied and controlled a large part of northern England.</a:t>
            </a:r>
          </a:p>
          <a:p>
            <a:pPr marL="342900" indent="-342900" algn="ctr">
              <a:lnSpc>
                <a:spcPct val="100000"/>
              </a:lnSpc>
              <a:buFont typeface="Arial" panose="020B0604020202020204" pitchFamily="34" charset="0"/>
              <a:buChar char="•"/>
            </a:pPr>
            <a:r>
              <a:rPr lang="en-GB" sz="1400" dirty="0"/>
              <a:t>Seneca mentions the </a:t>
            </a:r>
            <a:r>
              <a:rPr lang="en-GB" sz="1400" dirty="0" err="1"/>
              <a:t>Brigantes</a:t>
            </a:r>
            <a:r>
              <a:rPr lang="en-GB" sz="1400" dirty="0"/>
              <a:t> as carrying dark blue shields</a:t>
            </a:r>
            <a:r>
              <a:rPr lang="en-GB" sz="1600" dirty="0"/>
              <a:t> “</a:t>
            </a:r>
            <a:r>
              <a:rPr lang="en-GB" sz="1400" b="0" i="1" dirty="0" err="1">
                <a:solidFill>
                  <a:srgbClr val="333333"/>
                </a:solidFill>
                <a:effectLst/>
              </a:rPr>
              <a:t>caeruleos</a:t>
            </a:r>
            <a:r>
              <a:rPr lang="en-GB" sz="1400" b="0" i="1" dirty="0">
                <a:solidFill>
                  <a:srgbClr val="333333"/>
                </a:solidFill>
                <a:effectLst/>
              </a:rPr>
              <a:t> scuta </a:t>
            </a:r>
            <a:r>
              <a:rPr lang="en-GB" sz="1400" b="0" i="1" dirty="0" err="1">
                <a:solidFill>
                  <a:srgbClr val="333333"/>
                </a:solidFill>
                <a:effectLst/>
              </a:rPr>
              <a:t>Brigantas</a:t>
            </a:r>
            <a:r>
              <a:rPr lang="en-GB" sz="1400" b="0" i="0" dirty="0">
                <a:solidFill>
                  <a:srgbClr val="333333"/>
                </a:solidFill>
                <a:effectLst/>
              </a:rPr>
              <a:t>” Seneca </a:t>
            </a:r>
            <a:r>
              <a:rPr lang="en-GB" sz="1400" b="0" i="1" dirty="0" err="1">
                <a:solidFill>
                  <a:srgbClr val="333333"/>
                </a:solidFill>
                <a:effectLst/>
              </a:rPr>
              <a:t>Apocolocyntosis</a:t>
            </a:r>
            <a:r>
              <a:rPr lang="en-GB" sz="1400" b="0" i="1" dirty="0">
                <a:solidFill>
                  <a:srgbClr val="333333"/>
                </a:solidFill>
                <a:effectLst/>
              </a:rPr>
              <a:t>,</a:t>
            </a:r>
            <a:r>
              <a:rPr lang="en-GB" sz="1400" b="0" i="0" dirty="0">
                <a:solidFill>
                  <a:srgbClr val="333333"/>
                </a:solidFill>
                <a:effectLst/>
              </a:rPr>
              <a:t> 12.</a:t>
            </a:r>
          </a:p>
          <a:p>
            <a:pPr marL="342900" indent="-342900" algn="ctr">
              <a:lnSpc>
                <a:spcPct val="100000"/>
              </a:lnSpc>
              <a:buFont typeface="Arial" panose="020B0604020202020204" pitchFamily="34" charset="0"/>
              <a:buChar char="•"/>
            </a:pPr>
            <a:r>
              <a:rPr lang="en-GB" sz="1400" dirty="0"/>
              <a:t>Likely to have been named after </a:t>
            </a:r>
            <a:r>
              <a:rPr lang="en-GB" sz="1400" dirty="0" err="1"/>
              <a:t>Brigantia</a:t>
            </a:r>
            <a:r>
              <a:rPr lang="en-GB" sz="1400" dirty="0"/>
              <a:t> - a female native deity – the personification of the tribe. </a:t>
            </a:r>
          </a:p>
          <a:p>
            <a:pPr marL="342900" indent="-342900" algn="ctr">
              <a:lnSpc>
                <a:spcPct val="100000"/>
              </a:lnSpc>
              <a:buFont typeface="Arial" panose="020B0604020202020204" pitchFamily="34" charset="0"/>
              <a:buChar char="•"/>
            </a:pPr>
            <a:r>
              <a:rPr lang="en-GB" sz="1400" dirty="0"/>
              <a:t>Several altars attest to her worship, by native British, Gallic and Roman people.</a:t>
            </a:r>
          </a:p>
          <a:p>
            <a:pPr marL="342900" indent="-342900" algn="ctr">
              <a:lnSpc>
                <a:spcPct val="100000"/>
              </a:lnSpc>
              <a:buFont typeface="Arial" panose="020B0604020202020204" pitchFamily="34" charset="0"/>
              <a:buChar char="•"/>
            </a:pPr>
            <a:r>
              <a:rPr lang="en-GB" sz="1400" dirty="0" err="1"/>
              <a:t>Iconographically</a:t>
            </a:r>
            <a:r>
              <a:rPr lang="en-GB" sz="1400" dirty="0"/>
              <a:t> </a:t>
            </a:r>
            <a:r>
              <a:rPr lang="en-GB" sz="1400" dirty="0" err="1"/>
              <a:t>Brigantia</a:t>
            </a:r>
            <a:r>
              <a:rPr lang="en-GB" sz="1400" dirty="0"/>
              <a:t> is represented similarly to Minerva and Victory.</a:t>
            </a:r>
          </a:p>
          <a:p>
            <a:pPr algn="ctr">
              <a:lnSpc>
                <a:spcPct val="100000"/>
              </a:lnSpc>
            </a:pPr>
            <a:endParaRPr lang="en-GB" sz="1400" dirty="0"/>
          </a:p>
        </p:txBody>
      </p:sp>
      <p:grpSp>
        <p:nvGrpSpPr>
          <p:cNvPr id="1032" name="Group 193">
            <a:extLst>
              <a:ext uri="{FF2B5EF4-FFF2-40B4-BE49-F238E27FC236}">
                <a16:creationId xmlns:a16="http://schemas.microsoft.com/office/drawing/2014/main" id="{D5ADB088-C125-457F-9C61-DFE21DCEF4A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744037" y="2543656"/>
            <a:ext cx="867485" cy="115439"/>
            <a:chOff x="8910933" y="1861308"/>
            <a:chExt cx="867485" cy="115439"/>
          </a:xfrm>
        </p:grpSpPr>
        <p:sp>
          <p:nvSpPr>
            <p:cNvPr id="1033" name="Rectangle 194">
              <a:extLst>
                <a:ext uri="{FF2B5EF4-FFF2-40B4-BE49-F238E27FC236}">
                  <a16:creationId xmlns:a16="http://schemas.microsoft.com/office/drawing/2014/main" id="{6DE177E3-7A50-4A27-B466-79375BA19D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8964825" flipH="1">
              <a:off x="9286956" y="1861308"/>
              <a:ext cx="115439" cy="115439"/>
            </a:xfrm>
            <a:prstGeom prst="rect">
              <a:avLst/>
            </a:prstGeom>
            <a:no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6" name="Straight Connector 195">
              <a:extLst>
                <a:ext uri="{FF2B5EF4-FFF2-40B4-BE49-F238E27FC236}">
                  <a16:creationId xmlns:a16="http://schemas.microsoft.com/office/drawing/2014/main" id="{6F53D207-3550-41FA-BBC0-A5220E7346D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426289"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a:extLst>
                <a:ext uri="{FF2B5EF4-FFF2-40B4-BE49-F238E27FC236}">
                  <a16:creationId xmlns:a16="http://schemas.microsoft.com/office/drawing/2014/main" id="{6EF5A581-4EC8-4E1B-BF64-8A1FE8530F2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8910933"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026" name="Picture 2">
            <a:extLst>
              <a:ext uri="{FF2B5EF4-FFF2-40B4-BE49-F238E27FC236}">
                <a16:creationId xmlns:a16="http://schemas.microsoft.com/office/drawing/2014/main" id="{67DB891D-B0B3-4419-9698-76E6E365AFA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504" r="-1" b="-1"/>
          <a:stretch/>
        </p:blipFill>
        <p:spPr bwMode="auto">
          <a:xfrm>
            <a:off x="20" y="-15296"/>
            <a:ext cx="6098067" cy="6873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2704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7B22176A-41DB-4D9A-9B6F-F2296F1ED1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774A8DF5-445E-49C5-B10A-8DF5FEFBCC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A4E38D9-EFB8-40B5-B42B-514FBF1803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0920" y="157606"/>
            <a:ext cx="11870161" cy="65427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45FEE26-C14D-416B-96E0-1B5D9744B6C0}"/>
              </a:ext>
            </a:extLst>
          </p:cNvPr>
          <p:cNvSpPr>
            <a:spLocks noGrp="1"/>
          </p:cNvSpPr>
          <p:nvPr>
            <p:ph type="title"/>
          </p:nvPr>
        </p:nvSpPr>
        <p:spPr>
          <a:xfrm>
            <a:off x="1028701" y="963919"/>
            <a:ext cx="10134600" cy="1036994"/>
          </a:xfrm>
        </p:spPr>
        <p:txBody>
          <a:bodyPr anchor="b">
            <a:normAutofit/>
          </a:bodyPr>
          <a:lstStyle/>
          <a:p>
            <a:pPr algn="ctr"/>
            <a:r>
              <a:rPr lang="en-GB" dirty="0"/>
              <a:t>Literary Sources for Cartimandua</a:t>
            </a:r>
          </a:p>
        </p:txBody>
      </p:sp>
      <p:grpSp>
        <p:nvGrpSpPr>
          <p:cNvPr id="27" name="Group 26">
            <a:extLst>
              <a:ext uri="{FF2B5EF4-FFF2-40B4-BE49-F238E27FC236}">
                <a16:creationId xmlns:a16="http://schemas.microsoft.com/office/drawing/2014/main" id="{D87FFE71-34DC-4C53-AE0F-6B141D081D0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662257" y="2169459"/>
            <a:ext cx="867485" cy="115439"/>
            <a:chOff x="8910933" y="1861308"/>
            <a:chExt cx="867485" cy="115439"/>
          </a:xfrm>
        </p:grpSpPr>
        <p:sp>
          <p:nvSpPr>
            <p:cNvPr id="28" name="Rectangle 27">
              <a:extLst>
                <a:ext uri="{FF2B5EF4-FFF2-40B4-BE49-F238E27FC236}">
                  <a16:creationId xmlns:a16="http://schemas.microsoft.com/office/drawing/2014/main" id="{37DF92F1-0E20-46AC-BB8F-F66926B40C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8964825" flipH="1">
              <a:off x="9286956" y="1861308"/>
              <a:ext cx="115439" cy="115439"/>
            </a:xfrm>
            <a:prstGeom prst="rect">
              <a:avLst/>
            </a:prstGeom>
            <a:no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ffectLst>
                  <a:outerShdw blurRad="38100" dist="38100" dir="2700000" algn="tl">
                    <a:srgbClr val="000000">
                      <a:alpha val="43137"/>
                    </a:srgbClr>
                  </a:outerShdw>
                </a:effectLst>
              </a:endParaRPr>
            </a:p>
          </p:txBody>
        </p:sp>
        <p:cxnSp>
          <p:nvCxnSpPr>
            <p:cNvPr id="29" name="Straight Connector 28">
              <a:extLst>
                <a:ext uri="{FF2B5EF4-FFF2-40B4-BE49-F238E27FC236}">
                  <a16:creationId xmlns:a16="http://schemas.microsoft.com/office/drawing/2014/main" id="{FFA14CB4-8459-4D23-B4FF-8F9868E3FC9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426289"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A0C763F-37C4-4E00-AEB2-8867F4AA2574}"/>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8910933"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grpSp>
      <p:graphicFrame>
        <p:nvGraphicFramePr>
          <p:cNvPr id="17" name="Content Placeholder 2">
            <a:extLst>
              <a:ext uri="{FF2B5EF4-FFF2-40B4-BE49-F238E27FC236}">
                <a16:creationId xmlns:a16="http://schemas.microsoft.com/office/drawing/2014/main" id="{2C48BB30-F5EB-4AAB-AB12-E35FC140B7F9}"/>
              </a:ext>
            </a:extLst>
          </p:cNvPr>
          <p:cNvGraphicFramePr>
            <a:graphicFrameLocks noGrp="1"/>
          </p:cNvGraphicFramePr>
          <p:nvPr>
            <p:ph idx="1"/>
            <p:extLst>
              <p:ext uri="{D42A27DB-BD31-4B8C-83A1-F6EECF244321}">
                <p14:modId xmlns:p14="http://schemas.microsoft.com/office/powerpoint/2010/main" val="183914113"/>
              </p:ext>
            </p:extLst>
          </p:nvPr>
        </p:nvGraphicFramePr>
        <p:xfrm>
          <a:off x="1028700" y="2749258"/>
          <a:ext cx="10134600" cy="33381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96565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Freeform: Shape 22">
            <a:extLst>
              <a:ext uri="{FF2B5EF4-FFF2-40B4-BE49-F238E27FC236}">
                <a16:creationId xmlns:a16="http://schemas.microsoft.com/office/drawing/2014/main" id="{9EB54D17-3792-403D-9127-495845021D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custGeom>
            <a:avLst/>
            <a:gdLst>
              <a:gd name="connsiteX0" fmla="*/ 160920 w 12192000"/>
              <a:gd name="connsiteY0" fmla="*/ 157606 h 6858000"/>
              <a:gd name="connsiteX1" fmla="*/ 160920 w 12192000"/>
              <a:gd name="connsiteY1" fmla="*/ 6700394 h 6858000"/>
              <a:gd name="connsiteX2" fmla="*/ 12031081 w 12192000"/>
              <a:gd name="connsiteY2" fmla="*/ 6700394 h 6858000"/>
              <a:gd name="connsiteX3" fmla="*/ 12031081 w 12192000"/>
              <a:gd name="connsiteY3" fmla="*/ 157606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35" name="Rectangle 24">
            <a:extLst>
              <a:ext uri="{FF2B5EF4-FFF2-40B4-BE49-F238E27FC236}">
                <a16:creationId xmlns:a16="http://schemas.microsoft.com/office/drawing/2014/main" id="{05FB7726-C6A8-44D0-B179-A65DE454D8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64F674E-4419-40C6-9F96-3C259C3CF3D8}"/>
              </a:ext>
            </a:extLst>
          </p:cNvPr>
          <p:cNvSpPr>
            <a:spLocks noGrp="1"/>
          </p:cNvSpPr>
          <p:nvPr>
            <p:ph type="title"/>
          </p:nvPr>
        </p:nvSpPr>
        <p:spPr>
          <a:xfrm>
            <a:off x="1028701" y="963919"/>
            <a:ext cx="10134600" cy="1036994"/>
          </a:xfrm>
        </p:spPr>
        <p:txBody>
          <a:bodyPr anchor="b">
            <a:normAutofit/>
          </a:bodyPr>
          <a:lstStyle/>
          <a:p>
            <a:pPr algn="ctr"/>
            <a:r>
              <a:rPr lang="en-GB" dirty="0"/>
              <a:t>What does Tacitus tell us?</a:t>
            </a:r>
          </a:p>
        </p:txBody>
      </p:sp>
      <p:graphicFrame>
        <p:nvGraphicFramePr>
          <p:cNvPr id="5" name="Content Placeholder 2">
            <a:extLst>
              <a:ext uri="{FF2B5EF4-FFF2-40B4-BE49-F238E27FC236}">
                <a16:creationId xmlns:a16="http://schemas.microsoft.com/office/drawing/2014/main" id="{D9211C52-FED6-4AF8-90F1-28E7C3E600CD}"/>
              </a:ext>
            </a:extLst>
          </p:cNvPr>
          <p:cNvGraphicFramePr>
            <a:graphicFrameLocks noGrp="1"/>
          </p:cNvGraphicFramePr>
          <p:nvPr>
            <p:ph idx="1"/>
            <p:extLst>
              <p:ext uri="{D42A27DB-BD31-4B8C-83A1-F6EECF244321}">
                <p14:modId xmlns:p14="http://schemas.microsoft.com/office/powerpoint/2010/main" val="530455340"/>
              </p:ext>
            </p:extLst>
          </p:nvPr>
        </p:nvGraphicFramePr>
        <p:xfrm>
          <a:off x="1028700" y="2749258"/>
          <a:ext cx="10134600" cy="33381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228160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00F235-4394-47A8-8DB2-9B46304BD17B}"/>
              </a:ext>
            </a:extLst>
          </p:cNvPr>
          <p:cNvSpPr>
            <a:spLocks noGrp="1"/>
          </p:cNvSpPr>
          <p:nvPr>
            <p:ph type="title"/>
          </p:nvPr>
        </p:nvSpPr>
        <p:spPr/>
        <p:txBody>
          <a:bodyPr/>
          <a:lstStyle/>
          <a:p>
            <a:r>
              <a:rPr lang="en-GB" dirty="0"/>
              <a:t>Tacitus </a:t>
            </a:r>
            <a:r>
              <a:rPr lang="en-GB" i="1" dirty="0"/>
              <a:t>Histories, </a:t>
            </a:r>
            <a:r>
              <a:rPr lang="en-GB" dirty="0"/>
              <a:t>3.45</a:t>
            </a:r>
          </a:p>
        </p:txBody>
      </p:sp>
      <p:sp>
        <p:nvSpPr>
          <p:cNvPr id="3" name="Content Placeholder 2">
            <a:extLst>
              <a:ext uri="{FF2B5EF4-FFF2-40B4-BE49-F238E27FC236}">
                <a16:creationId xmlns:a16="http://schemas.microsoft.com/office/drawing/2014/main" id="{A59178D3-FC05-4B17-8272-1B668ECA063F}"/>
              </a:ext>
            </a:extLst>
          </p:cNvPr>
          <p:cNvSpPr>
            <a:spLocks noGrp="1"/>
          </p:cNvSpPr>
          <p:nvPr>
            <p:ph idx="1"/>
          </p:nvPr>
        </p:nvSpPr>
        <p:spPr/>
        <p:txBody>
          <a:bodyPr>
            <a:normAutofit fontScale="92500"/>
          </a:bodyPr>
          <a:lstStyle/>
          <a:p>
            <a:r>
              <a:rPr lang="en-GB" b="0" i="0" dirty="0">
                <a:solidFill>
                  <a:srgbClr val="333333"/>
                </a:solidFill>
                <a:effectLst/>
                <a:latin typeface="zephtextregular"/>
              </a:rPr>
              <a:t>“…Queen Cartimandua. She was ruler over the Brigantes, having the influence that belongs to high birth, and she had later strengthened her power when she was credited with having captured King Caratacus by treachery and so furnished an adornment for the triumph of Claudius Caesar. From this came her wealth and the wanton spirit which success breeds. She grew to despise her husband Venutius, and took as her consort his squire Vellocatus, whom she admitted to share the throne with her. Her house was at once shaken by this scandalous act. Her husband was favoured by the sentiments of all the citizens; the adulterer was supported by the queen’s passion for him and by her savage spirit. So Venutius, calling in aid from outside and at the same time assisted by a revolt of the Brigantes themselves, put Cartimandua into an extremely dangerous position. Then she asked the Romans for protection, and in fact some companies of our foot and horse, after meeting with indifferent success in a number of engagements, finally succeeded in rescuing the queen from danger. The throne was left to Venutius; the war to us.”</a:t>
            </a:r>
            <a:endParaRPr lang="en-GB" dirty="0"/>
          </a:p>
        </p:txBody>
      </p:sp>
      <p:sp>
        <p:nvSpPr>
          <p:cNvPr id="4" name="TextBox 3">
            <a:extLst>
              <a:ext uri="{FF2B5EF4-FFF2-40B4-BE49-F238E27FC236}">
                <a16:creationId xmlns:a16="http://schemas.microsoft.com/office/drawing/2014/main" id="{3BCA4B05-5F6F-42D2-BA3A-61A59E91DE4D}"/>
              </a:ext>
            </a:extLst>
          </p:cNvPr>
          <p:cNvSpPr txBox="1"/>
          <p:nvPr/>
        </p:nvSpPr>
        <p:spPr>
          <a:xfrm>
            <a:off x="9607464" y="5792691"/>
            <a:ext cx="2124941" cy="338554"/>
          </a:xfrm>
          <a:prstGeom prst="rect">
            <a:avLst/>
          </a:prstGeom>
          <a:noFill/>
        </p:spPr>
        <p:txBody>
          <a:bodyPr wrap="none" rtlCol="0">
            <a:spAutoFit/>
          </a:bodyPr>
          <a:lstStyle/>
          <a:p>
            <a:r>
              <a:rPr lang="en-GB" sz="1600" dirty="0"/>
              <a:t>(Translation from Loeb)</a:t>
            </a:r>
          </a:p>
        </p:txBody>
      </p:sp>
    </p:spTree>
    <p:extLst>
      <p:ext uri="{BB962C8B-B14F-4D97-AF65-F5344CB8AC3E}">
        <p14:creationId xmlns:p14="http://schemas.microsoft.com/office/powerpoint/2010/main" val="25376533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2" name="Rectangle 134">
            <a:extLst>
              <a:ext uri="{FF2B5EF4-FFF2-40B4-BE49-F238E27FC236}">
                <a16:creationId xmlns:a16="http://schemas.microsoft.com/office/drawing/2014/main" id="{9D3B3C7E-BC2D-4436-8B03-AC421FA667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0920" y="157606"/>
            <a:ext cx="11870161" cy="65427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53" name="Group 136">
            <a:extLst>
              <a:ext uri="{FF2B5EF4-FFF2-40B4-BE49-F238E27FC236}">
                <a16:creationId xmlns:a16="http://schemas.microsoft.com/office/drawing/2014/main" id="{79B5D0C1-066E-4C02-A6B8-59FAE4A197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662258" y="4240546"/>
            <a:ext cx="867485" cy="115439"/>
            <a:chOff x="8910933" y="1861308"/>
            <a:chExt cx="867485" cy="115439"/>
          </a:xfrm>
        </p:grpSpPr>
        <p:sp>
          <p:nvSpPr>
            <p:cNvPr id="2054" name="Rectangle 137">
              <a:extLst>
                <a:ext uri="{FF2B5EF4-FFF2-40B4-BE49-F238E27FC236}">
                  <a16:creationId xmlns:a16="http://schemas.microsoft.com/office/drawing/2014/main" id="{D4386904-AFDC-449E-8D1B-906B305EBDA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8964825" flipH="1">
              <a:off x="9286956" y="1861308"/>
              <a:ext cx="115439" cy="115439"/>
            </a:xfrm>
            <a:prstGeom prst="rect">
              <a:avLst/>
            </a:prstGeom>
            <a:no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ffectLst>
                  <a:outerShdw blurRad="38100" dist="38100" dir="2700000" algn="tl">
                    <a:srgbClr val="000000">
                      <a:alpha val="43137"/>
                    </a:srgbClr>
                  </a:outerShdw>
                </a:effectLst>
              </a:endParaRPr>
            </a:p>
          </p:txBody>
        </p:sp>
        <p:cxnSp>
          <p:nvCxnSpPr>
            <p:cNvPr id="139" name="Straight Connector 138">
              <a:extLst>
                <a:ext uri="{FF2B5EF4-FFF2-40B4-BE49-F238E27FC236}">
                  <a16:creationId xmlns:a16="http://schemas.microsoft.com/office/drawing/2014/main" id="{F70778F2-11E8-428C-8324-479CA9D6FE9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426289"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4A0BE89E-CB2D-48BA-A8D2-533FAAAA725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8910933"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grpSp>
      <p:sp useBgFill="1">
        <p:nvSpPr>
          <p:cNvPr id="2055" name="Rectangle 141">
            <a:extLst>
              <a:ext uri="{FF2B5EF4-FFF2-40B4-BE49-F238E27FC236}">
                <a16:creationId xmlns:a16="http://schemas.microsoft.com/office/drawing/2014/main" id="{1AB7CFDD-E67B-4078-9BD0-D09D4200E4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a:extLst>
              <a:ext uri="{FF2B5EF4-FFF2-40B4-BE49-F238E27FC236}">
                <a16:creationId xmlns:a16="http://schemas.microsoft.com/office/drawing/2014/main" id="{99FD9CAB-773B-4ED8-8F25-DEAC28C7167B}"/>
              </a:ext>
            </a:extLst>
          </p:cNvPr>
          <p:cNvPicPr>
            <a:picLocks noChangeAspect="1" noChangeArrowheads="1"/>
          </p:cNvPicPr>
          <p:nvPr/>
        </p:nvPicPr>
        <p:blipFill rotWithShape="1">
          <a:blip r:embed="rId2">
            <a:alphaModFix/>
            <a:extLst>
              <a:ext uri="{28A0092B-C50C-407E-A947-70E740481C1C}">
                <a14:useLocalDpi xmlns:a14="http://schemas.microsoft.com/office/drawing/2010/main" val="0"/>
              </a:ext>
            </a:extLst>
          </a:blip>
          <a:srcRect t="25197" r="-1" b="24600"/>
          <a:stretch/>
        </p:blipFill>
        <p:spPr bwMode="auto">
          <a:xfrm>
            <a:off x="-1" y="10"/>
            <a:ext cx="12192000" cy="6857989"/>
          </a:xfrm>
          <a:prstGeom prst="rect">
            <a:avLst/>
          </a:prstGeom>
          <a:noFill/>
          <a:extLst>
            <a:ext uri="{909E8E84-426E-40DD-AFC4-6F175D3DCCD1}">
              <a14:hiddenFill xmlns:a14="http://schemas.microsoft.com/office/drawing/2010/main">
                <a:solidFill>
                  <a:srgbClr val="FFFFFF"/>
                </a:solidFill>
              </a14:hiddenFill>
            </a:ext>
          </a:extLst>
        </p:spPr>
      </p:pic>
      <p:sp>
        <p:nvSpPr>
          <p:cNvPr id="2056" name="Rectangle 143">
            <a:extLst>
              <a:ext uri="{FF2B5EF4-FFF2-40B4-BE49-F238E27FC236}">
                <a16:creationId xmlns:a16="http://schemas.microsoft.com/office/drawing/2014/main" id="{4DAEF25D-C97E-48E9-B20C-FEFC2EC6E5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473200"/>
            <a:ext cx="12191999" cy="5384800"/>
          </a:xfrm>
          <a:prstGeom prst="rect">
            <a:avLst/>
          </a:prstGeom>
          <a:gradFill flip="none" rotWithShape="1">
            <a:gsLst>
              <a:gs pos="0">
                <a:srgbClr val="000000">
                  <a:alpha val="0"/>
                </a:srgbClr>
              </a:gs>
              <a:gs pos="42000">
                <a:srgbClr val="000000">
                  <a:alpha val="41000"/>
                </a:srgbClr>
              </a:gs>
              <a:gs pos="100000">
                <a:srgbClr val="000000">
                  <a:alpha val="6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3AE4FD-E889-4C0A-A6F3-DA542120CB79}"/>
              </a:ext>
            </a:extLst>
          </p:cNvPr>
          <p:cNvSpPr>
            <a:spLocks noGrp="1"/>
          </p:cNvSpPr>
          <p:nvPr>
            <p:ph type="title"/>
          </p:nvPr>
        </p:nvSpPr>
        <p:spPr>
          <a:xfrm>
            <a:off x="2455401" y="1066800"/>
            <a:ext cx="7272408" cy="2646795"/>
          </a:xfrm>
        </p:spPr>
        <p:txBody>
          <a:bodyPr vert="horz" lIns="91440" tIns="45720" rIns="91440" bIns="45720" rtlCol="0" anchor="b">
            <a:normAutofit fontScale="90000"/>
          </a:bodyPr>
          <a:lstStyle/>
          <a:p>
            <a:pPr algn="ctr"/>
            <a:r>
              <a:rPr lang="en-US" sz="2800" kern="1200" cap="all" spc="390" baseline="0" dirty="0">
                <a:solidFill>
                  <a:srgbClr val="FFFFFF"/>
                </a:solidFill>
                <a:latin typeface="+mj-lt"/>
                <a:ea typeface="+mj-ea"/>
                <a:cs typeface="+mj-cs"/>
              </a:rPr>
              <a:t>Discussion: How much can Cartimandua be understood to represent an example of positive interaction between the Romans and native tribes?</a:t>
            </a:r>
          </a:p>
        </p:txBody>
      </p:sp>
      <p:grpSp>
        <p:nvGrpSpPr>
          <p:cNvPr id="2057" name="Group 145">
            <a:extLst>
              <a:ext uri="{FF2B5EF4-FFF2-40B4-BE49-F238E27FC236}">
                <a16:creationId xmlns:a16="http://schemas.microsoft.com/office/drawing/2014/main" id="{91B7537E-7B93-4306-B9DF-4CD583E0AA2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662258" y="4237480"/>
            <a:ext cx="867485" cy="115439"/>
            <a:chOff x="8910933" y="1861308"/>
            <a:chExt cx="867485" cy="115439"/>
          </a:xfrm>
        </p:grpSpPr>
        <p:sp>
          <p:nvSpPr>
            <p:cNvPr id="147" name="Rectangle 146">
              <a:extLst>
                <a:ext uri="{FF2B5EF4-FFF2-40B4-BE49-F238E27FC236}">
                  <a16:creationId xmlns:a16="http://schemas.microsoft.com/office/drawing/2014/main" id="{00AB796C-11E6-468E-9C0D-38940D8E2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8964825" flipH="1">
              <a:off x="9286956" y="1861308"/>
              <a:ext cx="115439" cy="115439"/>
            </a:xfrm>
            <a:prstGeom prst="rect">
              <a:avLst/>
            </a:prstGeom>
            <a:noFill/>
            <a:ln w="158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ffectLst>
                  <a:outerShdw blurRad="38100" dist="38100" dir="2700000" algn="tl">
                    <a:srgbClr val="000000">
                      <a:alpha val="43137"/>
                    </a:srgbClr>
                  </a:outerShdw>
                </a:effectLst>
              </a:endParaRPr>
            </a:p>
          </p:txBody>
        </p:sp>
        <p:cxnSp>
          <p:nvCxnSpPr>
            <p:cNvPr id="2058" name="Straight Connector 147">
              <a:extLst>
                <a:ext uri="{FF2B5EF4-FFF2-40B4-BE49-F238E27FC236}">
                  <a16:creationId xmlns:a16="http://schemas.microsoft.com/office/drawing/2014/main" id="{0FC9ACE4-DF02-4B56-B482-DDAD2EC090F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426289" y="1919027"/>
              <a:ext cx="352129" cy="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059" name="Straight Connector 148">
              <a:extLst>
                <a:ext uri="{FF2B5EF4-FFF2-40B4-BE49-F238E27FC236}">
                  <a16:creationId xmlns:a16="http://schemas.microsoft.com/office/drawing/2014/main" id="{999CC309-9401-4122-8206-A304650EFC7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8910933" y="1919027"/>
              <a:ext cx="352129" cy="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6AEF3286-5274-423D-B575-FAED571BBDFE}"/>
              </a:ext>
            </a:extLst>
          </p:cNvPr>
          <p:cNvSpPr txBox="1"/>
          <p:nvPr/>
        </p:nvSpPr>
        <p:spPr>
          <a:xfrm>
            <a:off x="2317315" y="6538586"/>
            <a:ext cx="7221079" cy="276999"/>
          </a:xfrm>
          <a:prstGeom prst="rect">
            <a:avLst/>
          </a:prstGeom>
          <a:noFill/>
        </p:spPr>
        <p:txBody>
          <a:bodyPr wrap="none" rtlCol="0">
            <a:spAutoFit/>
          </a:bodyPr>
          <a:lstStyle/>
          <a:p>
            <a:r>
              <a:rPr lang="en-GB" sz="1200" i="1" dirty="0">
                <a:solidFill>
                  <a:schemeClr val="bg1"/>
                </a:solidFill>
              </a:rPr>
              <a:t>18</a:t>
            </a:r>
            <a:r>
              <a:rPr lang="en-GB" sz="1200" i="1" baseline="30000" dirty="0">
                <a:solidFill>
                  <a:schemeClr val="bg1"/>
                </a:solidFill>
              </a:rPr>
              <a:t>th</a:t>
            </a:r>
            <a:r>
              <a:rPr lang="en-GB" sz="1200" i="1" dirty="0">
                <a:solidFill>
                  <a:schemeClr val="bg1"/>
                </a:solidFill>
              </a:rPr>
              <a:t> century print depicting Cartimandua handing over Caratacus to </a:t>
            </a:r>
            <a:r>
              <a:rPr lang="en-GB" sz="1200" i="1" dirty="0" err="1">
                <a:solidFill>
                  <a:schemeClr val="bg1"/>
                </a:solidFill>
              </a:rPr>
              <a:t>Ostorius</a:t>
            </a:r>
            <a:r>
              <a:rPr lang="en-GB" sz="1200" i="1" dirty="0">
                <a:solidFill>
                  <a:schemeClr val="bg1"/>
                </a:solidFill>
              </a:rPr>
              <a:t>, British Museum No. </a:t>
            </a:r>
            <a:r>
              <a:rPr lang="en-GB" sz="1200" b="0" i="1" dirty="0">
                <a:solidFill>
                  <a:schemeClr val="bg1"/>
                </a:solidFill>
                <a:effectLst/>
              </a:rPr>
              <a:t>1868,0808.2826</a:t>
            </a:r>
            <a:endParaRPr lang="en-GB" sz="1200" i="1" dirty="0">
              <a:solidFill>
                <a:schemeClr val="bg1"/>
              </a:solidFill>
            </a:endParaRPr>
          </a:p>
        </p:txBody>
      </p:sp>
    </p:spTree>
    <p:extLst>
      <p:ext uri="{BB962C8B-B14F-4D97-AF65-F5344CB8AC3E}">
        <p14:creationId xmlns:p14="http://schemas.microsoft.com/office/powerpoint/2010/main" val="23291586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B4854C3-58CC-4A2C-B4CA-926819F0C2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5">
            <a:extLst>
              <a:ext uri="{FF2B5EF4-FFF2-40B4-BE49-F238E27FC236}">
                <a16:creationId xmlns:a16="http://schemas.microsoft.com/office/drawing/2014/main" id="{FA7B9933-15AE-4ACB-B091-21C9F38533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8700" y="1028700"/>
            <a:ext cx="4038600" cy="4841072"/>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58000"/>
              <a:gd name="connsiteX1" fmla="*/ 6096000 w 6096000"/>
              <a:gd name="connsiteY1" fmla="*/ 0 h 6858000"/>
              <a:gd name="connsiteX2" fmla="*/ 6096000 w 6096000"/>
              <a:gd name="connsiteY2" fmla="*/ 6858000 h 6858000"/>
              <a:gd name="connsiteX3" fmla="*/ 3058886 w 6096000"/>
              <a:gd name="connsiteY3" fmla="*/ 6858000 h 6858000"/>
              <a:gd name="connsiteX4" fmla="*/ 0 w 6096000"/>
              <a:gd name="connsiteY4" fmla="*/ 6858000 h 6858000"/>
              <a:gd name="connsiteX5" fmla="*/ 0 w 6096000"/>
              <a:gd name="connsiteY5" fmla="*/ 0 h 6858000"/>
              <a:gd name="connsiteX0" fmla="*/ 0 w 6096000"/>
              <a:gd name="connsiteY0" fmla="*/ 0 h 6858000"/>
              <a:gd name="connsiteX1" fmla="*/ 6096000 w 6096000"/>
              <a:gd name="connsiteY1" fmla="*/ 0 h 6858000"/>
              <a:gd name="connsiteX2" fmla="*/ 6096000 w 6096000"/>
              <a:gd name="connsiteY2" fmla="*/ 6858000 h 6858000"/>
              <a:gd name="connsiteX3" fmla="*/ 3037115 w 6096000"/>
              <a:gd name="connsiteY3" fmla="*/ 5889172 h 6858000"/>
              <a:gd name="connsiteX4" fmla="*/ 0 w 6096000"/>
              <a:gd name="connsiteY4" fmla="*/ 6858000 h 6858000"/>
              <a:gd name="connsiteX5" fmla="*/ 0 w 6096000"/>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858000">
                <a:moveTo>
                  <a:pt x="0" y="0"/>
                </a:moveTo>
                <a:lnTo>
                  <a:pt x="6096000" y="0"/>
                </a:lnTo>
                <a:lnTo>
                  <a:pt x="6096000" y="6858000"/>
                </a:lnTo>
                <a:lnTo>
                  <a:pt x="3037115" y="5889172"/>
                </a:lnTo>
                <a:lnTo>
                  <a:pt x="0" y="6858000"/>
                </a:lnTo>
                <a:lnTo>
                  <a:pt x="0"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DE57BB50-0A5D-4AD7-87AB-5904B788BC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614258" y="4550150"/>
            <a:ext cx="867485" cy="115439"/>
            <a:chOff x="8910933" y="1861308"/>
            <a:chExt cx="867485" cy="115439"/>
          </a:xfrm>
        </p:grpSpPr>
        <p:sp>
          <p:nvSpPr>
            <p:cNvPr id="20" name="Rectangle 12">
              <a:extLst>
                <a:ext uri="{FF2B5EF4-FFF2-40B4-BE49-F238E27FC236}">
                  <a16:creationId xmlns:a16="http://schemas.microsoft.com/office/drawing/2014/main" id="{1CD5E7CE-8430-4ED8-87F2-AF5C660CF2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8964825" flipH="1">
              <a:off x="9286956" y="1861308"/>
              <a:ext cx="115439" cy="115439"/>
            </a:xfrm>
            <a:prstGeom prst="rect">
              <a:avLst/>
            </a:prstGeom>
            <a:no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D4A1AC28-5B9C-4D41-95E9-675EDF3F4BF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426289"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 name="Straight Connector 14">
              <a:extLst>
                <a:ext uri="{FF2B5EF4-FFF2-40B4-BE49-F238E27FC236}">
                  <a16:creationId xmlns:a16="http://schemas.microsoft.com/office/drawing/2014/main" id="{5E446F29-8D76-46EF-B0AF-41066F65AA7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8910933"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95EB092C-EA76-4D7F-BD5F-48848051D85E}"/>
              </a:ext>
            </a:extLst>
          </p:cNvPr>
          <p:cNvSpPr>
            <a:spLocks noGrp="1"/>
          </p:cNvSpPr>
          <p:nvPr>
            <p:ph type="title"/>
          </p:nvPr>
        </p:nvSpPr>
        <p:spPr>
          <a:xfrm>
            <a:off x="1411357" y="1351429"/>
            <a:ext cx="3369365" cy="2871320"/>
          </a:xfrm>
        </p:spPr>
        <p:txBody>
          <a:bodyPr anchor="ctr">
            <a:normAutofit/>
          </a:bodyPr>
          <a:lstStyle/>
          <a:p>
            <a:pPr algn="ctr"/>
            <a:r>
              <a:rPr lang="en-GB"/>
              <a:t>Cartimandua’s characterisation by Tacitus</a:t>
            </a:r>
          </a:p>
        </p:txBody>
      </p:sp>
      <p:sp>
        <p:nvSpPr>
          <p:cNvPr id="22" name="Content Placeholder 2">
            <a:extLst>
              <a:ext uri="{FF2B5EF4-FFF2-40B4-BE49-F238E27FC236}">
                <a16:creationId xmlns:a16="http://schemas.microsoft.com/office/drawing/2014/main" id="{02C404A2-56D6-4881-99C4-68AA67D20BA1}"/>
              </a:ext>
            </a:extLst>
          </p:cNvPr>
          <p:cNvSpPr>
            <a:spLocks noGrp="1"/>
          </p:cNvSpPr>
          <p:nvPr>
            <p:ph idx="1"/>
          </p:nvPr>
        </p:nvSpPr>
        <p:spPr>
          <a:xfrm>
            <a:off x="6389825" y="723900"/>
            <a:ext cx="4735375" cy="5410200"/>
          </a:xfrm>
        </p:spPr>
        <p:txBody>
          <a:bodyPr anchor="ctr">
            <a:normAutofit/>
          </a:bodyPr>
          <a:lstStyle/>
          <a:p>
            <a:pPr algn="ctr">
              <a:lnSpc>
                <a:spcPct val="100000"/>
              </a:lnSpc>
            </a:pPr>
            <a:r>
              <a:rPr lang="en-GB"/>
              <a:t>Relationship with the Romans is a positive one, however,  Tacitus does undermine her character and question her morality by highlighting the following:</a:t>
            </a:r>
          </a:p>
          <a:p>
            <a:pPr marL="342900" indent="-342900" algn="ctr">
              <a:lnSpc>
                <a:spcPct val="100000"/>
              </a:lnSpc>
              <a:buFont typeface="Arial" panose="020B0604020202020204" pitchFamily="34" charset="0"/>
              <a:buChar char="•"/>
            </a:pPr>
            <a:r>
              <a:rPr lang="en-GB"/>
              <a:t>Treachery.</a:t>
            </a:r>
          </a:p>
          <a:p>
            <a:pPr marL="342900" indent="-342900" algn="ctr">
              <a:lnSpc>
                <a:spcPct val="100000"/>
              </a:lnSpc>
              <a:buFont typeface="Arial" panose="020B0604020202020204" pitchFamily="34" charset="0"/>
              <a:buChar char="•"/>
            </a:pPr>
            <a:r>
              <a:rPr lang="en-GB"/>
              <a:t>Immoral behaviour; unfaithful to Venutius.</a:t>
            </a:r>
          </a:p>
          <a:p>
            <a:pPr marL="342900" indent="-342900" algn="ctr">
              <a:lnSpc>
                <a:spcPct val="100000"/>
              </a:lnSpc>
              <a:buFont typeface="Arial" panose="020B0604020202020204" pitchFamily="34" charset="0"/>
              <a:buChar char="•"/>
            </a:pPr>
            <a:r>
              <a:rPr lang="en-GB"/>
              <a:t>Negative connotations in other words he uses in </a:t>
            </a:r>
            <a:r>
              <a:rPr lang="en-GB" i="1"/>
              <a:t>Histories</a:t>
            </a:r>
            <a:r>
              <a:rPr lang="en-GB"/>
              <a:t> 3.45.</a:t>
            </a:r>
          </a:p>
          <a:p>
            <a:pPr marL="342900" indent="-342900" algn="ctr">
              <a:lnSpc>
                <a:spcPct val="100000"/>
              </a:lnSpc>
              <a:buFont typeface="Arial" panose="020B0604020202020204" pitchFamily="34" charset="0"/>
              <a:buChar char="•"/>
            </a:pPr>
            <a:r>
              <a:rPr lang="en-GB"/>
              <a:t>Why does he characterise her this way?</a:t>
            </a:r>
          </a:p>
          <a:p>
            <a:pPr marL="617220" lvl="1" indent="-342900" algn="ctr">
              <a:lnSpc>
                <a:spcPct val="100000"/>
              </a:lnSpc>
            </a:pPr>
            <a:r>
              <a:rPr lang="en-GB"/>
              <a:t>Cartimandua is non-Roman, “barbarian”.</a:t>
            </a:r>
          </a:p>
          <a:p>
            <a:pPr marL="617220" lvl="1" indent="-342900" algn="ctr">
              <a:lnSpc>
                <a:spcPct val="100000"/>
              </a:lnSpc>
            </a:pPr>
            <a:r>
              <a:rPr lang="en-GB"/>
              <a:t>She is a woman – female rule an alien concept to Roman thought.</a:t>
            </a:r>
          </a:p>
          <a:p>
            <a:pPr marL="617220" lvl="1" indent="-342900" algn="ctr">
              <a:lnSpc>
                <a:spcPct val="100000"/>
              </a:lnSpc>
            </a:pPr>
            <a:r>
              <a:rPr lang="en-GB"/>
              <a:t>Threat to Roman patriarchal society.</a:t>
            </a:r>
          </a:p>
          <a:p>
            <a:pPr marL="617220" lvl="1" indent="-342900" algn="ctr">
              <a:lnSpc>
                <a:spcPct val="100000"/>
              </a:lnSpc>
            </a:pPr>
            <a:r>
              <a:rPr lang="en-GB"/>
              <a:t>Reflects distrust of women.</a:t>
            </a:r>
          </a:p>
        </p:txBody>
      </p:sp>
    </p:spTree>
    <p:extLst>
      <p:ext uri="{BB962C8B-B14F-4D97-AF65-F5344CB8AC3E}">
        <p14:creationId xmlns:p14="http://schemas.microsoft.com/office/powerpoint/2010/main" val="25661683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8" name="Rectangle 72">
            <a:extLst>
              <a:ext uri="{FF2B5EF4-FFF2-40B4-BE49-F238E27FC236}">
                <a16:creationId xmlns:a16="http://schemas.microsoft.com/office/drawing/2014/main" id="{158E38A4-F699-490C-8D1F-E8AD332D9B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9" name="Rectangle 74">
            <a:extLst>
              <a:ext uri="{FF2B5EF4-FFF2-40B4-BE49-F238E27FC236}">
                <a16:creationId xmlns:a16="http://schemas.microsoft.com/office/drawing/2014/main" id="{939C6AAB-48AC-41A3-95C2-6BF83715DF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0" name="Rectangle 76">
            <a:extLst>
              <a:ext uri="{FF2B5EF4-FFF2-40B4-BE49-F238E27FC236}">
                <a16:creationId xmlns:a16="http://schemas.microsoft.com/office/drawing/2014/main" id="{F6EE861B-7D2F-4B7C-A6E3-5937E81B80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3081" y="157606"/>
            <a:ext cx="11886519" cy="65427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CCD8090-588B-4B59-A45D-4F5DAAECDEC2}"/>
              </a:ext>
            </a:extLst>
          </p:cNvPr>
          <p:cNvSpPr>
            <a:spLocks noGrp="1"/>
          </p:cNvSpPr>
          <p:nvPr>
            <p:ph type="title"/>
          </p:nvPr>
        </p:nvSpPr>
        <p:spPr>
          <a:xfrm>
            <a:off x="1305986" y="723901"/>
            <a:ext cx="6068314" cy="1288884"/>
          </a:xfrm>
        </p:spPr>
        <p:txBody>
          <a:bodyPr anchor="b">
            <a:normAutofit/>
          </a:bodyPr>
          <a:lstStyle/>
          <a:p>
            <a:pPr algn="ctr"/>
            <a:r>
              <a:rPr lang="en-GB" dirty="0"/>
              <a:t>Local tribes and potential interaction </a:t>
            </a:r>
            <a:r>
              <a:rPr lang="en-GB"/>
              <a:t>with Rome</a:t>
            </a:r>
            <a:endParaRPr lang="en-GB" dirty="0"/>
          </a:p>
        </p:txBody>
      </p:sp>
      <p:sp>
        <p:nvSpPr>
          <p:cNvPr id="3" name="Content Placeholder 2">
            <a:extLst>
              <a:ext uri="{FF2B5EF4-FFF2-40B4-BE49-F238E27FC236}">
                <a16:creationId xmlns:a16="http://schemas.microsoft.com/office/drawing/2014/main" id="{708B513E-C278-4912-AA18-C142226A0893}"/>
              </a:ext>
            </a:extLst>
          </p:cNvPr>
          <p:cNvSpPr>
            <a:spLocks noGrp="1"/>
          </p:cNvSpPr>
          <p:nvPr>
            <p:ph idx="1"/>
          </p:nvPr>
        </p:nvSpPr>
        <p:spPr>
          <a:xfrm>
            <a:off x="1520742" y="2732545"/>
            <a:ext cx="6068313" cy="3232826"/>
          </a:xfrm>
        </p:spPr>
        <p:txBody>
          <a:bodyPr anchor="t">
            <a:normAutofit fontScale="92500" lnSpcReduction="20000"/>
          </a:bodyPr>
          <a:lstStyle/>
          <a:p>
            <a:pPr algn="ctr"/>
            <a:r>
              <a:rPr lang="en-GB" dirty="0"/>
              <a:t>The </a:t>
            </a:r>
            <a:r>
              <a:rPr lang="en-GB" dirty="0" err="1"/>
              <a:t>Dobunni</a:t>
            </a:r>
            <a:r>
              <a:rPr lang="en-GB" dirty="0"/>
              <a:t> and </a:t>
            </a:r>
            <a:r>
              <a:rPr lang="en-GB" dirty="0" err="1"/>
              <a:t>Corieltauvi</a:t>
            </a:r>
            <a:r>
              <a:rPr lang="en-GB" dirty="0"/>
              <a:t> likely to have been the inhabitants of the area around Warwickshire and Coventry.</a:t>
            </a:r>
          </a:p>
          <a:p>
            <a:pPr algn="ctr"/>
            <a:r>
              <a:rPr lang="en-GB" dirty="0"/>
              <a:t>They would have lived in Iron-Age settlements such as the one found in 2002 on campus at the University of Warwick.</a:t>
            </a:r>
          </a:p>
          <a:p>
            <a:pPr algn="ctr"/>
            <a:r>
              <a:rPr lang="en-GB" dirty="0"/>
              <a:t>Cassius Dio </a:t>
            </a:r>
            <a:r>
              <a:rPr lang="en-GB" i="1" dirty="0"/>
              <a:t>Roman History </a:t>
            </a:r>
            <a:r>
              <a:rPr lang="en-GB" dirty="0"/>
              <a:t>60.20 refers to the </a:t>
            </a:r>
            <a:r>
              <a:rPr lang="en-GB" dirty="0" err="1"/>
              <a:t>Dobunni</a:t>
            </a:r>
            <a:r>
              <a:rPr lang="en-GB" dirty="0"/>
              <a:t> as being subordinate to the </a:t>
            </a:r>
            <a:r>
              <a:rPr lang="en-GB" dirty="0" err="1"/>
              <a:t>Catuvellauni</a:t>
            </a:r>
            <a:r>
              <a:rPr lang="en-GB" dirty="0"/>
              <a:t>.</a:t>
            </a:r>
          </a:p>
          <a:p>
            <a:pPr algn="ctr"/>
            <a:r>
              <a:rPr lang="en-GB" dirty="0"/>
              <a:t>The </a:t>
            </a:r>
            <a:r>
              <a:rPr lang="en-GB" dirty="0" err="1"/>
              <a:t>Dobunni</a:t>
            </a:r>
            <a:r>
              <a:rPr lang="en-GB" dirty="0"/>
              <a:t> surrendered to the Roman advance of </a:t>
            </a:r>
            <a:r>
              <a:rPr lang="en-GB" dirty="0" err="1"/>
              <a:t>Aulus</a:t>
            </a:r>
            <a:r>
              <a:rPr lang="en-GB" dirty="0"/>
              <a:t> </a:t>
            </a:r>
            <a:r>
              <a:rPr lang="en-GB" dirty="0" err="1"/>
              <a:t>Plautius</a:t>
            </a:r>
            <a:r>
              <a:rPr lang="en-GB" dirty="0"/>
              <a:t> in 43 CE. </a:t>
            </a:r>
          </a:p>
          <a:p>
            <a:pPr algn="ctr"/>
            <a:r>
              <a:rPr lang="en-GB" dirty="0"/>
              <a:t>No evidence for their involvement in uprisings – possible that they had peaceful relations after initial conquest.</a:t>
            </a:r>
          </a:p>
          <a:p>
            <a:pPr algn="ctr"/>
            <a:endParaRPr lang="en-GB" dirty="0"/>
          </a:p>
        </p:txBody>
      </p:sp>
      <p:pic>
        <p:nvPicPr>
          <p:cNvPr id="3074" name="Picture 2" descr="Iron Age Coin - Celtic stater (Dobunni)">
            <a:extLst>
              <a:ext uri="{FF2B5EF4-FFF2-40B4-BE49-F238E27FC236}">
                <a16:creationId xmlns:a16="http://schemas.microsoft.com/office/drawing/2014/main" id="{0A2ACAAE-797B-47FE-93AE-9B49E361210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150" r="2" b="9928"/>
          <a:stretch/>
        </p:blipFill>
        <p:spPr bwMode="auto">
          <a:xfrm>
            <a:off x="8555755" y="1028700"/>
            <a:ext cx="2607545" cy="231872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ron Age Coin - Celtic stater (Dobunni)">
            <a:extLst>
              <a:ext uri="{FF2B5EF4-FFF2-40B4-BE49-F238E27FC236}">
                <a16:creationId xmlns:a16="http://schemas.microsoft.com/office/drawing/2014/main" id="{0F53BD10-F3A5-43E0-BE9E-8C31FA087F6A}"/>
              </a:ext>
            </a:extLst>
          </p:cNvPr>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t="2605" r="2" b="8473"/>
          <a:stretch/>
        </p:blipFill>
        <p:spPr bwMode="auto">
          <a:xfrm>
            <a:off x="8555755" y="3510571"/>
            <a:ext cx="2607545" cy="2318729"/>
          </a:xfrm>
          <a:prstGeom prst="rect">
            <a:avLst/>
          </a:prstGeom>
          <a:noFill/>
          <a:extLst>
            <a:ext uri="{909E8E84-426E-40DD-AFC4-6F175D3DCCD1}">
              <a14:hiddenFill xmlns:a14="http://schemas.microsoft.com/office/drawing/2010/main">
                <a:solidFill>
                  <a:srgbClr val="FFFFFF"/>
                </a:solidFill>
              </a14:hiddenFill>
            </a:ext>
          </a:extLst>
        </p:spPr>
      </p:pic>
      <p:grpSp>
        <p:nvGrpSpPr>
          <p:cNvPr id="3081" name="Group 78">
            <a:extLst>
              <a:ext uri="{FF2B5EF4-FFF2-40B4-BE49-F238E27FC236}">
                <a16:creationId xmlns:a16="http://schemas.microsoft.com/office/drawing/2014/main" id="{073091F1-AA5A-47C6-9502-D5870A72D50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906401" y="2320171"/>
            <a:ext cx="867485" cy="115439"/>
            <a:chOff x="8910933" y="1861308"/>
            <a:chExt cx="867485" cy="115439"/>
          </a:xfrm>
        </p:grpSpPr>
        <p:sp>
          <p:nvSpPr>
            <p:cNvPr id="3082" name="Rectangle 79">
              <a:extLst>
                <a:ext uri="{FF2B5EF4-FFF2-40B4-BE49-F238E27FC236}">
                  <a16:creationId xmlns:a16="http://schemas.microsoft.com/office/drawing/2014/main" id="{8085C4F7-6E91-4DF6-BB01-A46132BC35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8964825" flipH="1">
              <a:off x="9286956" y="1861308"/>
              <a:ext cx="115439" cy="115439"/>
            </a:xfrm>
            <a:prstGeom prst="rect">
              <a:avLst/>
            </a:prstGeom>
            <a:no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ffectLst>
                  <a:outerShdw blurRad="38100" dist="38100" dir="2700000" algn="tl">
                    <a:srgbClr val="000000">
                      <a:alpha val="43137"/>
                    </a:srgbClr>
                  </a:outerShdw>
                </a:effectLst>
              </a:endParaRPr>
            </a:p>
          </p:txBody>
        </p:sp>
        <p:cxnSp>
          <p:nvCxnSpPr>
            <p:cNvPr id="81" name="Straight Connector 80">
              <a:extLst>
                <a:ext uri="{FF2B5EF4-FFF2-40B4-BE49-F238E27FC236}">
                  <a16:creationId xmlns:a16="http://schemas.microsoft.com/office/drawing/2014/main" id="{25476588-B9AD-4662-A085-8E4D91493B3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426289"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BCDB34B3-D348-476E-BE7F-1139370F431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8910933"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 name="TextBox 3">
            <a:extLst>
              <a:ext uri="{FF2B5EF4-FFF2-40B4-BE49-F238E27FC236}">
                <a16:creationId xmlns:a16="http://schemas.microsoft.com/office/drawing/2014/main" id="{E7A7CB26-5045-4E80-A087-94854E747779}"/>
              </a:ext>
            </a:extLst>
          </p:cNvPr>
          <p:cNvSpPr txBox="1"/>
          <p:nvPr/>
        </p:nvSpPr>
        <p:spPr>
          <a:xfrm>
            <a:off x="8234980" y="5829300"/>
            <a:ext cx="3249093" cy="523220"/>
          </a:xfrm>
          <a:prstGeom prst="rect">
            <a:avLst/>
          </a:prstGeom>
          <a:noFill/>
        </p:spPr>
        <p:txBody>
          <a:bodyPr wrap="square" rtlCol="0">
            <a:spAutoFit/>
          </a:bodyPr>
          <a:lstStyle/>
          <a:p>
            <a:pPr algn="ctr"/>
            <a:r>
              <a:rPr lang="en-GB" sz="1400" dirty="0"/>
              <a:t>Gold stater of the </a:t>
            </a:r>
            <a:r>
              <a:rPr lang="en-GB" sz="1400" dirty="0" err="1"/>
              <a:t>Dobunni</a:t>
            </a:r>
            <a:r>
              <a:rPr lang="en-GB" sz="1400" dirty="0"/>
              <a:t>, 10-40 CE, National Museum Wales, Item No. 90.74H</a:t>
            </a:r>
          </a:p>
        </p:txBody>
      </p:sp>
    </p:spTree>
    <p:extLst>
      <p:ext uri="{BB962C8B-B14F-4D97-AF65-F5344CB8AC3E}">
        <p14:creationId xmlns:p14="http://schemas.microsoft.com/office/powerpoint/2010/main" val="2408476857"/>
      </p:ext>
    </p:extLst>
  </p:cSld>
  <p:clrMapOvr>
    <a:masterClrMapping/>
  </p:clrMapOvr>
</p:sld>
</file>

<file path=ppt/theme/theme1.xml><?xml version="1.0" encoding="utf-8"?>
<a:theme xmlns:a="http://schemas.openxmlformats.org/drawingml/2006/main" name="AdornVTI">
  <a:themeElements>
    <a:clrScheme name="AnalogousFromLightSeedRightStep">
      <a:dk1>
        <a:srgbClr val="000000"/>
      </a:dk1>
      <a:lt1>
        <a:srgbClr val="FFFFFF"/>
      </a:lt1>
      <a:dk2>
        <a:srgbClr val="413424"/>
      </a:dk2>
      <a:lt2>
        <a:srgbClr val="E2E8E3"/>
      </a:lt2>
      <a:accent1>
        <a:srgbClr val="C593B9"/>
      </a:accent1>
      <a:accent2>
        <a:srgbClr val="BA7F93"/>
      </a:accent2>
      <a:accent3>
        <a:srgbClr val="C59793"/>
      </a:accent3>
      <a:accent4>
        <a:srgbClr val="BA9C7F"/>
      </a:accent4>
      <a:accent5>
        <a:srgbClr val="A8A57F"/>
      </a:accent5>
      <a:accent6>
        <a:srgbClr val="99AA74"/>
      </a:accent6>
      <a:hlink>
        <a:srgbClr val="568E63"/>
      </a:hlink>
      <a:folHlink>
        <a:srgbClr val="7F7F7F"/>
      </a:folHlink>
    </a:clrScheme>
    <a:fontScheme name="Bembo">
      <a:majorFont>
        <a:latin typeface="Bembo"/>
        <a:ea typeface=""/>
        <a:cs typeface=""/>
      </a:majorFont>
      <a:minorFont>
        <a:latin typeface="Bemb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dornVTI" id="{497E3FA9-5A27-4D12-9D04-917BEF3D1303}" vid="{34192A01-61CA-4566-9818-841C607496F7}"/>
    </a:ext>
  </a:extLst>
</a:theme>
</file>

<file path=docProps/app.xml><?xml version="1.0" encoding="utf-8"?>
<Properties xmlns="http://schemas.openxmlformats.org/officeDocument/2006/extended-properties" xmlns:vt="http://schemas.openxmlformats.org/officeDocument/2006/docPropsVTypes">
  <TotalTime>4441</TotalTime>
  <Words>1277</Words>
  <Application>Microsoft Office PowerPoint</Application>
  <PresentationFormat>Widescreen</PresentationFormat>
  <Paragraphs>74</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Avenir Next LT Pro</vt:lpstr>
      <vt:lpstr>Bembo</vt:lpstr>
      <vt:lpstr>zephtextregular</vt:lpstr>
      <vt:lpstr>AdornVTI</vt:lpstr>
      <vt:lpstr>PowerPoint Presentation</vt:lpstr>
      <vt:lpstr>Who was Cartimandua?</vt:lpstr>
      <vt:lpstr>The Brigantes</vt:lpstr>
      <vt:lpstr>Literary Sources for Cartimandua</vt:lpstr>
      <vt:lpstr>What does Tacitus tell us?</vt:lpstr>
      <vt:lpstr>Tacitus Histories, 3.45</vt:lpstr>
      <vt:lpstr>Discussion: How much can Cartimandua be understood to represent an example of positive interaction between the Romans and native tribes?</vt:lpstr>
      <vt:lpstr>Cartimandua’s characterisation by Tacitus</vt:lpstr>
      <vt:lpstr>Local tribes and potential interaction with Rome</vt:lpstr>
      <vt:lpstr>Bibliography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Cartimandua</dc:title>
  <dc:creator>Jacqui Butler</dc:creator>
  <cp:lastModifiedBy>Grigsby, Paul</cp:lastModifiedBy>
  <cp:revision>4</cp:revision>
  <dcterms:created xsi:type="dcterms:W3CDTF">2021-08-06T13:28:59Z</dcterms:created>
  <dcterms:modified xsi:type="dcterms:W3CDTF">2021-09-10T16:10:25Z</dcterms:modified>
</cp:coreProperties>
</file>