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0" r:id="rId2"/>
    <p:sldId id="257" r:id="rId3"/>
    <p:sldId id="259" r:id="rId4"/>
    <p:sldId id="262" r:id="rId5"/>
    <p:sldId id="264" r:id="rId6"/>
    <p:sldId id="272" r:id="rId7"/>
    <p:sldId id="260" r:id="rId8"/>
    <p:sldId id="263" r:id="rId9"/>
    <p:sldId id="265" r:id="rId10"/>
    <p:sldId id="261" r:id="rId11"/>
    <p:sldId id="273" r:id="rId12"/>
    <p:sldId id="267" r:id="rId13"/>
    <p:sldId id="268" r:id="rId14"/>
    <p:sldId id="275" r:id="rId15"/>
    <p:sldId id="269" r:id="rId16"/>
    <p:sldId id="276" r:id="rId17"/>
    <p:sldId id="277" r:id="rId18"/>
    <p:sldId id="26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A75CD37-647D-4A98-9276-0508BC769DFE}" v="500" dt="2021-09-20T16:40:46.11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4" autoAdjust="0"/>
    <p:restoredTop sz="94660"/>
  </p:normalViewPr>
  <p:slideViewPr>
    <p:cSldViewPr snapToGrid="0">
      <p:cViewPr varScale="1">
        <p:scale>
          <a:sx n="114" d="100"/>
          <a:sy n="114" d="100"/>
        </p:scale>
        <p:origin x="18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qui Butler" userId="f464fa32b19847cd" providerId="LiveId" clId="{8A75CD37-647D-4A98-9276-0508BC769DFE}"/>
    <pc:docChg chg="undo custSel addSld delSld modSld sldOrd">
      <pc:chgData name="Jacqui Butler" userId="f464fa32b19847cd" providerId="LiveId" clId="{8A75CD37-647D-4A98-9276-0508BC769DFE}" dt="2021-09-21T10:40:17.537" v="6945" actId="120"/>
      <pc:docMkLst>
        <pc:docMk/>
      </pc:docMkLst>
      <pc:sldChg chg="addSp delSp modSp mod">
        <pc:chgData name="Jacqui Butler" userId="f464fa32b19847cd" providerId="LiveId" clId="{8A75CD37-647D-4A98-9276-0508BC769DFE}" dt="2021-08-28T18:05:12.391" v="68" actId="6549"/>
        <pc:sldMkLst>
          <pc:docMk/>
          <pc:sldMk cId="856013916" sldId="256"/>
        </pc:sldMkLst>
        <pc:spChg chg="mod">
          <ac:chgData name="Jacqui Butler" userId="f464fa32b19847cd" providerId="LiveId" clId="{8A75CD37-647D-4A98-9276-0508BC769DFE}" dt="2021-08-28T18:05:12.391" v="68" actId="6549"/>
          <ac:spMkLst>
            <pc:docMk/>
            <pc:sldMk cId="856013916" sldId="256"/>
            <ac:spMk id="2" creationId="{C40C7150-5E60-40D2-943F-9B0091288A35}"/>
          </ac:spMkLst>
        </pc:spChg>
        <pc:spChg chg="add del">
          <ac:chgData name="Jacqui Butler" userId="f464fa32b19847cd" providerId="LiveId" clId="{8A75CD37-647D-4A98-9276-0508BC769DFE}" dt="2021-08-28T18:03:47.162" v="35" actId="26606"/>
          <ac:spMkLst>
            <pc:docMk/>
            <pc:sldMk cId="856013916" sldId="256"/>
            <ac:spMk id="71" creationId="{58789E63-C78D-4210-8A38-DD6FB3B6BACD}"/>
          </ac:spMkLst>
        </pc:spChg>
        <pc:spChg chg="add del">
          <ac:chgData name="Jacqui Butler" userId="f464fa32b19847cd" providerId="LiveId" clId="{8A75CD37-647D-4A98-9276-0508BC769DFE}" dt="2021-08-28T18:03:27.942" v="33" actId="26606"/>
          <ac:spMkLst>
            <pc:docMk/>
            <pc:sldMk cId="856013916" sldId="256"/>
            <ac:spMk id="139" creationId="{17121B47-384D-4AA6-BFEE-9EB117D2A4DA}"/>
          </ac:spMkLst>
        </pc:spChg>
        <pc:spChg chg="add del">
          <ac:chgData name="Jacqui Butler" userId="f464fa32b19847cd" providerId="LiveId" clId="{8A75CD37-647D-4A98-9276-0508BC769DFE}" dt="2021-08-28T18:03:27.942" v="33" actId="26606"/>
          <ac:spMkLst>
            <pc:docMk/>
            <pc:sldMk cId="856013916" sldId="256"/>
            <ac:spMk id="141" creationId="{B8AA8937-D869-4CEB-9DB3-A2AAE5433D81}"/>
          </ac:spMkLst>
        </pc:spChg>
        <pc:spChg chg="add del">
          <ac:chgData name="Jacqui Butler" userId="f464fa32b19847cd" providerId="LiveId" clId="{8A75CD37-647D-4A98-9276-0508BC769DFE}" dt="2021-08-28T18:03:27.942" v="33" actId="26606"/>
          <ac:spMkLst>
            <pc:docMk/>
            <pc:sldMk cId="856013916" sldId="256"/>
            <ac:spMk id="143" creationId="{B84EE3D2-B06F-47DE-AAC1-4DB46BF88382}"/>
          </ac:spMkLst>
        </pc:spChg>
        <pc:spChg chg="add del">
          <ac:chgData name="Jacqui Butler" userId="f464fa32b19847cd" providerId="LiveId" clId="{8A75CD37-647D-4A98-9276-0508BC769DFE}" dt="2021-08-28T18:03:47.162" v="35" actId="26606"/>
          <ac:spMkLst>
            <pc:docMk/>
            <pc:sldMk cId="856013916" sldId="256"/>
            <ac:spMk id="1030" creationId="{AC8494C5-ED44-4EAD-9213-4FBAA4BB74CA}"/>
          </ac:spMkLst>
        </pc:spChg>
        <pc:spChg chg="add del">
          <ac:chgData name="Jacqui Butler" userId="f464fa32b19847cd" providerId="LiveId" clId="{8A75CD37-647D-4A98-9276-0508BC769DFE}" dt="2021-08-28T18:03:47.162" v="35" actId="26606"/>
          <ac:spMkLst>
            <pc:docMk/>
            <pc:sldMk cId="856013916" sldId="256"/>
            <ac:spMk id="1032" creationId="{9B6F67E4-15C7-48C3-9F04-91478A181672}"/>
          </ac:spMkLst>
        </pc:spChg>
        <pc:grpChg chg="add del">
          <ac:chgData name="Jacqui Butler" userId="f464fa32b19847cd" providerId="LiveId" clId="{8A75CD37-647D-4A98-9276-0508BC769DFE}" dt="2021-08-28T18:03:27.942" v="33" actId="26606"/>
          <ac:grpSpMkLst>
            <pc:docMk/>
            <pc:sldMk cId="856013916" sldId="256"/>
            <ac:grpSpMk id="145" creationId="{6599FC7B-1DF7-4530-83E5-C095D4A2DE14}"/>
          </ac:grpSpMkLst>
        </pc:grpChg>
        <pc:picChg chg="mod ord">
          <ac:chgData name="Jacqui Butler" userId="f464fa32b19847cd" providerId="LiveId" clId="{8A75CD37-647D-4A98-9276-0508BC769DFE}" dt="2021-08-28T18:03:47.162" v="35" actId="26606"/>
          <ac:picMkLst>
            <pc:docMk/>
            <pc:sldMk cId="856013916" sldId="256"/>
            <ac:picMk id="1026" creationId="{B7948F08-29FD-4A31-A474-59088AA1D4CF}"/>
          </ac:picMkLst>
        </pc:picChg>
      </pc:sldChg>
      <pc:sldChg chg="addSp delSp modSp mod setBg">
        <pc:chgData name="Jacqui Butler" userId="f464fa32b19847cd" providerId="LiveId" clId="{8A75CD37-647D-4A98-9276-0508BC769DFE}" dt="2021-09-20T10:05:28.619" v="3574" actId="20577"/>
        <pc:sldMkLst>
          <pc:docMk/>
          <pc:sldMk cId="2123740541" sldId="257"/>
        </pc:sldMkLst>
        <pc:spChg chg="mod">
          <ac:chgData name="Jacqui Butler" userId="f464fa32b19847cd" providerId="LiveId" clId="{8A75CD37-647D-4A98-9276-0508BC769DFE}" dt="2021-08-28T18:02:50.494" v="30" actId="26606"/>
          <ac:spMkLst>
            <pc:docMk/>
            <pc:sldMk cId="2123740541" sldId="257"/>
            <ac:spMk id="2" creationId="{9EC49047-1D27-46BD-80AA-114E2BAAC3D6}"/>
          </ac:spMkLst>
        </pc:spChg>
        <pc:spChg chg="add del mod">
          <ac:chgData name="Jacqui Butler" userId="f464fa32b19847cd" providerId="LiveId" clId="{8A75CD37-647D-4A98-9276-0508BC769DFE}" dt="2021-08-28T18:02:50.526" v="31" actId="26606"/>
          <ac:spMkLst>
            <pc:docMk/>
            <pc:sldMk cId="2123740541" sldId="257"/>
            <ac:spMk id="3" creationId="{0FBE0F1B-3DA9-499B-AB4B-4625537BA5FD}"/>
          </ac:spMkLst>
        </pc:spChg>
        <pc:spChg chg="add del">
          <ac:chgData name="Jacqui Butler" userId="f464fa32b19847cd" providerId="LiveId" clId="{8A75CD37-647D-4A98-9276-0508BC769DFE}" dt="2021-08-28T18:02:50.494" v="30" actId="26606"/>
          <ac:spMkLst>
            <pc:docMk/>
            <pc:sldMk cId="2123740541" sldId="257"/>
            <ac:spMk id="9" creationId="{4080BC15-6F3E-4EDC-BB73-20706F743138}"/>
          </ac:spMkLst>
        </pc:spChg>
        <pc:grpChg chg="add del">
          <ac:chgData name="Jacqui Butler" userId="f464fa32b19847cd" providerId="LiveId" clId="{8A75CD37-647D-4A98-9276-0508BC769DFE}" dt="2021-08-28T18:02:50.494" v="30" actId="26606"/>
          <ac:grpSpMkLst>
            <pc:docMk/>
            <pc:sldMk cId="2123740541" sldId="257"/>
            <ac:grpSpMk id="11" creationId="{4C8A8758-6178-4720-BC90-28C23033FABF}"/>
          </ac:grpSpMkLst>
        </pc:grpChg>
        <pc:graphicFrameChg chg="add del">
          <ac:chgData name="Jacqui Butler" userId="f464fa32b19847cd" providerId="LiveId" clId="{8A75CD37-647D-4A98-9276-0508BC769DFE}" dt="2021-08-28T18:02:50.494" v="30" actId="26606"/>
          <ac:graphicFrameMkLst>
            <pc:docMk/>
            <pc:sldMk cId="2123740541" sldId="257"/>
            <ac:graphicFrameMk id="5" creationId="{A11F933E-2336-4EB6-BFF8-8AEDAA100C64}"/>
          </ac:graphicFrameMkLst>
        </pc:graphicFrameChg>
        <pc:graphicFrameChg chg="add mod">
          <ac:chgData name="Jacqui Butler" userId="f464fa32b19847cd" providerId="LiveId" clId="{8A75CD37-647D-4A98-9276-0508BC769DFE}" dt="2021-09-20T10:05:28.619" v="3574" actId="20577"/>
          <ac:graphicFrameMkLst>
            <pc:docMk/>
            <pc:sldMk cId="2123740541" sldId="257"/>
            <ac:graphicFrameMk id="120" creationId="{E102B910-1349-473D-9A1F-2FE5C1CDDA0B}"/>
          </ac:graphicFrameMkLst>
        </pc:graphicFrameChg>
      </pc:sldChg>
      <pc:sldChg chg="new del">
        <pc:chgData name="Jacqui Butler" userId="f464fa32b19847cd" providerId="LiveId" clId="{8A75CD37-647D-4A98-9276-0508BC769DFE}" dt="2021-08-28T18:06:05.131" v="74" actId="47"/>
        <pc:sldMkLst>
          <pc:docMk/>
          <pc:sldMk cId="835790787" sldId="258"/>
        </pc:sldMkLst>
      </pc:sldChg>
      <pc:sldChg chg="new del">
        <pc:chgData name="Jacqui Butler" userId="f464fa32b19847cd" providerId="LiveId" clId="{8A75CD37-647D-4A98-9276-0508BC769DFE}" dt="2021-08-28T18:06:35.715" v="78" actId="47"/>
        <pc:sldMkLst>
          <pc:docMk/>
          <pc:sldMk cId="881270420" sldId="258"/>
        </pc:sldMkLst>
      </pc:sldChg>
      <pc:sldChg chg="new del">
        <pc:chgData name="Jacqui Butler" userId="f464fa32b19847cd" providerId="LiveId" clId="{8A75CD37-647D-4A98-9276-0508BC769DFE}" dt="2021-08-28T18:08:14.334" v="218" actId="47"/>
        <pc:sldMkLst>
          <pc:docMk/>
          <pc:sldMk cId="3382078719" sldId="258"/>
        </pc:sldMkLst>
      </pc:sldChg>
      <pc:sldChg chg="new del">
        <pc:chgData name="Jacqui Butler" userId="f464fa32b19847cd" providerId="LiveId" clId="{8A75CD37-647D-4A98-9276-0508BC769DFE}" dt="2021-08-28T18:05:50.190" v="70" actId="680"/>
        <pc:sldMkLst>
          <pc:docMk/>
          <pc:sldMk cId="3445465686" sldId="258"/>
        </pc:sldMkLst>
      </pc:sldChg>
      <pc:sldChg chg="new del">
        <pc:chgData name="Jacqui Butler" userId="f464fa32b19847cd" providerId="LiveId" clId="{8A75CD37-647D-4A98-9276-0508BC769DFE}" dt="2021-08-28T18:06:06.258" v="75" actId="47"/>
        <pc:sldMkLst>
          <pc:docMk/>
          <pc:sldMk cId="2728424801" sldId="259"/>
        </pc:sldMkLst>
      </pc:sldChg>
      <pc:sldChg chg="addSp delSp modSp add mod ord setBg">
        <pc:chgData name="Jacqui Butler" userId="f464fa32b19847cd" providerId="LiveId" clId="{8A75CD37-647D-4A98-9276-0508BC769DFE}" dt="2021-09-20T10:01:27.748" v="3492" actId="20577"/>
        <pc:sldMkLst>
          <pc:docMk/>
          <pc:sldMk cId="2933937837" sldId="259"/>
        </pc:sldMkLst>
        <pc:spChg chg="mod">
          <ac:chgData name="Jacqui Butler" userId="f464fa32b19847cd" providerId="LiveId" clId="{8A75CD37-647D-4A98-9276-0508BC769DFE}" dt="2021-08-30T12:20:39.756" v="2169" actId="26606"/>
          <ac:spMkLst>
            <pc:docMk/>
            <pc:sldMk cId="2933937837" sldId="259"/>
            <ac:spMk id="2" creationId="{9EC49047-1D27-46BD-80AA-114E2BAAC3D6}"/>
          </ac:spMkLst>
        </pc:spChg>
        <pc:spChg chg="add mod">
          <ac:chgData name="Jacqui Butler" userId="f464fa32b19847cd" providerId="LiveId" clId="{8A75CD37-647D-4A98-9276-0508BC769DFE}" dt="2021-09-20T10:01:27.748" v="3492" actId="20577"/>
          <ac:spMkLst>
            <pc:docMk/>
            <pc:sldMk cId="2933937837" sldId="259"/>
            <ac:spMk id="4" creationId="{1D270920-943B-4CFB-80B7-51B176DD83AE}"/>
          </ac:spMkLst>
        </pc:spChg>
        <pc:spChg chg="add mod">
          <ac:chgData name="Jacqui Butler" userId="f464fa32b19847cd" providerId="LiveId" clId="{8A75CD37-647D-4A98-9276-0508BC769DFE}" dt="2021-08-30T12:22:12.421" v="2220" actId="114"/>
          <ac:spMkLst>
            <pc:docMk/>
            <pc:sldMk cId="2933937837" sldId="259"/>
            <ac:spMk id="5" creationId="{534FF06A-6D20-4221-AFD1-0ECDF3B2F17E}"/>
          </ac:spMkLst>
        </pc:spChg>
        <pc:spChg chg="add">
          <ac:chgData name="Jacqui Butler" userId="f464fa32b19847cd" providerId="LiveId" clId="{8A75CD37-647D-4A98-9276-0508BC769DFE}" dt="2021-08-30T12:20:39.756" v="2169" actId="26606"/>
          <ac:spMkLst>
            <pc:docMk/>
            <pc:sldMk cId="2933937837" sldId="259"/>
            <ac:spMk id="71" creationId="{11AC88F6-55CB-496B-8AD8-9ABD2E6E3BFA}"/>
          </ac:spMkLst>
        </pc:spChg>
        <pc:spChg chg="add">
          <ac:chgData name="Jacqui Butler" userId="f464fa32b19847cd" providerId="LiveId" clId="{8A75CD37-647D-4A98-9276-0508BC769DFE}" dt="2021-08-30T12:20:39.756" v="2169" actId="26606"/>
          <ac:spMkLst>
            <pc:docMk/>
            <pc:sldMk cId="2933937837" sldId="259"/>
            <ac:spMk id="73" creationId="{969239DF-EAA4-47C3-B4E3-79C6BCB243F5}"/>
          </ac:spMkLst>
        </pc:spChg>
        <pc:grpChg chg="add">
          <ac:chgData name="Jacqui Butler" userId="f464fa32b19847cd" providerId="LiveId" clId="{8A75CD37-647D-4A98-9276-0508BC769DFE}" dt="2021-08-30T12:20:39.756" v="2169" actId="26606"/>
          <ac:grpSpMkLst>
            <pc:docMk/>
            <pc:sldMk cId="2933937837" sldId="259"/>
            <ac:grpSpMk id="75" creationId="{3389B237-4CAB-4403-A95C-C04D71F4B420}"/>
          </ac:grpSpMkLst>
        </pc:grpChg>
        <pc:graphicFrameChg chg="del mod">
          <ac:chgData name="Jacqui Butler" userId="f464fa32b19847cd" providerId="LiveId" clId="{8A75CD37-647D-4A98-9276-0508BC769DFE}" dt="2021-08-28T18:07:15.926" v="108" actId="478"/>
          <ac:graphicFrameMkLst>
            <pc:docMk/>
            <pc:sldMk cId="2933937837" sldId="259"/>
            <ac:graphicFrameMk id="120" creationId="{E102B910-1349-473D-9A1F-2FE5C1CDDA0B}"/>
          </ac:graphicFrameMkLst>
        </pc:graphicFrameChg>
        <pc:picChg chg="add mod">
          <ac:chgData name="Jacqui Butler" userId="f464fa32b19847cd" providerId="LiveId" clId="{8A75CD37-647D-4A98-9276-0508BC769DFE}" dt="2021-08-30T12:20:39.756" v="2169" actId="26606"/>
          <ac:picMkLst>
            <pc:docMk/>
            <pc:sldMk cId="2933937837" sldId="259"/>
            <ac:picMk id="5122" creationId="{76102989-2B21-44E8-8311-BB7707D0E126}"/>
          </ac:picMkLst>
        </pc:picChg>
      </pc:sldChg>
      <pc:sldChg chg="addSp delSp modSp add mod setBg">
        <pc:chgData name="Jacqui Butler" userId="f464fa32b19847cd" providerId="LiveId" clId="{8A75CD37-647D-4A98-9276-0508BC769DFE}" dt="2021-08-30T09:58:13.435" v="1091" actId="20577"/>
        <pc:sldMkLst>
          <pc:docMk/>
          <pc:sldMk cId="799784875" sldId="260"/>
        </pc:sldMkLst>
        <pc:spChg chg="mod">
          <ac:chgData name="Jacqui Butler" userId="f464fa32b19847cd" providerId="LiveId" clId="{8A75CD37-647D-4A98-9276-0508BC769DFE}" dt="2021-08-30T09:27:21.408" v="1003" actId="26606"/>
          <ac:spMkLst>
            <pc:docMk/>
            <pc:sldMk cId="799784875" sldId="260"/>
            <ac:spMk id="2" creationId="{9EC49047-1D27-46BD-80AA-114E2BAAC3D6}"/>
          </ac:spMkLst>
        </pc:spChg>
        <pc:spChg chg="add mod">
          <ac:chgData name="Jacqui Butler" userId="f464fa32b19847cd" providerId="LiveId" clId="{8A75CD37-647D-4A98-9276-0508BC769DFE}" dt="2021-08-30T09:58:13.435" v="1091" actId="20577"/>
          <ac:spMkLst>
            <pc:docMk/>
            <pc:sldMk cId="799784875" sldId="260"/>
            <ac:spMk id="4" creationId="{69CD982E-6B59-49C1-8AC1-D723B2830A81}"/>
          </ac:spMkLst>
        </pc:spChg>
        <pc:spChg chg="add mod ord">
          <ac:chgData name="Jacqui Butler" userId="f464fa32b19847cd" providerId="LiveId" clId="{8A75CD37-647D-4A98-9276-0508BC769DFE}" dt="2021-08-30T09:27:21.408" v="1003" actId="26606"/>
          <ac:spMkLst>
            <pc:docMk/>
            <pc:sldMk cId="799784875" sldId="260"/>
            <ac:spMk id="5" creationId="{0C856A58-97CA-4BAC-BC37-1B620DEB6201}"/>
          </ac:spMkLst>
        </pc:spChg>
        <pc:spChg chg="add del mod">
          <ac:chgData name="Jacqui Butler" userId="f464fa32b19847cd" providerId="LiveId" clId="{8A75CD37-647D-4A98-9276-0508BC769DFE}" dt="2021-08-30T09:27:18.394" v="997"/>
          <ac:spMkLst>
            <pc:docMk/>
            <pc:sldMk cId="799784875" sldId="260"/>
            <ac:spMk id="70" creationId="{F0E0C84D-297B-4893-9F8B-366C4D802276}"/>
          </ac:spMkLst>
        </pc:spChg>
        <pc:spChg chg="add del">
          <ac:chgData name="Jacqui Butler" userId="f464fa32b19847cd" providerId="LiveId" clId="{8A75CD37-647D-4A98-9276-0508BC769DFE}" dt="2021-08-30T09:27:21.408" v="1003" actId="26606"/>
          <ac:spMkLst>
            <pc:docMk/>
            <pc:sldMk cId="799784875" sldId="260"/>
            <ac:spMk id="71" creationId="{11AC88F6-55CB-496B-8AD8-9ABD2E6E3BFA}"/>
          </ac:spMkLst>
        </pc:spChg>
        <pc:spChg chg="add del">
          <ac:chgData name="Jacqui Butler" userId="f464fa32b19847cd" providerId="LiveId" clId="{8A75CD37-647D-4A98-9276-0508BC769DFE}" dt="2021-08-30T09:27:21.408" v="1003" actId="26606"/>
          <ac:spMkLst>
            <pc:docMk/>
            <pc:sldMk cId="799784875" sldId="260"/>
            <ac:spMk id="201" creationId="{5A2A82D1-B994-4E61-85AD-012AFF68306A}"/>
          </ac:spMkLst>
        </pc:spChg>
        <pc:spChg chg="add del">
          <ac:chgData name="Jacqui Butler" userId="f464fa32b19847cd" providerId="LiveId" clId="{8A75CD37-647D-4A98-9276-0508BC769DFE}" dt="2021-08-30T09:27:21.408" v="1003" actId="26606"/>
          <ac:spMkLst>
            <pc:docMk/>
            <pc:sldMk cId="799784875" sldId="260"/>
            <ac:spMk id="203" creationId="{86949ED1-AC09-4CA4-829B-87F8346958EE}"/>
          </ac:spMkLst>
        </pc:spChg>
        <pc:grpChg chg="add del">
          <ac:chgData name="Jacqui Butler" userId="f464fa32b19847cd" providerId="LiveId" clId="{8A75CD37-647D-4A98-9276-0508BC769DFE}" dt="2021-08-30T09:27:21.408" v="1003" actId="26606"/>
          <ac:grpSpMkLst>
            <pc:docMk/>
            <pc:sldMk cId="799784875" sldId="260"/>
            <ac:grpSpMk id="73" creationId="{1EBB3E56-58E4-4241-80A5-0A3DEA1792FA}"/>
          </ac:grpSpMkLst>
        </pc:grpChg>
        <pc:graphicFrameChg chg="del">
          <ac:chgData name="Jacqui Butler" userId="f464fa32b19847cd" providerId="LiveId" clId="{8A75CD37-647D-4A98-9276-0508BC769DFE}" dt="2021-08-28T18:09:52.414" v="354" actId="478"/>
          <ac:graphicFrameMkLst>
            <pc:docMk/>
            <pc:sldMk cId="799784875" sldId="260"/>
            <ac:graphicFrameMk id="120" creationId="{E102B910-1349-473D-9A1F-2FE5C1CDDA0B}"/>
          </ac:graphicFrameMkLst>
        </pc:graphicFrameChg>
        <pc:picChg chg="add del mod">
          <ac:chgData name="Jacqui Butler" userId="f464fa32b19847cd" providerId="LiveId" clId="{8A75CD37-647D-4A98-9276-0508BC769DFE}" dt="2021-08-30T09:27:22.568" v="1004"/>
          <ac:picMkLst>
            <pc:docMk/>
            <pc:sldMk cId="799784875" sldId="260"/>
            <ac:picMk id="6" creationId="{F61BDDC6-CE77-41B1-A45D-FE6D4C51D2CE}"/>
          </ac:picMkLst>
        </pc:picChg>
        <pc:picChg chg="add mod">
          <ac:chgData name="Jacqui Butler" userId="f464fa32b19847cd" providerId="LiveId" clId="{8A75CD37-647D-4A98-9276-0508BC769DFE}" dt="2021-08-30T09:27:21.408" v="1003" actId="26606"/>
          <ac:picMkLst>
            <pc:docMk/>
            <pc:sldMk cId="799784875" sldId="260"/>
            <ac:picMk id="2050" creationId="{E16FBD79-10AA-4C75-A7D0-EB2DC031A6BC}"/>
          </ac:picMkLst>
        </pc:picChg>
      </pc:sldChg>
      <pc:sldChg chg="new del">
        <pc:chgData name="Jacqui Butler" userId="f464fa32b19847cd" providerId="LiveId" clId="{8A75CD37-647D-4A98-9276-0508BC769DFE}" dt="2021-08-28T18:06:07.438" v="76" actId="47"/>
        <pc:sldMkLst>
          <pc:docMk/>
          <pc:sldMk cId="2994517988" sldId="260"/>
        </pc:sldMkLst>
      </pc:sldChg>
      <pc:sldChg chg="addSp delSp modSp add mod setBg">
        <pc:chgData name="Jacqui Butler" userId="f464fa32b19847cd" providerId="LiveId" clId="{8A75CD37-647D-4A98-9276-0508BC769DFE}" dt="2021-09-20T14:31:16.505" v="4926" actId="20577"/>
        <pc:sldMkLst>
          <pc:docMk/>
          <pc:sldMk cId="589059314" sldId="261"/>
        </pc:sldMkLst>
        <pc:spChg chg="mod">
          <ac:chgData name="Jacqui Butler" userId="f464fa32b19847cd" providerId="LiveId" clId="{8A75CD37-647D-4A98-9276-0508BC769DFE}" dt="2021-09-20T10:23:00.839" v="4120" actId="26606"/>
          <ac:spMkLst>
            <pc:docMk/>
            <pc:sldMk cId="589059314" sldId="261"/>
            <ac:spMk id="2" creationId="{9EC49047-1D27-46BD-80AA-114E2BAAC3D6}"/>
          </ac:spMkLst>
        </pc:spChg>
        <pc:spChg chg="add del">
          <ac:chgData name="Jacqui Butler" userId="f464fa32b19847cd" providerId="LiveId" clId="{8A75CD37-647D-4A98-9276-0508BC769DFE}" dt="2021-09-20T10:21:20.479" v="4118"/>
          <ac:spMkLst>
            <pc:docMk/>
            <pc:sldMk cId="589059314" sldId="261"/>
            <ac:spMk id="3" creationId="{7155C2FE-ED7F-425B-B9A6-BAAE6C5E2A44}"/>
          </ac:spMkLst>
        </pc:spChg>
        <pc:spChg chg="add mod">
          <ac:chgData name="Jacqui Butler" userId="f464fa32b19847cd" providerId="LiveId" clId="{8A75CD37-647D-4A98-9276-0508BC769DFE}" dt="2021-09-20T14:31:16.505" v="4926" actId="20577"/>
          <ac:spMkLst>
            <pc:docMk/>
            <pc:sldMk cId="589059314" sldId="261"/>
            <ac:spMk id="4" creationId="{E1D53E23-757A-41FC-916A-B55C4F3AE569}"/>
          </ac:spMkLst>
        </pc:spChg>
        <pc:spChg chg="add">
          <ac:chgData name="Jacqui Butler" userId="f464fa32b19847cd" providerId="LiveId" clId="{8A75CD37-647D-4A98-9276-0508BC769DFE}" dt="2021-09-20T10:23:00.839" v="4120" actId="26606"/>
          <ac:spMkLst>
            <pc:docMk/>
            <pc:sldMk cId="589059314" sldId="261"/>
            <ac:spMk id="10" creationId="{CFB03654-F8D1-4066-85B5-5BA57499B18A}"/>
          </ac:spMkLst>
        </pc:spChg>
        <pc:spChg chg="add">
          <ac:chgData name="Jacqui Butler" userId="f464fa32b19847cd" providerId="LiveId" clId="{8A75CD37-647D-4A98-9276-0508BC769DFE}" dt="2021-09-20T10:23:00.839" v="4120" actId="26606"/>
          <ac:spMkLst>
            <pc:docMk/>
            <pc:sldMk cId="589059314" sldId="261"/>
            <ac:spMk id="12" creationId="{7615BC76-014D-4BD0-A843-994E2D759826}"/>
          </ac:spMkLst>
        </pc:spChg>
        <pc:spChg chg="add">
          <ac:chgData name="Jacqui Butler" userId="f464fa32b19847cd" providerId="LiveId" clId="{8A75CD37-647D-4A98-9276-0508BC769DFE}" dt="2021-09-20T10:23:00.839" v="4120" actId="26606"/>
          <ac:spMkLst>
            <pc:docMk/>
            <pc:sldMk cId="589059314" sldId="261"/>
            <ac:spMk id="56" creationId="{B1A3BF1A-EF96-468A-B04F-AFDF6621DEFB}"/>
          </ac:spMkLst>
        </pc:spChg>
        <pc:spChg chg="add mod">
          <ac:chgData name="Jacqui Butler" userId="f464fa32b19847cd" providerId="LiveId" clId="{8A75CD37-647D-4A98-9276-0508BC769DFE}" dt="2021-09-20T11:15:05.733" v="4397" actId="20577"/>
          <ac:spMkLst>
            <pc:docMk/>
            <pc:sldMk cId="589059314" sldId="261"/>
            <ac:spMk id="81" creationId="{CEF4EA3B-D305-4CD0-8172-3586E8E31992}"/>
          </ac:spMkLst>
        </pc:spChg>
        <pc:grpChg chg="add">
          <ac:chgData name="Jacqui Butler" userId="f464fa32b19847cd" providerId="LiveId" clId="{8A75CD37-647D-4A98-9276-0508BC769DFE}" dt="2021-09-20T10:23:00.839" v="4120" actId="26606"/>
          <ac:grpSpMkLst>
            <pc:docMk/>
            <pc:sldMk cId="589059314" sldId="261"/>
            <ac:grpSpMk id="14" creationId="{39D2483B-7210-454A-B168-51DA3C1611E3}"/>
          </ac:grpSpMkLst>
        </pc:grpChg>
        <pc:grpChg chg="add">
          <ac:chgData name="Jacqui Butler" userId="f464fa32b19847cd" providerId="LiveId" clId="{8A75CD37-647D-4A98-9276-0508BC769DFE}" dt="2021-09-20T10:23:00.839" v="4120" actId="26606"/>
          <ac:grpSpMkLst>
            <pc:docMk/>
            <pc:sldMk cId="589059314" sldId="261"/>
            <ac:grpSpMk id="58" creationId="{AC1582F5-FF93-46BF-A92F-D4490D6538CB}"/>
          </ac:grpSpMkLst>
        </pc:grpChg>
        <pc:graphicFrameChg chg="del">
          <ac:chgData name="Jacqui Butler" userId="f464fa32b19847cd" providerId="LiveId" clId="{8A75CD37-647D-4A98-9276-0508BC769DFE}" dt="2021-08-28T18:12:08.957" v="483" actId="478"/>
          <ac:graphicFrameMkLst>
            <pc:docMk/>
            <pc:sldMk cId="589059314" sldId="261"/>
            <ac:graphicFrameMk id="120" creationId="{E102B910-1349-473D-9A1F-2FE5C1CDDA0B}"/>
          </ac:graphicFrameMkLst>
        </pc:graphicFrameChg>
        <pc:picChg chg="add mod">
          <ac:chgData name="Jacqui Butler" userId="f464fa32b19847cd" providerId="LiveId" clId="{8A75CD37-647D-4A98-9276-0508BC769DFE}" dt="2021-09-20T10:23:00.839" v="4120" actId="26606"/>
          <ac:picMkLst>
            <pc:docMk/>
            <pc:sldMk cId="589059314" sldId="261"/>
            <ac:picMk id="5" creationId="{621270C0-1579-4D65-8CA1-6EDDA415DA3A}"/>
          </ac:picMkLst>
        </pc:picChg>
      </pc:sldChg>
      <pc:sldChg chg="addSp modSp add mod setBg">
        <pc:chgData name="Jacqui Butler" userId="f464fa32b19847cd" providerId="LiveId" clId="{8A75CD37-647D-4A98-9276-0508BC769DFE}" dt="2021-08-30T13:23:21.492" v="3017" actId="20577"/>
        <pc:sldMkLst>
          <pc:docMk/>
          <pc:sldMk cId="4165168377" sldId="262"/>
        </pc:sldMkLst>
        <pc:spChg chg="mod">
          <ac:chgData name="Jacqui Butler" userId="f464fa32b19847cd" providerId="LiveId" clId="{8A75CD37-647D-4A98-9276-0508BC769DFE}" dt="2021-08-30T12:23:05.717" v="2257" actId="26606"/>
          <ac:spMkLst>
            <pc:docMk/>
            <pc:sldMk cId="4165168377" sldId="262"/>
            <ac:spMk id="2" creationId="{9EC49047-1D27-46BD-80AA-114E2BAAC3D6}"/>
          </ac:spMkLst>
        </pc:spChg>
        <pc:spChg chg="mod ord">
          <ac:chgData name="Jacqui Butler" userId="f464fa32b19847cd" providerId="LiveId" clId="{8A75CD37-647D-4A98-9276-0508BC769DFE}" dt="2021-08-30T13:23:21.492" v="3017" actId="20577"/>
          <ac:spMkLst>
            <pc:docMk/>
            <pc:sldMk cId="4165168377" sldId="262"/>
            <ac:spMk id="4" creationId="{1D270920-943B-4CFB-80B7-51B176DD83AE}"/>
          </ac:spMkLst>
        </pc:spChg>
        <pc:spChg chg="add mod">
          <ac:chgData name="Jacqui Butler" userId="f464fa32b19847cd" providerId="LiveId" clId="{8A75CD37-647D-4A98-9276-0508BC769DFE}" dt="2021-08-30T12:25:30.821" v="2314" actId="1076"/>
          <ac:spMkLst>
            <pc:docMk/>
            <pc:sldMk cId="4165168377" sldId="262"/>
            <ac:spMk id="67" creationId="{4F81C646-2F3B-4250-A455-8BDEA048B618}"/>
          </ac:spMkLst>
        </pc:spChg>
        <pc:spChg chg="add">
          <ac:chgData name="Jacqui Butler" userId="f464fa32b19847cd" providerId="LiveId" clId="{8A75CD37-647D-4A98-9276-0508BC769DFE}" dt="2021-08-30T12:23:05.717" v="2257" actId="26606"/>
          <ac:spMkLst>
            <pc:docMk/>
            <pc:sldMk cId="4165168377" sldId="262"/>
            <ac:spMk id="71" creationId="{DA27A5CA-8322-4584-B42A-F269165282DA}"/>
          </ac:spMkLst>
        </pc:spChg>
        <pc:spChg chg="add">
          <ac:chgData name="Jacqui Butler" userId="f464fa32b19847cd" providerId="LiveId" clId="{8A75CD37-647D-4A98-9276-0508BC769DFE}" dt="2021-08-30T12:23:05.717" v="2257" actId="26606"/>
          <ac:spMkLst>
            <pc:docMk/>
            <pc:sldMk cId="4165168377" sldId="262"/>
            <ac:spMk id="73" creationId="{75660551-9FDE-4500-BEA5-DF82DC00D1EE}"/>
          </ac:spMkLst>
        </pc:spChg>
        <pc:spChg chg="add">
          <ac:chgData name="Jacqui Butler" userId="f464fa32b19847cd" providerId="LiveId" clId="{8A75CD37-647D-4A98-9276-0508BC769DFE}" dt="2021-08-30T12:23:05.717" v="2257" actId="26606"/>
          <ac:spMkLst>
            <pc:docMk/>
            <pc:sldMk cId="4165168377" sldId="262"/>
            <ac:spMk id="75" creationId="{58E37D5E-2F40-4CD5-A0F2-04001FB75C37}"/>
          </ac:spMkLst>
        </pc:spChg>
        <pc:grpChg chg="add">
          <ac:chgData name="Jacqui Butler" userId="f464fa32b19847cd" providerId="LiveId" clId="{8A75CD37-647D-4A98-9276-0508BC769DFE}" dt="2021-08-30T12:23:05.717" v="2257" actId="26606"/>
          <ac:grpSpMkLst>
            <pc:docMk/>
            <pc:sldMk cId="4165168377" sldId="262"/>
            <ac:grpSpMk id="77" creationId="{393D07FD-8A77-486D-A79A-92CAD7BBAB00}"/>
          </ac:grpSpMkLst>
        </pc:grpChg>
        <pc:picChg chg="add mod">
          <ac:chgData name="Jacqui Butler" userId="f464fa32b19847cd" providerId="LiveId" clId="{8A75CD37-647D-4A98-9276-0508BC769DFE}" dt="2021-08-30T12:23:05.717" v="2257" actId="26606"/>
          <ac:picMkLst>
            <pc:docMk/>
            <pc:sldMk cId="4165168377" sldId="262"/>
            <ac:picMk id="6146" creationId="{28A544D4-F1E0-4A9F-8824-42FD6B1669CE}"/>
          </ac:picMkLst>
        </pc:picChg>
      </pc:sldChg>
      <pc:sldChg chg="new del">
        <pc:chgData name="Jacqui Butler" userId="f464fa32b19847cd" providerId="LiveId" clId="{8A75CD37-647D-4A98-9276-0508BC769DFE}" dt="2021-08-28T18:10:23.496" v="434" actId="47"/>
        <pc:sldMkLst>
          <pc:docMk/>
          <pc:sldMk cId="55076792" sldId="263"/>
        </pc:sldMkLst>
      </pc:sldChg>
      <pc:sldChg chg="addSp delSp modSp add mod setBg">
        <pc:chgData name="Jacqui Butler" userId="f464fa32b19847cd" providerId="LiveId" clId="{8A75CD37-647D-4A98-9276-0508BC769DFE}" dt="2021-08-30T12:32:00.450" v="2528" actId="20577"/>
        <pc:sldMkLst>
          <pc:docMk/>
          <pc:sldMk cId="1912376198" sldId="263"/>
        </pc:sldMkLst>
        <pc:spChg chg="mod">
          <ac:chgData name="Jacqui Butler" userId="f464fa32b19847cd" providerId="LiveId" clId="{8A75CD37-647D-4A98-9276-0508BC769DFE}" dt="2021-08-30T10:14:04.112" v="1361" actId="20577"/>
          <ac:spMkLst>
            <pc:docMk/>
            <pc:sldMk cId="1912376198" sldId="263"/>
            <ac:spMk id="2" creationId="{9EC49047-1D27-46BD-80AA-114E2BAAC3D6}"/>
          </ac:spMkLst>
        </pc:spChg>
        <pc:spChg chg="del mod">
          <ac:chgData name="Jacqui Butler" userId="f464fa32b19847cd" providerId="LiveId" clId="{8A75CD37-647D-4A98-9276-0508BC769DFE}" dt="2021-08-30T10:10:30.172" v="1260"/>
          <ac:spMkLst>
            <pc:docMk/>
            <pc:sldMk cId="1912376198" sldId="263"/>
            <ac:spMk id="4" creationId="{69CD982E-6B59-49C1-8AC1-D723B2830A81}"/>
          </ac:spMkLst>
        </pc:spChg>
        <pc:spChg chg="add mod">
          <ac:chgData name="Jacqui Butler" userId="f464fa32b19847cd" providerId="LiveId" clId="{8A75CD37-647D-4A98-9276-0508BC769DFE}" dt="2021-08-30T10:20:52.786" v="1705" actId="1076"/>
          <ac:spMkLst>
            <pc:docMk/>
            <pc:sldMk cId="1912376198" sldId="263"/>
            <ac:spMk id="72" creationId="{A08C0EAC-214B-4DAD-8B9E-5FAE4741987F}"/>
          </ac:spMkLst>
        </pc:spChg>
        <pc:spChg chg="add">
          <ac:chgData name="Jacqui Butler" userId="f464fa32b19847cd" providerId="LiveId" clId="{8A75CD37-647D-4A98-9276-0508BC769DFE}" dt="2021-08-30T10:11:10.263" v="1265" actId="26606"/>
          <ac:spMkLst>
            <pc:docMk/>
            <pc:sldMk cId="1912376198" sldId="263"/>
            <ac:spMk id="73" creationId="{11AC88F6-55CB-496B-8AD8-9ABD2E6E3BFA}"/>
          </ac:spMkLst>
        </pc:spChg>
        <pc:spChg chg="add mod">
          <ac:chgData name="Jacqui Butler" userId="f464fa32b19847cd" providerId="LiveId" clId="{8A75CD37-647D-4A98-9276-0508BC769DFE}" dt="2021-08-30T10:21:27.863" v="1727" actId="20577"/>
          <ac:spMkLst>
            <pc:docMk/>
            <pc:sldMk cId="1912376198" sldId="263"/>
            <ac:spMk id="74" creationId="{2B006041-F672-405A-B2D7-A3733ABC104D}"/>
          </ac:spMkLst>
        </pc:spChg>
        <pc:spChg chg="add">
          <ac:chgData name="Jacqui Butler" userId="f464fa32b19847cd" providerId="LiveId" clId="{8A75CD37-647D-4A98-9276-0508BC769DFE}" dt="2021-08-30T10:11:10.263" v="1265" actId="26606"/>
          <ac:spMkLst>
            <pc:docMk/>
            <pc:sldMk cId="1912376198" sldId="263"/>
            <ac:spMk id="75" creationId="{F1FA5EE8-8FDF-4249-8FBE-5EE4A41B3168}"/>
          </ac:spMkLst>
        </pc:spChg>
        <pc:spChg chg="add">
          <ac:chgData name="Jacqui Butler" userId="f464fa32b19847cd" providerId="LiveId" clId="{8A75CD37-647D-4A98-9276-0508BC769DFE}" dt="2021-08-30T10:11:10.263" v="1265" actId="26606"/>
          <ac:spMkLst>
            <pc:docMk/>
            <pc:sldMk cId="1912376198" sldId="263"/>
            <ac:spMk id="77" creationId="{969239DF-EAA4-47C3-B4E3-79C6BCB243F5}"/>
          </ac:spMkLst>
        </pc:spChg>
        <pc:spChg chg="add mod">
          <ac:chgData name="Jacqui Butler" userId="f464fa32b19847cd" providerId="LiveId" clId="{8A75CD37-647D-4A98-9276-0508BC769DFE}" dt="2021-08-30T12:32:00.450" v="2528" actId="20577"/>
          <ac:spMkLst>
            <pc:docMk/>
            <pc:sldMk cId="1912376198" sldId="263"/>
            <ac:spMk id="3078" creationId="{76066A35-91D2-4FDE-8750-81B2860B2079}"/>
          </ac:spMkLst>
        </pc:spChg>
        <pc:grpChg chg="add">
          <ac:chgData name="Jacqui Butler" userId="f464fa32b19847cd" providerId="LiveId" clId="{8A75CD37-647D-4A98-9276-0508BC769DFE}" dt="2021-08-30T10:11:10.263" v="1265" actId="26606"/>
          <ac:grpSpMkLst>
            <pc:docMk/>
            <pc:sldMk cId="1912376198" sldId="263"/>
            <ac:grpSpMk id="79" creationId="{7B873598-A5D6-4515-841C-9AB0108004F8}"/>
          </ac:grpSpMkLst>
        </pc:grpChg>
        <pc:picChg chg="add mod">
          <ac:chgData name="Jacqui Butler" userId="f464fa32b19847cd" providerId="LiveId" clId="{8A75CD37-647D-4A98-9276-0508BC769DFE}" dt="2021-08-30T10:20:52.786" v="1705" actId="1076"/>
          <ac:picMkLst>
            <pc:docMk/>
            <pc:sldMk cId="1912376198" sldId="263"/>
            <ac:picMk id="3074" creationId="{5DCBB246-01E7-4E56-ADBD-239D5AE29B0D}"/>
          </ac:picMkLst>
        </pc:picChg>
      </pc:sldChg>
      <pc:sldChg chg="addSp delSp modSp add mod setBg">
        <pc:chgData name="Jacqui Butler" userId="f464fa32b19847cd" providerId="LiveId" clId="{8A75CD37-647D-4A98-9276-0508BC769DFE}" dt="2021-08-30T14:30:59.863" v="3164" actId="26606"/>
        <pc:sldMkLst>
          <pc:docMk/>
          <pc:sldMk cId="1961050804" sldId="264"/>
        </pc:sldMkLst>
        <pc:spChg chg="mod">
          <ac:chgData name="Jacqui Butler" userId="f464fa32b19847cd" providerId="LiveId" clId="{8A75CD37-647D-4A98-9276-0508BC769DFE}" dt="2021-08-30T14:30:59.863" v="3164" actId="26606"/>
          <ac:spMkLst>
            <pc:docMk/>
            <pc:sldMk cId="1961050804" sldId="264"/>
            <ac:spMk id="2" creationId="{9EC49047-1D27-46BD-80AA-114E2BAAC3D6}"/>
          </ac:spMkLst>
        </pc:spChg>
        <pc:spChg chg="mod">
          <ac:chgData name="Jacqui Butler" userId="f464fa32b19847cd" providerId="LiveId" clId="{8A75CD37-647D-4A98-9276-0508BC769DFE}" dt="2021-08-30T14:30:59.863" v="3164" actId="26606"/>
          <ac:spMkLst>
            <pc:docMk/>
            <pc:sldMk cId="1961050804" sldId="264"/>
            <ac:spMk id="4" creationId="{1D270920-943B-4CFB-80B7-51B176DD83AE}"/>
          </ac:spMkLst>
        </pc:spChg>
        <pc:spChg chg="add del">
          <ac:chgData name="Jacqui Butler" userId="f464fa32b19847cd" providerId="LiveId" clId="{8A75CD37-647D-4A98-9276-0508BC769DFE}" dt="2021-08-30T12:26:57.433" v="2342" actId="26606"/>
          <ac:spMkLst>
            <pc:docMk/>
            <pc:sldMk cId="1961050804" sldId="264"/>
            <ac:spMk id="71" creationId="{9FF4A234-29BA-4B70-BFC0-64FBB64F2A7B}"/>
          </ac:spMkLst>
        </pc:spChg>
        <pc:spChg chg="add del">
          <ac:chgData name="Jacqui Butler" userId="f464fa32b19847cd" providerId="LiveId" clId="{8A75CD37-647D-4A98-9276-0508BC769DFE}" dt="2021-08-30T12:26:57.433" v="2342" actId="26606"/>
          <ac:spMkLst>
            <pc:docMk/>
            <pc:sldMk cId="1961050804" sldId="264"/>
            <ac:spMk id="73" creationId="{C3107ADD-4B4E-4D37-98F9-BD1A576949C2}"/>
          </ac:spMkLst>
        </pc:spChg>
        <pc:spChg chg="add del">
          <ac:chgData name="Jacqui Butler" userId="f464fa32b19847cd" providerId="LiveId" clId="{8A75CD37-647D-4A98-9276-0508BC769DFE}" dt="2021-08-30T12:26:57.433" v="2342" actId="26606"/>
          <ac:spMkLst>
            <pc:docMk/>
            <pc:sldMk cId="1961050804" sldId="264"/>
            <ac:spMk id="75" creationId="{25C1F4D8-9670-4B56-BD70-732561AD0B8E}"/>
          </ac:spMkLst>
        </pc:spChg>
        <pc:spChg chg="add">
          <ac:chgData name="Jacqui Butler" userId="f464fa32b19847cd" providerId="LiveId" clId="{8A75CD37-647D-4A98-9276-0508BC769DFE}" dt="2021-08-30T14:30:59.863" v="3164" actId="26606"/>
          <ac:spMkLst>
            <pc:docMk/>
            <pc:sldMk cId="1961050804" sldId="264"/>
            <ac:spMk id="197" creationId="{11AC88F6-55CB-496B-8AD8-9ABD2E6E3BFA}"/>
          </ac:spMkLst>
        </pc:spChg>
        <pc:spChg chg="add">
          <ac:chgData name="Jacqui Butler" userId="f464fa32b19847cd" providerId="LiveId" clId="{8A75CD37-647D-4A98-9276-0508BC769DFE}" dt="2021-08-30T14:30:59.863" v="3164" actId="26606"/>
          <ac:spMkLst>
            <pc:docMk/>
            <pc:sldMk cId="1961050804" sldId="264"/>
            <ac:spMk id="199" creationId="{969239DF-EAA4-47C3-B4E3-79C6BCB243F5}"/>
          </ac:spMkLst>
        </pc:spChg>
        <pc:spChg chg="add mod">
          <ac:chgData name="Jacqui Butler" userId="f464fa32b19847cd" providerId="LiveId" clId="{8A75CD37-647D-4A98-9276-0508BC769DFE}" dt="2021-08-30T14:30:59.863" v="3164" actId="26606"/>
          <ac:spMkLst>
            <pc:docMk/>
            <pc:sldMk cId="1961050804" sldId="264"/>
            <ac:spMk id="219" creationId="{991803E1-1F20-4452-A416-D3FF55BF574D}"/>
          </ac:spMkLst>
        </pc:spChg>
        <pc:spChg chg="add del">
          <ac:chgData name="Jacqui Butler" userId="f464fa32b19847cd" providerId="LiveId" clId="{8A75CD37-647D-4A98-9276-0508BC769DFE}" dt="2021-08-30T12:27:08.819" v="2344" actId="26606"/>
          <ac:spMkLst>
            <pc:docMk/>
            <pc:sldMk cId="1961050804" sldId="264"/>
            <ac:spMk id="7172" creationId="{11AC88F6-55CB-496B-8AD8-9ABD2E6E3BFA}"/>
          </ac:spMkLst>
        </pc:spChg>
        <pc:spChg chg="add del">
          <ac:chgData name="Jacqui Butler" userId="f464fa32b19847cd" providerId="LiveId" clId="{8A75CD37-647D-4A98-9276-0508BC769DFE}" dt="2021-08-30T12:27:08.819" v="2344" actId="26606"/>
          <ac:spMkLst>
            <pc:docMk/>
            <pc:sldMk cId="1961050804" sldId="264"/>
            <ac:spMk id="7173" creationId="{969239DF-EAA4-47C3-B4E3-79C6BCB243F5}"/>
          </ac:spMkLst>
        </pc:spChg>
        <pc:spChg chg="add del">
          <ac:chgData name="Jacqui Butler" userId="f464fa32b19847cd" providerId="LiveId" clId="{8A75CD37-647D-4A98-9276-0508BC769DFE}" dt="2021-08-30T14:30:59.863" v="3164" actId="26606"/>
          <ac:spMkLst>
            <pc:docMk/>
            <pc:sldMk cId="1961050804" sldId="264"/>
            <ac:spMk id="7232" creationId="{DA27A5CA-8322-4584-B42A-F269165282DA}"/>
          </ac:spMkLst>
        </pc:spChg>
        <pc:spChg chg="add del">
          <ac:chgData name="Jacqui Butler" userId="f464fa32b19847cd" providerId="LiveId" clId="{8A75CD37-647D-4A98-9276-0508BC769DFE}" dt="2021-08-30T14:30:59.863" v="3164" actId="26606"/>
          <ac:spMkLst>
            <pc:docMk/>
            <pc:sldMk cId="1961050804" sldId="264"/>
            <ac:spMk id="7233" creationId="{FC989A5E-D171-4BB1-ACFF-6D1503FE576C}"/>
          </ac:spMkLst>
        </pc:spChg>
        <pc:spChg chg="add del">
          <ac:chgData name="Jacqui Butler" userId="f464fa32b19847cd" providerId="LiveId" clId="{8A75CD37-647D-4A98-9276-0508BC769DFE}" dt="2021-08-30T14:30:59.863" v="3164" actId="26606"/>
          <ac:spMkLst>
            <pc:docMk/>
            <pc:sldMk cId="1961050804" sldId="264"/>
            <ac:spMk id="7234" creationId="{58E37D5E-2F40-4CD5-A0F2-04001FB75C37}"/>
          </ac:spMkLst>
        </pc:spChg>
        <pc:grpChg chg="add del">
          <ac:chgData name="Jacqui Butler" userId="f464fa32b19847cd" providerId="LiveId" clId="{8A75CD37-647D-4A98-9276-0508BC769DFE}" dt="2021-08-30T12:26:57.433" v="2342" actId="26606"/>
          <ac:grpSpMkLst>
            <pc:docMk/>
            <pc:sldMk cId="1961050804" sldId="264"/>
            <ac:grpSpMk id="77" creationId="{B0D9F39F-3C2F-474E-9371-3A76D20F0017}"/>
          </ac:grpSpMkLst>
        </pc:grpChg>
        <pc:grpChg chg="add del">
          <ac:chgData name="Jacqui Butler" userId="f464fa32b19847cd" providerId="LiveId" clId="{8A75CD37-647D-4A98-9276-0508BC769DFE}" dt="2021-08-30T12:26:57.433" v="2342" actId="26606"/>
          <ac:grpSpMkLst>
            <pc:docMk/>
            <pc:sldMk cId="1961050804" sldId="264"/>
            <ac:grpSpMk id="189" creationId="{5BF616B7-D3E1-411B-B132-758F25F32905}"/>
          </ac:grpSpMkLst>
        </pc:grpChg>
        <pc:grpChg chg="add">
          <ac:chgData name="Jacqui Butler" userId="f464fa32b19847cd" providerId="LiveId" clId="{8A75CD37-647D-4A98-9276-0508BC769DFE}" dt="2021-08-30T14:30:59.863" v="3164" actId="26606"/>
          <ac:grpSpMkLst>
            <pc:docMk/>
            <pc:sldMk cId="1961050804" sldId="264"/>
            <ac:grpSpMk id="201" creationId="{3389B237-4CAB-4403-A95C-C04D71F4B420}"/>
          </ac:grpSpMkLst>
        </pc:grpChg>
        <pc:grpChg chg="add del">
          <ac:chgData name="Jacqui Butler" userId="f464fa32b19847cd" providerId="LiveId" clId="{8A75CD37-647D-4A98-9276-0508BC769DFE}" dt="2021-08-30T12:27:08.819" v="2344" actId="26606"/>
          <ac:grpSpMkLst>
            <pc:docMk/>
            <pc:sldMk cId="1961050804" sldId="264"/>
            <ac:grpSpMk id="7174" creationId="{3389B237-4CAB-4403-A95C-C04D71F4B420}"/>
          </ac:grpSpMkLst>
        </pc:grpChg>
        <pc:grpChg chg="add del">
          <ac:chgData name="Jacqui Butler" userId="f464fa32b19847cd" providerId="LiveId" clId="{8A75CD37-647D-4A98-9276-0508BC769DFE}" dt="2021-08-30T14:30:59.863" v="3164" actId="26606"/>
          <ac:grpSpMkLst>
            <pc:docMk/>
            <pc:sldMk cId="1961050804" sldId="264"/>
            <ac:grpSpMk id="7235" creationId="{2DDC3E08-72B7-412C-A277-9F3CF8EB3A8E}"/>
          </ac:grpSpMkLst>
        </pc:grpChg>
        <pc:picChg chg="add mod">
          <ac:chgData name="Jacqui Butler" userId="f464fa32b19847cd" providerId="LiveId" clId="{8A75CD37-647D-4A98-9276-0508BC769DFE}" dt="2021-08-30T14:30:59.863" v="3164" actId="26606"/>
          <ac:picMkLst>
            <pc:docMk/>
            <pc:sldMk cId="1961050804" sldId="264"/>
            <ac:picMk id="7170" creationId="{5625D04C-621C-4752-9BD2-47418EAFE059}"/>
          </ac:picMkLst>
        </pc:picChg>
      </pc:sldChg>
      <pc:sldChg chg="addSp delSp modSp add mod setBg">
        <pc:chgData name="Jacqui Butler" userId="f464fa32b19847cd" providerId="LiveId" clId="{8A75CD37-647D-4A98-9276-0508BC769DFE}" dt="2021-09-21T10:40:17.537" v="6945" actId="120"/>
        <pc:sldMkLst>
          <pc:docMk/>
          <pc:sldMk cId="352658676" sldId="265"/>
        </pc:sldMkLst>
        <pc:spChg chg="mod">
          <ac:chgData name="Jacqui Butler" userId="f464fa32b19847cd" providerId="LiveId" clId="{8A75CD37-647D-4A98-9276-0508BC769DFE}" dt="2021-09-21T10:40:17.537" v="6945" actId="120"/>
          <ac:spMkLst>
            <pc:docMk/>
            <pc:sldMk cId="352658676" sldId="265"/>
            <ac:spMk id="2" creationId="{9EC49047-1D27-46BD-80AA-114E2BAAC3D6}"/>
          </ac:spMkLst>
        </pc:spChg>
        <pc:spChg chg="add del mod">
          <ac:chgData name="Jacqui Butler" userId="f464fa32b19847cd" providerId="LiveId" clId="{8A75CD37-647D-4A98-9276-0508BC769DFE}" dt="2021-08-30T10:46:05.734" v="1882"/>
          <ac:spMkLst>
            <pc:docMk/>
            <pc:sldMk cId="352658676" sldId="265"/>
            <ac:spMk id="3" creationId="{7D364839-2119-429F-91EE-979D0AC28DC4}"/>
          </ac:spMkLst>
        </pc:spChg>
        <pc:spChg chg="del">
          <ac:chgData name="Jacqui Butler" userId="f464fa32b19847cd" providerId="LiveId" clId="{8A75CD37-647D-4A98-9276-0508BC769DFE}" dt="2021-08-30T10:44:53.894" v="1878"/>
          <ac:spMkLst>
            <pc:docMk/>
            <pc:sldMk cId="352658676" sldId="265"/>
            <ac:spMk id="4" creationId="{69CD982E-6B59-49C1-8AC1-D723B2830A81}"/>
          </ac:spMkLst>
        </pc:spChg>
        <pc:spChg chg="add mod">
          <ac:chgData name="Jacqui Butler" userId="f464fa32b19847cd" providerId="LiveId" clId="{8A75CD37-647D-4A98-9276-0508BC769DFE}" dt="2021-08-30T10:58:39.342" v="2166" actId="1076"/>
          <ac:spMkLst>
            <pc:docMk/>
            <pc:sldMk cId="352658676" sldId="265"/>
            <ac:spMk id="69" creationId="{53D25693-2E82-4434-9BF7-3BE51B26B146}"/>
          </ac:spMkLst>
        </pc:spChg>
        <pc:spChg chg="add mod">
          <ac:chgData name="Jacqui Butler" userId="f464fa32b19847cd" providerId="LiveId" clId="{8A75CD37-647D-4A98-9276-0508BC769DFE}" dt="2021-08-30T10:58:47.714" v="2167" actId="1076"/>
          <ac:spMkLst>
            <pc:docMk/>
            <pc:sldMk cId="352658676" sldId="265"/>
            <ac:spMk id="72" creationId="{D8E3E4BC-3D10-496F-A65A-EAD694E0326B}"/>
          </ac:spMkLst>
        </pc:spChg>
        <pc:spChg chg="add">
          <ac:chgData name="Jacqui Butler" userId="f464fa32b19847cd" providerId="LiveId" clId="{8A75CD37-647D-4A98-9276-0508BC769DFE}" dt="2021-08-30T10:46:22.745" v="1885" actId="26606"/>
          <ac:spMkLst>
            <pc:docMk/>
            <pc:sldMk cId="352658676" sldId="265"/>
            <ac:spMk id="75" creationId="{11AC88F6-55CB-496B-8AD8-9ABD2E6E3BFA}"/>
          </ac:spMkLst>
        </pc:spChg>
        <pc:spChg chg="add">
          <ac:chgData name="Jacqui Butler" userId="f464fa32b19847cd" providerId="LiveId" clId="{8A75CD37-647D-4A98-9276-0508BC769DFE}" dt="2021-08-30T10:46:22.745" v="1885" actId="26606"/>
          <ac:spMkLst>
            <pc:docMk/>
            <pc:sldMk cId="352658676" sldId="265"/>
            <ac:spMk id="77" creationId="{969239DF-EAA4-47C3-B4E3-79C6BCB243F5}"/>
          </ac:spMkLst>
        </pc:spChg>
        <pc:spChg chg="add mod">
          <ac:chgData name="Jacqui Butler" userId="f464fa32b19847cd" providerId="LiveId" clId="{8A75CD37-647D-4A98-9276-0508BC769DFE}" dt="2021-08-30T10:58:02.988" v="2160" actId="20577"/>
          <ac:spMkLst>
            <pc:docMk/>
            <pc:sldMk cId="352658676" sldId="265"/>
            <ac:spMk id="4104" creationId="{D0AAAAD4-A948-4D1A-B752-0EDE67C1E76D}"/>
          </ac:spMkLst>
        </pc:spChg>
        <pc:grpChg chg="add">
          <ac:chgData name="Jacqui Butler" userId="f464fa32b19847cd" providerId="LiveId" clId="{8A75CD37-647D-4A98-9276-0508BC769DFE}" dt="2021-08-30T10:46:22.745" v="1885" actId="26606"/>
          <ac:grpSpMkLst>
            <pc:docMk/>
            <pc:sldMk cId="352658676" sldId="265"/>
            <ac:grpSpMk id="79" creationId="{3389B237-4CAB-4403-A95C-C04D71F4B420}"/>
          </ac:grpSpMkLst>
        </pc:grpChg>
        <pc:picChg chg="add del mod">
          <ac:chgData name="Jacqui Butler" userId="f464fa32b19847cd" providerId="LiveId" clId="{8A75CD37-647D-4A98-9276-0508BC769DFE}" dt="2021-08-30T10:46:03.861" v="1881" actId="478"/>
          <ac:picMkLst>
            <pc:docMk/>
            <pc:sldMk cId="352658676" sldId="265"/>
            <ac:picMk id="4098" creationId="{E3191028-FFA1-491A-9E45-A4EF6D385A59}"/>
          </ac:picMkLst>
        </pc:picChg>
        <pc:picChg chg="add mod">
          <ac:chgData name="Jacqui Butler" userId="f464fa32b19847cd" providerId="LiveId" clId="{8A75CD37-647D-4A98-9276-0508BC769DFE}" dt="2021-08-30T10:58:39.342" v="2166" actId="1076"/>
          <ac:picMkLst>
            <pc:docMk/>
            <pc:sldMk cId="352658676" sldId="265"/>
            <ac:picMk id="4100" creationId="{897FEF89-C507-473B-9671-73D4880591BA}"/>
          </ac:picMkLst>
        </pc:picChg>
      </pc:sldChg>
      <pc:sldChg chg="new del">
        <pc:chgData name="Jacqui Butler" userId="f464fa32b19847cd" providerId="LiveId" clId="{8A75CD37-647D-4A98-9276-0508BC769DFE}" dt="2021-08-28T18:13:10.566" v="571" actId="47"/>
        <pc:sldMkLst>
          <pc:docMk/>
          <pc:sldMk cId="2295605784" sldId="266"/>
        </pc:sldMkLst>
      </pc:sldChg>
      <pc:sldChg chg="modSp add mod">
        <pc:chgData name="Jacqui Butler" userId="f464fa32b19847cd" providerId="LiveId" clId="{8A75CD37-647D-4A98-9276-0508BC769DFE}" dt="2021-09-20T16:40:46.119" v="6825" actId="20577"/>
        <pc:sldMkLst>
          <pc:docMk/>
          <pc:sldMk cId="2950677319" sldId="266"/>
        </pc:sldMkLst>
        <pc:spChg chg="mod">
          <ac:chgData name="Jacqui Butler" userId="f464fa32b19847cd" providerId="LiveId" clId="{8A75CD37-647D-4A98-9276-0508BC769DFE}" dt="2021-08-30T10:31:21.240" v="1748" actId="2711"/>
          <ac:spMkLst>
            <pc:docMk/>
            <pc:sldMk cId="2950677319" sldId="266"/>
            <ac:spMk id="2" creationId="{2D326DBA-60F8-4346-A168-B049278BDFB7}"/>
          </ac:spMkLst>
        </pc:spChg>
        <pc:spChg chg="mod">
          <ac:chgData name="Jacqui Butler" userId="f464fa32b19847cd" providerId="LiveId" clId="{8A75CD37-647D-4A98-9276-0508BC769DFE}" dt="2021-09-20T16:40:46.119" v="6825" actId="20577"/>
          <ac:spMkLst>
            <pc:docMk/>
            <pc:sldMk cId="2950677319" sldId="266"/>
            <ac:spMk id="3" creationId="{F2FD77E2-3D64-403E-8B7A-1211F4620AAC}"/>
          </ac:spMkLst>
        </pc:spChg>
      </pc:sldChg>
      <pc:sldChg chg="addSp modSp add mod setBg">
        <pc:chgData name="Jacqui Butler" userId="f464fa32b19847cd" providerId="LiveId" clId="{8A75CD37-647D-4A98-9276-0508BC769DFE}" dt="2021-09-20T14:40:20.905" v="4931" actId="120"/>
        <pc:sldMkLst>
          <pc:docMk/>
          <pc:sldMk cId="3396499243" sldId="267"/>
        </pc:sldMkLst>
        <pc:spChg chg="mod">
          <ac:chgData name="Jacqui Butler" userId="f464fa32b19847cd" providerId="LiveId" clId="{8A75CD37-647D-4A98-9276-0508BC769DFE}" dt="2021-09-20T14:40:20.905" v="4931" actId="120"/>
          <ac:spMkLst>
            <pc:docMk/>
            <pc:sldMk cId="3396499243" sldId="267"/>
            <ac:spMk id="2" creationId="{9EC49047-1D27-46BD-80AA-114E2BAAC3D6}"/>
          </ac:spMkLst>
        </pc:spChg>
        <pc:spChg chg="mod">
          <ac:chgData name="Jacqui Butler" userId="f464fa32b19847cd" providerId="LiveId" clId="{8A75CD37-647D-4A98-9276-0508BC769DFE}" dt="2021-09-20T14:26:45.857" v="4920" actId="20577"/>
          <ac:spMkLst>
            <pc:docMk/>
            <pc:sldMk cId="3396499243" sldId="267"/>
            <ac:spMk id="4" creationId="{E1D53E23-757A-41FC-916A-B55C4F3AE569}"/>
          </ac:spMkLst>
        </pc:spChg>
        <pc:spChg chg="add mod">
          <ac:chgData name="Jacqui Butler" userId="f464fa32b19847cd" providerId="LiveId" clId="{8A75CD37-647D-4A98-9276-0508BC769DFE}" dt="2021-09-20T14:03:39.576" v="4560" actId="20577"/>
          <ac:spMkLst>
            <pc:docMk/>
            <pc:sldMk cId="3396499243" sldId="267"/>
            <ac:spMk id="65" creationId="{70CC2E93-501B-49A4-8EC2-388D40332BCA}"/>
          </ac:spMkLst>
        </pc:spChg>
        <pc:spChg chg="add">
          <ac:chgData name="Jacqui Butler" userId="f464fa32b19847cd" providerId="LiveId" clId="{8A75CD37-647D-4A98-9276-0508BC769DFE}" dt="2021-09-20T10:41:31.700" v="4220" actId="26606"/>
          <ac:spMkLst>
            <pc:docMk/>
            <pc:sldMk cId="3396499243" sldId="267"/>
            <ac:spMk id="71" creationId="{11AC88F6-55CB-496B-8AD8-9ABD2E6E3BFA}"/>
          </ac:spMkLst>
        </pc:spChg>
        <pc:spChg chg="add">
          <ac:chgData name="Jacqui Butler" userId="f464fa32b19847cd" providerId="LiveId" clId="{8A75CD37-647D-4A98-9276-0508BC769DFE}" dt="2021-09-20T10:41:31.700" v="4220" actId="26606"/>
          <ac:spMkLst>
            <pc:docMk/>
            <pc:sldMk cId="3396499243" sldId="267"/>
            <ac:spMk id="73" creationId="{969239DF-EAA4-47C3-B4E3-79C6BCB243F5}"/>
          </ac:spMkLst>
        </pc:spChg>
        <pc:grpChg chg="add">
          <ac:chgData name="Jacqui Butler" userId="f464fa32b19847cd" providerId="LiveId" clId="{8A75CD37-647D-4A98-9276-0508BC769DFE}" dt="2021-09-20T10:41:31.700" v="4220" actId="26606"/>
          <ac:grpSpMkLst>
            <pc:docMk/>
            <pc:sldMk cId="3396499243" sldId="267"/>
            <ac:grpSpMk id="75" creationId="{3389B237-4CAB-4403-A95C-C04D71F4B420}"/>
          </ac:grpSpMkLst>
        </pc:grpChg>
        <pc:picChg chg="add mod">
          <ac:chgData name="Jacqui Butler" userId="f464fa32b19847cd" providerId="LiveId" clId="{8A75CD37-647D-4A98-9276-0508BC769DFE}" dt="2021-09-20T14:02:56.339" v="4537" actId="14100"/>
          <ac:picMkLst>
            <pc:docMk/>
            <pc:sldMk cId="3396499243" sldId="267"/>
            <ac:picMk id="3074" creationId="{D9C2E749-1D1D-4D14-98DE-D30CDCB29AA3}"/>
          </ac:picMkLst>
        </pc:picChg>
      </pc:sldChg>
      <pc:sldChg chg="addSp delSp modSp add mod setBg addAnim modAnim">
        <pc:chgData name="Jacqui Butler" userId="f464fa32b19847cd" providerId="LiveId" clId="{8A75CD37-647D-4A98-9276-0508BC769DFE}" dt="2021-09-20T15:13:59.725" v="5397" actId="1076"/>
        <pc:sldMkLst>
          <pc:docMk/>
          <pc:sldMk cId="3224865933" sldId="268"/>
        </pc:sldMkLst>
        <pc:spChg chg="mod">
          <ac:chgData name="Jacqui Butler" userId="f464fa32b19847cd" providerId="LiveId" clId="{8A75CD37-647D-4A98-9276-0508BC769DFE}" dt="2021-09-20T10:46:59.299" v="4258" actId="26606"/>
          <ac:spMkLst>
            <pc:docMk/>
            <pc:sldMk cId="3224865933" sldId="268"/>
            <ac:spMk id="2" creationId="{9EC49047-1D27-46BD-80AA-114E2BAAC3D6}"/>
          </ac:spMkLst>
        </pc:spChg>
        <pc:spChg chg="mod">
          <ac:chgData name="Jacqui Butler" userId="f464fa32b19847cd" providerId="LiveId" clId="{8A75CD37-647D-4A98-9276-0508BC769DFE}" dt="2021-09-20T15:13:59.725" v="5397" actId="1076"/>
          <ac:spMkLst>
            <pc:docMk/>
            <pc:sldMk cId="3224865933" sldId="268"/>
            <ac:spMk id="4" creationId="{E1D53E23-757A-41FC-916A-B55C4F3AE569}"/>
          </ac:spMkLst>
        </pc:spChg>
        <pc:spChg chg="add del">
          <ac:chgData name="Jacqui Butler" userId="f464fa32b19847cd" providerId="LiveId" clId="{8A75CD37-647D-4A98-9276-0508BC769DFE}" dt="2021-09-20T10:35:35.069" v="4199" actId="26606"/>
          <ac:spMkLst>
            <pc:docMk/>
            <pc:sldMk cId="3224865933" sldId="268"/>
            <ac:spMk id="71" creationId="{0B7ED827-06A5-4778-9BB3-74A28B33DA65}"/>
          </ac:spMkLst>
        </pc:spChg>
        <pc:spChg chg="add del">
          <ac:chgData name="Jacqui Butler" userId="f464fa32b19847cd" providerId="LiveId" clId="{8A75CD37-647D-4A98-9276-0508BC769DFE}" dt="2021-09-20T10:35:35.069" v="4199" actId="26606"/>
          <ac:spMkLst>
            <pc:docMk/>
            <pc:sldMk cId="3224865933" sldId="268"/>
            <ac:spMk id="73" creationId="{D699C7C3-AA26-499B-BAF7-AA8B95CA076A}"/>
          </ac:spMkLst>
        </pc:spChg>
        <pc:spChg chg="add del">
          <ac:chgData name="Jacqui Butler" userId="f464fa32b19847cd" providerId="LiveId" clId="{8A75CD37-647D-4A98-9276-0508BC769DFE}" dt="2021-09-20T10:35:35.069" v="4199" actId="26606"/>
          <ac:spMkLst>
            <pc:docMk/>
            <pc:sldMk cId="3224865933" sldId="268"/>
            <ac:spMk id="75" creationId="{EABD46F8-DB46-4291-9AAA-77A9EDEEBF27}"/>
          </ac:spMkLst>
        </pc:spChg>
        <pc:spChg chg="add del">
          <ac:chgData name="Jacqui Butler" userId="f464fa32b19847cd" providerId="LiveId" clId="{8A75CD37-647D-4A98-9276-0508BC769DFE}" dt="2021-09-20T10:46:59.299" v="4258" actId="26606"/>
          <ac:spMkLst>
            <pc:docMk/>
            <pc:sldMk cId="3224865933" sldId="268"/>
            <ac:spMk id="199" creationId="{0B7ED827-06A5-4778-9BB3-74A28B33DA65}"/>
          </ac:spMkLst>
        </pc:spChg>
        <pc:spChg chg="add mod">
          <ac:chgData name="Jacqui Butler" userId="f464fa32b19847cd" providerId="LiveId" clId="{8A75CD37-647D-4A98-9276-0508BC769DFE}" dt="2021-09-20T15:03:49.292" v="5169" actId="20577"/>
          <ac:spMkLst>
            <pc:docMk/>
            <pc:sldMk cId="3224865933" sldId="268"/>
            <ac:spMk id="200" creationId="{5FCAB113-0E5F-48DF-929D-6D21E6F600C9}"/>
          </ac:spMkLst>
        </pc:spChg>
        <pc:spChg chg="add del">
          <ac:chgData name="Jacqui Butler" userId="f464fa32b19847cd" providerId="LiveId" clId="{8A75CD37-647D-4A98-9276-0508BC769DFE}" dt="2021-09-20T10:46:59.299" v="4258" actId="26606"/>
          <ac:spMkLst>
            <pc:docMk/>
            <pc:sldMk cId="3224865933" sldId="268"/>
            <ac:spMk id="201" creationId="{D699C7C3-AA26-499B-BAF7-AA8B95CA076A}"/>
          </ac:spMkLst>
        </pc:spChg>
        <pc:spChg chg="add mod">
          <ac:chgData name="Jacqui Butler" userId="f464fa32b19847cd" providerId="LiveId" clId="{8A75CD37-647D-4A98-9276-0508BC769DFE}" dt="2021-09-20T15:04:12.151" v="5181" actId="20577"/>
          <ac:spMkLst>
            <pc:docMk/>
            <pc:sldMk cId="3224865933" sldId="268"/>
            <ac:spMk id="202" creationId="{2C9BFD70-EF01-498D-9232-55CB9868AE41}"/>
          </ac:spMkLst>
        </pc:spChg>
        <pc:spChg chg="add del">
          <ac:chgData name="Jacqui Butler" userId="f464fa32b19847cd" providerId="LiveId" clId="{8A75CD37-647D-4A98-9276-0508BC769DFE}" dt="2021-09-20T10:46:59.299" v="4258" actId="26606"/>
          <ac:spMkLst>
            <pc:docMk/>
            <pc:sldMk cId="3224865933" sldId="268"/>
            <ac:spMk id="203" creationId="{EABD46F8-DB46-4291-9AAA-77A9EDEEBF27}"/>
          </ac:spMkLst>
        </pc:spChg>
        <pc:spChg chg="add del">
          <ac:chgData name="Jacqui Butler" userId="f464fa32b19847cd" providerId="LiveId" clId="{8A75CD37-647D-4A98-9276-0508BC769DFE}" dt="2021-09-20T10:46:59.299" v="4258" actId="26606"/>
          <ac:spMkLst>
            <pc:docMk/>
            <pc:sldMk cId="3224865933" sldId="268"/>
            <ac:spMk id="265" creationId="{FC761035-E33B-4031-8149-71FAD1865962}"/>
          </ac:spMkLst>
        </pc:spChg>
        <pc:spChg chg="add del">
          <ac:chgData name="Jacqui Butler" userId="f464fa32b19847cd" providerId="LiveId" clId="{8A75CD37-647D-4A98-9276-0508BC769DFE}" dt="2021-09-20T10:46:59.299" v="4258" actId="26606"/>
          <ac:spMkLst>
            <pc:docMk/>
            <pc:sldMk cId="3224865933" sldId="268"/>
            <ac:spMk id="267" creationId="{79BFF3ED-9C9F-4830-AD98-B8FB14E52BD3}"/>
          </ac:spMkLst>
        </pc:spChg>
        <pc:spChg chg="add del">
          <ac:chgData name="Jacqui Butler" userId="f464fa32b19847cd" providerId="LiveId" clId="{8A75CD37-647D-4A98-9276-0508BC769DFE}" dt="2021-09-20T10:46:59.299" v="4258" actId="26606"/>
          <ac:spMkLst>
            <pc:docMk/>
            <pc:sldMk cId="3224865933" sldId="268"/>
            <ac:spMk id="269" creationId="{CA7AB8D6-84A6-4769-B281-9613C472FB56}"/>
          </ac:spMkLst>
        </pc:spChg>
        <pc:spChg chg="add del">
          <ac:chgData name="Jacqui Butler" userId="f464fa32b19847cd" providerId="LiveId" clId="{8A75CD37-647D-4A98-9276-0508BC769DFE}" dt="2021-09-20T10:46:59.299" v="4258" actId="26606"/>
          <ac:spMkLst>
            <pc:docMk/>
            <pc:sldMk cId="3224865933" sldId="268"/>
            <ac:spMk id="271" creationId="{318C324D-735D-4AF9-A1B4-B3677F6AB615}"/>
          </ac:spMkLst>
        </pc:spChg>
        <pc:spChg chg="add del">
          <ac:chgData name="Jacqui Butler" userId="f464fa32b19847cd" providerId="LiveId" clId="{8A75CD37-647D-4A98-9276-0508BC769DFE}" dt="2021-09-20T10:46:59.299" v="4258" actId="26606"/>
          <ac:spMkLst>
            <pc:docMk/>
            <pc:sldMk cId="3224865933" sldId="268"/>
            <ac:spMk id="273" creationId="{DB165AB7-8D0A-4EE6-B54B-A4729008F11B}"/>
          </ac:spMkLst>
        </pc:spChg>
        <pc:spChg chg="add del">
          <ac:chgData name="Jacqui Butler" userId="f464fa32b19847cd" providerId="LiveId" clId="{8A75CD37-647D-4A98-9276-0508BC769DFE}" dt="2021-09-20T10:46:59.299" v="4258" actId="26606"/>
          <ac:spMkLst>
            <pc:docMk/>
            <pc:sldMk cId="3224865933" sldId="268"/>
            <ac:spMk id="320" creationId="{0B7ED827-06A5-4778-9BB3-74A28B33DA65}"/>
          </ac:spMkLst>
        </pc:spChg>
        <pc:spChg chg="add del">
          <ac:chgData name="Jacqui Butler" userId="f464fa32b19847cd" providerId="LiveId" clId="{8A75CD37-647D-4A98-9276-0508BC769DFE}" dt="2021-09-20T10:46:59.299" v="4258" actId="26606"/>
          <ac:spMkLst>
            <pc:docMk/>
            <pc:sldMk cId="3224865933" sldId="268"/>
            <ac:spMk id="321" creationId="{D699C7C3-AA26-499B-BAF7-AA8B95CA076A}"/>
          </ac:spMkLst>
        </pc:spChg>
        <pc:spChg chg="add del">
          <ac:chgData name="Jacqui Butler" userId="f464fa32b19847cd" providerId="LiveId" clId="{8A75CD37-647D-4A98-9276-0508BC769DFE}" dt="2021-09-20T10:46:59.299" v="4258" actId="26606"/>
          <ac:spMkLst>
            <pc:docMk/>
            <pc:sldMk cId="3224865933" sldId="268"/>
            <ac:spMk id="322" creationId="{EABD46F8-DB46-4291-9AAA-77A9EDEEBF27}"/>
          </ac:spMkLst>
        </pc:spChg>
        <pc:grpChg chg="add del">
          <ac:chgData name="Jacqui Butler" userId="f464fa32b19847cd" providerId="LiveId" clId="{8A75CD37-647D-4A98-9276-0508BC769DFE}" dt="2021-09-20T10:35:35.069" v="4199" actId="26606"/>
          <ac:grpSpMkLst>
            <pc:docMk/>
            <pc:sldMk cId="3224865933" sldId="268"/>
            <ac:grpSpMk id="77" creationId="{A3AB7683-6CAB-46C4-A2AE-1046AF1106D0}"/>
          </ac:grpSpMkLst>
        </pc:grpChg>
        <pc:grpChg chg="add del">
          <ac:chgData name="Jacqui Butler" userId="f464fa32b19847cd" providerId="LiveId" clId="{8A75CD37-647D-4A98-9276-0508BC769DFE}" dt="2021-09-20T10:46:59.299" v="4258" actId="26606"/>
          <ac:grpSpMkLst>
            <pc:docMk/>
            <pc:sldMk cId="3224865933" sldId="268"/>
            <ac:grpSpMk id="205" creationId="{C74222D6-3DD3-416B-A336-50CABED05CB7}"/>
          </ac:grpSpMkLst>
        </pc:grpChg>
        <pc:grpChg chg="add del">
          <ac:chgData name="Jacqui Butler" userId="f464fa32b19847cd" providerId="LiveId" clId="{8A75CD37-647D-4A98-9276-0508BC769DFE}" dt="2021-09-20T10:46:59.299" v="4258" actId="26606"/>
          <ac:grpSpMkLst>
            <pc:docMk/>
            <pc:sldMk cId="3224865933" sldId="268"/>
            <ac:grpSpMk id="323" creationId="{A3AB7683-6CAB-46C4-A2AE-1046AF1106D0}"/>
          </ac:grpSpMkLst>
        </pc:grpChg>
        <pc:picChg chg="add mod">
          <ac:chgData name="Jacqui Butler" userId="f464fa32b19847cd" providerId="LiveId" clId="{8A75CD37-647D-4A98-9276-0508BC769DFE}" dt="2021-09-20T10:46:59.299" v="4258" actId="26606"/>
          <ac:picMkLst>
            <pc:docMk/>
            <pc:sldMk cId="3224865933" sldId="268"/>
            <ac:picMk id="3" creationId="{32C676DF-FEF5-4AD7-AEA2-3E3C51DA3F4E}"/>
          </ac:picMkLst>
        </pc:picChg>
        <pc:picChg chg="add del mod ord">
          <ac:chgData name="Jacqui Butler" userId="f464fa32b19847cd" providerId="LiveId" clId="{8A75CD37-647D-4A98-9276-0508BC769DFE}" dt="2021-09-20T10:35:56.030" v="4200" actId="478"/>
          <ac:picMkLst>
            <pc:docMk/>
            <pc:sldMk cId="3224865933" sldId="268"/>
            <ac:picMk id="2050" creationId="{719D2A2E-8106-4BBB-B6EC-98435D9D7A18}"/>
          </ac:picMkLst>
        </pc:picChg>
        <pc:picChg chg="add mod ord">
          <ac:chgData name="Jacqui Butler" userId="f464fa32b19847cd" providerId="LiveId" clId="{8A75CD37-647D-4A98-9276-0508BC769DFE}" dt="2021-09-20T10:46:59.299" v="4258" actId="26606"/>
          <ac:picMkLst>
            <pc:docMk/>
            <pc:sldMk cId="3224865933" sldId="268"/>
            <ac:picMk id="2052" creationId="{A583D0CA-9401-48A5-B8D1-3119A78FC8AC}"/>
          </ac:picMkLst>
        </pc:picChg>
      </pc:sldChg>
      <pc:sldChg chg="addSp delSp modSp add mod setBg">
        <pc:chgData name="Jacqui Butler" userId="f464fa32b19847cd" providerId="LiveId" clId="{8A75CD37-647D-4A98-9276-0508BC769DFE}" dt="2021-09-20T15:52:22.762" v="5931" actId="27636"/>
        <pc:sldMkLst>
          <pc:docMk/>
          <pc:sldMk cId="2063068447" sldId="269"/>
        </pc:sldMkLst>
        <pc:spChg chg="mod">
          <ac:chgData name="Jacqui Butler" userId="f464fa32b19847cd" providerId="LiveId" clId="{8A75CD37-647D-4A98-9276-0508BC769DFE}" dt="2021-09-20T15:39:57.252" v="5456" actId="120"/>
          <ac:spMkLst>
            <pc:docMk/>
            <pc:sldMk cId="2063068447" sldId="269"/>
            <ac:spMk id="2" creationId="{9EC49047-1D27-46BD-80AA-114E2BAAC3D6}"/>
          </ac:spMkLst>
        </pc:spChg>
        <pc:spChg chg="mod">
          <ac:chgData name="Jacqui Butler" userId="f464fa32b19847cd" providerId="LiveId" clId="{8A75CD37-647D-4A98-9276-0508BC769DFE}" dt="2021-09-20T15:52:22.762" v="5931" actId="27636"/>
          <ac:spMkLst>
            <pc:docMk/>
            <pc:sldMk cId="2063068447" sldId="269"/>
            <ac:spMk id="4" creationId="{E1D53E23-757A-41FC-916A-B55C4F3AE569}"/>
          </ac:spMkLst>
        </pc:spChg>
        <pc:spChg chg="add mod">
          <ac:chgData name="Jacqui Butler" userId="f464fa32b19847cd" providerId="LiveId" clId="{8A75CD37-647D-4A98-9276-0508BC769DFE}" dt="2021-09-20T15:39:54.022" v="5455" actId="20577"/>
          <ac:spMkLst>
            <pc:docMk/>
            <pc:sldMk cId="2063068447" sldId="269"/>
            <ac:spMk id="67" creationId="{4C982980-B9B3-46A7-A927-124917DEA719}"/>
          </ac:spMkLst>
        </pc:spChg>
        <pc:spChg chg="add del">
          <ac:chgData name="Jacqui Butler" userId="f464fa32b19847cd" providerId="LiveId" clId="{8A75CD37-647D-4A98-9276-0508BC769DFE}" dt="2021-09-20T15:38:53.431" v="5400" actId="26606"/>
          <ac:spMkLst>
            <pc:docMk/>
            <pc:sldMk cId="2063068447" sldId="269"/>
            <ac:spMk id="71" creationId="{11AC88F6-55CB-496B-8AD8-9ABD2E6E3BFA}"/>
          </ac:spMkLst>
        </pc:spChg>
        <pc:spChg chg="add del">
          <ac:chgData name="Jacqui Butler" userId="f464fa32b19847cd" providerId="LiveId" clId="{8A75CD37-647D-4A98-9276-0508BC769DFE}" dt="2021-09-20T15:38:53.431" v="5400" actId="26606"/>
          <ac:spMkLst>
            <pc:docMk/>
            <pc:sldMk cId="2063068447" sldId="269"/>
            <ac:spMk id="73" creationId="{6F53D3C3-F24F-4317-98B6-A05ECD30445C}"/>
          </ac:spMkLst>
        </pc:spChg>
        <pc:spChg chg="add">
          <ac:chgData name="Jacqui Butler" userId="f464fa32b19847cd" providerId="LiveId" clId="{8A75CD37-647D-4A98-9276-0508BC769DFE}" dt="2021-09-20T15:38:53.485" v="5401" actId="26606"/>
          <ac:spMkLst>
            <pc:docMk/>
            <pc:sldMk cId="2063068447" sldId="269"/>
            <ac:spMk id="7172" creationId="{11AC88F6-55CB-496B-8AD8-9ABD2E6E3BFA}"/>
          </ac:spMkLst>
        </pc:spChg>
        <pc:spChg chg="add">
          <ac:chgData name="Jacqui Butler" userId="f464fa32b19847cd" providerId="LiveId" clId="{8A75CD37-647D-4A98-9276-0508BC769DFE}" dt="2021-09-20T15:38:53.485" v="5401" actId="26606"/>
          <ac:spMkLst>
            <pc:docMk/>
            <pc:sldMk cId="2063068447" sldId="269"/>
            <ac:spMk id="7173" creationId="{969239DF-EAA4-47C3-B4E3-79C6BCB243F5}"/>
          </ac:spMkLst>
        </pc:spChg>
        <pc:grpChg chg="add">
          <ac:chgData name="Jacqui Butler" userId="f464fa32b19847cd" providerId="LiveId" clId="{8A75CD37-647D-4A98-9276-0508BC769DFE}" dt="2021-09-20T15:38:53.485" v="5401" actId="26606"/>
          <ac:grpSpMkLst>
            <pc:docMk/>
            <pc:sldMk cId="2063068447" sldId="269"/>
            <ac:grpSpMk id="75" creationId="{3389B237-4CAB-4403-A95C-C04D71F4B420}"/>
          </ac:grpSpMkLst>
        </pc:grpChg>
        <pc:picChg chg="add mod ord">
          <ac:chgData name="Jacqui Butler" userId="f464fa32b19847cd" providerId="LiveId" clId="{8A75CD37-647D-4A98-9276-0508BC769DFE}" dt="2021-09-20T15:38:53.485" v="5401" actId="26606"/>
          <ac:picMkLst>
            <pc:docMk/>
            <pc:sldMk cId="2063068447" sldId="269"/>
            <ac:picMk id="7170" creationId="{DFE4326A-8618-47A9-834E-BC5019836DC1}"/>
          </ac:picMkLst>
        </pc:picChg>
      </pc:sldChg>
      <pc:sldChg chg="modSp add del mod">
        <pc:chgData name="Jacqui Butler" userId="f464fa32b19847cd" providerId="LiveId" clId="{8A75CD37-647D-4A98-9276-0508BC769DFE}" dt="2021-09-20T11:12:03.263" v="4372" actId="47"/>
        <pc:sldMkLst>
          <pc:docMk/>
          <pc:sldMk cId="386696707" sldId="270"/>
        </pc:sldMkLst>
        <pc:spChg chg="mod">
          <ac:chgData name="Jacqui Butler" userId="f464fa32b19847cd" providerId="LiveId" clId="{8A75CD37-647D-4A98-9276-0508BC769DFE}" dt="2021-08-28T18:14:42.014" v="679" actId="20577"/>
          <ac:spMkLst>
            <pc:docMk/>
            <pc:sldMk cId="386696707" sldId="270"/>
            <ac:spMk id="2" creationId="{9EC49047-1D27-46BD-80AA-114E2BAAC3D6}"/>
          </ac:spMkLst>
        </pc:spChg>
        <pc:spChg chg="mod">
          <ac:chgData name="Jacqui Butler" userId="f464fa32b19847cd" providerId="LiveId" clId="{8A75CD37-647D-4A98-9276-0508BC769DFE}" dt="2021-08-28T18:14:48.230" v="702" actId="20577"/>
          <ac:spMkLst>
            <pc:docMk/>
            <pc:sldMk cId="386696707" sldId="270"/>
            <ac:spMk id="4" creationId="{E1D53E23-757A-41FC-916A-B55C4F3AE569}"/>
          </ac:spMkLst>
        </pc:spChg>
      </pc:sldChg>
      <pc:sldChg chg="modSp add del mod">
        <pc:chgData name="Jacqui Butler" userId="f464fa32b19847cd" providerId="LiveId" clId="{8A75CD37-647D-4A98-9276-0508BC769DFE}" dt="2021-09-20T11:11:58.884" v="4371" actId="47"/>
        <pc:sldMkLst>
          <pc:docMk/>
          <pc:sldMk cId="2809950135" sldId="271"/>
        </pc:sldMkLst>
        <pc:spChg chg="mod">
          <ac:chgData name="Jacqui Butler" userId="f464fa32b19847cd" providerId="LiveId" clId="{8A75CD37-647D-4A98-9276-0508BC769DFE}" dt="2021-09-20T10:52:38.819" v="4320" actId="20577"/>
          <ac:spMkLst>
            <pc:docMk/>
            <pc:sldMk cId="2809950135" sldId="271"/>
            <ac:spMk id="2" creationId="{9EC49047-1D27-46BD-80AA-114E2BAAC3D6}"/>
          </ac:spMkLst>
        </pc:spChg>
        <pc:spChg chg="mod">
          <ac:chgData name="Jacqui Butler" userId="f464fa32b19847cd" providerId="LiveId" clId="{8A75CD37-647D-4A98-9276-0508BC769DFE}" dt="2021-08-28T18:14:31.383" v="665" actId="20577"/>
          <ac:spMkLst>
            <pc:docMk/>
            <pc:sldMk cId="2809950135" sldId="271"/>
            <ac:spMk id="4" creationId="{E1D53E23-757A-41FC-916A-B55C4F3AE569}"/>
          </ac:spMkLst>
        </pc:spChg>
      </pc:sldChg>
      <pc:sldChg chg="new del">
        <pc:chgData name="Jacqui Butler" userId="f464fa32b19847cd" providerId="LiveId" clId="{8A75CD37-647D-4A98-9276-0508BC769DFE}" dt="2021-08-30T12:53:13.824" v="2530" actId="47"/>
        <pc:sldMkLst>
          <pc:docMk/>
          <pc:sldMk cId="1853817890" sldId="272"/>
        </pc:sldMkLst>
      </pc:sldChg>
      <pc:sldChg chg="new del">
        <pc:chgData name="Jacqui Butler" userId="f464fa32b19847cd" providerId="LiveId" clId="{8A75CD37-647D-4A98-9276-0508BC769DFE}" dt="2021-08-30T10:31:09.447" v="1747" actId="47"/>
        <pc:sldMkLst>
          <pc:docMk/>
          <pc:sldMk cId="2154239108" sldId="272"/>
        </pc:sldMkLst>
      </pc:sldChg>
      <pc:sldChg chg="addSp delSp modSp add mod ord">
        <pc:chgData name="Jacqui Butler" userId="f464fa32b19847cd" providerId="LiveId" clId="{8A75CD37-647D-4A98-9276-0508BC769DFE}" dt="2021-08-30T16:09:22.026" v="3350" actId="20577"/>
        <pc:sldMkLst>
          <pc:docMk/>
          <pc:sldMk cId="3855221813" sldId="272"/>
        </pc:sldMkLst>
        <pc:spChg chg="mod">
          <ac:chgData name="Jacqui Butler" userId="f464fa32b19847cd" providerId="LiveId" clId="{8A75CD37-647D-4A98-9276-0508BC769DFE}" dt="2021-08-30T16:08:52.237" v="3244" actId="26606"/>
          <ac:spMkLst>
            <pc:docMk/>
            <pc:sldMk cId="3855221813" sldId="272"/>
            <ac:spMk id="2" creationId="{9EC49047-1D27-46BD-80AA-114E2BAAC3D6}"/>
          </ac:spMkLst>
        </pc:spChg>
        <pc:spChg chg="mod ord">
          <ac:chgData name="Jacqui Butler" userId="f464fa32b19847cd" providerId="LiveId" clId="{8A75CD37-647D-4A98-9276-0508BC769DFE}" dt="2021-08-30T16:09:22.026" v="3350" actId="20577"/>
          <ac:spMkLst>
            <pc:docMk/>
            <pc:sldMk cId="3855221813" sldId="272"/>
            <ac:spMk id="4" creationId="{1D270920-943B-4CFB-80B7-51B176DD83AE}"/>
          </ac:spMkLst>
        </pc:spChg>
        <pc:spChg chg="mod ord">
          <ac:chgData name="Jacqui Butler" userId="f464fa32b19847cd" providerId="LiveId" clId="{8A75CD37-647D-4A98-9276-0508BC769DFE}" dt="2021-08-30T16:08:52.237" v="3244" actId="26606"/>
          <ac:spMkLst>
            <pc:docMk/>
            <pc:sldMk cId="3855221813" sldId="272"/>
            <ac:spMk id="67" creationId="{4F81C646-2F3B-4250-A455-8BDEA048B618}"/>
          </ac:spMkLst>
        </pc:spChg>
        <pc:spChg chg="del">
          <ac:chgData name="Jacqui Butler" userId="f464fa32b19847cd" providerId="LiveId" clId="{8A75CD37-647D-4A98-9276-0508BC769DFE}" dt="2021-08-30T12:54:42.738" v="2544" actId="26606"/>
          <ac:spMkLst>
            <pc:docMk/>
            <pc:sldMk cId="3855221813" sldId="272"/>
            <ac:spMk id="71" creationId="{DA27A5CA-8322-4584-B42A-F269165282DA}"/>
          </ac:spMkLst>
        </pc:spChg>
        <pc:spChg chg="del">
          <ac:chgData name="Jacqui Butler" userId="f464fa32b19847cd" providerId="LiveId" clId="{8A75CD37-647D-4A98-9276-0508BC769DFE}" dt="2021-08-30T12:54:42.738" v="2544" actId="26606"/>
          <ac:spMkLst>
            <pc:docMk/>
            <pc:sldMk cId="3855221813" sldId="272"/>
            <ac:spMk id="73" creationId="{75660551-9FDE-4500-BEA5-DF82DC00D1EE}"/>
          </ac:spMkLst>
        </pc:spChg>
        <pc:spChg chg="del">
          <ac:chgData name="Jacqui Butler" userId="f464fa32b19847cd" providerId="LiveId" clId="{8A75CD37-647D-4A98-9276-0508BC769DFE}" dt="2021-08-30T12:54:42.738" v="2544" actId="26606"/>
          <ac:spMkLst>
            <pc:docMk/>
            <pc:sldMk cId="3855221813" sldId="272"/>
            <ac:spMk id="75" creationId="{58E37D5E-2F40-4CD5-A0F2-04001FB75C37}"/>
          </ac:spMkLst>
        </pc:spChg>
        <pc:spChg chg="add del">
          <ac:chgData name="Jacqui Butler" userId="f464fa32b19847cd" providerId="LiveId" clId="{8A75CD37-647D-4A98-9276-0508BC769DFE}" dt="2021-08-30T12:55:01.728" v="2545" actId="26606"/>
          <ac:spMkLst>
            <pc:docMk/>
            <pc:sldMk cId="3855221813" sldId="272"/>
            <ac:spMk id="199" creationId="{CFB03654-F8D1-4066-85B5-5BA57499B18A}"/>
          </ac:spMkLst>
        </pc:spChg>
        <pc:spChg chg="add del">
          <ac:chgData name="Jacqui Butler" userId="f464fa32b19847cd" providerId="LiveId" clId="{8A75CD37-647D-4A98-9276-0508BC769DFE}" dt="2021-08-30T12:55:01.728" v="2545" actId="26606"/>
          <ac:spMkLst>
            <pc:docMk/>
            <pc:sldMk cId="3855221813" sldId="272"/>
            <ac:spMk id="201" creationId="{7615BC76-014D-4BD0-A843-994E2D759826}"/>
          </ac:spMkLst>
        </pc:spChg>
        <pc:spChg chg="add del">
          <ac:chgData name="Jacqui Butler" userId="f464fa32b19847cd" providerId="LiveId" clId="{8A75CD37-647D-4A98-9276-0508BC769DFE}" dt="2021-08-30T16:08:52.237" v="3244" actId="26606"/>
          <ac:spMkLst>
            <pc:docMk/>
            <pc:sldMk cId="3855221813" sldId="272"/>
            <ac:spMk id="202" creationId="{95697D25-3D98-4690-9E3D-C65732E5D818}"/>
          </ac:spMkLst>
        </pc:spChg>
        <pc:spChg chg="add del">
          <ac:chgData name="Jacqui Butler" userId="f464fa32b19847cd" providerId="LiveId" clId="{8A75CD37-647D-4A98-9276-0508BC769DFE}" dt="2021-08-30T16:07:14.642" v="3233" actId="26606"/>
          <ac:spMkLst>
            <pc:docMk/>
            <pc:sldMk cId="3855221813" sldId="272"/>
            <ac:spMk id="237" creationId="{CFB03654-F8D1-4066-85B5-5BA57499B18A}"/>
          </ac:spMkLst>
        </pc:spChg>
        <pc:spChg chg="add del">
          <ac:chgData name="Jacqui Butler" userId="f464fa32b19847cd" providerId="LiveId" clId="{8A75CD37-647D-4A98-9276-0508BC769DFE}" dt="2021-08-30T16:07:14.642" v="3233" actId="26606"/>
          <ac:spMkLst>
            <pc:docMk/>
            <pc:sldMk cId="3855221813" sldId="272"/>
            <ac:spMk id="239" creationId="{7615BC76-014D-4BD0-A843-994E2D759826}"/>
          </ac:spMkLst>
        </pc:spChg>
        <pc:spChg chg="add del">
          <ac:chgData name="Jacqui Butler" userId="f464fa32b19847cd" providerId="LiveId" clId="{8A75CD37-647D-4A98-9276-0508BC769DFE}" dt="2021-08-30T16:08:52.237" v="3244" actId="26606"/>
          <ac:spMkLst>
            <pc:docMk/>
            <pc:sldMk cId="3855221813" sldId="272"/>
            <ac:spMk id="244" creationId="{401FD7FC-C76E-45D6-95A9-D630E182012F}"/>
          </ac:spMkLst>
        </pc:spChg>
        <pc:spChg chg="add del">
          <ac:chgData name="Jacqui Butler" userId="f464fa32b19847cd" providerId="LiveId" clId="{8A75CD37-647D-4A98-9276-0508BC769DFE}" dt="2021-08-30T12:55:01.728" v="2545" actId="26606"/>
          <ac:spMkLst>
            <pc:docMk/>
            <pc:sldMk cId="3855221813" sldId="272"/>
            <ac:spMk id="245" creationId="{B1A3BF1A-EF96-468A-B04F-AFDF6621DEFB}"/>
          </ac:spMkLst>
        </pc:spChg>
        <pc:spChg chg="add del">
          <ac:chgData name="Jacqui Butler" userId="f464fa32b19847cd" providerId="LiveId" clId="{8A75CD37-647D-4A98-9276-0508BC769DFE}" dt="2021-08-30T16:07:14.642" v="3233" actId="26606"/>
          <ac:spMkLst>
            <pc:docMk/>
            <pc:sldMk cId="3855221813" sldId="272"/>
            <ac:spMk id="383" creationId="{B1A3BF1A-EF96-468A-B04F-AFDF6621DEFB}"/>
          </ac:spMkLst>
        </pc:spChg>
        <pc:spChg chg="add del">
          <ac:chgData name="Jacqui Butler" userId="f464fa32b19847cd" providerId="LiveId" clId="{8A75CD37-647D-4A98-9276-0508BC769DFE}" dt="2021-08-30T16:08:52.061" v="3243" actId="26606"/>
          <ac:spMkLst>
            <pc:docMk/>
            <pc:sldMk cId="3855221813" sldId="272"/>
            <ac:spMk id="8196" creationId="{72CD369A-5284-45B1-B107-702483A8BD98}"/>
          </ac:spMkLst>
        </pc:spChg>
        <pc:spChg chg="add del">
          <ac:chgData name="Jacqui Butler" userId="f464fa32b19847cd" providerId="LiveId" clId="{8A75CD37-647D-4A98-9276-0508BC769DFE}" dt="2021-08-30T16:07:27.255" v="3235" actId="26606"/>
          <ac:spMkLst>
            <pc:docMk/>
            <pc:sldMk cId="3855221813" sldId="272"/>
            <ac:spMk id="8199" creationId="{11AC88F6-55CB-496B-8AD8-9ABD2E6E3BFA}"/>
          </ac:spMkLst>
        </pc:spChg>
        <pc:spChg chg="add del">
          <ac:chgData name="Jacqui Butler" userId="f464fa32b19847cd" providerId="LiveId" clId="{8A75CD37-647D-4A98-9276-0508BC769DFE}" dt="2021-08-30T16:07:27.255" v="3235" actId="26606"/>
          <ac:spMkLst>
            <pc:docMk/>
            <pc:sldMk cId="3855221813" sldId="272"/>
            <ac:spMk id="8200" creationId="{969239DF-EAA4-47C3-B4E3-79C6BCB243F5}"/>
          </ac:spMkLst>
        </pc:spChg>
        <pc:spChg chg="add del">
          <ac:chgData name="Jacqui Butler" userId="f464fa32b19847cd" providerId="LiveId" clId="{8A75CD37-647D-4A98-9276-0508BC769DFE}" dt="2021-08-30T16:07:37.837" v="3237" actId="26606"/>
          <ac:spMkLst>
            <pc:docMk/>
            <pc:sldMk cId="3855221813" sldId="272"/>
            <ac:spMk id="8257" creationId="{CFB03654-F8D1-4066-85B5-5BA57499B18A}"/>
          </ac:spMkLst>
        </pc:spChg>
        <pc:spChg chg="add del">
          <ac:chgData name="Jacqui Butler" userId="f464fa32b19847cd" providerId="LiveId" clId="{8A75CD37-647D-4A98-9276-0508BC769DFE}" dt="2021-08-30T16:07:37.837" v="3237" actId="26606"/>
          <ac:spMkLst>
            <pc:docMk/>
            <pc:sldMk cId="3855221813" sldId="272"/>
            <ac:spMk id="8258" creationId="{7615BC76-014D-4BD0-A843-994E2D759826}"/>
          </ac:spMkLst>
        </pc:spChg>
        <pc:spChg chg="add">
          <ac:chgData name="Jacqui Butler" userId="f464fa32b19847cd" providerId="LiveId" clId="{8A75CD37-647D-4A98-9276-0508BC769DFE}" dt="2021-08-30T16:08:52.237" v="3244" actId="26606"/>
          <ac:spMkLst>
            <pc:docMk/>
            <pc:sldMk cId="3855221813" sldId="272"/>
            <ac:spMk id="8260" creationId="{9FF4A234-29BA-4B70-BFC0-64FBB64F2A7B}"/>
          </ac:spMkLst>
        </pc:spChg>
        <pc:spChg chg="add">
          <ac:chgData name="Jacqui Butler" userId="f464fa32b19847cd" providerId="LiveId" clId="{8A75CD37-647D-4A98-9276-0508BC769DFE}" dt="2021-08-30T16:08:52.237" v="3244" actId="26606"/>
          <ac:spMkLst>
            <pc:docMk/>
            <pc:sldMk cId="3855221813" sldId="272"/>
            <ac:spMk id="8261" creationId="{C3107ADD-4B4E-4D37-98F9-BD1A576949C2}"/>
          </ac:spMkLst>
        </pc:spChg>
        <pc:spChg chg="add del">
          <ac:chgData name="Jacqui Butler" userId="f464fa32b19847cd" providerId="LiveId" clId="{8A75CD37-647D-4A98-9276-0508BC769DFE}" dt="2021-08-30T16:07:37.837" v="3237" actId="26606"/>
          <ac:spMkLst>
            <pc:docMk/>
            <pc:sldMk cId="3855221813" sldId="272"/>
            <ac:spMk id="8262" creationId="{B1A3BF1A-EF96-468A-B04F-AFDF6621DEFB}"/>
          </ac:spMkLst>
        </pc:spChg>
        <pc:spChg chg="add">
          <ac:chgData name="Jacqui Butler" userId="f464fa32b19847cd" providerId="LiveId" clId="{8A75CD37-647D-4A98-9276-0508BC769DFE}" dt="2021-08-30T16:08:52.237" v="3244" actId="26606"/>
          <ac:spMkLst>
            <pc:docMk/>
            <pc:sldMk cId="3855221813" sldId="272"/>
            <ac:spMk id="8264" creationId="{25C1F4D8-9670-4B56-BD70-732561AD0B8E}"/>
          </ac:spMkLst>
        </pc:spChg>
        <pc:spChg chg="add del">
          <ac:chgData name="Jacqui Butler" userId="f464fa32b19847cd" providerId="LiveId" clId="{8A75CD37-647D-4A98-9276-0508BC769DFE}" dt="2021-08-30T16:08:26.071" v="3239" actId="26606"/>
          <ac:spMkLst>
            <pc:docMk/>
            <pc:sldMk cId="3855221813" sldId="272"/>
            <ac:spMk id="8265" creationId="{9FF4A234-29BA-4B70-BFC0-64FBB64F2A7B}"/>
          </ac:spMkLst>
        </pc:spChg>
        <pc:spChg chg="add del">
          <ac:chgData name="Jacqui Butler" userId="f464fa32b19847cd" providerId="LiveId" clId="{8A75CD37-647D-4A98-9276-0508BC769DFE}" dt="2021-08-30T16:08:26.071" v="3239" actId="26606"/>
          <ac:spMkLst>
            <pc:docMk/>
            <pc:sldMk cId="3855221813" sldId="272"/>
            <ac:spMk id="8266" creationId="{4B6AF9AC-3CF4-4C58-A503-2EC75D92B4E1}"/>
          </ac:spMkLst>
        </pc:spChg>
        <pc:spChg chg="add del">
          <ac:chgData name="Jacqui Butler" userId="f464fa32b19847cd" providerId="LiveId" clId="{8A75CD37-647D-4A98-9276-0508BC769DFE}" dt="2021-08-30T16:08:26.071" v="3239" actId="26606"/>
          <ac:spMkLst>
            <pc:docMk/>
            <pc:sldMk cId="3855221813" sldId="272"/>
            <ac:spMk id="8267" creationId="{25C1F4D8-9670-4B56-BD70-732561AD0B8E}"/>
          </ac:spMkLst>
        </pc:spChg>
        <pc:spChg chg="add del">
          <ac:chgData name="Jacqui Butler" userId="f464fa32b19847cd" providerId="LiveId" clId="{8A75CD37-647D-4A98-9276-0508BC769DFE}" dt="2021-08-30T16:08:32.324" v="3241" actId="26606"/>
          <ac:spMkLst>
            <pc:docMk/>
            <pc:sldMk cId="3855221813" sldId="272"/>
            <ac:spMk id="8332" creationId="{9FF4A234-29BA-4B70-BFC0-64FBB64F2A7B}"/>
          </ac:spMkLst>
        </pc:spChg>
        <pc:spChg chg="add del">
          <ac:chgData name="Jacqui Butler" userId="f464fa32b19847cd" providerId="LiveId" clId="{8A75CD37-647D-4A98-9276-0508BC769DFE}" dt="2021-08-30T16:08:32.324" v="3241" actId="26606"/>
          <ac:spMkLst>
            <pc:docMk/>
            <pc:sldMk cId="3855221813" sldId="272"/>
            <ac:spMk id="8333" creationId="{C3107ADD-4B4E-4D37-98F9-BD1A576949C2}"/>
          </ac:spMkLst>
        </pc:spChg>
        <pc:spChg chg="add del">
          <ac:chgData name="Jacqui Butler" userId="f464fa32b19847cd" providerId="LiveId" clId="{8A75CD37-647D-4A98-9276-0508BC769DFE}" dt="2021-08-30T16:08:32.324" v="3241" actId="26606"/>
          <ac:spMkLst>
            <pc:docMk/>
            <pc:sldMk cId="3855221813" sldId="272"/>
            <ac:spMk id="8334" creationId="{25C1F4D8-9670-4B56-BD70-732561AD0B8E}"/>
          </ac:spMkLst>
        </pc:spChg>
        <pc:grpChg chg="del">
          <ac:chgData name="Jacqui Butler" userId="f464fa32b19847cd" providerId="LiveId" clId="{8A75CD37-647D-4A98-9276-0508BC769DFE}" dt="2021-08-30T12:54:42.738" v="2544" actId="26606"/>
          <ac:grpSpMkLst>
            <pc:docMk/>
            <pc:sldMk cId="3855221813" sldId="272"/>
            <ac:grpSpMk id="77" creationId="{393D07FD-8A77-486D-A79A-92CAD7BBAB00}"/>
          </ac:grpSpMkLst>
        </pc:grpChg>
        <pc:grpChg chg="add del">
          <ac:chgData name="Jacqui Butler" userId="f464fa32b19847cd" providerId="LiveId" clId="{8A75CD37-647D-4A98-9276-0508BC769DFE}" dt="2021-08-30T12:55:01.728" v="2545" actId="26606"/>
          <ac:grpSpMkLst>
            <pc:docMk/>
            <pc:sldMk cId="3855221813" sldId="272"/>
            <ac:grpSpMk id="203" creationId="{39D2483B-7210-454A-B168-51DA3C1611E3}"/>
          </ac:grpSpMkLst>
        </pc:grpChg>
        <pc:grpChg chg="add del">
          <ac:chgData name="Jacqui Butler" userId="f464fa32b19847cd" providerId="LiveId" clId="{8A75CD37-647D-4A98-9276-0508BC769DFE}" dt="2021-08-30T16:07:14.642" v="3233" actId="26606"/>
          <ac:grpSpMkLst>
            <pc:docMk/>
            <pc:sldMk cId="3855221813" sldId="272"/>
            <ac:grpSpMk id="241" creationId="{39D2483B-7210-454A-B168-51DA3C1611E3}"/>
          </ac:grpSpMkLst>
        </pc:grpChg>
        <pc:grpChg chg="add del">
          <ac:chgData name="Jacqui Butler" userId="f464fa32b19847cd" providerId="LiveId" clId="{8A75CD37-647D-4A98-9276-0508BC769DFE}" dt="2021-08-30T16:08:32.324" v="3241" actId="26606"/>
          <ac:grpSpMkLst>
            <pc:docMk/>
            <pc:sldMk cId="3855221813" sldId="272"/>
            <ac:grpSpMk id="243" creationId="{B0D9F39F-3C2F-474E-9371-3A76D20F0017}"/>
          </ac:grpSpMkLst>
        </pc:grpChg>
        <pc:grpChg chg="add del">
          <ac:chgData name="Jacqui Butler" userId="f464fa32b19847cd" providerId="LiveId" clId="{8A75CD37-647D-4A98-9276-0508BC769DFE}" dt="2021-08-30T16:08:52.237" v="3244" actId="26606"/>
          <ac:grpSpMkLst>
            <pc:docMk/>
            <pc:sldMk cId="3855221813" sldId="272"/>
            <ac:grpSpMk id="246" creationId="{6A85DAAA-4828-42AD-A20E-A69A6FAE0579}"/>
          </ac:grpSpMkLst>
        </pc:grpChg>
        <pc:grpChg chg="add del">
          <ac:chgData name="Jacqui Butler" userId="f464fa32b19847cd" providerId="LiveId" clId="{8A75CD37-647D-4A98-9276-0508BC769DFE}" dt="2021-08-30T12:55:01.728" v="2545" actId="26606"/>
          <ac:grpSpMkLst>
            <pc:docMk/>
            <pc:sldMk cId="3855221813" sldId="272"/>
            <ac:grpSpMk id="247" creationId="{AC1582F5-FF93-46BF-A92F-D4490D6538CB}"/>
          </ac:grpSpMkLst>
        </pc:grpChg>
        <pc:grpChg chg="add del">
          <ac:chgData name="Jacqui Butler" userId="f464fa32b19847cd" providerId="LiveId" clId="{8A75CD37-647D-4A98-9276-0508BC769DFE}" dt="2021-08-30T16:07:14.642" v="3233" actId="26606"/>
          <ac:grpSpMkLst>
            <pc:docMk/>
            <pc:sldMk cId="3855221813" sldId="272"/>
            <ac:grpSpMk id="384" creationId="{AC1582F5-FF93-46BF-A92F-D4490D6538CB}"/>
          </ac:grpSpMkLst>
        </pc:grpChg>
        <pc:grpChg chg="add">
          <ac:chgData name="Jacqui Butler" userId="f464fa32b19847cd" providerId="LiveId" clId="{8A75CD37-647D-4A98-9276-0508BC769DFE}" dt="2021-08-30T16:08:52.237" v="3244" actId="26606"/>
          <ac:grpSpMkLst>
            <pc:docMk/>
            <pc:sldMk cId="3855221813" sldId="272"/>
            <ac:grpSpMk id="455" creationId="{5BF616B7-D3E1-411B-B132-758F25F32905}"/>
          </ac:grpSpMkLst>
        </pc:grpChg>
        <pc:grpChg chg="add del">
          <ac:chgData name="Jacqui Butler" userId="f464fa32b19847cd" providerId="LiveId" clId="{8A75CD37-647D-4A98-9276-0508BC769DFE}" dt="2021-08-30T16:08:52.061" v="3243" actId="26606"/>
          <ac:grpSpMkLst>
            <pc:docMk/>
            <pc:sldMk cId="3855221813" sldId="272"/>
            <ac:grpSpMk id="8197" creationId="{FD435E13-4F33-4353-A24E-D37F378524B0}"/>
          </ac:grpSpMkLst>
        </pc:grpChg>
        <pc:grpChg chg="add del">
          <ac:chgData name="Jacqui Butler" userId="f464fa32b19847cd" providerId="LiveId" clId="{8A75CD37-647D-4A98-9276-0508BC769DFE}" dt="2021-08-30T16:07:27.255" v="3235" actId="26606"/>
          <ac:grpSpMkLst>
            <pc:docMk/>
            <pc:sldMk cId="3855221813" sldId="272"/>
            <ac:grpSpMk id="8201" creationId="{3389B237-4CAB-4403-A95C-C04D71F4B420}"/>
          </ac:grpSpMkLst>
        </pc:grpChg>
        <pc:grpChg chg="add del">
          <ac:chgData name="Jacqui Butler" userId="f464fa32b19847cd" providerId="LiveId" clId="{8A75CD37-647D-4A98-9276-0508BC769DFE}" dt="2021-08-30T16:07:37.837" v="3237" actId="26606"/>
          <ac:grpSpMkLst>
            <pc:docMk/>
            <pc:sldMk cId="3855221813" sldId="272"/>
            <ac:grpSpMk id="8259" creationId="{39D2483B-7210-454A-B168-51DA3C1611E3}"/>
          </ac:grpSpMkLst>
        </pc:grpChg>
        <pc:grpChg chg="add del">
          <ac:chgData name="Jacqui Butler" userId="f464fa32b19847cd" providerId="LiveId" clId="{8A75CD37-647D-4A98-9276-0508BC769DFE}" dt="2021-08-30T16:07:37.837" v="3237" actId="26606"/>
          <ac:grpSpMkLst>
            <pc:docMk/>
            <pc:sldMk cId="3855221813" sldId="272"/>
            <ac:grpSpMk id="8263" creationId="{AC1582F5-FF93-46BF-A92F-D4490D6538CB}"/>
          </ac:grpSpMkLst>
        </pc:grpChg>
        <pc:grpChg chg="add del">
          <ac:chgData name="Jacqui Butler" userId="f464fa32b19847cd" providerId="LiveId" clId="{8A75CD37-647D-4A98-9276-0508BC769DFE}" dt="2021-08-30T16:08:26.071" v="3239" actId="26606"/>
          <ac:grpSpMkLst>
            <pc:docMk/>
            <pc:sldMk cId="3855221813" sldId="272"/>
            <ac:grpSpMk id="8268" creationId="{F25E4505-3E0D-46F0-A26D-085335D2E631}"/>
          </ac:grpSpMkLst>
        </pc:grpChg>
        <pc:grpChg chg="add">
          <ac:chgData name="Jacqui Butler" userId="f464fa32b19847cd" providerId="LiveId" clId="{8A75CD37-647D-4A98-9276-0508BC769DFE}" dt="2021-08-30T16:08:52.237" v="3244" actId="26606"/>
          <ac:grpSpMkLst>
            <pc:docMk/>
            <pc:sldMk cId="3855221813" sldId="272"/>
            <ac:grpSpMk id="8269" creationId="{B0D9F39F-3C2F-474E-9371-3A76D20F0017}"/>
          </ac:grpSpMkLst>
        </pc:grpChg>
        <pc:grpChg chg="add del">
          <ac:chgData name="Jacqui Butler" userId="f464fa32b19847cd" providerId="LiveId" clId="{8A75CD37-647D-4A98-9276-0508BC769DFE}" dt="2021-08-30T16:08:32.324" v="3241" actId="26606"/>
          <ac:grpSpMkLst>
            <pc:docMk/>
            <pc:sldMk cId="3855221813" sldId="272"/>
            <ac:grpSpMk id="8387" creationId="{5BF616B7-D3E1-411B-B132-758F25F32905}"/>
          </ac:grpSpMkLst>
        </pc:grpChg>
        <pc:picChg chg="del">
          <ac:chgData name="Jacqui Butler" userId="f464fa32b19847cd" providerId="LiveId" clId="{8A75CD37-647D-4A98-9276-0508BC769DFE}" dt="2021-08-30T12:54:13.801" v="2542" actId="478"/>
          <ac:picMkLst>
            <pc:docMk/>
            <pc:sldMk cId="3855221813" sldId="272"/>
            <ac:picMk id="6146" creationId="{28A544D4-F1E0-4A9F-8824-42FD6B1669CE}"/>
          </ac:picMkLst>
        </pc:picChg>
        <pc:picChg chg="add mod ord">
          <ac:chgData name="Jacqui Butler" userId="f464fa32b19847cd" providerId="LiveId" clId="{8A75CD37-647D-4A98-9276-0508BC769DFE}" dt="2021-08-30T16:08:52.237" v="3244" actId="26606"/>
          <ac:picMkLst>
            <pc:docMk/>
            <pc:sldMk cId="3855221813" sldId="272"/>
            <ac:picMk id="8194" creationId="{FF7411D7-7C46-4C42-B25A-6EEEC2B89F5E}"/>
          </ac:picMkLst>
        </pc:picChg>
      </pc:sldChg>
      <pc:sldChg chg="addSp delSp modSp new del">
        <pc:chgData name="Jacqui Butler" userId="f464fa32b19847cd" providerId="LiveId" clId="{8A75CD37-647D-4A98-9276-0508BC769DFE}" dt="2021-09-20T10:42:32.664" v="4224" actId="47"/>
        <pc:sldMkLst>
          <pc:docMk/>
          <pc:sldMk cId="72746098" sldId="273"/>
        </pc:sldMkLst>
        <pc:spChg chg="del">
          <ac:chgData name="Jacqui Butler" userId="f464fa32b19847cd" providerId="LiveId" clId="{8A75CD37-647D-4A98-9276-0508BC769DFE}" dt="2021-09-20T10:42:21.443" v="4222"/>
          <ac:spMkLst>
            <pc:docMk/>
            <pc:sldMk cId="72746098" sldId="273"/>
            <ac:spMk id="3" creationId="{2509F7E7-FF15-4242-A2A4-0284407AB4E3}"/>
          </ac:spMkLst>
        </pc:spChg>
        <pc:spChg chg="add mod">
          <ac:chgData name="Jacqui Butler" userId="f464fa32b19847cd" providerId="LiveId" clId="{8A75CD37-647D-4A98-9276-0508BC769DFE}" dt="2021-09-20T10:42:28.685" v="4223" actId="478"/>
          <ac:spMkLst>
            <pc:docMk/>
            <pc:sldMk cId="72746098" sldId="273"/>
            <ac:spMk id="4" creationId="{9F397EDD-8325-442A-B3DF-82CDAC0C8397}"/>
          </ac:spMkLst>
        </pc:spChg>
        <pc:picChg chg="add del mod">
          <ac:chgData name="Jacqui Butler" userId="f464fa32b19847cd" providerId="LiveId" clId="{8A75CD37-647D-4A98-9276-0508BC769DFE}" dt="2021-09-20T10:42:28.685" v="4223" actId="478"/>
          <ac:picMkLst>
            <pc:docMk/>
            <pc:sldMk cId="72746098" sldId="273"/>
            <ac:picMk id="4098" creationId="{E5A8F088-C5DA-4A76-956B-FDA6E5D211AB}"/>
          </ac:picMkLst>
        </pc:picChg>
      </pc:sldChg>
      <pc:sldChg chg="addSp delSp modSp add mod ord">
        <pc:chgData name="Jacqui Butler" userId="f464fa32b19847cd" providerId="LiveId" clId="{8A75CD37-647D-4A98-9276-0508BC769DFE}" dt="2021-09-20T14:44:59.523" v="5161" actId="1076"/>
        <pc:sldMkLst>
          <pc:docMk/>
          <pc:sldMk cId="3291740841" sldId="273"/>
        </pc:sldMkLst>
        <pc:spChg chg="mod">
          <ac:chgData name="Jacqui Butler" userId="f464fa32b19847cd" providerId="LiveId" clId="{8A75CD37-647D-4A98-9276-0508BC769DFE}" dt="2021-09-20T14:40:30.040" v="4933" actId="20577"/>
          <ac:spMkLst>
            <pc:docMk/>
            <pc:sldMk cId="3291740841" sldId="273"/>
            <ac:spMk id="2" creationId="{9EC49047-1D27-46BD-80AA-114E2BAAC3D6}"/>
          </ac:spMkLst>
        </pc:spChg>
        <pc:spChg chg="mod ord">
          <ac:chgData name="Jacqui Butler" userId="f464fa32b19847cd" providerId="LiveId" clId="{8A75CD37-647D-4A98-9276-0508BC769DFE}" dt="2021-09-20T14:44:59.523" v="5161" actId="1076"/>
          <ac:spMkLst>
            <pc:docMk/>
            <pc:sldMk cId="3291740841" sldId="273"/>
            <ac:spMk id="4" creationId="{E1D53E23-757A-41FC-916A-B55C4F3AE569}"/>
          </ac:spMkLst>
        </pc:spChg>
        <pc:spChg chg="del">
          <ac:chgData name="Jacqui Butler" userId="f464fa32b19847cd" providerId="LiveId" clId="{8A75CD37-647D-4A98-9276-0508BC769DFE}" dt="2021-09-20T10:44:23.482" v="4228" actId="26606"/>
          <ac:spMkLst>
            <pc:docMk/>
            <pc:sldMk cId="3291740841" sldId="273"/>
            <ac:spMk id="71" creationId="{11AC88F6-55CB-496B-8AD8-9ABD2E6E3BFA}"/>
          </ac:spMkLst>
        </pc:spChg>
        <pc:spChg chg="del">
          <ac:chgData name="Jacqui Butler" userId="f464fa32b19847cd" providerId="LiveId" clId="{8A75CD37-647D-4A98-9276-0508BC769DFE}" dt="2021-09-20T10:44:23.482" v="4228" actId="26606"/>
          <ac:spMkLst>
            <pc:docMk/>
            <pc:sldMk cId="3291740841" sldId="273"/>
            <ac:spMk id="73" creationId="{969239DF-EAA4-47C3-B4E3-79C6BCB243F5}"/>
          </ac:spMkLst>
        </pc:spChg>
        <pc:spChg chg="add mod">
          <ac:chgData name="Jacqui Butler" userId="f464fa32b19847cd" providerId="LiveId" clId="{8A75CD37-647D-4A98-9276-0508BC769DFE}" dt="2021-09-20T14:42:52.227" v="4983" actId="20577"/>
          <ac:spMkLst>
            <pc:docMk/>
            <pc:sldMk cId="3291740841" sldId="273"/>
            <ac:spMk id="168" creationId="{C71D0BFC-C402-4313-86E2-F07FDBE3207D}"/>
          </ac:spMkLst>
        </pc:spChg>
        <pc:spChg chg="add">
          <ac:chgData name="Jacqui Butler" userId="f464fa32b19847cd" providerId="LiveId" clId="{8A75CD37-647D-4A98-9276-0508BC769DFE}" dt="2021-09-20T10:44:23.482" v="4228" actId="26606"/>
          <ac:spMkLst>
            <pc:docMk/>
            <pc:sldMk cId="3291740841" sldId="273"/>
            <ac:spMk id="199" creationId="{95697D25-3D98-4690-9E3D-C65732E5D818}"/>
          </ac:spMkLst>
        </pc:spChg>
        <pc:spChg chg="add">
          <ac:chgData name="Jacqui Butler" userId="f464fa32b19847cd" providerId="LiveId" clId="{8A75CD37-647D-4A98-9276-0508BC769DFE}" dt="2021-09-20T10:44:23.482" v="4228" actId="26606"/>
          <ac:spMkLst>
            <pc:docMk/>
            <pc:sldMk cId="3291740841" sldId="273"/>
            <ac:spMk id="201" creationId="{401FD7FC-C76E-45D6-95A9-D630E182012F}"/>
          </ac:spMkLst>
        </pc:spChg>
        <pc:grpChg chg="del">
          <ac:chgData name="Jacqui Butler" userId="f464fa32b19847cd" providerId="LiveId" clId="{8A75CD37-647D-4A98-9276-0508BC769DFE}" dt="2021-09-20T10:44:23.482" v="4228" actId="26606"/>
          <ac:grpSpMkLst>
            <pc:docMk/>
            <pc:sldMk cId="3291740841" sldId="273"/>
            <ac:grpSpMk id="75" creationId="{3389B237-4CAB-4403-A95C-C04D71F4B420}"/>
          </ac:grpSpMkLst>
        </pc:grpChg>
        <pc:grpChg chg="add">
          <ac:chgData name="Jacqui Butler" userId="f464fa32b19847cd" providerId="LiveId" clId="{8A75CD37-647D-4A98-9276-0508BC769DFE}" dt="2021-09-20T10:44:23.482" v="4228" actId="26606"/>
          <ac:grpSpMkLst>
            <pc:docMk/>
            <pc:sldMk cId="3291740841" sldId="273"/>
            <ac:grpSpMk id="203" creationId="{6A85DAAA-4828-42AD-A20E-A69A6FAE0579}"/>
          </ac:grpSpMkLst>
        </pc:grpChg>
        <pc:picChg chg="del">
          <ac:chgData name="Jacqui Butler" userId="f464fa32b19847cd" providerId="LiveId" clId="{8A75CD37-647D-4A98-9276-0508BC769DFE}" dt="2021-09-20T10:42:45.023" v="4226" actId="478"/>
          <ac:picMkLst>
            <pc:docMk/>
            <pc:sldMk cId="3291740841" sldId="273"/>
            <ac:picMk id="3074" creationId="{D9C2E749-1D1D-4D14-98DE-D30CDCB29AA3}"/>
          </ac:picMkLst>
        </pc:picChg>
        <pc:picChg chg="add mod">
          <ac:chgData name="Jacqui Butler" userId="f464fa32b19847cd" providerId="LiveId" clId="{8A75CD37-647D-4A98-9276-0508BC769DFE}" dt="2021-09-20T14:41:31.850" v="4941" actId="1076"/>
          <ac:picMkLst>
            <pc:docMk/>
            <pc:sldMk cId="3291740841" sldId="273"/>
            <ac:picMk id="5122" creationId="{0D3A7AFF-E43E-4D03-9528-9CB91CF9E5B1}"/>
          </ac:picMkLst>
        </pc:picChg>
      </pc:sldChg>
      <pc:sldChg chg="addSp delSp modSp add del mod modAnim">
        <pc:chgData name="Jacqui Butler" userId="f464fa32b19847cd" providerId="LiveId" clId="{8A75CD37-647D-4A98-9276-0508BC769DFE}" dt="2021-09-20T10:49:06.458" v="4282" actId="47"/>
        <pc:sldMkLst>
          <pc:docMk/>
          <pc:sldMk cId="409760734" sldId="274"/>
        </pc:sldMkLst>
        <pc:spChg chg="mod">
          <ac:chgData name="Jacqui Butler" userId="f464fa32b19847cd" providerId="LiveId" clId="{8A75CD37-647D-4A98-9276-0508BC769DFE}" dt="2021-09-20T10:46:34.419" v="4256" actId="26606"/>
          <ac:spMkLst>
            <pc:docMk/>
            <pc:sldMk cId="409760734" sldId="274"/>
            <ac:spMk id="2" creationId="{9EC49047-1D27-46BD-80AA-114E2BAAC3D6}"/>
          </ac:spMkLst>
        </pc:spChg>
        <pc:spChg chg="mod ord">
          <ac:chgData name="Jacqui Butler" userId="f464fa32b19847cd" providerId="LiveId" clId="{8A75CD37-647D-4A98-9276-0508BC769DFE}" dt="2021-09-20T10:46:34.419" v="4256" actId="26606"/>
          <ac:spMkLst>
            <pc:docMk/>
            <pc:sldMk cId="409760734" sldId="274"/>
            <ac:spMk id="4" creationId="{E1D53E23-757A-41FC-916A-B55C4F3AE569}"/>
          </ac:spMkLst>
        </pc:spChg>
        <pc:spChg chg="del">
          <ac:chgData name="Jacqui Butler" userId="f464fa32b19847cd" providerId="LiveId" clId="{8A75CD37-647D-4A98-9276-0508BC769DFE}" dt="2021-09-20T10:46:04.444" v="4252" actId="26606"/>
          <ac:spMkLst>
            <pc:docMk/>
            <pc:sldMk cId="409760734" sldId="274"/>
            <ac:spMk id="199" creationId="{0B7ED827-06A5-4778-9BB3-74A28B33DA65}"/>
          </ac:spMkLst>
        </pc:spChg>
        <pc:spChg chg="del">
          <ac:chgData name="Jacqui Butler" userId="f464fa32b19847cd" providerId="LiveId" clId="{8A75CD37-647D-4A98-9276-0508BC769DFE}" dt="2021-09-20T10:46:04.444" v="4252" actId="26606"/>
          <ac:spMkLst>
            <pc:docMk/>
            <pc:sldMk cId="409760734" sldId="274"/>
            <ac:spMk id="201" creationId="{D699C7C3-AA26-499B-BAF7-AA8B95CA076A}"/>
          </ac:spMkLst>
        </pc:spChg>
        <pc:spChg chg="del">
          <ac:chgData name="Jacqui Butler" userId="f464fa32b19847cd" providerId="LiveId" clId="{8A75CD37-647D-4A98-9276-0508BC769DFE}" dt="2021-09-20T10:46:04.444" v="4252" actId="26606"/>
          <ac:spMkLst>
            <pc:docMk/>
            <pc:sldMk cId="409760734" sldId="274"/>
            <ac:spMk id="203" creationId="{EABD46F8-DB46-4291-9AAA-77A9EDEEBF27}"/>
          </ac:spMkLst>
        </pc:spChg>
        <pc:spChg chg="del">
          <ac:chgData name="Jacqui Butler" userId="f464fa32b19847cd" providerId="LiveId" clId="{8A75CD37-647D-4A98-9276-0508BC769DFE}" dt="2021-09-20T10:46:04.444" v="4252" actId="26606"/>
          <ac:spMkLst>
            <pc:docMk/>
            <pc:sldMk cId="409760734" sldId="274"/>
            <ac:spMk id="265" creationId="{FC761035-E33B-4031-8149-71FAD1865962}"/>
          </ac:spMkLst>
        </pc:spChg>
        <pc:spChg chg="del">
          <ac:chgData name="Jacqui Butler" userId="f464fa32b19847cd" providerId="LiveId" clId="{8A75CD37-647D-4A98-9276-0508BC769DFE}" dt="2021-09-20T10:46:04.444" v="4252" actId="26606"/>
          <ac:spMkLst>
            <pc:docMk/>
            <pc:sldMk cId="409760734" sldId="274"/>
            <ac:spMk id="267" creationId="{79BFF3ED-9C9F-4830-AD98-B8FB14E52BD3}"/>
          </ac:spMkLst>
        </pc:spChg>
        <pc:spChg chg="del">
          <ac:chgData name="Jacqui Butler" userId="f464fa32b19847cd" providerId="LiveId" clId="{8A75CD37-647D-4A98-9276-0508BC769DFE}" dt="2021-09-20T10:46:04.444" v="4252" actId="26606"/>
          <ac:spMkLst>
            <pc:docMk/>
            <pc:sldMk cId="409760734" sldId="274"/>
            <ac:spMk id="269" creationId="{CA7AB8D6-84A6-4769-B281-9613C472FB56}"/>
          </ac:spMkLst>
        </pc:spChg>
        <pc:spChg chg="del">
          <ac:chgData name="Jacqui Butler" userId="f464fa32b19847cd" providerId="LiveId" clId="{8A75CD37-647D-4A98-9276-0508BC769DFE}" dt="2021-09-20T10:46:04.444" v="4252" actId="26606"/>
          <ac:spMkLst>
            <pc:docMk/>
            <pc:sldMk cId="409760734" sldId="274"/>
            <ac:spMk id="271" creationId="{318C324D-735D-4AF9-A1B4-B3677F6AB615}"/>
          </ac:spMkLst>
        </pc:spChg>
        <pc:spChg chg="del">
          <ac:chgData name="Jacqui Butler" userId="f464fa32b19847cd" providerId="LiveId" clId="{8A75CD37-647D-4A98-9276-0508BC769DFE}" dt="2021-09-20T10:46:04.444" v="4252" actId="26606"/>
          <ac:spMkLst>
            <pc:docMk/>
            <pc:sldMk cId="409760734" sldId="274"/>
            <ac:spMk id="273" creationId="{DB165AB7-8D0A-4EE6-B54B-A4729008F11B}"/>
          </ac:spMkLst>
        </pc:spChg>
        <pc:spChg chg="add del">
          <ac:chgData name="Jacqui Butler" userId="f464fa32b19847cd" providerId="LiveId" clId="{8A75CD37-647D-4A98-9276-0508BC769DFE}" dt="2021-09-20T10:46:34.419" v="4256" actId="26606"/>
          <ac:spMkLst>
            <pc:docMk/>
            <pc:sldMk cId="409760734" sldId="274"/>
            <ac:spMk id="278" creationId="{95697D25-3D98-4690-9E3D-C65732E5D818}"/>
          </ac:spMkLst>
        </pc:spChg>
        <pc:spChg chg="add del">
          <ac:chgData name="Jacqui Butler" userId="f464fa32b19847cd" providerId="LiveId" clId="{8A75CD37-647D-4A98-9276-0508BC769DFE}" dt="2021-09-20T10:46:34.419" v="4256" actId="26606"/>
          <ac:spMkLst>
            <pc:docMk/>
            <pc:sldMk cId="409760734" sldId="274"/>
            <ac:spMk id="280" creationId="{56C634FA-4936-4EA7-9BFB-F34843C0F050}"/>
          </ac:spMkLst>
        </pc:spChg>
        <pc:spChg chg="add del">
          <ac:chgData name="Jacqui Butler" userId="f464fa32b19847cd" providerId="LiveId" clId="{8A75CD37-647D-4A98-9276-0508BC769DFE}" dt="2021-09-20T10:46:34.382" v="4255" actId="26606"/>
          <ac:spMkLst>
            <pc:docMk/>
            <pc:sldMk cId="409760734" sldId="274"/>
            <ac:spMk id="389" creationId="{95697D25-3D98-4690-9E3D-C65732E5D818}"/>
          </ac:spMkLst>
        </pc:spChg>
        <pc:spChg chg="add del">
          <ac:chgData name="Jacqui Butler" userId="f464fa32b19847cd" providerId="LiveId" clId="{8A75CD37-647D-4A98-9276-0508BC769DFE}" dt="2021-09-20T10:46:34.382" v="4255" actId="26606"/>
          <ac:spMkLst>
            <pc:docMk/>
            <pc:sldMk cId="409760734" sldId="274"/>
            <ac:spMk id="391" creationId="{401FD7FC-C76E-45D6-95A9-D630E182012F}"/>
          </ac:spMkLst>
        </pc:spChg>
        <pc:spChg chg="add">
          <ac:chgData name="Jacqui Butler" userId="f464fa32b19847cd" providerId="LiveId" clId="{8A75CD37-647D-4A98-9276-0508BC769DFE}" dt="2021-09-20T10:46:34.419" v="4256" actId="26606"/>
          <ac:spMkLst>
            <pc:docMk/>
            <pc:sldMk cId="409760734" sldId="274"/>
            <ac:spMk id="494" creationId="{CFB03654-F8D1-4066-85B5-5BA57499B18A}"/>
          </ac:spMkLst>
        </pc:spChg>
        <pc:spChg chg="add">
          <ac:chgData name="Jacqui Butler" userId="f464fa32b19847cd" providerId="LiveId" clId="{8A75CD37-647D-4A98-9276-0508BC769DFE}" dt="2021-09-20T10:46:34.419" v="4256" actId="26606"/>
          <ac:spMkLst>
            <pc:docMk/>
            <pc:sldMk cId="409760734" sldId="274"/>
            <ac:spMk id="495" creationId="{7615BC76-014D-4BD0-A843-994E2D759826}"/>
          </ac:spMkLst>
        </pc:spChg>
        <pc:spChg chg="add">
          <ac:chgData name="Jacqui Butler" userId="f464fa32b19847cd" providerId="LiveId" clId="{8A75CD37-647D-4A98-9276-0508BC769DFE}" dt="2021-09-20T10:46:34.419" v="4256" actId="26606"/>
          <ac:spMkLst>
            <pc:docMk/>
            <pc:sldMk cId="409760734" sldId="274"/>
            <ac:spMk id="537" creationId="{B1A3BF1A-EF96-468A-B04F-AFDF6621DEFB}"/>
          </ac:spMkLst>
        </pc:spChg>
        <pc:grpChg chg="del">
          <ac:chgData name="Jacqui Butler" userId="f464fa32b19847cd" providerId="LiveId" clId="{8A75CD37-647D-4A98-9276-0508BC769DFE}" dt="2021-09-20T10:46:04.444" v="4252" actId="26606"/>
          <ac:grpSpMkLst>
            <pc:docMk/>
            <pc:sldMk cId="409760734" sldId="274"/>
            <ac:grpSpMk id="205" creationId="{C74222D6-3DD3-416B-A336-50CABED05CB7}"/>
          </ac:grpSpMkLst>
        </pc:grpChg>
        <pc:grpChg chg="add del">
          <ac:chgData name="Jacqui Butler" userId="f464fa32b19847cd" providerId="LiveId" clId="{8A75CD37-647D-4A98-9276-0508BC769DFE}" dt="2021-09-20T10:46:34.419" v="4256" actId="26606"/>
          <ac:grpSpMkLst>
            <pc:docMk/>
            <pc:sldMk cId="409760734" sldId="274"/>
            <ac:grpSpMk id="282" creationId="{A9A3B735-54E2-4D95-A245-5BA856818C0F}"/>
          </ac:grpSpMkLst>
        </pc:grpChg>
        <pc:grpChg chg="add del">
          <ac:chgData name="Jacqui Butler" userId="f464fa32b19847cd" providerId="LiveId" clId="{8A75CD37-647D-4A98-9276-0508BC769DFE}" dt="2021-09-20T10:46:34.382" v="4255" actId="26606"/>
          <ac:grpSpMkLst>
            <pc:docMk/>
            <pc:sldMk cId="409760734" sldId="274"/>
            <ac:grpSpMk id="393" creationId="{6A85DAAA-4828-42AD-A20E-A69A6FAE0579}"/>
          </ac:grpSpMkLst>
        </pc:grpChg>
        <pc:grpChg chg="add">
          <ac:chgData name="Jacqui Butler" userId="f464fa32b19847cd" providerId="LiveId" clId="{8A75CD37-647D-4A98-9276-0508BC769DFE}" dt="2021-09-20T10:46:34.419" v="4256" actId="26606"/>
          <ac:grpSpMkLst>
            <pc:docMk/>
            <pc:sldMk cId="409760734" sldId="274"/>
            <ac:grpSpMk id="496" creationId="{39D2483B-7210-454A-B168-51DA3C1611E3}"/>
          </ac:grpSpMkLst>
        </pc:grpChg>
        <pc:grpChg chg="add">
          <ac:chgData name="Jacqui Butler" userId="f464fa32b19847cd" providerId="LiveId" clId="{8A75CD37-647D-4A98-9276-0508BC769DFE}" dt="2021-09-20T10:46:34.419" v="4256" actId="26606"/>
          <ac:grpSpMkLst>
            <pc:docMk/>
            <pc:sldMk cId="409760734" sldId="274"/>
            <ac:grpSpMk id="538" creationId="{AC1582F5-FF93-46BF-A92F-D4490D6538CB}"/>
          </ac:grpSpMkLst>
        </pc:grpChg>
        <pc:picChg chg="del">
          <ac:chgData name="Jacqui Butler" userId="f464fa32b19847cd" providerId="LiveId" clId="{8A75CD37-647D-4A98-9276-0508BC769DFE}" dt="2021-09-20T10:45:08.471" v="4250" actId="478"/>
          <ac:picMkLst>
            <pc:docMk/>
            <pc:sldMk cId="409760734" sldId="274"/>
            <ac:picMk id="3" creationId="{32C676DF-FEF5-4AD7-AEA2-3E3C51DA3F4E}"/>
          </ac:picMkLst>
        </pc:picChg>
        <pc:picChg chg="add mod">
          <ac:chgData name="Jacqui Butler" userId="f464fa32b19847cd" providerId="LiveId" clId="{8A75CD37-647D-4A98-9276-0508BC769DFE}" dt="2021-09-20T10:46:34.419" v="4256" actId="26606"/>
          <ac:picMkLst>
            <pc:docMk/>
            <pc:sldMk cId="409760734" sldId="274"/>
            <ac:picMk id="73" creationId="{D8AEF2FA-8B4B-4557-A812-90AEC72889B5}"/>
          </ac:picMkLst>
        </pc:picChg>
        <pc:picChg chg="del">
          <ac:chgData name="Jacqui Butler" userId="f464fa32b19847cd" providerId="LiveId" clId="{8A75CD37-647D-4A98-9276-0508BC769DFE}" dt="2021-09-20T10:45:05.241" v="4249" actId="478"/>
          <ac:picMkLst>
            <pc:docMk/>
            <pc:sldMk cId="409760734" sldId="274"/>
            <ac:picMk id="2052" creationId="{A583D0CA-9401-48A5-B8D1-3119A78FC8AC}"/>
          </ac:picMkLst>
        </pc:picChg>
      </pc:sldChg>
      <pc:sldChg chg="addSp delSp modSp add mod ord">
        <pc:chgData name="Jacqui Butler" userId="f464fa32b19847cd" providerId="LiveId" clId="{8A75CD37-647D-4A98-9276-0508BC769DFE}" dt="2021-09-20T11:28:05.153" v="4531" actId="948"/>
        <pc:sldMkLst>
          <pc:docMk/>
          <pc:sldMk cId="980184166" sldId="275"/>
        </pc:sldMkLst>
        <pc:spChg chg="mod">
          <ac:chgData name="Jacqui Butler" userId="f464fa32b19847cd" providerId="LiveId" clId="{8A75CD37-647D-4A98-9276-0508BC769DFE}" dt="2021-09-20T10:48:52.844" v="4276" actId="20577"/>
          <ac:spMkLst>
            <pc:docMk/>
            <pc:sldMk cId="980184166" sldId="275"/>
            <ac:spMk id="2" creationId="{9EC49047-1D27-46BD-80AA-114E2BAAC3D6}"/>
          </ac:spMkLst>
        </pc:spChg>
        <pc:spChg chg="add del mod">
          <ac:chgData name="Jacqui Butler" userId="f464fa32b19847cd" providerId="LiveId" clId="{8A75CD37-647D-4A98-9276-0508BC769DFE}" dt="2021-09-20T10:49:51.397" v="4287" actId="478"/>
          <ac:spMkLst>
            <pc:docMk/>
            <pc:sldMk cId="980184166" sldId="275"/>
            <ac:spMk id="71" creationId="{DF9DD479-6E38-434D-B1A8-764D0FC7CF03}"/>
          </ac:spMkLst>
        </pc:spChg>
        <pc:spChg chg="del">
          <ac:chgData name="Jacqui Butler" userId="f464fa32b19847cd" providerId="LiveId" clId="{8A75CD37-647D-4A98-9276-0508BC769DFE}" dt="2021-09-20T10:48:31.034" v="4265" actId="478"/>
          <ac:spMkLst>
            <pc:docMk/>
            <pc:sldMk cId="980184166" sldId="275"/>
            <ac:spMk id="72" creationId="{A08C0EAC-214B-4DAD-8B9E-5FAE4741987F}"/>
          </ac:spMkLst>
        </pc:spChg>
        <pc:spChg chg="del">
          <ac:chgData name="Jacqui Butler" userId="f464fa32b19847cd" providerId="LiveId" clId="{8A75CD37-647D-4A98-9276-0508BC769DFE}" dt="2021-09-20T10:48:33.995" v="4266" actId="478"/>
          <ac:spMkLst>
            <pc:docMk/>
            <pc:sldMk cId="980184166" sldId="275"/>
            <ac:spMk id="74" creationId="{2B006041-F672-405A-B2D7-A3733ABC104D}"/>
          </ac:spMkLst>
        </pc:spChg>
        <pc:spChg chg="add del">
          <ac:chgData name="Jacqui Butler" userId="f464fa32b19847cd" providerId="LiveId" clId="{8A75CD37-647D-4A98-9276-0508BC769DFE}" dt="2021-09-20T11:26:41.068" v="4399" actId="22"/>
          <ac:spMkLst>
            <pc:docMk/>
            <pc:sldMk cId="980184166" sldId="275"/>
            <ac:spMk id="76" creationId="{47FFB186-7E83-4E4A-BD03-E90922DE5A1B}"/>
          </ac:spMkLst>
        </pc:spChg>
        <pc:spChg chg="add mod">
          <ac:chgData name="Jacqui Butler" userId="f464fa32b19847cd" providerId="LiveId" clId="{8A75CD37-647D-4A98-9276-0508BC769DFE}" dt="2021-09-20T11:27:50.238" v="4529" actId="1076"/>
          <ac:spMkLst>
            <pc:docMk/>
            <pc:sldMk cId="980184166" sldId="275"/>
            <ac:spMk id="78" creationId="{F60DF853-5812-4D3B-99B6-63B4495FA5CE}"/>
          </ac:spMkLst>
        </pc:spChg>
        <pc:spChg chg="mod">
          <ac:chgData name="Jacqui Butler" userId="f464fa32b19847cd" providerId="LiveId" clId="{8A75CD37-647D-4A98-9276-0508BC769DFE}" dt="2021-09-20T11:28:05.153" v="4531" actId="948"/>
          <ac:spMkLst>
            <pc:docMk/>
            <pc:sldMk cId="980184166" sldId="275"/>
            <ac:spMk id="3078" creationId="{76066A35-91D2-4FDE-8750-81B2860B2079}"/>
          </ac:spMkLst>
        </pc:spChg>
        <pc:picChg chg="add mod">
          <ac:chgData name="Jacqui Butler" userId="f464fa32b19847cd" providerId="LiveId" clId="{8A75CD37-647D-4A98-9276-0508BC769DFE}" dt="2021-09-20T11:27:50.238" v="4529" actId="1076"/>
          <ac:picMkLst>
            <pc:docMk/>
            <pc:sldMk cId="980184166" sldId="275"/>
            <ac:picMk id="70" creationId="{3323D170-CEC7-422B-A244-0A420FF59D0C}"/>
          </ac:picMkLst>
        </pc:picChg>
        <pc:picChg chg="del">
          <ac:chgData name="Jacqui Butler" userId="f464fa32b19847cd" providerId="LiveId" clId="{8A75CD37-647D-4A98-9276-0508BC769DFE}" dt="2021-09-20T10:48:27.193" v="4264" actId="478"/>
          <ac:picMkLst>
            <pc:docMk/>
            <pc:sldMk cId="980184166" sldId="275"/>
            <ac:picMk id="3074" creationId="{5DCBB246-01E7-4E56-ADBD-239D5AE29B0D}"/>
          </ac:picMkLst>
        </pc:picChg>
      </pc:sldChg>
      <pc:sldChg chg="addSp delSp modSp add mod ord">
        <pc:chgData name="Jacqui Butler" userId="f464fa32b19847cd" providerId="LiveId" clId="{8A75CD37-647D-4A98-9276-0508BC769DFE}" dt="2021-09-20T18:59:50.913" v="6943" actId="6549"/>
        <pc:sldMkLst>
          <pc:docMk/>
          <pc:sldMk cId="2844929955" sldId="276"/>
        </pc:sldMkLst>
        <pc:spChg chg="mod">
          <ac:chgData name="Jacqui Butler" userId="f464fa32b19847cd" providerId="LiveId" clId="{8A75CD37-647D-4A98-9276-0508BC769DFE}" dt="2021-09-20T10:54:53.172" v="4340" actId="120"/>
          <ac:spMkLst>
            <pc:docMk/>
            <pc:sldMk cId="2844929955" sldId="276"/>
            <ac:spMk id="2" creationId="{9EC49047-1D27-46BD-80AA-114E2BAAC3D6}"/>
          </ac:spMkLst>
        </pc:spChg>
        <pc:spChg chg="mod">
          <ac:chgData name="Jacqui Butler" userId="f464fa32b19847cd" providerId="LiveId" clId="{8A75CD37-647D-4A98-9276-0508BC769DFE}" dt="2021-09-20T18:59:50.913" v="6943" actId="6549"/>
          <ac:spMkLst>
            <pc:docMk/>
            <pc:sldMk cId="2844929955" sldId="276"/>
            <ac:spMk id="4" creationId="{E1D53E23-757A-41FC-916A-B55C4F3AE569}"/>
          </ac:spMkLst>
        </pc:spChg>
        <pc:spChg chg="add del">
          <ac:chgData name="Jacqui Butler" userId="f464fa32b19847cd" providerId="LiveId" clId="{8A75CD37-647D-4A98-9276-0508BC769DFE}" dt="2021-09-20T10:54:06.781" v="4324" actId="26606"/>
          <ac:spMkLst>
            <pc:docMk/>
            <pc:sldMk cId="2844929955" sldId="276"/>
            <ac:spMk id="71" creationId="{11AC88F6-55CB-496B-8AD8-9ABD2E6E3BFA}"/>
          </ac:spMkLst>
        </pc:spChg>
        <pc:spChg chg="add del">
          <ac:chgData name="Jacqui Butler" userId="f464fa32b19847cd" providerId="LiveId" clId="{8A75CD37-647D-4A98-9276-0508BC769DFE}" dt="2021-09-20T10:54:06.781" v="4324" actId="26606"/>
          <ac:spMkLst>
            <pc:docMk/>
            <pc:sldMk cId="2844929955" sldId="276"/>
            <ac:spMk id="73" creationId="{969239DF-EAA4-47C3-B4E3-79C6BCB243F5}"/>
          </ac:spMkLst>
        </pc:spChg>
        <pc:spChg chg="add mod">
          <ac:chgData name="Jacqui Butler" userId="f464fa32b19847cd" providerId="LiveId" clId="{8A75CD37-647D-4A98-9276-0508BC769DFE}" dt="2021-09-20T16:02:12.592" v="5965" actId="20577"/>
          <ac:spMkLst>
            <pc:docMk/>
            <pc:sldMk cId="2844929955" sldId="276"/>
            <ac:spMk id="133" creationId="{39477107-85E4-424B-B347-576C20C2CC76}"/>
          </ac:spMkLst>
        </pc:spChg>
        <pc:spChg chg="add del">
          <ac:chgData name="Jacqui Butler" userId="f464fa32b19847cd" providerId="LiveId" clId="{8A75CD37-647D-4A98-9276-0508BC769DFE}" dt="2021-09-20T10:54:06.781" v="4324" actId="26606"/>
          <ac:spMkLst>
            <pc:docMk/>
            <pc:sldMk cId="2844929955" sldId="276"/>
            <ac:spMk id="199" creationId="{11AC88F6-55CB-496B-8AD8-9ABD2E6E3BFA}"/>
          </ac:spMkLst>
        </pc:spChg>
        <pc:spChg chg="add del">
          <ac:chgData name="Jacqui Butler" userId="f464fa32b19847cd" providerId="LiveId" clId="{8A75CD37-647D-4A98-9276-0508BC769DFE}" dt="2021-09-20T10:54:06.781" v="4324" actId="26606"/>
          <ac:spMkLst>
            <pc:docMk/>
            <pc:sldMk cId="2844929955" sldId="276"/>
            <ac:spMk id="201" creationId="{969239DF-EAA4-47C3-B4E3-79C6BCB243F5}"/>
          </ac:spMkLst>
        </pc:spChg>
        <pc:grpChg chg="add del">
          <ac:chgData name="Jacqui Butler" userId="f464fa32b19847cd" providerId="LiveId" clId="{8A75CD37-647D-4A98-9276-0508BC769DFE}" dt="2021-09-20T10:54:06.781" v="4324" actId="26606"/>
          <ac:grpSpMkLst>
            <pc:docMk/>
            <pc:sldMk cId="2844929955" sldId="276"/>
            <ac:grpSpMk id="75" creationId="{3389B237-4CAB-4403-A95C-C04D71F4B420}"/>
          </ac:grpSpMkLst>
        </pc:grpChg>
        <pc:grpChg chg="add del">
          <ac:chgData name="Jacqui Butler" userId="f464fa32b19847cd" providerId="LiveId" clId="{8A75CD37-647D-4A98-9276-0508BC769DFE}" dt="2021-09-20T10:54:06.781" v="4324" actId="26606"/>
          <ac:grpSpMkLst>
            <pc:docMk/>
            <pc:sldMk cId="2844929955" sldId="276"/>
            <ac:grpSpMk id="203" creationId="{3389B237-4CAB-4403-A95C-C04D71F4B420}"/>
          </ac:grpSpMkLst>
        </pc:grpChg>
        <pc:picChg chg="add mod modCrop">
          <ac:chgData name="Jacqui Butler" userId="f464fa32b19847cd" providerId="LiveId" clId="{8A75CD37-647D-4A98-9276-0508BC769DFE}" dt="2021-09-20T16:01:31.255" v="5938" actId="1076"/>
          <ac:picMkLst>
            <pc:docMk/>
            <pc:sldMk cId="2844929955" sldId="276"/>
            <ac:picMk id="3" creationId="{35311B0E-0FE1-4416-8A46-98D1F1F67D73}"/>
          </ac:picMkLst>
        </pc:picChg>
        <pc:picChg chg="del">
          <ac:chgData name="Jacqui Butler" userId="f464fa32b19847cd" providerId="LiveId" clId="{8A75CD37-647D-4A98-9276-0508BC769DFE}" dt="2021-09-20T10:53:50.381" v="4321" actId="478"/>
          <ac:picMkLst>
            <pc:docMk/>
            <pc:sldMk cId="2844929955" sldId="276"/>
            <ac:picMk id="3074" creationId="{D9C2E749-1D1D-4D14-98DE-D30CDCB29AA3}"/>
          </ac:picMkLst>
        </pc:picChg>
        <pc:picChg chg="add del mod">
          <ac:chgData name="Jacqui Butler" userId="f464fa32b19847cd" providerId="LiveId" clId="{8A75CD37-647D-4A98-9276-0508BC769DFE}" dt="2021-09-20T16:00:43.391" v="5932" actId="478"/>
          <ac:picMkLst>
            <pc:docMk/>
            <pc:sldMk cId="2844929955" sldId="276"/>
            <ac:picMk id="6146" creationId="{12A3CFDE-566A-4586-9D36-17AF683CD377}"/>
          </ac:picMkLst>
        </pc:picChg>
      </pc:sldChg>
      <pc:sldChg chg="addSp delSp modSp add mod ord">
        <pc:chgData name="Jacqui Butler" userId="f464fa32b19847cd" providerId="LiveId" clId="{8A75CD37-647D-4A98-9276-0508BC769DFE}" dt="2021-09-20T18:59:56.647" v="6944" actId="6549"/>
        <pc:sldMkLst>
          <pc:docMk/>
          <pc:sldMk cId="1115084975" sldId="277"/>
        </pc:sldMkLst>
        <pc:spChg chg="mod">
          <ac:chgData name="Jacqui Butler" userId="f464fa32b19847cd" providerId="LiveId" clId="{8A75CD37-647D-4A98-9276-0508BC769DFE}" dt="2021-09-20T16:23:34.170" v="6511" actId="1076"/>
          <ac:spMkLst>
            <pc:docMk/>
            <pc:sldMk cId="1115084975" sldId="277"/>
            <ac:spMk id="2" creationId="{9EC49047-1D27-46BD-80AA-114E2BAAC3D6}"/>
          </ac:spMkLst>
        </pc:spChg>
        <pc:spChg chg="mod">
          <ac:chgData name="Jacqui Butler" userId="f464fa32b19847cd" providerId="LiveId" clId="{8A75CD37-647D-4A98-9276-0508BC769DFE}" dt="2021-09-20T18:59:56.647" v="6944" actId="6549"/>
          <ac:spMkLst>
            <pc:docMk/>
            <pc:sldMk cId="1115084975" sldId="277"/>
            <ac:spMk id="4" creationId="{E1D53E23-757A-41FC-916A-B55C4F3AE569}"/>
          </ac:spMkLst>
        </pc:spChg>
        <pc:spChg chg="mod">
          <ac:chgData name="Jacqui Butler" userId="f464fa32b19847cd" providerId="LiveId" clId="{8A75CD37-647D-4A98-9276-0508BC769DFE}" dt="2021-09-20T16:24:19.536" v="6538" actId="1076"/>
          <ac:spMkLst>
            <pc:docMk/>
            <pc:sldMk cId="1115084975" sldId="277"/>
            <ac:spMk id="168" creationId="{C71D0BFC-C402-4313-86E2-F07FDBE3207D}"/>
          </ac:spMkLst>
        </pc:spChg>
        <pc:picChg chg="del">
          <ac:chgData name="Jacqui Butler" userId="f464fa32b19847cd" providerId="LiveId" clId="{8A75CD37-647D-4A98-9276-0508BC769DFE}" dt="2021-09-20T16:11:18.519" v="6172" actId="478"/>
          <ac:picMkLst>
            <pc:docMk/>
            <pc:sldMk cId="1115084975" sldId="277"/>
            <ac:picMk id="5122" creationId="{0D3A7AFF-E43E-4D03-9528-9CB91CF9E5B1}"/>
          </ac:picMkLst>
        </pc:picChg>
        <pc:picChg chg="add mod">
          <ac:chgData name="Jacqui Butler" userId="f464fa32b19847cd" providerId="LiveId" clId="{8A75CD37-647D-4A98-9276-0508BC769DFE}" dt="2021-09-20T16:24:01.470" v="6515" actId="1076"/>
          <ac:picMkLst>
            <pc:docMk/>
            <pc:sldMk cId="1115084975" sldId="277"/>
            <ac:picMk id="9218" creationId="{68408625-F2CB-4BE6-8C97-B0913CCFDDB0}"/>
          </ac:picMkLst>
        </pc:picChg>
      </pc:sldChg>
      <pc:sldChg chg="addSp delSp modSp add del mod ord">
        <pc:chgData name="Jacqui Butler" userId="f464fa32b19847cd" providerId="LiveId" clId="{8A75CD37-647D-4A98-9276-0508BC769DFE}" dt="2021-09-20T16:08:09.343" v="5966" actId="47"/>
        <pc:sldMkLst>
          <pc:docMk/>
          <pc:sldMk cId="2723321914" sldId="277"/>
        </pc:sldMkLst>
        <pc:spChg chg="mod">
          <ac:chgData name="Jacqui Butler" userId="f464fa32b19847cd" providerId="LiveId" clId="{8A75CD37-647D-4A98-9276-0508BC769DFE}" dt="2021-09-20T11:11:48.457" v="4369" actId="20577"/>
          <ac:spMkLst>
            <pc:docMk/>
            <pc:sldMk cId="2723321914" sldId="277"/>
            <ac:spMk id="2" creationId="{9EC49047-1D27-46BD-80AA-114E2BAAC3D6}"/>
          </ac:spMkLst>
        </pc:spChg>
        <pc:spChg chg="mod">
          <ac:chgData name="Jacqui Butler" userId="f464fa32b19847cd" providerId="LiveId" clId="{8A75CD37-647D-4A98-9276-0508BC769DFE}" dt="2021-09-20T11:11:54.705" v="4370" actId="6549"/>
          <ac:spMkLst>
            <pc:docMk/>
            <pc:sldMk cId="2723321914" sldId="277"/>
            <ac:spMk id="4" creationId="{1D270920-943B-4CFB-80B7-51B176DD83AE}"/>
          </ac:spMkLst>
        </pc:spChg>
        <pc:picChg chg="add del">
          <ac:chgData name="Jacqui Butler" userId="f464fa32b19847cd" providerId="LiveId" clId="{8A75CD37-647D-4A98-9276-0508BC769DFE}" dt="2021-09-20T11:11:17.264" v="4346" actId="478"/>
          <ac:picMkLst>
            <pc:docMk/>
            <pc:sldMk cId="2723321914" sldId="277"/>
            <ac:picMk id="3" creationId="{44711EC9-3957-452D-ADEE-64DB40D73DD3}"/>
          </ac:picMkLst>
        </pc:picChg>
        <pc:picChg chg="add mod">
          <ac:chgData name="Jacqui Butler" userId="f464fa32b19847cd" providerId="LiveId" clId="{8A75CD37-647D-4A98-9276-0508BC769DFE}" dt="2021-09-20T11:11:38.101" v="4351" actId="14100"/>
          <ac:picMkLst>
            <pc:docMk/>
            <pc:sldMk cId="2723321914" sldId="277"/>
            <ac:picMk id="5" creationId="{63A2DD45-D905-42D2-850E-FDA0413C0222}"/>
          </ac:picMkLst>
        </pc:picChg>
        <pc:picChg chg="del">
          <ac:chgData name="Jacqui Butler" userId="f464fa32b19847cd" providerId="LiveId" clId="{8A75CD37-647D-4A98-9276-0508BC769DFE}" dt="2021-09-20T11:11:06.101" v="4344" actId="478"/>
          <ac:picMkLst>
            <pc:docMk/>
            <pc:sldMk cId="2723321914" sldId="277"/>
            <ac:picMk id="6146" creationId="{28A544D4-F1E0-4A9F-8824-42FD6B1669CE}"/>
          </ac:picMkLst>
        </pc:pic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0D0BE0-A727-4650-9DE8-BEB1F70C51C0}"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51714D22-A325-425C-95D1-E777AB3BB05B}">
      <dgm:prSet/>
      <dgm:spPr/>
      <dgm:t>
        <a:bodyPr/>
        <a:lstStyle/>
        <a:p>
          <a:pPr>
            <a:lnSpc>
              <a:spcPct val="100000"/>
            </a:lnSpc>
          </a:pPr>
          <a:r>
            <a:rPr lang="en-GB"/>
            <a:t>Funerary monuments</a:t>
          </a:r>
          <a:endParaRPr lang="en-US"/>
        </a:p>
      </dgm:t>
    </dgm:pt>
    <dgm:pt modelId="{537A1E38-916E-4835-B517-8AC31A2FCB53}" type="parTrans" cxnId="{88A19DC7-CD4A-4061-AF67-C8B419963AE8}">
      <dgm:prSet/>
      <dgm:spPr/>
      <dgm:t>
        <a:bodyPr/>
        <a:lstStyle/>
        <a:p>
          <a:endParaRPr lang="en-US"/>
        </a:p>
      </dgm:t>
    </dgm:pt>
    <dgm:pt modelId="{53164947-9FB9-4024-8A76-E6CCB8B757D5}" type="sibTrans" cxnId="{88A19DC7-CD4A-4061-AF67-C8B419963AE8}">
      <dgm:prSet/>
      <dgm:spPr/>
      <dgm:t>
        <a:bodyPr/>
        <a:lstStyle/>
        <a:p>
          <a:endParaRPr lang="en-US"/>
        </a:p>
      </dgm:t>
    </dgm:pt>
    <dgm:pt modelId="{C508EB39-00D7-4117-AC12-AAF1D2ED1605}">
      <dgm:prSet/>
      <dgm:spPr/>
      <dgm:t>
        <a:bodyPr/>
        <a:lstStyle/>
        <a:p>
          <a:pPr>
            <a:lnSpc>
              <a:spcPct val="100000"/>
            </a:lnSpc>
          </a:pPr>
          <a:r>
            <a:rPr lang="en-GB"/>
            <a:t>Writing tablets</a:t>
          </a:r>
          <a:endParaRPr lang="en-US"/>
        </a:p>
      </dgm:t>
    </dgm:pt>
    <dgm:pt modelId="{99BE1AD6-5390-43AE-B429-D43919368401}" type="parTrans" cxnId="{4526A554-2F09-4269-95B1-032D5E56B135}">
      <dgm:prSet/>
      <dgm:spPr/>
      <dgm:t>
        <a:bodyPr/>
        <a:lstStyle/>
        <a:p>
          <a:endParaRPr lang="en-US"/>
        </a:p>
      </dgm:t>
    </dgm:pt>
    <dgm:pt modelId="{12705479-F6D1-4B65-9AE9-E5B08706B9F9}" type="sibTrans" cxnId="{4526A554-2F09-4269-95B1-032D5E56B135}">
      <dgm:prSet/>
      <dgm:spPr/>
      <dgm:t>
        <a:bodyPr/>
        <a:lstStyle/>
        <a:p>
          <a:endParaRPr lang="en-US"/>
        </a:p>
      </dgm:t>
    </dgm:pt>
    <dgm:pt modelId="{0CFE53E2-4DE1-4E51-BBDE-2FD03142DE24}">
      <dgm:prSet/>
      <dgm:spPr/>
      <dgm:t>
        <a:bodyPr/>
        <a:lstStyle/>
        <a:p>
          <a:pPr>
            <a:lnSpc>
              <a:spcPct val="100000"/>
            </a:lnSpc>
          </a:pPr>
          <a:r>
            <a:rPr lang="en-GB" dirty="0"/>
            <a:t>Jewellery/objects related to personal adornment</a:t>
          </a:r>
          <a:endParaRPr lang="en-US" dirty="0"/>
        </a:p>
      </dgm:t>
    </dgm:pt>
    <dgm:pt modelId="{6848E193-6B50-4AEA-8D29-AA10E29C0E4E}" type="parTrans" cxnId="{6821C911-8EC5-4E30-9CEA-296E6158BFCE}">
      <dgm:prSet/>
      <dgm:spPr/>
      <dgm:t>
        <a:bodyPr/>
        <a:lstStyle/>
        <a:p>
          <a:endParaRPr lang="en-US"/>
        </a:p>
      </dgm:t>
    </dgm:pt>
    <dgm:pt modelId="{CDEDED08-712C-4BD3-9DFD-93AA64AEE797}" type="sibTrans" cxnId="{6821C911-8EC5-4E30-9CEA-296E6158BFCE}">
      <dgm:prSet/>
      <dgm:spPr/>
      <dgm:t>
        <a:bodyPr/>
        <a:lstStyle/>
        <a:p>
          <a:endParaRPr lang="en-US"/>
        </a:p>
      </dgm:t>
    </dgm:pt>
    <dgm:pt modelId="{4E137C54-070D-4B57-B305-0948858C1C72}">
      <dgm:prSet/>
      <dgm:spPr/>
      <dgm:t>
        <a:bodyPr/>
        <a:lstStyle/>
        <a:p>
          <a:pPr>
            <a:lnSpc>
              <a:spcPct val="100000"/>
            </a:lnSpc>
          </a:pPr>
          <a:r>
            <a:rPr lang="en-GB"/>
            <a:t>Votive offerings</a:t>
          </a:r>
          <a:endParaRPr lang="en-US"/>
        </a:p>
      </dgm:t>
    </dgm:pt>
    <dgm:pt modelId="{0668A904-4CC1-45F9-8689-0FCECE7CA747}" type="parTrans" cxnId="{863C8B2C-FAE8-4ADB-ABDC-EDD043B56C02}">
      <dgm:prSet/>
      <dgm:spPr/>
      <dgm:t>
        <a:bodyPr/>
        <a:lstStyle/>
        <a:p>
          <a:endParaRPr lang="en-US"/>
        </a:p>
      </dgm:t>
    </dgm:pt>
    <dgm:pt modelId="{B4D72D15-D41E-4EED-B00E-015C642A2548}" type="sibTrans" cxnId="{863C8B2C-FAE8-4ADB-ABDC-EDD043B56C02}">
      <dgm:prSet/>
      <dgm:spPr/>
      <dgm:t>
        <a:bodyPr/>
        <a:lstStyle/>
        <a:p>
          <a:endParaRPr lang="en-US"/>
        </a:p>
      </dgm:t>
    </dgm:pt>
    <dgm:pt modelId="{DB8C814D-CDFD-4BFB-9ED2-446672A4DE44}" type="pres">
      <dgm:prSet presAssocID="{2E0D0BE0-A727-4650-9DE8-BEB1F70C51C0}" presName="root" presStyleCnt="0">
        <dgm:presLayoutVars>
          <dgm:dir/>
          <dgm:resizeHandles val="exact"/>
        </dgm:presLayoutVars>
      </dgm:prSet>
      <dgm:spPr/>
    </dgm:pt>
    <dgm:pt modelId="{AFC19D30-832F-4080-98ED-05E0E8176719}" type="pres">
      <dgm:prSet presAssocID="{51714D22-A325-425C-95D1-E777AB3BB05B}" presName="compNode" presStyleCnt="0"/>
      <dgm:spPr/>
    </dgm:pt>
    <dgm:pt modelId="{80A6C440-4C1F-4BB3-ADCF-5A7480858806}" type="pres">
      <dgm:prSet presAssocID="{51714D22-A325-425C-95D1-E777AB3BB05B}" presName="bgRect" presStyleLbl="bgShp" presStyleIdx="0" presStyleCnt="4"/>
      <dgm:spPr/>
    </dgm:pt>
    <dgm:pt modelId="{9D80CFA9-5696-48E2-9500-6BD709133F5B}" type="pres">
      <dgm:prSet presAssocID="{51714D22-A325-425C-95D1-E777AB3BB05B}"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Marker"/>
        </a:ext>
      </dgm:extLst>
    </dgm:pt>
    <dgm:pt modelId="{56EF9E9B-C764-44A0-B5D5-443DAE9F3C6C}" type="pres">
      <dgm:prSet presAssocID="{51714D22-A325-425C-95D1-E777AB3BB05B}" presName="spaceRect" presStyleCnt="0"/>
      <dgm:spPr/>
    </dgm:pt>
    <dgm:pt modelId="{C499B540-2146-4430-B90E-DC57D7973264}" type="pres">
      <dgm:prSet presAssocID="{51714D22-A325-425C-95D1-E777AB3BB05B}" presName="parTx" presStyleLbl="revTx" presStyleIdx="0" presStyleCnt="4">
        <dgm:presLayoutVars>
          <dgm:chMax val="0"/>
          <dgm:chPref val="0"/>
        </dgm:presLayoutVars>
      </dgm:prSet>
      <dgm:spPr/>
    </dgm:pt>
    <dgm:pt modelId="{3F9953F4-0062-4293-86A8-4654FC680590}" type="pres">
      <dgm:prSet presAssocID="{53164947-9FB9-4024-8A76-E6CCB8B757D5}" presName="sibTrans" presStyleCnt="0"/>
      <dgm:spPr/>
    </dgm:pt>
    <dgm:pt modelId="{591A4936-0BD7-45AD-9174-2F6629E3A28C}" type="pres">
      <dgm:prSet presAssocID="{C508EB39-00D7-4117-AC12-AAF1D2ED1605}" presName="compNode" presStyleCnt="0"/>
      <dgm:spPr/>
    </dgm:pt>
    <dgm:pt modelId="{168FD0A5-434A-4457-A843-4088AFB9D213}" type="pres">
      <dgm:prSet presAssocID="{C508EB39-00D7-4117-AC12-AAF1D2ED1605}" presName="bgRect" presStyleLbl="bgShp" presStyleIdx="1" presStyleCnt="4"/>
      <dgm:spPr/>
    </dgm:pt>
    <dgm:pt modelId="{483BBBCA-1330-408A-90C6-D19FC514AC81}" type="pres">
      <dgm:prSet presAssocID="{C508EB39-00D7-4117-AC12-AAF1D2ED1605}"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Pencil"/>
        </a:ext>
      </dgm:extLst>
    </dgm:pt>
    <dgm:pt modelId="{22FAE998-D2FE-4288-BE4A-C4F30F87042A}" type="pres">
      <dgm:prSet presAssocID="{C508EB39-00D7-4117-AC12-AAF1D2ED1605}" presName="spaceRect" presStyleCnt="0"/>
      <dgm:spPr/>
    </dgm:pt>
    <dgm:pt modelId="{B15EACDF-0A8F-4CCF-B5B6-371D8283B4D0}" type="pres">
      <dgm:prSet presAssocID="{C508EB39-00D7-4117-AC12-AAF1D2ED1605}" presName="parTx" presStyleLbl="revTx" presStyleIdx="1" presStyleCnt="4">
        <dgm:presLayoutVars>
          <dgm:chMax val="0"/>
          <dgm:chPref val="0"/>
        </dgm:presLayoutVars>
      </dgm:prSet>
      <dgm:spPr/>
    </dgm:pt>
    <dgm:pt modelId="{7829346A-E9D2-4C80-BD64-7A6B4C6A89F7}" type="pres">
      <dgm:prSet presAssocID="{12705479-F6D1-4B65-9AE9-E5B08706B9F9}" presName="sibTrans" presStyleCnt="0"/>
      <dgm:spPr/>
    </dgm:pt>
    <dgm:pt modelId="{E410F9F1-DAFA-4BCB-A45B-38F949D892EF}" type="pres">
      <dgm:prSet presAssocID="{0CFE53E2-4DE1-4E51-BBDE-2FD03142DE24}" presName="compNode" presStyleCnt="0"/>
      <dgm:spPr/>
    </dgm:pt>
    <dgm:pt modelId="{53ED4AF5-6E82-4234-B174-4D3D982AC815}" type="pres">
      <dgm:prSet presAssocID="{0CFE53E2-4DE1-4E51-BBDE-2FD03142DE24}" presName="bgRect" presStyleLbl="bgShp" presStyleIdx="2" presStyleCnt="4"/>
      <dgm:spPr/>
    </dgm:pt>
    <dgm:pt modelId="{31910688-4E64-46A7-82E3-112AFBEFF578}" type="pres">
      <dgm:prSet presAssocID="{0CFE53E2-4DE1-4E51-BBDE-2FD03142DE24}"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Ring"/>
        </a:ext>
      </dgm:extLst>
    </dgm:pt>
    <dgm:pt modelId="{AF963A13-47D5-481F-9B7D-235D684870A0}" type="pres">
      <dgm:prSet presAssocID="{0CFE53E2-4DE1-4E51-BBDE-2FD03142DE24}" presName="spaceRect" presStyleCnt="0"/>
      <dgm:spPr/>
    </dgm:pt>
    <dgm:pt modelId="{AA3CF240-5F44-4484-BECC-E3832459A648}" type="pres">
      <dgm:prSet presAssocID="{0CFE53E2-4DE1-4E51-BBDE-2FD03142DE24}" presName="parTx" presStyleLbl="revTx" presStyleIdx="2" presStyleCnt="4">
        <dgm:presLayoutVars>
          <dgm:chMax val="0"/>
          <dgm:chPref val="0"/>
        </dgm:presLayoutVars>
      </dgm:prSet>
      <dgm:spPr/>
    </dgm:pt>
    <dgm:pt modelId="{D486B9AE-3378-4062-8D7B-5743B2A27AB5}" type="pres">
      <dgm:prSet presAssocID="{CDEDED08-712C-4BD3-9DFD-93AA64AEE797}" presName="sibTrans" presStyleCnt="0"/>
      <dgm:spPr/>
    </dgm:pt>
    <dgm:pt modelId="{19C82C01-6146-4DBC-9A2A-8B9336EC46C7}" type="pres">
      <dgm:prSet presAssocID="{4E137C54-070D-4B57-B305-0948858C1C72}" presName="compNode" presStyleCnt="0"/>
      <dgm:spPr/>
    </dgm:pt>
    <dgm:pt modelId="{C99C0533-530B-4965-814D-540E2C3DAF5C}" type="pres">
      <dgm:prSet presAssocID="{4E137C54-070D-4B57-B305-0948858C1C72}" presName="bgRect" presStyleLbl="bgShp" presStyleIdx="3" presStyleCnt="4"/>
      <dgm:spPr/>
    </dgm:pt>
    <dgm:pt modelId="{1C4A334E-CBF0-4F19-B064-207525CC93FF}" type="pres">
      <dgm:prSet presAssocID="{4E137C54-070D-4B57-B305-0948858C1C72}"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Checkmark"/>
        </a:ext>
      </dgm:extLst>
    </dgm:pt>
    <dgm:pt modelId="{9766F860-6409-45FD-8867-E0E08164452C}" type="pres">
      <dgm:prSet presAssocID="{4E137C54-070D-4B57-B305-0948858C1C72}" presName="spaceRect" presStyleCnt="0"/>
      <dgm:spPr/>
    </dgm:pt>
    <dgm:pt modelId="{55A5440B-E109-421C-87C4-E7930FAF04EC}" type="pres">
      <dgm:prSet presAssocID="{4E137C54-070D-4B57-B305-0948858C1C72}" presName="parTx" presStyleLbl="revTx" presStyleIdx="3" presStyleCnt="4">
        <dgm:presLayoutVars>
          <dgm:chMax val="0"/>
          <dgm:chPref val="0"/>
        </dgm:presLayoutVars>
      </dgm:prSet>
      <dgm:spPr/>
    </dgm:pt>
  </dgm:ptLst>
  <dgm:cxnLst>
    <dgm:cxn modelId="{6821C911-8EC5-4E30-9CEA-296E6158BFCE}" srcId="{2E0D0BE0-A727-4650-9DE8-BEB1F70C51C0}" destId="{0CFE53E2-4DE1-4E51-BBDE-2FD03142DE24}" srcOrd="2" destOrd="0" parTransId="{6848E193-6B50-4AEA-8D29-AA10E29C0E4E}" sibTransId="{CDEDED08-712C-4BD3-9DFD-93AA64AEE797}"/>
    <dgm:cxn modelId="{863C8B2C-FAE8-4ADB-ABDC-EDD043B56C02}" srcId="{2E0D0BE0-A727-4650-9DE8-BEB1F70C51C0}" destId="{4E137C54-070D-4B57-B305-0948858C1C72}" srcOrd="3" destOrd="0" parTransId="{0668A904-4CC1-45F9-8689-0FCECE7CA747}" sibTransId="{B4D72D15-D41E-4EED-B00E-015C642A2548}"/>
    <dgm:cxn modelId="{3376AC69-442E-4468-A10B-398E28A2E5BF}" type="presOf" srcId="{C508EB39-00D7-4117-AC12-AAF1D2ED1605}" destId="{B15EACDF-0A8F-4CCF-B5B6-371D8283B4D0}" srcOrd="0" destOrd="0" presId="urn:microsoft.com/office/officeart/2018/2/layout/IconVerticalSolidList"/>
    <dgm:cxn modelId="{4526A554-2F09-4269-95B1-032D5E56B135}" srcId="{2E0D0BE0-A727-4650-9DE8-BEB1F70C51C0}" destId="{C508EB39-00D7-4117-AC12-AAF1D2ED1605}" srcOrd="1" destOrd="0" parTransId="{99BE1AD6-5390-43AE-B429-D43919368401}" sibTransId="{12705479-F6D1-4B65-9AE9-E5B08706B9F9}"/>
    <dgm:cxn modelId="{ABAE0859-3783-4570-8AD2-75EDE827B28D}" type="presOf" srcId="{2E0D0BE0-A727-4650-9DE8-BEB1F70C51C0}" destId="{DB8C814D-CDFD-4BFB-9ED2-446672A4DE44}" srcOrd="0" destOrd="0" presId="urn:microsoft.com/office/officeart/2018/2/layout/IconVerticalSolidList"/>
    <dgm:cxn modelId="{8D7FDA97-4B4B-4B42-8262-72BF477F7999}" type="presOf" srcId="{51714D22-A325-425C-95D1-E777AB3BB05B}" destId="{C499B540-2146-4430-B90E-DC57D7973264}" srcOrd="0" destOrd="0" presId="urn:microsoft.com/office/officeart/2018/2/layout/IconVerticalSolidList"/>
    <dgm:cxn modelId="{88A19DC7-CD4A-4061-AF67-C8B419963AE8}" srcId="{2E0D0BE0-A727-4650-9DE8-BEB1F70C51C0}" destId="{51714D22-A325-425C-95D1-E777AB3BB05B}" srcOrd="0" destOrd="0" parTransId="{537A1E38-916E-4835-B517-8AC31A2FCB53}" sibTransId="{53164947-9FB9-4024-8A76-E6CCB8B757D5}"/>
    <dgm:cxn modelId="{2B0234CD-3F40-4E77-8306-DCC0671C0CC0}" type="presOf" srcId="{4E137C54-070D-4B57-B305-0948858C1C72}" destId="{55A5440B-E109-421C-87C4-E7930FAF04EC}" srcOrd="0" destOrd="0" presId="urn:microsoft.com/office/officeart/2018/2/layout/IconVerticalSolidList"/>
    <dgm:cxn modelId="{B3E413D9-7C33-4543-BB21-3064F2AEB958}" type="presOf" srcId="{0CFE53E2-4DE1-4E51-BBDE-2FD03142DE24}" destId="{AA3CF240-5F44-4484-BECC-E3832459A648}" srcOrd="0" destOrd="0" presId="urn:microsoft.com/office/officeart/2018/2/layout/IconVerticalSolidList"/>
    <dgm:cxn modelId="{F049C573-0823-4A0A-8DEB-7B401AAAA397}" type="presParOf" srcId="{DB8C814D-CDFD-4BFB-9ED2-446672A4DE44}" destId="{AFC19D30-832F-4080-98ED-05E0E8176719}" srcOrd="0" destOrd="0" presId="urn:microsoft.com/office/officeart/2018/2/layout/IconVerticalSolidList"/>
    <dgm:cxn modelId="{92D1FECB-2FB8-4FBF-88B6-77D3164A30C8}" type="presParOf" srcId="{AFC19D30-832F-4080-98ED-05E0E8176719}" destId="{80A6C440-4C1F-4BB3-ADCF-5A7480858806}" srcOrd="0" destOrd="0" presId="urn:microsoft.com/office/officeart/2018/2/layout/IconVerticalSolidList"/>
    <dgm:cxn modelId="{6BBCB1FC-EA02-4725-87C9-F61D408359BF}" type="presParOf" srcId="{AFC19D30-832F-4080-98ED-05E0E8176719}" destId="{9D80CFA9-5696-48E2-9500-6BD709133F5B}" srcOrd="1" destOrd="0" presId="urn:microsoft.com/office/officeart/2018/2/layout/IconVerticalSolidList"/>
    <dgm:cxn modelId="{CA3D467B-E806-4A68-ABC7-53E3133503D9}" type="presParOf" srcId="{AFC19D30-832F-4080-98ED-05E0E8176719}" destId="{56EF9E9B-C764-44A0-B5D5-443DAE9F3C6C}" srcOrd="2" destOrd="0" presId="urn:microsoft.com/office/officeart/2018/2/layout/IconVerticalSolidList"/>
    <dgm:cxn modelId="{82BADE06-4FF7-42DD-9A5D-992B5C8047E0}" type="presParOf" srcId="{AFC19D30-832F-4080-98ED-05E0E8176719}" destId="{C499B540-2146-4430-B90E-DC57D7973264}" srcOrd="3" destOrd="0" presId="urn:microsoft.com/office/officeart/2018/2/layout/IconVerticalSolidList"/>
    <dgm:cxn modelId="{F0ECA815-3335-4C30-9FD3-B2F632DAD418}" type="presParOf" srcId="{DB8C814D-CDFD-4BFB-9ED2-446672A4DE44}" destId="{3F9953F4-0062-4293-86A8-4654FC680590}" srcOrd="1" destOrd="0" presId="urn:microsoft.com/office/officeart/2018/2/layout/IconVerticalSolidList"/>
    <dgm:cxn modelId="{7C1E4C23-AA32-40D2-BF77-C84C7A620A23}" type="presParOf" srcId="{DB8C814D-CDFD-4BFB-9ED2-446672A4DE44}" destId="{591A4936-0BD7-45AD-9174-2F6629E3A28C}" srcOrd="2" destOrd="0" presId="urn:microsoft.com/office/officeart/2018/2/layout/IconVerticalSolidList"/>
    <dgm:cxn modelId="{C1295124-5801-4664-86E5-83B41E727D25}" type="presParOf" srcId="{591A4936-0BD7-45AD-9174-2F6629E3A28C}" destId="{168FD0A5-434A-4457-A843-4088AFB9D213}" srcOrd="0" destOrd="0" presId="urn:microsoft.com/office/officeart/2018/2/layout/IconVerticalSolidList"/>
    <dgm:cxn modelId="{FC65C2EE-D08F-4F96-81DC-C49D4D1B7B06}" type="presParOf" srcId="{591A4936-0BD7-45AD-9174-2F6629E3A28C}" destId="{483BBBCA-1330-408A-90C6-D19FC514AC81}" srcOrd="1" destOrd="0" presId="urn:microsoft.com/office/officeart/2018/2/layout/IconVerticalSolidList"/>
    <dgm:cxn modelId="{D08D29B7-A24A-4361-8927-4E640884353D}" type="presParOf" srcId="{591A4936-0BD7-45AD-9174-2F6629E3A28C}" destId="{22FAE998-D2FE-4288-BE4A-C4F30F87042A}" srcOrd="2" destOrd="0" presId="urn:microsoft.com/office/officeart/2018/2/layout/IconVerticalSolidList"/>
    <dgm:cxn modelId="{328F50DB-B22B-468D-B033-FBA4366CAD32}" type="presParOf" srcId="{591A4936-0BD7-45AD-9174-2F6629E3A28C}" destId="{B15EACDF-0A8F-4CCF-B5B6-371D8283B4D0}" srcOrd="3" destOrd="0" presId="urn:microsoft.com/office/officeart/2018/2/layout/IconVerticalSolidList"/>
    <dgm:cxn modelId="{9C176F12-47DC-4B32-9ABB-EC3F066BE61C}" type="presParOf" srcId="{DB8C814D-CDFD-4BFB-9ED2-446672A4DE44}" destId="{7829346A-E9D2-4C80-BD64-7A6B4C6A89F7}" srcOrd="3" destOrd="0" presId="urn:microsoft.com/office/officeart/2018/2/layout/IconVerticalSolidList"/>
    <dgm:cxn modelId="{F323B34D-0575-4481-B8B5-604BE90C61C8}" type="presParOf" srcId="{DB8C814D-CDFD-4BFB-9ED2-446672A4DE44}" destId="{E410F9F1-DAFA-4BCB-A45B-38F949D892EF}" srcOrd="4" destOrd="0" presId="urn:microsoft.com/office/officeart/2018/2/layout/IconVerticalSolidList"/>
    <dgm:cxn modelId="{47546245-3AF3-426E-B7EC-8B6FD0F0559B}" type="presParOf" srcId="{E410F9F1-DAFA-4BCB-A45B-38F949D892EF}" destId="{53ED4AF5-6E82-4234-B174-4D3D982AC815}" srcOrd="0" destOrd="0" presId="urn:microsoft.com/office/officeart/2018/2/layout/IconVerticalSolidList"/>
    <dgm:cxn modelId="{73F5EEDF-D003-462A-8098-78A79E4E0128}" type="presParOf" srcId="{E410F9F1-DAFA-4BCB-A45B-38F949D892EF}" destId="{31910688-4E64-46A7-82E3-112AFBEFF578}" srcOrd="1" destOrd="0" presId="urn:microsoft.com/office/officeart/2018/2/layout/IconVerticalSolidList"/>
    <dgm:cxn modelId="{6F5CACF5-B73B-4869-927E-C6B43B97ED75}" type="presParOf" srcId="{E410F9F1-DAFA-4BCB-A45B-38F949D892EF}" destId="{AF963A13-47D5-481F-9B7D-235D684870A0}" srcOrd="2" destOrd="0" presId="urn:microsoft.com/office/officeart/2018/2/layout/IconVerticalSolidList"/>
    <dgm:cxn modelId="{1B46D5E6-F2C4-4DEE-8FEA-CA01628F7BF4}" type="presParOf" srcId="{E410F9F1-DAFA-4BCB-A45B-38F949D892EF}" destId="{AA3CF240-5F44-4484-BECC-E3832459A648}" srcOrd="3" destOrd="0" presId="urn:microsoft.com/office/officeart/2018/2/layout/IconVerticalSolidList"/>
    <dgm:cxn modelId="{BCD7DE17-3FB1-4E8D-8119-DED274628844}" type="presParOf" srcId="{DB8C814D-CDFD-4BFB-9ED2-446672A4DE44}" destId="{D486B9AE-3378-4062-8D7B-5743B2A27AB5}" srcOrd="5" destOrd="0" presId="urn:microsoft.com/office/officeart/2018/2/layout/IconVerticalSolidList"/>
    <dgm:cxn modelId="{936D3046-F8DE-48AD-810B-1D51CF7D960E}" type="presParOf" srcId="{DB8C814D-CDFD-4BFB-9ED2-446672A4DE44}" destId="{19C82C01-6146-4DBC-9A2A-8B9336EC46C7}" srcOrd="6" destOrd="0" presId="urn:microsoft.com/office/officeart/2018/2/layout/IconVerticalSolidList"/>
    <dgm:cxn modelId="{7090C771-900F-4E83-8435-5AB0B56453B1}" type="presParOf" srcId="{19C82C01-6146-4DBC-9A2A-8B9336EC46C7}" destId="{C99C0533-530B-4965-814D-540E2C3DAF5C}" srcOrd="0" destOrd="0" presId="urn:microsoft.com/office/officeart/2018/2/layout/IconVerticalSolidList"/>
    <dgm:cxn modelId="{F7C79700-75CD-40E4-8FA4-F88D9BBFF954}" type="presParOf" srcId="{19C82C01-6146-4DBC-9A2A-8B9336EC46C7}" destId="{1C4A334E-CBF0-4F19-B064-207525CC93FF}" srcOrd="1" destOrd="0" presId="urn:microsoft.com/office/officeart/2018/2/layout/IconVerticalSolidList"/>
    <dgm:cxn modelId="{2353A2EB-0B3C-411A-AE45-A94D3FF2F902}" type="presParOf" srcId="{19C82C01-6146-4DBC-9A2A-8B9336EC46C7}" destId="{9766F860-6409-45FD-8867-E0E08164452C}" srcOrd="2" destOrd="0" presId="urn:microsoft.com/office/officeart/2018/2/layout/IconVerticalSolidList"/>
    <dgm:cxn modelId="{BFA767B3-E10C-42C6-8637-CF0A15ADB979}" type="presParOf" srcId="{19C82C01-6146-4DBC-9A2A-8B9336EC46C7}" destId="{55A5440B-E109-421C-87C4-E7930FAF04E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A6C440-4C1F-4BB3-ADCF-5A7480858806}">
      <dsp:nvSpPr>
        <dsp:cNvPr id="0" name=""/>
        <dsp:cNvSpPr/>
      </dsp:nvSpPr>
      <dsp:spPr>
        <a:xfrm>
          <a:off x="0" y="1805"/>
          <a:ext cx="9634011"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D80CFA9-5696-48E2-9500-6BD709133F5B}">
      <dsp:nvSpPr>
        <dsp:cNvPr id="0" name=""/>
        <dsp:cNvSpPr/>
      </dsp:nvSpPr>
      <dsp:spPr>
        <a:xfrm>
          <a:off x="276881" y="207750"/>
          <a:ext cx="503420" cy="50342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499B540-2146-4430-B90E-DC57D7973264}">
      <dsp:nvSpPr>
        <dsp:cNvPr id="0" name=""/>
        <dsp:cNvSpPr/>
      </dsp:nvSpPr>
      <dsp:spPr>
        <a:xfrm>
          <a:off x="1057183" y="1805"/>
          <a:ext cx="8576827"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GB" sz="2200" kern="1200"/>
            <a:t>Funerary monuments</a:t>
          </a:r>
          <a:endParaRPr lang="en-US" sz="2200" kern="1200"/>
        </a:p>
      </dsp:txBody>
      <dsp:txXfrm>
        <a:off x="1057183" y="1805"/>
        <a:ext cx="8576827" cy="915310"/>
      </dsp:txXfrm>
    </dsp:sp>
    <dsp:sp modelId="{168FD0A5-434A-4457-A843-4088AFB9D213}">
      <dsp:nvSpPr>
        <dsp:cNvPr id="0" name=""/>
        <dsp:cNvSpPr/>
      </dsp:nvSpPr>
      <dsp:spPr>
        <a:xfrm>
          <a:off x="0" y="1145944"/>
          <a:ext cx="9634011"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83BBBCA-1330-408A-90C6-D19FC514AC81}">
      <dsp:nvSpPr>
        <dsp:cNvPr id="0" name=""/>
        <dsp:cNvSpPr/>
      </dsp:nvSpPr>
      <dsp:spPr>
        <a:xfrm>
          <a:off x="276881" y="1351889"/>
          <a:ext cx="503420" cy="50342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15EACDF-0A8F-4CCF-B5B6-371D8283B4D0}">
      <dsp:nvSpPr>
        <dsp:cNvPr id="0" name=""/>
        <dsp:cNvSpPr/>
      </dsp:nvSpPr>
      <dsp:spPr>
        <a:xfrm>
          <a:off x="1057183" y="1145944"/>
          <a:ext cx="8576827"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GB" sz="2200" kern="1200"/>
            <a:t>Writing tablets</a:t>
          </a:r>
          <a:endParaRPr lang="en-US" sz="2200" kern="1200"/>
        </a:p>
      </dsp:txBody>
      <dsp:txXfrm>
        <a:off x="1057183" y="1145944"/>
        <a:ext cx="8576827" cy="915310"/>
      </dsp:txXfrm>
    </dsp:sp>
    <dsp:sp modelId="{53ED4AF5-6E82-4234-B174-4D3D982AC815}">
      <dsp:nvSpPr>
        <dsp:cNvPr id="0" name=""/>
        <dsp:cNvSpPr/>
      </dsp:nvSpPr>
      <dsp:spPr>
        <a:xfrm>
          <a:off x="0" y="2290082"/>
          <a:ext cx="9634011"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1910688-4E64-46A7-82E3-112AFBEFF578}">
      <dsp:nvSpPr>
        <dsp:cNvPr id="0" name=""/>
        <dsp:cNvSpPr/>
      </dsp:nvSpPr>
      <dsp:spPr>
        <a:xfrm>
          <a:off x="276881" y="2496027"/>
          <a:ext cx="503420" cy="50342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A3CF240-5F44-4484-BECC-E3832459A648}">
      <dsp:nvSpPr>
        <dsp:cNvPr id="0" name=""/>
        <dsp:cNvSpPr/>
      </dsp:nvSpPr>
      <dsp:spPr>
        <a:xfrm>
          <a:off x="1057183" y="2290082"/>
          <a:ext cx="8576827"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GB" sz="2200" kern="1200" dirty="0"/>
            <a:t>Jewellery/objects related to personal adornment</a:t>
          </a:r>
          <a:endParaRPr lang="en-US" sz="2200" kern="1200" dirty="0"/>
        </a:p>
      </dsp:txBody>
      <dsp:txXfrm>
        <a:off x="1057183" y="2290082"/>
        <a:ext cx="8576827" cy="915310"/>
      </dsp:txXfrm>
    </dsp:sp>
    <dsp:sp modelId="{C99C0533-530B-4965-814D-540E2C3DAF5C}">
      <dsp:nvSpPr>
        <dsp:cNvPr id="0" name=""/>
        <dsp:cNvSpPr/>
      </dsp:nvSpPr>
      <dsp:spPr>
        <a:xfrm>
          <a:off x="0" y="3434221"/>
          <a:ext cx="9634011"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C4A334E-CBF0-4F19-B064-207525CC93FF}">
      <dsp:nvSpPr>
        <dsp:cNvPr id="0" name=""/>
        <dsp:cNvSpPr/>
      </dsp:nvSpPr>
      <dsp:spPr>
        <a:xfrm>
          <a:off x="276881" y="3640166"/>
          <a:ext cx="503420" cy="50342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5A5440B-E109-421C-87C4-E7930FAF04EC}">
      <dsp:nvSpPr>
        <dsp:cNvPr id="0" name=""/>
        <dsp:cNvSpPr/>
      </dsp:nvSpPr>
      <dsp:spPr>
        <a:xfrm>
          <a:off x="1057183" y="3434221"/>
          <a:ext cx="8576827"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GB" sz="2200" kern="1200"/>
            <a:t>Votive offerings</a:t>
          </a:r>
          <a:endParaRPr lang="en-US" sz="2200" kern="1200"/>
        </a:p>
      </dsp:txBody>
      <dsp:txXfrm>
        <a:off x="1057183" y="3434221"/>
        <a:ext cx="8576827" cy="91531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95C89-2E28-4777-95B0-BA7EECAE3BA4}"/>
              </a:ext>
            </a:extLst>
          </p:cNvPr>
          <p:cNvSpPr>
            <a:spLocks noGrp="1"/>
          </p:cNvSpPr>
          <p:nvPr>
            <p:ph type="ctrTitle"/>
          </p:nvPr>
        </p:nvSpPr>
        <p:spPr>
          <a:xfrm>
            <a:off x="1709928" y="987552"/>
            <a:ext cx="8385048" cy="3081528"/>
          </a:xfrm>
        </p:spPr>
        <p:txBody>
          <a:bodyPr anchor="b">
            <a:normAutofit/>
          </a:bodyPr>
          <a:lstStyle>
            <a:lvl1pPr algn="ctr">
              <a:defRPr sz="5400"/>
            </a:lvl1pPr>
          </a:lstStyle>
          <a:p>
            <a:r>
              <a:rPr lang="en-US" dirty="0"/>
              <a:t>Click to edit Master title style</a:t>
            </a:r>
          </a:p>
        </p:txBody>
      </p:sp>
      <p:sp>
        <p:nvSpPr>
          <p:cNvPr id="3" name="Subtitle 2">
            <a:extLst>
              <a:ext uri="{FF2B5EF4-FFF2-40B4-BE49-F238E27FC236}">
                <a16:creationId xmlns:a16="http://schemas.microsoft.com/office/drawing/2014/main" id="{59052321-4D71-4DA8-BD2C-DC22FC1525CB}"/>
              </a:ext>
            </a:extLst>
          </p:cNvPr>
          <p:cNvSpPr>
            <a:spLocks noGrp="1"/>
          </p:cNvSpPr>
          <p:nvPr>
            <p:ph type="subTitle" idx="1"/>
          </p:nvPr>
        </p:nvSpPr>
        <p:spPr>
          <a:xfrm>
            <a:off x="2905506" y="4480561"/>
            <a:ext cx="5993892" cy="1166495"/>
          </a:xfrm>
        </p:spPr>
        <p:txBody>
          <a:bodyPr>
            <a:normAutofit/>
          </a:bodyPr>
          <a:lstStyle>
            <a:lvl1pPr marL="0" indent="0" algn="ctr">
              <a:buNone/>
              <a:defRPr sz="1400" cap="all" spc="6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B1D37183-71EA-4A92-8609-41ECB53F447E}"/>
              </a:ext>
            </a:extLst>
          </p:cNvPr>
          <p:cNvSpPr>
            <a:spLocks noGrp="1"/>
          </p:cNvSpPr>
          <p:nvPr>
            <p:ph type="dt" sz="half" idx="10"/>
          </p:nvPr>
        </p:nvSpPr>
        <p:spPr/>
        <p:txBody>
          <a:bodyPr/>
          <a:lstStyle/>
          <a:p>
            <a:fld id="{B5898F52-2787-4BA2-BBBC-9395E9F86D50}" type="datetimeFigureOut">
              <a:rPr lang="en-US" smtClean="0"/>
              <a:t>9/28/2021</a:t>
            </a:fld>
            <a:endParaRPr lang="en-US"/>
          </a:p>
        </p:txBody>
      </p:sp>
      <p:sp>
        <p:nvSpPr>
          <p:cNvPr id="5" name="Footer Placeholder 4">
            <a:extLst>
              <a:ext uri="{FF2B5EF4-FFF2-40B4-BE49-F238E27FC236}">
                <a16:creationId xmlns:a16="http://schemas.microsoft.com/office/drawing/2014/main" id="{CA09F2E6-1ECC-4081-8EBF-C80C6C94A1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C3FA67-CD72-4503-BA25-FEC880107BC4}"/>
              </a:ext>
            </a:extLst>
          </p:cNvPr>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3646790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683CBE-1EA9-4E8B-A281-C50B792E55F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B2EB1A0-A59D-4CB9-BABB-C6BF1D2E992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E6265B-940D-433C-AD76-2D6A42449307}"/>
              </a:ext>
            </a:extLst>
          </p:cNvPr>
          <p:cNvSpPr>
            <a:spLocks noGrp="1"/>
          </p:cNvSpPr>
          <p:nvPr>
            <p:ph type="dt" sz="half" idx="10"/>
          </p:nvPr>
        </p:nvSpPr>
        <p:spPr/>
        <p:txBody>
          <a:bodyPr/>
          <a:lstStyle/>
          <a:p>
            <a:fld id="{B5898F52-2787-4BA2-BBBC-9395E9F86D50}" type="datetimeFigureOut">
              <a:rPr lang="en-US" smtClean="0"/>
              <a:t>9/28/2021</a:t>
            </a:fld>
            <a:endParaRPr lang="en-US"/>
          </a:p>
        </p:txBody>
      </p:sp>
      <p:sp>
        <p:nvSpPr>
          <p:cNvPr id="5" name="Footer Placeholder 4">
            <a:extLst>
              <a:ext uri="{FF2B5EF4-FFF2-40B4-BE49-F238E27FC236}">
                <a16:creationId xmlns:a16="http://schemas.microsoft.com/office/drawing/2014/main" id="{EDCAB98E-314F-45C4-9A64-AD3FAE0516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E49F32-B214-4A0C-8669-7FE4BA445965}"/>
              </a:ext>
            </a:extLst>
          </p:cNvPr>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13753622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DE4A6D-DAA1-4551-A093-3C36C1C8CF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125FDA9-71CD-4B86-B291-BEBA43D8ED7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D9F5B1-B635-4479-A426-B1D4066502DB}"/>
              </a:ext>
            </a:extLst>
          </p:cNvPr>
          <p:cNvSpPr>
            <a:spLocks noGrp="1"/>
          </p:cNvSpPr>
          <p:nvPr>
            <p:ph type="dt" sz="half" idx="10"/>
          </p:nvPr>
        </p:nvSpPr>
        <p:spPr/>
        <p:txBody>
          <a:bodyPr/>
          <a:lstStyle/>
          <a:p>
            <a:fld id="{B5898F52-2787-4BA2-BBBC-9395E9F86D50}" type="datetimeFigureOut">
              <a:rPr lang="en-US" smtClean="0"/>
              <a:t>9/28/2021</a:t>
            </a:fld>
            <a:endParaRPr lang="en-US"/>
          </a:p>
        </p:txBody>
      </p:sp>
      <p:sp>
        <p:nvSpPr>
          <p:cNvPr id="5" name="Footer Placeholder 4">
            <a:extLst>
              <a:ext uri="{FF2B5EF4-FFF2-40B4-BE49-F238E27FC236}">
                <a16:creationId xmlns:a16="http://schemas.microsoft.com/office/drawing/2014/main" id="{6B833098-8769-47C3-80B2-C2942F984D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EA9297-65D4-45BE-BE6C-5531FC6A5E1E}"/>
              </a:ext>
            </a:extLst>
          </p:cNvPr>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3181580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BA523-EF01-4656-9D54-347E984FD3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AD52871-79D5-420E-8207-BEF7BE44A9B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96D32D3-8223-4851-BB8E-CB489B975FD6}"/>
              </a:ext>
            </a:extLst>
          </p:cNvPr>
          <p:cNvSpPr>
            <a:spLocks noGrp="1"/>
          </p:cNvSpPr>
          <p:nvPr>
            <p:ph type="dt" sz="half" idx="10"/>
          </p:nvPr>
        </p:nvSpPr>
        <p:spPr/>
        <p:txBody>
          <a:bodyPr/>
          <a:lstStyle/>
          <a:p>
            <a:fld id="{B5898F52-2787-4BA2-BBBC-9395E9F86D50}" type="datetimeFigureOut">
              <a:rPr lang="en-US" smtClean="0"/>
              <a:t>9/28/2021</a:t>
            </a:fld>
            <a:endParaRPr lang="en-US"/>
          </a:p>
        </p:txBody>
      </p:sp>
      <p:sp>
        <p:nvSpPr>
          <p:cNvPr id="5" name="Footer Placeholder 4">
            <a:extLst>
              <a:ext uri="{FF2B5EF4-FFF2-40B4-BE49-F238E27FC236}">
                <a16:creationId xmlns:a16="http://schemas.microsoft.com/office/drawing/2014/main" id="{9E94444B-9FC3-414D-8EA0-15AB806D5E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BC448B-FCF6-40C5-8BB6-15B70E8897CB}"/>
              </a:ext>
            </a:extLst>
          </p:cNvPr>
          <p:cNvSpPr>
            <a:spLocks noGrp="1"/>
          </p:cNvSpPr>
          <p:nvPr>
            <p:ph type="sldNum" sz="quarter" idx="12"/>
          </p:nvPr>
        </p:nvSpPr>
        <p:spPr/>
        <p:txBody>
          <a:bodyPr/>
          <a:lstStyle/>
          <a:p>
            <a:fld id="{4C8B8A27-DF03-4546-BA93-21C967D57E5C}" type="slidenum">
              <a:rPr lang="en-US" smtClean="0"/>
              <a:t>‹#›</a:t>
            </a:fld>
            <a:endParaRPr lang="en-US" dirty="0"/>
          </a:p>
        </p:txBody>
      </p:sp>
    </p:spTree>
    <p:extLst>
      <p:ext uri="{BB962C8B-B14F-4D97-AF65-F5344CB8AC3E}">
        <p14:creationId xmlns:p14="http://schemas.microsoft.com/office/powerpoint/2010/main" val="2821296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F79BA-620F-4443-807B-BE44F36F98F1}"/>
              </a:ext>
            </a:extLst>
          </p:cNvPr>
          <p:cNvSpPr>
            <a:spLocks noGrp="1"/>
          </p:cNvSpPr>
          <p:nvPr>
            <p:ph type="title"/>
          </p:nvPr>
        </p:nvSpPr>
        <p:spPr>
          <a:xfrm>
            <a:off x="1069848" y="1709738"/>
            <a:ext cx="9430811" cy="2852737"/>
          </a:xfrm>
        </p:spPr>
        <p:txBody>
          <a:bodyPr anchor="b">
            <a:normAutofit/>
          </a:bodyPr>
          <a:lstStyle>
            <a:lvl1pPr>
              <a:defRPr sz="5400"/>
            </a:lvl1pPr>
          </a:lstStyle>
          <a:p>
            <a:r>
              <a:rPr lang="en-US" dirty="0"/>
              <a:t>Click to edit Master title style</a:t>
            </a:r>
          </a:p>
        </p:txBody>
      </p:sp>
      <p:sp>
        <p:nvSpPr>
          <p:cNvPr id="3" name="Text Placeholder 2">
            <a:extLst>
              <a:ext uri="{FF2B5EF4-FFF2-40B4-BE49-F238E27FC236}">
                <a16:creationId xmlns:a16="http://schemas.microsoft.com/office/drawing/2014/main" id="{30C9A625-6442-4047-B545-433C4451210A}"/>
              </a:ext>
            </a:extLst>
          </p:cNvPr>
          <p:cNvSpPr>
            <a:spLocks noGrp="1"/>
          </p:cNvSpPr>
          <p:nvPr>
            <p:ph type="body" idx="1"/>
          </p:nvPr>
        </p:nvSpPr>
        <p:spPr>
          <a:xfrm>
            <a:off x="1069848" y="4589463"/>
            <a:ext cx="94308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5F8EAA30-3B1A-4BEA-9835-33D2072451F9}"/>
              </a:ext>
            </a:extLst>
          </p:cNvPr>
          <p:cNvSpPr>
            <a:spLocks noGrp="1"/>
          </p:cNvSpPr>
          <p:nvPr>
            <p:ph type="dt" sz="half" idx="10"/>
          </p:nvPr>
        </p:nvSpPr>
        <p:spPr/>
        <p:txBody>
          <a:bodyPr/>
          <a:lstStyle/>
          <a:p>
            <a:fld id="{B5898F52-2787-4BA2-BBBC-9395E9F86D50}" type="datetimeFigureOut">
              <a:rPr lang="en-US" smtClean="0"/>
              <a:t>9/28/2021</a:t>
            </a:fld>
            <a:endParaRPr lang="en-US"/>
          </a:p>
        </p:txBody>
      </p:sp>
      <p:sp>
        <p:nvSpPr>
          <p:cNvPr id="5" name="Footer Placeholder 4">
            <a:extLst>
              <a:ext uri="{FF2B5EF4-FFF2-40B4-BE49-F238E27FC236}">
                <a16:creationId xmlns:a16="http://schemas.microsoft.com/office/drawing/2014/main" id="{BB256440-3149-446F-8105-485333B183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0FEDB1-D604-4E10-B334-5DB303498B12}"/>
              </a:ext>
            </a:extLst>
          </p:cNvPr>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1324799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6E563-D552-439E-8DF5-45062D8754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136873-2DD5-456E-A3A9-FE408419E30D}"/>
              </a:ext>
            </a:extLst>
          </p:cNvPr>
          <p:cNvSpPr>
            <a:spLocks noGrp="1"/>
          </p:cNvSpPr>
          <p:nvPr>
            <p:ph sz="half" idx="1"/>
          </p:nvPr>
        </p:nvSpPr>
        <p:spPr>
          <a:xfrm>
            <a:off x="1069848" y="1825625"/>
            <a:ext cx="4684057"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0C6B04C-FB9E-4A9E-8892-4B5B702898B4}"/>
              </a:ext>
            </a:extLst>
          </p:cNvPr>
          <p:cNvSpPr>
            <a:spLocks noGrp="1"/>
          </p:cNvSpPr>
          <p:nvPr>
            <p:ph sz="half" idx="2"/>
          </p:nvPr>
        </p:nvSpPr>
        <p:spPr>
          <a:xfrm>
            <a:off x="6019802" y="1825625"/>
            <a:ext cx="4684058"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42E2F0B4-0E86-473E-BC42-78D856A00C2E}"/>
              </a:ext>
            </a:extLst>
          </p:cNvPr>
          <p:cNvSpPr>
            <a:spLocks noGrp="1"/>
          </p:cNvSpPr>
          <p:nvPr>
            <p:ph type="dt" sz="half" idx="10"/>
          </p:nvPr>
        </p:nvSpPr>
        <p:spPr/>
        <p:txBody>
          <a:bodyPr/>
          <a:lstStyle/>
          <a:p>
            <a:fld id="{B5898F52-2787-4BA2-BBBC-9395E9F86D50}" type="datetimeFigureOut">
              <a:rPr lang="en-US" smtClean="0"/>
              <a:t>9/28/2021</a:t>
            </a:fld>
            <a:endParaRPr lang="en-US"/>
          </a:p>
        </p:txBody>
      </p:sp>
      <p:sp>
        <p:nvSpPr>
          <p:cNvPr id="6" name="Footer Placeholder 5">
            <a:extLst>
              <a:ext uri="{FF2B5EF4-FFF2-40B4-BE49-F238E27FC236}">
                <a16:creationId xmlns:a16="http://schemas.microsoft.com/office/drawing/2014/main" id="{782B9537-F43C-4042-B165-A00358F9E24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EF9F52F-61F2-4FEE-8989-2FB400190C4C}"/>
              </a:ext>
            </a:extLst>
          </p:cNvPr>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1592305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32E5C-0B2D-4DB5-95F6-3C2C825DFE54}"/>
              </a:ext>
            </a:extLst>
          </p:cNvPr>
          <p:cNvSpPr>
            <a:spLocks noGrp="1"/>
          </p:cNvSpPr>
          <p:nvPr>
            <p:ph type="title"/>
          </p:nvPr>
        </p:nvSpPr>
        <p:spPr>
          <a:xfrm>
            <a:off x="839788" y="365125"/>
            <a:ext cx="989993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18F1C53-3F27-42E6-BE80-1DF57985741C}"/>
              </a:ext>
            </a:extLst>
          </p:cNvPr>
          <p:cNvSpPr>
            <a:spLocks noGrp="1"/>
          </p:cNvSpPr>
          <p:nvPr>
            <p:ph type="body" idx="1"/>
          </p:nvPr>
        </p:nvSpPr>
        <p:spPr>
          <a:xfrm>
            <a:off x="839789" y="1681163"/>
            <a:ext cx="4872132" cy="823912"/>
          </a:xfrm>
        </p:spPr>
        <p:txBody>
          <a:bodyPr anchor="b">
            <a:no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938CC6CB-F028-4322-B54F-571203106F23}"/>
              </a:ext>
            </a:extLst>
          </p:cNvPr>
          <p:cNvSpPr>
            <a:spLocks noGrp="1"/>
          </p:cNvSpPr>
          <p:nvPr>
            <p:ph sz="half" idx="2"/>
          </p:nvPr>
        </p:nvSpPr>
        <p:spPr>
          <a:xfrm>
            <a:off x="839787" y="2510632"/>
            <a:ext cx="4872133" cy="3684588"/>
          </a:xfrm>
        </p:spPr>
        <p:txBody>
          <a:bodyPr/>
          <a:lstStyle>
            <a:lvl2pPr>
              <a:defRPr b="1"/>
            </a:lvl2pPr>
            <a:lvl3pPr>
              <a:defRPr b="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2AD2CD7-554E-4EAA-BAF6-86ABB7E81D25}"/>
              </a:ext>
            </a:extLst>
          </p:cNvPr>
          <p:cNvSpPr>
            <a:spLocks noGrp="1"/>
          </p:cNvSpPr>
          <p:nvPr>
            <p:ph type="body" sz="quarter" idx="3"/>
          </p:nvPr>
        </p:nvSpPr>
        <p:spPr>
          <a:xfrm>
            <a:off x="5889809" y="1681163"/>
            <a:ext cx="4849909" cy="823912"/>
          </a:xfrm>
        </p:spPr>
        <p:txBody>
          <a:bodyPr anchor="b">
            <a:no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1982A2D6-379C-4D26-90AC-9F2F46DCE7F3}"/>
              </a:ext>
            </a:extLst>
          </p:cNvPr>
          <p:cNvSpPr>
            <a:spLocks noGrp="1"/>
          </p:cNvSpPr>
          <p:nvPr>
            <p:ph sz="quarter" idx="4"/>
          </p:nvPr>
        </p:nvSpPr>
        <p:spPr>
          <a:xfrm>
            <a:off x="5889810" y="2505075"/>
            <a:ext cx="4872134" cy="3684588"/>
          </a:xfrm>
        </p:spPr>
        <p:txBody>
          <a:bodyPr/>
          <a:lstStyle>
            <a:lvl2pPr>
              <a:defRPr b="1"/>
            </a:lvl2pPr>
            <a:lvl3pPr>
              <a:defRPr b="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DEA0E4F3-8A65-4788-AE96-1FB2060F48D2}"/>
              </a:ext>
            </a:extLst>
          </p:cNvPr>
          <p:cNvSpPr>
            <a:spLocks noGrp="1"/>
          </p:cNvSpPr>
          <p:nvPr>
            <p:ph type="dt" sz="half" idx="10"/>
          </p:nvPr>
        </p:nvSpPr>
        <p:spPr/>
        <p:txBody>
          <a:bodyPr/>
          <a:lstStyle/>
          <a:p>
            <a:fld id="{B5898F52-2787-4BA2-BBBC-9395E9F86D50}" type="datetimeFigureOut">
              <a:rPr lang="en-US" smtClean="0"/>
              <a:t>9/28/2021</a:t>
            </a:fld>
            <a:endParaRPr lang="en-US"/>
          </a:p>
        </p:txBody>
      </p:sp>
      <p:sp>
        <p:nvSpPr>
          <p:cNvPr id="8" name="Footer Placeholder 7">
            <a:extLst>
              <a:ext uri="{FF2B5EF4-FFF2-40B4-BE49-F238E27FC236}">
                <a16:creationId xmlns:a16="http://schemas.microsoft.com/office/drawing/2014/main" id="{97522DA4-5EE1-440C-ADDE-D7B4F77B4E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6BC291E-B8EF-4ED7-A04A-23426C220CF0}"/>
              </a:ext>
            </a:extLst>
          </p:cNvPr>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657972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CB818-E8D0-497B-9A7E-4F281D0DBCC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FE82B9D-CD58-4C05-8A78-CB6E0E9D49DC}"/>
              </a:ext>
            </a:extLst>
          </p:cNvPr>
          <p:cNvSpPr>
            <a:spLocks noGrp="1"/>
          </p:cNvSpPr>
          <p:nvPr>
            <p:ph type="dt" sz="half" idx="10"/>
          </p:nvPr>
        </p:nvSpPr>
        <p:spPr/>
        <p:txBody>
          <a:bodyPr/>
          <a:lstStyle/>
          <a:p>
            <a:fld id="{B5898F52-2787-4BA2-BBBC-9395E9F86D50}" type="datetimeFigureOut">
              <a:rPr lang="en-US" smtClean="0"/>
              <a:t>9/28/2021</a:t>
            </a:fld>
            <a:endParaRPr lang="en-US"/>
          </a:p>
        </p:txBody>
      </p:sp>
      <p:sp>
        <p:nvSpPr>
          <p:cNvPr id="4" name="Footer Placeholder 3">
            <a:extLst>
              <a:ext uri="{FF2B5EF4-FFF2-40B4-BE49-F238E27FC236}">
                <a16:creationId xmlns:a16="http://schemas.microsoft.com/office/drawing/2014/main" id="{BADE60CD-D6F3-40A7-BB8B-FEC8E3156AF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C02B832-C4FE-4F88-85EA-DDC16A82B9A9}"/>
              </a:ext>
            </a:extLst>
          </p:cNvPr>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33714503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C75B2FC-801A-44A4-96BF-26A9E8B2A1C6}"/>
              </a:ext>
            </a:extLst>
          </p:cNvPr>
          <p:cNvSpPr>
            <a:spLocks noGrp="1"/>
          </p:cNvSpPr>
          <p:nvPr>
            <p:ph type="dt" sz="half" idx="10"/>
          </p:nvPr>
        </p:nvSpPr>
        <p:spPr/>
        <p:txBody>
          <a:bodyPr/>
          <a:lstStyle/>
          <a:p>
            <a:fld id="{B5898F52-2787-4BA2-BBBC-9395E9F86D50}" type="datetimeFigureOut">
              <a:rPr lang="en-US" smtClean="0"/>
              <a:t>9/28/2021</a:t>
            </a:fld>
            <a:endParaRPr lang="en-US"/>
          </a:p>
        </p:txBody>
      </p:sp>
      <p:sp>
        <p:nvSpPr>
          <p:cNvPr id="3" name="Footer Placeholder 2">
            <a:extLst>
              <a:ext uri="{FF2B5EF4-FFF2-40B4-BE49-F238E27FC236}">
                <a16:creationId xmlns:a16="http://schemas.microsoft.com/office/drawing/2014/main" id="{A8127F04-7E7E-485C-8B30-6B89E5A69F0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0933C81-AA74-4BCE-AA9E-56E5791D078C}"/>
              </a:ext>
            </a:extLst>
          </p:cNvPr>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513535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DFD3CB-0541-46AD-B35E-0E0A1375E8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BF8EFDE-1D7D-46B8-AB55-A3C02EDD1888}"/>
              </a:ext>
            </a:extLst>
          </p:cNvPr>
          <p:cNvSpPr>
            <a:spLocks noGrp="1"/>
          </p:cNvSpPr>
          <p:nvPr>
            <p:ph idx="1"/>
          </p:nvPr>
        </p:nvSpPr>
        <p:spPr>
          <a:xfrm>
            <a:off x="5183188" y="457201"/>
            <a:ext cx="5652153" cy="5403850"/>
          </a:xfrm>
        </p:spPr>
        <p:txBody>
          <a:bodyPr/>
          <a:lstStyle>
            <a:lvl1pPr>
              <a:defRPr sz="3200"/>
            </a:lvl1pPr>
            <a:lvl2pPr>
              <a:defRPr sz="2800" b="1"/>
            </a:lvl2pPr>
            <a:lvl3pPr>
              <a:defRPr sz="2400" b="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6411D2F5-DB36-4943-8A14-96AFC48830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6C07D4-6597-444C-9EFD-62021AE7618C}"/>
              </a:ext>
            </a:extLst>
          </p:cNvPr>
          <p:cNvSpPr>
            <a:spLocks noGrp="1"/>
          </p:cNvSpPr>
          <p:nvPr>
            <p:ph type="dt" sz="half" idx="10"/>
          </p:nvPr>
        </p:nvSpPr>
        <p:spPr/>
        <p:txBody>
          <a:bodyPr/>
          <a:lstStyle/>
          <a:p>
            <a:fld id="{B5898F52-2787-4BA2-BBBC-9395E9F86D50}" type="datetimeFigureOut">
              <a:rPr lang="en-US" smtClean="0"/>
              <a:t>9/28/2021</a:t>
            </a:fld>
            <a:endParaRPr lang="en-US"/>
          </a:p>
        </p:txBody>
      </p:sp>
      <p:sp>
        <p:nvSpPr>
          <p:cNvPr id="6" name="Footer Placeholder 5">
            <a:extLst>
              <a:ext uri="{FF2B5EF4-FFF2-40B4-BE49-F238E27FC236}">
                <a16:creationId xmlns:a16="http://schemas.microsoft.com/office/drawing/2014/main" id="{712D0D2C-70E8-4A24-9727-BEAF10B17D6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D9E0F6-7216-48A1-8BCA-770C6DE3875B}"/>
              </a:ext>
            </a:extLst>
          </p:cNvPr>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3490834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CBEBD-5F1A-4111-A7F2-1CE82C9A69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00517FB-4008-4F68-B193-482971BA72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2606C5F-0885-458F-9B21-47E60171BF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4886F2E-B752-4D78-8DC4-C96A1A00E670}"/>
              </a:ext>
            </a:extLst>
          </p:cNvPr>
          <p:cNvSpPr>
            <a:spLocks noGrp="1"/>
          </p:cNvSpPr>
          <p:nvPr>
            <p:ph type="dt" sz="half" idx="10"/>
          </p:nvPr>
        </p:nvSpPr>
        <p:spPr/>
        <p:txBody>
          <a:bodyPr/>
          <a:lstStyle/>
          <a:p>
            <a:fld id="{B5898F52-2787-4BA2-BBBC-9395E9F86D50}" type="datetimeFigureOut">
              <a:rPr lang="en-US" smtClean="0"/>
              <a:t>9/28/2021</a:t>
            </a:fld>
            <a:endParaRPr lang="en-US"/>
          </a:p>
        </p:txBody>
      </p:sp>
      <p:sp>
        <p:nvSpPr>
          <p:cNvPr id="6" name="Footer Placeholder 5">
            <a:extLst>
              <a:ext uri="{FF2B5EF4-FFF2-40B4-BE49-F238E27FC236}">
                <a16:creationId xmlns:a16="http://schemas.microsoft.com/office/drawing/2014/main" id="{4FC37751-8BB8-4224-870A-A2953E7607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242CE94-BD7E-44B3-9B5E-67D4BD317E99}"/>
              </a:ext>
            </a:extLst>
          </p:cNvPr>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4145403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1AFD227-869A-489C-A9B5-3F0498DF3C0C}"/>
              </a:ext>
            </a:extLst>
          </p:cNvPr>
          <p:cNvGrpSpPr/>
          <p:nvPr/>
        </p:nvGrpSpPr>
        <p:grpSpPr>
          <a:xfrm>
            <a:off x="11096450" y="13394"/>
            <a:ext cx="494218" cy="6814823"/>
            <a:chOff x="11096450" y="13394"/>
            <a:chExt cx="494218" cy="6814823"/>
          </a:xfrm>
          <a:solidFill>
            <a:schemeClr val="bg2">
              <a:lumMod val="90000"/>
            </a:schemeClr>
          </a:solidFill>
        </p:grpSpPr>
        <p:sp>
          <p:nvSpPr>
            <p:cNvPr id="8" name="Freeform 8">
              <a:extLst>
                <a:ext uri="{FF2B5EF4-FFF2-40B4-BE49-F238E27FC236}">
                  <a16:creationId xmlns:a16="http://schemas.microsoft.com/office/drawing/2014/main" id="{62704B34-199B-4964-9C78-3AB9735915AA}"/>
                </a:ext>
              </a:extLst>
            </p:cNvPr>
            <p:cNvSpPr>
              <a:spLocks/>
            </p:cNvSpPr>
            <p:nvPr/>
          </p:nvSpPr>
          <p:spPr bwMode="auto">
            <a:xfrm rot="5400000">
              <a:off x="11108009" y="6718576"/>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9" name="Freeform 10">
              <a:extLst>
                <a:ext uri="{FF2B5EF4-FFF2-40B4-BE49-F238E27FC236}">
                  <a16:creationId xmlns:a16="http://schemas.microsoft.com/office/drawing/2014/main" id="{8B1E8DB8-017D-454E-849F-EE5742849FD4}"/>
                </a:ext>
              </a:extLst>
            </p:cNvPr>
            <p:cNvSpPr>
              <a:spLocks/>
            </p:cNvSpPr>
            <p:nvPr/>
          </p:nvSpPr>
          <p:spPr bwMode="auto">
            <a:xfrm rot="5400000">
              <a:off x="11475034" y="77813"/>
              <a:ext cx="138242" cy="88130"/>
            </a:xfrm>
            <a:custGeom>
              <a:avLst/>
              <a:gdLst>
                <a:gd name="T0" fmla="*/ 22 w 42"/>
                <a:gd name="T1" fmla="*/ 0 h 29"/>
                <a:gd name="T2" fmla="*/ 14 w 42"/>
                <a:gd name="T3" fmla="*/ 25 h 29"/>
                <a:gd name="T4" fmla="*/ 22 w 42"/>
                <a:gd name="T5" fmla="*/ 0 h 29"/>
              </a:gdLst>
              <a:ahLst/>
              <a:cxnLst>
                <a:cxn ang="0">
                  <a:pos x="T0" y="T1"/>
                </a:cxn>
                <a:cxn ang="0">
                  <a:pos x="T2" y="T3"/>
                </a:cxn>
                <a:cxn ang="0">
                  <a:pos x="T4" y="T5"/>
                </a:cxn>
              </a:cxnLst>
              <a:rect l="0" t="0" r="r" b="b"/>
              <a:pathLst>
                <a:path w="42" h="29">
                  <a:moveTo>
                    <a:pt x="22" y="0"/>
                  </a:moveTo>
                  <a:cubicBezTo>
                    <a:pt x="42" y="7"/>
                    <a:pt x="28" y="29"/>
                    <a:pt x="14" y="25"/>
                  </a:cubicBezTo>
                  <a:cubicBezTo>
                    <a:pt x="0" y="18"/>
                    <a:pt x="8" y="1"/>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10" name="Freeform 15">
              <a:extLst>
                <a:ext uri="{FF2B5EF4-FFF2-40B4-BE49-F238E27FC236}">
                  <a16:creationId xmlns:a16="http://schemas.microsoft.com/office/drawing/2014/main" id="{16D80E5D-5099-41C4-A80A-1B1538C382FC}"/>
                </a:ext>
              </a:extLst>
            </p:cNvPr>
            <p:cNvSpPr>
              <a:spLocks/>
            </p:cNvSpPr>
            <p:nvPr/>
          </p:nvSpPr>
          <p:spPr bwMode="auto">
            <a:xfrm rot="5400000">
              <a:off x="11478964" y="592010"/>
              <a:ext cx="121406" cy="72626"/>
            </a:xfrm>
            <a:custGeom>
              <a:avLst/>
              <a:gdLst>
                <a:gd name="T0" fmla="*/ 16 w 37"/>
                <a:gd name="T1" fmla="*/ 0 h 24"/>
                <a:gd name="T2" fmla="*/ 11 w 37"/>
                <a:gd name="T3" fmla="*/ 24 h 24"/>
                <a:gd name="T4" fmla="*/ 16 w 37"/>
                <a:gd name="T5" fmla="*/ 0 h 24"/>
              </a:gdLst>
              <a:ahLst/>
              <a:cxnLst>
                <a:cxn ang="0">
                  <a:pos x="T0" y="T1"/>
                </a:cxn>
                <a:cxn ang="0">
                  <a:pos x="T2" y="T3"/>
                </a:cxn>
                <a:cxn ang="0">
                  <a:pos x="T4" y="T5"/>
                </a:cxn>
              </a:cxnLst>
              <a:rect l="0" t="0" r="r" b="b"/>
              <a:pathLst>
                <a:path w="37" h="24">
                  <a:moveTo>
                    <a:pt x="16" y="0"/>
                  </a:moveTo>
                  <a:cubicBezTo>
                    <a:pt x="37" y="6"/>
                    <a:pt x="30" y="20"/>
                    <a:pt x="11" y="24"/>
                  </a:cubicBezTo>
                  <a:cubicBezTo>
                    <a:pt x="0" y="17"/>
                    <a:pt x="5" y="3"/>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11" name="Freeform 18">
              <a:extLst>
                <a:ext uri="{FF2B5EF4-FFF2-40B4-BE49-F238E27FC236}">
                  <a16:creationId xmlns:a16="http://schemas.microsoft.com/office/drawing/2014/main" id="{947751E1-E2F4-467E-B547-3BD4BAB7F560}"/>
                </a:ext>
              </a:extLst>
            </p:cNvPr>
            <p:cNvSpPr>
              <a:spLocks/>
            </p:cNvSpPr>
            <p:nvPr/>
          </p:nvSpPr>
          <p:spPr bwMode="auto">
            <a:xfrm rot="5400000">
              <a:off x="11482378" y="335267"/>
              <a:ext cx="138242" cy="78339"/>
            </a:xfrm>
            <a:custGeom>
              <a:avLst/>
              <a:gdLst>
                <a:gd name="T0" fmla="*/ 6 w 42"/>
                <a:gd name="T1" fmla="*/ 6 h 26"/>
                <a:gd name="T2" fmla="*/ 21 w 42"/>
                <a:gd name="T3" fmla="*/ 26 h 26"/>
                <a:gd name="T4" fmla="*/ 6 w 42"/>
                <a:gd name="T5" fmla="*/ 6 h 26"/>
              </a:gdLst>
              <a:ahLst/>
              <a:cxnLst>
                <a:cxn ang="0">
                  <a:pos x="T0" y="T1"/>
                </a:cxn>
                <a:cxn ang="0">
                  <a:pos x="T2" y="T3"/>
                </a:cxn>
                <a:cxn ang="0">
                  <a:pos x="T4" y="T5"/>
                </a:cxn>
              </a:cxnLst>
              <a:rect l="0" t="0" r="r" b="b"/>
              <a:pathLst>
                <a:path w="42" h="26">
                  <a:moveTo>
                    <a:pt x="6" y="6"/>
                  </a:moveTo>
                  <a:cubicBezTo>
                    <a:pt x="25" y="0"/>
                    <a:pt x="42" y="17"/>
                    <a:pt x="21" y="26"/>
                  </a:cubicBezTo>
                  <a:cubicBezTo>
                    <a:pt x="9" y="26"/>
                    <a:pt x="0" y="16"/>
                    <a:pt x="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12" name="Freeform 19">
              <a:extLst>
                <a:ext uri="{FF2B5EF4-FFF2-40B4-BE49-F238E27FC236}">
                  <a16:creationId xmlns:a16="http://schemas.microsoft.com/office/drawing/2014/main" id="{55D8869B-B701-4268-9856-876345C8AE3F}"/>
                </a:ext>
              </a:extLst>
            </p:cNvPr>
            <p:cNvSpPr>
              <a:spLocks/>
            </p:cNvSpPr>
            <p:nvPr/>
          </p:nvSpPr>
          <p:spPr bwMode="auto">
            <a:xfrm rot="5400000">
              <a:off x="11407714" y="2021691"/>
              <a:ext cx="124951" cy="69362"/>
            </a:xfrm>
            <a:custGeom>
              <a:avLst/>
              <a:gdLst>
                <a:gd name="T0" fmla="*/ 16 w 38"/>
                <a:gd name="T1" fmla="*/ 0 h 23"/>
                <a:gd name="T2" fmla="*/ 10 w 38"/>
                <a:gd name="T3" fmla="*/ 23 h 23"/>
                <a:gd name="T4" fmla="*/ 16 w 38"/>
                <a:gd name="T5" fmla="*/ 0 h 23"/>
              </a:gdLst>
              <a:ahLst/>
              <a:cxnLst>
                <a:cxn ang="0">
                  <a:pos x="T0" y="T1"/>
                </a:cxn>
                <a:cxn ang="0">
                  <a:pos x="T2" y="T3"/>
                </a:cxn>
                <a:cxn ang="0">
                  <a:pos x="T4" y="T5"/>
                </a:cxn>
              </a:cxnLst>
              <a:rect l="0" t="0" r="r" b="b"/>
              <a:pathLst>
                <a:path w="38" h="23">
                  <a:moveTo>
                    <a:pt x="16" y="0"/>
                  </a:moveTo>
                  <a:cubicBezTo>
                    <a:pt x="38" y="8"/>
                    <a:pt x="31" y="18"/>
                    <a:pt x="10" y="23"/>
                  </a:cubicBezTo>
                  <a:cubicBezTo>
                    <a:pt x="0" y="16"/>
                    <a:pt x="4" y="3"/>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13" name="Freeform 20">
              <a:extLst>
                <a:ext uri="{FF2B5EF4-FFF2-40B4-BE49-F238E27FC236}">
                  <a16:creationId xmlns:a16="http://schemas.microsoft.com/office/drawing/2014/main" id="{A25CA59C-849F-4CE4-A9B0-293F98DE2C7C}"/>
                </a:ext>
              </a:extLst>
            </p:cNvPr>
            <p:cNvSpPr>
              <a:spLocks/>
            </p:cNvSpPr>
            <p:nvPr/>
          </p:nvSpPr>
          <p:spPr bwMode="auto">
            <a:xfrm rot="5400000">
              <a:off x="11414629" y="2272420"/>
              <a:ext cx="128495" cy="78339"/>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14" name="Freeform 22">
              <a:extLst>
                <a:ext uri="{FF2B5EF4-FFF2-40B4-BE49-F238E27FC236}">
                  <a16:creationId xmlns:a16="http://schemas.microsoft.com/office/drawing/2014/main" id="{FE000DB1-AAA1-4BFF-8F14-53624C2F9E0B}"/>
                </a:ext>
              </a:extLst>
            </p:cNvPr>
            <p:cNvSpPr>
              <a:spLocks/>
            </p:cNvSpPr>
            <p:nvPr/>
          </p:nvSpPr>
          <p:spPr bwMode="auto">
            <a:xfrm rot="5400000">
              <a:off x="11426398" y="1049544"/>
              <a:ext cx="150648" cy="99554"/>
            </a:xfrm>
            <a:custGeom>
              <a:avLst/>
              <a:gdLst>
                <a:gd name="T0" fmla="*/ 26 w 46"/>
                <a:gd name="T1" fmla="*/ 0 h 33"/>
                <a:gd name="T2" fmla="*/ 38 w 46"/>
                <a:gd name="T3" fmla="*/ 22 h 33"/>
                <a:gd name="T4" fmla="*/ 26 w 46"/>
                <a:gd name="T5" fmla="*/ 0 h 33"/>
              </a:gdLst>
              <a:ahLst/>
              <a:cxnLst>
                <a:cxn ang="0">
                  <a:pos x="T0" y="T1"/>
                </a:cxn>
                <a:cxn ang="0">
                  <a:pos x="T2" y="T3"/>
                </a:cxn>
                <a:cxn ang="0">
                  <a:pos x="T4" y="T5"/>
                </a:cxn>
              </a:cxnLst>
              <a:rect l="0" t="0" r="r" b="b"/>
              <a:pathLst>
                <a:path w="46" h="33">
                  <a:moveTo>
                    <a:pt x="26" y="0"/>
                  </a:moveTo>
                  <a:cubicBezTo>
                    <a:pt x="29" y="0"/>
                    <a:pt x="46" y="16"/>
                    <a:pt x="38" y="22"/>
                  </a:cubicBezTo>
                  <a:cubicBezTo>
                    <a:pt x="16" y="33"/>
                    <a:pt x="0" y="5"/>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15" name="Freeform 23">
              <a:extLst>
                <a:ext uri="{FF2B5EF4-FFF2-40B4-BE49-F238E27FC236}">
                  <a16:creationId xmlns:a16="http://schemas.microsoft.com/office/drawing/2014/main" id="{5EEFBC14-7E5B-47B2-B5E3-E90991F89191}"/>
                </a:ext>
              </a:extLst>
            </p:cNvPr>
            <p:cNvSpPr>
              <a:spLocks/>
            </p:cNvSpPr>
            <p:nvPr/>
          </p:nvSpPr>
          <p:spPr bwMode="auto">
            <a:xfrm rot="5400000">
              <a:off x="11440085" y="836978"/>
              <a:ext cx="134697" cy="81603"/>
            </a:xfrm>
            <a:custGeom>
              <a:avLst/>
              <a:gdLst>
                <a:gd name="T0" fmla="*/ 19 w 41"/>
                <a:gd name="T1" fmla="*/ 0 h 27"/>
                <a:gd name="T2" fmla="*/ 8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10"/>
                    <a:pt x="28" y="27"/>
                    <a:pt x="8" y="20"/>
                  </a:cubicBezTo>
                  <a:cubicBezTo>
                    <a:pt x="0" y="8"/>
                    <a:pt x="7" y="2"/>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16" name="Freeform 26">
              <a:extLst>
                <a:ext uri="{FF2B5EF4-FFF2-40B4-BE49-F238E27FC236}">
                  <a16:creationId xmlns:a16="http://schemas.microsoft.com/office/drawing/2014/main" id="{00AFF6E4-A34A-4FD3-8C57-BB96114822D1}"/>
                </a:ext>
              </a:extLst>
            </p:cNvPr>
            <p:cNvSpPr>
              <a:spLocks/>
            </p:cNvSpPr>
            <p:nvPr/>
          </p:nvSpPr>
          <p:spPr bwMode="auto">
            <a:xfrm rot="5400000">
              <a:off x="11427309" y="1320685"/>
              <a:ext cx="127608" cy="78339"/>
            </a:xfrm>
            <a:custGeom>
              <a:avLst/>
              <a:gdLst>
                <a:gd name="T0" fmla="*/ 24 w 39"/>
                <a:gd name="T1" fmla="*/ 0 h 26"/>
                <a:gd name="T2" fmla="*/ 20 w 39"/>
                <a:gd name="T3" fmla="*/ 25 h 26"/>
                <a:gd name="T4" fmla="*/ 24 w 39"/>
                <a:gd name="T5" fmla="*/ 0 h 26"/>
              </a:gdLst>
              <a:ahLst/>
              <a:cxnLst>
                <a:cxn ang="0">
                  <a:pos x="T0" y="T1"/>
                </a:cxn>
                <a:cxn ang="0">
                  <a:pos x="T2" y="T3"/>
                </a:cxn>
                <a:cxn ang="0">
                  <a:pos x="T4" y="T5"/>
                </a:cxn>
              </a:cxnLst>
              <a:rect l="0" t="0" r="r" b="b"/>
              <a:pathLst>
                <a:path w="39" h="26">
                  <a:moveTo>
                    <a:pt x="24" y="0"/>
                  </a:moveTo>
                  <a:cubicBezTo>
                    <a:pt x="39" y="2"/>
                    <a:pt x="36" y="26"/>
                    <a:pt x="20" y="25"/>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17" name="Freeform 27">
              <a:extLst>
                <a:ext uri="{FF2B5EF4-FFF2-40B4-BE49-F238E27FC236}">
                  <a16:creationId xmlns:a16="http://schemas.microsoft.com/office/drawing/2014/main" id="{C63A8474-C075-4441-A0B3-52286EA50093}"/>
                </a:ext>
              </a:extLst>
            </p:cNvPr>
            <p:cNvSpPr>
              <a:spLocks/>
            </p:cNvSpPr>
            <p:nvPr/>
          </p:nvSpPr>
          <p:spPr bwMode="auto">
            <a:xfrm rot="5400000">
              <a:off x="11407470" y="1778440"/>
              <a:ext cx="131153" cy="93843"/>
            </a:xfrm>
            <a:custGeom>
              <a:avLst/>
              <a:gdLst>
                <a:gd name="T0" fmla="*/ 22 w 40"/>
                <a:gd name="T1" fmla="*/ 0 h 31"/>
                <a:gd name="T2" fmla="*/ 16 w 40"/>
                <a:gd name="T3" fmla="*/ 25 h 31"/>
                <a:gd name="T4" fmla="*/ 22 w 40"/>
                <a:gd name="T5" fmla="*/ 0 h 31"/>
              </a:gdLst>
              <a:ahLst/>
              <a:cxnLst>
                <a:cxn ang="0">
                  <a:pos x="T0" y="T1"/>
                </a:cxn>
                <a:cxn ang="0">
                  <a:pos x="T2" y="T3"/>
                </a:cxn>
                <a:cxn ang="0">
                  <a:pos x="T4" y="T5"/>
                </a:cxn>
              </a:cxnLst>
              <a:rect l="0" t="0" r="r" b="b"/>
              <a:pathLst>
                <a:path w="40" h="31">
                  <a:moveTo>
                    <a:pt x="22" y="0"/>
                  </a:moveTo>
                  <a:cubicBezTo>
                    <a:pt x="39" y="3"/>
                    <a:pt x="40" y="31"/>
                    <a:pt x="16" y="25"/>
                  </a:cubicBezTo>
                  <a:cubicBezTo>
                    <a:pt x="0" y="7"/>
                    <a:pt x="13" y="4"/>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18" name="Freeform 28">
              <a:extLst>
                <a:ext uri="{FF2B5EF4-FFF2-40B4-BE49-F238E27FC236}">
                  <a16:creationId xmlns:a16="http://schemas.microsoft.com/office/drawing/2014/main" id="{35DA4698-A2ED-4512-8887-F12D3F14372A}"/>
                </a:ext>
              </a:extLst>
            </p:cNvPr>
            <p:cNvSpPr>
              <a:spLocks/>
            </p:cNvSpPr>
            <p:nvPr/>
          </p:nvSpPr>
          <p:spPr bwMode="auto">
            <a:xfrm rot="5400000">
              <a:off x="11404869" y="1535195"/>
              <a:ext cx="127608" cy="69362"/>
            </a:xfrm>
            <a:custGeom>
              <a:avLst/>
              <a:gdLst>
                <a:gd name="T0" fmla="*/ 16 w 39"/>
                <a:gd name="T1" fmla="*/ 0 h 23"/>
                <a:gd name="T2" fmla="*/ 11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7"/>
                    <a:pt x="31" y="17"/>
                    <a:pt x="11" y="23"/>
                  </a:cubicBezTo>
                  <a:cubicBezTo>
                    <a:pt x="0" y="16"/>
                    <a:pt x="4" y="2"/>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19" name="Freeform 30">
              <a:extLst>
                <a:ext uri="{FF2B5EF4-FFF2-40B4-BE49-F238E27FC236}">
                  <a16:creationId xmlns:a16="http://schemas.microsoft.com/office/drawing/2014/main" id="{3358E118-D590-4E50-B21C-6CDAA1CCAFCB}"/>
                </a:ext>
              </a:extLst>
            </p:cNvPr>
            <p:cNvSpPr>
              <a:spLocks/>
            </p:cNvSpPr>
            <p:nvPr/>
          </p:nvSpPr>
          <p:spPr bwMode="auto">
            <a:xfrm rot="5400000">
              <a:off x="11480119" y="1078297"/>
              <a:ext cx="9748" cy="5712"/>
            </a:xfrm>
            <a:custGeom>
              <a:avLst/>
              <a:gdLst>
                <a:gd name="T0" fmla="*/ 1 w 3"/>
                <a:gd name="T1" fmla="*/ 0 h 2"/>
                <a:gd name="T2" fmla="*/ 2 w 3"/>
                <a:gd name="T3" fmla="*/ 2 h 2"/>
                <a:gd name="T4" fmla="*/ 1 w 3"/>
                <a:gd name="T5" fmla="*/ 0 h 2"/>
              </a:gdLst>
              <a:ahLst/>
              <a:cxnLst>
                <a:cxn ang="0">
                  <a:pos x="T0" y="T1"/>
                </a:cxn>
                <a:cxn ang="0">
                  <a:pos x="T2" y="T3"/>
                </a:cxn>
                <a:cxn ang="0">
                  <a:pos x="T4" y="T5"/>
                </a:cxn>
              </a:cxnLst>
              <a:rect l="0" t="0" r="r" b="b"/>
              <a:pathLst>
                <a:path w="3" h="2">
                  <a:moveTo>
                    <a:pt x="1" y="0"/>
                  </a:moveTo>
                  <a:cubicBezTo>
                    <a:pt x="2" y="1"/>
                    <a:pt x="3" y="2"/>
                    <a:pt x="2" y="2"/>
                  </a:cubicBezTo>
                  <a:cubicBezTo>
                    <a:pt x="1" y="2"/>
                    <a:pt x="0" y="1"/>
                    <a:pt x="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0" name="Freeform 43">
              <a:extLst>
                <a:ext uri="{FF2B5EF4-FFF2-40B4-BE49-F238E27FC236}">
                  <a16:creationId xmlns:a16="http://schemas.microsoft.com/office/drawing/2014/main" id="{F1EE889E-60FF-423F-ADCB-6CBEE853A040}"/>
                </a:ext>
              </a:extLst>
            </p:cNvPr>
            <p:cNvSpPr>
              <a:spLocks/>
            </p:cNvSpPr>
            <p:nvPr/>
          </p:nvSpPr>
          <p:spPr bwMode="auto">
            <a:xfrm rot="5400000">
              <a:off x="11194111" y="860614"/>
              <a:ext cx="143559" cy="75075"/>
            </a:xfrm>
            <a:custGeom>
              <a:avLst/>
              <a:gdLst>
                <a:gd name="T0" fmla="*/ 28 w 44"/>
                <a:gd name="T1" fmla="*/ 0 h 25"/>
                <a:gd name="T2" fmla="*/ 25 w 44"/>
                <a:gd name="T3" fmla="*/ 25 h 25"/>
                <a:gd name="T4" fmla="*/ 28 w 44"/>
                <a:gd name="T5" fmla="*/ 0 h 25"/>
              </a:gdLst>
              <a:ahLst/>
              <a:cxnLst>
                <a:cxn ang="0">
                  <a:pos x="T0" y="T1"/>
                </a:cxn>
                <a:cxn ang="0">
                  <a:pos x="T2" y="T3"/>
                </a:cxn>
                <a:cxn ang="0">
                  <a:pos x="T4" y="T5"/>
                </a:cxn>
              </a:cxnLst>
              <a:rect l="0" t="0" r="r" b="b"/>
              <a:pathLst>
                <a:path w="44" h="25">
                  <a:moveTo>
                    <a:pt x="28" y="0"/>
                  </a:moveTo>
                  <a:cubicBezTo>
                    <a:pt x="44" y="2"/>
                    <a:pt x="38" y="22"/>
                    <a:pt x="25" y="25"/>
                  </a:cubicBezTo>
                  <a:cubicBezTo>
                    <a:pt x="0" y="25"/>
                    <a:pt x="9" y="5"/>
                    <a:pt x="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1" name="Freeform 51">
              <a:extLst>
                <a:ext uri="{FF2B5EF4-FFF2-40B4-BE49-F238E27FC236}">
                  <a16:creationId xmlns:a16="http://schemas.microsoft.com/office/drawing/2014/main" id="{A4AA0634-0A7C-4A35-8EB7-775200F129FD}"/>
                </a:ext>
              </a:extLst>
            </p:cNvPr>
            <p:cNvSpPr>
              <a:spLocks/>
            </p:cNvSpPr>
            <p:nvPr/>
          </p:nvSpPr>
          <p:spPr bwMode="auto">
            <a:xfrm rot="5400000">
              <a:off x="11167080" y="1015030"/>
              <a:ext cx="115202" cy="90579"/>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2" name="Freeform 52">
              <a:extLst>
                <a:ext uri="{FF2B5EF4-FFF2-40B4-BE49-F238E27FC236}">
                  <a16:creationId xmlns:a16="http://schemas.microsoft.com/office/drawing/2014/main" id="{EBA21558-CAC3-445C-8882-5D4A0C6D2A0E}"/>
                </a:ext>
              </a:extLst>
            </p:cNvPr>
            <p:cNvSpPr>
              <a:spLocks/>
            </p:cNvSpPr>
            <p:nvPr/>
          </p:nvSpPr>
          <p:spPr bwMode="auto">
            <a:xfrm rot="5400000">
              <a:off x="11164085" y="450599"/>
              <a:ext cx="118747" cy="81603"/>
            </a:xfrm>
            <a:custGeom>
              <a:avLst/>
              <a:gdLst>
                <a:gd name="T0" fmla="*/ 21 w 36"/>
                <a:gd name="T1" fmla="*/ 0 h 27"/>
                <a:gd name="T2" fmla="*/ 22 w 36"/>
                <a:gd name="T3" fmla="*/ 27 h 27"/>
                <a:gd name="T4" fmla="*/ 21 w 36"/>
                <a:gd name="T5" fmla="*/ 0 h 27"/>
              </a:gdLst>
              <a:ahLst/>
              <a:cxnLst>
                <a:cxn ang="0">
                  <a:pos x="T0" y="T1"/>
                </a:cxn>
                <a:cxn ang="0">
                  <a:pos x="T2" y="T3"/>
                </a:cxn>
                <a:cxn ang="0">
                  <a:pos x="T4" y="T5"/>
                </a:cxn>
              </a:cxnLst>
              <a:rect l="0" t="0" r="r" b="b"/>
              <a:pathLst>
                <a:path w="36" h="27">
                  <a:moveTo>
                    <a:pt x="21" y="0"/>
                  </a:moveTo>
                  <a:cubicBezTo>
                    <a:pt x="33" y="3"/>
                    <a:pt x="36" y="23"/>
                    <a:pt x="22" y="27"/>
                  </a:cubicBezTo>
                  <a:cubicBezTo>
                    <a:pt x="3" y="25"/>
                    <a:pt x="0" y="1"/>
                    <a:pt x="2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3" name="Freeform 53">
              <a:extLst>
                <a:ext uri="{FF2B5EF4-FFF2-40B4-BE49-F238E27FC236}">
                  <a16:creationId xmlns:a16="http://schemas.microsoft.com/office/drawing/2014/main" id="{2E9415F1-5D31-4C25-9E26-203EEF500877}"/>
                </a:ext>
              </a:extLst>
            </p:cNvPr>
            <p:cNvSpPr>
              <a:spLocks/>
            </p:cNvSpPr>
            <p:nvPr/>
          </p:nvSpPr>
          <p:spPr bwMode="auto">
            <a:xfrm rot="5400000">
              <a:off x="11155166" y="1253803"/>
              <a:ext cx="127608" cy="79154"/>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4" name="Freeform 54">
              <a:extLst>
                <a:ext uri="{FF2B5EF4-FFF2-40B4-BE49-F238E27FC236}">
                  <a16:creationId xmlns:a16="http://schemas.microsoft.com/office/drawing/2014/main" id="{622FC1F6-879A-45BA-8752-08020C39CE29}"/>
                </a:ext>
              </a:extLst>
            </p:cNvPr>
            <p:cNvSpPr>
              <a:spLocks/>
            </p:cNvSpPr>
            <p:nvPr/>
          </p:nvSpPr>
          <p:spPr bwMode="auto">
            <a:xfrm rot="5400000">
              <a:off x="11141013" y="614227"/>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5" name="Freeform 55">
              <a:extLst>
                <a:ext uri="{FF2B5EF4-FFF2-40B4-BE49-F238E27FC236}">
                  <a16:creationId xmlns:a16="http://schemas.microsoft.com/office/drawing/2014/main" id="{BA09826C-58E2-48C5-9666-333326C2CA44}"/>
                </a:ext>
              </a:extLst>
            </p:cNvPr>
            <p:cNvSpPr>
              <a:spLocks/>
            </p:cNvSpPr>
            <p:nvPr/>
          </p:nvSpPr>
          <p:spPr bwMode="auto">
            <a:xfrm rot="5400000">
              <a:off x="11155026" y="1463404"/>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6" name="Freeform 56">
              <a:extLst>
                <a:ext uri="{FF2B5EF4-FFF2-40B4-BE49-F238E27FC236}">
                  <a16:creationId xmlns:a16="http://schemas.microsoft.com/office/drawing/2014/main" id="{A6D3555F-4EA1-4EA7-9D08-2D75CE51927B}"/>
                </a:ext>
              </a:extLst>
            </p:cNvPr>
            <p:cNvSpPr>
              <a:spLocks/>
            </p:cNvSpPr>
            <p:nvPr/>
          </p:nvSpPr>
          <p:spPr bwMode="auto">
            <a:xfrm rot="5400000">
              <a:off x="11101585" y="2335317"/>
              <a:ext cx="128495" cy="72626"/>
            </a:xfrm>
            <a:custGeom>
              <a:avLst/>
              <a:gdLst>
                <a:gd name="T0" fmla="*/ 21 w 39"/>
                <a:gd name="T1" fmla="*/ 0 h 24"/>
                <a:gd name="T2" fmla="*/ 22 w 39"/>
                <a:gd name="T3" fmla="*/ 24 h 24"/>
                <a:gd name="T4" fmla="*/ 21 w 39"/>
                <a:gd name="T5" fmla="*/ 0 h 24"/>
              </a:gdLst>
              <a:ahLst/>
              <a:cxnLst>
                <a:cxn ang="0">
                  <a:pos x="T0" y="T1"/>
                </a:cxn>
                <a:cxn ang="0">
                  <a:pos x="T2" y="T3"/>
                </a:cxn>
                <a:cxn ang="0">
                  <a:pos x="T4" y="T5"/>
                </a:cxn>
              </a:cxnLst>
              <a:rect l="0" t="0" r="r" b="b"/>
              <a:pathLst>
                <a:path w="39" h="24">
                  <a:moveTo>
                    <a:pt x="21" y="0"/>
                  </a:moveTo>
                  <a:cubicBezTo>
                    <a:pt x="37" y="0"/>
                    <a:pt x="39" y="23"/>
                    <a:pt x="22" y="24"/>
                  </a:cubicBezTo>
                  <a:cubicBezTo>
                    <a:pt x="7" y="22"/>
                    <a:pt x="0" y="5"/>
                    <a:pt x="2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7" name="Freeform 57">
              <a:extLst>
                <a:ext uri="{FF2B5EF4-FFF2-40B4-BE49-F238E27FC236}">
                  <a16:creationId xmlns:a16="http://schemas.microsoft.com/office/drawing/2014/main" id="{60FA20E8-EDAA-4310-B870-97807901AC18}"/>
                </a:ext>
              </a:extLst>
            </p:cNvPr>
            <p:cNvSpPr>
              <a:spLocks/>
            </p:cNvSpPr>
            <p:nvPr/>
          </p:nvSpPr>
          <p:spPr bwMode="auto">
            <a:xfrm rot="5400000">
              <a:off x="11141175" y="1673149"/>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8" name="Freeform 59">
              <a:extLst>
                <a:ext uri="{FF2B5EF4-FFF2-40B4-BE49-F238E27FC236}">
                  <a16:creationId xmlns:a16="http://schemas.microsoft.com/office/drawing/2014/main" id="{F5552AA2-C2AB-4D59-B6EF-E8E5EE110E52}"/>
                </a:ext>
              </a:extLst>
            </p:cNvPr>
            <p:cNvSpPr>
              <a:spLocks/>
            </p:cNvSpPr>
            <p:nvPr/>
          </p:nvSpPr>
          <p:spPr bwMode="auto">
            <a:xfrm rot="5400000">
              <a:off x="11120625" y="255502"/>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9" name="Freeform 60">
              <a:extLst>
                <a:ext uri="{FF2B5EF4-FFF2-40B4-BE49-F238E27FC236}">
                  <a16:creationId xmlns:a16="http://schemas.microsoft.com/office/drawing/2014/main" id="{0BA267D0-8F6B-4803-B948-70E29B4587EB}"/>
                </a:ext>
              </a:extLst>
            </p:cNvPr>
            <p:cNvSpPr>
              <a:spLocks/>
            </p:cNvSpPr>
            <p:nvPr/>
          </p:nvSpPr>
          <p:spPr bwMode="auto">
            <a:xfrm rot="5400000">
              <a:off x="11115856" y="1902943"/>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0" name="Freeform 61">
              <a:extLst>
                <a:ext uri="{FF2B5EF4-FFF2-40B4-BE49-F238E27FC236}">
                  <a16:creationId xmlns:a16="http://schemas.microsoft.com/office/drawing/2014/main" id="{86E372A3-B9F4-4FEE-8B96-D9AD879E214E}"/>
                </a:ext>
              </a:extLst>
            </p:cNvPr>
            <p:cNvSpPr>
              <a:spLocks/>
            </p:cNvSpPr>
            <p:nvPr/>
          </p:nvSpPr>
          <p:spPr bwMode="auto">
            <a:xfrm rot="5400000">
              <a:off x="11082153" y="2137303"/>
              <a:ext cx="137356" cy="99554"/>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5"/>
                    <a:pt x="16" y="0"/>
                    <a:pt x="2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1" name="Freeform 5">
              <a:extLst>
                <a:ext uri="{FF2B5EF4-FFF2-40B4-BE49-F238E27FC236}">
                  <a16:creationId xmlns:a16="http://schemas.microsoft.com/office/drawing/2014/main" id="{FF0C4564-5DA6-4224-A8B7-85CE1323DE8F}"/>
                </a:ext>
              </a:extLst>
            </p:cNvPr>
            <p:cNvSpPr>
              <a:spLocks/>
            </p:cNvSpPr>
            <p:nvPr/>
          </p:nvSpPr>
          <p:spPr bwMode="auto">
            <a:xfrm rot="5400000">
              <a:off x="11410824" y="2818299"/>
              <a:ext cx="121406" cy="81603"/>
            </a:xfrm>
            <a:custGeom>
              <a:avLst/>
              <a:gdLst>
                <a:gd name="T0" fmla="*/ 20 w 37"/>
                <a:gd name="T1" fmla="*/ 1 h 27"/>
                <a:gd name="T2" fmla="*/ 22 w 37"/>
                <a:gd name="T3" fmla="*/ 27 h 27"/>
                <a:gd name="T4" fmla="*/ 20 w 37"/>
                <a:gd name="T5" fmla="*/ 1 h 27"/>
              </a:gdLst>
              <a:ahLst/>
              <a:cxnLst>
                <a:cxn ang="0">
                  <a:pos x="T0" y="T1"/>
                </a:cxn>
                <a:cxn ang="0">
                  <a:pos x="T2" y="T3"/>
                </a:cxn>
                <a:cxn ang="0">
                  <a:pos x="T4" y="T5"/>
                </a:cxn>
              </a:cxnLst>
              <a:rect l="0" t="0" r="r" b="b"/>
              <a:pathLst>
                <a:path w="37" h="27">
                  <a:moveTo>
                    <a:pt x="20" y="1"/>
                  </a:moveTo>
                  <a:cubicBezTo>
                    <a:pt x="31" y="1"/>
                    <a:pt x="37" y="24"/>
                    <a:pt x="22" y="27"/>
                  </a:cubicBezTo>
                  <a:cubicBezTo>
                    <a:pt x="2" y="27"/>
                    <a:pt x="0" y="0"/>
                    <a:pt x="2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2" name="Freeform 6">
              <a:extLst>
                <a:ext uri="{FF2B5EF4-FFF2-40B4-BE49-F238E27FC236}">
                  <a16:creationId xmlns:a16="http://schemas.microsoft.com/office/drawing/2014/main" id="{19F31D0D-C43D-4BB0-A13C-9524B84117D4}"/>
                </a:ext>
              </a:extLst>
            </p:cNvPr>
            <p:cNvSpPr>
              <a:spLocks/>
            </p:cNvSpPr>
            <p:nvPr/>
          </p:nvSpPr>
          <p:spPr bwMode="auto">
            <a:xfrm rot="5400000">
              <a:off x="11391700" y="5088176"/>
              <a:ext cx="124063" cy="87315"/>
            </a:xfrm>
            <a:custGeom>
              <a:avLst/>
              <a:gdLst>
                <a:gd name="T0" fmla="*/ 12 w 38"/>
                <a:gd name="T1" fmla="*/ 3 h 29"/>
                <a:gd name="T2" fmla="*/ 15 w 38"/>
                <a:gd name="T3" fmla="*/ 29 h 29"/>
                <a:gd name="T4" fmla="*/ 12 w 38"/>
                <a:gd name="T5" fmla="*/ 3 h 29"/>
              </a:gdLst>
              <a:ahLst/>
              <a:cxnLst>
                <a:cxn ang="0">
                  <a:pos x="T0" y="T1"/>
                </a:cxn>
                <a:cxn ang="0">
                  <a:pos x="T2" y="T3"/>
                </a:cxn>
                <a:cxn ang="0">
                  <a:pos x="T4" y="T5"/>
                </a:cxn>
              </a:cxnLst>
              <a:rect l="0" t="0" r="r" b="b"/>
              <a:pathLst>
                <a:path w="38" h="29">
                  <a:moveTo>
                    <a:pt x="12" y="3"/>
                  </a:moveTo>
                  <a:cubicBezTo>
                    <a:pt x="34" y="0"/>
                    <a:pt x="38" y="26"/>
                    <a:pt x="15" y="29"/>
                  </a:cubicBezTo>
                  <a:cubicBezTo>
                    <a:pt x="4" y="23"/>
                    <a:pt x="0" y="9"/>
                    <a:pt x="12"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3" name="Freeform 7">
              <a:extLst>
                <a:ext uri="{FF2B5EF4-FFF2-40B4-BE49-F238E27FC236}">
                  <a16:creationId xmlns:a16="http://schemas.microsoft.com/office/drawing/2014/main" id="{6B32FB03-B0FE-4731-BE41-C59AFB49FBF5}"/>
                </a:ext>
              </a:extLst>
            </p:cNvPr>
            <p:cNvSpPr>
              <a:spLocks/>
            </p:cNvSpPr>
            <p:nvPr/>
          </p:nvSpPr>
          <p:spPr bwMode="auto">
            <a:xfrm rot="5400000">
              <a:off x="11371127" y="2531128"/>
              <a:ext cx="138242"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4" name="Freeform 8">
              <a:extLst>
                <a:ext uri="{FF2B5EF4-FFF2-40B4-BE49-F238E27FC236}">
                  <a16:creationId xmlns:a16="http://schemas.microsoft.com/office/drawing/2014/main" id="{BDD5B6F0-1E17-4DCD-AE5F-ED8C48892FEF}"/>
                </a:ext>
              </a:extLst>
            </p:cNvPr>
            <p:cNvSpPr>
              <a:spLocks/>
            </p:cNvSpPr>
            <p:nvPr/>
          </p:nvSpPr>
          <p:spPr bwMode="auto">
            <a:xfrm rot="5400000">
              <a:off x="11401349" y="4735882"/>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5" name="Freeform 9">
              <a:extLst>
                <a:ext uri="{FF2B5EF4-FFF2-40B4-BE49-F238E27FC236}">
                  <a16:creationId xmlns:a16="http://schemas.microsoft.com/office/drawing/2014/main" id="{0290BE17-E89B-4AF9-B3F6-AF4884D52467}"/>
                </a:ext>
              </a:extLst>
            </p:cNvPr>
            <p:cNvSpPr>
              <a:spLocks/>
            </p:cNvSpPr>
            <p:nvPr/>
          </p:nvSpPr>
          <p:spPr bwMode="auto">
            <a:xfrm rot="5400000">
              <a:off x="11409487" y="4455410"/>
              <a:ext cx="121406" cy="88130"/>
            </a:xfrm>
            <a:custGeom>
              <a:avLst/>
              <a:gdLst>
                <a:gd name="T0" fmla="*/ 18 w 37"/>
                <a:gd name="T1" fmla="*/ 4 h 29"/>
                <a:gd name="T2" fmla="*/ 22 w 37"/>
                <a:gd name="T3" fmla="*/ 29 h 29"/>
                <a:gd name="T4" fmla="*/ 18 w 37"/>
                <a:gd name="T5" fmla="*/ 4 h 29"/>
              </a:gdLst>
              <a:ahLst/>
              <a:cxnLst>
                <a:cxn ang="0">
                  <a:pos x="T0" y="T1"/>
                </a:cxn>
                <a:cxn ang="0">
                  <a:pos x="T2" y="T3"/>
                </a:cxn>
                <a:cxn ang="0">
                  <a:pos x="T4" y="T5"/>
                </a:cxn>
              </a:cxnLst>
              <a:rect l="0" t="0" r="r" b="b"/>
              <a:pathLst>
                <a:path w="37" h="29">
                  <a:moveTo>
                    <a:pt x="18" y="4"/>
                  </a:moveTo>
                  <a:cubicBezTo>
                    <a:pt x="35" y="0"/>
                    <a:pt x="37" y="28"/>
                    <a:pt x="22" y="29"/>
                  </a:cubicBezTo>
                  <a:cubicBezTo>
                    <a:pt x="7" y="28"/>
                    <a:pt x="0" y="14"/>
                    <a:pt x="18"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6" name="Freeform 11">
              <a:extLst>
                <a:ext uri="{FF2B5EF4-FFF2-40B4-BE49-F238E27FC236}">
                  <a16:creationId xmlns:a16="http://schemas.microsoft.com/office/drawing/2014/main" id="{85F63089-F77F-4F02-8417-AAC1847FBCA7}"/>
                </a:ext>
              </a:extLst>
            </p:cNvPr>
            <p:cNvSpPr>
              <a:spLocks/>
            </p:cNvSpPr>
            <p:nvPr/>
          </p:nvSpPr>
          <p:spPr bwMode="auto">
            <a:xfrm rot="5400000">
              <a:off x="11369848" y="4194178"/>
              <a:ext cx="143559" cy="102819"/>
            </a:xfrm>
            <a:custGeom>
              <a:avLst/>
              <a:gdLst>
                <a:gd name="T0" fmla="*/ 31 w 44"/>
                <a:gd name="T1" fmla="*/ 1 h 34"/>
                <a:gd name="T2" fmla="*/ 42 w 44"/>
                <a:gd name="T3" fmla="*/ 19 h 34"/>
                <a:gd name="T4" fmla="*/ 31 w 44"/>
                <a:gd name="T5" fmla="*/ 1 h 34"/>
              </a:gdLst>
              <a:ahLst/>
              <a:cxnLst>
                <a:cxn ang="0">
                  <a:pos x="T0" y="T1"/>
                </a:cxn>
                <a:cxn ang="0">
                  <a:pos x="T2" y="T3"/>
                </a:cxn>
                <a:cxn ang="0">
                  <a:pos x="T4" y="T5"/>
                </a:cxn>
              </a:cxnLst>
              <a:rect l="0" t="0" r="r" b="b"/>
              <a:pathLst>
                <a:path w="44" h="34">
                  <a:moveTo>
                    <a:pt x="31" y="1"/>
                  </a:moveTo>
                  <a:cubicBezTo>
                    <a:pt x="39" y="0"/>
                    <a:pt x="44" y="12"/>
                    <a:pt x="42" y="19"/>
                  </a:cubicBezTo>
                  <a:cubicBezTo>
                    <a:pt x="25" y="34"/>
                    <a:pt x="0" y="8"/>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7" name="Freeform 12">
              <a:extLst>
                <a:ext uri="{FF2B5EF4-FFF2-40B4-BE49-F238E27FC236}">
                  <a16:creationId xmlns:a16="http://schemas.microsoft.com/office/drawing/2014/main" id="{7B01CD5E-570F-4CBF-9904-94F30D928C54}"/>
                </a:ext>
              </a:extLst>
            </p:cNvPr>
            <p:cNvSpPr>
              <a:spLocks/>
            </p:cNvSpPr>
            <p:nvPr/>
          </p:nvSpPr>
          <p:spPr bwMode="auto">
            <a:xfrm rot="5400000">
              <a:off x="11381624" y="3691697"/>
              <a:ext cx="134697" cy="81603"/>
            </a:xfrm>
            <a:custGeom>
              <a:avLst/>
              <a:gdLst>
                <a:gd name="T0" fmla="*/ 22 w 41"/>
                <a:gd name="T1" fmla="*/ 0 h 27"/>
                <a:gd name="T2" fmla="*/ 8 w 41"/>
                <a:gd name="T3" fmla="*/ 20 h 27"/>
                <a:gd name="T4" fmla="*/ 22 w 41"/>
                <a:gd name="T5" fmla="*/ 0 h 27"/>
              </a:gdLst>
              <a:ahLst/>
              <a:cxnLst>
                <a:cxn ang="0">
                  <a:pos x="T0" y="T1"/>
                </a:cxn>
                <a:cxn ang="0">
                  <a:pos x="T2" y="T3"/>
                </a:cxn>
                <a:cxn ang="0">
                  <a:pos x="T4" y="T5"/>
                </a:cxn>
              </a:cxnLst>
              <a:rect l="0" t="0" r="r" b="b"/>
              <a:pathLst>
                <a:path w="41" h="27">
                  <a:moveTo>
                    <a:pt x="22" y="0"/>
                  </a:moveTo>
                  <a:cubicBezTo>
                    <a:pt x="41" y="12"/>
                    <a:pt x="24" y="27"/>
                    <a:pt x="8" y="20"/>
                  </a:cubicBezTo>
                  <a:cubicBezTo>
                    <a:pt x="0" y="7"/>
                    <a:pt x="8" y="0"/>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8" name="Freeform 13">
              <a:extLst>
                <a:ext uri="{FF2B5EF4-FFF2-40B4-BE49-F238E27FC236}">
                  <a16:creationId xmlns:a16="http://schemas.microsoft.com/office/drawing/2014/main" id="{7EE6A672-2915-4B03-99A9-9364D5F1521E}"/>
                </a:ext>
              </a:extLst>
            </p:cNvPr>
            <p:cNvSpPr>
              <a:spLocks/>
            </p:cNvSpPr>
            <p:nvPr/>
          </p:nvSpPr>
          <p:spPr bwMode="auto">
            <a:xfrm rot="5400000">
              <a:off x="11417787" y="3075050"/>
              <a:ext cx="124951" cy="69362"/>
            </a:xfrm>
            <a:custGeom>
              <a:avLst/>
              <a:gdLst>
                <a:gd name="T0" fmla="*/ 26 w 38"/>
                <a:gd name="T1" fmla="*/ 0 h 23"/>
                <a:gd name="T2" fmla="*/ 25 w 38"/>
                <a:gd name="T3" fmla="*/ 23 h 23"/>
                <a:gd name="T4" fmla="*/ 26 w 38"/>
                <a:gd name="T5" fmla="*/ 0 h 23"/>
              </a:gdLst>
              <a:ahLst/>
              <a:cxnLst>
                <a:cxn ang="0">
                  <a:pos x="T0" y="T1"/>
                </a:cxn>
                <a:cxn ang="0">
                  <a:pos x="T2" y="T3"/>
                </a:cxn>
                <a:cxn ang="0">
                  <a:pos x="T4" y="T5"/>
                </a:cxn>
              </a:cxnLst>
              <a:rect l="0" t="0" r="r" b="b"/>
              <a:pathLst>
                <a:path w="38" h="23">
                  <a:moveTo>
                    <a:pt x="26" y="0"/>
                  </a:moveTo>
                  <a:cubicBezTo>
                    <a:pt x="38" y="0"/>
                    <a:pt x="37" y="20"/>
                    <a:pt x="25" y="23"/>
                  </a:cubicBezTo>
                  <a:cubicBezTo>
                    <a:pt x="0" y="23"/>
                    <a:pt x="5" y="1"/>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9" name="Freeform 14">
              <a:extLst>
                <a:ext uri="{FF2B5EF4-FFF2-40B4-BE49-F238E27FC236}">
                  <a16:creationId xmlns:a16="http://schemas.microsoft.com/office/drawing/2014/main" id="{2136B643-14E1-443A-BC1C-06ADAE65C30F}"/>
                </a:ext>
              </a:extLst>
            </p:cNvPr>
            <p:cNvSpPr>
              <a:spLocks/>
            </p:cNvSpPr>
            <p:nvPr/>
          </p:nvSpPr>
          <p:spPr bwMode="auto">
            <a:xfrm rot="5400000">
              <a:off x="11376729" y="3335597"/>
              <a:ext cx="134697" cy="84866"/>
            </a:xfrm>
            <a:custGeom>
              <a:avLst/>
              <a:gdLst>
                <a:gd name="T0" fmla="*/ 26 w 41"/>
                <a:gd name="T1" fmla="*/ 1 h 28"/>
                <a:gd name="T2" fmla="*/ 39 w 41"/>
                <a:gd name="T3" fmla="*/ 20 h 28"/>
                <a:gd name="T4" fmla="*/ 26 w 41"/>
                <a:gd name="T5" fmla="*/ 1 h 28"/>
              </a:gdLst>
              <a:ahLst/>
              <a:cxnLst>
                <a:cxn ang="0">
                  <a:pos x="T0" y="T1"/>
                </a:cxn>
                <a:cxn ang="0">
                  <a:pos x="T2" y="T3"/>
                </a:cxn>
                <a:cxn ang="0">
                  <a:pos x="T4" y="T5"/>
                </a:cxn>
              </a:cxnLst>
              <a:rect l="0" t="0" r="r" b="b"/>
              <a:pathLst>
                <a:path w="41" h="28">
                  <a:moveTo>
                    <a:pt x="26" y="1"/>
                  </a:moveTo>
                  <a:cubicBezTo>
                    <a:pt x="34" y="0"/>
                    <a:pt x="41" y="12"/>
                    <a:pt x="39" y="20"/>
                  </a:cubicBezTo>
                  <a:cubicBezTo>
                    <a:pt x="17" y="28"/>
                    <a:pt x="0" y="12"/>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40" name="Freeform 16">
              <a:extLst>
                <a:ext uri="{FF2B5EF4-FFF2-40B4-BE49-F238E27FC236}">
                  <a16:creationId xmlns:a16="http://schemas.microsoft.com/office/drawing/2014/main" id="{867FA393-4F37-4E1A-870B-F96775FAB7E8}"/>
                </a:ext>
              </a:extLst>
            </p:cNvPr>
            <p:cNvSpPr>
              <a:spLocks/>
            </p:cNvSpPr>
            <p:nvPr/>
          </p:nvSpPr>
          <p:spPr bwMode="auto">
            <a:xfrm rot="5400000">
              <a:off x="11360464" y="3934729"/>
              <a:ext cx="143559" cy="97107"/>
            </a:xfrm>
            <a:custGeom>
              <a:avLst/>
              <a:gdLst>
                <a:gd name="T0" fmla="*/ 31 w 44"/>
                <a:gd name="T1" fmla="*/ 1 h 32"/>
                <a:gd name="T2" fmla="*/ 43 w 44"/>
                <a:gd name="T3" fmla="*/ 15 h 32"/>
                <a:gd name="T4" fmla="*/ 31 w 44"/>
                <a:gd name="T5" fmla="*/ 1 h 32"/>
              </a:gdLst>
              <a:ahLst/>
              <a:cxnLst>
                <a:cxn ang="0">
                  <a:pos x="T0" y="T1"/>
                </a:cxn>
                <a:cxn ang="0">
                  <a:pos x="T2" y="T3"/>
                </a:cxn>
                <a:cxn ang="0">
                  <a:pos x="T4" y="T5"/>
                </a:cxn>
              </a:cxnLst>
              <a:rect l="0" t="0" r="r" b="b"/>
              <a:pathLst>
                <a:path w="44" h="32">
                  <a:moveTo>
                    <a:pt x="31" y="1"/>
                  </a:moveTo>
                  <a:cubicBezTo>
                    <a:pt x="40" y="0"/>
                    <a:pt x="44" y="8"/>
                    <a:pt x="43" y="15"/>
                  </a:cubicBezTo>
                  <a:cubicBezTo>
                    <a:pt x="29" y="32"/>
                    <a:pt x="0" y="6"/>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41" name="Freeform 17">
              <a:extLst>
                <a:ext uri="{FF2B5EF4-FFF2-40B4-BE49-F238E27FC236}">
                  <a16:creationId xmlns:a16="http://schemas.microsoft.com/office/drawing/2014/main" id="{E225A1BE-FAD2-4764-A7E4-A6DA07D0573B}"/>
                </a:ext>
              </a:extLst>
            </p:cNvPr>
            <p:cNvSpPr>
              <a:spLocks/>
            </p:cNvSpPr>
            <p:nvPr/>
          </p:nvSpPr>
          <p:spPr bwMode="auto">
            <a:xfrm rot="5400000">
              <a:off x="11395443" y="5347417"/>
              <a:ext cx="94821" cy="69362"/>
            </a:xfrm>
            <a:custGeom>
              <a:avLst/>
              <a:gdLst>
                <a:gd name="T0" fmla="*/ 13 w 29"/>
                <a:gd name="T1" fmla="*/ 0 h 23"/>
                <a:gd name="T2" fmla="*/ 13 w 29"/>
                <a:gd name="T3" fmla="*/ 23 h 23"/>
                <a:gd name="T4" fmla="*/ 13 w 29"/>
                <a:gd name="T5" fmla="*/ 0 h 23"/>
              </a:gdLst>
              <a:ahLst/>
              <a:cxnLst>
                <a:cxn ang="0">
                  <a:pos x="T0" y="T1"/>
                </a:cxn>
                <a:cxn ang="0">
                  <a:pos x="T2" y="T3"/>
                </a:cxn>
                <a:cxn ang="0">
                  <a:pos x="T4" y="T5"/>
                </a:cxn>
              </a:cxnLst>
              <a:rect l="0" t="0" r="r" b="b"/>
              <a:pathLst>
                <a:path w="29" h="23">
                  <a:moveTo>
                    <a:pt x="13" y="0"/>
                  </a:moveTo>
                  <a:cubicBezTo>
                    <a:pt x="27" y="0"/>
                    <a:pt x="29" y="22"/>
                    <a:pt x="13" y="23"/>
                  </a:cubicBezTo>
                  <a:cubicBezTo>
                    <a:pt x="2" y="22"/>
                    <a:pt x="0" y="2"/>
                    <a:pt x="1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42" name="Freeform 21">
              <a:extLst>
                <a:ext uri="{FF2B5EF4-FFF2-40B4-BE49-F238E27FC236}">
                  <a16:creationId xmlns:a16="http://schemas.microsoft.com/office/drawing/2014/main" id="{25D65388-C7E0-4C07-822A-03C5009C6D1E}"/>
                </a:ext>
              </a:extLst>
            </p:cNvPr>
            <p:cNvSpPr>
              <a:spLocks/>
            </p:cNvSpPr>
            <p:nvPr/>
          </p:nvSpPr>
          <p:spPr bwMode="auto">
            <a:xfrm rot="5400000">
              <a:off x="11343434" y="5658571"/>
              <a:ext cx="140901" cy="102819"/>
            </a:xfrm>
            <a:custGeom>
              <a:avLst/>
              <a:gdLst>
                <a:gd name="T0" fmla="*/ 24 w 43"/>
                <a:gd name="T1" fmla="*/ 0 h 34"/>
                <a:gd name="T2" fmla="*/ 14 w 43"/>
                <a:gd name="T3" fmla="*/ 23 h 34"/>
                <a:gd name="T4" fmla="*/ 24 w 43"/>
                <a:gd name="T5" fmla="*/ 0 h 34"/>
              </a:gdLst>
              <a:ahLst/>
              <a:cxnLst>
                <a:cxn ang="0">
                  <a:pos x="T0" y="T1"/>
                </a:cxn>
                <a:cxn ang="0">
                  <a:pos x="T2" y="T3"/>
                </a:cxn>
                <a:cxn ang="0">
                  <a:pos x="T4" y="T5"/>
                </a:cxn>
              </a:cxnLst>
              <a:rect l="0" t="0" r="r" b="b"/>
              <a:pathLst>
                <a:path w="43" h="34">
                  <a:moveTo>
                    <a:pt x="24" y="0"/>
                  </a:moveTo>
                  <a:cubicBezTo>
                    <a:pt x="43" y="3"/>
                    <a:pt x="28" y="34"/>
                    <a:pt x="14" y="23"/>
                  </a:cubicBezTo>
                  <a:cubicBezTo>
                    <a:pt x="0" y="28"/>
                    <a:pt x="4" y="5"/>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43" name="Freeform 25">
              <a:extLst>
                <a:ext uri="{FF2B5EF4-FFF2-40B4-BE49-F238E27FC236}">
                  <a16:creationId xmlns:a16="http://schemas.microsoft.com/office/drawing/2014/main" id="{E1D79822-C494-449C-B439-F437DAD4F218}"/>
                </a:ext>
              </a:extLst>
            </p:cNvPr>
            <p:cNvSpPr>
              <a:spLocks/>
            </p:cNvSpPr>
            <p:nvPr/>
          </p:nvSpPr>
          <p:spPr bwMode="auto">
            <a:xfrm rot="5400000">
              <a:off x="11324095" y="6423833"/>
              <a:ext cx="134697" cy="93843"/>
            </a:xfrm>
            <a:custGeom>
              <a:avLst/>
              <a:gdLst>
                <a:gd name="T0" fmla="*/ 23 w 41"/>
                <a:gd name="T1" fmla="*/ 0 h 31"/>
                <a:gd name="T2" fmla="*/ 17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1"/>
                    <a:pt x="41" y="31"/>
                    <a:pt x="17" y="25"/>
                  </a:cubicBezTo>
                  <a:cubicBezTo>
                    <a:pt x="0" y="7"/>
                    <a:pt x="17" y="4"/>
                    <a:pt x="2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44" name="Freeform 29">
              <a:extLst>
                <a:ext uri="{FF2B5EF4-FFF2-40B4-BE49-F238E27FC236}">
                  <a16:creationId xmlns:a16="http://schemas.microsoft.com/office/drawing/2014/main" id="{CDB324E5-E8D9-40E3-BAB4-1F87E67E4F46}"/>
                </a:ext>
              </a:extLst>
            </p:cNvPr>
            <p:cNvSpPr>
              <a:spLocks/>
            </p:cNvSpPr>
            <p:nvPr/>
          </p:nvSpPr>
          <p:spPr bwMode="auto">
            <a:xfrm rot="5400000">
              <a:off x="11324317" y="5897278"/>
              <a:ext cx="118747" cy="120771"/>
            </a:xfrm>
            <a:custGeom>
              <a:avLst/>
              <a:gdLst>
                <a:gd name="T0" fmla="*/ 16 w 36"/>
                <a:gd name="T1" fmla="*/ 4 h 40"/>
                <a:gd name="T2" fmla="*/ 34 w 36"/>
                <a:gd name="T3" fmla="*/ 15 h 40"/>
                <a:gd name="T4" fmla="*/ 16 w 36"/>
                <a:gd name="T5" fmla="*/ 4 h 40"/>
              </a:gdLst>
              <a:ahLst/>
              <a:cxnLst>
                <a:cxn ang="0">
                  <a:pos x="T0" y="T1"/>
                </a:cxn>
                <a:cxn ang="0">
                  <a:pos x="T2" y="T3"/>
                </a:cxn>
                <a:cxn ang="0">
                  <a:pos x="T4" y="T5"/>
                </a:cxn>
              </a:cxnLst>
              <a:rect l="0" t="0" r="r" b="b"/>
              <a:pathLst>
                <a:path w="36" h="40">
                  <a:moveTo>
                    <a:pt x="16" y="4"/>
                  </a:moveTo>
                  <a:cubicBezTo>
                    <a:pt x="36" y="5"/>
                    <a:pt x="33" y="0"/>
                    <a:pt x="34" y="15"/>
                  </a:cubicBezTo>
                  <a:cubicBezTo>
                    <a:pt x="34" y="40"/>
                    <a:pt x="0" y="22"/>
                    <a:pt x="16"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45" name="Freeform 31">
              <a:extLst>
                <a:ext uri="{FF2B5EF4-FFF2-40B4-BE49-F238E27FC236}">
                  <a16:creationId xmlns:a16="http://schemas.microsoft.com/office/drawing/2014/main" id="{15404AB3-12EB-462E-85A2-AF4A7E91D729}"/>
                </a:ext>
              </a:extLst>
            </p:cNvPr>
            <p:cNvSpPr>
              <a:spLocks/>
            </p:cNvSpPr>
            <p:nvPr/>
          </p:nvSpPr>
          <p:spPr bwMode="auto">
            <a:xfrm rot="5400000">
              <a:off x="11356013" y="6183127"/>
              <a:ext cx="131153" cy="72626"/>
            </a:xfrm>
            <a:custGeom>
              <a:avLst/>
              <a:gdLst>
                <a:gd name="T0" fmla="*/ 24 w 40"/>
                <a:gd name="T1" fmla="*/ 0 h 24"/>
                <a:gd name="T2" fmla="*/ 25 w 40"/>
                <a:gd name="T3" fmla="*/ 24 h 24"/>
                <a:gd name="T4" fmla="*/ 24 w 40"/>
                <a:gd name="T5" fmla="*/ 0 h 24"/>
              </a:gdLst>
              <a:ahLst/>
              <a:cxnLst>
                <a:cxn ang="0">
                  <a:pos x="T0" y="T1"/>
                </a:cxn>
                <a:cxn ang="0">
                  <a:pos x="T2" y="T3"/>
                </a:cxn>
                <a:cxn ang="0">
                  <a:pos x="T4" y="T5"/>
                </a:cxn>
              </a:cxnLst>
              <a:rect l="0" t="0" r="r" b="b"/>
              <a:pathLst>
                <a:path w="40" h="24">
                  <a:moveTo>
                    <a:pt x="24" y="0"/>
                  </a:moveTo>
                  <a:cubicBezTo>
                    <a:pt x="40" y="0"/>
                    <a:pt x="38" y="20"/>
                    <a:pt x="25" y="24"/>
                  </a:cubicBezTo>
                  <a:cubicBezTo>
                    <a:pt x="0" y="22"/>
                    <a:pt x="6" y="4"/>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46" name="Freeform 32">
              <a:extLst>
                <a:ext uri="{FF2B5EF4-FFF2-40B4-BE49-F238E27FC236}">
                  <a16:creationId xmlns:a16="http://schemas.microsoft.com/office/drawing/2014/main" id="{228021CB-53B3-4BCC-A14C-0B6951FC971F}"/>
                </a:ext>
              </a:extLst>
            </p:cNvPr>
            <p:cNvSpPr>
              <a:spLocks/>
            </p:cNvSpPr>
            <p:nvPr/>
          </p:nvSpPr>
          <p:spPr bwMode="auto">
            <a:xfrm rot="5400000">
              <a:off x="11104198" y="3296179"/>
              <a:ext cx="144445" cy="106083"/>
            </a:xfrm>
            <a:custGeom>
              <a:avLst/>
              <a:gdLst>
                <a:gd name="T0" fmla="*/ 28 w 44"/>
                <a:gd name="T1" fmla="*/ 0 h 35"/>
                <a:gd name="T2" fmla="*/ 42 w 44"/>
                <a:gd name="T3" fmla="*/ 21 h 35"/>
                <a:gd name="T4" fmla="*/ 28 w 44"/>
                <a:gd name="T5" fmla="*/ 0 h 35"/>
              </a:gdLst>
              <a:ahLst/>
              <a:cxnLst>
                <a:cxn ang="0">
                  <a:pos x="T0" y="T1"/>
                </a:cxn>
                <a:cxn ang="0">
                  <a:pos x="T2" y="T3"/>
                </a:cxn>
                <a:cxn ang="0">
                  <a:pos x="T4" y="T5"/>
                </a:cxn>
              </a:cxnLst>
              <a:rect l="0" t="0" r="r" b="b"/>
              <a:pathLst>
                <a:path w="44" h="35">
                  <a:moveTo>
                    <a:pt x="28" y="0"/>
                  </a:moveTo>
                  <a:cubicBezTo>
                    <a:pt x="36" y="1"/>
                    <a:pt x="44" y="12"/>
                    <a:pt x="42" y="21"/>
                  </a:cubicBezTo>
                  <a:cubicBezTo>
                    <a:pt x="23" y="35"/>
                    <a:pt x="0" y="7"/>
                    <a:pt x="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47" name="Freeform 33">
              <a:extLst>
                <a:ext uri="{FF2B5EF4-FFF2-40B4-BE49-F238E27FC236}">
                  <a16:creationId xmlns:a16="http://schemas.microsoft.com/office/drawing/2014/main" id="{B353D0BC-00A6-4EA4-9311-9FCB88CC2021}"/>
                </a:ext>
              </a:extLst>
            </p:cNvPr>
            <p:cNvSpPr>
              <a:spLocks/>
            </p:cNvSpPr>
            <p:nvPr/>
          </p:nvSpPr>
          <p:spPr bwMode="auto">
            <a:xfrm rot="5400000">
              <a:off x="11134111" y="4387490"/>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3"/>
                    <a:pt x="0" y="9"/>
                    <a:pt x="2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48" name="Freeform 34">
              <a:extLst>
                <a:ext uri="{FF2B5EF4-FFF2-40B4-BE49-F238E27FC236}">
                  <a16:creationId xmlns:a16="http://schemas.microsoft.com/office/drawing/2014/main" id="{0E001FD3-6EDD-47A3-9916-826E1595DAB3}"/>
                </a:ext>
              </a:extLst>
            </p:cNvPr>
            <p:cNvSpPr>
              <a:spLocks/>
            </p:cNvSpPr>
            <p:nvPr/>
          </p:nvSpPr>
          <p:spPr bwMode="auto">
            <a:xfrm rot="5400000">
              <a:off x="11138041" y="5384813"/>
              <a:ext cx="134697" cy="84051"/>
            </a:xfrm>
            <a:custGeom>
              <a:avLst/>
              <a:gdLst>
                <a:gd name="T0" fmla="*/ 22 w 41"/>
                <a:gd name="T1" fmla="*/ 0 h 28"/>
                <a:gd name="T2" fmla="*/ 8 w 41"/>
                <a:gd name="T3" fmla="*/ 21 h 28"/>
                <a:gd name="T4" fmla="*/ 22 w 41"/>
                <a:gd name="T5" fmla="*/ 0 h 28"/>
              </a:gdLst>
              <a:ahLst/>
              <a:cxnLst>
                <a:cxn ang="0">
                  <a:pos x="T0" y="T1"/>
                </a:cxn>
                <a:cxn ang="0">
                  <a:pos x="T2" y="T3"/>
                </a:cxn>
                <a:cxn ang="0">
                  <a:pos x="T4" y="T5"/>
                </a:cxn>
              </a:cxnLst>
              <a:rect l="0" t="0" r="r" b="b"/>
              <a:pathLst>
                <a:path w="41" h="28">
                  <a:moveTo>
                    <a:pt x="22" y="0"/>
                  </a:moveTo>
                  <a:cubicBezTo>
                    <a:pt x="41" y="13"/>
                    <a:pt x="24" y="28"/>
                    <a:pt x="8" y="21"/>
                  </a:cubicBezTo>
                  <a:cubicBezTo>
                    <a:pt x="0" y="8"/>
                    <a:pt x="8" y="0"/>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49" name="Freeform 35">
              <a:extLst>
                <a:ext uri="{FF2B5EF4-FFF2-40B4-BE49-F238E27FC236}">
                  <a16:creationId xmlns:a16="http://schemas.microsoft.com/office/drawing/2014/main" id="{FE214D5B-D151-4E09-A01E-BEAAF9C679ED}"/>
                </a:ext>
              </a:extLst>
            </p:cNvPr>
            <p:cNvSpPr>
              <a:spLocks/>
            </p:cNvSpPr>
            <p:nvPr/>
          </p:nvSpPr>
          <p:spPr bwMode="auto">
            <a:xfrm rot="5400000">
              <a:off x="11133693" y="4595717"/>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50" name="Freeform 36">
              <a:extLst>
                <a:ext uri="{FF2B5EF4-FFF2-40B4-BE49-F238E27FC236}">
                  <a16:creationId xmlns:a16="http://schemas.microsoft.com/office/drawing/2014/main" id="{3024EF13-0A45-49DD-B0F4-FA3A5169EFFE}"/>
                </a:ext>
              </a:extLst>
            </p:cNvPr>
            <p:cNvSpPr>
              <a:spLocks/>
            </p:cNvSpPr>
            <p:nvPr/>
          </p:nvSpPr>
          <p:spPr bwMode="auto">
            <a:xfrm rot="5400000">
              <a:off x="11105830" y="6046702"/>
              <a:ext cx="144445" cy="102819"/>
            </a:xfrm>
            <a:custGeom>
              <a:avLst/>
              <a:gdLst>
                <a:gd name="T0" fmla="*/ 31 w 44"/>
                <a:gd name="T1" fmla="*/ 1 h 34"/>
                <a:gd name="T2" fmla="*/ 25 w 44"/>
                <a:gd name="T3" fmla="*/ 22 h 34"/>
                <a:gd name="T4" fmla="*/ 31 w 44"/>
                <a:gd name="T5" fmla="*/ 1 h 34"/>
              </a:gdLst>
              <a:ahLst/>
              <a:cxnLst>
                <a:cxn ang="0">
                  <a:pos x="T0" y="T1"/>
                </a:cxn>
                <a:cxn ang="0">
                  <a:pos x="T2" y="T3"/>
                </a:cxn>
                <a:cxn ang="0">
                  <a:pos x="T4" y="T5"/>
                </a:cxn>
              </a:cxnLst>
              <a:rect l="0" t="0" r="r" b="b"/>
              <a:pathLst>
                <a:path w="44" h="34">
                  <a:moveTo>
                    <a:pt x="31" y="1"/>
                  </a:moveTo>
                  <a:cubicBezTo>
                    <a:pt x="44" y="3"/>
                    <a:pt x="38" y="34"/>
                    <a:pt x="25" y="22"/>
                  </a:cubicBezTo>
                  <a:cubicBezTo>
                    <a:pt x="0" y="28"/>
                    <a:pt x="14" y="0"/>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51" name="Freeform 37">
              <a:extLst>
                <a:ext uri="{FF2B5EF4-FFF2-40B4-BE49-F238E27FC236}">
                  <a16:creationId xmlns:a16="http://schemas.microsoft.com/office/drawing/2014/main" id="{95E0BDAE-48A7-4752-A150-74DA4BAE5E4B}"/>
                </a:ext>
              </a:extLst>
            </p:cNvPr>
            <p:cNvSpPr>
              <a:spLocks/>
            </p:cNvSpPr>
            <p:nvPr/>
          </p:nvSpPr>
          <p:spPr bwMode="auto">
            <a:xfrm rot="5400000">
              <a:off x="11117596" y="3060239"/>
              <a:ext cx="115202" cy="121588"/>
            </a:xfrm>
            <a:custGeom>
              <a:avLst/>
              <a:gdLst>
                <a:gd name="T0" fmla="*/ 16 w 35"/>
                <a:gd name="T1" fmla="*/ 4 h 40"/>
                <a:gd name="T2" fmla="*/ 33 w 35"/>
                <a:gd name="T3" fmla="*/ 15 h 40"/>
                <a:gd name="T4" fmla="*/ 16 w 35"/>
                <a:gd name="T5" fmla="*/ 4 h 40"/>
              </a:gdLst>
              <a:ahLst/>
              <a:cxnLst>
                <a:cxn ang="0">
                  <a:pos x="T0" y="T1"/>
                </a:cxn>
                <a:cxn ang="0">
                  <a:pos x="T2" y="T3"/>
                </a:cxn>
                <a:cxn ang="0">
                  <a:pos x="T4" y="T5"/>
                </a:cxn>
              </a:cxnLst>
              <a:rect l="0" t="0" r="r" b="b"/>
              <a:pathLst>
                <a:path w="35" h="40">
                  <a:moveTo>
                    <a:pt x="16" y="4"/>
                  </a:moveTo>
                  <a:cubicBezTo>
                    <a:pt x="35" y="4"/>
                    <a:pt x="32" y="0"/>
                    <a:pt x="33" y="15"/>
                  </a:cubicBezTo>
                  <a:cubicBezTo>
                    <a:pt x="34" y="40"/>
                    <a:pt x="0" y="22"/>
                    <a:pt x="16"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52" name="Freeform 38">
              <a:extLst>
                <a:ext uri="{FF2B5EF4-FFF2-40B4-BE49-F238E27FC236}">
                  <a16:creationId xmlns:a16="http://schemas.microsoft.com/office/drawing/2014/main" id="{DE128EDB-3179-4F47-8B37-BEDE3B82FFC7}"/>
                </a:ext>
              </a:extLst>
            </p:cNvPr>
            <p:cNvSpPr>
              <a:spLocks/>
            </p:cNvSpPr>
            <p:nvPr/>
          </p:nvSpPr>
          <p:spPr bwMode="auto">
            <a:xfrm rot="5400000">
              <a:off x="11125265" y="4900335"/>
              <a:ext cx="127608" cy="69362"/>
            </a:xfrm>
            <a:custGeom>
              <a:avLst/>
              <a:gdLst>
                <a:gd name="T0" fmla="*/ 26 w 39"/>
                <a:gd name="T1" fmla="*/ 0 h 23"/>
                <a:gd name="T2" fmla="*/ 26 w 39"/>
                <a:gd name="T3" fmla="*/ 23 h 23"/>
                <a:gd name="T4" fmla="*/ 26 w 39"/>
                <a:gd name="T5" fmla="*/ 0 h 23"/>
              </a:gdLst>
              <a:ahLst/>
              <a:cxnLst>
                <a:cxn ang="0">
                  <a:pos x="T0" y="T1"/>
                </a:cxn>
                <a:cxn ang="0">
                  <a:pos x="T2" y="T3"/>
                </a:cxn>
                <a:cxn ang="0">
                  <a:pos x="T4" y="T5"/>
                </a:cxn>
              </a:cxnLst>
              <a:rect l="0" t="0" r="r" b="b"/>
              <a:pathLst>
                <a:path w="39" h="23">
                  <a:moveTo>
                    <a:pt x="26" y="0"/>
                  </a:moveTo>
                  <a:cubicBezTo>
                    <a:pt x="39" y="1"/>
                    <a:pt x="38" y="21"/>
                    <a:pt x="26" y="23"/>
                  </a:cubicBezTo>
                  <a:cubicBezTo>
                    <a:pt x="0" y="23"/>
                    <a:pt x="5" y="2"/>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53" name="Freeform 39">
              <a:extLst>
                <a:ext uri="{FF2B5EF4-FFF2-40B4-BE49-F238E27FC236}">
                  <a16:creationId xmlns:a16="http://schemas.microsoft.com/office/drawing/2014/main" id="{E09CDD49-7B7B-42C0-A09E-6CFB3CDFF6A1}"/>
                </a:ext>
              </a:extLst>
            </p:cNvPr>
            <p:cNvSpPr>
              <a:spLocks/>
            </p:cNvSpPr>
            <p:nvPr/>
          </p:nvSpPr>
          <p:spPr bwMode="auto">
            <a:xfrm rot="5400000">
              <a:off x="11117373" y="5141456"/>
              <a:ext cx="131153" cy="81603"/>
            </a:xfrm>
            <a:custGeom>
              <a:avLst/>
              <a:gdLst>
                <a:gd name="T0" fmla="*/ 25 w 40"/>
                <a:gd name="T1" fmla="*/ 0 h 27"/>
                <a:gd name="T2" fmla="*/ 38 w 40"/>
                <a:gd name="T3" fmla="*/ 20 h 27"/>
                <a:gd name="T4" fmla="*/ 25 w 40"/>
                <a:gd name="T5" fmla="*/ 0 h 27"/>
              </a:gdLst>
              <a:ahLst/>
              <a:cxnLst>
                <a:cxn ang="0">
                  <a:pos x="T0" y="T1"/>
                </a:cxn>
                <a:cxn ang="0">
                  <a:pos x="T2" y="T3"/>
                </a:cxn>
                <a:cxn ang="0">
                  <a:pos x="T4" y="T5"/>
                </a:cxn>
              </a:cxnLst>
              <a:rect l="0" t="0" r="r" b="b"/>
              <a:pathLst>
                <a:path w="40" h="27">
                  <a:moveTo>
                    <a:pt x="25" y="0"/>
                  </a:moveTo>
                  <a:cubicBezTo>
                    <a:pt x="34" y="0"/>
                    <a:pt x="40" y="11"/>
                    <a:pt x="38" y="20"/>
                  </a:cubicBezTo>
                  <a:cubicBezTo>
                    <a:pt x="17" y="27"/>
                    <a:pt x="0" y="12"/>
                    <a:pt x="2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54" name="Freeform 40">
              <a:extLst>
                <a:ext uri="{FF2B5EF4-FFF2-40B4-BE49-F238E27FC236}">
                  <a16:creationId xmlns:a16="http://schemas.microsoft.com/office/drawing/2014/main" id="{93C5D839-4CD5-4165-9091-7D9B92CDC1D2}"/>
                </a:ext>
              </a:extLst>
            </p:cNvPr>
            <p:cNvSpPr>
              <a:spLocks/>
            </p:cNvSpPr>
            <p:nvPr/>
          </p:nvSpPr>
          <p:spPr bwMode="auto">
            <a:xfrm rot="5400000">
              <a:off x="11112337" y="2598157"/>
              <a:ext cx="134697" cy="81603"/>
            </a:xfrm>
            <a:custGeom>
              <a:avLst/>
              <a:gdLst>
                <a:gd name="T0" fmla="*/ 19 w 41"/>
                <a:gd name="T1" fmla="*/ 0 h 27"/>
                <a:gd name="T2" fmla="*/ 7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9"/>
                    <a:pt x="28" y="27"/>
                    <a:pt x="7" y="20"/>
                  </a:cubicBezTo>
                  <a:cubicBezTo>
                    <a:pt x="0" y="8"/>
                    <a:pt x="7" y="1"/>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55" name="Freeform 41">
              <a:extLst>
                <a:ext uri="{FF2B5EF4-FFF2-40B4-BE49-F238E27FC236}">
                  <a16:creationId xmlns:a16="http://schemas.microsoft.com/office/drawing/2014/main" id="{3C7F638A-BB6D-4B24-A7F9-03BF8087459B}"/>
                </a:ext>
              </a:extLst>
            </p:cNvPr>
            <p:cNvSpPr>
              <a:spLocks/>
            </p:cNvSpPr>
            <p:nvPr/>
          </p:nvSpPr>
          <p:spPr bwMode="auto">
            <a:xfrm rot="5400000">
              <a:off x="11105830" y="6278710"/>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56" name="Freeform 42">
              <a:extLst>
                <a:ext uri="{FF2B5EF4-FFF2-40B4-BE49-F238E27FC236}">
                  <a16:creationId xmlns:a16="http://schemas.microsoft.com/office/drawing/2014/main" id="{5B59DB64-329B-45EA-8A67-4213A886B5B2}"/>
                </a:ext>
              </a:extLst>
            </p:cNvPr>
            <p:cNvSpPr>
              <a:spLocks/>
            </p:cNvSpPr>
            <p:nvPr/>
          </p:nvSpPr>
          <p:spPr bwMode="auto">
            <a:xfrm rot="5400000">
              <a:off x="11093998" y="5596726"/>
              <a:ext cx="144445" cy="97107"/>
            </a:xfrm>
            <a:custGeom>
              <a:avLst/>
              <a:gdLst>
                <a:gd name="T0" fmla="*/ 31 w 44"/>
                <a:gd name="T1" fmla="*/ 1 h 32"/>
                <a:gd name="T2" fmla="*/ 43 w 44"/>
                <a:gd name="T3" fmla="*/ 16 h 32"/>
                <a:gd name="T4" fmla="*/ 31 w 44"/>
                <a:gd name="T5" fmla="*/ 1 h 32"/>
              </a:gdLst>
              <a:ahLst/>
              <a:cxnLst>
                <a:cxn ang="0">
                  <a:pos x="T0" y="T1"/>
                </a:cxn>
                <a:cxn ang="0">
                  <a:pos x="T2" y="T3"/>
                </a:cxn>
                <a:cxn ang="0">
                  <a:pos x="T4" y="T5"/>
                </a:cxn>
              </a:cxnLst>
              <a:rect l="0" t="0" r="r" b="b"/>
              <a:pathLst>
                <a:path w="44" h="32">
                  <a:moveTo>
                    <a:pt x="31" y="1"/>
                  </a:moveTo>
                  <a:cubicBezTo>
                    <a:pt x="40" y="0"/>
                    <a:pt x="44" y="8"/>
                    <a:pt x="43" y="16"/>
                  </a:cubicBezTo>
                  <a:cubicBezTo>
                    <a:pt x="29" y="32"/>
                    <a:pt x="0" y="7"/>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57" name="Freeform 44">
              <a:extLst>
                <a:ext uri="{FF2B5EF4-FFF2-40B4-BE49-F238E27FC236}">
                  <a16:creationId xmlns:a16="http://schemas.microsoft.com/office/drawing/2014/main" id="{D8DAB003-6484-4D1D-85AE-93FA09BC5EF5}"/>
                </a:ext>
              </a:extLst>
            </p:cNvPr>
            <p:cNvSpPr>
              <a:spLocks/>
            </p:cNvSpPr>
            <p:nvPr/>
          </p:nvSpPr>
          <p:spPr bwMode="auto">
            <a:xfrm rot="5400000">
              <a:off x="11097788" y="4080854"/>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58" name="Freeform 45">
              <a:extLst>
                <a:ext uri="{FF2B5EF4-FFF2-40B4-BE49-F238E27FC236}">
                  <a16:creationId xmlns:a16="http://schemas.microsoft.com/office/drawing/2014/main" id="{D49280A1-ACA8-4CD6-9012-AF12660F07E4}"/>
                </a:ext>
              </a:extLst>
            </p:cNvPr>
            <p:cNvSpPr>
              <a:spLocks/>
            </p:cNvSpPr>
            <p:nvPr/>
          </p:nvSpPr>
          <p:spPr bwMode="auto">
            <a:xfrm rot="5400000">
              <a:off x="11075637" y="5836680"/>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59" name="Freeform 46">
              <a:extLst>
                <a:ext uri="{FF2B5EF4-FFF2-40B4-BE49-F238E27FC236}">
                  <a16:creationId xmlns:a16="http://schemas.microsoft.com/office/drawing/2014/main" id="{C03EAE8C-6089-40E5-9361-2E266A1EEBA3}"/>
                </a:ext>
              </a:extLst>
            </p:cNvPr>
            <p:cNvSpPr>
              <a:spLocks/>
            </p:cNvSpPr>
            <p:nvPr/>
          </p:nvSpPr>
          <p:spPr bwMode="auto">
            <a:xfrm rot="5400000">
              <a:off x="11124696" y="2830776"/>
              <a:ext cx="121406" cy="81603"/>
            </a:xfrm>
            <a:custGeom>
              <a:avLst/>
              <a:gdLst>
                <a:gd name="T0" fmla="*/ 19 w 37"/>
                <a:gd name="T1" fmla="*/ 1 h 27"/>
                <a:gd name="T2" fmla="*/ 21 w 37"/>
                <a:gd name="T3" fmla="*/ 27 h 27"/>
                <a:gd name="T4" fmla="*/ 19 w 37"/>
                <a:gd name="T5" fmla="*/ 1 h 27"/>
              </a:gdLst>
              <a:ahLst/>
              <a:cxnLst>
                <a:cxn ang="0">
                  <a:pos x="T0" y="T1"/>
                </a:cxn>
                <a:cxn ang="0">
                  <a:pos x="T2" y="T3"/>
                </a:cxn>
                <a:cxn ang="0">
                  <a:pos x="T4" y="T5"/>
                </a:cxn>
              </a:cxnLst>
              <a:rect l="0" t="0" r="r" b="b"/>
              <a:pathLst>
                <a:path w="37" h="27">
                  <a:moveTo>
                    <a:pt x="19" y="1"/>
                  </a:moveTo>
                  <a:cubicBezTo>
                    <a:pt x="31" y="2"/>
                    <a:pt x="37" y="24"/>
                    <a:pt x="21" y="27"/>
                  </a:cubicBezTo>
                  <a:cubicBezTo>
                    <a:pt x="1" y="27"/>
                    <a:pt x="0" y="0"/>
                    <a:pt x="1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60" name="Freeform 47">
              <a:extLst>
                <a:ext uri="{FF2B5EF4-FFF2-40B4-BE49-F238E27FC236}">
                  <a16:creationId xmlns:a16="http://schemas.microsoft.com/office/drawing/2014/main" id="{02E3A077-F087-4E14-A13E-4E9D4369B1F6}"/>
                </a:ext>
              </a:extLst>
            </p:cNvPr>
            <p:cNvSpPr>
              <a:spLocks/>
            </p:cNvSpPr>
            <p:nvPr/>
          </p:nvSpPr>
          <p:spPr bwMode="auto">
            <a:xfrm rot="5400000">
              <a:off x="11082841" y="3849727"/>
              <a:ext cx="147990" cy="78339"/>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10" y="24"/>
                    <a:pt x="0" y="9"/>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61" name="Freeform 48">
              <a:extLst>
                <a:ext uri="{FF2B5EF4-FFF2-40B4-BE49-F238E27FC236}">
                  <a16:creationId xmlns:a16="http://schemas.microsoft.com/office/drawing/2014/main" id="{7CE4FAAA-45E7-4C86-B59A-F284B79EFD23}"/>
                </a:ext>
              </a:extLst>
            </p:cNvPr>
            <p:cNvSpPr>
              <a:spLocks/>
            </p:cNvSpPr>
            <p:nvPr/>
          </p:nvSpPr>
          <p:spPr bwMode="auto">
            <a:xfrm rot="5400000">
              <a:off x="11078098" y="3616257"/>
              <a:ext cx="133812" cy="79154"/>
            </a:xfrm>
            <a:custGeom>
              <a:avLst/>
              <a:gdLst>
                <a:gd name="T0" fmla="*/ 19 w 41"/>
                <a:gd name="T1" fmla="*/ 0 h 26"/>
                <a:gd name="T2" fmla="*/ 7 w 41"/>
                <a:gd name="T3" fmla="*/ 19 h 26"/>
                <a:gd name="T4" fmla="*/ 19 w 41"/>
                <a:gd name="T5" fmla="*/ 0 h 26"/>
              </a:gdLst>
              <a:ahLst/>
              <a:cxnLst>
                <a:cxn ang="0">
                  <a:pos x="T0" y="T1"/>
                </a:cxn>
                <a:cxn ang="0">
                  <a:pos x="T2" y="T3"/>
                </a:cxn>
                <a:cxn ang="0">
                  <a:pos x="T4" y="T5"/>
                </a:cxn>
              </a:cxnLst>
              <a:rect l="0" t="0" r="r" b="b"/>
              <a:pathLst>
                <a:path w="41" h="26">
                  <a:moveTo>
                    <a:pt x="19" y="0"/>
                  </a:moveTo>
                  <a:cubicBezTo>
                    <a:pt x="41" y="9"/>
                    <a:pt x="28" y="26"/>
                    <a:pt x="7" y="19"/>
                  </a:cubicBezTo>
                  <a:cubicBezTo>
                    <a:pt x="0" y="8"/>
                    <a:pt x="7" y="1"/>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62" name="Freeform 49">
              <a:extLst>
                <a:ext uri="{FF2B5EF4-FFF2-40B4-BE49-F238E27FC236}">
                  <a16:creationId xmlns:a16="http://schemas.microsoft.com/office/drawing/2014/main" id="{E2689B62-CCA1-4EE5-B622-FBA516868916}"/>
                </a:ext>
              </a:extLst>
            </p:cNvPr>
            <p:cNvSpPr>
              <a:spLocks/>
            </p:cNvSpPr>
            <p:nvPr/>
          </p:nvSpPr>
          <p:spPr bwMode="auto">
            <a:xfrm rot="5400000">
              <a:off x="11076712" y="6507925"/>
              <a:ext cx="127608" cy="81603"/>
            </a:xfrm>
            <a:custGeom>
              <a:avLst/>
              <a:gdLst>
                <a:gd name="T0" fmla="*/ 21 w 39"/>
                <a:gd name="T1" fmla="*/ 2 h 27"/>
                <a:gd name="T2" fmla="*/ 26 w 39"/>
                <a:gd name="T3" fmla="*/ 24 h 27"/>
                <a:gd name="T4" fmla="*/ 21 w 39"/>
                <a:gd name="T5" fmla="*/ 2 h 27"/>
              </a:gdLst>
              <a:ahLst/>
              <a:cxnLst>
                <a:cxn ang="0">
                  <a:pos x="T0" y="T1"/>
                </a:cxn>
                <a:cxn ang="0">
                  <a:pos x="T2" y="T3"/>
                </a:cxn>
                <a:cxn ang="0">
                  <a:pos x="T4" y="T5"/>
                </a:cxn>
              </a:cxnLst>
              <a:rect l="0" t="0" r="r" b="b"/>
              <a:pathLst>
                <a:path w="39" h="27">
                  <a:moveTo>
                    <a:pt x="21" y="2"/>
                  </a:moveTo>
                  <a:cubicBezTo>
                    <a:pt x="36" y="0"/>
                    <a:pt x="39" y="17"/>
                    <a:pt x="26" y="24"/>
                  </a:cubicBezTo>
                  <a:cubicBezTo>
                    <a:pt x="8" y="27"/>
                    <a:pt x="0" y="9"/>
                    <a:pt x="2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63" name="Freeform 8">
              <a:extLst>
                <a:ext uri="{FF2B5EF4-FFF2-40B4-BE49-F238E27FC236}">
                  <a16:creationId xmlns:a16="http://schemas.microsoft.com/office/drawing/2014/main" id="{113638EE-3BCF-4315-A329-3C6766A3890B}"/>
                </a:ext>
              </a:extLst>
            </p:cNvPr>
            <p:cNvSpPr>
              <a:spLocks/>
            </p:cNvSpPr>
            <p:nvPr/>
          </p:nvSpPr>
          <p:spPr bwMode="auto">
            <a:xfrm rot="5400000">
              <a:off x="11141853" y="34906"/>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64" name="Freeform 106">
              <a:extLst>
                <a:ext uri="{FF2B5EF4-FFF2-40B4-BE49-F238E27FC236}">
                  <a16:creationId xmlns:a16="http://schemas.microsoft.com/office/drawing/2014/main" id="{4FB36B8F-335B-40F2-83BB-C2B2689DC2E9}"/>
                </a:ext>
              </a:extLst>
            </p:cNvPr>
            <p:cNvSpPr>
              <a:spLocks/>
            </p:cNvSpPr>
            <p:nvPr/>
          </p:nvSpPr>
          <p:spPr bwMode="auto">
            <a:xfrm rot="5400000">
              <a:off x="11301184" y="6639670"/>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grpSp>
      <p:sp>
        <p:nvSpPr>
          <p:cNvPr id="2" name="Title Placeholder 1">
            <a:extLst>
              <a:ext uri="{FF2B5EF4-FFF2-40B4-BE49-F238E27FC236}">
                <a16:creationId xmlns:a16="http://schemas.microsoft.com/office/drawing/2014/main" id="{7A05E913-A9D9-4639-B104-1F07A4AF6A56}"/>
              </a:ext>
            </a:extLst>
          </p:cNvPr>
          <p:cNvSpPr>
            <a:spLocks noGrp="1"/>
          </p:cNvSpPr>
          <p:nvPr>
            <p:ph type="title"/>
          </p:nvPr>
        </p:nvSpPr>
        <p:spPr>
          <a:xfrm>
            <a:off x="1069848" y="502920"/>
            <a:ext cx="9634011"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09940CEB-B6D7-46E6-9843-51534214017A}"/>
              </a:ext>
            </a:extLst>
          </p:cNvPr>
          <p:cNvSpPr>
            <a:spLocks noGrp="1"/>
          </p:cNvSpPr>
          <p:nvPr>
            <p:ph type="body" idx="1"/>
          </p:nvPr>
        </p:nvSpPr>
        <p:spPr>
          <a:xfrm>
            <a:off x="1069848" y="1874520"/>
            <a:ext cx="9634011"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B5BAC8B5-8DFB-4920-8580-54824C831A94}"/>
              </a:ext>
            </a:extLst>
          </p:cNvPr>
          <p:cNvSpPr>
            <a:spLocks noGrp="1"/>
          </p:cNvSpPr>
          <p:nvPr>
            <p:ph type="dt" sz="half" idx="2"/>
          </p:nvPr>
        </p:nvSpPr>
        <p:spPr>
          <a:xfrm>
            <a:off x="173736" y="6382512"/>
            <a:ext cx="2845901" cy="365125"/>
          </a:xfrm>
          <a:prstGeom prst="rect">
            <a:avLst/>
          </a:prstGeom>
        </p:spPr>
        <p:txBody>
          <a:bodyPr vert="horz" lIns="91440" tIns="45720" rIns="91440" bIns="45720" rtlCol="0" anchor="ctr"/>
          <a:lstStyle>
            <a:lvl1pPr algn="l">
              <a:defRPr sz="1050">
                <a:solidFill>
                  <a:schemeClr val="tx2"/>
                </a:solidFill>
              </a:defRPr>
            </a:lvl1pPr>
          </a:lstStyle>
          <a:p>
            <a:fld id="{B5898F52-2787-4BA2-BBBC-9395E9F86D50}" type="datetimeFigureOut">
              <a:rPr lang="en-US" smtClean="0"/>
              <a:pPr/>
              <a:t>9/28/2021</a:t>
            </a:fld>
            <a:endParaRPr lang="en-US" dirty="0"/>
          </a:p>
        </p:txBody>
      </p:sp>
      <p:sp>
        <p:nvSpPr>
          <p:cNvPr id="5" name="Footer Placeholder 4">
            <a:extLst>
              <a:ext uri="{FF2B5EF4-FFF2-40B4-BE49-F238E27FC236}">
                <a16:creationId xmlns:a16="http://schemas.microsoft.com/office/drawing/2014/main" id="{3A9E2D5D-B616-4048-9CB8-4D316BBDB1FB}"/>
              </a:ext>
            </a:extLst>
          </p:cNvPr>
          <p:cNvSpPr>
            <a:spLocks noGrp="1"/>
          </p:cNvSpPr>
          <p:nvPr>
            <p:ph type="ftr" sz="quarter" idx="3"/>
          </p:nvPr>
        </p:nvSpPr>
        <p:spPr>
          <a:xfrm rot="5400000">
            <a:off x="-1754871" y="2093199"/>
            <a:ext cx="4157472" cy="416082"/>
          </a:xfrm>
          <a:prstGeom prst="rect">
            <a:avLst/>
          </a:prstGeom>
        </p:spPr>
        <p:txBody>
          <a:bodyPr vert="horz" lIns="91440" tIns="45720" rIns="91440" bIns="45720" rtlCol="0" anchor="ctr"/>
          <a:lstStyle>
            <a:lvl1pPr algn="l">
              <a:defRPr sz="1050">
                <a:solidFill>
                  <a:schemeClr val="tx2"/>
                </a:solidFill>
              </a:defRPr>
            </a:lvl1pPr>
          </a:lstStyle>
          <a:p>
            <a:endParaRPr lang="en-US" dirty="0"/>
          </a:p>
        </p:txBody>
      </p:sp>
      <p:sp>
        <p:nvSpPr>
          <p:cNvPr id="6" name="Slide Number Placeholder 5">
            <a:extLst>
              <a:ext uri="{FF2B5EF4-FFF2-40B4-BE49-F238E27FC236}">
                <a16:creationId xmlns:a16="http://schemas.microsoft.com/office/drawing/2014/main" id="{63F322F0-8F3D-4AC5-9873-24666D0E0D34}"/>
              </a:ext>
            </a:extLst>
          </p:cNvPr>
          <p:cNvSpPr>
            <a:spLocks noGrp="1"/>
          </p:cNvSpPr>
          <p:nvPr>
            <p:ph type="sldNum" sz="quarter" idx="4"/>
          </p:nvPr>
        </p:nvSpPr>
        <p:spPr>
          <a:xfrm>
            <a:off x="11457919" y="6382512"/>
            <a:ext cx="500997" cy="365125"/>
          </a:xfrm>
          <a:prstGeom prst="rect">
            <a:avLst/>
          </a:prstGeom>
        </p:spPr>
        <p:txBody>
          <a:bodyPr vert="horz" lIns="91440" tIns="45720" rIns="91440" bIns="45720" rtlCol="0" anchor="ctr"/>
          <a:lstStyle>
            <a:lvl1pPr algn="r">
              <a:defRPr sz="1050">
                <a:solidFill>
                  <a:schemeClr val="tx2"/>
                </a:solidFill>
              </a:defRPr>
            </a:lvl1pPr>
          </a:lstStyle>
          <a:p>
            <a:fld id="{4C8B8A27-DF03-4546-BA93-21C967D57E5C}" type="slidenum">
              <a:rPr lang="en-US" smtClean="0"/>
              <a:pPr/>
              <a:t>‹#›</a:t>
            </a:fld>
            <a:endParaRPr lang="en-US"/>
          </a:p>
        </p:txBody>
      </p:sp>
    </p:spTree>
    <p:extLst>
      <p:ext uri="{BB962C8B-B14F-4D97-AF65-F5344CB8AC3E}">
        <p14:creationId xmlns:p14="http://schemas.microsoft.com/office/powerpoint/2010/main" val="25367657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10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50000"/>
        </a:lnSpc>
        <a:spcBef>
          <a:spcPts val="1000"/>
        </a:spcBef>
        <a:buClr>
          <a:schemeClr val="bg2">
            <a:lumMod val="75000"/>
          </a:schemeClr>
        </a:buClr>
        <a:buFont typeface="Arial" panose="020B0604020202020204" pitchFamily="34" charset="0"/>
        <a:buChar char="•"/>
        <a:defRPr sz="2000" kern="1200">
          <a:solidFill>
            <a:schemeClr val="tx2"/>
          </a:solidFill>
          <a:latin typeface="+mn-lt"/>
          <a:ea typeface="+mn-ea"/>
          <a:cs typeface="+mn-cs"/>
        </a:defRPr>
      </a:lvl1pPr>
      <a:lvl2pPr marL="228600" indent="0" algn="l" defTabSz="914400" rtl="0" eaLnBrk="1" latinLnBrk="0" hangingPunct="1">
        <a:lnSpc>
          <a:spcPct val="150000"/>
        </a:lnSpc>
        <a:spcBef>
          <a:spcPts val="500"/>
        </a:spcBef>
        <a:buClr>
          <a:schemeClr val="bg2">
            <a:lumMod val="75000"/>
          </a:schemeClr>
        </a:buClr>
        <a:buFontTx/>
        <a:buNone/>
        <a:defRPr sz="1800" kern="1200">
          <a:solidFill>
            <a:schemeClr val="tx2"/>
          </a:solidFill>
          <a:latin typeface="+mn-lt"/>
          <a:ea typeface="+mn-ea"/>
          <a:cs typeface="+mn-cs"/>
        </a:defRPr>
      </a:lvl2pPr>
      <a:lvl3pPr marL="548640" indent="-285750" algn="l" defTabSz="914400" rtl="0" eaLnBrk="1" latinLnBrk="0" hangingPunct="1">
        <a:lnSpc>
          <a:spcPct val="150000"/>
        </a:lnSpc>
        <a:spcBef>
          <a:spcPts val="500"/>
        </a:spcBef>
        <a:buClr>
          <a:schemeClr val="bg2">
            <a:lumMod val="75000"/>
          </a:schemeClr>
        </a:buClr>
        <a:buFont typeface="Arial" panose="020B0604020202020204" pitchFamily="34" charset="0"/>
        <a:buChar char="•"/>
        <a:defRPr sz="1600" b="1" kern="1200">
          <a:solidFill>
            <a:schemeClr val="tx2"/>
          </a:solidFill>
          <a:latin typeface="+mn-lt"/>
          <a:ea typeface="+mn-ea"/>
          <a:cs typeface="+mn-cs"/>
        </a:defRPr>
      </a:lvl3pPr>
      <a:lvl4pPr marL="548640" indent="0" algn="l" defTabSz="914400" rtl="0" eaLnBrk="1" latinLnBrk="0" hangingPunct="1">
        <a:lnSpc>
          <a:spcPct val="150000"/>
        </a:lnSpc>
        <a:spcBef>
          <a:spcPts val="500"/>
        </a:spcBef>
        <a:buClr>
          <a:schemeClr val="bg2">
            <a:lumMod val="75000"/>
          </a:schemeClr>
        </a:buClr>
        <a:buFontTx/>
        <a:buNone/>
        <a:defRPr sz="1400" kern="1200">
          <a:solidFill>
            <a:schemeClr val="tx2"/>
          </a:solidFill>
          <a:latin typeface="+mn-lt"/>
          <a:ea typeface="+mn-ea"/>
          <a:cs typeface="+mn-cs"/>
        </a:defRPr>
      </a:lvl4pPr>
      <a:lvl5pPr marL="834390" indent="-285750" algn="l" defTabSz="914400" rtl="0" eaLnBrk="1" latinLnBrk="0" hangingPunct="1">
        <a:lnSpc>
          <a:spcPct val="150000"/>
        </a:lnSpc>
        <a:spcBef>
          <a:spcPts val="500"/>
        </a:spcBef>
        <a:buClr>
          <a:schemeClr val="bg2">
            <a:lumMod val="75000"/>
          </a:schemeClr>
        </a:buClr>
        <a:buFont typeface="Arial" panose="020B0604020202020204" pitchFamily="34" charset="0"/>
        <a:buChar char="•"/>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nharchsoc.org/dea-senuna-treasure-cult-and-ritual-at-ashwell-hertfordshire/" TargetMode="External"/><Relationship Id="rId7" Type="http://schemas.openxmlformats.org/officeDocument/2006/relationships/hyperlink" Target="https://www.yorkmuseumstrust.org.uk/" TargetMode="External"/><Relationship Id="rId2" Type="http://schemas.openxmlformats.org/officeDocument/2006/relationships/hyperlink" Target="https://www.britishmuseum.org/collection/" TargetMode="External"/><Relationship Id="rId1" Type="http://schemas.openxmlformats.org/officeDocument/2006/relationships/slideLayout" Target="../slideLayouts/slideLayout2.xml"/><Relationship Id="rId6" Type="http://schemas.openxmlformats.org/officeDocument/2006/relationships/hyperlink" Target="http://vindolanda.csad.ox.ac.uk/" TargetMode="External"/><Relationship Id="rId5" Type="http://schemas.openxmlformats.org/officeDocument/2006/relationships/hyperlink" Target="https://www.vindolanda.com/" TargetMode="External"/><Relationship Id="rId4" Type="http://schemas.openxmlformats.org/officeDocument/2006/relationships/hyperlink" Target="https://romaninscriptionsofbritain.org/" TargetMode="Externa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2A8CB1B-9310-4D0F-8516-93EB0025AD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21"/>
            <a:ext cx="12195771" cy="6855879"/>
          </a:xfrm>
          <a:prstGeom prst="rect">
            <a:avLst/>
          </a:prstGeom>
        </p:spPr>
      </p:pic>
      <p:pic>
        <p:nvPicPr>
          <p:cNvPr id="28" name="Picture 27" descr="Logo, icon&#10;&#10;Description automatically generated">
            <a:extLst>
              <a:ext uri="{FF2B5EF4-FFF2-40B4-BE49-F238E27FC236}">
                <a16:creationId xmlns:a16="http://schemas.microsoft.com/office/drawing/2014/main" id="{311CAAC7-7AE5-41C1-A964-FA55A1A5D6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00821" y="1466484"/>
            <a:ext cx="3295974" cy="2069064"/>
          </a:xfrm>
          <a:prstGeom prst="rect">
            <a:avLst/>
          </a:prstGeom>
        </p:spPr>
      </p:pic>
      <p:sp>
        <p:nvSpPr>
          <p:cNvPr id="29" name="TextBox 28">
            <a:extLst>
              <a:ext uri="{FF2B5EF4-FFF2-40B4-BE49-F238E27FC236}">
                <a16:creationId xmlns:a16="http://schemas.microsoft.com/office/drawing/2014/main" id="{ADDA1FF0-7EAE-4CE1-A566-EA4B50BAF813}"/>
              </a:ext>
            </a:extLst>
          </p:cNvPr>
          <p:cNvSpPr txBox="1"/>
          <p:nvPr/>
        </p:nvSpPr>
        <p:spPr>
          <a:xfrm>
            <a:off x="707101" y="721701"/>
            <a:ext cx="7083414" cy="523220"/>
          </a:xfrm>
          <a:prstGeom prst="rect">
            <a:avLst/>
          </a:prstGeom>
          <a:noFill/>
        </p:spPr>
        <p:txBody>
          <a:bodyPr wrap="none" rtlCol="0">
            <a:spAutoFit/>
          </a:bodyPr>
          <a:lstStyle/>
          <a:p>
            <a:r>
              <a:rPr lang="en-GB" sz="2800" dirty="0">
                <a:solidFill>
                  <a:schemeClr val="bg1"/>
                </a:solidFill>
                <a:latin typeface="Avenir Next LT Pro" panose="020B0504020202020204" pitchFamily="34" charset="0"/>
              </a:rPr>
              <a:t>Roman Coventry and Warwickshire Project</a:t>
            </a:r>
          </a:p>
        </p:txBody>
      </p:sp>
      <p:sp>
        <p:nvSpPr>
          <p:cNvPr id="30" name="TextBox 29">
            <a:extLst>
              <a:ext uri="{FF2B5EF4-FFF2-40B4-BE49-F238E27FC236}">
                <a16:creationId xmlns:a16="http://schemas.microsoft.com/office/drawing/2014/main" id="{FFA8F351-46B5-42A6-9497-AB532C6CDFAE}"/>
              </a:ext>
            </a:extLst>
          </p:cNvPr>
          <p:cNvSpPr txBox="1"/>
          <p:nvPr/>
        </p:nvSpPr>
        <p:spPr>
          <a:xfrm>
            <a:off x="961946" y="3721155"/>
            <a:ext cx="6573723" cy="1200329"/>
          </a:xfrm>
          <a:prstGeom prst="rect">
            <a:avLst/>
          </a:prstGeom>
          <a:noFill/>
        </p:spPr>
        <p:txBody>
          <a:bodyPr wrap="none" rtlCol="0">
            <a:spAutoFit/>
          </a:bodyPr>
          <a:lstStyle/>
          <a:p>
            <a:pPr algn="ctr"/>
            <a:r>
              <a:rPr lang="en-GB" sz="3600" dirty="0">
                <a:solidFill>
                  <a:schemeClr val="bg1"/>
                </a:solidFill>
                <a:latin typeface="Avenir Next LT Pro" panose="020B0504020202020204" pitchFamily="34" charset="0"/>
              </a:rPr>
              <a:t>Roman Women </a:t>
            </a:r>
          </a:p>
          <a:p>
            <a:pPr algn="ctr"/>
            <a:r>
              <a:rPr lang="en-GB" sz="3600" dirty="0">
                <a:solidFill>
                  <a:schemeClr val="bg1"/>
                </a:solidFill>
                <a:latin typeface="Avenir Next LT Pro" panose="020B0504020202020204" pitchFamily="34" charset="0"/>
              </a:rPr>
              <a:t>living in the province of Britain</a:t>
            </a:r>
          </a:p>
        </p:txBody>
      </p:sp>
    </p:spTree>
    <p:extLst>
      <p:ext uri="{BB962C8B-B14F-4D97-AF65-F5344CB8AC3E}">
        <p14:creationId xmlns:p14="http://schemas.microsoft.com/office/powerpoint/2010/main" val="34546146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FB03654-F8D1-4066-85B5-5BA57499B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EC49047-1D27-46BD-80AA-114E2BAAC3D6}"/>
              </a:ext>
            </a:extLst>
          </p:cNvPr>
          <p:cNvSpPr>
            <a:spLocks noGrp="1"/>
          </p:cNvSpPr>
          <p:nvPr>
            <p:ph type="title"/>
          </p:nvPr>
        </p:nvSpPr>
        <p:spPr>
          <a:xfrm>
            <a:off x="1073810" y="696226"/>
            <a:ext cx="8675712" cy="981892"/>
          </a:xfrm>
        </p:spPr>
        <p:txBody>
          <a:bodyPr>
            <a:normAutofit/>
          </a:bodyPr>
          <a:lstStyle/>
          <a:p>
            <a:pPr>
              <a:lnSpc>
                <a:spcPct val="90000"/>
              </a:lnSpc>
            </a:pPr>
            <a:r>
              <a:rPr lang="en-GB" sz="3100">
                <a:latin typeface="Calibri" panose="020F0502020204030204" pitchFamily="34" charset="0"/>
                <a:cs typeface="Calibri" panose="020F0502020204030204" pitchFamily="34" charset="0"/>
              </a:rPr>
              <a:t>Jewellery/objects related to personal adornment</a:t>
            </a:r>
          </a:p>
        </p:txBody>
      </p:sp>
      <p:sp>
        <p:nvSpPr>
          <p:cNvPr id="12" name="Rectangle 11">
            <a:extLst>
              <a:ext uri="{FF2B5EF4-FFF2-40B4-BE49-F238E27FC236}">
                <a16:creationId xmlns:a16="http://schemas.microsoft.com/office/drawing/2014/main" id="{7615BC76-014D-4BD0-A843-994E2D7598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90" y="1874829"/>
            <a:ext cx="12175432" cy="4114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39D2483B-7210-454A-B168-51DA3C1611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357372" y="-18787"/>
            <a:ext cx="1238945" cy="1919798"/>
            <a:chOff x="10357372" y="-18787"/>
            <a:chExt cx="1238945" cy="1919798"/>
          </a:xfrm>
        </p:grpSpPr>
        <p:sp>
          <p:nvSpPr>
            <p:cNvPr id="15" name="Freeform 57">
              <a:extLst>
                <a:ext uri="{FF2B5EF4-FFF2-40B4-BE49-F238E27FC236}">
                  <a16:creationId xmlns:a16="http://schemas.microsoft.com/office/drawing/2014/main" id="{F1142EB5-2791-4EAD-B4A2-43BECFBC5FD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615372" y="1406369"/>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78">
              <a:extLst>
                <a:ext uri="{FF2B5EF4-FFF2-40B4-BE49-F238E27FC236}">
                  <a16:creationId xmlns:a16="http://schemas.microsoft.com/office/drawing/2014/main" id="{2C8870C2-1368-48B0-A8CF-BC33DF7656D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1520" y="755028"/>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79">
              <a:extLst>
                <a:ext uri="{FF2B5EF4-FFF2-40B4-BE49-F238E27FC236}">
                  <a16:creationId xmlns:a16="http://schemas.microsoft.com/office/drawing/2014/main" id="{853F9E0D-F5F9-438C-B1DC-0AA3127C41E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93892" y="986073"/>
              <a:ext cx="124063" cy="69362"/>
            </a:xfrm>
            <a:custGeom>
              <a:avLst/>
              <a:gdLst>
                <a:gd name="T0" fmla="*/ 20 w 38"/>
                <a:gd name="T1" fmla="*/ 0 h 23"/>
                <a:gd name="T2" fmla="*/ 20 w 38"/>
                <a:gd name="T3" fmla="*/ 22 h 23"/>
                <a:gd name="T4" fmla="*/ 20 w 38"/>
                <a:gd name="T5" fmla="*/ 0 h 23"/>
              </a:gdLst>
              <a:ahLst/>
              <a:cxnLst>
                <a:cxn ang="0">
                  <a:pos x="T0" y="T1"/>
                </a:cxn>
                <a:cxn ang="0">
                  <a:pos x="T2" y="T3"/>
                </a:cxn>
                <a:cxn ang="0">
                  <a:pos x="T4" y="T5"/>
                </a:cxn>
              </a:cxnLst>
              <a:rect l="0" t="0" r="r" b="b"/>
              <a:pathLst>
                <a:path w="38" h="23">
                  <a:moveTo>
                    <a:pt x="20" y="0"/>
                  </a:moveTo>
                  <a:cubicBezTo>
                    <a:pt x="37" y="3"/>
                    <a:pt x="38" y="23"/>
                    <a:pt x="20" y="22"/>
                  </a:cubicBezTo>
                  <a:cubicBezTo>
                    <a:pt x="8" y="18"/>
                    <a:pt x="0" y="5"/>
                    <a:pt x="2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80">
              <a:extLst>
                <a:ext uri="{FF2B5EF4-FFF2-40B4-BE49-F238E27FC236}">
                  <a16:creationId xmlns:a16="http://schemas.microsoft.com/office/drawing/2014/main" id="{B4E911B1-253E-4755-9AEC-BB1DAB8E217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8551" y="1223868"/>
              <a:ext cx="124951" cy="66098"/>
            </a:xfrm>
            <a:custGeom>
              <a:avLst/>
              <a:gdLst>
                <a:gd name="T0" fmla="*/ 21 w 38"/>
                <a:gd name="T1" fmla="*/ 0 h 22"/>
                <a:gd name="T2" fmla="*/ 21 w 38"/>
                <a:gd name="T3" fmla="*/ 22 h 22"/>
                <a:gd name="T4" fmla="*/ 21 w 38"/>
                <a:gd name="T5" fmla="*/ 0 h 22"/>
              </a:gdLst>
              <a:ahLst/>
              <a:cxnLst>
                <a:cxn ang="0">
                  <a:pos x="T0" y="T1"/>
                </a:cxn>
                <a:cxn ang="0">
                  <a:pos x="T2" y="T3"/>
                </a:cxn>
                <a:cxn ang="0">
                  <a:pos x="T4" y="T5"/>
                </a:cxn>
              </a:cxnLst>
              <a:rect l="0" t="0" r="r" b="b"/>
              <a:pathLst>
                <a:path w="38" h="22">
                  <a:moveTo>
                    <a:pt x="21" y="0"/>
                  </a:moveTo>
                  <a:cubicBezTo>
                    <a:pt x="37" y="2"/>
                    <a:pt x="38" y="20"/>
                    <a:pt x="21" y="22"/>
                  </a:cubicBezTo>
                  <a:cubicBezTo>
                    <a:pt x="9" y="16"/>
                    <a:pt x="0" y="6"/>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83">
              <a:extLst>
                <a:ext uri="{FF2B5EF4-FFF2-40B4-BE49-F238E27FC236}">
                  <a16:creationId xmlns:a16="http://schemas.microsoft.com/office/drawing/2014/main" id="{2AF5DD4D-BF15-452D-937B-7F29FA3F285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51994" y="1699681"/>
              <a:ext cx="131153" cy="157493"/>
            </a:xfrm>
            <a:custGeom>
              <a:avLst/>
              <a:gdLst>
                <a:gd name="T0" fmla="*/ 13 w 40"/>
                <a:gd name="T1" fmla="*/ 7 h 52"/>
                <a:gd name="T2" fmla="*/ 0 w 40"/>
                <a:gd name="T3" fmla="*/ 24 h 52"/>
                <a:gd name="T4" fmla="*/ 13 w 40"/>
                <a:gd name="T5" fmla="*/ 7 h 52"/>
              </a:gdLst>
              <a:ahLst/>
              <a:cxnLst>
                <a:cxn ang="0">
                  <a:pos x="T0" y="T1"/>
                </a:cxn>
                <a:cxn ang="0">
                  <a:pos x="T2" y="T3"/>
                </a:cxn>
                <a:cxn ang="0">
                  <a:pos x="T4" y="T5"/>
                </a:cxn>
              </a:cxnLst>
              <a:rect l="0" t="0" r="r" b="b"/>
              <a:pathLst>
                <a:path w="40" h="52">
                  <a:moveTo>
                    <a:pt x="13" y="7"/>
                  </a:moveTo>
                  <a:cubicBezTo>
                    <a:pt x="40" y="12"/>
                    <a:pt x="18" y="52"/>
                    <a:pt x="0" y="24"/>
                  </a:cubicBezTo>
                  <a:cubicBezTo>
                    <a:pt x="2" y="0"/>
                    <a:pt x="6" y="17"/>
                    <a:pt x="13" y="7"/>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84">
              <a:extLst>
                <a:ext uri="{FF2B5EF4-FFF2-40B4-BE49-F238E27FC236}">
                  <a16:creationId xmlns:a16="http://schemas.microsoft.com/office/drawing/2014/main" id="{5F821C6A-EDEE-4845-92EB-367AC60023A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63010" y="550442"/>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86">
              <a:extLst>
                <a:ext uri="{FF2B5EF4-FFF2-40B4-BE49-F238E27FC236}">
                  <a16:creationId xmlns:a16="http://schemas.microsoft.com/office/drawing/2014/main" id="{504AA4DA-748D-4CFF-891A-5C8861EC496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2979" y="204433"/>
              <a:ext cx="131153" cy="112612"/>
            </a:xfrm>
            <a:custGeom>
              <a:avLst/>
              <a:gdLst>
                <a:gd name="T0" fmla="*/ 22 w 40"/>
                <a:gd name="T1" fmla="*/ 1 h 37"/>
                <a:gd name="T2" fmla="*/ 15 w 40"/>
                <a:gd name="T3" fmla="*/ 23 h 37"/>
                <a:gd name="T4" fmla="*/ 22 w 40"/>
                <a:gd name="T5" fmla="*/ 1 h 37"/>
              </a:gdLst>
              <a:ahLst/>
              <a:cxnLst>
                <a:cxn ang="0">
                  <a:pos x="T0" y="T1"/>
                </a:cxn>
                <a:cxn ang="0">
                  <a:pos x="T2" y="T3"/>
                </a:cxn>
                <a:cxn ang="0">
                  <a:pos x="T4" y="T5"/>
                </a:cxn>
              </a:cxnLst>
              <a:rect l="0" t="0" r="r" b="b"/>
              <a:pathLst>
                <a:path w="40" h="37">
                  <a:moveTo>
                    <a:pt x="22" y="1"/>
                  </a:moveTo>
                  <a:cubicBezTo>
                    <a:pt x="40" y="3"/>
                    <a:pt x="33" y="37"/>
                    <a:pt x="15" y="23"/>
                  </a:cubicBezTo>
                  <a:cubicBezTo>
                    <a:pt x="0" y="20"/>
                    <a:pt x="7" y="0"/>
                    <a:pt x="22"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89">
              <a:extLst>
                <a:ext uri="{FF2B5EF4-FFF2-40B4-BE49-F238E27FC236}">
                  <a16:creationId xmlns:a16="http://schemas.microsoft.com/office/drawing/2014/main" id="{7CC3A8FA-D5F6-4A96-9B55-4479C1717A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27782" y="1487330"/>
              <a:ext cx="134697" cy="93027"/>
            </a:xfrm>
            <a:custGeom>
              <a:avLst/>
              <a:gdLst>
                <a:gd name="T0" fmla="*/ 23 w 41"/>
                <a:gd name="T1" fmla="*/ 0 h 31"/>
                <a:gd name="T2" fmla="*/ 16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3"/>
                    <a:pt x="41" y="31"/>
                    <a:pt x="16" y="25"/>
                  </a:cubicBezTo>
                  <a:cubicBezTo>
                    <a:pt x="0" y="7"/>
                    <a:pt x="14" y="4"/>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106">
              <a:extLst>
                <a:ext uri="{FF2B5EF4-FFF2-40B4-BE49-F238E27FC236}">
                  <a16:creationId xmlns:a16="http://schemas.microsoft.com/office/drawing/2014/main" id="{26E1DC3C-522F-46BF-9C95-475001763F8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08678" y="599147"/>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107">
              <a:extLst>
                <a:ext uri="{FF2B5EF4-FFF2-40B4-BE49-F238E27FC236}">
                  <a16:creationId xmlns:a16="http://schemas.microsoft.com/office/drawing/2014/main" id="{F7CDF92D-312E-42AB-960E-637D4049349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20666" y="1240267"/>
              <a:ext cx="154193" cy="81603"/>
            </a:xfrm>
            <a:custGeom>
              <a:avLst/>
              <a:gdLst>
                <a:gd name="T0" fmla="*/ 31 w 47"/>
                <a:gd name="T1" fmla="*/ 0 h 27"/>
                <a:gd name="T2" fmla="*/ 17 w 47"/>
                <a:gd name="T3" fmla="*/ 23 h 27"/>
                <a:gd name="T4" fmla="*/ 31 w 47"/>
                <a:gd name="T5" fmla="*/ 0 h 27"/>
              </a:gdLst>
              <a:ahLst/>
              <a:cxnLst>
                <a:cxn ang="0">
                  <a:pos x="T0" y="T1"/>
                </a:cxn>
                <a:cxn ang="0">
                  <a:pos x="T2" y="T3"/>
                </a:cxn>
                <a:cxn ang="0">
                  <a:pos x="T4" y="T5"/>
                </a:cxn>
              </a:cxnLst>
              <a:rect l="0" t="0" r="r" b="b"/>
              <a:pathLst>
                <a:path w="47" h="27">
                  <a:moveTo>
                    <a:pt x="31" y="0"/>
                  </a:moveTo>
                  <a:cubicBezTo>
                    <a:pt x="47" y="10"/>
                    <a:pt x="32" y="27"/>
                    <a:pt x="17" y="23"/>
                  </a:cubicBezTo>
                  <a:cubicBezTo>
                    <a:pt x="0" y="14"/>
                    <a:pt x="18" y="0"/>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108">
              <a:extLst>
                <a:ext uri="{FF2B5EF4-FFF2-40B4-BE49-F238E27FC236}">
                  <a16:creationId xmlns:a16="http://schemas.microsoft.com/office/drawing/2014/main" id="{918FE320-F6B2-4BDB-95D8-DFD3B2B34F1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06349" y="1208992"/>
              <a:ext cx="121406" cy="90579"/>
            </a:xfrm>
            <a:custGeom>
              <a:avLst/>
              <a:gdLst>
                <a:gd name="T0" fmla="*/ 26 w 37"/>
                <a:gd name="T1" fmla="*/ 1 h 30"/>
                <a:gd name="T2" fmla="*/ 35 w 37"/>
                <a:gd name="T3" fmla="*/ 21 h 30"/>
                <a:gd name="T4" fmla="*/ 26 w 37"/>
                <a:gd name="T5" fmla="*/ 1 h 30"/>
              </a:gdLst>
              <a:ahLst/>
              <a:cxnLst>
                <a:cxn ang="0">
                  <a:pos x="T0" y="T1"/>
                </a:cxn>
                <a:cxn ang="0">
                  <a:pos x="T2" y="T3"/>
                </a:cxn>
                <a:cxn ang="0">
                  <a:pos x="T4" y="T5"/>
                </a:cxn>
              </a:cxnLst>
              <a:rect l="0" t="0" r="r" b="b"/>
              <a:pathLst>
                <a:path w="37" h="30">
                  <a:moveTo>
                    <a:pt x="26" y="1"/>
                  </a:moveTo>
                  <a:cubicBezTo>
                    <a:pt x="35" y="0"/>
                    <a:pt x="37" y="13"/>
                    <a:pt x="35" y="21"/>
                  </a:cubicBezTo>
                  <a:cubicBezTo>
                    <a:pt x="14" y="30"/>
                    <a:pt x="0" y="8"/>
                    <a:pt x="26"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09">
              <a:extLst>
                <a:ext uri="{FF2B5EF4-FFF2-40B4-BE49-F238E27FC236}">
                  <a16:creationId xmlns:a16="http://schemas.microsoft.com/office/drawing/2014/main" id="{B90769B0-46E9-4B76-96A9-A247A0DF3D4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89546" y="1710317"/>
              <a:ext cx="154193" cy="84866"/>
            </a:xfrm>
            <a:custGeom>
              <a:avLst/>
              <a:gdLst>
                <a:gd name="T0" fmla="*/ 26 w 47"/>
                <a:gd name="T1" fmla="*/ 0 h 28"/>
                <a:gd name="T2" fmla="*/ 10 w 47"/>
                <a:gd name="T3" fmla="*/ 26 h 28"/>
                <a:gd name="T4" fmla="*/ 26 w 47"/>
                <a:gd name="T5" fmla="*/ 0 h 28"/>
              </a:gdLst>
              <a:ahLst/>
              <a:cxnLst>
                <a:cxn ang="0">
                  <a:pos x="T0" y="T1"/>
                </a:cxn>
                <a:cxn ang="0">
                  <a:pos x="T2" y="T3"/>
                </a:cxn>
                <a:cxn ang="0">
                  <a:pos x="T4" y="T5"/>
                </a:cxn>
              </a:cxnLst>
              <a:rect l="0" t="0" r="r" b="b"/>
              <a:pathLst>
                <a:path w="47" h="28">
                  <a:moveTo>
                    <a:pt x="26" y="0"/>
                  </a:moveTo>
                  <a:cubicBezTo>
                    <a:pt x="47" y="13"/>
                    <a:pt x="28" y="28"/>
                    <a:pt x="10" y="26"/>
                  </a:cubicBezTo>
                  <a:cubicBezTo>
                    <a:pt x="0" y="13"/>
                    <a:pt x="15" y="4"/>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10">
              <a:extLst>
                <a:ext uri="{FF2B5EF4-FFF2-40B4-BE49-F238E27FC236}">
                  <a16:creationId xmlns:a16="http://schemas.microsoft.com/office/drawing/2014/main" id="{C0CC5855-0620-41C7-AA4D-3D30E24551B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86402" y="351312"/>
              <a:ext cx="127608" cy="114243"/>
            </a:xfrm>
            <a:custGeom>
              <a:avLst/>
              <a:gdLst>
                <a:gd name="T0" fmla="*/ 21 w 39"/>
                <a:gd name="T1" fmla="*/ 1 h 38"/>
                <a:gd name="T2" fmla="*/ 39 w 39"/>
                <a:gd name="T3" fmla="*/ 18 h 38"/>
                <a:gd name="T4" fmla="*/ 21 w 39"/>
                <a:gd name="T5" fmla="*/ 1 h 38"/>
              </a:gdLst>
              <a:ahLst/>
              <a:cxnLst>
                <a:cxn ang="0">
                  <a:pos x="T0" y="T1"/>
                </a:cxn>
                <a:cxn ang="0">
                  <a:pos x="T2" y="T3"/>
                </a:cxn>
                <a:cxn ang="0">
                  <a:pos x="T4" y="T5"/>
                </a:cxn>
              </a:cxnLst>
              <a:rect l="0" t="0" r="r" b="b"/>
              <a:pathLst>
                <a:path w="39" h="38">
                  <a:moveTo>
                    <a:pt x="21" y="1"/>
                  </a:moveTo>
                  <a:cubicBezTo>
                    <a:pt x="35" y="0"/>
                    <a:pt x="38" y="8"/>
                    <a:pt x="39" y="18"/>
                  </a:cubicBezTo>
                  <a:cubicBezTo>
                    <a:pt x="25" y="38"/>
                    <a:pt x="0" y="13"/>
                    <a:pt x="2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111">
              <a:extLst>
                <a:ext uri="{FF2B5EF4-FFF2-40B4-BE49-F238E27FC236}">
                  <a16:creationId xmlns:a16="http://schemas.microsoft.com/office/drawing/2014/main" id="{7A99B1F4-089E-4A1A-833C-0D0C8E7705D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87601" y="1438812"/>
              <a:ext cx="131153" cy="87315"/>
            </a:xfrm>
            <a:custGeom>
              <a:avLst/>
              <a:gdLst>
                <a:gd name="T0" fmla="*/ 24 w 40"/>
                <a:gd name="T1" fmla="*/ 0 h 29"/>
                <a:gd name="T2" fmla="*/ 20 w 40"/>
                <a:gd name="T3" fmla="*/ 25 h 29"/>
                <a:gd name="T4" fmla="*/ 24 w 40"/>
                <a:gd name="T5" fmla="*/ 0 h 29"/>
              </a:gdLst>
              <a:ahLst/>
              <a:cxnLst>
                <a:cxn ang="0">
                  <a:pos x="T0" y="T1"/>
                </a:cxn>
                <a:cxn ang="0">
                  <a:pos x="T2" y="T3"/>
                </a:cxn>
                <a:cxn ang="0">
                  <a:pos x="T4" y="T5"/>
                </a:cxn>
              </a:cxnLst>
              <a:rect l="0" t="0" r="r" b="b"/>
              <a:pathLst>
                <a:path w="40" h="29">
                  <a:moveTo>
                    <a:pt x="24" y="0"/>
                  </a:moveTo>
                  <a:cubicBezTo>
                    <a:pt x="40" y="1"/>
                    <a:pt x="35" y="29"/>
                    <a:pt x="20" y="25"/>
                  </a:cubicBezTo>
                  <a:cubicBezTo>
                    <a:pt x="0" y="19"/>
                    <a:pt x="5" y="2"/>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112">
              <a:extLst>
                <a:ext uri="{FF2B5EF4-FFF2-40B4-BE49-F238E27FC236}">
                  <a16:creationId xmlns:a16="http://schemas.microsoft.com/office/drawing/2014/main" id="{52C3D5C1-0862-4E4B-BAD8-C6244D0352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97104" y="920158"/>
              <a:ext cx="117860"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1" y="1"/>
                    <a:pt x="36"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122">
              <a:extLst>
                <a:ext uri="{FF2B5EF4-FFF2-40B4-BE49-F238E27FC236}">
                  <a16:creationId xmlns:a16="http://schemas.microsoft.com/office/drawing/2014/main" id="{5E020019-37DA-47B1-A859-25E2009F7C1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52607" y="1741989"/>
              <a:ext cx="127608" cy="81603"/>
            </a:xfrm>
            <a:custGeom>
              <a:avLst/>
              <a:gdLst>
                <a:gd name="T0" fmla="*/ 24 w 39"/>
                <a:gd name="T1" fmla="*/ 0 h 27"/>
                <a:gd name="T2" fmla="*/ 20 w 39"/>
                <a:gd name="T3" fmla="*/ 26 h 27"/>
                <a:gd name="T4" fmla="*/ 24 w 39"/>
                <a:gd name="T5" fmla="*/ 0 h 27"/>
              </a:gdLst>
              <a:ahLst/>
              <a:cxnLst>
                <a:cxn ang="0">
                  <a:pos x="T0" y="T1"/>
                </a:cxn>
                <a:cxn ang="0">
                  <a:pos x="T2" y="T3"/>
                </a:cxn>
                <a:cxn ang="0">
                  <a:pos x="T4" y="T5"/>
                </a:cxn>
              </a:cxnLst>
              <a:rect l="0" t="0" r="r" b="b"/>
              <a:pathLst>
                <a:path w="39" h="27">
                  <a:moveTo>
                    <a:pt x="24" y="0"/>
                  </a:moveTo>
                  <a:cubicBezTo>
                    <a:pt x="39" y="3"/>
                    <a:pt x="36" y="27"/>
                    <a:pt x="20" y="26"/>
                  </a:cubicBezTo>
                  <a:cubicBezTo>
                    <a:pt x="0" y="19"/>
                    <a:pt x="4"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123">
              <a:extLst>
                <a:ext uri="{FF2B5EF4-FFF2-40B4-BE49-F238E27FC236}">
                  <a16:creationId xmlns:a16="http://schemas.microsoft.com/office/drawing/2014/main" id="{FC071985-7349-45B2-AD36-AB9014D81F7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68114" y="205787"/>
              <a:ext cx="140901" cy="93843"/>
            </a:xfrm>
            <a:custGeom>
              <a:avLst/>
              <a:gdLst>
                <a:gd name="T0" fmla="*/ 26 w 43"/>
                <a:gd name="T1" fmla="*/ 3 h 31"/>
                <a:gd name="T2" fmla="*/ 40 w 43"/>
                <a:gd name="T3" fmla="*/ 23 h 31"/>
                <a:gd name="T4" fmla="*/ 26 w 43"/>
                <a:gd name="T5" fmla="*/ 3 h 31"/>
              </a:gdLst>
              <a:ahLst/>
              <a:cxnLst>
                <a:cxn ang="0">
                  <a:pos x="T0" y="T1"/>
                </a:cxn>
                <a:cxn ang="0">
                  <a:pos x="T2" y="T3"/>
                </a:cxn>
                <a:cxn ang="0">
                  <a:pos x="T4" y="T5"/>
                </a:cxn>
              </a:cxnLst>
              <a:rect l="0" t="0" r="r" b="b"/>
              <a:pathLst>
                <a:path w="43" h="31">
                  <a:moveTo>
                    <a:pt x="26" y="3"/>
                  </a:moveTo>
                  <a:cubicBezTo>
                    <a:pt x="35" y="0"/>
                    <a:pt x="43" y="17"/>
                    <a:pt x="40" y="23"/>
                  </a:cubicBezTo>
                  <a:cubicBezTo>
                    <a:pt x="20" y="31"/>
                    <a:pt x="0" y="15"/>
                    <a:pt x="26"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130">
              <a:extLst>
                <a:ext uri="{FF2B5EF4-FFF2-40B4-BE49-F238E27FC236}">
                  <a16:creationId xmlns:a16="http://schemas.microsoft.com/office/drawing/2014/main" id="{8A8374B4-6CAE-4B1D-8AD8-BBD71C66E4E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41335" y="495036"/>
              <a:ext cx="157737" cy="81603"/>
            </a:xfrm>
            <a:custGeom>
              <a:avLst/>
              <a:gdLst>
                <a:gd name="T0" fmla="*/ 31 w 48"/>
                <a:gd name="T1" fmla="*/ 0 h 27"/>
                <a:gd name="T2" fmla="*/ 18 w 48"/>
                <a:gd name="T3" fmla="*/ 24 h 27"/>
                <a:gd name="T4" fmla="*/ 31 w 48"/>
                <a:gd name="T5" fmla="*/ 0 h 27"/>
              </a:gdLst>
              <a:ahLst/>
              <a:cxnLst>
                <a:cxn ang="0">
                  <a:pos x="T0" y="T1"/>
                </a:cxn>
                <a:cxn ang="0">
                  <a:pos x="T2" y="T3"/>
                </a:cxn>
                <a:cxn ang="0">
                  <a:pos x="T4" y="T5"/>
                </a:cxn>
              </a:cxnLst>
              <a:rect l="0" t="0" r="r" b="b"/>
              <a:pathLst>
                <a:path w="48" h="27">
                  <a:moveTo>
                    <a:pt x="31" y="0"/>
                  </a:moveTo>
                  <a:cubicBezTo>
                    <a:pt x="48" y="10"/>
                    <a:pt x="32" y="27"/>
                    <a:pt x="18" y="24"/>
                  </a:cubicBezTo>
                  <a:cubicBezTo>
                    <a:pt x="0" y="14"/>
                    <a:pt x="18" y="0"/>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131">
              <a:extLst>
                <a:ext uri="{FF2B5EF4-FFF2-40B4-BE49-F238E27FC236}">
                  <a16:creationId xmlns:a16="http://schemas.microsoft.com/office/drawing/2014/main" id="{4F0392BB-C222-4B4A-B3F7-86E19539663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55153" y="1050023"/>
              <a:ext cx="117860" cy="87315"/>
            </a:xfrm>
            <a:custGeom>
              <a:avLst/>
              <a:gdLst>
                <a:gd name="T0" fmla="*/ 15 w 36"/>
                <a:gd name="T1" fmla="*/ 0 h 29"/>
                <a:gd name="T2" fmla="*/ 25 w 36"/>
                <a:gd name="T3" fmla="*/ 15 h 29"/>
                <a:gd name="T4" fmla="*/ 13 w 36"/>
                <a:gd name="T5" fmla="*/ 21 h 29"/>
                <a:gd name="T6" fmla="*/ 15 w 36"/>
                <a:gd name="T7" fmla="*/ 0 h 29"/>
              </a:gdLst>
              <a:ahLst/>
              <a:cxnLst>
                <a:cxn ang="0">
                  <a:pos x="T0" y="T1"/>
                </a:cxn>
                <a:cxn ang="0">
                  <a:pos x="T2" y="T3"/>
                </a:cxn>
                <a:cxn ang="0">
                  <a:pos x="T4" y="T5"/>
                </a:cxn>
                <a:cxn ang="0">
                  <a:pos x="T6" y="T7"/>
                </a:cxn>
              </a:cxnLst>
              <a:rect l="0" t="0" r="r" b="b"/>
              <a:pathLst>
                <a:path w="36" h="29">
                  <a:moveTo>
                    <a:pt x="15" y="0"/>
                  </a:moveTo>
                  <a:cubicBezTo>
                    <a:pt x="21" y="0"/>
                    <a:pt x="36" y="13"/>
                    <a:pt x="25" y="15"/>
                  </a:cubicBezTo>
                  <a:cubicBezTo>
                    <a:pt x="20" y="19"/>
                    <a:pt x="20" y="22"/>
                    <a:pt x="13" y="21"/>
                  </a:cubicBezTo>
                  <a:cubicBezTo>
                    <a:pt x="0" y="29"/>
                    <a:pt x="0" y="0"/>
                    <a:pt x="1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135">
              <a:extLst>
                <a:ext uri="{FF2B5EF4-FFF2-40B4-BE49-F238E27FC236}">
                  <a16:creationId xmlns:a16="http://schemas.microsoft.com/office/drawing/2014/main" id="{A602A52C-3AB9-4D97-AE2A-BB87DB6ACA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42492" y="820365"/>
              <a:ext cx="128495" cy="84051"/>
            </a:xfrm>
            <a:custGeom>
              <a:avLst/>
              <a:gdLst>
                <a:gd name="T0" fmla="*/ 21 w 39"/>
                <a:gd name="T1" fmla="*/ 0 h 28"/>
                <a:gd name="T2" fmla="*/ 6 w 39"/>
                <a:gd name="T3" fmla="*/ 20 h 28"/>
                <a:gd name="T4" fmla="*/ 21 w 39"/>
                <a:gd name="T5" fmla="*/ 0 h 28"/>
              </a:gdLst>
              <a:ahLst/>
              <a:cxnLst>
                <a:cxn ang="0">
                  <a:pos x="T0" y="T1"/>
                </a:cxn>
                <a:cxn ang="0">
                  <a:pos x="T2" y="T3"/>
                </a:cxn>
                <a:cxn ang="0">
                  <a:pos x="T4" y="T5"/>
                </a:cxn>
              </a:cxnLst>
              <a:rect l="0" t="0" r="r" b="b"/>
              <a:pathLst>
                <a:path w="39" h="28">
                  <a:moveTo>
                    <a:pt x="21" y="0"/>
                  </a:moveTo>
                  <a:cubicBezTo>
                    <a:pt x="39" y="12"/>
                    <a:pt x="22" y="28"/>
                    <a:pt x="6" y="20"/>
                  </a:cubicBezTo>
                  <a:cubicBezTo>
                    <a:pt x="0" y="7"/>
                    <a:pt x="7" y="0"/>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141">
              <a:extLst>
                <a:ext uri="{FF2B5EF4-FFF2-40B4-BE49-F238E27FC236}">
                  <a16:creationId xmlns:a16="http://schemas.microsoft.com/office/drawing/2014/main" id="{B30A965C-348F-4CA1-882F-46F532A33BE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881044" y="1422049"/>
              <a:ext cx="163941" cy="163205"/>
            </a:xfrm>
            <a:custGeom>
              <a:avLst/>
              <a:gdLst>
                <a:gd name="T0" fmla="*/ 37 w 50"/>
                <a:gd name="T1" fmla="*/ 3 h 54"/>
                <a:gd name="T2" fmla="*/ 42 w 50"/>
                <a:gd name="T3" fmla="*/ 17 h 54"/>
                <a:gd name="T4" fmla="*/ 37 w 50"/>
                <a:gd name="T5" fmla="*/ 3 h 54"/>
              </a:gdLst>
              <a:ahLst/>
              <a:cxnLst>
                <a:cxn ang="0">
                  <a:pos x="T0" y="T1"/>
                </a:cxn>
                <a:cxn ang="0">
                  <a:pos x="T2" y="T3"/>
                </a:cxn>
                <a:cxn ang="0">
                  <a:pos x="T4" y="T5"/>
                </a:cxn>
              </a:cxnLst>
              <a:rect l="0" t="0" r="r" b="b"/>
              <a:pathLst>
                <a:path w="50" h="54">
                  <a:moveTo>
                    <a:pt x="37" y="3"/>
                  </a:moveTo>
                  <a:cubicBezTo>
                    <a:pt x="50" y="3"/>
                    <a:pt x="36" y="13"/>
                    <a:pt x="42" y="17"/>
                  </a:cubicBezTo>
                  <a:cubicBezTo>
                    <a:pt x="35" y="54"/>
                    <a:pt x="0" y="0"/>
                    <a:pt x="37"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77">
              <a:extLst>
                <a:ext uri="{FF2B5EF4-FFF2-40B4-BE49-F238E27FC236}">
                  <a16:creationId xmlns:a16="http://schemas.microsoft.com/office/drawing/2014/main" id="{3DB93D99-B20E-4CEF-A4B5-E355F2EF849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9747" y="19557"/>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3" y="1"/>
                    <a:pt x="46" y="21"/>
                    <a:pt x="29" y="25"/>
                  </a:cubicBezTo>
                  <a:cubicBezTo>
                    <a:pt x="10" y="23"/>
                    <a:pt x="0" y="9"/>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121">
              <a:extLst>
                <a:ext uri="{FF2B5EF4-FFF2-40B4-BE49-F238E27FC236}">
                  <a16:creationId xmlns:a16="http://schemas.microsoft.com/office/drawing/2014/main" id="{59BF81A2-5680-4745-9838-B87F14A4EE7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60727" y="5686"/>
              <a:ext cx="133812" cy="84866"/>
            </a:xfrm>
            <a:custGeom>
              <a:avLst/>
              <a:gdLst>
                <a:gd name="T0" fmla="*/ 26 w 41"/>
                <a:gd name="T1" fmla="*/ 0 h 28"/>
                <a:gd name="T2" fmla="*/ 38 w 41"/>
                <a:gd name="T3" fmla="*/ 19 h 28"/>
                <a:gd name="T4" fmla="*/ 26 w 41"/>
                <a:gd name="T5" fmla="*/ 0 h 28"/>
              </a:gdLst>
              <a:ahLst/>
              <a:cxnLst>
                <a:cxn ang="0">
                  <a:pos x="T0" y="T1"/>
                </a:cxn>
                <a:cxn ang="0">
                  <a:pos x="T2" y="T3"/>
                </a:cxn>
                <a:cxn ang="0">
                  <a:pos x="T4" y="T5"/>
                </a:cxn>
              </a:cxnLst>
              <a:rect l="0" t="0" r="r" b="b"/>
              <a:pathLst>
                <a:path w="41" h="28">
                  <a:moveTo>
                    <a:pt x="26" y="0"/>
                  </a:moveTo>
                  <a:cubicBezTo>
                    <a:pt x="33" y="0"/>
                    <a:pt x="41" y="10"/>
                    <a:pt x="38" y="19"/>
                  </a:cubicBezTo>
                  <a:cubicBezTo>
                    <a:pt x="16" y="28"/>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8">
              <a:extLst>
                <a:ext uri="{FF2B5EF4-FFF2-40B4-BE49-F238E27FC236}">
                  <a16:creationId xmlns:a16="http://schemas.microsoft.com/office/drawing/2014/main" id="{15D7F206-A93F-4CCC-B241-B733ECFCF91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22159" y="107190"/>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87">
              <a:extLst>
                <a:ext uri="{FF2B5EF4-FFF2-40B4-BE49-F238E27FC236}">
                  <a16:creationId xmlns:a16="http://schemas.microsoft.com/office/drawing/2014/main" id="{88E77691-B7C1-4F5D-98EC-C5508CDFB6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386315" y="67225"/>
              <a:ext cx="134697" cy="90579"/>
            </a:xfrm>
            <a:custGeom>
              <a:avLst/>
              <a:gdLst>
                <a:gd name="T0" fmla="*/ 27 w 41"/>
                <a:gd name="T1" fmla="*/ 0 h 30"/>
                <a:gd name="T2" fmla="*/ 41 w 41"/>
                <a:gd name="T3" fmla="*/ 19 h 30"/>
                <a:gd name="T4" fmla="*/ 27 w 41"/>
                <a:gd name="T5" fmla="*/ 0 h 30"/>
              </a:gdLst>
              <a:ahLst/>
              <a:cxnLst>
                <a:cxn ang="0">
                  <a:pos x="T0" y="T1"/>
                </a:cxn>
                <a:cxn ang="0">
                  <a:pos x="T2" y="T3"/>
                </a:cxn>
                <a:cxn ang="0">
                  <a:pos x="T4" y="T5"/>
                </a:cxn>
              </a:cxnLst>
              <a:rect l="0" t="0" r="r" b="b"/>
              <a:pathLst>
                <a:path w="41" h="30">
                  <a:moveTo>
                    <a:pt x="27" y="0"/>
                  </a:moveTo>
                  <a:cubicBezTo>
                    <a:pt x="35" y="0"/>
                    <a:pt x="40" y="11"/>
                    <a:pt x="41" y="19"/>
                  </a:cubicBezTo>
                  <a:cubicBezTo>
                    <a:pt x="21" y="30"/>
                    <a:pt x="0" y="10"/>
                    <a:pt x="27"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94">
              <a:extLst>
                <a:ext uri="{FF2B5EF4-FFF2-40B4-BE49-F238E27FC236}">
                  <a16:creationId xmlns:a16="http://schemas.microsoft.com/office/drawing/2014/main" id="{B15258A7-A882-4D79-B870-C92A57D6B6A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339661" y="1306068"/>
              <a:ext cx="138242" cy="102819"/>
            </a:xfrm>
            <a:custGeom>
              <a:avLst/>
              <a:gdLst>
                <a:gd name="T0" fmla="*/ 29 w 42"/>
                <a:gd name="T1" fmla="*/ 1 h 34"/>
                <a:gd name="T2" fmla="*/ 40 w 42"/>
                <a:gd name="T3" fmla="*/ 20 h 34"/>
                <a:gd name="T4" fmla="*/ 29 w 42"/>
                <a:gd name="T5" fmla="*/ 1 h 34"/>
              </a:gdLst>
              <a:ahLst/>
              <a:cxnLst>
                <a:cxn ang="0">
                  <a:pos x="T0" y="T1"/>
                </a:cxn>
                <a:cxn ang="0">
                  <a:pos x="T2" y="T3"/>
                </a:cxn>
                <a:cxn ang="0">
                  <a:pos x="T4" y="T5"/>
                </a:cxn>
              </a:cxnLst>
              <a:rect l="0" t="0" r="r" b="b"/>
              <a:pathLst>
                <a:path w="42" h="34">
                  <a:moveTo>
                    <a:pt x="29" y="1"/>
                  </a:moveTo>
                  <a:cubicBezTo>
                    <a:pt x="38" y="0"/>
                    <a:pt x="42" y="12"/>
                    <a:pt x="40" y="20"/>
                  </a:cubicBezTo>
                  <a:cubicBezTo>
                    <a:pt x="22" y="34"/>
                    <a:pt x="0" y="9"/>
                    <a:pt x="2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97">
              <a:extLst>
                <a:ext uri="{FF2B5EF4-FFF2-40B4-BE49-F238E27FC236}">
                  <a16:creationId xmlns:a16="http://schemas.microsoft.com/office/drawing/2014/main" id="{CF3D5844-0132-49FA-BD1E-5263802F479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368751" y="1744954"/>
              <a:ext cx="190526" cy="121588"/>
            </a:xfrm>
            <a:custGeom>
              <a:avLst/>
              <a:gdLst>
                <a:gd name="T0" fmla="*/ 42 w 58"/>
                <a:gd name="T1" fmla="*/ 0 h 40"/>
                <a:gd name="T2" fmla="*/ 53 w 58"/>
                <a:gd name="T3" fmla="*/ 17 h 40"/>
                <a:gd name="T4" fmla="*/ 42 w 58"/>
                <a:gd name="T5" fmla="*/ 0 h 40"/>
              </a:gdLst>
              <a:ahLst/>
              <a:cxnLst>
                <a:cxn ang="0">
                  <a:pos x="T0" y="T1"/>
                </a:cxn>
                <a:cxn ang="0">
                  <a:pos x="T2" y="T3"/>
                </a:cxn>
                <a:cxn ang="0">
                  <a:pos x="T4" y="T5"/>
                </a:cxn>
              </a:cxnLst>
              <a:rect l="0" t="0" r="r" b="b"/>
              <a:pathLst>
                <a:path w="58" h="40">
                  <a:moveTo>
                    <a:pt x="42" y="0"/>
                  </a:moveTo>
                  <a:cubicBezTo>
                    <a:pt x="52" y="0"/>
                    <a:pt x="50" y="9"/>
                    <a:pt x="53" y="17"/>
                  </a:cubicBezTo>
                  <a:cubicBezTo>
                    <a:pt x="58" y="40"/>
                    <a:pt x="0" y="6"/>
                    <a:pt x="4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01">
              <a:extLst>
                <a:ext uri="{FF2B5EF4-FFF2-40B4-BE49-F238E27FC236}">
                  <a16:creationId xmlns:a16="http://schemas.microsoft.com/office/drawing/2014/main" id="{A399F043-AB24-4109-800A-BD94939A400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347006" y="1478722"/>
              <a:ext cx="138242" cy="81603"/>
            </a:xfrm>
            <a:custGeom>
              <a:avLst/>
              <a:gdLst>
                <a:gd name="T0" fmla="*/ 22 w 42"/>
                <a:gd name="T1" fmla="*/ 0 h 27"/>
                <a:gd name="T2" fmla="*/ 14 w 42"/>
                <a:gd name="T3" fmla="*/ 25 h 27"/>
                <a:gd name="T4" fmla="*/ 22 w 42"/>
                <a:gd name="T5" fmla="*/ 0 h 27"/>
              </a:gdLst>
              <a:ahLst/>
              <a:cxnLst>
                <a:cxn ang="0">
                  <a:pos x="T0" y="T1"/>
                </a:cxn>
                <a:cxn ang="0">
                  <a:pos x="T2" y="T3"/>
                </a:cxn>
                <a:cxn ang="0">
                  <a:pos x="T4" y="T5"/>
                </a:cxn>
              </a:cxnLst>
              <a:rect l="0" t="0" r="r" b="b"/>
              <a:pathLst>
                <a:path w="42" h="27">
                  <a:moveTo>
                    <a:pt x="22" y="0"/>
                  </a:moveTo>
                  <a:cubicBezTo>
                    <a:pt x="42" y="7"/>
                    <a:pt x="28" y="27"/>
                    <a:pt x="14" y="25"/>
                  </a:cubicBezTo>
                  <a:cubicBezTo>
                    <a:pt x="0" y="18"/>
                    <a:pt x="9" y="2"/>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02">
              <a:extLst>
                <a:ext uri="{FF2B5EF4-FFF2-40B4-BE49-F238E27FC236}">
                  <a16:creationId xmlns:a16="http://schemas.microsoft.com/office/drawing/2014/main" id="{796159AE-3178-456B-B411-196E260E5EE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367663" y="1109557"/>
              <a:ext cx="121406" cy="99554"/>
            </a:xfrm>
            <a:custGeom>
              <a:avLst/>
              <a:gdLst>
                <a:gd name="T0" fmla="*/ 21 w 37"/>
                <a:gd name="T1" fmla="*/ 0 h 33"/>
                <a:gd name="T2" fmla="*/ 19 w 37"/>
                <a:gd name="T3" fmla="*/ 23 h 33"/>
                <a:gd name="T4" fmla="*/ 21 w 37"/>
                <a:gd name="T5" fmla="*/ 0 h 33"/>
              </a:gdLst>
              <a:ahLst/>
              <a:cxnLst>
                <a:cxn ang="0">
                  <a:pos x="T0" y="T1"/>
                </a:cxn>
                <a:cxn ang="0">
                  <a:pos x="T2" y="T3"/>
                </a:cxn>
                <a:cxn ang="0">
                  <a:pos x="T4" y="T5"/>
                </a:cxn>
              </a:cxnLst>
              <a:rect l="0" t="0" r="r" b="b"/>
              <a:pathLst>
                <a:path w="37" h="33">
                  <a:moveTo>
                    <a:pt x="21" y="0"/>
                  </a:moveTo>
                  <a:cubicBezTo>
                    <a:pt x="37" y="0"/>
                    <a:pt x="29" y="33"/>
                    <a:pt x="19" y="23"/>
                  </a:cubicBezTo>
                  <a:cubicBezTo>
                    <a:pt x="0" y="30"/>
                    <a:pt x="3" y="0"/>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03">
              <a:extLst>
                <a:ext uri="{FF2B5EF4-FFF2-40B4-BE49-F238E27FC236}">
                  <a16:creationId xmlns:a16="http://schemas.microsoft.com/office/drawing/2014/main" id="{B0562100-3934-4A15-8C23-D55F111D9E0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365260" y="835870"/>
              <a:ext cx="140901" cy="102819"/>
            </a:xfrm>
            <a:custGeom>
              <a:avLst/>
              <a:gdLst>
                <a:gd name="T0" fmla="*/ 28 w 43"/>
                <a:gd name="T1" fmla="*/ 0 h 34"/>
                <a:gd name="T2" fmla="*/ 41 w 43"/>
                <a:gd name="T3" fmla="*/ 21 h 34"/>
                <a:gd name="T4" fmla="*/ 28 w 43"/>
                <a:gd name="T5" fmla="*/ 0 h 34"/>
              </a:gdLst>
              <a:ahLst/>
              <a:cxnLst>
                <a:cxn ang="0">
                  <a:pos x="T0" y="T1"/>
                </a:cxn>
                <a:cxn ang="0">
                  <a:pos x="T2" y="T3"/>
                </a:cxn>
                <a:cxn ang="0">
                  <a:pos x="T4" y="T5"/>
                </a:cxn>
              </a:cxnLst>
              <a:rect l="0" t="0" r="r" b="b"/>
              <a:pathLst>
                <a:path w="43" h="34">
                  <a:moveTo>
                    <a:pt x="28" y="0"/>
                  </a:moveTo>
                  <a:cubicBezTo>
                    <a:pt x="35" y="1"/>
                    <a:pt x="43" y="11"/>
                    <a:pt x="41" y="21"/>
                  </a:cubicBezTo>
                  <a:cubicBezTo>
                    <a:pt x="23" y="34"/>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17">
              <a:extLst>
                <a:ext uri="{FF2B5EF4-FFF2-40B4-BE49-F238E27FC236}">
                  <a16:creationId xmlns:a16="http://schemas.microsoft.com/office/drawing/2014/main" id="{6DD7C928-63AE-4BCB-9843-570F9E04E91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447263" y="889298"/>
              <a:ext cx="7089"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1"/>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118">
              <a:extLst>
                <a:ext uri="{FF2B5EF4-FFF2-40B4-BE49-F238E27FC236}">
                  <a16:creationId xmlns:a16="http://schemas.microsoft.com/office/drawing/2014/main" id="{5AC011E4-1DCA-418C-8008-AE4E1E61D01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433783" y="221033"/>
              <a:ext cx="131153" cy="96290"/>
            </a:xfrm>
            <a:custGeom>
              <a:avLst/>
              <a:gdLst>
                <a:gd name="T0" fmla="*/ 22 w 40"/>
                <a:gd name="T1" fmla="*/ 0 h 32"/>
                <a:gd name="T2" fmla="*/ 16 w 40"/>
                <a:gd name="T3" fmla="*/ 25 h 32"/>
                <a:gd name="T4" fmla="*/ 22 w 40"/>
                <a:gd name="T5" fmla="*/ 0 h 32"/>
              </a:gdLst>
              <a:ahLst/>
              <a:cxnLst>
                <a:cxn ang="0">
                  <a:pos x="T0" y="T1"/>
                </a:cxn>
                <a:cxn ang="0">
                  <a:pos x="T2" y="T3"/>
                </a:cxn>
                <a:cxn ang="0">
                  <a:pos x="T4" y="T5"/>
                </a:cxn>
              </a:cxnLst>
              <a:rect l="0" t="0" r="r" b="b"/>
              <a:pathLst>
                <a:path w="40" h="32">
                  <a:moveTo>
                    <a:pt x="22" y="0"/>
                  </a:moveTo>
                  <a:cubicBezTo>
                    <a:pt x="40" y="3"/>
                    <a:pt x="40" y="32"/>
                    <a:pt x="16" y="25"/>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119">
              <a:extLst>
                <a:ext uri="{FF2B5EF4-FFF2-40B4-BE49-F238E27FC236}">
                  <a16:creationId xmlns:a16="http://schemas.microsoft.com/office/drawing/2014/main" id="{5B2D3B89-E1F5-40D8-AEC0-8E7B2E67AE9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414899" y="458514"/>
              <a:ext cx="127608" cy="150965"/>
            </a:xfrm>
            <a:custGeom>
              <a:avLst/>
              <a:gdLst>
                <a:gd name="T0" fmla="*/ 13 w 39"/>
                <a:gd name="T1" fmla="*/ 6 h 50"/>
                <a:gd name="T2" fmla="*/ 0 w 39"/>
                <a:gd name="T3" fmla="*/ 23 h 50"/>
                <a:gd name="T4" fmla="*/ 13 w 39"/>
                <a:gd name="T5" fmla="*/ 6 h 50"/>
              </a:gdLst>
              <a:ahLst/>
              <a:cxnLst>
                <a:cxn ang="0">
                  <a:pos x="T0" y="T1"/>
                </a:cxn>
                <a:cxn ang="0">
                  <a:pos x="T2" y="T3"/>
                </a:cxn>
                <a:cxn ang="0">
                  <a:pos x="T4" y="T5"/>
                </a:cxn>
              </a:cxnLst>
              <a:rect l="0" t="0" r="r" b="b"/>
              <a:pathLst>
                <a:path w="39" h="50">
                  <a:moveTo>
                    <a:pt x="13" y="6"/>
                  </a:moveTo>
                  <a:cubicBezTo>
                    <a:pt x="39" y="10"/>
                    <a:pt x="16" y="50"/>
                    <a:pt x="0" y="23"/>
                  </a:cubicBezTo>
                  <a:cubicBezTo>
                    <a:pt x="1" y="0"/>
                    <a:pt x="5" y="14"/>
                    <a:pt x="13"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136">
              <a:extLst>
                <a:ext uri="{FF2B5EF4-FFF2-40B4-BE49-F238E27FC236}">
                  <a16:creationId xmlns:a16="http://schemas.microsoft.com/office/drawing/2014/main" id="{DBB111D7-2067-4503-A6F9-647407E1819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642418" y="1263253"/>
              <a:ext cx="127608" cy="69362"/>
            </a:xfrm>
            <a:custGeom>
              <a:avLst/>
              <a:gdLst>
                <a:gd name="T0" fmla="*/ 21 w 39"/>
                <a:gd name="T1" fmla="*/ 0 h 23"/>
                <a:gd name="T2" fmla="*/ 22 w 39"/>
                <a:gd name="T3" fmla="*/ 23 h 23"/>
                <a:gd name="T4" fmla="*/ 21 w 39"/>
                <a:gd name="T5" fmla="*/ 0 h 23"/>
              </a:gdLst>
              <a:ahLst/>
              <a:cxnLst>
                <a:cxn ang="0">
                  <a:pos x="T0" y="T1"/>
                </a:cxn>
                <a:cxn ang="0">
                  <a:pos x="T2" y="T3"/>
                </a:cxn>
                <a:cxn ang="0">
                  <a:pos x="T4" y="T5"/>
                </a:cxn>
              </a:cxnLst>
              <a:rect l="0" t="0" r="r" b="b"/>
              <a:pathLst>
                <a:path w="39" h="23">
                  <a:moveTo>
                    <a:pt x="21" y="0"/>
                  </a:moveTo>
                  <a:cubicBezTo>
                    <a:pt x="37" y="0"/>
                    <a:pt x="39" y="22"/>
                    <a:pt x="22" y="23"/>
                  </a:cubicBezTo>
                  <a:cubicBezTo>
                    <a:pt x="7" y="22"/>
                    <a:pt x="0" y="5"/>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137">
              <a:extLst>
                <a:ext uri="{FF2B5EF4-FFF2-40B4-BE49-F238E27FC236}">
                  <a16:creationId xmlns:a16="http://schemas.microsoft.com/office/drawing/2014/main" id="{20B3ED41-DE4C-4CE7-A8DE-B4ED03137D5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657923" y="1656413"/>
              <a:ext cx="127608" cy="93843"/>
            </a:xfrm>
            <a:custGeom>
              <a:avLst/>
              <a:gdLst>
                <a:gd name="T0" fmla="*/ 23 w 39"/>
                <a:gd name="T1" fmla="*/ 0 h 31"/>
                <a:gd name="T2" fmla="*/ 17 w 39"/>
                <a:gd name="T3" fmla="*/ 26 h 31"/>
                <a:gd name="T4" fmla="*/ 23 w 39"/>
                <a:gd name="T5" fmla="*/ 0 h 31"/>
              </a:gdLst>
              <a:ahLst/>
              <a:cxnLst>
                <a:cxn ang="0">
                  <a:pos x="T0" y="T1"/>
                </a:cxn>
                <a:cxn ang="0">
                  <a:pos x="T2" y="T3"/>
                </a:cxn>
                <a:cxn ang="0">
                  <a:pos x="T4" y="T5"/>
                </a:cxn>
              </a:cxnLst>
              <a:rect l="0" t="0" r="r" b="b"/>
              <a:pathLst>
                <a:path w="39" h="31">
                  <a:moveTo>
                    <a:pt x="23" y="0"/>
                  </a:moveTo>
                  <a:cubicBezTo>
                    <a:pt x="39" y="3"/>
                    <a:pt x="39" y="31"/>
                    <a:pt x="17" y="26"/>
                  </a:cubicBezTo>
                  <a:cubicBezTo>
                    <a:pt x="0" y="6"/>
                    <a:pt x="15" y="5"/>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139">
              <a:extLst>
                <a:ext uri="{FF2B5EF4-FFF2-40B4-BE49-F238E27FC236}">
                  <a16:creationId xmlns:a16="http://schemas.microsoft.com/office/drawing/2014/main" id="{F4EE6DAD-6518-47B6-A04F-484A1626769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661863" y="321142"/>
              <a:ext cx="131153" cy="87315"/>
            </a:xfrm>
            <a:custGeom>
              <a:avLst/>
              <a:gdLst>
                <a:gd name="T0" fmla="*/ 24 w 40"/>
                <a:gd name="T1" fmla="*/ 0 h 29"/>
                <a:gd name="T2" fmla="*/ 19 w 40"/>
                <a:gd name="T3" fmla="*/ 26 h 29"/>
                <a:gd name="T4" fmla="*/ 24 w 40"/>
                <a:gd name="T5" fmla="*/ 0 h 29"/>
              </a:gdLst>
              <a:ahLst/>
              <a:cxnLst>
                <a:cxn ang="0">
                  <a:pos x="T0" y="T1"/>
                </a:cxn>
                <a:cxn ang="0">
                  <a:pos x="T2" y="T3"/>
                </a:cxn>
                <a:cxn ang="0">
                  <a:pos x="T4" y="T5"/>
                </a:cxn>
              </a:cxnLst>
              <a:rect l="0" t="0" r="r" b="b"/>
              <a:pathLst>
                <a:path w="40" h="29">
                  <a:moveTo>
                    <a:pt x="24" y="0"/>
                  </a:moveTo>
                  <a:cubicBezTo>
                    <a:pt x="40" y="2"/>
                    <a:pt x="34" y="29"/>
                    <a:pt x="19" y="26"/>
                  </a:cubicBezTo>
                  <a:cubicBezTo>
                    <a:pt x="0" y="19"/>
                    <a:pt x="4" y="2"/>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143">
              <a:extLst>
                <a:ext uri="{FF2B5EF4-FFF2-40B4-BE49-F238E27FC236}">
                  <a16:creationId xmlns:a16="http://schemas.microsoft.com/office/drawing/2014/main" id="{B6867974-B4C0-48AA-A205-B435998B74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672041" y="1015660"/>
              <a:ext cx="121406" cy="78339"/>
            </a:xfrm>
            <a:custGeom>
              <a:avLst/>
              <a:gdLst>
                <a:gd name="T0" fmla="*/ 21 w 37"/>
                <a:gd name="T1" fmla="*/ 0 h 26"/>
                <a:gd name="T2" fmla="*/ 22 w 37"/>
                <a:gd name="T3" fmla="*/ 26 h 26"/>
                <a:gd name="T4" fmla="*/ 21 w 37"/>
                <a:gd name="T5" fmla="*/ 0 h 26"/>
              </a:gdLst>
              <a:ahLst/>
              <a:cxnLst>
                <a:cxn ang="0">
                  <a:pos x="T0" y="T1"/>
                </a:cxn>
                <a:cxn ang="0">
                  <a:pos x="T2" y="T3"/>
                </a:cxn>
                <a:cxn ang="0">
                  <a:pos x="T4" y="T5"/>
                </a:cxn>
              </a:cxnLst>
              <a:rect l="0" t="0" r="r" b="b"/>
              <a:pathLst>
                <a:path w="37" h="26">
                  <a:moveTo>
                    <a:pt x="21" y="0"/>
                  </a:moveTo>
                  <a:cubicBezTo>
                    <a:pt x="32" y="2"/>
                    <a:pt x="37" y="23"/>
                    <a:pt x="22" y="26"/>
                  </a:cubicBezTo>
                  <a:cubicBezTo>
                    <a:pt x="3" y="26"/>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144">
              <a:extLst>
                <a:ext uri="{FF2B5EF4-FFF2-40B4-BE49-F238E27FC236}">
                  <a16:creationId xmlns:a16="http://schemas.microsoft.com/office/drawing/2014/main" id="{21F27A0E-A6C1-4AFE-8CBA-28E4FE70BC1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688371" y="790064"/>
              <a:ext cx="141786" cy="90579"/>
            </a:xfrm>
            <a:custGeom>
              <a:avLst/>
              <a:gdLst>
                <a:gd name="T0" fmla="*/ 28 w 43"/>
                <a:gd name="T1" fmla="*/ 2 h 30"/>
                <a:gd name="T2" fmla="*/ 41 w 43"/>
                <a:gd name="T3" fmla="*/ 20 h 30"/>
                <a:gd name="T4" fmla="*/ 28 w 43"/>
                <a:gd name="T5" fmla="*/ 2 h 30"/>
              </a:gdLst>
              <a:ahLst/>
              <a:cxnLst>
                <a:cxn ang="0">
                  <a:pos x="T0" y="T1"/>
                </a:cxn>
                <a:cxn ang="0">
                  <a:pos x="T2" y="T3"/>
                </a:cxn>
                <a:cxn ang="0">
                  <a:pos x="T4" y="T5"/>
                </a:cxn>
              </a:cxnLst>
              <a:rect l="0" t="0" r="r" b="b"/>
              <a:pathLst>
                <a:path w="43" h="30">
                  <a:moveTo>
                    <a:pt x="28" y="2"/>
                  </a:moveTo>
                  <a:cubicBezTo>
                    <a:pt x="36" y="0"/>
                    <a:pt x="43" y="12"/>
                    <a:pt x="41" y="20"/>
                  </a:cubicBezTo>
                  <a:cubicBezTo>
                    <a:pt x="24" y="30"/>
                    <a:pt x="0" y="14"/>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145">
              <a:extLst>
                <a:ext uri="{FF2B5EF4-FFF2-40B4-BE49-F238E27FC236}">
                  <a16:creationId xmlns:a16="http://schemas.microsoft.com/office/drawing/2014/main" id="{AAA114B9-98D7-4840-8602-457F0741B7A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692441" y="602066"/>
              <a:ext cx="121406" cy="66913"/>
            </a:xfrm>
            <a:custGeom>
              <a:avLst/>
              <a:gdLst>
                <a:gd name="T0" fmla="*/ 19 w 37"/>
                <a:gd name="T1" fmla="*/ 0 h 22"/>
                <a:gd name="T2" fmla="*/ 19 w 37"/>
                <a:gd name="T3" fmla="*/ 22 h 22"/>
                <a:gd name="T4" fmla="*/ 19 w 37"/>
                <a:gd name="T5" fmla="*/ 0 h 22"/>
              </a:gdLst>
              <a:ahLst/>
              <a:cxnLst>
                <a:cxn ang="0">
                  <a:pos x="T0" y="T1"/>
                </a:cxn>
                <a:cxn ang="0">
                  <a:pos x="T2" y="T3"/>
                </a:cxn>
                <a:cxn ang="0">
                  <a:pos x="T4" y="T5"/>
                </a:cxn>
              </a:cxnLst>
              <a:rect l="0" t="0" r="r" b="b"/>
              <a:pathLst>
                <a:path w="37" h="22">
                  <a:moveTo>
                    <a:pt x="19" y="0"/>
                  </a:moveTo>
                  <a:cubicBezTo>
                    <a:pt x="35" y="1"/>
                    <a:pt x="37" y="22"/>
                    <a:pt x="19" y="22"/>
                  </a:cubicBezTo>
                  <a:cubicBezTo>
                    <a:pt x="6" y="18"/>
                    <a:pt x="0" y="4"/>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8">
              <a:extLst>
                <a:ext uri="{FF2B5EF4-FFF2-40B4-BE49-F238E27FC236}">
                  <a16:creationId xmlns:a16="http://schemas.microsoft.com/office/drawing/2014/main" id="{4E9E63DF-694C-4693-8D8B-0275BB744DB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656151" y="131093"/>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6" name="Freeform 113">
            <a:extLst>
              <a:ext uri="{FF2B5EF4-FFF2-40B4-BE49-F238E27FC236}">
                <a16:creationId xmlns:a16="http://schemas.microsoft.com/office/drawing/2014/main" id="{B1A3BF1A-EF96-468A-B04F-AFDF6621DE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16200000">
            <a:off x="10429612" y="2010881"/>
            <a:ext cx="9748" cy="8977"/>
          </a:xfrm>
          <a:custGeom>
            <a:avLst/>
            <a:gdLst>
              <a:gd name="T0" fmla="*/ 1 w 3"/>
              <a:gd name="T1" fmla="*/ 0 h 3"/>
              <a:gd name="T2" fmla="*/ 3 w 3"/>
              <a:gd name="T3" fmla="*/ 1 h 3"/>
              <a:gd name="T4" fmla="*/ 1 w 3"/>
              <a:gd name="T5" fmla="*/ 0 h 3"/>
            </a:gdLst>
            <a:ahLst/>
            <a:cxnLst>
              <a:cxn ang="0">
                <a:pos x="T0" y="T1"/>
              </a:cxn>
              <a:cxn ang="0">
                <a:pos x="T2" y="T3"/>
              </a:cxn>
              <a:cxn ang="0">
                <a:pos x="T4" y="T5"/>
              </a:cxn>
            </a:cxnLst>
            <a:rect l="0" t="0" r="r" b="b"/>
            <a:pathLst>
              <a:path w="3" h="3">
                <a:moveTo>
                  <a:pt x="1" y="0"/>
                </a:moveTo>
                <a:cubicBezTo>
                  <a:pt x="1" y="0"/>
                  <a:pt x="2" y="1"/>
                  <a:pt x="3" y="1"/>
                </a:cubicBezTo>
                <a:cubicBezTo>
                  <a:pt x="2" y="3"/>
                  <a:pt x="0" y="1"/>
                  <a:pt x="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Content Placeholder 3">
            <a:extLst>
              <a:ext uri="{FF2B5EF4-FFF2-40B4-BE49-F238E27FC236}">
                <a16:creationId xmlns:a16="http://schemas.microsoft.com/office/drawing/2014/main" id="{E1D53E23-757A-41FC-916A-B55C4F3AE569}"/>
              </a:ext>
            </a:extLst>
          </p:cNvPr>
          <p:cNvSpPr>
            <a:spLocks noGrp="1"/>
          </p:cNvSpPr>
          <p:nvPr>
            <p:ph idx="1"/>
          </p:nvPr>
        </p:nvSpPr>
        <p:spPr>
          <a:xfrm>
            <a:off x="1086357" y="2342775"/>
            <a:ext cx="5009643" cy="3197413"/>
          </a:xfrm>
        </p:spPr>
        <p:txBody>
          <a:bodyPr>
            <a:normAutofit/>
          </a:bodyPr>
          <a:lstStyle/>
          <a:p>
            <a:pPr>
              <a:lnSpc>
                <a:spcPct val="140000"/>
              </a:lnSpc>
            </a:pPr>
            <a:r>
              <a:rPr lang="en-GB" sz="1500" dirty="0"/>
              <a:t>Wide and abundant range of items from Roman Britain:</a:t>
            </a:r>
          </a:p>
          <a:p>
            <a:pPr marL="514350" indent="-285750">
              <a:lnSpc>
                <a:spcPct val="140000"/>
              </a:lnSpc>
            </a:pPr>
            <a:r>
              <a:rPr lang="en-GB" sz="1700" dirty="0"/>
              <a:t>Jewellery in various materials such as gold, silver, precious stones, glass gemstones, amber and jet.</a:t>
            </a:r>
          </a:p>
          <a:p>
            <a:pPr marL="514350" indent="-285750">
              <a:lnSpc>
                <a:spcPct val="140000"/>
              </a:lnSpc>
            </a:pPr>
            <a:r>
              <a:rPr lang="en-GB" sz="1700" dirty="0"/>
              <a:t>Hairpins, made from bone or ivory</a:t>
            </a:r>
          </a:p>
          <a:p>
            <a:pPr marL="514350" indent="-285750">
              <a:lnSpc>
                <a:spcPct val="140000"/>
              </a:lnSpc>
            </a:pPr>
            <a:r>
              <a:rPr lang="en-GB" sz="1700" dirty="0"/>
              <a:t>Brooches, made from metal, usually bronze.</a:t>
            </a:r>
          </a:p>
        </p:txBody>
      </p:sp>
      <p:grpSp>
        <p:nvGrpSpPr>
          <p:cNvPr id="58" name="Group 57">
            <a:extLst>
              <a:ext uri="{FF2B5EF4-FFF2-40B4-BE49-F238E27FC236}">
                <a16:creationId xmlns:a16="http://schemas.microsoft.com/office/drawing/2014/main" id="{AC1582F5-FF93-46BF-A92F-D4490D6538C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372524" y="5987703"/>
            <a:ext cx="1274531" cy="932361"/>
            <a:chOff x="10372524" y="5987703"/>
            <a:chExt cx="1274531" cy="932361"/>
          </a:xfrm>
        </p:grpSpPr>
        <p:sp>
          <p:nvSpPr>
            <p:cNvPr id="59" name="Freeform 82">
              <a:extLst>
                <a:ext uri="{FF2B5EF4-FFF2-40B4-BE49-F238E27FC236}">
                  <a16:creationId xmlns:a16="http://schemas.microsoft.com/office/drawing/2014/main" id="{EDA30C63-7387-41DF-A6B0-5E3B1AF60C2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94161" y="6018941"/>
              <a:ext cx="128495" cy="69362"/>
            </a:xfrm>
            <a:custGeom>
              <a:avLst/>
              <a:gdLst>
                <a:gd name="T0" fmla="*/ 16 w 39"/>
                <a:gd name="T1" fmla="*/ 0 h 23"/>
                <a:gd name="T2" fmla="*/ 10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8"/>
                    <a:pt x="31" y="18"/>
                    <a:pt x="10" y="23"/>
                  </a:cubicBezTo>
                  <a:cubicBezTo>
                    <a:pt x="0" y="16"/>
                    <a:pt x="4"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70">
              <a:extLst>
                <a:ext uri="{FF2B5EF4-FFF2-40B4-BE49-F238E27FC236}">
                  <a16:creationId xmlns:a16="http://schemas.microsoft.com/office/drawing/2014/main" id="{0F9349DE-8C14-4D6E-B1C2-4750F704C02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43533" y="6280908"/>
              <a:ext cx="131153" cy="75890"/>
            </a:xfrm>
            <a:custGeom>
              <a:avLst/>
              <a:gdLst>
                <a:gd name="T0" fmla="*/ 18 w 40"/>
                <a:gd name="T1" fmla="*/ 0 h 25"/>
                <a:gd name="T2" fmla="*/ 7 w 40"/>
                <a:gd name="T3" fmla="*/ 21 h 25"/>
                <a:gd name="T4" fmla="*/ 18 w 40"/>
                <a:gd name="T5" fmla="*/ 0 h 25"/>
              </a:gdLst>
              <a:ahLst/>
              <a:cxnLst>
                <a:cxn ang="0">
                  <a:pos x="T0" y="T1"/>
                </a:cxn>
                <a:cxn ang="0">
                  <a:pos x="T2" y="T3"/>
                </a:cxn>
                <a:cxn ang="0">
                  <a:pos x="T4" y="T5"/>
                </a:cxn>
              </a:cxnLst>
              <a:rect l="0" t="0" r="r" b="b"/>
              <a:pathLst>
                <a:path w="40" h="25">
                  <a:moveTo>
                    <a:pt x="18" y="0"/>
                  </a:moveTo>
                  <a:cubicBezTo>
                    <a:pt x="40" y="9"/>
                    <a:pt x="26" y="25"/>
                    <a:pt x="7" y="21"/>
                  </a:cubicBezTo>
                  <a:cubicBezTo>
                    <a:pt x="0" y="11"/>
                    <a:pt x="5" y="0"/>
                    <a:pt x="1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85">
              <a:extLst>
                <a:ext uri="{FF2B5EF4-FFF2-40B4-BE49-F238E27FC236}">
                  <a16:creationId xmlns:a16="http://schemas.microsoft.com/office/drawing/2014/main" id="{0093B34B-1559-4D7A-90CF-114125FD620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20975" y="6503581"/>
              <a:ext cx="127608" cy="97107"/>
            </a:xfrm>
            <a:custGeom>
              <a:avLst/>
              <a:gdLst>
                <a:gd name="T0" fmla="*/ 21 w 39"/>
                <a:gd name="T1" fmla="*/ 0 h 32"/>
                <a:gd name="T2" fmla="*/ 13 w 39"/>
                <a:gd name="T3" fmla="*/ 20 h 32"/>
                <a:gd name="T4" fmla="*/ 21 w 39"/>
                <a:gd name="T5" fmla="*/ 0 h 32"/>
              </a:gdLst>
              <a:ahLst/>
              <a:cxnLst>
                <a:cxn ang="0">
                  <a:pos x="T0" y="T1"/>
                </a:cxn>
                <a:cxn ang="0">
                  <a:pos x="T2" y="T3"/>
                </a:cxn>
                <a:cxn ang="0">
                  <a:pos x="T4" y="T5"/>
                </a:cxn>
              </a:cxnLst>
              <a:rect l="0" t="0" r="r" b="b"/>
              <a:pathLst>
                <a:path w="39" h="32">
                  <a:moveTo>
                    <a:pt x="21" y="0"/>
                  </a:moveTo>
                  <a:cubicBezTo>
                    <a:pt x="39" y="2"/>
                    <a:pt x="32" y="32"/>
                    <a:pt x="13" y="20"/>
                  </a:cubicBezTo>
                  <a:cubicBezTo>
                    <a:pt x="3" y="23"/>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87">
              <a:extLst>
                <a:ext uri="{FF2B5EF4-FFF2-40B4-BE49-F238E27FC236}">
                  <a16:creationId xmlns:a16="http://schemas.microsoft.com/office/drawing/2014/main" id="{F32E37EB-F93F-4ACA-8EC5-83130850147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22215" y="6733978"/>
              <a:ext cx="134697" cy="90579"/>
            </a:xfrm>
            <a:custGeom>
              <a:avLst/>
              <a:gdLst>
                <a:gd name="T0" fmla="*/ 27 w 41"/>
                <a:gd name="T1" fmla="*/ 0 h 30"/>
                <a:gd name="T2" fmla="*/ 41 w 41"/>
                <a:gd name="T3" fmla="*/ 19 h 30"/>
                <a:gd name="T4" fmla="*/ 27 w 41"/>
                <a:gd name="T5" fmla="*/ 0 h 30"/>
              </a:gdLst>
              <a:ahLst/>
              <a:cxnLst>
                <a:cxn ang="0">
                  <a:pos x="T0" y="T1"/>
                </a:cxn>
                <a:cxn ang="0">
                  <a:pos x="T2" y="T3"/>
                </a:cxn>
                <a:cxn ang="0">
                  <a:pos x="T4" y="T5"/>
                </a:cxn>
              </a:cxnLst>
              <a:rect l="0" t="0" r="r" b="b"/>
              <a:pathLst>
                <a:path w="41" h="30">
                  <a:moveTo>
                    <a:pt x="27" y="0"/>
                  </a:moveTo>
                  <a:cubicBezTo>
                    <a:pt x="35" y="0"/>
                    <a:pt x="40" y="11"/>
                    <a:pt x="41" y="19"/>
                  </a:cubicBezTo>
                  <a:cubicBezTo>
                    <a:pt x="21" y="30"/>
                    <a:pt x="0" y="10"/>
                    <a:pt x="27"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94">
              <a:extLst>
                <a:ext uri="{FF2B5EF4-FFF2-40B4-BE49-F238E27FC236}">
                  <a16:creationId xmlns:a16="http://schemas.microsoft.com/office/drawing/2014/main" id="{6486B439-14A8-40F4-BD01-2647D4752F0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06680" y="6716732"/>
              <a:ext cx="138242" cy="102819"/>
            </a:xfrm>
            <a:custGeom>
              <a:avLst/>
              <a:gdLst>
                <a:gd name="T0" fmla="*/ 29 w 42"/>
                <a:gd name="T1" fmla="*/ 1 h 34"/>
                <a:gd name="T2" fmla="*/ 40 w 42"/>
                <a:gd name="T3" fmla="*/ 20 h 34"/>
                <a:gd name="T4" fmla="*/ 29 w 42"/>
                <a:gd name="T5" fmla="*/ 1 h 34"/>
              </a:gdLst>
              <a:ahLst/>
              <a:cxnLst>
                <a:cxn ang="0">
                  <a:pos x="T0" y="T1"/>
                </a:cxn>
                <a:cxn ang="0">
                  <a:pos x="T2" y="T3"/>
                </a:cxn>
                <a:cxn ang="0">
                  <a:pos x="T4" y="T5"/>
                </a:cxn>
              </a:cxnLst>
              <a:rect l="0" t="0" r="r" b="b"/>
              <a:pathLst>
                <a:path w="42" h="34">
                  <a:moveTo>
                    <a:pt x="29" y="1"/>
                  </a:moveTo>
                  <a:cubicBezTo>
                    <a:pt x="38" y="0"/>
                    <a:pt x="42" y="12"/>
                    <a:pt x="40" y="20"/>
                  </a:cubicBezTo>
                  <a:cubicBezTo>
                    <a:pt x="22" y="34"/>
                    <a:pt x="0" y="9"/>
                    <a:pt x="2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118">
              <a:extLst>
                <a:ext uri="{FF2B5EF4-FFF2-40B4-BE49-F238E27FC236}">
                  <a16:creationId xmlns:a16="http://schemas.microsoft.com/office/drawing/2014/main" id="{3EA0483A-6030-445C-9A9E-FC8847FD441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03570" y="6600503"/>
              <a:ext cx="131153" cy="96290"/>
            </a:xfrm>
            <a:custGeom>
              <a:avLst/>
              <a:gdLst>
                <a:gd name="T0" fmla="*/ 22 w 40"/>
                <a:gd name="T1" fmla="*/ 0 h 32"/>
                <a:gd name="T2" fmla="*/ 16 w 40"/>
                <a:gd name="T3" fmla="*/ 25 h 32"/>
                <a:gd name="T4" fmla="*/ 22 w 40"/>
                <a:gd name="T5" fmla="*/ 0 h 32"/>
              </a:gdLst>
              <a:ahLst/>
              <a:cxnLst>
                <a:cxn ang="0">
                  <a:pos x="T0" y="T1"/>
                </a:cxn>
                <a:cxn ang="0">
                  <a:pos x="T2" y="T3"/>
                </a:cxn>
                <a:cxn ang="0">
                  <a:pos x="T4" y="T5"/>
                </a:cxn>
              </a:cxnLst>
              <a:rect l="0" t="0" r="r" b="b"/>
              <a:pathLst>
                <a:path w="40" h="32">
                  <a:moveTo>
                    <a:pt x="22" y="0"/>
                  </a:moveTo>
                  <a:cubicBezTo>
                    <a:pt x="40" y="3"/>
                    <a:pt x="40" y="32"/>
                    <a:pt x="16" y="25"/>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119">
              <a:extLst>
                <a:ext uri="{FF2B5EF4-FFF2-40B4-BE49-F238E27FC236}">
                  <a16:creationId xmlns:a16="http://schemas.microsoft.com/office/drawing/2014/main" id="{54E9F49B-F300-4A14-B0F3-36A75B17134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89260" y="6415578"/>
              <a:ext cx="127608" cy="150965"/>
            </a:xfrm>
            <a:custGeom>
              <a:avLst/>
              <a:gdLst>
                <a:gd name="T0" fmla="*/ 13 w 39"/>
                <a:gd name="T1" fmla="*/ 6 h 50"/>
                <a:gd name="T2" fmla="*/ 0 w 39"/>
                <a:gd name="T3" fmla="*/ 23 h 50"/>
                <a:gd name="T4" fmla="*/ 13 w 39"/>
                <a:gd name="T5" fmla="*/ 6 h 50"/>
              </a:gdLst>
              <a:ahLst/>
              <a:cxnLst>
                <a:cxn ang="0">
                  <a:pos x="T0" y="T1"/>
                </a:cxn>
                <a:cxn ang="0">
                  <a:pos x="T2" y="T3"/>
                </a:cxn>
                <a:cxn ang="0">
                  <a:pos x="T4" y="T5"/>
                </a:cxn>
              </a:cxnLst>
              <a:rect l="0" t="0" r="r" b="b"/>
              <a:pathLst>
                <a:path w="39" h="50">
                  <a:moveTo>
                    <a:pt x="13" y="6"/>
                  </a:moveTo>
                  <a:cubicBezTo>
                    <a:pt x="39" y="10"/>
                    <a:pt x="16" y="50"/>
                    <a:pt x="0" y="23"/>
                  </a:cubicBezTo>
                  <a:cubicBezTo>
                    <a:pt x="1" y="0"/>
                    <a:pt x="5" y="14"/>
                    <a:pt x="13"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139">
              <a:extLst>
                <a:ext uri="{FF2B5EF4-FFF2-40B4-BE49-F238E27FC236}">
                  <a16:creationId xmlns:a16="http://schemas.microsoft.com/office/drawing/2014/main" id="{293DA61B-9566-467E-A357-E86CD8E7E23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04088" y="6551279"/>
              <a:ext cx="131153" cy="87315"/>
            </a:xfrm>
            <a:custGeom>
              <a:avLst/>
              <a:gdLst>
                <a:gd name="T0" fmla="*/ 24 w 40"/>
                <a:gd name="T1" fmla="*/ 0 h 29"/>
                <a:gd name="T2" fmla="*/ 19 w 40"/>
                <a:gd name="T3" fmla="*/ 26 h 29"/>
                <a:gd name="T4" fmla="*/ 24 w 40"/>
                <a:gd name="T5" fmla="*/ 0 h 29"/>
              </a:gdLst>
              <a:ahLst/>
              <a:cxnLst>
                <a:cxn ang="0">
                  <a:pos x="T0" y="T1"/>
                </a:cxn>
                <a:cxn ang="0">
                  <a:pos x="T2" y="T3"/>
                </a:cxn>
                <a:cxn ang="0">
                  <a:pos x="T4" y="T5"/>
                </a:cxn>
              </a:cxnLst>
              <a:rect l="0" t="0" r="r" b="b"/>
              <a:pathLst>
                <a:path w="40" h="29">
                  <a:moveTo>
                    <a:pt x="24" y="0"/>
                  </a:moveTo>
                  <a:cubicBezTo>
                    <a:pt x="40" y="2"/>
                    <a:pt x="34" y="29"/>
                    <a:pt x="19" y="26"/>
                  </a:cubicBezTo>
                  <a:cubicBezTo>
                    <a:pt x="0" y="19"/>
                    <a:pt x="4" y="2"/>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144">
              <a:extLst>
                <a:ext uri="{FF2B5EF4-FFF2-40B4-BE49-F238E27FC236}">
                  <a16:creationId xmlns:a16="http://schemas.microsoft.com/office/drawing/2014/main" id="{A1A7223C-6F2C-487D-A45A-6EBBD051A5A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641775" y="6182738"/>
              <a:ext cx="141786" cy="90579"/>
            </a:xfrm>
            <a:custGeom>
              <a:avLst/>
              <a:gdLst>
                <a:gd name="T0" fmla="*/ 28 w 43"/>
                <a:gd name="T1" fmla="*/ 2 h 30"/>
                <a:gd name="T2" fmla="*/ 41 w 43"/>
                <a:gd name="T3" fmla="*/ 20 h 30"/>
                <a:gd name="T4" fmla="*/ 28 w 43"/>
                <a:gd name="T5" fmla="*/ 2 h 30"/>
              </a:gdLst>
              <a:ahLst/>
              <a:cxnLst>
                <a:cxn ang="0">
                  <a:pos x="T0" y="T1"/>
                </a:cxn>
                <a:cxn ang="0">
                  <a:pos x="T2" y="T3"/>
                </a:cxn>
                <a:cxn ang="0">
                  <a:pos x="T4" y="T5"/>
                </a:cxn>
              </a:cxnLst>
              <a:rect l="0" t="0" r="r" b="b"/>
              <a:pathLst>
                <a:path w="43" h="30">
                  <a:moveTo>
                    <a:pt x="28" y="2"/>
                  </a:moveTo>
                  <a:cubicBezTo>
                    <a:pt x="36" y="0"/>
                    <a:pt x="43" y="12"/>
                    <a:pt x="41" y="20"/>
                  </a:cubicBezTo>
                  <a:cubicBezTo>
                    <a:pt x="24" y="30"/>
                    <a:pt x="0" y="14"/>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145">
              <a:extLst>
                <a:ext uri="{FF2B5EF4-FFF2-40B4-BE49-F238E27FC236}">
                  <a16:creationId xmlns:a16="http://schemas.microsoft.com/office/drawing/2014/main" id="{DC4DE17D-AC51-4C89-AC1A-016A928A100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883257" y="6290757"/>
              <a:ext cx="121406" cy="66913"/>
            </a:xfrm>
            <a:custGeom>
              <a:avLst/>
              <a:gdLst>
                <a:gd name="T0" fmla="*/ 19 w 37"/>
                <a:gd name="T1" fmla="*/ 0 h 22"/>
                <a:gd name="T2" fmla="*/ 19 w 37"/>
                <a:gd name="T3" fmla="*/ 22 h 22"/>
                <a:gd name="T4" fmla="*/ 19 w 37"/>
                <a:gd name="T5" fmla="*/ 0 h 22"/>
              </a:gdLst>
              <a:ahLst/>
              <a:cxnLst>
                <a:cxn ang="0">
                  <a:pos x="T0" y="T1"/>
                </a:cxn>
                <a:cxn ang="0">
                  <a:pos x="T2" y="T3"/>
                </a:cxn>
                <a:cxn ang="0">
                  <a:pos x="T4" y="T5"/>
                </a:cxn>
              </a:cxnLst>
              <a:rect l="0" t="0" r="r" b="b"/>
              <a:pathLst>
                <a:path w="37" h="22">
                  <a:moveTo>
                    <a:pt x="19" y="0"/>
                  </a:moveTo>
                  <a:cubicBezTo>
                    <a:pt x="35" y="1"/>
                    <a:pt x="37" y="22"/>
                    <a:pt x="19" y="22"/>
                  </a:cubicBezTo>
                  <a:cubicBezTo>
                    <a:pt x="6" y="18"/>
                    <a:pt x="0" y="4"/>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8">
              <a:extLst>
                <a:ext uri="{FF2B5EF4-FFF2-40B4-BE49-F238E27FC236}">
                  <a16:creationId xmlns:a16="http://schemas.microsoft.com/office/drawing/2014/main" id="{95D0E198-D3C3-4790-881E-4DF6C9D7FDF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09800" y="6752465"/>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51">
              <a:extLst>
                <a:ext uri="{FF2B5EF4-FFF2-40B4-BE49-F238E27FC236}">
                  <a16:creationId xmlns:a16="http://schemas.microsoft.com/office/drawing/2014/main" id="{E9952623-7C81-47CA-85D8-C872DE84E40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1219682" y="6196029"/>
              <a:ext cx="115202" cy="90579"/>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78">
              <a:extLst>
                <a:ext uri="{FF2B5EF4-FFF2-40B4-BE49-F238E27FC236}">
                  <a16:creationId xmlns:a16="http://schemas.microsoft.com/office/drawing/2014/main" id="{F90AA42C-D724-4AD8-81F3-CDFC4206356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353319" y="6028606"/>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84">
              <a:extLst>
                <a:ext uri="{FF2B5EF4-FFF2-40B4-BE49-F238E27FC236}">
                  <a16:creationId xmlns:a16="http://schemas.microsoft.com/office/drawing/2014/main" id="{CAB3A278-E8E7-4070-B30A-31B5DE9805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1487085" y="6029984"/>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86">
              <a:extLst>
                <a:ext uri="{FF2B5EF4-FFF2-40B4-BE49-F238E27FC236}">
                  <a16:creationId xmlns:a16="http://schemas.microsoft.com/office/drawing/2014/main" id="{910FC82B-A4C1-428C-A576-79B5F6D1892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918273" y="6040831"/>
              <a:ext cx="131153" cy="112612"/>
            </a:xfrm>
            <a:custGeom>
              <a:avLst/>
              <a:gdLst>
                <a:gd name="T0" fmla="*/ 22 w 40"/>
                <a:gd name="T1" fmla="*/ 1 h 37"/>
                <a:gd name="T2" fmla="*/ 15 w 40"/>
                <a:gd name="T3" fmla="*/ 23 h 37"/>
                <a:gd name="T4" fmla="*/ 22 w 40"/>
                <a:gd name="T5" fmla="*/ 1 h 37"/>
              </a:gdLst>
              <a:ahLst/>
              <a:cxnLst>
                <a:cxn ang="0">
                  <a:pos x="T0" y="T1"/>
                </a:cxn>
                <a:cxn ang="0">
                  <a:pos x="T2" y="T3"/>
                </a:cxn>
                <a:cxn ang="0">
                  <a:pos x="T4" y="T5"/>
                </a:cxn>
              </a:cxnLst>
              <a:rect l="0" t="0" r="r" b="b"/>
              <a:pathLst>
                <a:path w="40" h="37">
                  <a:moveTo>
                    <a:pt x="22" y="1"/>
                  </a:moveTo>
                  <a:cubicBezTo>
                    <a:pt x="40" y="3"/>
                    <a:pt x="33" y="37"/>
                    <a:pt x="15" y="23"/>
                  </a:cubicBezTo>
                  <a:cubicBezTo>
                    <a:pt x="0" y="20"/>
                    <a:pt x="7" y="0"/>
                    <a:pt x="22"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106">
              <a:extLst>
                <a:ext uri="{FF2B5EF4-FFF2-40B4-BE49-F238E27FC236}">
                  <a16:creationId xmlns:a16="http://schemas.microsoft.com/office/drawing/2014/main" id="{B9CB6255-5C91-4496-B0AE-529737BC535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353729" y="6281410"/>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10">
              <a:extLst>
                <a:ext uri="{FF2B5EF4-FFF2-40B4-BE49-F238E27FC236}">
                  <a16:creationId xmlns:a16="http://schemas.microsoft.com/office/drawing/2014/main" id="{A58DBA3F-B3E2-4AD9-A93C-FDF997582E3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383094" y="6512109"/>
              <a:ext cx="127608" cy="114243"/>
            </a:xfrm>
            <a:custGeom>
              <a:avLst/>
              <a:gdLst>
                <a:gd name="T0" fmla="*/ 21 w 39"/>
                <a:gd name="T1" fmla="*/ 1 h 38"/>
                <a:gd name="T2" fmla="*/ 39 w 39"/>
                <a:gd name="T3" fmla="*/ 18 h 38"/>
                <a:gd name="T4" fmla="*/ 21 w 39"/>
                <a:gd name="T5" fmla="*/ 1 h 38"/>
              </a:gdLst>
              <a:ahLst/>
              <a:cxnLst>
                <a:cxn ang="0">
                  <a:pos x="T0" y="T1"/>
                </a:cxn>
                <a:cxn ang="0">
                  <a:pos x="T2" y="T3"/>
                </a:cxn>
                <a:cxn ang="0">
                  <a:pos x="T4" y="T5"/>
                </a:cxn>
              </a:cxnLst>
              <a:rect l="0" t="0" r="r" b="b"/>
              <a:pathLst>
                <a:path w="39" h="38">
                  <a:moveTo>
                    <a:pt x="21" y="1"/>
                  </a:moveTo>
                  <a:cubicBezTo>
                    <a:pt x="35" y="0"/>
                    <a:pt x="38" y="8"/>
                    <a:pt x="39" y="18"/>
                  </a:cubicBezTo>
                  <a:cubicBezTo>
                    <a:pt x="25" y="38"/>
                    <a:pt x="0" y="13"/>
                    <a:pt x="2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23">
              <a:extLst>
                <a:ext uri="{FF2B5EF4-FFF2-40B4-BE49-F238E27FC236}">
                  <a16:creationId xmlns:a16="http://schemas.microsoft.com/office/drawing/2014/main" id="{AE100164-158F-422B-8A80-DFF4E0E06E3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611803" y="6599947"/>
              <a:ext cx="140901" cy="93843"/>
            </a:xfrm>
            <a:custGeom>
              <a:avLst/>
              <a:gdLst>
                <a:gd name="T0" fmla="*/ 26 w 43"/>
                <a:gd name="T1" fmla="*/ 3 h 31"/>
                <a:gd name="T2" fmla="*/ 40 w 43"/>
                <a:gd name="T3" fmla="*/ 23 h 31"/>
                <a:gd name="T4" fmla="*/ 26 w 43"/>
                <a:gd name="T5" fmla="*/ 3 h 31"/>
              </a:gdLst>
              <a:ahLst/>
              <a:cxnLst>
                <a:cxn ang="0">
                  <a:pos x="T0" y="T1"/>
                </a:cxn>
                <a:cxn ang="0">
                  <a:pos x="T2" y="T3"/>
                </a:cxn>
                <a:cxn ang="0">
                  <a:pos x="T4" y="T5"/>
                </a:cxn>
              </a:cxnLst>
              <a:rect l="0" t="0" r="r" b="b"/>
              <a:pathLst>
                <a:path w="43" h="31">
                  <a:moveTo>
                    <a:pt x="26" y="3"/>
                  </a:moveTo>
                  <a:cubicBezTo>
                    <a:pt x="35" y="0"/>
                    <a:pt x="43" y="17"/>
                    <a:pt x="40" y="23"/>
                  </a:cubicBezTo>
                  <a:cubicBezTo>
                    <a:pt x="20" y="31"/>
                    <a:pt x="0" y="15"/>
                    <a:pt x="26"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30">
              <a:extLst>
                <a:ext uri="{FF2B5EF4-FFF2-40B4-BE49-F238E27FC236}">
                  <a16:creationId xmlns:a16="http://schemas.microsoft.com/office/drawing/2014/main" id="{1A0EF69A-22C3-4FF9-B6DD-55C6DAC3BBF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598032" y="6383097"/>
              <a:ext cx="157737" cy="81603"/>
            </a:xfrm>
            <a:custGeom>
              <a:avLst/>
              <a:gdLst>
                <a:gd name="T0" fmla="*/ 31 w 48"/>
                <a:gd name="T1" fmla="*/ 0 h 27"/>
                <a:gd name="T2" fmla="*/ 18 w 48"/>
                <a:gd name="T3" fmla="*/ 24 h 27"/>
                <a:gd name="T4" fmla="*/ 31 w 48"/>
                <a:gd name="T5" fmla="*/ 0 h 27"/>
              </a:gdLst>
              <a:ahLst/>
              <a:cxnLst>
                <a:cxn ang="0">
                  <a:pos x="T0" y="T1"/>
                </a:cxn>
                <a:cxn ang="0">
                  <a:pos x="T2" y="T3"/>
                </a:cxn>
                <a:cxn ang="0">
                  <a:pos x="T4" y="T5"/>
                </a:cxn>
              </a:cxnLst>
              <a:rect l="0" t="0" r="r" b="b"/>
              <a:pathLst>
                <a:path w="48" h="27">
                  <a:moveTo>
                    <a:pt x="31" y="0"/>
                  </a:moveTo>
                  <a:cubicBezTo>
                    <a:pt x="48" y="10"/>
                    <a:pt x="32" y="27"/>
                    <a:pt x="18" y="24"/>
                  </a:cubicBezTo>
                  <a:cubicBezTo>
                    <a:pt x="0" y="14"/>
                    <a:pt x="18" y="0"/>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41">
              <a:extLst>
                <a:ext uri="{FF2B5EF4-FFF2-40B4-BE49-F238E27FC236}">
                  <a16:creationId xmlns:a16="http://schemas.microsoft.com/office/drawing/2014/main" id="{3963C700-CFE8-4ED2-8E1E-1139AC305DC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656888" y="6756491"/>
              <a:ext cx="163941" cy="163205"/>
            </a:xfrm>
            <a:custGeom>
              <a:avLst/>
              <a:gdLst>
                <a:gd name="T0" fmla="*/ 37 w 50"/>
                <a:gd name="T1" fmla="*/ 3 h 54"/>
                <a:gd name="T2" fmla="*/ 42 w 50"/>
                <a:gd name="T3" fmla="*/ 17 h 54"/>
                <a:gd name="T4" fmla="*/ 37 w 50"/>
                <a:gd name="T5" fmla="*/ 3 h 54"/>
              </a:gdLst>
              <a:ahLst/>
              <a:cxnLst>
                <a:cxn ang="0">
                  <a:pos x="T0" y="T1"/>
                </a:cxn>
                <a:cxn ang="0">
                  <a:pos x="T2" y="T3"/>
                </a:cxn>
                <a:cxn ang="0">
                  <a:pos x="T4" y="T5"/>
                </a:cxn>
              </a:cxnLst>
              <a:rect l="0" t="0" r="r" b="b"/>
              <a:pathLst>
                <a:path w="50" h="54">
                  <a:moveTo>
                    <a:pt x="37" y="3"/>
                  </a:moveTo>
                  <a:cubicBezTo>
                    <a:pt x="50" y="3"/>
                    <a:pt x="36" y="13"/>
                    <a:pt x="42" y="17"/>
                  </a:cubicBezTo>
                  <a:cubicBezTo>
                    <a:pt x="35" y="54"/>
                    <a:pt x="0" y="0"/>
                    <a:pt x="37"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99">
              <a:extLst>
                <a:ext uri="{FF2B5EF4-FFF2-40B4-BE49-F238E27FC236}">
                  <a16:creationId xmlns:a16="http://schemas.microsoft.com/office/drawing/2014/main" id="{86FC694B-4A70-4160-A64D-DA282DE95B7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619290" y="6036794"/>
              <a:ext cx="219770" cy="121588"/>
            </a:xfrm>
            <a:custGeom>
              <a:avLst/>
              <a:gdLst>
                <a:gd name="T0" fmla="*/ 36 w 67"/>
                <a:gd name="T1" fmla="*/ 0 h 40"/>
                <a:gd name="T2" fmla="*/ 44 w 67"/>
                <a:gd name="T3" fmla="*/ 2 h 40"/>
                <a:gd name="T4" fmla="*/ 31 w 67"/>
                <a:gd name="T5" fmla="*/ 2 h 40"/>
                <a:gd name="T6" fmla="*/ 36 w 67"/>
                <a:gd name="T7" fmla="*/ 0 h 40"/>
              </a:gdLst>
              <a:ahLst/>
              <a:cxnLst>
                <a:cxn ang="0">
                  <a:pos x="T0" y="T1"/>
                </a:cxn>
                <a:cxn ang="0">
                  <a:pos x="T2" y="T3"/>
                </a:cxn>
                <a:cxn ang="0">
                  <a:pos x="T4" y="T5"/>
                </a:cxn>
                <a:cxn ang="0">
                  <a:pos x="T6" y="T7"/>
                </a:cxn>
              </a:cxnLst>
              <a:rect l="0" t="0" r="r" b="b"/>
              <a:pathLst>
                <a:path w="67" h="40">
                  <a:moveTo>
                    <a:pt x="36" y="0"/>
                  </a:moveTo>
                  <a:cubicBezTo>
                    <a:pt x="39" y="3"/>
                    <a:pt x="41" y="0"/>
                    <a:pt x="44" y="2"/>
                  </a:cubicBezTo>
                  <a:cubicBezTo>
                    <a:pt x="67" y="40"/>
                    <a:pt x="0" y="25"/>
                    <a:pt x="31" y="2"/>
                  </a:cubicBezTo>
                  <a:cubicBezTo>
                    <a:pt x="24" y="11"/>
                    <a:pt x="31" y="5"/>
                    <a:pt x="3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8">
              <a:extLst>
                <a:ext uri="{FF2B5EF4-FFF2-40B4-BE49-F238E27FC236}">
                  <a16:creationId xmlns:a16="http://schemas.microsoft.com/office/drawing/2014/main" id="{2A55A10A-49CA-42B6-84C9-8A1A1596D78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10368502" y="6759290"/>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grpSp>
      <p:pic>
        <p:nvPicPr>
          <p:cNvPr id="5" name="Picture 4">
            <a:extLst>
              <a:ext uri="{FF2B5EF4-FFF2-40B4-BE49-F238E27FC236}">
                <a16:creationId xmlns:a16="http://schemas.microsoft.com/office/drawing/2014/main" id="{621270C0-1579-4D65-8CA1-6EDDA415DA3A}"/>
              </a:ext>
            </a:extLst>
          </p:cNvPr>
          <p:cNvPicPr>
            <a:picLocks noChangeAspect="1"/>
          </p:cNvPicPr>
          <p:nvPr/>
        </p:nvPicPr>
        <p:blipFill rotWithShape="1">
          <a:blip r:embed="rId2"/>
          <a:srcRect t="3663" r="1" b="1"/>
          <a:stretch/>
        </p:blipFill>
        <p:spPr>
          <a:xfrm>
            <a:off x="6586071" y="1879643"/>
            <a:ext cx="5613519" cy="4109986"/>
          </a:xfrm>
          <a:prstGeom prst="rect">
            <a:avLst/>
          </a:prstGeom>
        </p:spPr>
      </p:pic>
      <p:sp>
        <p:nvSpPr>
          <p:cNvPr id="81" name="TextBox 80">
            <a:extLst>
              <a:ext uri="{FF2B5EF4-FFF2-40B4-BE49-F238E27FC236}">
                <a16:creationId xmlns:a16="http://schemas.microsoft.com/office/drawing/2014/main" id="{CEF4EA3B-D305-4CD0-8172-3586E8E31992}"/>
              </a:ext>
            </a:extLst>
          </p:cNvPr>
          <p:cNvSpPr txBox="1"/>
          <p:nvPr/>
        </p:nvSpPr>
        <p:spPr>
          <a:xfrm>
            <a:off x="6523768" y="6039413"/>
            <a:ext cx="3432250" cy="461665"/>
          </a:xfrm>
          <a:prstGeom prst="rect">
            <a:avLst/>
          </a:prstGeom>
          <a:noFill/>
        </p:spPr>
        <p:txBody>
          <a:bodyPr wrap="square" rtlCol="0">
            <a:spAutoFit/>
          </a:bodyPr>
          <a:lstStyle/>
          <a:p>
            <a:r>
              <a:rPr lang="en-GB" sz="1200" i="1" dirty="0"/>
              <a:t>Romano-British Trumpet Brooch, Lunt Roman Fort Museum.</a:t>
            </a:r>
          </a:p>
        </p:txBody>
      </p:sp>
    </p:spTree>
    <p:extLst>
      <p:ext uri="{BB962C8B-B14F-4D97-AF65-F5344CB8AC3E}">
        <p14:creationId xmlns:p14="http://schemas.microsoft.com/office/powerpoint/2010/main" val="5890593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9" name="Rectangle 198">
            <a:extLst>
              <a:ext uri="{FF2B5EF4-FFF2-40B4-BE49-F238E27FC236}">
                <a16:creationId xmlns:a16="http://schemas.microsoft.com/office/drawing/2014/main" id="{95697D25-3D98-4690-9E3D-C65732E5D8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EC49047-1D27-46BD-80AA-114E2BAAC3D6}"/>
              </a:ext>
            </a:extLst>
          </p:cNvPr>
          <p:cNvSpPr>
            <a:spLocks noGrp="1"/>
          </p:cNvSpPr>
          <p:nvPr>
            <p:ph type="title"/>
          </p:nvPr>
        </p:nvSpPr>
        <p:spPr>
          <a:xfrm>
            <a:off x="1073811" y="635109"/>
            <a:ext cx="10492667" cy="1065321"/>
          </a:xfrm>
        </p:spPr>
        <p:txBody>
          <a:bodyPr>
            <a:normAutofit/>
          </a:bodyPr>
          <a:lstStyle/>
          <a:p>
            <a:r>
              <a:rPr lang="en-GB" dirty="0">
                <a:latin typeface="Calibri" panose="020F0502020204030204" pitchFamily="34" charset="0"/>
                <a:cs typeface="Calibri" panose="020F0502020204030204" pitchFamily="34" charset="0"/>
              </a:rPr>
              <a:t>Jet pendant</a:t>
            </a:r>
          </a:p>
        </p:txBody>
      </p:sp>
      <p:sp>
        <p:nvSpPr>
          <p:cNvPr id="201" name="Rectangle 200">
            <a:extLst>
              <a:ext uri="{FF2B5EF4-FFF2-40B4-BE49-F238E27FC236}">
                <a16:creationId xmlns:a16="http://schemas.microsoft.com/office/drawing/2014/main" id="{401FD7FC-C76E-45D6-95A9-D630E1820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866900"/>
            <a:ext cx="12192000" cy="49911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a:extLst>
              <a:ext uri="{FF2B5EF4-FFF2-40B4-BE49-F238E27FC236}">
                <a16:creationId xmlns:a16="http://schemas.microsoft.com/office/drawing/2014/main" id="{0D3A7AFF-E43E-4D03-9528-9CB91CF9E5B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134" t="21149" r="5597" b="22815"/>
          <a:stretch/>
        </p:blipFill>
        <p:spPr bwMode="auto">
          <a:xfrm>
            <a:off x="263436" y="2029953"/>
            <a:ext cx="5028538" cy="4366410"/>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a:extLst>
              <a:ext uri="{FF2B5EF4-FFF2-40B4-BE49-F238E27FC236}">
                <a16:creationId xmlns:a16="http://schemas.microsoft.com/office/drawing/2014/main" id="{E1D53E23-757A-41FC-916A-B55C4F3AE569}"/>
              </a:ext>
            </a:extLst>
          </p:cNvPr>
          <p:cNvSpPr>
            <a:spLocks noGrp="1"/>
          </p:cNvSpPr>
          <p:nvPr>
            <p:ph idx="1"/>
          </p:nvPr>
        </p:nvSpPr>
        <p:spPr>
          <a:xfrm>
            <a:off x="5917376" y="2669334"/>
            <a:ext cx="5722140" cy="3314531"/>
          </a:xfrm>
        </p:spPr>
        <p:txBody>
          <a:bodyPr>
            <a:normAutofit/>
          </a:bodyPr>
          <a:lstStyle/>
          <a:p>
            <a:r>
              <a:rPr lang="en-GB" dirty="0"/>
              <a:t>Oval jet pendant, with two cupids.</a:t>
            </a:r>
          </a:p>
          <a:p>
            <a:r>
              <a:rPr lang="en-GB" dirty="0"/>
              <a:t>Worn suspended on cord, leather or ribbon.</a:t>
            </a:r>
          </a:p>
          <a:p>
            <a:pPr>
              <a:lnSpc>
                <a:spcPct val="100000"/>
              </a:lnSpc>
            </a:pPr>
            <a:r>
              <a:rPr lang="en-GB" dirty="0"/>
              <a:t>British workmanship dated to 2</a:t>
            </a:r>
            <a:r>
              <a:rPr lang="en-GB" baseline="30000" dirty="0"/>
              <a:t>nd</a:t>
            </a:r>
            <a:r>
              <a:rPr lang="en-GB" dirty="0"/>
              <a:t> to 4</a:t>
            </a:r>
            <a:r>
              <a:rPr lang="en-GB" baseline="30000" dirty="0"/>
              <a:t>th</a:t>
            </a:r>
            <a:r>
              <a:rPr lang="en-GB" dirty="0"/>
              <a:t> centuries AD.</a:t>
            </a:r>
          </a:p>
          <a:p>
            <a:r>
              <a:rPr lang="en-GB" dirty="0"/>
              <a:t>Jet production in Roman Britain.</a:t>
            </a:r>
          </a:p>
        </p:txBody>
      </p:sp>
      <p:grpSp>
        <p:nvGrpSpPr>
          <p:cNvPr id="203" name="Group 202">
            <a:extLst>
              <a:ext uri="{FF2B5EF4-FFF2-40B4-BE49-F238E27FC236}">
                <a16:creationId xmlns:a16="http://schemas.microsoft.com/office/drawing/2014/main" id="{6A85DAAA-4828-42AD-A20E-A69A6FAE057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4227" y="5957752"/>
            <a:ext cx="12157773" cy="494218"/>
            <a:chOff x="18956" y="5952517"/>
            <a:chExt cx="12157773" cy="494218"/>
          </a:xfrm>
          <a:solidFill>
            <a:schemeClr val="bg1"/>
          </a:solidFill>
        </p:grpSpPr>
        <p:sp>
          <p:nvSpPr>
            <p:cNvPr id="204" name="Freeform 10">
              <a:extLst>
                <a:ext uri="{FF2B5EF4-FFF2-40B4-BE49-F238E27FC236}">
                  <a16:creationId xmlns:a16="http://schemas.microsoft.com/office/drawing/2014/main" id="{86125428-75F9-4763-8991-C4DB8FE9889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637219" y="6356157"/>
              <a:ext cx="138242" cy="88130"/>
            </a:xfrm>
            <a:custGeom>
              <a:avLst/>
              <a:gdLst>
                <a:gd name="T0" fmla="*/ 22 w 42"/>
                <a:gd name="T1" fmla="*/ 0 h 29"/>
                <a:gd name="T2" fmla="*/ 14 w 42"/>
                <a:gd name="T3" fmla="*/ 25 h 29"/>
                <a:gd name="T4" fmla="*/ 22 w 42"/>
                <a:gd name="T5" fmla="*/ 0 h 29"/>
              </a:gdLst>
              <a:ahLst/>
              <a:cxnLst>
                <a:cxn ang="0">
                  <a:pos x="T0" y="T1"/>
                </a:cxn>
                <a:cxn ang="0">
                  <a:pos x="T2" y="T3"/>
                </a:cxn>
                <a:cxn ang="0">
                  <a:pos x="T4" y="T5"/>
                </a:cxn>
              </a:cxnLst>
              <a:rect l="0" t="0" r="r" b="b"/>
              <a:pathLst>
                <a:path w="42" h="29">
                  <a:moveTo>
                    <a:pt x="22" y="0"/>
                  </a:moveTo>
                  <a:cubicBezTo>
                    <a:pt x="42" y="7"/>
                    <a:pt x="28" y="29"/>
                    <a:pt x="14" y="25"/>
                  </a:cubicBezTo>
                  <a:cubicBezTo>
                    <a:pt x="0" y="18"/>
                    <a:pt x="8" y="1"/>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05" name="Freeform 15">
              <a:extLst>
                <a:ext uri="{FF2B5EF4-FFF2-40B4-BE49-F238E27FC236}">
                  <a16:creationId xmlns:a16="http://schemas.microsoft.com/office/drawing/2014/main" id="{9E1AD4BA-5029-4887-8216-F6DBBD1847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139192" y="6359421"/>
              <a:ext cx="121406" cy="72626"/>
            </a:xfrm>
            <a:custGeom>
              <a:avLst/>
              <a:gdLst>
                <a:gd name="T0" fmla="*/ 16 w 37"/>
                <a:gd name="T1" fmla="*/ 0 h 24"/>
                <a:gd name="T2" fmla="*/ 11 w 37"/>
                <a:gd name="T3" fmla="*/ 24 h 24"/>
                <a:gd name="T4" fmla="*/ 16 w 37"/>
                <a:gd name="T5" fmla="*/ 0 h 24"/>
              </a:gdLst>
              <a:ahLst/>
              <a:cxnLst>
                <a:cxn ang="0">
                  <a:pos x="T0" y="T1"/>
                </a:cxn>
                <a:cxn ang="0">
                  <a:pos x="T2" y="T3"/>
                </a:cxn>
                <a:cxn ang="0">
                  <a:pos x="T4" y="T5"/>
                </a:cxn>
              </a:cxnLst>
              <a:rect l="0" t="0" r="r" b="b"/>
              <a:pathLst>
                <a:path w="37" h="24">
                  <a:moveTo>
                    <a:pt x="16" y="0"/>
                  </a:moveTo>
                  <a:cubicBezTo>
                    <a:pt x="37" y="6"/>
                    <a:pt x="30" y="20"/>
                    <a:pt x="11" y="24"/>
                  </a:cubicBezTo>
                  <a:cubicBezTo>
                    <a:pt x="0" y="17"/>
                    <a:pt x="5" y="3"/>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06" name="Freeform 18">
              <a:extLst>
                <a:ext uri="{FF2B5EF4-FFF2-40B4-BE49-F238E27FC236}">
                  <a16:creationId xmlns:a16="http://schemas.microsoft.com/office/drawing/2014/main" id="{D298128E-C3E3-4CCC-BB18-D6B2181818D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384660" y="6368396"/>
              <a:ext cx="138242" cy="78339"/>
            </a:xfrm>
            <a:custGeom>
              <a:avLst/>
              <a:gdLst>
                <a:gd name="T0" fmla="*/ 6 w 42"/>
                <a:gd name="T1" fmla="*/ 6 h 26"/>
                <a:gd name="T2" fmla="*/ 21 w 42"/>
                <a:gd name="T3" fmla="*/ 26 h 26"/>
                <a:gd name="T4" fmla="*/ 6 w 42"/>
                <a:gd name="T5" fmla="*/ 6 h 26"/>
              </a:gdLst>
              <a:ahLst/>
              <a:cxnLst>
                <a:cxn ang="0">
                  <a:pos x="T0" y="T1"/>
                </a:cxn>
                <a:cxn ang="0">
                  <a:pos x="T2" y="T3"/>
                </a:cxn>
                <a:cxn ang="0">
                  <a:pos x="T4" y="T5"/>
                </a:cxn>
              </a:cxnLst>
              <a:rect l="0" t="0" r="r" b="b"/>
              <a:pathLst>
                <a:path w="42" h="26">
                  <a:moveTo>
                    <a:pt x="6" y="6"/>
                  </a:moveTo>
                  <a:cubicBezTo>
                    <a:pt x="25" y="0"/>
                    <a:pt x="42" y="17"/>
                    <a:pt x="21" y="26"/>
                  </a:cubicBezTo>
                  <a:cubicBezTo>
                    <a:pt x="9" y="26"/>
                    <a:pt x="0" y="16"/>
                    <a:pt x="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07" name="Freeform 22">
              <a:extLst>
                <a:ext uri="{FF2B5EF4-FFF2-40B4-BE49-F238E27FC236}">
                  <a16:creationId xmlns:a16="http://schemas.microsoft.com/office/drawing/2014/main" id="{956527CE-4CB1-4E46-88D3-E6EA2D5AAF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653573" y="6308012"/>
              <a:ext cx="150648" cy="99554"/>
            </a:xfrm>
            <a:custGeom>
              <a:avLst/>
              <a:gdLst>
                <a:gd name="T0" fmla="*/ 26 w 46"/>
                <a:gd name="T1" fmla="*/ 0 h 33"/>
                <a:gd name="T2" fmla="*/ 38 w 46"/>
                <a:gd name="T3" fmla="*/ 22 h 33"/>
                <a:gd name="T4" fmla="*/ 26 w 46"/>
                <a:gd name="T5" fmla="*/ 0 h 33"/>
              </a:gdLst>
              <a:ahLst/>
              <a:cxnLst>
                <a:cxn ang="0">
                  <a:pos x="T0" y="T1"/>
                </a:cxn>
                <a:cxn ang="0">
                  <a:pos x="T2" y="T3"/>
                </a:cxn>
                <a:cxn ang="0">
                  <a:pos x="T4" y="T5"/>
                </a:cxn>
              </a:cxnLst>
              <a:rect l="0" t="0" r="r" b="b"/>
              <a:pathLst>
                <a:path w="46" h="33">
                  <a:moveTo>
                    <a:pt x="26" y="0"/>
                  </a:moveTo>
                  <a:cubicBezTo>
                    <a:pt x="29" y="0"/>
                    <a:pt x="46" y="16"/>
                    <a:pt x="38" y="22"/>
                  </a:cubicBezTo>
                  <a:cubicBezTo>
                    <a:pt x="16" y="33"/>
                    <a:pt x="0" y="5"/>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08" name="Freeform 8">
              <a:extLst>
                <a:ext uri="{FF2B5EF4-FFF2-40B4-BE49-F238E27FC236}">
                  <a16:creationId xmlns:a16="http://schemas.microsoft.com/office/drawing/2014/main" id="{2F104828-FA58-4B02-A34E-13A1A0432E1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8956" y="5956599"/>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09" name="Freeform 19">
              <a:extLst>
                <a:ext uri="{FF2B5EF4-FFF2-40B4-BE49-F238E27FC236}">
                  <a16:creationId xmlns:a16="http://schemas.microsoft.com/office/drawing/2014/main" id="{C98AF37C-592A-4D0D-BF25-AD71B60E6B1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709370" y="6291575"/>
              <a:ext cx="124951" cy="69362"/>
            </a:xfrm>
            <a:custGeom>
              <a:avLst/>
              <a:gdLst>
                <a:gd name="T0" fmla="*/ 16 w 38"/>
                <a:gd name="T1" fmla="*/ 0 h 23"/>
                <a:gd name="T2" fmla="*/ 10 w 38"/>
                <a:gd name="T3" fmla="*/ 23 h 23"/>
                <a:gd name="T4" fmla="*/ 16 w 38"/>
                <a:gd name="T5" fmla="*/ 0 h 23"/>
              </a:gdLst>
              <a:ahLst/>
              <a:cxnLst>
                <a:cxn ang="0">
                  <a:pos x="T0" y="T1"/>
                </a:cxn>
                <a:cxn ang="0">
                  <a:pos x="T2" y="T3"/>
                </a:cxn>
                <a:cxn ang="0">
                  <a:pos x="T4" y="T5"/>
                </a:cxn>
              </a:cxnLst>
              <a:rect l="0" t="0" r="r" b="b"/>
              <a:pathLst>
                <a:path w="38" h="23">
                  <a:moveTo>
                    <a:pt x="16" y="0"/>
                  </a:moveTo>
                  <a:cubicBezTo>
                    <a:pt x="38" y="8"/>
                    <a:pt x="31" y="18"/>
                    <a:pt x="10" y="23"/>
                  </a:cubicBezTo>
                  <a:cubicBezTo>
                    <a:pt x="0" y="16"/>
                    <a:pt x="4" y="3"/>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0" name="Freeform 20">
              <a:extLst>
                <a:ext uri="{FF2B5EF4-FFF2-40B4-BE49-F238E27FC236}">
                  <a16:creationId xmlns:a16="http://schemas.microsoft.com/office/drawing/2014/main" id="{621CF2DF-4BAB-47CB-AAF4-6135062AF81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452381" y="6295774"/>
              <a:ext cx="128495" cy="78339"/>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1" name="Freeform 23">
              <a:extLst>
                <a:ext uri="{FF2B5EF4-FFF2-40B4-BE49-F238E27FC236}">
                  <a16:creationId xmlns:a16="http://schemas.microsoft.com/office/drawing/2014/main" id="{C93B96AD-0A31-4B64-8B0D-EC289A7A77A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883090" y="6322699"/>
              <a:ext cx="134697" cy="81603"/>
            </a:xfrm>
            <a:custGeom>
              <a:avLst/>
              <a:gdLst>
                <a:gd name="T0" fmla="*/ 19 w 41"/>
                <a:gd name="T1" fmla="*/ 0 h 27"/>
                <a:gd name="T2" fmla="*/ 8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10"/>
                    <a:pt x="28" y="27"/>
                    <a:pt x="8" y="20"/>
                  </a:cubicBezTo>
                  <a:cubicBezTo>
                    <a:pt x="0" y="8"/>
                    <a:pt x="7" y="2"/>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2" name="Freeform 26">
              <a:extLst>
                <a:ext uri="{FF2B5EF4-FFF2-40B4-BE49-F238E27FC236}">
                  <a16:creationId xmlns:a16="http://schemas.microsoft.com/office/drawing/2014/main" id="{CA95A85E-F6C9-4D5B-9AC2-41D24817190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404559" y="6308010"/>
              <a:ext cx="127608" cy="78339"/>
            </a:xfrm>
            <a:custGeom>
              <a:avLst/>
              <a:gdLst>
                <a:gd name="T0" fmla="*/ 24 w 39"/>
                <a:gd name="T1" fmla="*/ 0 h 26"/>
                <a:gd name="T2" fmla="*/ 20 w 39"/>
                <a:gd name="T3" fmla="*/ 25 h 26"/>
                <a:gd name="T4" fmla="*/ 24 w 39"/>
                <a:gd name="T5" fmla="*/ 0 h 26"/>
              </a:gdLst>
              <a:ahLst/>
              <a:cxnLst>
                <a:cxn ang="0">
                  <a:pos x="T0" y="T1"/>
                </a:cxn>
                <a:cxn ang="0">
                  <a:pos x="T2" y="T3"/>
                </a:cxn>
                <a:cxn ang="0">
                  <a:pos x="T4" y="T5"/>
                </a:cxn>
              </a:cxnLst>
              <a:rect l="0" t="0" r="r" b="b"/>
              <a:pathLst>
                <a:path w="39" h="26">
                  <a:moveTo>
                    <a:pt x="24" y="0"/>
                  </a:moveTo>
                  <a:cubicBezTo>
                    <a:pt x="39" y="2"/>
                    <a:pt x="36" y="26"/>
                    <a:pt x="20" y="25"/>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3" name="Freeform 27">
              <a:extLst>
                <a:ext uri="{FF2B5EF4-FFF2-40B4-BE49-F238E27FC236}">
                  <a16:creationId xmlns:a16="http://schemas.microsoft.com/office/drawing/2014/main" id="{5107E4DA-C368-437F-913A-9CF3CB012D5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937280" y="6282192"/>
              <a:ext cx="131153" cy="93843"/>
            </a:xfrm>
            <a:custGeom>
              <a:avLst/>
              <a:gdLst>
                <a:gd name="T0" fmla="*/ 22 w 40"/>
                <a:gd name="T1" fmla="*/ 0 h 31"/>
                <a:gd name="T2" fmla="*/ 16 w 40"/>
                <a:gd name="T3" fmla="*/ 25 h 31"/>
                <a:gd name="T4" fmla="*/ 22 w 40"/>
                <a:gd name="T5" fmla="*/ 0 h 31"/>
              </a:gdLst>
              <a:ahLst/>
              <a:cxnLst>
                <a:cxn ang="0">
                  <a:pos x="T0" y="T1"/>
                </a:cxn>
                <a:cxn ang="0">
                  <a:pos x="T2" y="T3"/>
                </a:cxn>
                <a:cxn ang="0">
                  <a:pos x="T4" y="T5"/>
                </a:cxn>
              </a:cxnLst>
              <a:rect l="0" t="0" r="r" b="b"/>
              <a:pathLst>
                <a:path w="40" h="31">
                  <a:moveTo>
                    <a:pt x="22" y="0"/>
                  </a:moveTo>
                  <a:cubicBezTo>
                    <a:pt x="39" y="3"/>
                    <a:pt x="40" y="31"/>
                    <a:pt x="16" y="25"/>
                  </a:cubicBezTo>
                  <a:cubicBezTo>
                    <a:pt x="0" y="7"/>
                    <a:pt x="13" y="4"/>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4" name="Freeform 28">
              <a:extLst>
                <a:ext uri="{FF2B5EF4-FFF2-40B4-BE49-F238E27FC236}">
                  <a16:creationId xmlns:a16="http://schemas.microsoft.com/office/drawing/2014/main" id="{7631DFDA-A9E9-4E35-A064-EBA07780182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194538" y="6290059"/>
              <a:ext cx="127608" cy="69362"/>
            </a:xfrm>
            <a:custGeom>
              <a:avLst/>
              <a:gdLst>
                <a:gd name="T0" fmla="*/ 16 w 39"/>
                <a:gd name="T1" fmla="*/ 0 h 23"/>
                <a:gd name="T2" fmla="*/ 11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7"/>
                    <a:pt x="31" y="17"/>
                    <a:pt x="11" y="23"/>
                  </a:cubicBezTo>
                  <a:cubicBezTo>
                    <a:pt x="0" y="16"/>
                    <a:pt x="4" y="2"/>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5" name="Freeform 30">
              <a:extLst>
                <a:ext uri="{FF2B5EF4-FFF2-40B4-BE49-F238E27FC236}">
                  <a16:creationId xmlns:a16="http://schemas.microsoft.com/office/drawing/2014/main" id="{3A2C443F-B764-46C1-857F-F5A4DF30A44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742191" y="6338204"/>
              <a:ext cx="9748" cy="5712"/>
            </a:xfrm>
            <a:custGeom>
              <a:avLst/>
              <a:gdLst>
                <a:gd name="T0" fmla="*/ 1 w 3"/>
                <a:gd name="T1" fmla="*/ 0 h 2"/>
                <a:gd name="T2" fmla="*/ 2 w 3"/>
                <a:gd name="T3" fmla="*/ 2 h 2"/>
                <a:gd name="T4" fmla="*/ 1 w 3"/>
                <a:gd name="T5" fmla="*/ 0 h 2"/>
              </a:gdLst>
              <a:ahLst/>
              <a:cxnLst>
                <a:cxn ang="0">
                  <a:pos x="T0" y="T1"/>
                </a:cxn>
                <a:cxn ang="0">
                  <a:pos x="T2" y="T3"/>
                </a:cxn>
                <a:cxn ang="0">
                  <a:pos x="T4" y="T5"/>
                </a:cxn>
              </a:cxnLst>
              <a:rect l="0" t="0" r="r" b="b"/>
              <a:pathLst>
                <a:path w="3" h="2">
                  <a:moveTo>
                    <a:pt x="1" y="0"/>
                  </a:moveTo>
                  <a:cubicBezTo>
                    <a:pt x="2" y="1"/>
                    <a:pt x="3" y="2"/>
                    <a:pt x="2" y="2"/>
                  </a:cubicBezTo>
                  <a:cubicBezTo>
                    <a:pt x="1" y="2"/>
                    <a:pt x="0" y="1"/>
                    <a:pt x="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6" name="Freeform 43">
              <a:extLst>
                <a:ext uri="{FF2B5EF4-FFF2-40B4-BE49-F238E27FC236}">
                  <a16:creationId xmlns:a16="http://schemas.microsoft.com/office/drawing/2014/main" id="{B9FC3628-7B29-4D88-B5ED-ACAF87A9B4D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902106" y="6043523"/>
              <a:ext cx="143559" cy="75075"/>
            </a:xfrm>
            <a:custGeom>
              <a:avLst/>
              <a:gdLst>
                <a:gd name="T0" fmla="*/ 28 w 44"/>
                <a:gd name="T1" fmla="*/ 0 h 25"/>
                <a:gd name="T2" fmla="*/ 25 w 44"/>
                <a:gd name="T3" fmla="*/ 25 h 25"/>
                <a:gd name="T4" fmla="*/ 28 w 44"/>
                <a:gd name="T5" fmla="*/ 0 h 25"/>
              </a:gdLst>
              <a:ahLst/>
              <a:cxnLst>
                <a:cxn ang="0">
                  <a:pos x="T0" y="T1"/>
                </a:cxn>
                <a:cxn ang="0">
                  <a:pos x="T2" y="T3"/>
                </a:cxn>
                <a:cxn ang="0">
                  <a:pos x="T4" y="T5"/>
                </a:cxn>
              </a:cxnLst>
              <a:rect l="0" t="0" r="r" b="b"/>
              <a:pathLst>
                <a:path w="44" h="25">
                  <a:moveTo>
                    <a:pt x="28" y="0"/>
                  </a:moveTo>
                  <a:cubicBezTo>
                    <a:pt x="44" y="2"/>
                    <a:pt x="38" y="22"/>
                    <a:pt x="25" y="25"/>
                  </a:cubicBezTo>
                  <a:cubicBezTo>
                    <a:pt x="0" y="25"/>
                    <a:pt x="9" y="5"/>
                    <a:pt x="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7" name="Freeform 51">
              <a:extLst>
                <a:ext uri="{FF2B5EF4-FFF2-40B4-BE49-F238E27FC236}">
                  <a16:creationId xmlns:a16="http://schemas.microsoft.com/office/drawing/2014/main" id="{B65279C5-A429-464B-8FBE-424240585B7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710297" y="6035458"/>
              <a:ext cx="115202" cy="90579"/>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8" name="Freeform 52">
              <a:extLst>
                <a:ext uri="{FF2B5EF4-FFF2-40B4-BE49-F238E27FC236}">
                  <a16:creationId xmlns:a16="http://schemas.microsoft.com/office/drawing/2014/main" id="{5CB98B82-2322-4900-8F24-C8DC1D1F567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277444" y="6038724"/>
              <a:ext cx="118747" cy="81603"/>
            </a:xfrm>
            <a:custGeom>
              <a:avLst/>
              <a:gdLst>
                <a:gd name="T0" fmla="*/ 21 w 36"/>
                <a:gd name="T1" fmla="*/ 0 h 27"/>
                <a:gd name="T2" fmla="*/ 22 w 36"/>
                <a:gd name="T3" fmla="*/ 27 h 27"/>
                <a:gd name="T4" fmla="*/ 21 w 36"/>
                <a:gd name="T5" fmla="*/ 0 h 27"/>
              </a:gdLst>
              <a:ahLst/>
              <a:cxnLst>
                <a:cxn ang="0">
                  <a:pos x="T0" y="T1"/>
                </a:cxn>
                <a:cxn ang="0">
                  <a:pos x="T2" y="T3"/>
                </a:cxn>
                <a:cxn ang="0">
                  <a:pos x="T4" y="T5"/>
                </a:cxn>
              </a:cxnLst>
              <a:rect l="0" t="0" r="r" b="b"/>
              <a:pathLst>
                <a:path w="36" h="27">
                  <a:moveTo>
                    <a:pt x="21" y="0"/>
                  </a:moveTo>
                  <a:cubicBezTo>
                    <a:pt x="33" y="3"/>
                    <a:pt x="36" y="23"/>
                    <a:pt x="22" y="27"/>
                  </a:cubicBezTo>
                  <a:cubicBezTo>
                    <a:pt x="3" y="25"/>
                    <a:pt x="0" y="1"/>
                    <a:pt x="2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9" name="Freeform 53">
              <a:extLst>
                <a:ext uri="{FF2B5EF4-FFF2-40B4-BE49-F238E27FC236}">
                  <a16:creationId xmlns:a16="http://schemas.microsoft.com/office/drawing/2014/main" id="{B1A93CE9-77F5-4C0B-BA0F-4B3A32EE4DA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471034" y="6035460"/>
              <a:ext cx="127608" cy="79154"/>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0" name="Freeform 54">
              <a:extLst>
                <a:ext uri="{FF2B5EF4-FFF2-40B4-BE49-F238E27FC236}">
                  <a16:creationId xmlns:a16="http://schemas.microsoft.com/office/drawing/2014/main" id="{2EE13B5A-5B73-46E3-934F-61F0D824E48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094009" y="6011795"/>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1" name="Freeform 55">
              <a:extLst>
                <a:ext uri="{FF2B5EF4-FFF2-40B4-BE49-F238E27FC236}">
                  <a16:creationId xmlns:a16="http://schemas.microsoft.com/office/drawing/2014/main" id="{65A30821-4992-48D3-B4A0-913C045B4FC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264556" y="6041988"/>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2" name="Freeform 56">
              <a:extLst>
                <a:ext uri="{FF2B5EF4-FFF2-40B4-BE49-F238E27FC236}">
                  <a16:creationId xmlns:a16="http://schemas.microsoft.com/office/drawing/2014/main" id="{CF285E5E-EB87-467D-B538-925CAB8A817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392340" y="5985586"/>
              <a:ext cx="128495" cy="72626"/>
            </a:xfrm>
            <a:custGeom>
              <a:avLst/>
              <a:gdLst>
                <a:gd name="T0" fmla="*/ 21 w 39"/>
                <a:gd name="T1" fmla="*/ 0 h 24"/>
                <a:gd name="T2" fmla="*/ 22 w 39"/>
                <a:gd name="T3" fmla="*/ 24 h 24"/>
                <a:gd name="T4" fmla="*/ 21 w 39"/>
                <a:gd name="T5" fmla="*/ 0 h 24"/>
              </a:gdLst>
              <a:ahLst/>
              <a:cxnLst>
                <a:cxn ang="0">
                  <a:pos x="T0" y="T1"/>
                </a:cxn>
                <a:cxn ang="0">
                  <a:pos x="T2" y="T3"/>
                </a:cxn>
                <a:cxn ang="0">
                  <a:pos x="T4" y="T5"/>
                </a:cxn>
              </a:cxnLst>
              <a:rect l="0" t="0" r="r" b="b"/>
              <a:pathLst>
                <a:path w="39" h="24">
                  <a:moveTo>
                    <a:pt x="21" y="0"/>
                  </a:moveTo>
                  <a:cubicBezTo>
                    <a:pt x="37" y="0"/>
                    <a:pt x="39" y="23"/>
                    <a:pt x="22" y="24"/>
                  </a:cubicBezTo>
                  <a:cubicBezTo>
                    <a:pt x="7" y="22"/>
                    <a:pt x="0" y="5"/>
                    <a:pt x="2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3" name="Freeform 57">
              <a:extLst>
                <a:ext uri="{FF2B5EF4-FFF2-40B4-BE49-F238E27FC236}">
                  <a16:creationId xmlns:a16="http://schemas.microsoft.com/office/drawing/2014/main" id="{22F0F1DE-7C3C-40A4-B14B-B0FD67EC670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037697" y="6020771"/>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4" name="Freeform 59">
              <a:extLst>
                <a:ext uri="{FF2B5EF4-FFF2-40B4-BE49-F238E27FC236}">
                  <a16:creationId xmlns:a16="http://schemas.microsoft.com/office/drawing/2014/main" id="{DDF56D11-18A1-4D3F-862A-884643EC855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473186" y="6052072"/>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5" name="Freeform 60">
              <a:extLst>
                <a:ext uri="{FF2B5EF4-FFF2-40B4-BE49-F238E27FC236}">
                  <a16:creationId xmlns:a16="http://schemas.microsoft.com/office/drawing/2014/main" id="{E6BD0431-79C0-4578-9C4E-753DE0746EC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825017" y="6002818"/>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6" name="Freeform 61">
              <a:extLst>
                <a:ext uri="{FF2B5EF4-FFF2-40B4-BE49-F238E27FC236}">
                  <a16:creationId xmlns:a16="http://schemas.microsoft.com/office/drawing/2014/main" id="{A1B85F64-F9B0-48F1-9C28-10E600AAA1A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572460" y="5957121"/>
              <a:ext cx="137356" cy="99554"/>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5"/>
                    <a:pt x="16" y="0"/>
                    <a:pt x="2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7" name="Freeform 5">
              <a:extLst>
                <a:ext uri="{FF2B5EF4-FFF2-40B4-BE49-F238E27FC236}">
                  <a16:creationId xmlns:a16="http://schemas.microsoft.com/office/drawing/2014/main" id="{103E3F91-5963-48B3-BA45-F313552CB4F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908414" y="6286792"/>
              <a:ext cx="121406" cy="81603"/>
            </a:xfrm>
            <a:custGeom>
              <a:avLst/>
              <a:gdLst>
                <a:gd name="T0" fmla="*/ 20 w 37"/>
                <a:gd name="T1" fmla="*/ 1 h 27"/>
                <a:gd name="T2" fmla="*/ 22 w 37"/>
                <a:gd name="T3" fmla="*/ 27 h 27"/>
                <a:gd name="T4" fmla="*/ 20 w 37"/>
                <a:gd name="T5" fmla="*/ 1 h 27"/>
              </a:gdLst>
              <a:ahLst/>
              <a:cxnLst>
                <a:cxn ang="0">
                  <a:pos x="T0" y="T1"/>
                </a:cxn>
                <a:cxn ang="0">
                  <a:pos x="T2" y="T3"/>
                </a:cxn>
                <a:cxn ang="0">
                  <a:pos x="T4" y="T5"/>
                </a:cxn>
              </a:cxnLst>
              <a:rect l="0" t="0" r="r" b="b"/>
              <a:pathLst>
                <a:path w="37" h="27">
                  <a:moveTo>
                    <a:pt x="20" y="1"/>
                  </a:moveTo>
                  <a:cubicBezTo>
                    <a:pt x="31" y="1"/>
                    <a:pt x="37" y="24"/>
                    <a:pt x="22" y="27"/>
                  </a:cubicBezTo>
                  <a:cubicBezTo>
                    <a:pt x="2" y="27"/>
                    <a:pt x="0" y="0"/>
                    <a:pt x="2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8" name="Freeform 6">
              <a:extLst>
                <a:ext uri="{FF2B5EF4-FFF2-40B4-BE49-F238E27FC236}">
                  <a16:creationId xmlns:a16="http://schemas.microsoft.com/office/drawing/2014/main" id="{94FBFE70-FA74-4065-8632-647B4E651F9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634353" y="6266141"/>
              <a:ext cx="124063" cy="87315"/>
            </a:xfrm>
            <a:custGeom>
              <a:avLst/>
              <a:gdLst>
                <a:gd name="T0" fmla="*/ 12 w 38"/>
                <a:gd name="T1" fmla="*/ 3 h 29"/>
                <a:gd name="T2" fmla="*/ 15 w 38"/>
                <a:gd name="T3" fmla="*/ 29 h 29"/>
                <a:gd name="T4" fmla="*/ 12 w 38"/>
                <a:gd name="T5" fmla="*/ 3 h 29"/>
              </a:gdLst>
              <a:ahLst/>
              <a:cxnLst>
                <a:cxn ang="0">
                  <a:pos x="T0" y="T1"/>
                </a:cxn>
                <a:cxn ang="0">
                  <a:pos x="T2" y="T3"/>
                </a:cxn>
                <a:cxn ang="0">
                  <a:pos x="T4" y="T5"/>
                </a:cxn>
              </a:cxnLst>
              <a:rect l="0" t="0" r="r" b="b"/>
              <a:pathLst>
                <a:path w="38" h="29">
                  <a:moveTo>
                    <a:pt x="12" y="3"/>
                  </a:moveTo>
                  <a:cubicBezTo>
                    <a:pt x="34" y="0"/>
                    <a:pt x="38" y="26"/>
                    <a:pt x="15" y="29"/>
                  </a:cubicBezTo>
                  <a:cubicBezTo>
                    <a:pt x="4" y="23"/>
                    <a:pt x="0" y="9"/>
                    <a:pt x="12"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9" name="Freeform 7">
              <a:extLst>
                <a:ext uri="{FF2B5EF4-FFF2-40B4-BE49-F238E27FC236}">
                  <a16:creationId xmlns:a16="http://schemas.microsoft.com/office/drawing/2014/main" id="{15137EC8-5D22-45AF-8136-75A336C1A2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177783" y="6246129"/>
              <a:ext cx="138242"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0" name="Freeform 8">
              <a:extLst>
                <a:ext uri="{FF2B5EF4-FFF2-40B4-BE49-F238E27FC236}">
                  <a16:creationId xmlns:a16="http://schemas.microsoft.com/office/drawing/2014/main" id="{01585780-AC17-48DF-B491-DD8DEAD9B54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982245" y="6242949"/>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1" name="Freeform 9">
              <a:extLst>
                <a:ext uri="{FF2B5EF4-FFF2-40B4-BE49-F238E27FC236}">
                  <a16:creationId xmlns:a16="http://schemas.microsoft.com/office/drawing/2014/main" id="{39F55FA8-015C-409E-9701-83B93BE92D1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268040" y="6282192"/>
              <a:ext cx="121406" cy="88130"/>
            </a:xfrm>
            <a:custGeom>
              <a:avLst/>
              <a:gdLst>
                <a:gd name="T0" fmla="*/ 18 w 37"/>
                <a:gd name="T1" fmla="*/ 4 h 29"/>
                <a:gd name="T2" fmla="*/ 22 w 37"/>
                <a:gd name="T3" fmla="*/ 29 h 29"/>
                <a:gd name="T4" fmla="*/ 18 w 37"/>
                <a:gd name="T5" fmla="*/ 4 h 29"/>
              </a:gdLst>
              <a:ahLst/>
              <a:cxnLst>
                <a:cxn ang="0">
                  <a:pos x="T0" y="T1"/>
                </a:cxn>
                <a:cxn ang="0">
                  <a:pos x="T2" y="T3"/>
                </a:cxn>
                <a:cxn ang="0">
                  <a:pos x="T4" y="T5"/>
                </a:cxn>
              </a:cxnLst>
              <a:rect l="0" t="0" r="r" b="b"/>
              <a:pathLst>
                <a:path w="37" h="29">
                  <a:moveTo>
                    <a:pt x="18" y="4"/>
                  </a:moveTo>
                  <a:cubicBezTo>
                    <a:pt x="35" y="0"/>
                    <a:pt x="37" y="28"/>
                    <a:pt x="22" y="29"/>
                  </a:cubicBezTo>
                  <a:cubicBezTo>
                    <a:pt x="7" y="28"/>
                    <a:pt x="0" y="14"/>
                    <a:pt x="18"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2" name="Freeform 11">
              <a:extLst>
                <a:ext uri="{FF2B5EF4-FFF2-40B4-BE49-F238E27FC236}">
                  <a16:creationId xmlns:a16="http://schemas.microsoft.com/office/drawing/2014/main" id="{95F44756-BFD5-473B-9B3A-64914D54D25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510851" y="6246285"/>
              <a:ext cx="143559" cy="102819"/>
            </a:xfrm>
            <a:custGeom>
              <a:avLst/>
              <a:gdLst>
                <a:gd name="T0" fmla="*/ 31 w 44"/>
                <a:gd name="T1" fmla="*/ 1 h 34"/>
                <a:gd name="T2" fmla="*/ 42 w 44"/>
                <a:gd name="T3" fmla="*/ 19 h 34"/>
                <a:gd name="T4" fmla="*/ 31 w 44"/>
                <a:gd name="T5" fmla="*/ 1 h 34"/>
              </a:gdLst>
              <a:ahLst/>
              <a:cxnLst>
                <a:cxn ang="0">
                  <a:pos x="T0" y="T1"/>
                </a:cxn>
                <a:cxn ang="0">
                  <a:pos x="T2" y="T3"/>
                </a:cxn>
                <a:cxn ang="0">
                  <a:pos x="T4" y="T5"/>
                </a:cxn>
              </a:cxnLst>
              <a:rect l="0" t="0" r="r" b="b"/>
              <a:pathLst>
                <a:path w="44" h="34">
                  <a:moveTo>
                    <a:pt x="31" y="1"/>
                  </a:moveTo>
                  <a:cubicBezTo>
                    <a:pt x="39" y="0"/>
                    <a:pt x="44" y="12"/>
                    <a:pt x="42" y="19"/>
                  </a:cubicBezTo>
                  <a:cubicBezTo>
                    <a:pt x="25" y="34"/>
                    <a:pt x="0" y="8"/>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3" name="Freeform 12">
              <a:extLst>
                <a:ext uri="{FF2B5EF4-FFF2-40B4-BE49-F238E27FC236}">
                  <a16:creationId xmlns:a16="http://schemas.microsoft.com/office/drawing/2014/main" id="{0063CF19-BA29-4737-9216-0FC182C64D1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028371" y="6264238"/>
              <a:ext cx="134697" cy="81603"/>
            </a:xfrm>
            <a:custGeom>
              <a:avLst/>
              <a:gdLst>
                <a:gd name="T0" fmla="*/ 22 w 41"/>
                <a:gd name="T1" fmla="*/ 0 h 27"/>
                <a:gd name="T2" fmla="*/ 8 w 41"/>
                <a:gd name="T3" fmla="*/ 20 h 27"/>
                <a:gd name="T4" fmla="*/ 22 w 41"/>
                <a:gd name="T5" fmla="*/ 0 h 27"/>
              </a:gdLst>
              <a:ahLst/>
              <a:cxnLst>
                <a:cxn ang="0">
                  <a:pos x="T0" y="T1"/>
                </a:cxn>
                <a:cxn ang="0">
                  <a:pos x="T2" y="T3"/>
                </a:cxn>
                <a:cxn ang="0">
                  <a:pos x="T4" y="T5"/>
                </a:cxn>
              </a:cxnLst>
              <a:rect l="0" t="0" r="r" b="b"/>
              <a:pathLst>
                <a:path w="41" h="27">
                  <a:moveTo>
                    <a:pt x="22" y="0"/>
                  </a:moveTo>
                  <a:cubicBezTo>
                    <a:pt x="41" y="12"/>
                    <a:pt x="24" y="27"/>
                    <a:pt x="8" y="20"/>
                  </a:cubicBezTo>
                  <a:cubicBezTo>
                    <a:pt x="0" y="7"/>
                    <a:pt x="8" y="0"/>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4" name="Freeform 13">
              <a:extLst>
                <a:ext uri="{FF2B5EF4-FFF2-40B4-BE49-F238E27FC236}">
                  <a16:creationId xmlns:a16="http://schemas.microsoft.com/office/drawing/2014/main" id="{077D7D6B-E211-4C39-9DDB-943283A068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656011" y="6301648"/>
              <a:ext cx="124951" cy="69362"/>
            </a:xfrm>
            <a:custGeom>
              <a:avLst/>
              <a:gdLst>
                <a:gd name="T0" fmla="*/ 26 w 38"/>
                <a:gd name="T1" fmla="*/ 0 h 23"/>
                <a:gd name="T2" fmla="*/ 25 w 38"/>
                <a:gd name="T3" fmla="*/ 23 h 23"/>
                <a:gd name="T4" fmla="*/ 26 w 38"/>
                <a:gd name="T5" fmla="*/ 0 h 23"/>
              </a:gdLst>
              <a:ahLst/>
              <a:cxnLst>
                <a:cxn ang="0">
                  <a:pos x="T0" y="T1"/>
                </a:cxn>
                <a:cxn ang="0">
                  <a:pos x="T2" y="T3"/>
                </a:cxn>
                <a:cxn ang="0">
                  <a:pos x="T4" y="T5"/>
                </a:cxn>
              </a:cxnLst>
              <a:rect l="0" t="0" r="r" b="b"/>
              <a:pathLst>
                <a:path w="38" h="23">
                  <a:moveTo>
                    <a:pt x="26" y="0"/>
                  </a:moveTo>
                  <a:cubicBezTo>
                    <a:pt x="38" y="0"/>
                    <a:pt x="37" y="20"/>
                    <a:pt x="25" y="23"/>
                  </a:cubicBezTo>
                  <a:cubicBezTo>
                    <a:pt x="0" y="23"/>
                    <a:pt x="5" y="1"/>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5" name="Freeform 14">
              <a:extLst>
                <a:ext uri="{FF2B5EF4-FFF2-40B4-BE49-F238E27FC236}">
                  <a16:creationId xmlns:a16="http://schemas.microsoft.com/office/drawing/2014/main" id="{CFCAA2B7-2668-424D-A0C2-EB30C9C2231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333279" y="6267101"/>
              <a:ext cx="134697" cy="84866"/>
            </a:xfrm>
            <a:custGeom>
              <a:avLst/>
              <a:gdLst>
                <a:gd name="T0" fmla="*/ 26 w 41"/>
                <a:gd name="T1" fmla="*/ 1 h 28"/>
                <a:gd name="T2" fmla="*/ 39 w 41"/>
                <a:gd name="T3" fmla="*/ 20 h 28"/>
                <a:gd name="T4" fmla="*/ 26 w 41"/>
                <a:gd name="T5" fmla="*/ 1 h 28"/>
              </a:gdLst>
              <a:ahLst/>
              <a:cxnLst>
                <a:cxn ang="0">
                  <a:pos x="T0" y="T1"/>
                </a:cxn>
                <a:cxn ang="0">
                  <a:pos x="T2" y="T3"/>
                </a:cxn>
                <a:cxn ang="0">
                  <a:pos x="T4" y="T5"/>
                </a:cxn>
              </a:cxnLst>
              <a:rect l="0" t="0" r="r" b="b"/>
              <a:pathLst>
                <a:path w="41" h="28">
                  <a:moveTo>
                    <a:pt x="26" y="1"/>
                  </a:moveTo>
                  <a:cubicBezTo>
                    <a:pt x="34" y="0"/>
                    <a:pt x="41" y="12"/>
                    <a:pt x="39" y="20"/>
                  </a:cubicBezTo>
                  <a:cubicBezTo>
                    <a:pt x="17" y="28"/>
                    <a:pt x="0" y="12"/>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6" name="Freeform 16">
              <a:extLst>
                <a:ext uri="{FF2B5EF4-FFF2-40B4-BE49-F238E27FC236}">
                  <a16:creationId xmlns:a16="http://schemas.microsoft.com/office/drawing/2014/main" id="{96C40903-DA8C-4282-8406-32598233C86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773156" y="6239757"/>
              <a:ext cx="143559" cy="97107"/>
            </a:xfrm>
            <a:custGeom>
              <a:avLst/>
              <a:gdLst>
                <a:gd name="T0" fmla="*/ 31 w 44"/>
                <a:gd name="T1" fmla="*/ 1 h 32"/>
                <a:gd name="T2" fmla="*/ 43 w 44"/>
                <a:gd name="T3" fmla="*/ 15 h 32"/>
                <a:gd name="T4" fmla="*/ 31 w 44"/>
                <a:gd name="T5" fmla="*/ 1 h 32"/>
              </a:gdLst>
              <a:ahLst/>
              <a:cxnLst>
                <a:cxn ang="0">
                  <a:pos x="T0" y="T1"/>
                </a:cxn>
                <a:cxn ang="0">
                  <a:pos x="T2" y="T3"/>
                </a:cxn>
                <a:cxn ang="0">
                  <a:pos x="T4" y="T5"/>
                </a:cxn>
              </a:cxnLst>
              <a:rect l="0" t="0" r="r" b="b"/>
              <a:pathLst>
                <a:path w="44" h="32">
                  <a:moveTo>
                    <a:pt x="31" y="1"/>
                  </a:moveTo>
                  <a:cubicBezTo>
                    <a:pt x="40" y="0"/>
                    <a:pt x="44" y="8"/>
                    <a:pt x="43" y="15"/>
                  </a:cubicBezTo>
                  <a:cubicBezTo>
                    <a:pt x="29" y="32"/>
                    <a:pt x="0" y="6"/>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7" name="Freeform 17">
              <a:extLst>
                <a:ext uri="{FF2B5EF4-FFF2-40B4-BE49-F238E27FC236}">
                  <a16:creationId xmlns:a16="http://schemas.microsoft.com/office/drawing/2014/main" id="{61FE12E2-C467-400F-89BA-1BEA883D1E2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398709" y="6264239"/>
              <a:ext cx="94821" cy="69362"/>
            </a:xfrm>
            <a:custGeom>
              <a:avLst/>
              <a:gdLst>
                <a:gd name="T0" fmla="*/ 13 w 29"/>
                <a:gd name="T1" fmla="*/ 0 h 23"/>
                <a:gd name="T2" fmla="*/ 13 w 29"/>
                <a:gd name="T3" fmla="*/ 23 h 23"/>
                <a:gd name="T4" fmla="*/ 13 w 29"/>
                <a:gd name="T5" fmla="*/ 0 h 23"/>
              </a:gdLst>
              <a:ahLst/>
              <a:cxnLst>
                <a:cxn ang="0">
                  <a:pos x="T0" y="T1"/>
                </a:cxn>
                <a:cxn ang="0">
                  <a:pos x="T2" y="T3"/>
                </a:cxn>
                <a:cxn ang="0">
                  <a:pos x="T4" y="T5"/>
                </a:cxn>
              </a:cxnLst>
              <a:rect l="0" t="0" r="r" b="b"/>
              <a:pathLst>
                <a:path w="29" h="23">
                  <a:moveTo>
                    <a:pt x="13" y="0"/>
                  </a:moveTo>
                  <a:cubicBezTo>
                    <a:pt x="27" y="0"/>
                    <a:pt x="29" y="22"/>
                    <a:pt x="13" y="23"/>
                  </a:cubicBezTo>
                  <a:cubicBezTo>
                    <a:pt x="2" y="22"/>
                    <a:pt x="0" y="2"/>
                    <a:pt x="1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8" name="Freeform 21">
              <a:extLst>
                <a:ext uri="{FF2B5EF4-FFF2-40B4-BE49-F238E27FC236}">
                  <a16:creationId xmlns:a16="http://schemas.microsoft.com/office/drawing/2014/main" id="{1EAD90ED-90A2-46B9-8DA7-A6E2BAD67D2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47787" y="6218542"/>
              <a:ext cx="140901" cy="102819"/>
            </a:xfrm>
            <a:custGeom>
              <a:avLst/>
              <a:gdLst>
                <a:gd name="T0" fmla="*/ 24 w 43"/>
                <a:gd name="T1" fmla="*/ 0 h 34"/>
                <a:gd name="T2" fmla="*/ 14 w 43"/>
                <a:gd name="T3" fmla="*/ 23 h 34"/>
                <a:gd name="T4" fmla="*/ 24 w 43"/>
                <a:gd name="T5" fmla="*/ 0 h 34"/>
              </a:gdLst>
              <a:ahLst/>
              <a:cxnLst>
                <a:cxn ang="0">
                  <a:pos x="T0" y="T1"/>
                </a:cxn>
                <a:cxn ang="0">
                  <a:pos x="T2" y="T3"/>
                </a:cxn>
                <a:cxn ang="0">
                  <a:pos x="T4" y="T5"/>
                </a:cxn>
              </a:cxnLst>
              <a:rect l="0" t="0" r="r" b="b"/>
              <a:pathLst>
                <a:path w="43" h="34">
                  <a:moveTo>
                    <a:pt x="24" y="0"/>
                  </a:moveTo>
                  <a:cubicBezTo>
                    <a:pt x="43" y="3"/>
                    <a:pt x="28" y="34"/>
                    <a:pt x="14" y="23"/>
                  </a:cubicBezTo>
                  <a:cubicBezTo>
                    <a:pt x="0" y="28"/>
                    <a:pt x="4" y="5"/>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9" name="Freeform 25">
              <a:extLst>
                <a:ext uri="{FF2B5EF4-FFF2-40B4-BE49-F238E27FC236}">
                  <a16:creationId xmlns:a16="http://schemas.microsoft.com/office/drawing/2014/main" id="{8C82FE95-B66A-4645-B823-B52372EB4E2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90115" y="6200589"/>
              <a:ext cx="134697" cy="93843"/>
            </a:xfrm>
            <a:custGeom>
              <a:avLst/>
              <a:gdLst>
                <a:gd name="T0" fmla="*/ 23 w 41"/>
                <a:gd name="T1" fmla="*/ 0 h 31"/>
                <a:gd name="T2" fmla="*/ 17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1"/>
                    <a:pt x="41" y="31"/>
                    <a:pt x="17" y="25"/>
                  </a:cubicBezTo>
                  <a:cubicBezTo>
                    <a:pt x="0" y="7"/>
                    <a:pt x="17" y="4"/>
                    <a:pt x="2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0" name="Freeform 29">
              <a:extLst>
                <a:ext uri="{FF2B5EF4-FFF2-40B4-BE49-F238E27FC236}">
                  <a16:creationId xmlns:a16="http://schemas.microsoft.com/office/drawing/2014/main" id="{2C686BAA-83C2-43D2-93B6-E8220C957EE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11181" y="6179372"/>
              <a:ext cx="118747" cy="120771"/>
            </a:xfrm>
            <a:custGeom>
              <a:avLst/>
              <a:gdLst>
                <a:gd name="T0" fmla="*/ 16 w 36"/>
                <a:gd name="T1" fmla="*/ 4 h 40"/>
                <a:gd name="T2" fmla="*/ 34 w 36"/>
                <a:gd name="T3" fmla="*/ 15 h 40"/>
                <a:gd name="T4" fmla="*/ 16 w 36"/>
                <a:gd name="T5" fmla="*/ 4 h 40"/>
              </a:gdLst>
              <a:ahLst/>
              <a:cxnLst>
                <a:cxn ang="0">
                  <a:pos x="T0" y="T1"/>
                </a:cxn>
                <a:cxn ang="0">
                  <a:pos x="T2" y="T3"/>
                </a:cxn>
                <a:cxn ang="0">
                  <a:pos x="T4" y="T5"/>
                </a:cxn>
              </a:cxnLst>
              <a:rect l="0" t="0" r="r" b="b"/>
              <a:pathLst>
                <a:path w="36" h="40">
                  <a:moveTo>
                    <a:pt x="16" y="4"/>
                  </a:moveTo>
                  <a:cubicBezTo>
                    <a:pt x="36" y="5"/>
                    <a:pt x="33" y="0"/>
                    <a:pt x="34" y="15"/>
                  </a:cubicBezTo>
                  <a:cubicBezTo>
                    <a:pt x="34" y="40"/>
                    <a:pt x="0" y="22"/>
                    <a:pt x="16"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1" name="Freeform 31">
              <a:extLst>
                <a:ext uri="{FF2B5EF4-FFF2-40B4-BE49-F238E27FC236}">
                  <a16:creationId xmlns:a16="http://schemas.microsoft.com/office/drawing/2014/main" id="{67ECE7FD-6A12-44C9-8D33-E42CFA13916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43201" y="6241343"/>
              <a:ext cx="131153" cy="72626"/>
            </a:xfrm>
            <a:custGeom>
              <a:avLst/>
              <a:gdLst>
                <a:gd name="T0" fmla="*/ 24 w 40"/>
                <a:gd name="T1" fmla="*/ 0 h 24"/>
                <a:gd name="T2" fmla="*/ 25 w 40"/>
                <a:gd name="T3" fmla="*/ 24 h 24"/>
                <a:gd name="T4" fmla="*/ 24 w 40"/>
                <a:gd name="T5" fmla="*/ 0 h 24"/>
              </a:gdLst>
              <a:ahLst/>
              <a:cxnLst>
                <a:cxn ang="0">
                  <a:pos x="T0" y="T1"/>
                </a:cxn>
                <a:cxn ang="0">
                  <a:pos x="T2" y="T3"/>
                </a:cxn>
                <a:cxn ang="0">
                  <a:pos x="T4" y="T5"/>
                </a:cxn>
              </a:cxnLst>
              <a:rect l="0" t="0" r="r" b="b"/>
              <a:pathLst>
                <a:path w="40" h="24">
                  <a:moveTo>
                    <a:pt x="24" y="0"/>
                  </a:moveTo>
                  <a:cubicBezTo>
                    <a:pt x="40" y="0"/>
                    <a:pt x="38" y="20"/>
                    <a:pt x="25" y="24"/>
                  </a:cubicBezTo>
                  <a:cubicBezTo>
                    <a:pt x="0" y="22"/>
                    <a:pt x="6" y="4"/>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2" name="Freeform 32">
              <a:extLst>
                <a:ext uri="{FF2B5EF4-FFF2-40B4-BE49-F238E27FC236}">
                  <a16:creationId xmlns:a16="http://schemas.microsoft.com/office/drawing/2014/main" id="{4437F430-2DE6-4610-8B80-B84F269DE22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406775" y="5979446"/>
              <a:ext cx="144445" cy="106083"/>
            </a:xfrm>
            <a:custGeom>
              <a:avLst/>
              <a:gdLst>
                <a:gd name="T0" fmla="*/ 28 w 44"/>
                <a:gd name="T1" fmla="*/ 0 h 35"/>
                <a:gd name="T2" fmla="*/ 42 w 44"/>
                <a:gd name="T3" fmla="*/ 21 h 35"/>
                <a:gd name="T4" fmla="*/ 28 w 44"/>
                <a:gd name="T5" fmla="*/ 0 h 35"/>
              </a:gdLst>
              <a:ahLst/>
              <a:cxnLst>
                <a:cxn ang="0">
                  <a:pos x="T0" y="T1"/>
                </a:cxn>
                <a:cxn ang="0">
                  <a:pos x="T2" y="T3"/>
                </a:cxn>
                <a:cxn ang="0">
                  <a:pos x="T4" y="T5"/>
                </a:cxn>
              </a:cxnLst>
              <a:rect l="0" t="0" r="r" b="b"/>
              <a:pathLst>
                <a:path w="44" h="35">
                  <a:moveTo>
                    <a:pt x="28" y="0"/>
                  </a:moveTo>
                  <a:cubicBezTo>
                    <a:pt x="36" y="1"/>
                    <a:pt x="44" y="12"/>
                    <a:pt x="42" y="21"/>
                  </a:cubicBezTo>
                  <a:cubicBezTo>
                    <a:pt x="23" y="35"/>
                    <a:pt x="0" y="7"/>
                    <a:pt x="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3" name="Freeform 33">
              <a:extLst>
                <a:ext uri="{FF2B5EF4-FFF2-40B4-BE49-F238E27FC236}">
                  <a16:creationId xmlns:a16="http://schemas.microsoft.com/office/drawing/2014/main" id="{0E1CF099-A0A1-4D01-A1C9-FC75D2A2BA7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327423" y="6028408"/>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3"/>
                    <a:pt x="0" y="9"/>
                    <a:pt x="2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4" name="Freeform 34">
              <a:extLst>
                <a:ext uri="{FF2B5EF4-FFF2-40B4-BE49-F238E27FC236}">
                  <a16:creationId xmlns:a16="http://schemas.microsoft.com/office/drawing/2014/main" id="{446366B3-8C6B-4FBB-993F-F1436B59D77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334031" y="6019431"/>
              <a:ext cx="134697" cy="84051"/>
            </a:xfrm>
            <a:custGeom>
              <a:avLst/>
              <a:gdLst>
                <a:gd name="T0" fmla="*/ 22 w 41"/>
                <a:gd name="T1" fmla="*/ 0 h 28"/>
                <a:gd name="T2" fmla="*/ 8 w 41"/>
                <a:gd name="T3" fmla="*/ 21 h 28"/>
                <a:gd name="T4" fmla="*/ 22 w 41"/>
                <a:gd name="T5" fmla="*/ 0 h 28"/>
              </a:gdLst>
              <a:ahLst/>
              <a:cxnLst>
                <a:cxn ang="0">
                  <a:pos x="T0" y="T1"/>
                </a:cxn>
                <a:cxn ang="0">
                  <a:pos x="T2" y="T3"/>
                </a:cxn>
                <a:cxn ang="0">
                  <a:pos x="T4" y="T5"/>
                </a:cxn>
              </a:cxnLst>
              <a:rect l="0" t="0" r="r" b="b"/>
              <a:pathLst>
                <a:path w="41" h="28">
                  <a:moveTo>
                    <a:pt x="22" y="0"/>
                  </a:moveTo>
                  <a:cubicBezTo>
                    <a:pt x="41" y="13"/>
                    <a:pt x="24" y="28"/>
                    <a:pt x="8" y="21"/>
                  </a:cubicBezTo>
                  <a:cubicBezTo>
                    <a:pt x="0" y="8"/>
                    <a:pt x="8" y="0"/>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5" name="Freeform 35">
              <a:extLst>
                <a:ext uri="{FF2B5EF4-FFF2-40B4-BE49-F238E27FC236}">
                  <a16:creationId xmlns:a16="http://schemas.microsoft.com/office/drawing/2014/main" id="{116E6478-E2D6-4541-A390-90B0C7867D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124491" y="6012903"/>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6" name="Freeform 36">
              <a:extLst>
                <a:ext uri="{FF2B5EF4-FFF2-40B4-BE49-F238E27FC236}">
                  <a16:creationId xmlns:a16="http://schemas.microsoft.com/office/drawing/2014/main" id="{4455EFAC-5886-4232-B90E-DFFB40290EA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57884" y="5982710"/>
              <a:ext cx="144445" cy="102819"/>
            </a:xfrm>
            <a:custGeom>
              <a:avLst/>
              <a:gdLst>
                <a:gd name="T0" fmla="*/ 31 w 44"/>
                <a:gd name="T1" fmla="*/ 1 h 34"/>
                <a:gd name="T2" fmla="*/ 25 w 44"/>
                <a:gd name="T3" fmla="*/ 22 h 34"/>
                <a:gd name="T4" fmla="*/ 31 w 44"/>
                <a:gd name="T5" fmla="*/ 1 h 34"/>
              </a:gdLst>
              <a:ahLst/>
              <a:cxnLst>
                <a:cxn ang="0">
                  <a:pos x="T0" y="T1"/>
                </a:cxn>
                <a:cxn ang="0">
                  <a:pos x="T2" y="T3"/>
                </a:cxn>
                <a:cxn ang="0">
                  <a:pos x="T4" y="T5"/>
                </a:cxn>
              </a:cxnLst>
              <a:rect l="0" t="0" r="r" b="b"/>
              <a:pathLst>
                <a:path w="44" h="34">
                  <a:moveTo>
                    <a:pt x="31" y="1"/>
                  </a:moveTo>
                  <a:cubicBezTo>
                    <a:pt x="44" y="3"/>
                    <a:pt x="38" y="34"/>
                    <a:pt x="25" y="22"/>
                  </a:cubicBezTo>
                  <a:cubicBezTo>
                    <a:pt x="0" y="28"/>
                    <a:pt x="14" y="0"/>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7" name="Freeform 37">
              <a:extLst>
                <a:ext uri="{FF2B5EF4-FFF2-40B4-BE49-F238E27FC236}">
                  <a16:creationId xmlns:a16="http://schemas.microsoft.com/office/drawing/2014/main" id="{41B484DB-32F6-47BF-AD29-498D8C418DF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649584" y="5970470"/>
              <a:ext cx="115202" cy="121588"/>
            </a:xfrm>
            <a:custGeom>
              <a:avLst/>
              <a:gdLst>
                <a:gd name="T0" fmla="*/ 16 w 35"/>
                <a:gd name="T1" fmla="*/ 4 h 40"/>
                <a:gd name="T2" fmla="*/ 33 w 35"/>
                <a:gd name="T3" fmla="*/ 15 h 40"/>
                <a:gd name="T4" fmla="*/ 16 w 35"/>
                <a:gd name="T5" fmla="*/ 4 h 40"/>
              </a:gdLst>
              <a:ahLst/>
              <a:cxnLst>
                <a:cxn ang="0">
                  <a:pos x="T0" y="T1"/>
                </a:cxn>
                <a:cxn ang="0">
                  <a:pos x="T2" y="T3"/>
                </a:cxn>
                <a:cxn ang="0">
                  <a:pos x="T4" y="T5"/>
                </a:cxn>
              </a:cxnLst>
              <a:rect l="0" t="0" r="r" b="b"/>
              <a:pathLst>
                <a:path w="35" h="40">
                  <a:moveTo>
                    <a:pt x="16" y="4"/>
                  </a:moveTo>
                  <a:cubicBezTo>
                    <a:pt x="35" y="4"/>
                    <a:pt x="32" y="0"/>
                    <a:pt x="33" y="15"/>
                  </a:cubicBezTo>
                  <a:cubicBezTo>
                    <a:pt x="34" y="40"/>
                    <a:pt x="0" y="22"/>
                    <a:pt x="16"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8" name="Freeform 38">
              <a:extLst>
                <a:ext uri="{FF2B5EF4-FFF2-40B4-BE49-F238E27FC236}">
                  <a16:creationId xmlns:a16="http://schemas.microsoft.com/office/drawing/2014/main" id="{A8D2C598-CBD1-4878-AE03-DB6C604EB2E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829398" y="6010455"/>
              <a:ext cx="127608" cy="69362"/>
            </a:xfrm>
            <a:custGeom>
              <a:avLst/>
              <a:gdLst>
                <a:gd name="T0" fmla="*/ 26 w 39"/>
                <a:gd name="T1" fmla="*/ 0 h 23"/>
                <a:gd name="T2" fmla="*/ 26 w 39"/>
                <a:gd name="T3" fmla="*/ 23 h 23"/>
                <a:gd name="T4" fmla="*/ 26 w 39"/>
                <a:gd name="T5" fmla="*/ 0 h 23"/>
              </a:gdLst>
              <a:ahLst/>
              <a:cxnLst>
                <a:cxn ang="0">
                  <a:pos x="T0" y="T1"/>
                </a:cxn>
                <a:cxn ang="0">
                  <a:pos x="T2" y="T3"/>
                </a:cxn>
                <a:cxn ang="0">
                  <a:pos x="T4" y="T5"/>
                </a:cxn>
              </a:cxnLst>
              <a:rect l="0" t="0" r="r" b="b"/>
              <a:pathLst>
                <a:path w="39" h="23">
                  <a:moveTo>
                    <a:pt x="26" y="0"/>
                  </a:moveTo>
                  <a:cubicBezTo>
                    <a:pt x="39" y="1"/>
                    <a:pt x="38" y="21"/>
                    <a:pt x="26" y="23"/>
                  </a:cubicBezTo>
                  <a:cubicBezTo>
                    <a:pt x="0" y="23"/>
                    <a:pt x="5" y="2"/>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9" name="Freeform 39">
              <a:extLst>
                <a:ext uri="{FF2B5EF4-FFF2-40B4-BE49-F238E27FC236}">
                  <a16:creationId xmlns:a16="http://schemas.microsoft.com/office/drawing/2014/main" id="{7DA864B2-C1CD-4944-BC87-E6C353C170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580384" y="5998215"/>
              <a:ext cx="131153" cy="81603"/>
            </a:xfrm>
            <a:custGeom>
              <a:avLst/>
              <a:gdLst>
                <a:gd name="T0" fmla="*/ 25 w 40"/>
                <a:gd name="T1" fmla="*/ 0 h 27"/>
                <a:gd name="T2" fmla="*/ 38 w 40"/>
                <a:gd name="T3" fmla="*/ 20 h 27"/>
                <a:gd name="T4" fmla="*/ 25 w 40"/>
                <a:gd name="T5" fmla="*/ 0 h 27"/>
              </a:gdLst>
              <a:ahLst/>
              <a:cxnLst>
                <a:cxn ang="0">
                  <a:pos x="T0" y="T1"/>
                </a:cxn>
                <a:cxn ang="0">
                  <a:pos x="T2" y="T3"/>
                </a:cxn>
                <a:cxn ang="0">
                  <a:pos x="T4" y="T5"/>
                </a:cxn>
              </a:cxnLst>
              <a:rect l="0" t="0" r="r" b="b"/>
              <a:pathLst>
                <a:path w="40" h="27">
                  <a:moveTo>
                    <a:pt x="25" y="0"/>
                  </a:moveTo>
                  <a:cubicBezTo>
                    <a:pt x="34" y="0"/>
                    <a:pt x="40" y="11"/>
                    <a:pt x="38" y="20"/>
                  </a:cubicBezTo>
                  <a:cubicBezTo>
                    <a:pt x="17" y="27"/>
                    <a:pt x="0" y="12"/>
                    <a:pt x="2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0" name="Freeform 40">
              <a:extLst>
                <a:ext uri="{FF2B5EF4-FFF2-40B4-BE49-F238E27FC236}">
                  <a16:creationId xmlns:a16="http://schemas.microsoft.com/office/drawing/2014/main" id="{2DB859CF-A6B4-4B69-9AF2-10EFCC6A8EF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121911" y="5994951"/>
              <a:ext cx="134697" cy="81603"/>
            </a:xfrm>
            <a:custGeom>
              <a:avLst/>
              <a:gdLst>
                <a:gd name="T0" fmla="*/ 19 w 41"/>
                <a:gd name="T1" fmla="*/ 0 h 27"/>
                <a:gd name="T2" fmla="*/ 7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9"/>
                    <a:pt x="28" y="27"/>
                    <a:pt x="7" y="20"/>
                  </a:cubicBezTo>
                  <a:cubicBezTo>
                    <a:pt x="0" y="8"/>
                    <a:pt x="7" y="1"/>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1" name="Freeform 41">
              <a:extLst>
                <a:ext uri="{FF2B5EF4-FFF2-40B4-BE49-F238E27FC236}">
                  <a16:creationId xmlns:a16="http://schemas.microsoft.com/office/drawing/2014/main" id="{11B87B98-350C-4B22-BAA1-BC214CBFF65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38116" y="5994950"/>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2" name="Freeform 42">
              <a:extLst>
                <a:ext uri="{FF2B5EF4-FFF2-40B4-BE49-F238E27FC236}">
                  <a16:creationId xmlns:a16="http://schemas.microsoft.com/office/drawing/2014/main" id="{F13ABE7D-3892-4859-BAD4-4FC4D055AEE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10716" y="5973734"/>
              <a:ext cx="144445" cy="97107"/>
            </a:xfrm>
            <a:custGeom>
              <a:avLst/>
              <a:gdLst>
                <a:gd name="T0" fmla="*/ 31 w 44"/>
                <a:gd name="T1" fmla="*/ 1 h 32"/>
                <a:gd name="T2" fmla="*/ 43 w 44"/>
                <a:gd name="T3" fmla="*/ 16 h 32"/>
                <a:gd name="T4" fmla="*/ 31 w 44"/>
                <a:gd name="T5" fmla="*/ 1 h 32"/>
              </a:gdLst>
              <a:ahLst/>
              <a:cxnLst>
                <a:cxn ang="0">
                  <a:pos x="T0" y="T1"/>
                </a:cxn>
                <a:cxn ang="0">
                  <a:pos x="T2" y="T3"/>
                </a:cxn>
                <a:cxn ang="0">
                  <a:pos x="T4" y="T5"/>
                </a:cxn>
              </a:cxnLst>
              <a:rect l="0" t="0" r="r" b="b"/>
              <a:pathLst>
                <a:path w="44" h="32">
                  <a:moveTo>
                    <a:pt x="31" y="1"/>
                  </a:moveTo>
                  <a:cubicBezTo>
                    <a:pt x="40" y="0"/>
                    <a:pt x="44" y="8"/>
                    <a:pt x="43" y="16"/>
                  </a:cubicBezTo>
                  <a:cubicBezTo>
                    <a:pt x="29" y="32"/>
                    <a:pt x="0" y="7"/>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3" name="Freeform 44">
              <a:extLst>
                <a:ext uri="{FF2B5EF4-FFF2-40B4-BE49-F238E27FC236}">
                  <a16:creationId xmlns:a16="http://schemas.microsoft.com/office/drawing/2014/main" id="{C7F1722E-1384-418B-9A3E-B70006800CD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639354" y="5976998"/>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4" name="Freeform 45">
              <a:extLst>
                <a:ext uri="{FF2B5EF4-FFF2-40B4-BE49-F238E27FC236}">
                  <a16:creationId xmlns:a16="http://schemas.microsoft.com/office/drawing/2014/main" id="{0BF35D49-BCAE-4D89-8EDD-99FCEF7442D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67906" y="5952517"/>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5" name="Freeform 46">
              <a:extLst>
                <a:ext uri="{FF2B5EF4-FFF2-40B4-BE49-F238E27FC236}">
                  <a16:creationId xmlns:a16="http://schemas.microsoft.com/office/drawing/2014/main" id="{4CF2F99A-EE20-47B9-80F1-D6E87D6D693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895937" y="6000664"/>
              <a:ext cx="121406" cy="81603"/>
            </a:xfrm>
            <a:custGeom>
              <a:avLst/>
              <a:gdLst>
                <a:gd name="T0" fmla="*/ 19 w 37"/>
                <a:gd name="T1" fmla="*/ 1 h 27"/>
                <a:gd name="T2" fmla="*/ 21 w 37"/>
                <a:gd name="T3" fmla="*/ 27 h 27"/>
                <a:gd name="T4" fmla="*/ 19 w 37"/>
                <a:gd name="T5" fmla="*/ 1 h 27"/>
              </a:gdLst>
              <a:ahLst/>
              <a:cxnLst>
                <a:cxn ang="0">
                  <a:pos x="T0" y="T1"/>
                </a:cxn>
                <a:cxn ang="0">
                  <a:pos x="T2" y="T3"/>
                </a:cxn>
                <a:cxn ang="0">
                  <a:pos x="T4" y="T5"/>
                </a:cxn>
              </a:cxnLst>
              <a:rect l="0" t="0" r="r" b="b"/>
              <a:pathLst>
                <a:path w="37" h="27">
                  <a:moveTo>
                    <a:pt x="19" y="1"/>
                  </a:moveTo>
                  <a:cubicBezTo>
                    <a:pt x="31" y="2"/>
                    <a:pt x="37" y="24"/>
                    <a:pt x="21" y="27"/>
                  </a:cubicBezTo>
                  <a:cubicBezTo>
                    <a:pt x="1" y="27"/>
                    <a:pt x="0" y="0"/>
                    <a:pt x="1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6" name="Freeform 47">
              <a:extLst>
                <a:ext uri="{FF2B5EF4-FFF2-40B4-BE49-F238E27FC236}">
                  <a16:creationId xmlns:a16="http://schemas.microsoft.com/office/drawing/2014/main" id="{8B1A7952-C836-4490-8C6C-CE9C0C0F6D6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865326" y="5973733"/>
              <a:ext cx="147990" cy="78339"/>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10" y="24"/>
                    <a:pt x="0" y="9"/>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7" name="Freeform 48">
              <a:extLst>
                <a:ext uri="{FF2B5EF4-FFF2-40B4-BE49-F238E27FC236}">
                  <a16:creationId xmlns:a16="http://schemas.microsoft.com/office/drawing/2014/main" id="{B1568D66-89FA-4FA8-A6E3-AF31D8A0545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115444" y="5992749"/>
              <a:ext cx="133812" cy="79154"/>
            </a:xfrm>
            <a:custGeom>
              <a:avLst/>
              <a:gdLst>
                <a:gd name="T0" fmla="*/ 19 w 41"/>
                <a:gd name="T1" fmla="*/ 0 h 26"/>
                <a:gd name="T2" fmla="*/ 7 w 41"/>
                <a:gd name="T3" fmla="*/ 19 h 26"/>
                <a:gd name="T4" fmla="*/ 19 w 41"/>
                <a:gd name="T5" fmla="*/ 0 h 26"/>
              </a:gdLst>
              <a:ahLst/>
              <a:cxnLst>
                <a:cxn ang="0">
                  <a:pos x="T0" y="T1"/>
                </a:cxn>
                <a:cxn ang="0">
                  <a:pos x="T2" y="T3"/>
                </a:cxn>
                <a:cxn ang="0">
                  <a:pos x="T4" y="T5"/>
                </a:cxn>
              </a:cxnLst>
              <a:rect l="0" t="0" r="r" b="b"/>
              <a:pathLst>
                <a:path w="41" h="26">
                  <a:moveTo>
                    <a:pt x="19" y="0"/>
                  </a:moveTo>
                  <a:cubicBezTo>
                    <a:pt x="41" y="9"/>
                    <a:pt x="28" y="26"/>
                    <a:pt x="7" y="19"/>
                  </a:cubicBezTo>
                  <a:cubicBezTo>
                    <a:pt x="0" y="8"/>
                    <a:pt x="7" y="1"/>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8" name="Freeform 49">
              <a:extLst>
                <a:ext uri="{FF2B5EF4-FFF2-40B4-BE49-F238E27FC236}">
                  <a16:creationId xmlns:a16="http://schemas.microsoft.com/office/drawing/2014/main" id="{6EF88740-92FD-4894-8D28-13C929041A9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15687" y="5955781"/>
              <a:ext cx="127608" cy="81603"/>
            </a:xfrm>
            <a:custGeom>
              <a:avLst/>
              <a:gdLst>
                <a:gd name="T0" fmla="*/ 21 w 39"/>
                <a:gd name="T1" fmla="*/ 2 h 27"/>
                <a:gd name="T2" fmla="*/ 26 w 39"/>
                <a:gd name="T3" fmla="*/ 24 h 27"/>
                <a:gd name="T4" fmla="*/ 21 w 39"/>
                <a:gd name="T5" fmla="*/ 2 h 27"/>
              </a:gdLst>
              <a:ahLst/>
              <a:cxnLst>
                <a:cxn ang="0">
                  <a:pos x="T0" y="T1"/>
                </a:cxn>
                <a:cxn ang="0">
                  <a:pos x="T2" y="T3"/>
                </a:cxn>
                <a:cxn ang="0">
                  <a:pos x="T4" y="T5"/>
                </a:cxn>
              </a:cxnLst>
              <a:rect l="0" t="0" r="r" b="b"/>
              <a:pathLst>
                <a:path w="39" h="27">
                  <a:moveTo>
                    <a:pt x="21" y="2"/>
                  </a:moveTo>
                  <a:cubicBezTo>
                    <a:pt x="36" y="0"/>
                    <a:pt x="39" y="17"/>
                    <a:pt x="26" y="24"/>
                  </a:cubicBezTo>
                  <a:cubicBezTo>
                    <a:pt x="8" y="27"/>
                    <a:pt x="0" y="9"/>
                    <a:pt x="2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9" name="Freeform 8">
              <a:extLst>
                <a:ext uri="{FF2B5EF4-FFF2-40B4-BE49-F238E27FC236}">
                  <a16:creationId xmlns:a16="http://schemas.microsoft.com/office/drawing/2014/main" id="{F9264025-3D66-45E5-B15B-1F9993E9996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683670" y="6019431"/>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0" name="Freeform 106">
              <a:extLst>
                <a:ext uri="{FF2B5EF4-FFF2-40B4-BE49-F238E27FC236}">
                  <a16:creationId xmlns:a16="http://schemas.microsoft.com/office/drawing/2014/main" id="{A17599C9-357B-44B4-B6FC-08C4758CFE9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9451" y="6204541"/>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1" name="Freeform 19">
              <a:extLst>
                <a:ext uri="{FF2B5EF4-FFF2-40B4-BE49-F238E27FC236}">
                  <a16:creationId xmlns:a16="http://schemas.microsoft.com/office/drawing/2014/main" id="{AC8D8289-19C2-490A-8000-DD80A8BA95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397390" y="6351960"/>
              <a:ext cx="124951" cy="69362"/>
            </a:xfrm>
            <a:custGeom>
              <a:avLst/>
              <a:gdLst>
                <a:gd name="T0" fmla="*/ 16 w 38"/>
                <a:gd name="T1" fmla="*/ 0 h 23"/>
                <a:gd name="T2" fmla="*/ 10 w 38"/>
                <a:gd name="T3" fmla="*/ 23 h 23"/>
                <a:gd name="T4" fmla="*/ 16 w 38"/>
                <a:gd name="T5" fmla="*/ 0 h 23"/>
              </a:gdLst>
              <a:ahLst/>
              <a:cxnLst>
                <a:cxn ang="0">
                  <a:pos x="T0" y="T1"/>
                </a:cxn>
                <a:cxn ang="0">
                  <a:pos x="T2" y="T3"/>
                </a:cxn>
                <a:cxn ang="0">
                  <a:pos x="T4" y="T5"/>
                </a:cxn>
              </a:cxnLst>
              <a:rect l="0" t="0" r="r" b="b"/>
              <a:pathLst>
                <a:path w="38" h="23">
                  <a:moveTo>
                    <a:pt x="16" y="0"/>
                  </a:moveTo>
                  <a:cubicBezTo>
                    <a:pt x="38" y="8"/>
                    <a:pt x="31" y="18"/>
                    <a:pt x="10" y="23"/>
                  </a:cubicBezTo>
                  <a:cubicBezTo>
                    <a:pt x="0" y="16"/>
                    <a:pt x="4" y="3"/>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2" name="Freeform 20">
              <a:extLst>
                <a:ext uri="{FF2B5EF4-FFF2-40B4-BE49-F238E27FC236}">
                  <a16:creationId xmlns:a16="http://schemas.microsoft.com/office/drawing/2014/main" id="{A9F1237F-83C7-4840-998E-379DF420ECF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140401" y="6356159"/>
              <a:ext cx="128495" cy="78339"/>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3" name="Freeform 26">
              <a:extLst>
                <a:ext uri="{FF2B5EF4-FFF2-40B4-BE49-F238E27FC236}">
                  <a16:creationId xmlns:a16="http://schemas.microsoft.com/office/drawing/2014/main" id="{78C598F8-6845-4321-8B12-8F55D5C5A04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2049121" y="6351959"/>
              <a:ext cx="127608" cy="78339"/>
            </a:xfrm>
            <a:custGeom>
              <a:avLst/>
              <a:gdLst>
                <a:gd name="T0" fmla="*/ 24 w 39"/>
                <a:gd name="T1" fmla="*/ 0 h 26"/>
                <a:gd name="T2" fmla="*/ 20 w 39"/>
                <a:gd name="T3" fmla="*/ 25 h 26"/>
                <a:gd name="T4" fmla="*/ 24 w 39"/>
                <a:gd name="T5" fmla="*/ 0 h 26"/>
              </a:gdLst>
              <a:ahLst/>
              <a:cxnLst>
                <a:cxn ang="0">
                  <a:pos x="T0" y="T1"/>
                </a:cxn>
                <a:cxn ang="0">
                  <a:pos x="T2" y="T3"/>
                </a:cxn>
                <a:cxn ang="0">
                  <a:pos x="T4" y="T5"/>
                </a:cxn>
              </a:cxnLst>
              <a:rect l="0" t="0" r="r" b="b"/>
              <a:pathLst>
                <a:path w="39" h="26">
                  <a:moveTo>
                    <a:pt x="24" y="0"/>
                  </a:moveTo>
                  <a:cubicBezTo>
                    <a:pt x="39" y="2"/>
                    <a:pt x="36" y="26"/>
                    <a:pt x="20" y="25"/>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4" name="Freeform 27">
              <a:extLst>
                <a:ext uri="{FF2B5EF4-FFF2-40B4-BE49-F238E27FC236}">
                  <a16:creationId xmlns:a16="http://schemas.microsoft.com/office/drawing/2014/main" id="{85D84B4A-5F95-4F29-BE14-8D29A0B4CD1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625300" y="6342577"/>
              <a:ext cx="131153" cy="93843"/>
            </a:xfrm>
            <a:custGeom>
              <a:avLst/>
              <a:gdLst>
                <a:gd name="T0" fmla="*/ 22 w 40"/>
                <a:gd name="T1" fmla="*/ 0 h 31"/>
                <a:gd name="T2" fmla="*/ 16 w 40"/>
                <a:gd name="T3" fmla="*/ 25 h 31"/>
                <a:gd name="T4" fmla="*/ 22 w 40"/>
                <a:gd name="T5" fmla="*/ 0 h 31"/>
              </a:gdLst>
              <a:ahLst/>
              <a:cxnLst>
                <a:cxn ang="0">
                  <a:pos x="T0" y="T1"/>
                </a:cxn>
                <a:cxn ang="0">
                  <a:pos x="T2" y="T3"/>
                </a:cxn>
                <a:cxn ang="0">
                  <a:pos x="T4" y="T5"/>
                </a:cxn>
              </a:cxnLst>
              <a:rect l="0" t="0" r="r" b="b"/>
              <a:pathLst>
                <a:path w="40" h="31">
                  <a:moveTo>
                    <a:pt x="22" y="0"/>
                  </a:moveTo>
                  <a:cubicBezTo>
                    <a:pt x="39" y="3"/>
                    <a:pt x="40" y="31"/>
                    <a:pt x="16" y="25"/>
                  </a:cubicBezTo>
                  <a:cubicBezTo>
                    <a:pt x="0" y="7"/>
                    <a:pt x="13" y="4"/>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5" name="Freeform 28">
              <a:extLst>
                <a:ext uri="{FF2B5EF4-FFF2-40B4-BE49-F238E27FC236}">
                  <a16:creationId xmlns:a16="http://schemas.microsoft.com/office/drawing/2014/main" id="{6408C2B3-D126-4B4A-8BA3-FF1863CD77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851300" y="6351959"/>
              <a:ext cx="127608" cy="69362"/>
            </a:xfrm>
            <a:custGeom>
              <a:avLst/>
              <a:gdLst>
                <a:gd name="T0" fmla="*/ 16 w 39"/>
                <a:gd name="T1" fmla="*/ 0 h 23"/>
                <a:gd name="T2" fmla="*/ 11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7"/>
                    <a:pt x="31" y="17"/>
                    <a:pt x="11" y="23"/>
                  </a:cubicBezTo>
                  <a:cubicBezTo>
                    <a:pt x="0" y="16"/>
                    <a:pt x="4" y="2"/>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6" name="Freeform 55">
              <a:extLst>
                <a:ext uri="{FF2B5EF4-FFF2-40B4-BE49-F238E27FC236}">
                  <a16:creationId xmlns:a16="http://schemas.microsoft.com/office/drawing/2014/main" id="{CAE0FD91-0F5A-4A8C-9310-8DB3A5FA4D4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988188" y="6083917"/>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7" name="Freeform 56">
              <a:extLst>
                <a:ext uri="{FF2B5EF4-FFF2-40B4-BE49-F238E27FC236}">
                  <a16:creationId xmlns:a16="http://schemas.microsoft.com/office/drawing/2014/main" id="{1B9D762E-D50F-4A47-B703-232ED88670C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080360" y="6045971"/>
              <a:ext cx="128495" cy="72626"/>
            </a:xfrm>
            <a:custGeom>
              <a:avLst/>
              <a:gdLst>
                <a:gd name="T0" fmla="*/ 21 w 39"/>
                <a:gd name="T1" fmla="*/ 0 h 24"/>
                <a:gd name="T2" fmla="*/ 22 w 39"/>
                <a:gd name="T3" fmla="*/ 24 h 24"/>
                <a:gd name="T4" fmla="*/ 21 w 39"/>
                <a:gd name="T5" fmla="*/ 0 h 24"/>
              </a:gdLst>
              <a:ahLst/>
              <a:cxnLst>
                <a:cxn ang="0">
                  <a:pos x="T0" y="T1"/>
                </a:cxn>
                <a:cxn ang="0">
                  <a:pos x="T2" y="T3"/>
                </a:cxn>
                <a:cxn ang="0">
                  <a:pos x="T4" y="T5"/>
                </a:cxn>
              </a:cxnLst>
              <a:rect l="0" t="0" r="r" b="b"/>
              <a:pathLst>
                <a:path w="39" h="24">
                  <a:moveTo>
                    <a:pt x="21" y="0"/>
                  </a:moveTo>
                  <a:cubicBezTo>
                    <a:pt x="37" y="0"/>
                    <a:pt x="39" y="23"/>
                    <a:pt x="22" y="24"/>
                  </a:cubicBezTo>
                  <a:cubicBezTo>
                    <a:pt x="7" y="22"/>
                    <a:pt x="0" y="5"/>
                    <a:pt x="2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8" name="Freeform 57">
              <a:extLst>
                <a:ext uri="{FF2B5EF4-FFF2-40B4-BE49-F238E27FC236}">
                  <a16:creationId xmlns:a16="http://schemas.microsoft.com/office/drawing/2014/main" id="{8DA09E23-CA61-495A-A7F8-4B3DFDF2AB8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725717" y="6081156"/>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9" name="Freeform 60">
              <a:extLst>
                <a:ext uri="{FF2B5EF4-FFF2-40B4-BE49-F238E27FC236}">
                  <a16:creationId xmlns:a16="http://schemas.microsoft.com/office/drawing/2014/main" id="{D36CA6B3-3A46-4CB5-8C91-886B84071B9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513037" y="6063203"/>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0" name="Freeform 61">
              <a:extLst>
                <a:ext uri="{FF2B5EF4-FFF2-40B4-BE49-F238E27FC236}">
                  <a16:creationId xmlns:a16="http://schemas.microsoft.com/office/drawing/2014/main" id="{D5E51DA2-6B7C-485B-8725-9A408029241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260480" y="6017506"/>
              <a:ext cx="137356" cy="99554"/>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5"/>
                    <a:pt x="16" y="0"/>
                    <a:pt x="2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1" name="Freeform 5">
              <a:extLst>
                <a:ext uri="{FF2B5EF4-FFF2-40B4-BE49-F238E27FC236}">
                  <a16:creationId xmlns:a16="http://schemas.microsoft.com/office/drawing/2014/main" id="{15FEF067-D07A-40E3-96D2-34E7450C1F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596434" y="6347177"/>
              <a:ext cx="121406" cy="81603"/>
            </a:xfrm>
            <a:custGeom>
              <a:avLst/>
              <a:gdLst>
                <a:gd name="T0" fmla="*/ 20 w 37"/>
                <a:gd name="T1" fmla="*/ 1 h 27"/>
                <a:gd name="T2" fmla="*/ 22 w 37"/>
                <a:gd name="T3" fmla="*/ 27 h 27"/>
                <a:gd name="T4" fmla="*/ 20 w 37"/>
                <a:gd name="T5" fmla="*/ 1 h 27"/>
              </a:gdLst>
              <a:ahLst/>
              <a:cxnLst>
                <a:cxn ang="0">
                  <a:pos x="T0" y="T1"/>
                </a:cxn>
                <a:cxn ang="0">
                  <a:pos x="T2" y="T3"/>
                </a:cxn>
                <a:cxn ang="0">
                  <a:pos x="T4" y="T5"/>
                </a:cxn>
              </a:cxnLst>
              <a:rect l="0" t="0" r="r" b="b"/>
              <a:pathLst>
                <a:path w="37" h="27">
                  <a:moveTo>
                    <a:pt x="20" y="1"/>
                  </a:moveTo>
                  <a:cubicBezTo>
                    <a:pt x="31" y="1"/>
                    <a:pt x="37" y="24"/>
                    <a:pt x="22" y="27"/>
                  </a:cubicBezTo>
                  <a:cubicBezTo>
                    <a:pt x="2" y="27"/>
                    <a:pt x="0" y="0"/>
                    <a:pt x="2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2" name="Freeform 6">
              <a:extLst>
                <a:ext uri="{FF2B5EF4-FFF2-40B4-BE49-F238E27FC236}">
                  <a16:creationId xmlns:a16="http://schemas.microsoft.com/office/drawing/2014/main" id="{DFF84AAD-85F3-4027-BEF7-5AFCC59DC58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310592" y="6345841"/>
              <a:ext cx="124063" cy="87315"/>
            </a:xfrm>
            <a:custGeom>
              <a:avLst/>
              <a:gdLst>
                <a:gd name="T0" fmla="*/ 12 w 38"/>
                <a:gd name="T1" fmla="*/ 3 h 29"/>
                <a:gd name="T2" fmla="*/ 15 w 38"/>
                <a:gd name="T3" fmla="*/ 29 h 29"/>
                <a:gd name="T4" fmla="*/ 12 w 38"/>
                <a:gd name="T5" fmla="*/ 3 h 29"/>
              </a:gdLst>
              <a:ahLst/>
              <a:cxnLst>
                <a:cxn ang="0">
                  <a:pos x="T0" y="T1"/>
                </a:cxn>
                <a:cxn ang="0">
                  <a:pos x="T2" y="T3"/>
                </a:cxn>
                <a:cxn ang="0">
                  <a:pos x="T4" y="T5"/>
                </a:cxn>
              </a:cxnLst>
              <a:rect l="0" t="0" r="r" b="b"/>
              <a:pathLst>
                <a:path w="38" h="29">
                  <a:moveTo>
                    <a:pt x="12" y="3"/>
                  </a:moveTo>
                  <a:cubicBezTo>
                    <a:pt x="34" y="0"/>
                    <a:pt x="38" y="26"/>
                    <a:pt x="15" y="29"/>
                  </a:cubicBezTo>
                  <a:cubicBezTo>
                    <a:pt x="4" y="23"/>
                    <a:pt x="0" y="9"/>
                    <a:pt x="12"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3" name="Freeform 7">
              <a:extLst>
                <a:ext uri="{FF2B5EF4-FFF2-40B4-BE49-F238E27FC236}">
                  <a16:creationId xmlns:a16="http://schemas.microsoft.com/office/drawing/2014/main" id="{9748C3EE-BBA1-45C3-AA60-D44ABDC7ED9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865803" y="6306514"/>
              <a:ext cx="138242"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4" name="Freeform 8">
              <a:extLst>
                <a:ext uri="{FF2B5EF4-FFF2-40B4-BE49-F238E27FC236}">
                  <a16:creationId xmlns:a16="http://schemas.microsoft.com/office/drawing/2014/main" id="{C4E544EA-9A31-4B4E-A587-2AE025092AC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670714" y="6339312"/>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5" name="Freeform 9">
              <a:extLst>
                <a:ext uri="{FF2B5EF4-FFF2-40B4-BE49-F238E27FC236}">
                  <a16:creationId xmlns:a16="http://schemas.microsoft.com/office/drawing/2014/main" id="{8F48C13C-B234-4A28-8664-11FAE376366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956060" y="6342577"/>
              <a:ext cx="121406" cy="88130"/>
            </a:xfrm>
            <a:custGeom>
              <a:avLst/>
              <a:gdLst>
                <a:gd name="T0" fmla="*/ 18 w 37"/>
                <a:gd name="T1" fmla="*/ 4 h 29"/>
                <a:gd name="T2" fmla="*/ 22 w 37"/>
                <a:gd name="T3" fmla="*/ 29 h 29"/>
                <a:gd name="T4" fmla="*/ 18 w 37"/>
                <a:gd name="T5" fmla="*/ 4 h 29"/>
              </a:gdLst>
              <a:ahLst/>
              <a:cxnLst>
                <a:cxn ang="0">
                  <a:pos x="T0" y="T1"/>
                </a:cxn>
                <a:cxn ang="0">
                  <a:pos x="T2" y="T3"/>
                </a:cxn>
                <a:cxn ang="0">
                  <a:pos x="T4" y="T5"/>
                </a:cxn>
              </a:cxnLst>
              <a:rect l="0" t="0" r="r" b="b"/>
              <a:pathLst>
                <a:path w="37" h="29">
                  <a:moveTo>
                    <a:pt x="18" y="4"/>
                  </a:moveTo>
                  <a:cubicBezTo>
                    <a:pt x="35" y="0"/>
                    <a:pt x="37" y="28"/>
                    <a:pt x="22" y="29"/>
                  </a:cubicBezTo>
                  <a:cubicBezTo>
                    <a:pt x="7" y="28"/>
                    <a:pt x="0" y="14"/>
                    <a:pt x="18"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6" name="Freeform 11">
              <a:extLst>
                <a:ext uri="{FF2B5EF4-FFF2-40B4-BE49-F238E27FC236}">
                  <a16:creationId xmlns:a16="http://schemas.microsoft.com/office/drawing/2014/main" id="{E43446F2-1DE7-4C87-8691-324C7B2ABB3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9198871" y="6306670"/>
              <a:ext cx="143559" cy="102819"/>
            </a:xfrm>
            <a:custGeom>
              <a:avLst/>
              <a:gdLst>
                <a:gd name="T0" fmla="*/ 31 w 44"/>
                <a:gd name="T1" fmla="*/ 1 h 34"/>
                <a:gd name="T2" fmla="*/ 42 w 44"/>
                <a:gd name="T3" fmla="*/ 19 h 34"/>
                <a:gd name="T4" fmla="*/ 31 w 44"/>
                <a:gd name="T5" fmla="*/ 1 h 34"/>
              </a:gdLst>
              <a:ahLst/>
              <a:cxnLst>
                <a:cxn ang="0">
                  <a:pos x="T0" y="T1"/>
                </a:cxn>
                <a:cxn ang="0">
                  <a:pos x="T2" y="T3"/>
                </a:cxn>
                <a:cxn ang="0">
                  <a:pos x="T4" y="T5"/>
                </a:cxn>
              </a:cxnLst>
              <a:rect l="0" t="0" r="r" b="b"/>
              <a:pathLst>
                <a:path w="44" h="34">
                  <a:moveTo>
                    <a:pt x="31" y="1"/>
                  </a:moveTo>
                  <a:cubicBezTo>
                    <a:pt x="39" y="0"/>
                    <a:pt x="44" y="12"/>
                    <a:pt x="42" y="19"/>
                  </a:cubicBezTo>
                  <a:cubicBezTo>
                    <a:pt x="25" y="34"/>
                    <a:pt x="0" y="8"/>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7" name="Freeform 12">
              <a:extLst>
                <a:ext uri="{FF2B5EF4-FFF2-40B4-BE49-F238E27FC236}">
                  <a16:creationId xmlns:a16="http://schemas.microsoft.com/office/drawing/2014/main" id="{91DE0BBB-6755-4F68-822C-318F733D19A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9716391" y="6324623"/>
              <a:ext cx="134697" cy="81603"/>
            </a:xfrm>
            <a:custGeom>
              <a:avLst/>
              <a:gdLst>
                <a:gd name="T0" fmla="*/ 22 w 41"/>
                <a:gd name="T1" fmla="*/ 0 h 27"/>
                <a:gd name="T2" fmla="*/ 8 w 41"/>
                <a:gd name="T3" fmla="*/ 20 h 27"/>
                <a:gd name="T4" fmla="*/ 22 w 41"/>
                <a:gd name="T5" fmla="*/ 0 h 27"/>
              </a:gdLst>
              <a:ahLst/>
              <a:cxnLst>
                <a:cxn ang="0">
                  <a:pos x="T0" y="T1"/>
                </a:cxn>
                <a:cxn ang="0">
                  <a:pos x="T2" y="T3"/>
                </a:cxn>
                <a:cxn ang="0">
                  <a:pos x="T4" y="T5"/>
                </a:cxn>
              </a:cxnLst>
              <a:rect l="0" t="0" r="r" b="b"/>
              <a:pathLst>
                <a:path w="41" h="27">
                  <a:moveTo>
                    <a:pt x="22" y="0"/>
                  </a:moveTo>
                  <a:cubicBezTo>
                    <a:pt x="41" y="12"/>
                    <a:pt x="24" y="27"/>
                    <a:pt x="8" y="20"/>
                  </a:cubicBezTo>
                  <a:cubicBezTo>
                    <a:pt x="0" y="7"/>
                    <a:pt x="8" y="0"/>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8" name="Freeform 13">
              <a:extLst>
                <a:ext uri="{FF2B5EF4-FFF2-40B4-BE49-F238E27FC236}">
                  <a16:creationId xmlns:a16="http://schemas.microsoft.com/office/drawing/2014/main" id="{A5F42373-85EE-4ADF-8DCE-2754ED3B5B5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344031" y="6362033"/>
              <a:ext cx="124951" cy="69362"/>
            </a:xfrm>
            <a:custGeom>
              <a:avLst/>
              <a:gdLst>
                <a:gd name="T0" fmla="*/ 26 w 38"/>
                <a:gd name="T1" fmla="*/ 0 h 23"/>
                <a:gd name="T2" fmla="*/ 25 w 38"/>
                <a:gd name="T3" fmla="*/ 23 h 23"/>
                <a:gd name="T4" fmla="*/ 26 w 38"/>
                <a:gd name="T5" fmla="*/ 0 h 23"/>
              </a:gdLst>
              <a:ahLst/>
              <a:cxnLst>
                <a:cxn ang="0">
                  <a:pos x="T0" y="T1"/>
                </a:cxn>
                <a:cxn ang="0">
                  <a:pos x="T2" y="T3"/>
                </a:cxn>
                <a:cxn ang="0">
                  <a:pos x="T4" y="T5"/>
                </a:cxn>
              </a:cxnLst>
              <a:rect l="0" t="0" r="r" b="b"/>
              <a:pathLst>
                <a:path w="38" h="23">
                  <a:moveTo>
                    <a:pt x="26" y="0"/>
                  </a:moveTo>
                  <a:cubicBezTo>
                    <a:pt x="38" y="0"/>
                    <a:pt x="37" y="20"/>
                    <a:pt x="25" y="23"/>
                  </a:cubicBezTo>
                  <a:cubicBezTo>
                    <a:pt x="0" y="23"/>
                    <a:pt x="5" y="1"/>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9" name="Freeform 14">
              <a:extLst>
                <a:ext uri="{FF2B5EF4-FFF2-40B4-BE49-F238E27FC236}">
                  <a16:creationId xmlns:a16="http://schemas.microsoft.com/office/drawing/2014/main" id="{E82C5A3F-4FC6-4883-AD2B-37F1BBF7664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070859" y="6318096"/>
              <a:ext cx="134697" cy="84866"/>
            </a:xfrm>
            <a:custGeom>
              <a:avLst/>
              <a:gdLst>
                <a:gd name="T0" fmla="*/ 26 w 41"/>
                <a:gd name="T1" fmla="*/ 1 h 28"/>
                <a:gd name="T2" fmla="*/ 39 w 41"/>
                <a:gd name="T3" fmla="*/ 20 h 28"/>
                <a:gd name="T4" fmla="*/ 26 w 41"/>
                <a:gd name="T5" fmla="*/ 1 h 28"/>
              </a:gdLst>
              <a:ahLst/>
              <a:cxnLst>
                <a:cxn ang="0">
                  <a:pos x="T0" y="T1"/>
                </a:cxn>
                <a:cxn ang="0">
                  <a:pos x="T2" y="T3"/>
                </a:cxn>
                <a:cxn ang="0">
                  <a:pos x="T4" y="T5"/>
                </a:cxn>
              </a:cxnLst>
              <a:rect l="0" t="0" r="r" b="b"/>
              <a:pathLst>
                <a:path w="41" h="28">
                  <a:moveTo>
                    <a:pt x="26" y="1"/>
                  </a:moveTo>
                  <a:cubicBezTo>
                    <a:pt x="34" y="0"/>
                    <a:pt x="41" y="12"/>
                    <a:pt x="39" y="20"/>
                  </a:cubicBezTo>
                  <a:cubicBezTo>
                    <a:pt x="17" y="28"/>
                    <a:pt x="0" y="12"/>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0" name="Freeform 16">
              <a:extLst>
                <a:ext uri="{FF2B5EF4-FFF2-40B4-BE49-F238E27FC236}">
                  <a16:creationId xmlns:a16="http://schemas.microsoft.com/office/drawing/2014/main" id="{35242FF5-19F5-45E5-919A-C145DC64A9C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9461176" y="6300142"/>
              <a:ext cx="143559" cy="97107"/>
            </a:xfrm>
            <a:custGeom>
              <a:avLst/>
              <a:gdLst>
                <a:gd name="T0" fmla="*/ 31 w 44"/>
                <a:gd name="T1" fmla="*/ 1 h 32"/>
                <a:gd name="T2" fmla="*/ 43 w 44"/>
                <a:gd name="T3" fmla="*/ 15 h 32"/>
                <a:gd name="T4" fmla="*/ 31 w 44"/>
                <a:gd name="T5" fmla="*/ 1 h 32"/>
              </a:gdLst>
              <a:ahLst/>
              <a:cxnLst>
                <a:cxn ang="0">
                  <a:pos x="T0" y="T1"/>
                </a:cxn>
                <a:cxn ang="0">
                  <a:pos x="T2" y="T3"/>
                </a:cxn>
                <a:cxn ang="0">
                  <a:pos x="T4" y="T5"/>
                </a:cxn>
              </a:cxnLst>
              <a:rect l="0" t="0" r="r" b="b"/>
              <a:pathLst>
                <a:path w="44" h="32">
                  <a:moveTo>
                    <a:pt x="31" y="1"/>
                  </a:moveTo>
                  <a:cubicBezTo>
                    <a:pt x="40" y="0"/>
                    <a:pt x="44" y="8"/>
                    <a:pt x="43" y="15"/>
                  </a:cubicBezTo>
                  <a:cubicBezTo>
                    <a:pt x="29" y="32"/>
                    <a:pt x="0" y="6"/>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1" name="Freeform 17">
              <a:extLst>
                <a:ext uri="{FF2B5EF4-FFF2-40B4-BE49-F238E27FC236}">
                  <a16:creationId xmlns:a16="http://schemas.microsoft.com/office/drawing/2014/main" id="{88AAE6CF-F026-41C1-B9AD-BC2E232C538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039205" y="6341355"/>
              <a:ext cx="94821" cy="69362"/>
            </a:xfrm>
            <a:custGeom>
              <a:avLst/>
              <a:gdLst>
                <a:gd name="T0" fmla="*/ 13 w 29"/>
                <a:gd name="T1" fmla="*/ 0 h 23"/>
                <a:gd name="T2" fmla="*/ 13 w 29"/>
                <a:gd name="T3" fmla="*/ 23 h 23"/>
                <a:gd name="T4" fmla="*/ 13 w 29"/>
                <a:gd name="T5" fmla="*/ 0 h 23"/>
              </a:gdLst>
              <a:ahLst/>
              <a:cxnLst>
                <a:cxn ang="0">
                  <a:pos x="T0" y="T1"/>
                </a:cxn>
                <a:cxn ang="0">
                  <a:pos x="T2" y="T3"/>
                </a:cxn>
                <a:cxn ang="0">
                  <a:pos x="T4" y="T5"/>
                </a:cxn>
              </a:cxnLst>
              <a:rect l="0" t="0" r="r" b="b"/>
              <a:pathLst>
                <a:path w="29" h="23">
                  <a:moveTo>
                    <a:pt x="13" y="0"/>
                  </a:moveTo>
                  <a:cubicBezTo>
                    <a:pt x="27" y="0"/>
                    <a:pt x="29" y="22"/>
                    <a:pt x="13" y="23"/>
                  </a:cubicBezTo>
                  <a:cubicBezTo>
                    <a:pt x="2" y="22"/>
                    <a:pt x="0" y="2"/>
                    <a:pt x="1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2" name="Freeform 21">
              <a:extLst>
                <a:ext uri="{FF2B5EF4-FFF2-40B4-BE49-F238E27FC236}">
                  <a16:creationId xmlns:a16="http://schemas.microsoft.com/office/drawing/2014/main" id="{5C701404-4DB7-4F3A-8549-9544B9C665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7730057" y="6318096"/>
              <a:ext cx="140901" cy="102819"/>
            </a:xfrm>
            <a:custGeom>
              <a:avLst/>
              <a:gdLst>
                <a:gd name="T0" fmla="*/ 24 w 43"/>
                <a:gd name="T1" fmla="*/ 0 h 34"/>
                <a:gd name="T2" fmla="*/ 14 w 43"/>
                <a:gd name="T3" fmla="*/ 23 h 34"/>
                <a:gd name="T4" fmla="*/ 24 w 43"/>
                <a:gd name="T5" fmla="*/ 0 h 34"/>
              </a:gdLst>
              <a:ahLst/>
              <a:cxnLst>
                <a:cxn ang="0">
                  <a:pos x="T0" y="T1"/>
                </a:cxn>
                <a:cxn ang="0">
                  <a:pos x="T2" y="T3"/>
                </a:cxn>
                <a:cxn ang="0">
                  <a:pos x="T4" y="T5"/>
                </a:cxn>
              </a:cxnLst>
              <a:rect l="0" t="0" r="r" b="b"/>
              <a:pathLst>
                <a:path w="43" h="34">
                  <a:moveTo>
                    <a:pt x="24" y="0"/>
                  </a:moveTo>
                  <a:cubicBezTo>
                    <a:pt x="43" y="3"/>
                    <a:pt x="28" y="34"/>
                    <a:pt x="14" y="23"/>
                  </a:cubicBezTo>
                  <a:cubicBezTo>
                    <a:pt x="0" y="28"/>
                    <a:pt x="4" y="5"/>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3" name="Freeform 25">
              <a:extLst>
                <a:ext uri="{FF2B5EF4-FFF2-40B4-BE49-F238E27FC236}">
                  <a16:creationId xmlns:a16="http://schemas.microsoft.com/office/drawing/2014/main" id="{369618DE-CF63-4E1F-AB56-8A640FD748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930591" y="6309120"/>
              <a:ext cx="134697" cy="93843"/>
            </a:xfrm>
            <a:custGeom>
              <a:avLst/>
              <a:gdLst>
                <a:gd name="T0" fmla="*/ 23 w 41"/>
                <a:gd name="T1" fmla="*/ 0 h 31"/>
                <a:gd name="T2" fmla="*/ 17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1"/>
                    <a:pt x="41" y="31"/>
                    <a:pt x="17" y="25"/>
                  </a:cubicBezTo>
                  <a:cubicBezTo>
                    <a:pt x="0" y="7"/>
                    <a:pt x="17" y="4"/>
                    <a:pt x="2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4" name="Freeform 29">
              <a:extLst>
                <a:ext uri="{FF2B5EF4-FFF2-40B4-BE49-F238E27FC236}">
                  <a16:creationId xmlns:a16="http://schemas.microsoft.com/office/drawing/2014/main" id="{3D1A099C-4FDA-4F79-B077-C0F6C64778D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7497041" y="6299934"/>
              <a:ext cx="118747" cy="120771"/>
            </a:xfrm>
            <a:custGeom>
              <a:avLst/>
              <a:gdLst>
                <a:gd name="T0" fmla="*/ 16 w 36"/>
                <a:gd name="T1" fmla="*/ 4 h 40"/>
                <a:gd name="T2" fmla="*/ 34 w 36"/>
                <a:gd name="T3" fmla="*/ 15 h 40"/>
                <a:gd name="T4" fmla="*/ 16 w 36"/>
                <a:gd name="T5" fmla="*/ 4 h 40"/>
              </a:gdLst>
              <a:ahLst/>
              <a:cxnLst>
                <a:cxn ang="0">
                  <a:pos x="T0" y="T1"/>
                </a:cxn>
                <a:cxn ang="0">
                  <a:pos x="T2" y="T3"/>
                </a:cxn>
                <a:cxn ang="0">
                  <a:pos x="T4" y="T5"/>
                </a:cxn>
              </a:cxnLst>
              <a:rect l="0" t="0" r="r" b="b"/>
              <a:pathLst>
                <a:path w="36" h="40">
                  <a:moveTo>
                    <a:pt x="16" y="4"/>
                  </a:moveTo>
                  <a:cubicBezTo>
                    <a:pt x="36" y="5"/>
                    <a:pt x="33" y="0"/>
                    <a:pt x="34" y="15"/>
                  </a:cubicBezTo>
                  <a:cubicBezTo>
                    <a:pt x="34" y="40"/>
                    <a:pt x="0" y="22"/>
                    <a:pt x="16"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5" name="Freeform 31">
              <a:extLst>
                <a:ext uri="{FF2B5EF4-FFF2-40B4-BE49-F238E27FC236}">
                  <a16:creationId xmlns:a16="http://schemas.microsoft.com/office/drawing/2014/main" id="{663890DF-B74A-467D-A63B-CB65CC98B45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7207517" y="6336989"/>
              <a:ext cx="131153" cy="72626"/>
            </a:xfrm>
            <a:custGeom>
              <a:avLst/>
              <a:gdLst>
                <a:gd name="T0" fmla="*/ 24 w 40"/>
                <a:gd name="T1" fmla="*/ 0 h 24"/>
                <a:gd name="T2" fmla="*/ 25 w 40"/>
                <a:gd name="T3" fmla="*/ 24 h 24"/>
                <a:gd name="T4" fmla="*/ 24 w 40"/>
                <a:gd name="T5" fmla="*/ 0 h 24"/>
              </a:gdLst>
              <a:ahLst/>
              <a:cxnLst>
                <a:cxn ang="0">
                  <a:pos x="T0" y="T1"/>
                </a:cxn>
                <a:cxn ang="0">
                  <a:pos x="T2" y="T3"/>
                </a:cxn>
                <a:cxn ang="0">
                  <a:pos x="T4" y="T5"/>
                </a:cxn>
              </a:cxnLst>
              <a:rect l="0" t="0" r="r" b="b"/>
              <a:pathLst>
                <a:path w="40" h="24">
                  <a:moveTo>
                    <a:pt x="24" y="0"/>
                  </a:moveTo>
                  <a:cubicBezTo>
                    <a:pt x="40" y="0"/>
                    <a:pt x="38" y="20"/>
                    <a:pt x="25" y="24"/>
                  </a:cubicBezTo>
                  <a:cubicBezTo>
                    <a:pt x="0" y="22"/>
                    <a:pt x="6" y="4"/>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6" name="Freeform 32">
              <a:extLst>
                <a:ext uri="{FF2B5EF4-FFF2-40B4-BE49-F238E27FC236}">
                  <a16:creationId xmlns:a16="http://schemas.microsoft.com/office/drawing/2014/main" id="{8C343114-BF88-426E-953D-A70972F875C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094795" y="6039831"/>
              <a:ext cx="144445" cy="106083"/>
            </a:xfrm>
            <a:custGeom>
              <a:avLst/>
              <a:gdLst>
                <a:gd name="T0" fmla="*/ 28 w 44"/>
                <a:gd name="T1" fmla="*/ 0 h 35"/>
                <a:gd name="T2" fmla="*/ 42 w 44"/>
                <a:gd name="T3" fmla="*/ 21 h 35"/>
                <a:gd name="T4" fmla="*/ 28 w 44"/>
                <a:gd name="T5" fmla="*/ 0 h 35"/>
              </a:gdLst>
              <a:ahLst/>
              <a:cxnLst>
                <a:cxn ang="0">
                  <a:pos x="T0" y="T1"/>
                </a:cxn>
                <a:cxn ang="0">
                  <a:pos x="T2" y="T3"/>
                </a:cxn>
                <a:cxn ang="0">
                  <a:pos x="T4" y="T5"/>
                </a:cxn>
              </a:cxnLst>
              <a:rect l="0" t="0" r="r" b="b"/>
              <a:pathLst>
                <a:path w="44" h="35">
                  <a:moveTo>
                    <a:pt x="28" y="0"/>
                  </a:moveTo>
                  <a:cubicBezTo>
                    <a:pt x="36" y="1"/>
                    <a:pt x="44" y="12"/>
                    <a:pt x="42" y="21"/>
                  </a:cubicBezTo>
                  <a:cubicBezTo>
                    <a:pt x="23" y="35"/>
                    <a:pt x="0" y="7"/>
                    <a:pt x="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7" name="Freeform 33">
              <a:extLst>
                <a:ext uri="{FF2B5EF4-FFF2-40B4-BE49-F238E27FC236}">
                  <a16:creationId xmlns:a16="http://schemas.microsoft.com/office/drawing/2014/main" id="{922DA709-3EF5-45DB-BAE3-B23CAA35D97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9015443" y="6088793"/>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3"/>
                    <a:pt x="0" y="9"/>
                    <a:pt x="2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8" name="Freeform 34">
              <a:extLst>
                <a:ext uri="{FF2B5EF4-FFF2-40B4-BE49-F238E27FC236}">
                  <a16:creationId xmlns:a16="http://schemas.microsoft.com/office/drawing/2014/main" id="{E794F4BF-0BF2-4D4B-95B3-B96E58491D4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022051" y="6079816"/>
              <a:ext cx="134697" cy="84051"/>
            </a:xfrm>
            <a:custGeom>
              <a:avLst/>
              <a:gdLst>
                <a:gd name="T0" fmla="*/ 22 w 41"/>
                <a:gd name="T1" fmla="*/ 0 h 28"/>
                <a:gd name="T2" fmla="*/ 8 w 41"/>
                <a:gd name="T3" fmla="*/ 21 h 28"/>
                <a:gd name="T4" fmla="*/ 22 w 41"/>
                <a:gd name="T5" fmla="*/ 0 h 28"/>
              </a:gdLst>
              <a:ahLst/>
              <a:cxnLst>
                <a:cxn ang="0">
                  <a:pos x="T0" y="T1"/>
                </a:cxn>
                <a:cxn ang="0">
                  <a:pos x="T2" y="T3"/>
                </a:cxn>
                <a:cxn ang="0">
                  <a:pos x="T4" y="T5"/>
                </a:cxn>
              </a:cxnLst>
              <a:rect l="0" t="0" r="r" b="b"/>
              <a:pathLst>
                <a:path w="41" h="28">
                  <a:moveTo>
                    <a:pt x="22" y="0"/>
                  </a:moveTo>
                  <a:cubicBezTo>
                    <a:pt x="41" y="13"/>
                    <a:pt x="24" y="28"/>
                    <a:pt x="8" y="21"/>
                  </a:cubicBezTo>
                  <a:cubicBezTo>
                    <a:pt x="0" y="8"/>
                    <a:pt x="8" y="0"/>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9" name="Freeform 35">
              <a:extLst>
                <a:ext uri="{FF2B5EF4-FFF2-40B4-BE49-F238E27FC236}">
                  <a16:creationId xmlns:a16="http://schemas.microsoft.com/office/drawing/2014/main" id="{1972B148-4231-4FCD-9B14-7A4189089F4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806684" y="6076799"/>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0" name="Freeform 36">
              <a:extLst>
                <a:ext uri="{FF2B5EF4-FFF2-40B4-BE49-F238E27FC236}">
                  <a16:creationId xmlns:a16="http://schemas.microsoft.com/office/drawing/2014/main" id="{14348403-DF91-4DC6-90A9-D7EC727B804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7345904" y="6043095"/>
              <a:ext cx="144445" cy="102819"/>
            </a:xfrm>
            <a:custGeom>
              <a:avLst/>
              <a:gdLst>
                <a:gd name="T0" fmla="*/ 31 w 44"/>
                <a:gd name="T1" fmla="*/ 1 h 34"/>
                <a:gd name="T2" fmla="*/ 25 w 44"/>
                <a:gd name="T3" fmla="*/ 22 h 34"/>
                <a:gd name="T4" fmla="*/ 31 w 44"/>
                <a:gd name="T5" fmla="*/ 1 h 34"/>
              </a:gdLst>
              <a:ahLst/>
              <a:cxnLst>
                <a:cxn ang="0">
                  <a:pos x="T0" y="T1"/>
                </a:cxn>
                <a:cxn ang="0">
                  <a:pos x="T2" y="T3"/>
                </a:cxn>
                <a:cxn ang="0">
                  <a:pos x="T4" y="T5"/>
                </a:cxn>
              </a:cxnLst>
              <a:rect l="0" t="0" r="r" b="b"/>
              <a:pathLst>
                <a:path w="44" h="34">
                  <a:moveTo>
                    <a:pt x="31" y="1"/>
                  </a:moveTo>
                  <a:cubicBezTo>
                    <a:pt x="44" y="3"/>
                    <a:pt x="38" y="34"/>
                    <a:pt x="25" y="22"/>
                  </a:cubicBezTo>
                  <a:cubicBezTo>
                    <a:pt x="0" y="28"/>
                    <a:pt x="14" y="0"/>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1" name="Freeform 37">
              <a:extLst>
                <a:ext uri="{FF2B5EF4-FFF2-40B4-BE49-F238E27FC236}">
                  <a16:creationId xmlns:a16="http://schemas.microsoft.com/office/drawing/2014/main" id="{1052674E-35FA-4825-AC07-A3914AD9D6A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337604" y="6030855"/>
              <a:ext cx="115202" cy="121588"/>
            </a:xfrm>
            <a:custGeom>
              <a:avLst/>
              <a:gdLst>
                <a:gd name="T0" fmla="*/ 16 w 35"/>
                <a:gd name="T1" fmla="*/ 4 h 40"/>
                <a:gd name="T2" fmla="*/ 33 w 35"/>
                <a:gd name="T3" fmla="*/ 15 h 40"/>
                <a:gd name="T4" fmla="*/ 16 w 35"/>
                <a:gd name="T5" fmla="*/ 4 h 40"/>
              </a:gdLst>
              <a:ahLst/>
              <a:cxnLst>
                <a:cxn ang="0">
                  <a:pos x="T0" y="T1"/>
                </a:cxn>
                <a:cxn ang="0">
                  <a:pos x="T2" y="T3"/>
                </a:cxn>
                <a:cxn ang="0">
                  <a:pos x="T4" y="T5"/>
                </a:cxn>
              </a:cxnLst>
              <a:rect l="0" t="0" r="r" b="b"/>
              <a:pathLst>
                <a:path w="35" h="40">
                  <a:moveTo>
                    <a:pt x="16" y="4"/>
                  </a:moveTo>
                  <a:cubicBezTo>
                    <a:pt x="35" y="4"/>
                    <a:pt x="32" y="0"/>
                    <a:pt x="33" y="15"/>
                  </a:cubicBezTo>
                  <a:cubicBezTo>
                    <a:pt x="34" y="40"/>
                    <a:pt x="0" y="22"/>
                    <a:pt x="16"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2" name="Freeform 38">
              <a:extLst>
                <a:ext uri="{FF2B5EF4-FFF2-40B4-BE49-F238E27FC236}">
                  <a16:creationId xmlns:a16="http://schemas.microsoft.com/office/drawing/2014/main" id="{4042608B-8386-48C8-A1A3-DBE6F468CE9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517418" y="6070840"/>
              <a:ext cx="127608" cy="69362"/>
            </a:xfrm>
            <a:custGeom>
              <a:avLst/>
              <a:gdLst>
                <a:gd name="T0" fmla="*/ 26 w 39"/>
                <a:gd name="T1" fmla="*/ 0 h 23"/>
                <a:gd name="T2" fmla="*/ 26 w 39"/>
                <a:gd name="T3" fmla="*/ 23 h 23"/>
                <a:gd name="T4" fmla="*/ 26 w 39"/>
                <a:gd name="T5" fmla="*/ 0 h 23"/>
              </a:gdLst>
              <a:ahLst/>
              <a:cxnLst>
                <a:cxn ang="0">
                  <a:pos x="T0" y="T1"/>
                </a:cxn>
                <a:cxn ang="0">
                  <a:pos x="T2" y="T3"/>
                </a:cxn>
                <a:cxn ang="0">
                  <a:pos x="T4" y="T5"/>
                </a:cxn>
              </a:cxnLst>
              <a:rect l="0" t="0" r="r" b="b"/>
              <a:pathLst>
                <a:path w="39" h="23">
                  <a:moveTo>
                    <a:pt x="26" y="0"/>
                  </a:moveTo>
                  <a:cubicBezTo>
                    <a:pt x="39" y="1"/>
                    <a:pt x="38" y="21"/>
                    <a:pt x="26" y="23"/>
                  </a:cubicBezTo>
                  <a:cubicBezTo>
                    <a:pt x="0" y="23"/>
                    <a:pt x="5" y="2"/>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3" name="Freeform 39">
              <a:extLst>
                <a:ext uri="{FF2B5EF4-FFF2-40B4-BE49-F238E27FC236}">
                  <a16:creationId xmlns:a16="http://schemas.microsoft.com/office/drawing/2014/main" id="{9A5D8987-000C-4B99-BBAF-A23EC6FF55A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268404" y="6058600"/>
              <a:ext cx="131153" cy="81603"/>
            </a:xfrm>
            <a:custGeom>
              <a:avLst/>
              <a:gdLst>
                <a:gd name="T0" fmla="*/ 25 w 40"/>
                <a:gd name="T1" fmla="*/ 0 h 27"/>
                <a:gd name="T2" fmla="*/ 38 w 40"/>
                <a:gd name="T3" fmla="*/ 20 h 27"/>
                <a:gd name="T4" fmla="*/ 25 w 40"/>
                <a:gd name="T5" fmla="*/ 0 h 27"/>
              </a:gdLst>
              <a:ahLst/>
              <a:cxnLst>
                <a:cxn ang="0">
                  <a:pos x="T0" y="T1"/>
                </a:cxn>
                <a:cxn ang="0">
                  <a:pos x="T2" y="T3"/>
                </a:cxn>
                <a:cxn ang="0">
                  <a:pos x="T4" y="T5"/>
                </a:cxn>
              </a:cxnLst>
              <a:rect l="0" t="0" r="r" b="b"/>
              <a:pathLst>
                <a:path w="40" h="27">
                  <a:moveTo>
                    <a:pt x="25" y="0"/>
                  </a:moveTo>
                  <a:cubicBezTo>
                    <a:pt x="34" y="0"/>
                    <a:pt x="40" y="11"/>
                    <a:pt x="38" y="20"/>
                  </a:cubicBezTo>
                  <a:cubicBezTo>
                    <a:pt x="17" y="27"/>
                    <a:pt x="0" y="12"/>
                    <a:pt x="2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4" name="Freeform 40">
              <a:extLst>
                <a:ext uri="{FF2B5EF4-FFF2-40B4-BE49-F238E27FC236}">
                  <a16:creationId xmlns:a16="http://schemas.microsoft.com/office/drawing/2014/main" id="{0E405B19-5658-4E03-9404-0C565679EB2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809931" y="6055336"/>
              <a:ext cx="134697" cy="81603"/>
            </a:xfrm>
            <a:custGeom>
              <a:avLst/>
              <a:gdLst>
                <a:gd name="T0" fmla="*/ 19 w 41"/>
                <a:gd name="T1" fmla="*/ 0 h 27"/>
                <a:gd name="T2" fmla="*/ 7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9"/>
                    <a:pt x="28" y="27"/>
                    <a:pt x="7" y="20"/>
                  </a:cubicBezTo>
                  <a:cubicBezTo>
                    <a:pt x="0" y="8"/>
                    <a:pt x="7" y="1"/>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5" name="Freeform 41">
              <a:extLst>
                <a:ext uri="{FF2B5EF4-FFF2-40B4-BE49-F238E27FC236}">
                  <a16:creationId xmlns:a16="http://schemas.microsoft.com/office/drawing/2014/main" id="{DC674228-5A9C-4E88-9835-78995E56D0B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7126136" y="6055335"/>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6" name="Freeform 42">
              <a:extLst>
                <a:ext uri="{FF2B5EF4-FFF2-40B4-BE49-F238E27FC236}">
                  <a16:creationId xmlns:a16="http://schemas.microsoft.com/office/drawing/2014/main" id="{1AB27427-2183-4323-8F13-E775766EDAF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7798736" y="6034119"/>
              <a:ext cx="144445" cy="97107"/>
            </a:xfrm>
            <a:custGeom>
              <a:avLst/>
              <a:gdLst>
                <a:gd name="T0" fmla="*/ 31 w 44"/>
                <a:gd name="T1" fmla="*/ 1 h 32"/>
                <a:gd name="T2" fmla="*/ 43 w 44"/>
                <a:gd name="T3" fmla="*/ 16 h 32"/>
                <a:gd name="T4" fmla="*/ 31 w 44"/>
                <a:gd name="T5" fmla="*/ 1 h 32"/>
              </a:gdLst>
              <a:ahLst/>
              <a:cxnLst>
                <a:cxn ang="0">
                  <a:pos x="T0" y="T1"/>
                </a:cxn>
                <a:cxn ang="0">
                  <a:pos x="T2" y="T3"/>
                </a:cxn>
                <a:cxn ang="0">
                  <a:pos x="T4" y="T5"/>
                </a:cxn>
              </a:cxnLst>
              <a:rect l="0" t="0" r="r" b="b"/>
              <a:pathLst>
                <a:path w="44" h="32">
                  <a:moveTo>
                    <a:pt x="31" y="1"/>
                  </a:moveTo>
                  <a:cubicBezTo>
                    <a:pt x="40" y="0"/>
                    <a:pt x="44" y="8"/>
                    <a:pt x="43" y="16"/>
                  </a:cubicBezTo>
                  <a:cubicBezTo>
                    <a:pt x="29" y="32"/>
                    <a:pt x="0" y="7"/>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7" name="Freeform 44">
              <a:extLst>
                <a:ext uri="{FF2B5EF4-FFF2-40B4-BE49-F238E27FC236}">
                  <a16:creationId xmlns:a16="http://schemas.microsoft.com/office/drawing/2014/main" id="{738ACA27-BAD8-4E7C-8411-7C0FE40F71A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9327374" y="6037383"/>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8" name="Freeform 45">
              <a:extLst>
                <a:ext uri="{FF2B5EF4-FFF2-40B4-BE49-F238E27FC236}">
                  <a16:creationId xmlns:a16="http://schemas.microsoft.com/office/drawing/2014/main" id="{BD029C16-6777-4580-80FD-2A7A6900EFA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7555926" y="6012902"/>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9" name="Freeform 46">
              <a:extLst>
                <a:ext uri="{FF2B5EF4-FFF2-40B4-BE49-F238E27FC236}">
                  <a16:creationId xmlns:a16="http://schemas.microsoft.com/office/drawing/2014/main" id="{6941DAEC-FBE5-445C-B9B1-B3DD8F221C7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583957" y="6061049"/>
              <a:ext cx="121406" cy="81603"/>
            </a:xfrm>
            <a:custGeom>
              <a:avLst/>
              <a:gdLst>
                <a:gd name="T0" fmla="*/ 19 w 37"/>
                <a:gd name="T1" fmla="*/ 1 h 27"/>
                <a:gd name="T2" fmla="*/ 21 w 37"/>
                <a:gd name="T3" fmla="*/ 27 h 27"/>
                <a:gd name="T4" fmla="*/ 19 w 37"/>
                <a:gd name="T5" fmla="*/ 1 h 27"/>
              </a:gdLst>
              <a:ahLst/>
              <a:cxnLst>
                <a:cxn ang="0">
                  <a:pos x="T0" y="T1"/>
                </a:cxn>
                <a:cxn ang="0">
                  <a:pos x="T2" y="T3"/>
                </a:cxn>
                <a:cxn ang="0">
                  <a:pos x="T4" y="T5"/>
                </a:cxn>
              </a:cxnLst>
              <a:rect l="0" t="0" r="r" b="b"/>
              <a:pathLst>
                <a:path w="37" h="27">
                  <a:moveTo>
                    <a:pt x="19" y="1"/>
                  </a:moveTo>
                  <a:cubicBezTo>
                    <a:pt x="31" y="2"/>
                    <a:pt x="37" y="24"/>
                    <a:pt x="21" y="27"/>
                  </a:cubicBezTo>
                  <a:cubicBezTo>
                    <a:pt x="1" y="27"/>
                    <a:pt x="0" y="0"/>
                    <a:pt x="1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00" name="Freeform 47">
              <a:extLst>
                <a:ext uri="{FF2B5EF4-FFF2-40B4-BE49-F238E27FC236}">
                  <a16:creationId xmlns:a16="http://schemas.microsoft.com/office/drawing/2014/main" id="{FD3CD6BC-3643-43CC-8373-F1F7A6EF777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9553346" y="6034118"/>
              <a:ext cx="147990" cy="78339"/>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10" y="24"/>
                    <a:pt x="0" y="9"/>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01" name="Freeform 48">
              <a:extLst>
                <a:ext uri="{FF2B5EF4-FFF2-40B4-BE49-F238E27FC236}">
                  <a16:creationId xmlns:a16="http://schemas.microsoft.com/office/drawing/2014/main" id="{93AF9725-32E4-404B-83DF-668B872932C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9804575" y="6052072"/>
              <a:ext cx="133812" cy="79154"/>
            </a:xfrm>
            <a:custGeom>
              <a:avLst/>
              <a:gdLst>
                <a:gd name="T0" fmla="*/ 19 w 41"/>
                <a:gd name="T1" fmla="*/ 0 h 26"/>
                <a:gd name="T2" fmla="*/ 7 w 41"/>
                <a:gd name="T3" fmla="*/ 19 h 26"/>
                <a:gd name="T4" fmla="*/ 19 w 41"/>
                <a:gd name="T5" fmla="*/ 0 h 26"/>
              </a:gdLst>
              <a:ahLst/>
              <a:cxnLst>
                <a:cxn ang="0">
                  <a:pos x="T0" y="T1"/>
                </a:cxn>
                <a:cxn ang="0">
                  <a:pos x="T2" y="T3"/>
                </a:cxn>
                <a:cxn ang="0">
                  <a:pos x="T4" y="T5"/>
                </a:cxn>
              </a:cxnLst>
              <a:rect l="0" t="0" r="r" b="b"/>
              <a:pathLst>
                <a:path w="41" h="26">
                  <a:moveTo>
                    <a:pt x="19" y="0"/>
                  </a:moveTo>
                  <a:cubicBezTo>
                    <a:pt x="41" y="9"/>
                    <a:pt x="28" y="26"/>
                    <a:pt x="7" y="19"/>
                  </a:cubicBezTo>
                  <a:cubicBezTo>
                    <a:pt x="0" y="8"/>
                    <a:pt x="7" y="1"/>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02" name="Freeform 49">
              <a:extLst>
                <a:ext uri="{FF2B5EF4-FFF2-40B4-BE49-F238E27FC236}">
                  <a16:creationId xmlns:a16="http://schemas.microsoft.com/office/drawing/2014/main" id="{5D84519B-BB5A-427B-B663-69DAB97362C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903707" y="6016166"/>
              <a:ext cx="127608" cy="81603"/>
            </a:xfrm>
            <a:custGeom>
              <a:avLst/>
              <a:gdLst>
                <a:gd name="T0" fmla="*/ 21 w 39"/>
                <a:gd name="T1" fmla="*/ 2 h 27"/>
                <a:gd name="T2" fmla="*/ 26 w 39"/>
                <a:gd name="T3" fmla="*/ 24 h 27"/>
                <a:gd name="T4" fmla="*/ 21 w 39"/>
                <a:gd name="T5" fmla="*/ 2 h 27"/>
              </a:gdLst>
              <a:ahLst/>
              <a:cxnLst>
                <a:cxn ang="0">
                  <a:pos x="T0" y="T1"/>
                </a:cxn>
                <a:cxn ang="0">
                  <a:pos x="T2" y="T3"/>
                </a:cxn>
                <a:cxn ang="0">
                  <a:pos x="T4" y="T5"/>
                </a:cxn>
              </a:cxnLst>
              <a:rect l="0" t="0" r="r" b="b"/>
              <a:pathLst>
                <a:path w="39" h="27">
                  <a:moveTo>
                    <a:pt x="21" y="2"/>
                  </a:moveTo>
                  <a:cubicBezTo>
                    <a:pt x="36" y="0"/>
                    <a:pt x="39" y="17"/>
                    <a:pt x="26" y="24"/>
                  </a:cubicBezTo>
                  <a:cubicBezTo>
                    <a:pt x="8" y="27"/>
                    <a:pt x="0" y="9"/>
                    <a:pt x="2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
        <p:nvSpPr>
          <p:cNvPr id="168" name="TextBox 167">
            <a:extLst>
              <a:ext uri="{FF2B5EF4-FFF2-40B4-BE49-F238E27FC236}">
                <a16:creationId xmlns:a16="http://schemas.microsoft.com/office/drawing/2014/main" id="{C71D0BFC-C402-4313-86E2-F07FDBE3207D}"/>
              </a:ext>
            </a:extLst>
          </p:cNvPr>
          <p:cNvSpPr txBox="1"/>
          <p:nvPr/>
        </p:nvSpPr>
        <p:spPr>
          <a:xfrm>
            <a:off x="160477" y="6353931"/>
            <a:ext cx="3106911" cy="276999"/>
          </a:xfrm>
          <a:prstGeom prst="rect">
            <a:avLst/>
          </a:prstGeom>
          <a:noFill/>
        </p:spPr>
        <p:txBody>
          <a:bodyPr wrap="square" rtlCol="0">
            <a:spAutoFit/>
          </a:bodyPr>
          <a:lstStyle/>
          <a:p>
            <a:r>
              <a:rPr lang="en-GB" sz="1200" i="1" dirty="0"/>
              <a:t>British Museum No. 1852,0626.1.</a:t>
            </a:r>
          </a:p>
        </p:txBody>
      </p:sp>
    </p:spTree>
    <p:extLst>
      <p:ext uri="{BB962C8B-B14F-4D97-AF65-F5344CB8AC3E}">
        <p14:creationId xmlns:p14="http://schemas.microsoft.com/office/powerpoint/2010/main" val="32917408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11AC88F6-55CB-496B-8AD8-9ABD2E6E3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969239DF-EAA4-47C3-B4E3-79C6BCB24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93" y="5267"/>
            <a:ext cx="6635041" cy="6847466"/>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EC49047-1D27-46BD-80AA-114E2BAAC3D6}"/>
              </a:ext>
            </a:extLst>
          </p:cNvPr>
          <p:cNvSpPr>
            <a:spLocks noGrp="1"/>
          </p:cNvSpPr>
          <p:nvPr>
            <p:ph type="title"/>
          </p:nvPr>
        </p:nvSpPr>
        <p:spPr>
          <a:xfrm>
            <a:off x="803932" y="571500"/>
            <a:ext cx="5110909" cy="1691969"/>
          </a:xfrm>
        </p:spPr>
        <p:txBody>
          <a:bodyPr>
            <a:normAutofit/>
          </a:bodyPr>
          <a:lstStyle/>
          <a:p>
            <a:r>
              <a:rPr lang="en-GB" dirty="0">
                <a:latin typeface="Calibri" panose="020F0502020204030204" pitchFamily="34" charset="0"/>
                <a:cs typeface="Calibri" panose="020F0502020204030204" pitchFamily="34" charset="0"/>
              </a:rPr>
              <a:t>Gold necklace</a:t>
            </a:r>
          </a:p>
        </p:txBody>
      </p:sp>
      <p:sp>
        <p:nvSpPr>
          <p:cNvPr id="4" name="Content Placeholder 3">
            <a:extLst>
              <a:ext uri="{FF2B5EF4-FFF2-40B4-BE49-F238E27FC236}">
                <a16:creationId xmlns:a16="http://schemas.microsoft.com/office/drawing/2014/main" id="{E1D53E23-757A-41FC-916A-B55C4F3AE569}"/>
              </a:ext>
            </a:extLst>
          </p:cNvPr>
          <p:cNvSpPr>
            <a:spLocks noGrp="1"/>
          </p:cNvSpPr>
          <p:nvPr>
            <p:ph idx="1"/>
          </p:nvPr>
        </p:nvSpPr>
        <p:spPr>
          <a:xfrm>
            <a:off x="1066799" y="2415379"/>
            <a:ext cx="4539129" cy="4196187"/>
          </a:xfrm>
        </p:spPr>
        <p:txBody>
          <a:bodyPr>
            <a:normAutofit/>
          </a:bodyPr>
          <a:lstStyle/>
          <a:p>
            <a:pPr>
              <a:lnSpc>
                <a:spcPct val="110000"/>
              </a:lnSpc>
            </a:pPr>
            <a:r>
              <a:rPr lang="en-GB" dirty="0"/>
              <a:t>Necklace from the </a:t>
            </a:r>
            <a:r>
              <a:rPr lang="en-GB" dirty="0" err="1"/>
              <a:t>Backworth</a:t>
            </a:r>
            <a:r>
              <a:rPr lang="en-GB" dirty="0"/>
              <a:t> Hoard.</a:t>
            </a:r>
          </a:p>
          <a:p>
            <a:pPr>
              <a:lnSpc>
                <a:spcPct val="100000"/>
              </a:lnSpc>
            </a:pPr>
            <a:r>
              <a:rPr lang="en-GB" dirty="0"/>
              <a:t>Chain has 72 links; clasp is in the form of a wheel; crescent shaped pendant.</a:t>
            </a:r>
          </a:p>
          <a:p>
            <a:pPr>
              <a:lnSpc>
                <a:spcPct val="100000"/>
              </a:lnSpc>
            </a:pPr>
            <a:r>
              <a:rPr lang="en-GB" dirty="0"/>
              <a:t>Owning and wearing jewellery:</a:t>
            </a:r>
          </a:p>
          <a:p>
            <a:pPr marL="514350" lvl="1" indent="-285750">
              <a:lnSpc>
                <a:spcPct val="100000"/>
              </a:lnSpc>
              <a:buFont typeface="Arial" panose="020B0604020202020204" pitchFamily="34" charset="0"/>
              <a:buChar char="•"/>
            </a:pPr>
            <a:r>
              <a:rPr lang="en-GB" dirty="0"/>
              <a:t>Could be part of a dowry.</a:t>
            </a:r>
          </a:p>
          <a:p>
            <a:pPr marL="514350" lvl="1" indent="-285750">
              <a:lnSpc>
                <a:spcPct val="100000"/>
              </a:lnSpc>
              <a:buFont typeface="Arial" panose="020B0604020202020204" pitchFamily="34" charset="0"/>
              <a:buChar char="•"/>
            </a:pPr>
            <a:r>
              <a:rPr lang="en-GB" dirty="0"/>
              <a:t>Display of status/wealth.</a:t>
            </a:r>
          </a:p>
          <a:p>
            <a:pPr marL="514350" lvl="1" indent="-285750">
              <a:lnSpc>
                <a:spcPct val="100000"/>
              </a:lnSpc>
              <a:buFont typeface="Arial" panose="020B0604020202020204" pitchFamily="34" charset="0"/>
              <a:buChar char="•"/>
            </a:pPr>
            <a:r>
              <a:rPr lang="en-GB" dirty="0"/>
              <a:t>Tensions around adornment.</a:t>
            </a:r>
          </a:p>
        </p:txBody>
      </p:sp>
      <p:pic>
        <p:nvPicPr>
          <p:cNvPr id="3074" name="Picture 2">
            <a:extLst>
              <a:ext uri="{FF2B5EF4-FFF2-40B4-BE49-F238E27FC236}">
                <a16:creationId xmlns:a16="http://schemas.microsoft.com/office/drawing/2014/main" id="{D9C2E749-1D1D-4D14-98DE-D30CDCB29AA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347" t="17003" r="22528" b="14415"/>
          <a:stretch/>
        </p:blipFill>
        <p:spPr bwMode="auto">
          <a:xfrm>
            <a:off x="7387566" y="158087"/>
            <a:ext cx="4169688" cy="6136931"/>
          </a:xfrm>
          <a:prstGeom prst="rect">
            <a:avLst/>
          </a:prstGeom>
          <a:noFill/>
          <a:extLst>
            <a:ext uri="{909E8E84-426E-40DD-AFC4-6F175D3DCCD1}">
              <a14:hiddenFill xmlns:a14="http://schemas.microsoft.com/office/drawing/2010/main">
                <a:solidFill>
                  <a:srgbClr val="FFFFFF"/>
                </a:solidFill>
              </a14:hiddenFill>
            </a:ext>
          </a:extLst>
        </p:spPr>
      </p:pic>
      <p:grpSp>
        <p:nvGrpSpPr>
          <p:cNvPr id="75" name="Group 74">
            <a:extLst>
              <a:ext uri="{FF2B5EF4-FFF2-40B4-BE49-F238E27FC236}">
                <a16:creationId xmlns:a16="http://schemas.microsoft.com/office/drawing/2014/main" id="{3389B237-4CAB-4403-A95C-C04D71F4B42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45458" y="-31769"/>
            <a:ext cx="510538" cy="6804779"/>
            <a:chOff x="11445458" y="-31769"/>
            <a:chExt cx="510538" cy="6804779"/>
          </a:xfrm>
        </p:grpSpPr>
        <p:sp>
          <p:nvSpPr>
            <p:cNvPr id="76" name="Freeform 8">
              <a:extLst>
                <a:ext uri="{FF2B5EF4-FFF2-40B4-BE49-F238E27FC236}">
                  <a16:creationId xmlns:a16="http://schemas.microsoft.com/office/drawing/2014/main" id="{57652216-AF47-4D6B-A81B-2DC28B62559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7521" y="6663369"/>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43">
              <a:extLst>
                <a:ext uri="{FF2B5EF4-FFF2-40B4-BE49-F238E27FC236}">
                  <a16:creationId xmlns:a16="http://schemas.microsoft.com/office/drawing/2014/main" id="{0E53B701-E5D9-4269-97AD-69F3087D288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8634" y="742112"/>
              <a:ext cx="143559" cy="75075"/>
            </a:xfrm>
            <a:custGeom>
              <a:avLst/>
              <a:gdLst>
                <a:gd name="T0" fmla="*/ 28 w 44"/>
                <a:gd name="T1" fmla="*/ 0 h 25"/>
                <a:gd name="T2" fmla="*/ 25 w 44"/>
                <a:gd name="T3" fmla="*/ 25 h 25"/>
                <a:gd name="T4" fmla="*/ 28 w 44"/>
                <a:gd name="T5" fmla="*/ 0 h 25"/>
              </a:gdLst>
              <a:ahLst/>
              <a:cxnLst>
                <a:cxn ang="0">
                  <a:pos x="T0" y="T1"/>
                </a:cxn>
                <a:cxn ang="0">
                  <a:pos x="T2" y="T3"/>
                </a:cxn>
                <a:cxn ang="0">
                  <a:pos x="T4" y="T5"/>
                </a:cxn>
              </a:cxnLst>
              <a:rect l="0" t="0" r="r" b="b"/>
              <a:pathLst>
                <a:path w="44" h="25">
                  <a:moveTo>
                    <a:pt x="28" y="0"/>
                  </a:moveTo>
                  <a:cubicBezTo>
                    <a:pt x="44" y="2"/>
                    <a:pt x="38" y="22"/>
                    <a:pt x="25" y="25"/>
                  </a:cubicBezTo>
                  <a:cubicBezTo>
                    <a:pt x="0" y="25"/>
                    <a:pt x="9" y="5"/>
                    <a:pt x="2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51">
              <a:extLst>
                <a:ext uri="{FF2B5EF4-FFF2-40B4-BE49-F238E27FC236}">
                  <a16:creationId xmlns:a16="http://schemas.microsoft.com/office/drawing/2014/main" id="{53F3EB0D-ADA8-4F65-9811-0A990FE6BE1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06592" y="959823"/>
              <a:ext cx="115202" cy="90579"/>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53">
              <a:extLst>
                <a:ext uri="{FF2B5EF4-FFF2-40B4-BE49-F238E27FC236}">
                  <a16:creationId xmlns:a16="http://schemas.microsoft.com/office/drawing/2014/main" id="{7FC10137-17E1-4C6D-B7A2-CD86B7C148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94678" y="1198596"/>
              <a:ext cx="127608" cy="79154"/>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4">
              <a:extLst>
                <a:ext uri="{FF2B5EF4-FFF2-40B4-BE49-F238E27FC236}">
                  <a16:creationId xmlns:a16="http://schemas.microsoft.com/office/drawing/2014/main" id="{983715DD-6794-4B57-8585-E0EFF671E7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8560" y="447364"/>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5">
              <a:extLst>
                <a:ext uri="{FF2B5EF4-FFF2-40B4-BE49-F238E27FC236}">
                  <a16:creationId xmlns:a16="http://schemas.microsoft.com/office/drawing/2014/main" id="{6B8B9805-E14F-4943-B15E-48460BFD607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94538" y="1408197"/>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6">
              <a:extLst>
                <a:ext uri="{FF2B5EF4-FFF2-40B4-BE49-F238E27FC236}">
                  <a16:creationId xmlns:a16="http://schemas.microsoft.com/office/drawing/2014/main" id="{112C42C6-34DE-404D-B18A-8E94E76A3C4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94234" y="2238233"/>
              <a:ext cx="128495" cy="72626"/>
            </a:xfrm>
            <a:custGeom>
              <a:avLst/>
              <a:gdLst>
                <a:gd name="T0" fmla="*/ 21 w 39"/>
                <a:gd name="T1" fmla="*/ 0 h 24"/>
                <a:gd name="T2" fmla="*/ 22 w 39"/>
                <a:gd name="T3" fmla="*/ 24 h 24"/>
                <a:gd name="T4" fmla="*/ 21 w 39"/>
                <a:gd name="T5" fmla="*/ 0 h 24"/>
              </a:gdLst>
              <a:ahLst/>
              <a:cxnLst>
                <a:cxn ang="0">
                  <a:pos x="T0" y="T1"/>
                </a:cxn>
                <a:cxn ang="0">
                  <a:pos x="T2" y="T3"/>
                </a:cxn>
                <a:cxn ang="0">
                  <a:pos x="T4" y="T5"/>
                </a:cxn>
              </a:cxnLst>
              <a:rect l="0" t="0" r="r" b="b"/>
              <a:pathLst>
                <a:path w="39" h="24">
                  <a:moveTo>
                    <a:pt x="21" y="0"/>
                  </a:moveTo>
                  <a:cubicBezTo>
                    <a:pt x="37" y="0"/>
                    <a:pt x="39" y="23"/>
                    <a:pt x="22" y="24"/>
                  </a:cubicBezTo>
                  <a:cubicBezTo>
                    <a:pt x="7" y="22"/>
                    <a:pt x="0" y="5"/>
                    <a:pt x="2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7">
              <a:extLst>
                <a:ext uri="{FF2B5EF4-FFF2-40B4-BE49-F238E27FC236}">
                  <a16:creationId xmlns:a16="http://schemas.microsoft.com/office/drawing/2014/main" id="{105114E3-B528-44FB-AD64-31F7940A69E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80687" y="1617942"/>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59">
              <a:extLst>
                <a:ext uri="{FF2B5EF4-FFF2-40B4-BE49-F238E27FC236}">
                  <a16:creationId xmlns:a16="http://schemas.microsoft.com/office/drawing/2014/main" id="{66162961-2E66-4F1D-AD08-A09C28C5E0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0137" y="200295"/>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60">
              <a:extLst>
                <a:ext uri="{FF2B5EF4-FFF2-40B4-BE49-F238E27FC236}">
                  <a16:creationId xmlns:a16="http://schemas.microsoft.com/office/drawing/2014/main" id="{7DF10D80-7F03-41B7-BF83-7086CFB7054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5368" y="1847736"/>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61">
              <a:extLst>
                <a:ext uri="{FF2B5EF4-FFF2-40B4-BE49-F238E27FC236}">
                  <a16:creationId xmlns:a16="http://schemas.microsoft.com/office/drawing/2014/main" id="{60E5BEF8-88A7-4088-8382-FC596B16B94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34067" y="-12868"/>
              <a:ext cx="137356" cy="99554"/>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5"/>
                    <a:pt x="16" y="0"/>
                    <a:pt x="25"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78">
              <a:extLst>
                <a:ext uri="{FF2B5EF4-FFF2-40B4-BE49-F238E27FC236}">
                  <a16:creationId xmlns:a16="http://schemas.microsoft.com/office/drawing/2014/main" id="{4850C240-229E-44CC-9B0C-7C70B85241E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40903" y="665835"/>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79">
              <a:extLst>
                <a:ext uri="{FF2B5EF4-FFF2-40B4-BE49-F238E27FC236}">
                  <a16:creationId xmlns:a16="http://schemas.microsoft.com/office/drawing/2014/main" id="{0C20C1F3-97C9-485A-BBF1-F712C6FDD9E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53275" y="896880"/>
              <a:ext cx="124063" cy="69362"/>
            </a:xfrm>
            <a:custGeom>
              <a:avLst/>
              <a:gdLst>
                <a:gd name="T0" fmla="*/ 20 w 38"/>
                <a:gd name="T1" fmla="*/ 0 h 23"/>
                <a:gd name="T2" fmla="*/ 20 w 38"/>
                <a:gd name="T3" fmla="*/ 22 h 23"/>
                <a:gd name="T4" fmla="*/ 20 w 38"/>
                <a:gd name="T5" fmla="*/ 0 h 23"/>
              </a:gdLst>
              <a:ahLst/>
              <a:cxnLst>
                <a:cxn ang="0">
                  <a:pos x="T0" y="T1"/>
                </a:cxn>
                <a:cxn ang="0">
                  <a:pos x="T2" y="T3"/>
                </a:cxn>
                <a:cxn ang="0">
                  <a:pos x="T4" y="T5"/>
                </a:cxn>
              </a:cxnLst>
              <a:rect l="0" t="0" r="r" b="b"/>
              <a:pathLst>
                <a:path w="38" h="23">
                  <a:moveTo>
                    <a:pt x="20" y="0"/>
                  </a:moveTo>
                  <a:cubicBezTo>
                    <a:pt x="37" y="3"/>
                    <a:pt x="38" y="23"/>
                    <a:pt x="20" y="22"/>
                  </a:cubicBezTo>
                  <a:cubicBezTo>
                    <a:pt x="8" y="18"/>
                    <a:pt x="0" y="5"/>
                    <a:pt x="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80">
              <a:extLst>
                <a:ext uri="{FF2B5EF4-FFF2-40B4-BE49-F238E27FC236}">
                  <a16:creationId xmlns:a16="http://schemas.microsoft.com/office/drawing/2014/main" id="{5FB7F486-D669-4315-848B-079715C0A63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47934" y="1134675"/>
              <a:ext cx="124951" cy="66098"/>
            </a:xfrm>
            <a:custGeom>
              <a:avLst/>
              <a:gdLst>
                <a:gd name="T0" fmla="*/ 21 w 38"/>
                <a:gd name="T1" fmla="*/ 0 h 22"/>
                <a:gd name="T2" fmla="*/ 21 w 38"/>
                <a:gd name="T3" fmla="*/ 22 h 22"/>
                <a:gd name="T4" fmla="*/ 21 w 38"/>
                <a:gd name="T5" fmla="*/ 0 h 22"/>
              </a:gdLst>
              <a:ahLst/>
              <a:cxnLst>
                <a:cxn ang="0">
                  <a:pos x="T0" y="T1"/>
                </a:cxn>
                <a:cxn ang="0">
                  <a:pos x="T2" y="T3"/>
                </a:cxn>
                <a:cxn ang="0">
                  <a:pos x="T4" y="T5"/>
                </a:cxn>
              </a:cxnLst>
              <a:rect l="0" t="0" r="r" b="b"/>
              <a:pathLst>
                <a:path w="38" h="22">
                  <a:moveTo>
                    <a:pt x="21" y="0"/>
                  </a:moveTo>
                  <a:cubicBezTo>
                    <a:pt x="37" y="2"/>
                    <a:pt x="38" y="20"/>
                    <a:pt x="21" y="22"/>
                  </a:cubicBezTo>
                  <a:cubicBezTo>
                    <a:pt x="9" y="16"/>
                    <a:pt x="0" y="6"/>
                    <a:pt x="2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81">
              <a:extLst>
                <a:ext uri="{FF2B5EF4-FFF2-40B4-BE49-F238E27FC236}">
                  <a16:creationId xmlns:a16="http://schemas.microsoft.com/office/drawing/2014/main" id="{884943FC-F8F5-47A2-8C6C-AD8385B0F31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0984" y="2147729"/>
              <a:ext cx="140901" cy="90579"/>
            </a:xfrm>
            <a:custGeom>
              <a:avLst/>
              <a:gdLst>
                <a:gd name="T0" fmla="*/ 27 w 43"/>
                <a:gd name="T1" fmla="*/ 3 h 30"/>
                <a:gd name="T2" fmla="*/ 40 w 43"/>
                <a:gd name="T3" fmla="*/ 22 h 30"/>
                <a:gd name="T4" fmla="*/ 27 w 43"/>
                <a:gd name="T5" fmla="*/ 3 h 30"/>
              </a:gdLst>
              <a:ahLst/>
              <a:cxnLst>
                <a:cxn ang="0">
                  <a:pos x="T0" y="T1"/>
                </a:cxn>
                <a:cxn ang="0">
                  <a:pos x="T2" y="T3"/>
                </a:cxn>
                <a:cxn ang="0">
                  <a:pos x="T4" y="T5"/>
                </a:cxn>
              </a:cxnLst>
              <a:rect l="0" t="0" r="r" b="b"/>
              <a:pathLst>
                <a:path w="43" h="30">
                  <a:moveTo>
                    <a:pt x="27" y="3"/>
                  </a:moveTo>
                  <a:cubicBezTo>
                    <a:pt x="35" y="0"/>
                    <a:pt x="43" y="16"/>
                    <a:pt x="40" y="22"/>
                  </a:cubicBezTo>
                  <a:cubicBezTo>
                    <a:pt x="21" y="30"/>
                    <a:pt x="0" y="15"/>
                    <a:pt x="2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82">
              <a:extLst>
                <a:ext uri="{FF2B5EF4-FFF2-40B4-BE49-F238E27FC236}">
                  <a16:creationId xmlns:a16="http://schemas.microsoft.com/office/drawing/2014/main" id="{FBD1CFD7-B550-428B-99C5-E70AE1117A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8820" y="1925276"/>
              <a:ext cx="128495" cy="69362"/>
            </a:xfrm>
            <a:custGeom>
              <a:avLst/>
              <a:gdLst>
                <a:gd name="T0" fmla="*/ 16 w 39"/>
                <a:gd name="T1" fmla="*/ 0 h 23"/>
                <a:gd name="T2" fmla="*/ 10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8"/>
                    <a:pt x="31" y="18"/>
                    <a:pt x="10" y="23"/>
                  </a:cubicBezTo>
                  <a:cubicBezTo>
                    <a:pt x="0" y="16"/>
                    <a:pt x="4" y="3"/>
                    <a:pt x="1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83">
              <a:extLst>
                <a:ext uri="{FF2B5EF4-FFF2-40B4-BE49-F238E27FC236}">
                  <a16:creationId xmlns:a16="http://schemas.microsoft.com/office/drawing/2014/main" id="{86464553-DBB1-4FDD-A906-723DE0BFAFB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1377" y="1610488"/>
              <a:ext cx="131153" cy="157493"/>
            </a:xfrm>
            <a:custGeom>
              <a:avLst/>
              <a:gdLst>
                <a:gd name="T0" fmla="*/ 13 w 40"/>
                <a:gd name="T1" fmla="*/ 7 h 52"/>
                <a:gd name="T2" fmla="*/ 0 w 40"/>
                <a:gd name="T3" fmla="*/ 24 h 52"/>
                <a:gd name="T4" fmla="*/ 13 w 40"/>
                <a:gd name="T5" fmla="*/ 7 h 52"/>
              </a:gdLst>
              <a:ahLst/>
              <a:cxnLst>
                <a:cxn ang="0">
                  <a:pos x="T0" y="T1"/>
                </a:cxn>
                <a:cxn ang="0">
                  <a:pos x="T2" y="T3"/>
                </a:cxn>
                <a:cxn ang="0">
                  <a:pos x="T4" y="T5"/>
                </a:cxn>
              </a:cxnLst>
              <a:rect l="0" t="0" r="r" b="b"/>
              <a:pathLst>
                <a:path w="40" h="52">
                  <a:moveTo>
                    <a:pt x="13" y="7"/>
                  </a:moveTo>
                  <a:cubicBezTo>
                    <a:pt x="40" y="12"/>
                    <a:pt x="18" y="52"/>
                    <a:pt x="0" y="24"/>
                  </a:cubicBezTo>
                  <a:cubicBezTo>
                    <a:pt x="2" y="0"/>
                    <a:pt x="6" y="17"/>
                    <a:pt x="13" y="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84">
              <a:extLst>
                <a:ext uri="{FF2B5EF4-FFF2-40B4-BE49-F238E27FC236}">
                  <a16:creationId xmlns:a16="http://schemas.microsoft.com/office/drawing/2014/main" id="{41C1AA59-6A1E-4A61-8483-8056A09E0C6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22393" y="461249"/>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86">
              <a:extLst>
                <a:ext uri="{FF2B5EF4-FFF2-40B4-BE49-F238E27FC236}">
                  <a16:creationId xmlns:a16="http://schemas.microsoft.com/office/drawing/2014/main" id="{851A3E4E-2857-4A69-AEC0-79CF8C413D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6789" y="39307"/>
              <a:ext cx="131153" cy="112612"/>
            </a:xfrm>
            <a:custGeom>
              <a:avLst/>
              <a:gdLst>
                <a:gd name="T0" fmla="*/ 22 w 40"/>
                <a:gd name="T1" fmla="*/ 1 h 37"/>
                <a:gd name="T2" fmla="*/ 15 w 40"/>
                <a:gd name="T3" fmla="*/ 23 h 37"/>
                <a:gd name="T4" fmla="*/ 22 w 40"/>
                <a:gd name="T5" fmla="*/ 1 h 37"/>
              </a:gdLst>
              <a:ahLst/>
              <a:cxnLst>
                <a:cxn ang="0">
                  <a:pos x="T0" y="T1"/>
                </a:cxn>
                <a:cxn ang="0">
                  <a:pos x="T2" y="T3"/>
                </a:cxn>
                <a:cxn ang="0">
                  <a:pos x="T4" y="T5"/>
                </a:cxn>
              </a:cxnLst>
              <a:rect l="0" t="0" r="r" b="b"/>
              <a:pathLst>
                <a:path w="40" h="37">
                  <a:moveTo>
                    <a:pt x="22" y="1"/>
                  </a:moveTo>
                  <a:cubicBezTo>
                    <a:pt x="40" y="3"/>
                    <a:pt x="33" y="37"/>
                    <a:pt x="15" y="23"/>
                  </a:cubicBezTo>
                  <a:cubicBezTo>
                    <a:pt x="0" y="20"/>
                    <a:pt x="7" y="0"/>
                    <a:pt x="22"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89">
              <a:extLst>
                <a:ext uri="{FF2B5EF4-FFF2-40B4-BE49-F238E27FC236}">
                  <a16:creationId xmlns:a16="http://schemas.microsoft.com/office/drawing/2014/main" id="{363F6E9F-7E05-4464-BE66-BB27B4589D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7165" y="1398137"/>
              <a:ext cx="134697" cy="93027"/>
            </a:xfrm>
            <a:custGeom>
              <a:avLst/>
              <a:gdLst>
                <a:gd name="T0" fmla="*/ 23 w 41"/>
                <a:gd name="T1" fmla="*/ 0 h 31"/>
                <a:gd name="T2" fmla="*/ 16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3"/>
                    <a:pt x="41" y="31"/>
                    <a:pt x="16" y="25"/>
                  </a:cubicBezTo>
                  <a:cubicBezTo>
                    <a:pt x="0" y="7"/>
                    <a:pt x="14" y="4"/>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90">
              <a:extLst>
                <a:ext uri="{FF2B5EF4-FFF2-40B4-BE49-F238E27FC236}">
                  <a16:creationId xmlns:a16="http://schemas.microsoft.com/office/drawing/2014/main" id="{CE4367E1-2C4E-4A0B-A9E2-2DC3B3BCDC1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65017" y="2021046"/>
              <a:ext cx="2659" cy="8977"/>
            </a:xfrm>
            <a:custGeom>
              <a:avLst/>
              <a:gdLst>
                <a:gd name="T0" fmla="*/ 0 w 1"/>
                <a:gd name="T1" fmla="*/ 0 h 3"/>
                <a:gd name="T2" fmla="*/ 0 w 1"/>
                <a:gd name="T3" fmla="*/ 2 h 3"/>
                <a:gd name="T4" fmla="*/ 0 w 1"/>
                <a:gd name="T5" fmla="*/ 0 h 3"/>
              </a:gdLst>
              <a:ahLst/>
              <a:cxnLst>
                <a:cxn ang="0">
                  <a:pos x="T0" y="T1"/>
                </a:cxn>
                <a:cxn ang="0">
                  <a:pos x="T2" y="T3"/>
                </a:cxn>
                <a:cxn ang="0">
                  <a:pos x="T4" y="T5"/>
                </a:cxn>
              </a:cxnLst>
              <a:rect l="0" t="0" r="r" b="b"/>
              <a:pathLst>
                <a:path w="1" h="3">
                  <a:moveTo>
                    <a:pt x="0" y="0"/>
                  </a:moveTo>
                  <a:cubicBezTo>
                    <a:pt x="1" y="0"/>
                    <a:pt x="1" y="3"/>
                    <a:pt x="0" y="2"/>
                  </a:cubicBezTo>
                  <a:cubicBezTo>
                    <a:pt x="0" y="1"/>
                    <a:pt x="0" y="1"/>
                    <a:pt x="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105">
              <a:extLst>
                <a:ext uri="{FF2B5EF4-FFF2-40B4-BE49-F238E27FC236}">
                  <a16:creationId xmlns:a16="http://schemas.microsoft.com/office/drawing/2014/main" id="{EE215DA3-ED82-4F29-9835-DD3B5ADD4DC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39032" y="2023516"/>
              <a:ext cx="140901" cy="93027"/>
            </a:xfrm>
            <a:custGeom>
              <a:avLst/>
              <a:gdLst>
                <a:gd name="T0" fmla="*/ 26 w 43"/>
                <a:gd name="T1" fmla="*/ 3 h 31"/>
                <a:gd name="T2" fmla="*/ 39 w 43"/>
                <a:gd name="T3" fmla="*/ 23 h 31"/>
                <a:gd name="T4" fmla="*/ 26 w 43"/>
                <a:gd name="T5" fmla="*/ 3 h 31"/>
              </a:gdLst>
              <a:ahLst/>
              <a:cxnLst>
                <a:cxn ang="0">
                  <a:pos x="T0" y="T1"/>
                </a:cxn>
                <a:cxn ang="0">
                  <a:pos x="T2" y="T3"/>
                </a:cxn>
                <a:cxn ang="0">
                  <a:pos x="T4" y="T5"/>
                </a:cxn>
              </a:cxnLst>
              <a:rect l="0" t="0" r="r" b="b"/>
              <a:pathLst>
                <a:path w="43" h="31">
                  <a:moveTo>
                    <a:pt x="26" y="3"/>
                  </a:moveTo>
                  <a:cubicBezTo>
                    <a:pt x="34" y="0"/>
                    <a:pt x="43" y="17"/>
                    <a:pt x="39" y="23"/>
                  </a:cubicBezTo>
                  <a:cubicBezTo>
                    <a:pt x="20" y="31"/>
                    <a:pt x="0" y="15"/>
                    <a:pt x="26"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106">
              <a:extLst>
                <a:ext uri="{FF2B5EF4-FFF2-40B4-BE49-F238E27FC236}">
                  <a16:creationId xmlns:a16="http://schemas.microsoft.com/office/drawing/2014/main" id="{449C2B94-6D2C-466B-9091-18CA599565C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53729" y="261247"/>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32">
              <a:extLst>
                <a:ext uri="{FF2B5EF4-FFF2-40B4-BE49-F238E27FC236}">
                  <a16:creationId xmlns:a16="http://schemas.microsoft.com/office/drawing/2014/main" id="{9873A13E-F493-4022-9CDB-496767477DE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3710" y="3240972"/>
              <a:ext cx="144445" cy="106083"/>
            </a:xfrm>
            <a:custGeom>
              <a:avLst/>
              <a:gdLst>
                <a:gd name="T0" fmla="*/ 28 w 44"/>
                <a:gd name="T1" fmla="*/ 0 h 35"/>
                <a:gd name="T2" fmla="*/ 42 w 44"/>
                <a:gd name="T3" fmla="*/ 21 h 35"/>
                <a:gd name="T4" fmla="*/ 28 w 44"/>
                <a:gd name="T5" fmla="*/ 0 h 35"/>
              </a:gdLst>
              <a:ahLst/>
              <a:cxnLst>
                <a:cxn ang="0">
                  <a:pos x="T0" y="T1"/>
                </a:cxn>
                <a:cxn ang="0">
                  <a:pos x="T2" y="T3"/>
                </a:cxn>
                <a:cxn ang="0">
                  <a:pos x="T4" y="T5"/>
                </a:cxn>
              </a:cxnLst>
              <a:rect l="0" t="0" r="r" b="b"/>
              <a:pathLst>
                <a:path w="44" h="35">
                  <a:moveTo>
                    <a:pt x="28" y="0"/>
                  </a:moveTo>
                  <a:cubicBezTo>
                    <a:pt x="36" y="1"/>
                    <a:pt x="44" y="12"/>
                    <a:pt x="42" y="21"/>
                  </a:cubicBezTo>
                  <a:cubicBezTo>
                    <a:pt x="23" y="35"/>
                    <a:pt x="0" y="7"/>
                    <a:pt x="2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33">
              <a:extLst>
                <a:ext uri="{FF2B5EF4-FFF2-40B4-BE49-F238E27FC236}">
                  <a16:creationId xmlns:a16="http://schemas.microsoft.com/office/drawing/2014/main" id="{631ED96D-0634-4E7F-BE08-A8ACAA0A643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73623" y="4332283"/>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3"/>
                    <a:pt x="0" y="9"/>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34">
              <a:extLst>
                <a:ext uri="{FF2B5EF4-FFF2-40B4-BE49-F238E27FC236}">
                  <a16:creationId xmlns:a16="http://schemas.microsoft.com/office/drawing/2014/main" id="{D43F1416-268F-487F-ABB4-1C62E6C68B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77553" y="5329606"/>
              <a:ext cx="134697" cy="84051"/>
            </a:xfrm>
            <a:custGeom>
              <a:avLst/>
              <a:gdLst>
                <a:gd name="T0" fmla="*/ 22 w 41"/>
                <a:gd name="T1" fmla="*/ 0 h 28"/>
                <a:gd name="T2" fmla="*/ 8 w 41"/>
                <a:gd name="T3" fmla="*/ 21 h 28"/>
                <a:gd name="T4" fmla="*/ 22 w 41"/>
                <a:gd name="T5" fmla="*/ 0 h 28"/>
              </a:gdLst>
              <a:ahLst/>
              <a:cxnLst>
                <a:cxn ang="0">
                  <a:pos x="T0" y="T1"/>
                </a:cxn>
                <a:cxn ang="0">
                  <a:pos x="T2" y="T3"/>
                </a:cxn>
                <a:cxn ang="0">
                  <a:pos x="T4" y="T5"/>
                </a:cxn>
              </a:cxnLst>
              <a:rect l="0" t="0" r="r" b="b"/>
              <a:pathLst>
                <a:path w="41" h="28">
                  <a:moveTo>
                    <a:pt x="22" y="0"/>
                  </a:moveTo>
                  <a:cubicBezTo>
                    <a:pt x="41" y="13"/>
                    <a:pt x="24" y="28"/>
                    <a:pt x="8" y="21"/>
                  </a:cubicBezTo>
                  <a:cubicBezTo>
                    <a:pt x="0" y="8"/>
                    <a:pt x="8" y="0"/>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35">
              <a:extLst>
                <a:ext uri="{FF2B5EF4-FFF2-40B4-BE49-F238E27FC236}">
                  <a16:creationId xmlns:a16="http://schemas.microsoft.com/office/drawing/2014/main" id="{E5E99890-1E26-4DDC-8F50-128C4875BAA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73205" y="4540510"/>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36">
              <a:extLst>
                <a:ext uri="{FF2B5EF4-FFF2-40B4-BE49-F238E27FC236}">
                  <a16:creationId xmlns:a16="http://schemas.microsoft.com/office/drawing/2014/main" id="{21D3B3BA-A1D7-450E-B002-44DFDC68F95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5342" y="5991495"/>
              <a:ext cx="144445" cy="102819"/>
            </a:xfrm>
            <a:custGeom>
              <a:avLst/>
              <a:gdLst>
                <a:gd name="T0" fmla="*/ 31 w 44"/>
                <a:gd name="T1" fmla="*/ 1 h 34"/>
                <a:gd name="T2" fmla="*/ 25 w 44"/>
                <a:gd name="T3" fmla="*/ 22 h 34"/>
                <a:gd name="T4" fmla="*/ 31 w 44"/>
                <a:gd name="T5" fmla="*/ 1 h 34"/>
              </a:gdLst>
              <a:ahLst/>
              <a:cxnLst>
                <a:cxn ang="0">
                  <a:pos x="T0" y="T1"/>
                </a:cxn>
                <a:cxn ang="0">
                  <a:pos x="T2" y="T3"/>
                </a:cxn>
                <a:cxn ang="0">
                  <a:pos x="T4" y="T5"/>
                </a:cxn>
              </a:cxnLst>
              <a:rect l="0" t="0" r="r" b="b"/>
              <a:pathLst>
                <a:path w="44" h="34">
                  <a:moveTo>
                    <a:pt x="31" y="1"/>
                  </a:moveTo>
                  <a:cubicBezTo>
                    <a:pt x="44" y="3"/>
                    <a:pt x="38" y="34"/>
                    <a:pt x="25" y="22"/>
                  </a:cubicBezTo>
                  <a:cubicBezTo>
                    <a:pt x="0" y="28"/>
                    <a:pt x="14" y="0"/>
                    <a:pt x="3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37">
              <a:extLst>
                <a:ext uri="{FF2B5EF4-FFF2-40B4-BE49-F238E27FC236}">
                  <a16:creationId xmlns:a16="http://schemas.microsoft.com/office/drawing/2014/main" id="{666093C3-5DCC-4A45-897C-F2C5CA94ACB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7108" y="3005032"/>
              <a:ext cx="115202" cy="121588"/>
            </a:xfrm>
            <a:custGeom>
              <a:avLst/>
              <a:gdLst>
                <a:gd name="T0" fmla="*/ 16 w 35"/>
                <a:gd name="T1" fmla="*/ 4 h 40"/>
                <a:gd name="T2" fmla="*/ 33 w 35"/>
                <a:gd name="T3" fmla="*/ 15 h 40"/>
                <a:gd name="T4" fmla="*/ 16 w 35"/>
                <a:gd name="T5" fmla="*/ 4 h 40"/>
              </a:gdLst>
              <a:ahLst/>
              <a:cxnLst>
                <a:cxn ang="0">
                  <a:pos x="T0" y="T1"/>
                </a:cxn>
                <a:cxn ang="0">
                  <a:pos x="T2" y="T3"/>
                </a:cxn>
                <a:cxn ang="0">
                  <a:pos x="T4" y="T5"/>
                </a:cxn>
              </a:cxnLst>
              <a:rect l="0" t="0" r="r" b="b"/>
              <a:pathLst>
                <a:path w="35" h="40">
                  <a:moveTo>
                    <a:pt x="16" y="4"/>
                  </a:moveTo>
                  <a:cubicBezTo>
                    <a:pt x="35" y="4"/>
                    <a:pt x="32" y="0"/>
                    <a:pt x="33" y="15"/>
                  </a:cubicBezTo>
                  <a:cubicBezTo>
                    <a:pt x="34" y="40"/>
                    <a:pt x="0" y="22"/>
                    <a:pt x="16" y="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38">
              <a:extLst>
                <a:ext uri="{FF2B5EF4-FFF2-40B4-BE49-F238E27FC236}">
                  <a16:creationId xmlns:a16="http://schemas.microsoft.com/office/drawing/2014/main" id="{E5879CC9-6134-4E28-8170-9DD4240CC5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4777" y="4845128"/>
              <a:ext cx="127608" cy="69362"/>
            </a:xfrm>
            <a:custGeom>
              <a:avLst/>
              <a:gdLst>
                <a:gd name="T0" fmla="*/ 26 w 39"/>
                <a:gd name="T1" fmla="*/ 0 h 23"/>
                <a:gd name="T2" fmla="*/ 26 w 39"/>
                <a:gd name="T3" fmla="*/ 23 h 23"/>
                <a:gd name="T4" fmla="*/ 26 w 39"/>
                <a:gd name="T5" fmla="*/ 0 h 23"/>
              </a:gdLst>
              <a:ahLst/>
              <a:cxnLst>
                <a:cxn ang="0">
                  <a:pos x="T0" y="T1"/>
                </a:cxn>
                <a:cxn ang="0">
                  <a:pos x="T2" y="T3"/>
                </a:cxn>
                <a:cxn ang="0">
                  <a:pos x="T4" y="T5"/>
                </a:cxn>
              </a:cxnLst>
              <a:rect l="0" t="0" r="r" b="b"/>
              <a:pathLst>
                <a:path w="39" h="23">
                  <a:moveTo>
                    <a:pt x="26" y="0"/>
                  </a:moveTo>
                  <a:cubicBezTo>
                    <a:pt x="39" y="1"/>
                    <a:pt x="38" y="21"/>
                    <a:pt x="26" y="23"/>
                  </a:cubicBezTo>
                  <a:cubicBezTo>
                    <a:pt x="0" y="23"/>
                    <a:pt x="5" y="2"/>
                    <a:pt x="2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39">
              <a:extLst>
                <a:ext uri="{FF2B5EF4-FFF2-40B4-BE49-F238E27FC236}">
                  <a16:creationId xmlns:a16="http://schemas.microsoft.com/office/drawing/2014/main" id="{52B9234F-7351-4670-9340-3ABC48A30B8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6885" y="5086249"/>
              <a:ext cx="131153" cy="81603"/>
            </a:xfrm>
            <a:custGeom>
              <a:avLst/>
              <a:gdLst>
                <a:gd name="T0" fmla="*/ 25 w 40"/>
                <a:gd name="T1" fmla="*/ 0 h 27"/>
                <a:gd name="T2" fmla="*/ 38 w 40"/>
                <a:gd name="T3" fmla="*/ 20 h 27"/>
                <a:gd name="T4" fmla="*/ 25 w 40"/>
                <a:gd name="T5" fmla="*/ 0 h 27"/>
              </a:gdLst>
              <a:ahLst/>
              <a:cxnLst>
                <a:cxn ang="0">
                  <a:pos x="T0" y="T1"/>
                </a:cxn>
                <a:cxn ang="0">
                  <a:pos x="T2" y="T3"/>
                </a:cxn>
                <a:cxn ang="0">
                  <a:pos x="T4" y="T5"/>
                </a:cxn>
              </a:cxnLst>
              <a:rect l="0" t="0" r="r" b="b"/>
              <a:pathLst>
                <a:path w="40" h="27">
                  <a:moveTo>
                    <a:pt x="25" y="0"/>
                  </a:moveTo>
                  <a:cubicBezTo>
                    <a:pt x="34" y="0"/>
                    <a:pt x="40" y="11"/>
                    <a:pt x="38" y="20"/>
                  </a:cubicBezTo>
                  <a:cubicBezTo>
                    <a:pt x="17" y="27"/>
                    <a:pt x="0" y="12"/>
                    <a:pt x="25"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40">
              <a:extLst>
                <a:ext uri="{FF2B5EF4-FFF2-40B4-BE49-F238E27FC236}">
                  <a16:creationId xmlns:a16="http://schemas.microsoft.com/office/drawing/2014/main" id="{3F67C8B5-D925-449D-BCA7-75173055140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1849" y="2542950"/>
              <a:ext cx="134697" cy="81603"/>
            </a:xfrm>
            <a:custGeom>
              <a:avLst/>
              <a:gdLst>
                <a:gd name="T0" fmla="*/ 19 w 41"/>
                <a:gd name="T1" fmla="*/ 0 h 27"/>
                <a:gd name="T2" fmla="*/ 7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9"/>
                    <a:pt x="28" y="27"/>
                    <a:pt x="7" y="20"/>
                  </a:cubicBezTo>
                  <a:cubicBezTo>
                    <a:pt x="0" y="8"/>
                    <a:pt x="7" y="1"/>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8" name="Freeform 41">
              <a:extLst>
                <a:ext uri="{FF2B5EF4-FFF2-40B4-BE49-F238E27FC236}">
                  <a16:creationId xmlns:a16="http://schemas.microsoft.com/office/drawing/2014/main" id="{71516E84-743F-4EE4-B466-909E55FCC98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5342" y="6223503"/>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42">
              <a:extLst>
                <a:ext uri="{FF2B5EF4-FFF2-40B4-BE49-F238E27FC236}">
                  <a16:creationId xmlns:a16="http://schemas.microsoft.com/office/drawing/2014/main" id="{285EE84A-B305-47FC-9896-3EAAE94F6D0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33510" y="5541519"/>
              <a:ext cx="144445" cy="97107"/>
            </a:xfrm>
            <a:custGeom>
              <a:avLst/>
              <a:gdLst>
                <a:gd name="T0" fmla="*/ 31 w 44"/>
                <a:gd name="T1" fmla="*/ 1 h 32"/>
                <a:gd name="T2" fmla="*/ 43 w 44"/>
                <a:gd name="T3" fmla="*/ 16 h 32"/>
                <a:gd name="T4" fmla="*/ 31 w 44"/>
                <a:gd name="T5" fmla="*/ 1 h 32"/>
              </a:gdLst>
              <a:ahLst/>
              <a:cxnLst>
                <a:cxn ang="0">
                  <a:pos x="T0" y="T1"/>
                </a:cxn>
                <a:cxn ang="0">
                  <a:pos x="T2" y="T3"/>
                </a:cxn>
                <a:cxn ang="0">
                  <a:pos x="T4" y="T5"/>
                </a:cxn>
              </a:cxnLst>
              <a:rect l="0" t="0" r="r" b="b"/>
              <a:pathLst>
                <a:path w="44" h="32">
                  <a:moveTo>
                    <a:pt x="31" y="1"/>
                  </a:moveTo>
                  <a:cubicBezTo>
                    <a:pt x="40" y="0"/>
                    <a:pt x="44" y="8"/>
                    <a:pt x="43" y="16"/>
                  </a:cubicBezTo>
                  <a:cubicBezTo>
                    <a:pt x="29" y="32"/>
                    <a:pt x="0" y="7"/>
                    <a:pt x="3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44">
              <a:extLst>
                <a:ext uri="{FF2B5EF4-FFF2-40B4-BE49-F238E27FC236}">
                  <a16:creationId xmlns:a16="http://schemas.microsoft.com/office/drawing/2014/main" id="{52175DC6-FE35-414D-B1FC-53870E0F6B9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37300" y="4025647"/>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45">
              <a:extLst>
                <a:ext uri="{FF2B5EF4-FFF2-40B4-BE49-F238E27FC236}">
                  <a16:creationId xmlns:a16="http://schemas.microsoft.com/office/drawing/2014/main" id="{ACD91DA3-CF45-4374-AEDA-5DA2E53EE45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15149" y="5781473"/>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46">
              <a:extLst>
                <a:ext uri="{FF2B5EF4-FFF2-40B4-BE49-F238E27FC236}">
                  <a16:creationId xmlns:a16="http://schemas.microsoft.com/office/drawing/2014/main" id="{8AAA7A16-3076-4557-9DC3-297D83248E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4208" y="2775569"/>
              <a:ext cx="121406" cy="81603"/>
            </a:xfrm>
            <a:custGeom>
              <a:avLst/>
              <a:gdLst>
                <a:gd name="T0" fmla="*/ 19 w 37"/>
                <a:gd name="T1" fmla="*/ 1 h 27"/>
                <a:gd name="T2" fmla="*/ 21 w 37"/>
                <a:gd name="T3" fmla="*/ 27 h 27"/>
                <a:gd name="T4" fmla="*/ 19 w 37"/>
                <a:gd name="T5" fmla="*/ 1 h 27"/>
              </a:gdLst>
              <a:ahLst/>
              <a:cxnLst>
                <a:cxn ang="0">
                  <a:pos x="T0" y="T1"/>
                </a:cxn>
                <a:cxn ang="0">
                  <a:pos x="T2" y="T3"/>
                </a:cxn>
                <a:cxn ang="0">
                  <a:pos x="T4" y="T5"/>
                </a:cxn>
              </a:cxnLst>
              <a:rect l="0" t="0" r="r" b="b"/>
              <a:pathLst>
                <a:path w="37" h="27">
                  <a:moveTo>
                    <a:pt x="19" y="1"/>
                  </a:moveTo>
                  <a:cubicBezTo>
                    <a:pt x="31" y="2"/>
                    <a:pt x="37" y="24"/>
                    <a:pt x="21" y="27"/>
                  </a:cubicBezTo>
                  <a:cubicBezTo>
                    <a:pt x="1" y="27"/>
                    <a:pt x="0" y="0"/>
                    <a:pt x="19"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47">
              <a:extLst>
                <a:ext uri="{FF2B5EF4-FFF2-40B4-BE49-F238E27FC236}">
                  <a16:creationId xmlns:a16="http://schemas.microsoft.com/office/drawing/2014/main" id="{62AFF181-4F3A-40CE-BC79-BD8D97E0C2E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22353" y="3794520"/>
              <a:ext cx="147990" cy="78339"/>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10" y="24"/>
                    <a:pt x="0" y="9"/>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48">
              <a:extLst>
                <a:ext uri="{FF2B5EF4-FFF2-40B4-BE49-F238E27FC236}">
                  <a16:creationId xmlns:a16="http://schemas.microsoft.com/office/drawing/2014/main" id="{E9EE8F9C-63EF-41F7-90AC-95F093366F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17610" y="3561050"/>
              <a:ext cx="133812" cy="79154"/>
            </a:xfrm>
            <a:custGeom>
              <a:avLst/>
              <a:gdLst>
                <a:gd name="T0" fmla="*/ 19 w 41"/>
                <a:gd name="T1" fmla="*/ 0 h 26"/>
                <a:gd name="T2" fmla="*/ 7 w 41"/>
                <a:gd name="T3" fmla="*/ 19 h 26"/>
                <a:gd name="T4" fmla="*/ 19 w 41"/>
                <a:gd name="T5" fmla="*/ 0 h 26"/>
              </a:gdLst>
              <a:ahLst/>
              <a:cxnLst>
                <a:cxn ang="0">
                  <a:pos x="T0" y="T1"/>
                </a:cxn>
                <a:cxn ang="0">
                  <a:pos x="T2" y="T3"/>
                </a:cxn>
                <a:cxn ang="0">
                  <a:pos x="T4" y="T5"/>
                </a:cxn>
              </a:cxnLst>
              <a:rect l="0" t="0" r="r" b="b"/>
              <a:pathLst>
                <a:path w="41" h="26">
                  <a:moveTo>
                    <a:pt x="19" y="0"/>
                  </a:moveTo>
                  <a:cubicBezTo>
                    <a:pt x="41" y="9"/>
                    <a:pt x="28" y="26"/>
                    <a:pt x="7" y="19"/>
                  </a:cubicBezTo>
                  <a:cubicBezTo>
                    <a:pt x="0" y="8"/>
                    <a:pt x="7" y="1"/>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5" name="Freeform 62">
              <a:extLst>
                <a:ext uri="{FF2B5EF4-FFF2-40B4-BE49-F238E27FC236}">
                  <a16:creationId xmlns:a16="http://schemas.microsoft.com/office/drawing/2014/main" id="{F99D5EE6-2CC4-4A54-9A07-4734713E7AB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08042" y="2895364"/>
              <a:ext cx="150648"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4"/>
                    <a:pt x="0" y="9"/>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Freeform 63">
              <a:extLst>
                <a:ext uri="{FF2B5EF4-FFF2-40B4-BE49-F238E27FC236}">
                  <a16:creationId xmlns:a16="http://schemas.microsoft.com/office/drawing/2014/main" id="{DC83D62C-4898-4734-893F-7FE7A2D706D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9400" y="4033977"/>
              <a:ext cx="121406" cy="124036"/>
            </a:xfrm>
            <a:custGeom>
              <a:avLst/>
              <a:gdLst>
                <a:gd name="T0" fmla="*/ 24 w 37"/>
                <a:gd name="T1" fmla="*/ 4 h 41"/>
                <a:gd name="T2" fmla="*/ 29 w 37"/>
                <a:gd name="T3" fmla="*/ 26 h 41"/>
                <a:gd name="T4" fmla="*/ 24 w 37"/>
                <a:gd name="T5" fmla="*/ 4 h 41"/>
              </a:gdLst>
              <a:ahLst/>
              <a:cxnLst>
                <a:cxn ang="0">
                  <a:pos x="T0" y="T1"/>
                </a:cxn>
                <a:cxn ang="0">
                  <a:pos x="T2" y="T3"/>
                </a:cxn>
                <a:cxn ang="0">
                  <a:pos x="T4" y="T5"/>
                </a:cxn>
              </a:cxnLst>
              <a:rect l="0" t="0" r="r" b="b"/>
              <a:pathLst>
                <a:path w="37" h="41">
                  <a:moveTo>
                    <a:pt x="24" y="4"/>
                  </a:moveTo>
                  <a:cubicBezTo>
                    <a:pt x="37" y="1"/>
                    <a:pt x="28" y="18"/>
                    <a:pt x="29" y="26"/>
                  </a:cubicBezTo>
                  <a:cubicBezTo>
                    <a:pt x="8" y="41"/>
                    <a:pt x="0" y="0"/>
                    <a:pt x="24" y="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Freeform 64">
              <a:extLst>
                <a:ext uri="{FF2B5EF4-FFF2-40B4-BE49-F238E27FC236}">
                  <a16:creationId xmlns:a16="http://schemas.microsoft.com/office/drawing/2014/main" id="{EFA4198B-E065-405F-84E4-B0220DCEF9A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7351" y="2627056"/>
              <a:ext cx="137356"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65">
              <a:extLst>
                <a:ext uri="{FF2B5EF4-FFF2-40B4-BE49-F238E27FC236}">
                  <a16:creationId xmlns:a16="http://schemas.microsoft.com/office/drawing/2014/main" id="{F6D1AC12-FB95-4593-BF80-DABEDD4E3E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7982" y="3771071"/>
              <a:ext cx="121406" cy="79154"/>
            </a:xfrm>
            <a:custGeom>
              <a:avLst/>
              <a:gdLst>
                <a:gd name="T0" fmla="*/ 19 w 37"/>
                <a:gd name="T1" fmla="*/ 0 h 26"/>
                <a:gd name="T2" fmla="*/ 22 w 37"/>
                <a:gd name="T3" fmla="*/ 26 h 26"/>
                <a:gd name="T4" fmla="*/ 19 w 37"/>
                <a:gd name="T5" fmla="*/ 0 h 26"/>
              </a:gdLst>
              <a:ahLst/>
              <a:cxnLst>
                <a:cxn ang="0">
                  <a:pos x="T0" y="T1"/>
                </a:cxn>
                <a:cxn ang="0">
                  <a:pos x="T2" y="T3"/>
                </a:cxn>
                <a:cxn ang="0">
                  <a:pos x="T4" y="T5"/>
                </a:cxn>
              </a:cxnLst>
              <a:rect l="0" t="0" r="r" b="b"/>
              <a:pathLst>
                <a:path w="37" h="26">
                  <a:moveTo>
                    <a:pt x="19" y="0"/>
                  </a:moveTo>
                  <a:cubicBezTo>
                    <a:pt x="31" y="1"/>
                    <a:pt x="37" y="23"/>
                    <a:pt x="22" y="26"/>
                  </a:cubicBezTo>
                  <a:cubicBezTo>
                    <a:pt x="2" y="26"/>
                    <a:pt x="0" y="0"/>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66">
              <a:extLst>
                <a:ext uri="{FF2B5EF4-FFF2-40B4-BE49-F238E27FC236}">
                  <a16:creationId xmlns:a16="http://schemas.microsoft.com/office/drawing/2014/main" id="{9F41615F-3978-4890-992E-1D44D0D9145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5764" y="5317507"/>
              <a:ext cx="131153" cy="111796"/>
            </a:xfrm>
            <a:custGeom>
              <a:avLst/>
              <a:gdLst>
                <a:gd name="T0" fmla="*/ 22 w 40"/>
                <a:gd name="T1" fmla="*/ 1 h 37"/>
                <a:gd name="T2" fmla="*/ 40 w 40"/>
                <a:gd name="T3" fmla="*/ 18 h 37"/>
                <a:gd name="T4" fmla="*/ 22 w 40"/>
                <a:gd name="T5" fmla="*/ 1 h 37"/>
              </a:gdLst>
              <a:ahLst/>
              <a:cxnLst>
                <a:cxn ang="0">
                  <a:pos x="T0" y="T1"/>
                </a:cxn>
                <a:cxn ang="0">
                  <a:pos x="T2" y="T3"/>
                </a:cxn>
                <a:cxn ang="0">
                  <a:pos x="T4" y="T5"/>
                </a:cxn>
              </a:cxnLst>
              <a:rect l="0" t="0" r="r" b="b"/>
              <a:pathLst>
                <a:path w="40" h="37">
                  <a:moveTo>
                    <a:pt x="22" y="1"/>
                  </a:moveTo>
                  <a:cubicBezTo>
                    <a:pt x="36" y="0"/>
                    <a:pt x="40" y="8"/>
                    <a:pt x="40" y="18"/>
                  </a:cubicBezTo>
                  <a:cubicBezTo>
                    <a:pt x="27" y="37"/>
                    <a:pt x="0" y="14"/>
                    <a:pt x="22"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67">
              <a:extLst>
                <a:ext uri="{FF2B5EF4-FFF2-40B4-BE49-F238E27FC236}">
                  <a16:creationId xmlns:a16="http://schemas.microsoft.com/office/drawing/2014/main" id="{293C0AD6-F904-4337-8CAB-2FF649834B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55944" y="4533529"/>
              <a:ext cx="157737" cy="118324"/>
            </a:xfrm>
            <a:custGeom>
              <a:avLst/>
              <a:gdLst>
                <a:gd name="T0" fmla="*/ 28 w 48"/>
                <a:gd name="T1" fmla="*/ 1 h 39"/>
                <a:gd name="T2" fmla="*/ 46 w 48"/>
                <a:gd name="T3" fmla="*/ 11 h 39"/>
                <a:gd name="T4" fmla="*/ 28 w 48"/>
                <a:gd name="T5" fmla="*/ 1 h 39"/>
              </a:gdLst>
              <a:ahLst/>
              <a:cxnLst>
                <a:cxn ang="0">
                  <a:pos x="T0" y="T1"/>
                </a:cxn>
                <a:cxn ang="0">
                  <a:pos x="T2" y="T3"/>
                </a:cxn>
                <a:cxn ang="0">
                  <a:pos x="T4" y="T5"/>
                </a:cxn>
              </a:cxnLst>
              <a:rect l="0" t="0" r="r" b="b"/>
              <a:pathLst>
                <a:path w="48" h="39">
                  <a:moveTo>
                    <a:pt x="28" y="1"/>
                  </a:moveTo>
                  <a:cubicBezTo>
                    <a:pt x="39" y="0"/>
                    <a:pt x="43" y="5"/>
                    <a:pt x="46" y="11"/>
                  </a:cubicBezTo>
                  <a:cubicBezTo>
                    <a:pt x="48" y="39"/>
                    <a:pt x="0" y="17"/>
                    <a:pt x="28"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68">
              <a:extLst>
                <a:ext uri="{FF2B5EF4-FFF2-40B4-BE49-F238E27FC236}">
                  <a16:creationId xmlns:a16="http://schemas.microsoft.com/office/drawing/2014/main" id="{E68410D4-6ED4-4651-8543-78B0AB57A2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3332" y="3190789"/>
              <a:ext cx="115202" cy="124036"/>
            </a:xfrm>
            <a:custGeom>
              <a:avLst/>
              <a:gdLst>
                <a:gd name="T0" fmla="*/ 16 w 35"/>
                <a:gd name="T1" fmla="*/ 4 h 41"/>
                <a:gd name="T2" fmla="*/ 33 w 35"/>
                <a:gd name="T3" fmla="*/ 15 h 41"/>
                <a:gd name="T4" fmla="*/ 16 w 35"/>
                <a:gd name="T5" fmla="*/ 4 h 41"/>
              </a:gdLst>
              <a:ahLst/>
              <a:cxnLst>
                <a:cxn ang="0">
                  <a:pos x="T0" y="T1"/>
                </a:cxn>
                <a:cxn ang="0">
                  <a:pos x="T2" y="T3"/>
                </a:cxn>
                <a:cxn ang="0">
                  <a:pos x="T4" y="T5"/>
                </a:cxn>
              </a:cxnLst>
              <a:rect l="0" t="0" r="r" b="b"/>
              <a:pathLst>
                <a:path w="35" h="41">
                  <a:moveTo>
                    <a:pt x="16" y="4"/>
                  </a:moveTo>
                  <a:cubicBezTo>
                    <a:pt x="35" y="5"/>
                    <a:pt x="32" y="0"/>
                    <a:pt x="33" y="15"/>
                  </a:cubicBezTo>
                  <a:cubicBezTo>
                    <a:pt x="34" y="41"/>
                    <a:pt x="0" y="23"/>
                    <a:pt x="16" y="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69">
              <a:extLst>
                <a:ext uri="{FF2B5EF4-FFF2-40B4-BE49-F238E27FC236}">
                  <a16:creationId xmlns:a16="http://schemas.microsoft.com/office/drawing/2014/main" id="{BB356FF6-7153-4AE8-904C-8535363AA8F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62589" y="5599752"/>
              <a:ext cx="144445" cy="111796"/>
            </a:xfrm>
            <a:custGeom>
              <a:avLst/>
              <a:gdLst>
                <a:gd name="T0" fmla="*/ 29 w 44"/>
                <a:gd name="T1" fmla="*/ 0 h 37"/>
                <a:gd name="T2" fmla="*/ 42 w 44"/>
                <a:gd name="T3" fmla="*/ 21 h 37"/>
                <a:gd name="T4" fmla="*/ 29 w 44"/>
                <a:gd name="T5" fmla="*/ 0 h 37"/>
              </a:gdLst>
              <a:ahLst/>
              <a:cxnLst>
                <a:cxn ang="0">
                  <a:pos x="T0" y="T1"/>
                </a:cxn>
                <a:cxn ang="0">
                  <a:pos x="T2" y="T3"/>
                </a:cxn>
                <a:cxn ang="0">
                  <a:pos x="T4" y="T5"/>
                </a:cxn>
              </a:cxnLst>
              <a:rect l="0" t="0" r="r" b="b"/>
              <a:pathLst>
                <a:path w="44" h="37">
                  <a:moveTo>
                    <a:pt x="29" y="0"/>
                  </a:moveTo>
                  <a:cubicBezTo>
                    <a:pt x="36" y="2"/>
                    <a:pt x="44" y="12"/>
                    <a:pt x="42" y="21"/>
                  </a:cubicBezTo>
                  <a:cubicBezTo>
                    <a:pt x="25" y="37"/>
                    <a:pt x="0" y="7"/>
                    <a:pt x="2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70">
              <a:extLst>
                <a:ext uri="{FF2B5EF4-FFF2-40B4-BE49-F238E27FC236}">
                  <a16:creationId xmlns:a16="http://schemas.microsoft.com/office/drawing/2014/main" id="{D9CD9700-C2DA-4CCD-8700-D763281E4CE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26802" y="6191496"/>
              <a:ext cx="131153" cy="75890"/>
            </a:xfrm>
            <a:custGeom>
              <a:avLst/>
              <a:gdLst>
                <a:gd name="T0" fmla="*/ 18 w 40"/>
                <a:gd name="T1" fmla="*/ 0 h 25"/>
                <a:gd name="T2" fmla="*/ 7 w 40"/>
                <a:gd name="T3" fmla="*/ 21 h 25"/>
                <a:gd name="T4" fmla="*/ 18 w 40"/>
                <a:gd name="T5" fmla="*/ 0 h 25"/>
              </a:gdLst>
              <a:ahLst/>
              <a:cxnLst>
                <a:cxn ang="0">
                  <a:pos x="T0" y="T1"/>
                </a:cxn>
                <a:cxn ang="0">
                  <a:pos x="T2" y="T3"/>
                </a:cxn>
                <a:cxn ang="0">
                  <a:pos x="T4" y="T5"/>
                </a:cxn>
              </a:cxnLst>
              <a:rect l="0" t="0" r="r" b="b"/>
              <a:pathLst>
                <a:path w="40" h="25">
                  <a:moveTo>
                    <a:pt x="18" y="0"/>
                  </a:moveTo>
                  <a:cubicBezTo>
                    <a:pt x="40" y="9"/>
                    <a:pt x="26" y="25"/>
                    <a:pt x="7" y="21"/>
                  </a:cubicBezTo>
                  <a:cubicBezTo>
                    <a:pt x="0" y="11"/>
                    <a:pt x="5" y="0"/>
                    <a:pt x="1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4" name="Freeform 71">
              <a:extLst>
                <a:ext uri="{FF2B5EF4-FFF2-40B4-BE49-F238E27FC236}">
                  <a16:creationId xmlns:a16="http://schemas.microsoft.com/office/drawing/2014/main" id="{6CC97770-31D6-46F7-9608-9D96AEF4A15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4132" y="5079102"/>
              <a:ext cx="131153" cy="90579"/>
            </a:xfrm>
            <a:custGeom>
              <a:avLst/>
              <a:gdLst>
                <a:gd name="T0" fmla="*/ 22 w 40"/>
                <a:gd name="T1" fmla="*/ 0 h 30"/>
                <a:gd name="T2" fmla="*/ 16 w 40"/>
                <a:gd name="T3" fmla="*/ 26 h 30"/>
                <a:gd name="T4" fmla="*/ 22 w 40"/>
                <a:gd name="T5" fmla="*/ 0 h 30"/>
              </a:gdLst>
              <a:ahLst/>
              <a:cxnLst>
                <a:cxn ang="0">
                  <a:pos x="T0" y="T1"/>
                </a:cxn>
                <a:cxn ang="0">
                  <a:pos x="T2" y="T3"/>
                </a:cxn>
                <a:cxn ang="0">
                  <a:pos x="T4" y="T5"/>
                </a:cxn>
              </a:cxnLst>
              <a:rect l="0" t="0" r="r" b="b"/>
              <a:pathLst>
                <a:path w="40" h="30">
                  <a:moveTo>
                    <a:pt x="22" y="0"/>
                  </a:moveTo>
                  <a:cubicBezTo>
                    <a:pt x="39" y="3"/>
                    <a:pt x="40" y="30"/>
                    <a:pt x="16" y="26"/>
                  </a:cubicBezTo>
                  <a:cubicBezTo>
                    <a:pt x="0" y="7"/>
                    <a:pt x="14" y="4"/>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5" name="Freeform 72">
              <a:extLst>
                <a:ext uri="{FF2B5EF4-FFF2-40B4-BE49-F238E27FC236}">
                  <a16:creationId xmlns:a16="http://schemas.microsoft.com/office/drawing/2014/main" id="{1F6A0344-12D8-457F-B2C4-BF6ABC3F97C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0869" y="4852243"/>
              <a:ext cx="131153" cy="90579"/>
            </a:xfrm>
            <a:custGeom>
              <a:avLst/>
              <a:gdLst>
                <a:gd name="T0" fmla="*/ 22 w 40"/>
                <a:gd name="T1" fmla="*/ 0 h 30"/>
                <a:gd name="T2" fmla="*/ 17 w 40"/>
                <a:gd name="T3" fmla="*/ 26 h 30"/>
                <a:gd name="T4" fmla="*/ 22 w 40"/>
                <a:gd name="T5" fmla="*/ 0 h 30"/>
              </a:gdLst>
              <a:ahLst/>
              <a:cxnLst>
                <a:cxn ang="0">
                  <a:pos x="T0" y="T1"/>
                </a:cxn>
                <a:cxn ang="0">
                  <a:pos x="T2" y="T3"/>
                </a:cxn>
                <a:cxn ang="0">
                  <a:pos x="T4" y="T5"/>
                </a:cxn>
              </a:cxnLst>
              <a:rect l="0" t="0" r="r" b="b"/>
              <a:pathLst>
                <a:path w="40" h="30">
                  <a:moveTo>
                    <a:pt x="22" y="0"/>
                  </a:moveTo>
                  <a:cubicBezTo>
                    <a:pt x="40" y="1"/>
                    <a:pt x="40" y="30"/>
                    <a:pt x="17" y="26"/>
                  </a:cubicBezTo>
                  <a:cubicBezTo>
                    <a:pt x="0" y="7"/>
                    <a:pt x="15" y="5"/>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6" name="Freeform 73">
              <a:extLst>
                <a:ext uri="{FF2B5EF4-FFF2-40B4-BE49-F238E27FC236}">
                  <a16:creationId xmlns:a16="http://schemas.microsoft.com/office/drawing/2014/main" id="{A659A3FC-205E-41C5-90D8-2909635C664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5742" y="4352608"/>
              <a:ext cx="121406" cy="84051"/>
            </a:xfrm>
            <a:custGeom>
              <a:avLst/>
              <a:gdLst>
                <a:gd name="T0" fmla="*/ 13 w 37"/>
                <a:gd name="T1" fmla="*/ 2 h 28"/>
                <a:gd name="T2" fmla="*/ 29 w 37"/>
                <a:gd name="T3" fmla="*/ 9 h 28"/>
                <a:gd name="T4" fmla="*/ 14 w 37"/>
                <a:gd name="T5" fmla="*/ 28 h 28"/>
                <a:gd name="T6" fmla="*/ 13 w 37"/>
                <a:gd name="T7" fmla="*/ 2 h 28"/>
              </a:gdLst>
              <a:ahLst/>
              <a:cxnLst>
                <a:cxn ang="0">
                  <a:pos x="T0" y="T1"/>
                </a:cxn>
                <a:cxn ang="0">
                  <a:pos x="T2" y="T3"/>
                </a:cxn>
                <a:cxn ang="0">
                  <a:pos x="T4" y="T5"/>
                </a:cxn>
                <a:cxn ang="0">
                  <a:pos x="T6" y="T7"/>
                </a:cxn>
              </a:cxnLst>
              <a:rect l="0" t="0" r="r" b="b"/>
              <a:pathLst>
                <a:path w="37" h="28">
                  <a:moveTo>
                    <a:pt x="13" y="2"/>
                  </a:moveTo>
                  <a:cubicBezTo>
                    <a:pt x="23" y="0"/>
                    <a:pt x="25" y="4"/>
                    <a:pt x="29" y="9"/>
                  </a:cubicBezTo>
                  <a:cubicBezTo>
                    <a:pt x="37" y="19"/>
                    <a:pt x="25" y="25"/>
                    <a:pt x="14" y="28"/>
                  </a:cubicBezTo>
                  <a:cubicBezTo>
                    <a:pt x="4" y="21"/>
                    <a:pt x="0" y="7"/>
                    <a:pt x="13"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7" name="Freeform 74">
              <a:extLst>
                <a:ext uri="{FF2B5EF4-FFF2-40B4-BE49-F238E27FC236}">
                  <a16:creationId xmlns:a16="http://schemas.microsoft.com/office/drawing/2014/main" id="{EF5898F8-F274-4A71-ABC2-9727884523D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43694" y="5932892"/>
              <a:ext cx="137356" cy="120771"/>
            </a:xfrm>
            <a:custGeom>
              <a:avLst/>
              <a:gdLst>
                <a:gd name="T0" fmla="*/ 19 w 42"/>
                <a:gd name="T1" fmla="*/ 0 h 40"/>
                <a:gd name="T2" fmla="*/ 4 w 42"/>
                <a:gd name="T3" fmla="*/ 19 h 40"/>
                <a:gd name="T4" fmla="*/ 19 w 42"/>
                <a:gd name="T5" fmla="*/ 0 h 40"/>
              </a:gdLst>
              <a:ahLst/>
              <a:cxnLst>
                <a:cxn ang="0">
                  <a:pos x="T0" y="T1"/>
                </a:cxn>
                <a:cxn ang="0">
                  <a:pos x="T2" y="T3"/>
                </a:cxn>
                <a:cxn ang="0">
                  <a:pos x="T4" y="T5"/>
                </a:cxn>
              </a:cxnLst>
              <a:rect l="0" t="0" r="r" b="b"/>
              <a:pathLst>
                <a:path w="42" h="40">
                  <a:moveTo>
                    <a:pt x="19" y="0"/>
                  </a:moveTo>
                  <a:cubicBezTo>
                    <a:pt x="42" y="10"/>
                    <a:pt x="20" y="40"/>
                    <a:pt x="4" y="19"/>
                  </a:cubicBezTo>
                  <a:cubicBezTo>
                    <a:pt x="0" y="6"/>
                    <a:pt x="8" y="1"/>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8" name="Freeform 75">
              <a:extLst>
                <a:ext uri="{FF2B5EF4-FFF2-40B4-BE49-F238E27FC236}">
                  <a16:creationId xmlns:a16="http://schemas.microsoft.com/office/drawing/2014/main" id="{A337719B-635F-4455-A8E8-6983D9B3DE8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8703" y="2387288"/>
              <a:ext cx="128495" cy="78339"/>
            </a:xfrm>
            <a:custGeom>
              <a:avLst/>
              <a:gdLst>
                <a:gd name="T0" fmla="*/ 23 w 39"/>
                <a:gd name="T1" fmla="*/ 0 h 26"/>
                <a:gd name="T2" fmla="*/ 19 w 39"/>
                <a:gd name="T3" fmla="*/ 26 h 26"/>
                <a:gd name="T4" fmla="*/ 23 w 39"/>
                <a:gd name="T5" fmla="*/ 0 h 26"/>
              </a:gdLst>
              <a:ahLst/>
              <a:cxnLst>
                <a:cxn ang="0">
                  <a:pos x="T0" y="T1"/>
                </a:cxn>
                <a:cxn ang="0">
                  <a:pos x="T2" y="T3"/>
                </a:cxn>
                <a:cxn ang="0">
                  <a:pos x="T4" y="T5"/>
                </a:cxn>
              </a:cxnLst>
              <a:rect l="0" t="0" r="r" b="b"/>
              <a:pathLst>
                <a:path w="39" h="26">
                  <a:moveTo>
                    <a:pt x="23" y="0"/>
                  </a:moveTo>
                  <a:cubicBezTo>
                    <a:pt x="39" y="3"/>
                    <a:pt x="34" y="25"/>
                    <a:pt x="19" y="26"/>
                  </a:cubicBezTo>
                  <a:cubicBezTo>
                    <a:pt x="0" y="19"/>
                    <a:pt x="7" y="3"/>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77">
              <a:extLst>
                <a:ext uri="{FF2B5EF4-FFF2-40B4-BE49-F238E27FC236}">
                  <a16:creationId xmlns:a16="http://schemas.microsoft.com/office/drawing/2014/main" id="{665D8F7B-6125-4923-82FD-4541506B661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43949" y="3551571"/>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3" y="1"/>
                    <a:pt x="46" y="21"/>
                    <a:pt x="29" y="25"/>
                  </a:cubicBezTo>
                  <a:cubicBezTo>
                    <a:pt x="10" y="23"/>
                    <a:pt x="0" y="9"/>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85">
              <a:extLst>
                <a:ext uri="{FF2B5EF4-FFF2-40B4-BE49-F238E27FC236}">
                  <a16:creationId xmlns:a16="http://schemas.microsoft.com/office/drawing/2014/main" id="{AEBBE398-C737-4798-92D3-68B6928A9B6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30208" y="6379390"/>
              <a:ext cx="127608" cy="97107"/>
            </a:xfrm>
            <a:custGeom>
              <a:avLst/>
              <a:gdLst>
                <a:gd name="T0" fmla="*/ 21 w 39"/>
                <a:gd name="T1" fmla="*/ 0 h 32"/>
                <a:gd name="T2" fmla="*/ 13 w 39"/>
                <a:gd name="T3" fmla="*/ 20 h 32"/>
                <a:gd name="T4" fmla="*/ 21 w 39"/>
                <a:gd name="T5" fmla="*/ 0 h 32"/>
              </a:gdLst>
              <a:ahLst/>
              <a:cxnLst>
                <a:cxn ang="0">
                  <a:pos x="T0" y="T1"/>
                </a:cxn>
                <a:cxn ang="0">
                  <a:pos x="T2" y="T3"/>
                </a:cxn>
                <a:cxn ang="0">
                  <a:pos x="T4" y="T5"/>
                </a:cxn>
              </a:cxnLst>
              <a:rect l="0" t="0" r="r" b="b"/>
              <a:pathLst>
                <a:path w="39" h="32">
                  <a:moveTo>
                    <a:pt x="21" y="0"/>
                  </a:moveTo>
                  <a:cubicBezTo>
                    <a:pt x="39" y="2"/>
                    <a:pt x="32" y="32"/>
                    <a:pt x="13" y="20"/>
                  </a:cubicBezTo>
                  <a:cubicBezTo>
                    <a:pt x="3" y="23"/>
                    <a:pt x="0" y="1"/>
                    <a:pt x="2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1" name="Freeform 87">
              <a:extLst>
                <a:ext uri="{FF2B5EF4-FFF2-40B4-BE49-F238E27FC236}">
                  <a16:creationId xmlns:a16="http://schemas.microsoft.com/office/drawing/2014/main" id="{F3116C15-246C-412A-B5A8-DC7E056EC88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54699" y="6633625"/>
              <a:ext cx="134697" cy="90579"/>
            </a:xfrm>
            <a:custGeom>
              <a:avLst/>
              <a:gdLst>
                <a:gd name="T0" fmla="*/ 27 w 41"/>
                <a:gd name="T1" fmla="*/ 0 h 30"/>
                <a:gd name="T2" fmla="*/ 41 w 41"/>
                <a:gd name="T3" fmla="*/ 19 h 30"/>
                <a:gd name="T4" fmla="*/ 27 w 41"/>
                <a:gd name="T5" fmla="*/ 0 h 30"/>
              </a:gdLst>
              <a:ahLst/>
              <a:cxnLst>
                <a:cxn ang="0">
                  <a:pos x="T0" y="T1"/>
                </a:cxn>
                <a:cxn ang="0">
                  <a:pos x="T2" y="T3"/>
                </a:cxn>
                <a:cxn ang="0">
                  <a:pos x="T4" y="T5"/>
                </a:cxn>
              </a:cxnLst>
              <a:rect l="0" t="0" r="r" b="b"/>
              <a:pathLst>
                <a:path w="41" h="30">
                  <a:moveTo>
                    <a:pt x="27" y="0"/>
                  </a:moveTo>
                  <a:cubicBezTo>
                    <a:pt x="35" y="0"/>
                    <a:pt x="40" y="11"/>
                    <a:pt x="41" y="19"/>
                  </a:cubicBezTo>
                  <a:cubicBezTo>
                    <a:pt x="21" y="30"/>
                    <a:pt x="0" y="10"/>
                    <a:pt x="2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88">
              <a:extLst>
                <a:ext uri="{FF2B5EF4-FFF2-40B4-BE49-F238E27FC236}">
                  <a16:creationId xmlns:a16="http://schemas.microsoft.com/office/drawing/2014/main" id="{F9FA8A4C-F799-47E7-85C8-4DA109A003A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8248" y="5648840"/>
              <a:ext cx="6204" cy="6527"/>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cubicBezTo>
                    <a:pt x="1" y="0"/>
                    <a:pt x="1" y="1"/>
                    <a:pt x="2" y="2"/>
                  </a:cubicBezTo>
                  <a:cubicBezTo>
                    <a:pt x="1" y="2"/>
                    <a:pt x="0" y="1"/>
                    <a:pt x="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65" name="TextBox 64">
            <a:extLst>
              <a:ext uri="{FF2B5EF4-FFF2-40B4-BE49-F238E27FC236}">
                <a16:creationId xmlns:a16="http://schemas.microsoft.com/office/drawing/2014/main" id="{70CC2E93-501B-49A4-8EC2-388D40332BCA}"/>
              </a:ext>
            </a:extLst>
          </p:cNvPr>
          <p:cNvSpPr txBox="1"/>
          <p:nvPr/>
        </p:nvSpPr>
        <p:spPr>
          <a:xfrm>
            <a:off x="7325722" y="6323101"/>
            <a:ext cx="3106911" cy="276999"/>
          </a:xfrm>
          <a:prstGeom prst="rect">
            <a:avLst/>
          </a:prstGeom>
          <a:noFill/>
        </p:spPr>
        <p:txBody>
          <a:bodyPr wrap="square" rtlCol="0">
            <a:spAutoFit/>
          </a:bodyPr>
          <a:lstStyle/>
          <a:p>
            <a:r>
              <a:rPr lang="en-GB" sz="1200" i="1" dirty="0"/>
              <a:t>British Museum No. 1850,0601.3.</a:t>
            </a:r>
          </a:p>
        </p:txBody>
      </p:sp>
    </p:spTree>
    <p:extLst>
      <p:ext uri="{BB962C8B-B14F-4D97-AF65-F5344CB8AC3E}">
        <p14:creationId xmlns:p14="http://schemas.microsoft.com/office/powerpoint/2010/main" val="33964992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9" name="Rectangle 198">
            <a:extLst>
              <a:ext uri="{FF2B5EF4-FFF2-40B4-BE49-F238E27FC236}">
                <a16:creationId xmlns:a16="http://schemas.microsoft.com/office/drawing/2014/main" id="{0B7ED827-06A5-4778-9BB3-74A28B33D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1" name="Rectangle 200">
            <a:extLst>
              <a:ext uri="{FF2B5EF4-FFF2-40B4-BE49-F238E27FC236}">
                <a16:creationId xmlns:a16="http://schemas.microsoft.com/office/drawing/2014/main" id="{D699C7C3-AA26-499B-BAF7-AA8B95CA07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EC49047-1D27-46BD-80AA-114E2BAAC3D6}"/>
              </a:ext>
            </a:extLst>
          </p:cNvPr>
          <p:cNvSpPr>
            <a:spLocks noGrp="1"/>
          </p:cNvSpPr>
          <p:nvPr>
            <p:ph type="title"/>
          </p:nvPr>
        </p:nvSpPr>
        <p:spPr>
          <a:xfrm>
            <a:off x="1073811" y="498508"/>
            <a:ext cx="8799468" cy="1350772"/>
          </a:xfrm>
        </p:spPr>
        <p:txBody>
          <a:bodyPr>
            <a:normAutofit/>
          </a:bodyPr>
          <a:lstStyle/>
          <a:p>
            <a:r>
              <a:rPr lang="en-GB" dirty="0">
                <a:latin typeface="Calibri" panose="020F0502020204030204" pitchFamily="34" charset="0"/>
                <a:cs typeface="Calibri" panose="020F0502020204030204" pitchFamily="34" charset="0"/>
              </a:rPr>
              <a:t>Hairpins</a:t>
            </a:r>
          </a:p>
        </p:txBody>
      </p:sp>
      <p:sp>
        <p:nvSpPr>
          <p:cNvPr id="203" name="Rectangle 202">
            <a:extLst>
              <a:ext uri="{FF2B5EF4-FFF2-40B4-BE49-F238E27FC236}">
                <a16:creationId xmlns:a16="http://schemas.microsoft.com/office/drawing/2014/main" id="{EABD46F8-DB46-4291-9AAA-77A9EDEEBF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90011" y="1856368"/>
            <a:ext cx="10393012" cy="4120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5" name="Group 204">
            <a:extLst>
              <a:ext uri="{FF2B5EF4-FFF2-40B4-BE49-F238E27FC236}">
                <a16:creationId xmlns:a16="http://schemas.microsoft.com/office/drawing/2014/main" id="{C74222D6-3DD3-416B-A336-50CABED05C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389221" y="-25700"/>
            <a:ext cx="1295629" cy="6861081"/>
            <a:chOff x="10389221" y="-25700"/>
            <a:chExt cx="1295629" cy="6861081"/>
          </a:xfrm>
        </p:grpSpPr>
        <p:sp>
          <p:nvSpPr>
            <p:cNvPr id="206" name="Freeform 26">
              <a:extLst>
                <a:ext uri="{FF2B5EF4-FFF2-40B4-BE49-F238E27FC236}">
                  <a16:creationId xmlns:a16="http://schemas.microsoft.com/office/drawing/2014/main" id="{FA339884-511E-44C2-9FD8-CD1A7F810FA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81877" y="1395534"/>
              <a:ext cx="127608" cy="78339"/>
            </a:xfrm>
            <a:custGeom>
              <a:avLst/>
              <a:gdLst>
                <a:gd name="T0" fmla="*/ 24 w 39"/>
                <a:gd name="T1" fmla="*/ 0 h 26"/>
                <a:gd name="T2" fmla="*/ 20 w 39"/>
                <a:gd name="T3" fmla="*/ 25 h 26"/>
                <a:gd name="T4" fmla="*/ 24 w 39"/>
                <a:gd name="T5" fmla="*/ 0 h 26"/>
              </a:gdLst>
              <a:ahLst/>
              <a:cxnLst>
                <a:cxn ang="0">
                  <a:pos x="T0" y="T1"/>
                </a:cxn>
                <a:cxn ang="0">
                  <a:pos x="T2" y="T3"/>
                </a:cxn>
                <a:cxn ang="0">
                  <a:pos x="T4" y="T5"/>
                </a:cxn>
              </a:cxnLst>
              <a:rect l="0" t="0" r="r" b="b"/>
              <a:pathLst>
                <a:path w="39" h="26">
                  <a:moveTo>
                    <a:pt x="24" y="0"/>
                  </a:moveTo>
                  <a:cubicBezTo>
                    <a:pt x="39" y="2"/>
                    <a:pt x="36" y="26"/>
                    <a:pt x="20" y="25"/>
                  </a:cubicBezTo>
                  <a:cubicBezTo>
                    <a:pt x="0" y="18"/>
                    <a:pt x="3"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7" name="Freeform 28">
              <a:extLst>
                <a:ext uri="{FF2B5EF4-FFF2-40B4-BE49-F238E27FC236}">
                  <a16:creationId xmlns:a16="http://schemas.microsoft.com/office/drawing/2014/main" id="{7A9C8AB8-5E02-4F22-A29C-0D2FA1A5108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59437" y="1610044"/>
              <a:ext cx="127608" cy="69362"/>
            </a:xfrm>
            <a:custGeom>
              <a:avLst/>
              <a:gdLst>
                <a:gd name="T0" fmla="*/ 16 w 39"/>
                <a:gd name="T1" fmla="*/ 0 h 23"/>
                <a:gd name="T2" fmla="*/ 11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7"/>
                    <a:pt x="31" y="17"/>
                    <a:pt x="11" y="23"/>
                  </a:cubicBezTo>
                  <a:cubicBezTo>
                    <a:pt x="0" y="16"/>
                    <a:pt x="4" y="2"/>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8" name="Freeform 30">
              <a:extLst>
                <a:ext uri="{FF2B5EF4-FFF2-40B4-BE49-F238E27FC236}">
                  <a16:creationId xmlns:a16="http://schemas.microsoft.com/office/drawing/2014/main" id="{C1FF341F-D425-43F9-B7BC-E402B873B0E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34687" y="1153146"/>
              <a:ext cx="9748" cy="5712"/>
            </a:xfrm>
            <a:custGeom>
              <a:avLst/>
              <a:gdLst>
                <a:gd name="T0" fmla="*/ 1 w 3"/>
                <a:gd name="T1" fmla="*/ 0 h 2"/>
                <a:gd name="T2" fmla="*/ 2 w 3"/>
                <a:gd name="T3" fmla="*/ 2 h 2"/>
                <a:gd name="T4" fmla="*/ 1 w 3"/>
                <a:gd name="T5" fmla="*/ 0 h 2"/>
              </a:gdLst>
              <a:ahLst/>
              <a:cxnLst>
                <a:cxn ang="0">
                  <a:pos x="T0" y="T1"/>
                </a:cxn>
                <a:cxn ang="0">
                  <a:pos x="T2" y="T3"/>
                </a:cxn>
                <a:cxn ang="0">
                  <a:pos x="T4" y="T5"/>
                </a:cxn>
              </a:cxnLst>
              <a:rect l="0" t="0" r="r" b="b"/>
              <a:pathLst>
                <a:path w="3" h="2">
                  <a:moveTo>
                    <a:pt x="1" y="0"/>
                  </a:moveTo>
                  <a:cubicBezTo>
                    <a:pt x="2" y="1"/>
                    <a:pt x="3" y="2"/>
                    <a:pt x="2" y="2"/>
                  </a:cubicBezTo>
                  <a:cubicBezTo>
                    <a:pt x="1" y="2"/>
                    <a:pt x="0" y="1"/>
                    <a:pt x="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9" name="Freeform 43">
              <a:extLst>
                <a:ext uri="{FF2B5EF4-FFF2-40B4-BE49-F238E27FC236}">
                  <a16:creationId xmlns:a16="http://schemas.microsoft.com/office/drawing/2014/main" id="{5E28B171-2E71-4639-87DB-DCD1BEDE0D7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48679" y="861035"/>
              <a:ext cx="143559" cy="75075"/>
            </a:xfrm>
            <a:custGeom>
              <a:avLst/>
              <a:gdLst>
                <a:gd name="T0" fmla="*/ 28 w 44"/>
                <a:gd name="T1" fmla="*/ 0 h 25"/>
                <a:gd name="T2" fmla="*/ 25 w 44"/>
                <a:gd name="T3" fmla="*/ 25 h 25"/>
                <a:gd name="T4" fmla="*/ 28 w 44"/>
                <a:gd name="T5" fmla="*/ 0 h 25"/>
              </a:gdLst>
              <a:ahLst/>
              <a:cxnLst>
                <a:cxn ang="0">
                  <a:pos x="T0" y="T1"/>
                </a:cxn>
                <a:cxn ang="0">
                  <a:pos x="T2" y="T3"/>
                </a:cxn>
                <a:cxn ang="0">
                  <a:pos x="T4" y="T5"/>
                </a:cxn>
              </a:cxnLst>
              <a:rect l="0" t="0" r="r" b="b"/>
              <a:pathLst>
                <a:path w="44" h="25">
                  <a:moveTo>
                    <a:pt x="28" y="0"/>
                  </a:moveTo>
                  <a:cubicBezTo>
                    <a:pt x="44" y="2"/>
                    <a:pt x="38" y="22"/>
                    <a:pt x="25" y="25"/>
                  </a:cubicBezTo>
                  <a:cubicBezTo>
                    <a:pt x="0" y="25"/>
                    <a:pt x="9" y="5"/>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0" name="Freeform 51">
              <a:extLst>
                <a:ext uri="{FF2B5EF4-FFF2-40B4-BE49-F238E27FC236}">
                  <a16:creationId xmlns:a16="http://schemas.microsoft.com/office/drawing/2014/main" id="{5961C71A-41B1-47B7-B6D2-F6DC45E4F7C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21648" y="1015451"/>
              <a:ext cx="115202" cy="90579"/>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1" name="Freeform 52">
              <a:extLst>
                <a:ext uri="{FF2B5EF4-FFF2-40B4-BE49-F238E27FC236}">
                  <a16:creationId xmlns:a16="http://schemas.microsoft.com/office/drawing/2014/main" id="{3BCF2E6D-B984-44D2-A12D-DFEBF8FCEB9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18653" y="451020"/>
              <a:ext cx="118747" cy="81603"/>
            </a:xfrm>
            <a:custGeom>
              <a:avLst/>
              <a:gdLst>
                <a:gd name="T0" fmla="*/ 21 w 36"/>
                <a:gd name="T1" fmla="*/ 0 h 27"/>
                <a:gd name="T2" fmla="*/ 22 w 36"/>
                <a:gd name="T3" fmla="*/ 27 h 27"/>
                <a:gd name="T4" fmla="*/ 21 w 36"/>
                <a:gd name="T5" fmla="*/ 0 h 27"/>
              </a:gdLst>
              <a:ahLst/>
              <a:cxnLst>
                <a:cxn ang="0">
                  <a:pos x="T0" y="T1"/>
                </a:cxn>
                <a:cxn ang="0">
                  <a:pos x="T2" y="T3"/>
                </a:cxn>
                <a:cxn ang="0">
                  <a:pos x="T4" y="T5"/>
                </a:cxn>
              </a:cxnLst>
              <a:rect l="0" t="0" r="r" b="b"/>
              <a:pathLst>
                <a:path w="36" h="27">
                  <a:moveTo>
                    <a:pt x="21" y="0"/>
                  </a:moveTo>
                  <a:cubicBezTo>
                    <a:pt x="33" y="3"/>
                    <a:pt x="36" y="23"/>
                    <a:pt x="22" y="27"/>
                  </a:cubicBezTo>
                  <a:cubicBezTo>
                    <a:pt x="3" y="25"/>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2" name="Freeform 53">
              <a:extLst>
                <a:ext uri="{FF2B5EF4-FFF2-40B4-BE49-F238E27FC236}">
                  <a16:creationId xmlns:a16="http://schemas.microsoft.com/office/drawing/2014/main" id="{1AD1D1A9-43BE-4CAD-9B9F-2408476B3A2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09734" y="1254224"/>
              <a:ext cx="127608" cy="79154"/>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3" name="Freeform 54">
              <a:extLst>
                <a:ext uri="{FF2B5EF4-FFF2-40B4-BE49-F238E27FC236}">
                  <a16:creationId xmlns:a16="http://schemas.microsoft.com/office/drawing/2014/main" id="{C899F5E7-A16E-47C9-9D5A-0DFBCE0D2F3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95581" y="614648"/>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4" name="Freeform 55">
              <a:extLst>
                <a:ext uri="{FF2B5EF4-FFF2-40B4-BE49-F238E27FC236}">
                  <a16:creationId xmlns:a16="http://schemas.microsoft.com/office/drawing/2014/main" id="{92DA2575-194D-4828-9B8D-3C571281C70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09594" y="1463825"/>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5" name="Freeform 57">
              <a:extLst>
                <a:ext uri="{FF2B5EF4-FFF2-40B4-BE49-F238E27FC236}">
                  <a16:creationId xmlns:a16="http://schemas.microsoft.com/office/drawing/2014/main" id="{4D106401-28FD-4DB9-9517-096A962DBB3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95743" y="1673570"/>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6" name="Freeform 59">
              <a:extLst>
                <a:ext uri="{FF2B5EF4-FFF2-40B4-BE49-F238E27FC236}">
                  <a16:creationId xmlns:a16="http://schemas.microsoft.com/office/drawing/2014/main" id="{2B352C24-658B-4612-A71D-6608DC4954D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00897" y="208015"/>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7" name="Freeform 78">
              <a:extLst>
                <a:ext uri="{FF2B5EF4-FFF2-40B4-BE49-F238E27FC236}">
                  <a16:creationId xmlns:a16="http://schemas.microsoft.com/office/drawing/2014/main" id="{37C40023-71E9-4D82-952B-2279271B27A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55959" y="721463"/>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8" name="Freeform 79">
              <a:extLst>
                <a:ext uri="{FF2B5EF4-FFF2-40B4-BE49-F238E27FC236}">
                  <a16:creationId xmlns:a16="http://schemas.microsoft.com/office/drawing/2014/main" id="{882C4F8E-212D-4C8B-837B-564C87BF900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68331" y="952508"/>
              <a:ext cx="124063" cy="69362"/>
            </a:xfrm>
            <a:custGeom>
              <a:avLst/>
              <a:gdLst>
                <a:gd name="T0" fmla="*/ 20 w 38"/>
                <a:gd name="T1" fmla="*/ 0 h 23"/>
                <a:gd name="T2" fmla="*/ 20 w 38"/>
                <a:gd name="T3" fmla="*/ 22 h 23"/>
                <a:gd name="T4" fmla="*/ 20 w 38"/>
                <a:gd name="T5" fmla="*/ 0 h 23"/>
              </a:gdLst>
              <a:ahLst/>
              <a:cxnLst>
                <a:cxn ang="0">
                  <a:pos x="T0" y="T1"/>
                </a:cxn>
                <a:cxn ang="0">
                  <a:pos x="T2" y="T3"/>
                </a:cxn>
                <a:cxn ang="0">
                  <a:pos x="T4" y="T5"/>
                </a:cxn>
              </a:cxnLst>
              <a:rect l="0" t="0" r="r" b="b"/>
              <a:pathLst>
                <a:path w="38" h="23">
                  <a:moveTo>
                    <a:pt x="20" y="0"/>
                  </a:moveTo>
                  <a:cubicBezTo>
                    <a:pt x="37" y="3"/>
                    <a:pt x="38" y="23"/>
                    <a:pt x="20" y="22"/>
                  </a:cubicBezTo>
                  <a:cubicBezTo>
                    <a:pt x="8" y="18"/>
                    <a:pt x="0" y="5"/>
                    <a:pt x="2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9" name="Freeform 80">
              <a:extLst>
                <a:ext uri="{FF2B5EF4-FFF2-40B4-BE49-F238E27FC236}">
                  <a16:creationId xmlns:a16="http://schemas.microsoft.com/office/drawing/2014/main" id="{E79AB689-B55B-42A8-B1C2-AB544C4C227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62990" y="1190303"/>
              <a:ext cx="124951" cy="66098"/>
            </a:xfrm>
            <a:custGeom>
              <a:avLst/>
              <a:gdLst>
                <a:gd name="T0" fmla="*/ 21 w 38"/>
                <a:gd name="T1" fmla="*/ 0 h 22"/>
                <a:gd name="T2" fmla="*/ 21 w 38"/>
                <a:gd name="T3" fmla="*/ 22 h 22"/>
                <a:gd name="T4" fmla="*/ 21 w 38"/>
                <a:gd name="T5" fmla="*/ 0 h 22"/>
              </a:gdLst>
              <a:ahLst/>
              <a:cxnLst>
                <a:cxn ang="0">
                  <a:pos x="T0" y="T1"/>
                </a:cxn>
                <a:cxn ang="0">
                  <a:pos x="T2" y="T3"/>
                </a:cxn>
                <a:cxn ang="0">
                  <a:pos x="T4" y="T5"/>
                </a:cxn>
              </a:cxnLst>
              <a:rect l="0" t="0" r="r" b="b"/>
              <a:pathLst>
                <a:path w="38" h="22">
                  <a:moveTo>
                    <a:pt x="21" y="0"/>
                  </a:moveTo>
                  <a:cubicBezTo>
                    <a:pt x="37" y="2"/>
                    <a:pt x="38" y="20"/>
                    <a:pt x="21" y="22"/>
                  </a:cubicBezTo>
                  <a:cubicBezTo>
                    <a:pt x="9" y="16"/>
                    <a:pt x="0" y="6"/>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0" name="Freeform 82">
              <a:extLst>
                <a:ext uri="{FF2B5EF4-FFF2-40B4-BE49-F238E27FC236}">
                  <a16:creationId xmlns:a16="http://schemas.microsoft.com/office/drawing/2014/main" id="{87995B76-912B-4B71-BAEC-3AD3440A7B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76241" y="55112"/>
              <a:ext cx="128495" cy="69362"/>
            </a:xfrm>
            <a:custGeom>
              <a:avLst/>
              <a:gdLst>
                <a:gd name="T0" fmla="*/ 16 w 39"/>
                <a:gd name="T1" fmla="*/ 0 h 23"/>
                <a:gd name="T2" fmla="*/ 10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8"/>
                    <a:pt x="31" y="18"/>
                    <a:pt x="10" y="23"/>
                  </a:cubicBezTo>
                  <a:cubicBezTo>
                    <a:pt x="0" y="16"/>
                    <a:pt x="4"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1" name="Freeform 83">
              <a:extLst>
                <a:ext uri="{FF2B5EF4-FFF2-40B4-BE49-F238E27FC236}">
                  <a16:creationId xmlns:a16="http://schemas.microsoft.com/office/drawing/2014/main" id="{56F078EA-9BB5-49B0-9C11-1BBFD3B1870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95663" y="1739839"/>
              <a:ext cx="131153" cy="157493"/>
            </a:xfrm>
            <a:custGeom>
              <a:avLst/>
              <a:gdLst>
                <a:gd name="T0" fmla="*/ 13 w 40"/>
                <a:gd name="T1" fmla="*/ 7 h 52"/>
                <a:gd name="T2" fmla="*/ 0 w 40"/>
                <a:gd name="T3" fmla="*/ 24 h 52"/>
                <a:gd name="T4" fmla="*/ 13 w 40"/>
                <a:gd name="T5" fmla="*/ 7 h 52"/>
              </a:gdLst>
              <a:ahLst/>
              <a:cxnLst>
                <a:cxn ang="0">
                  <a:pos x="T0" y="T1"/>
                </a:cxn>
                <a:cxn ang="0">
                  <a:pos x="T2" y="T3"/>
                </a:cxn>
                <a:cxn ang="0">
                  <a:pos x="T4" y="T5"/>
                </a:cxn>
              </a:cxnLst>
              <a:rect l="0" t="0" r="r" b="b"/>
              <a:pathLst>
                <a:path w="40" h="52">
                  <a:moveTo>
                    <a:pt x="13" y="7"/>
                  </a:moveTo>
                  <a:cubicBezTo>
                    <a:pt x="40" y="12"/>
                    <a:pt x="18" y="52"/>
                    <a:pt x="0" y="24"/>
                  </a:cubicBezTo>
                  <a:cubicBezTo>
                    <a:pt x="2" y="0"/>
                    <a:pt x="6" y="17"/>
                    <a:pt x="13" y="7"/>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2" name="Freeform 84">
              <a:extLst>
                <a:ext uri="{FF2B5EF4-FFF2-40B4-BE49-F238E27FC236}">
                  <a16:creationId xmlns:a16="http://schemas.microsoft.com/office/drawing/2014/main" id="{5AAFAE34-507A-4988-8673-E84AD31B602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37449" y="516877"/>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3" name="Freeform 86">
              <a:extLst>
                <a:ext uri="{FF2B5EF4-FFF2-40B4-BE49-F238E27FC236}">
                  <a16:creationId xmlns:a16="http://schemas.microsoft.com/office/drawing/2014/main" id="{CEBCACAD-6BEA-45E7-93CC-CE382B09B53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48351" y="76410"/>
              <a:ext cx="131153" cy="112612"/>
            </a:xfrm>
            <a:custGeom>
              <a:avLst/>
              <a:gdLst>
                <a:gd name="T0" fmla="*/ 22 w 40"/>
                <a:gd name="T1" fmla="*/ 1 h 37"/>
                <a:gd name="T2" fmla="*/ 15 w 40"/>
                <a:gd name="T3" fmla="*/ 23 h 37"/>
                <a:gd name="T4" fmla="*/ 22 w 40"/>
                <a:gd name="T5" fmla="*/ 1 h 37"/>
              </a:gdLst>
              <a:ahLst/>
              <a:cxnLst>
                <a:cxn ang="0">
                  <a:pos x="T0" y="T1"/>
                </a:cxn>
                <a:cxn ang="0">
                  <a:pos x="T2" y="T3"/>
                </a:cxn>
                <a:cxn ang="0">
                  <a:pos x="T4" y="T5"/>
                </a:cxn>
              </a:cxnLst>
              <a:rect l="0" t="0" r="r" b="b"/>
              <a:pathLst>
                <a:path w="40" h="37">
                  <a:moveTo>
                    <a:pt x="22" y="1"/>
                  </a:moveTo>
                  <a:cubicBezTo>
                    <a:pt x="40" y="3"/>
                    <a:pt x="33" y="37"/>
                    <a:pt x="15" y="23"/>
                  </a:cubicBezTo>
                  <a:cubicBezTo>
                    <a:pt x="0" y="20"/>
                    <a:pt x="7" y="0"/>
                    <a:pt x="22"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4" name="Freeform 89">
              <a:extLst>
                <a:ext uri="{FF2B5EF4-FFF2-40B4-BE49-F238E27FC236}">
                  <a16:creationId xmlns:a16="http://schemas.microsoft.com/office/drawing/2014/main" id="{0B74424A-FE1A-495D-BB66-700F57F9312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02221" y="1453765"/>
              <a:ext cx="134697" cy="93027"/>
            </a:xfrm>
            <a:custGeom>
              <a:avLst/>
              <a:gdLst>
                <a:gd name="T0" fmla="*/ 23 w 41"/>
                <a:gd name="T1" fmla="*/ 0 h 31"/>
                <a:gd name="T2" fmla="*/ 16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3"/>
                    <a:pt x="41" y="31"/>
                    <a:pt x="16" y="25"/>
                  </a:cubicBezTo>
                  <a:cubicBezTo>
                    <a:pt x="0" y="7"/>
                    <a:pt x="14" y="4"/>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5" name="Freeform 90">
              <a:extLst>
                <a:ext uri="{FF2B5EF4-FFF2-40B4-BE49-F238E27FC236}">
                  <a16:creationId xmlns:a16="http://schemas.microsoft.com/office/drawing/2014/main" id="{84FBE729-D35E-4539-A94C-D1EC07FA3E4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80073" y="2076674"/>
              <a:ext cx="2659" cy="8977"/>
            </a:xfrm>
            <a:custGeom>
              <a:avLst/>
              <a:gdLst>
                <a:gd name="T0" fmla="*/ 0 w 1"/>
                <a:gd name="T1" fmla="*/ 0 h 3"/>
                <a:gd name="T2" fmla="*/ 0 w 1"/>
                <a:gd name="T3" fmla="*/ 2 h 3"/>
                <a:gd name="T4" fmla="*/ 0 w 1"/>
                <a:gd name="T5" fmla="*/ 0 h 3"/>
              </a:gdLst>
              <a:ahLst/>
              <a:cxnLst>
                <a:cxn ang="0">
                  <a:pos x="T0" y="T1"/>
                </a:cxn>
                <a:cxn ang="0">
                  <a:pos x="T2" y="T3"/>
                </a:cxn>
                <a:cxn ang="0">
                  <a:pos x="T4" y="T5"/>
                </a:cxn>
              </a:cxnLst>
              <a:rect l="0" t="0" r="r" b="b"/>
              <a:pathLst>
                <a:path w="1" h="3">
                  <a:moveTo>
                    <a:pt x="0" y="0"/>
                  </a:moveTo>
                  <a:cubicBezTo>
                    <a:pt x="1" y="0"/>
                    <a:pt x="1" y="3"/>
                    <a:pt x="0" y="2"/>
                  </a:cubicBezTo>
                  <a:cubicBezTo>
                    <a:pt x="0" y="1"/>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6" name="Freeform 105">
              <a:extLst>
                <a:ext uri="{FF2B5EF4-FFF2-40B4-BE49-F238E27FC236}">
                  <a16:creationId xmlns:a16="http://schemas.microsoft.com/office/drawing/2014/main" id="{4DAC9156-4609-4037-B312-F2E030CA6A0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80014" y="-1763"/>
              <a:ext cx="140901" cy="93027"/>
            </a:xfrm>
            <a:custGeom>
              <a:avLst/>
              <a:gdLst>
                <a:gd name="T0" fmla="*/ 26 w 43"/>
                <a:gd name="T1" fmla="*/ 3 h 31"/>
                <a:gd name="T2" fmla="*/ 39 w 43"/>
                <a:gd name="T3" fmla="*/ 23 h 31"/>
                <a:gd name="T4" fmla="*/ 26 w 43"/>
                <a:gd name="T5" fmla="*/ 3 h 31"/>
              </a:gdLst>
              <a:ahLst/>
              <a:cxnLst>
                <a:cxn ang="0">
                  <a:pos x="T0" y="T1"/>
                </a:cxn>
                <a:cxn ang="0">
                  <a:pos x="T2" y="T3"/>
                </a:cxn>
                <a:cxn ang="0">
                  <a:pos x="T4" y="T5"/>
                </a:cxn>
              </a:cxnLst>
              <a:rect l="0" t="0" r="r" b="b"/>
              <a:pathLst>
                <a:path w="43" h="31">
                  <a:moveTo>
                    <a:pt x="26" y="3"/>
                  </a:moveTo>
                  <a:cubicBezTo>
                    <a:pt x="34" y="0"/>
                    <a:pt x="43" y="17"/>
                    <a:pt x="39" y="23"/>
                  </a:cubicBezTo>
                  <a:cubicBezTo>
                    <a:pt x="20" y="31"/>
                    <a:pt x="0" y="15"/>
                    <a:pt x="26"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7" name="Freeform 106">
              <a:extLst>
                <a:ext uri="{FF2B5EF4-FFF2-40B4-BE49-F238E27FC236}">
                  <a16:creationId xmlns:a16="http://schemas.microsoft.com/office/drawing/2014/main" id="{4B7CA784-1C4B-433A-8833-8228428A1C4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83117" y="589486"/>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8" name="Freeform 108">
              <a:extLst>
                <a:ext uri="{FF2B5EF4-FFF2-40B4-BE49-F238E27FC236}">
                  <a16:creationId xmlns:a16="http://schemas.microsoft.com/office/drawing/2014/main" id="{5772A6DC-433D-4C66-94CF-3B0BF4A78E9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80788" y="1199331"/>
              <a:ext cx="121406" cy="90579"/>
            </a:xfrm>
            <a:custGeom>
              <a:avLst/>
              <a:gdLst>
                <a:gd name="T0" fmla="*/ 26 w 37"/>
                <a:gd name="T1" fmla="*/ 1 h 30"/>
                <a:gd name="T2" fmla="*/ 35 w 37"/>
                <a:gd name="T3" fmla="*/ 21 h 30"/>
                <a:gd name="T4" fmla="*/ 26 w 37"/>
                <a:gd name="T5" fmla="*/ 1 h 30"/>
              </a:gdLst>
              <a:ahLst/>
              <a:cxnLst>
                <a:cxn ang="0">
                  <a:pos x="T0" y="T1"/>
                </a:cxn>
                <a:cxn ang="0">
                  <a:pos x="T2" y="T3"/>
                </a:cxn>
                <a:cxn ang="0">
                  <a:pos x="T4" y="T5"/>
                </a:cxn>
              </a:cxnLst>
              <a:rect l="0" t="0" r="r" b="b"/>
              <a:pathLst>
                <a:path w="37" h="30">
                  <a:moveTo>
                    <a:pt x="26" y="1"/>
                  </a:moveTo>
                  <a:cubicBezTo>
                    <a:pt x="35" y="0"/>
                    <a:pt x="37" y="13"/>
                    <a:pt x="35" y="21"/>
                  </a:cubicBezTo>
                  <a:cubicBezTo>
                    <a:pt x="14" y="30"/>
                    <a:pt x="0" y="8"/>
                    <a:pt x="26"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9" name="Freeform 109">
              <a:extLst>
                <a:ext uri="{FF2B5EF4-FFF2-40B4-BE49-F238E27FC236}">
                  <a16:creationId xmlns:a16="http://schemas.microsoft.com/office/drawing/2014/main" id="{9AEDDF38-28A5-4BE0-9D89-103D7B85608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63985" y="1700656"/>
              <a:ext cx="154193" cy="84866"/>
            </a:xfrm>
            <a:custGeom>
              <a:avLst/>
              <a:gdLst>
                <a:gd name="T0" fmla="*/ 26 w 47"/>
                <a:gd name="T1" fmla="*/ 0 h 28"/>
                <a:gd name="T2" fmla="*/ 10 w 47"/>
                <a:gd name="T3" fmla="*/ 26 h 28"/>
                <a:gd name="T4" fmla="*/ 26 w 47"/>
                <a:gd name="T5" fmla="*/ 0 h 28"/>
              </a:gdLst>
              <a:ahLst/>
              <a:cxnLst>
                <a:cxn ang="0">
                  <a:pos x="T0" y="T1"/>
                </a:cxn>
                <a:cxn ang="0">
                  <a:pos x="T2" y="T3"/>
                </a:cxn>
                <a:cxn ang="0">
                  <a:pos x="T4" y="T5"/>
                </a:cxn>
              </a:cxnLst>
              <a:rect l="0" t="0" r="r" b="b"/>
              <a:pathLst>
                <a:path w="47" h="28">
                  <a:moveTo>
                    <a:pt x="26" y="0"/>
                  </a:moveTo>
                  <a:cubicBezTo>
                    <a:pt x="47" y="13"/>
                    <a:pt x="28" y="28"/>
                    <a:pt x="10" y="26"/>
                  </a:cubicBezTo>
                  <a:cubicBezTo>
                    <a:pt x="0" y="13"/>
                    <a:pt x="15" y="4"/>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0" name="Freeform 110">
              <a:extLst>
                <a:ext uri="{FF2B5EF4-FFF2-40B4-BE49-F238E27FC236}">
                  <a16:creationId xmlns:a16="http://schemas.microsoft.com/office/drawing/2014/main" id="{3B3383B5-661F-41F1-B6B9-7D79343703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60841" y="341651"/>
              <a:ext cx="127608" cy="114243"/>
            </a:xfrm>
            <a:custGeom>
              <a:avLst/>
              <a:gdLst>
                <a:gd name="T0" fmla="*/ 21 w 39"/>
                <a:gd name="T1" fmla="*/ 1 h 38"/>
                <a:gd name="T2" fmla="*/ 39 w 39"/>
                <a:gd name="T3" fmla="*/ 18 h 38"/>
                <a:gd name="T4" fmla="*/ 21 w 39"/>
                <a:gd name="T5" fmla="*/ 1 h 38"/>
              </a:gdLst>
              <a:ahLst/>
              <a:cxnLst>
                <a:cxn ang="0">
                  <a:pos x="T0" y="T1"/>
                </a:cxn>
                <a:cxn ang="0">
                  <a:pos x="T2" y="T3"/>
                </a:cxn>
                <a:cxn ang="0">
                  <a:pos x="T4" y="T5"/>
                </a:cxn>
              </a:cxnLst>
              <a:rect l="0" t="0" r="r" b="b"/>
              <a:pathLst>
                <a:path w="39" h="38">
                  <a:moveTo>
                    <a:pt x="21" y="1"/>
                  </a:moveTo>
                  <a:cubicBezTo>
                    <a:pt x="35" y="0"/>
                    <a:pt x="38" y="8"/>
                    <a:pt x="39" y="18"/>
                  </a:cubicBezTo>
                  <a:cubicBezTo>
                    <a:pt x="25" y="38"/>
                    <a:pt x="0" y="13"/>
                    <a:pt x="2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1" name="Freeform 111">
              <a:extLst>
                <a:ext uri="{FF2B5EF4-FFF2-40B4-BE49-F238E27FC236}">
                  <a16:creationId xmlns:a16="http://schemas.microsoft.com/office/drawing/2014/main" id="{89C0BBC9-9EF7-4CEC-941A-583449D89AF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62040" y="1429151"/>
              <a:ext cx="131153" cy="87315"/>
            </a:xfrm>
            <a:custGeom>
              <a:avLst/>
              <a:gdLst>
                <a:gd name="T0" fmla="*/ 24 w 40"/>
                <a:gd name="T1" fmla="*/ 0 h 29"/>
                <a:gd name="T2" fmla="*/ 20 w 40"/>
                <a:gd name="T3" fmla="*/ 25 h 29"/>
                <a:gd name="T4" fmla="*/ 24 w 40"/>
                <a:gd name="T5" fmla="*/ 0 h 29"/>
              </a:gdLst>
              <a:ahLst/>
              <a:cxnLst>
                <a:cxn ang="0">
                  <a:pos x="T0" y="T1"/>
                </a:cxn>
                <a:cxn ang="0">
                  <a:pos x="T2" y="T3"/>
                </a:cxn>
                <a:cxn ang="0">
                  <a:pos x="T4" y="T5"/>
                </a:cxn>
              </a:cxnLst>
              <a:rect l="0" t="0" r="r" b="b"/>
              <a:pathLst>
                <a:path w="40" h="29">
                  <a:moveTo>
                    <a:pt x="24" y="0"/>
                  </a:moveTo>
                  <a:cubicBezTo>
                    <a:pt x="40" y="1"/>
                    <a:pt x="35" y="29"/>
                    <a:pt x="20" y="25"/>
                  </a:cubicBezTo>
                  <a:cubicBezTo>
                    <a:pt x="0" y="19"/>
                    <a:pt x="5" y="2"/>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2" name="Freeform 112">
              <a:extLst>
                <a:ext uri="{FF2B5EF4-FFF2-40B4-BE49-F238E27FC236}">
                  <a16:creationId xmlns:a16="http://schemas.microsoft.com/office/drawing/2014/main" id="{4914B414-E31D-4FA7-AFFC-54126C26C9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96025" y="1016683"/>
              <a:ext cx="117860"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1" y="1"/>
                    <a:pt x="36"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3" name="Freeform 122">
              <a:extLst>
                <a:ext uri="{FF2B5EF4-FFF2-40B4-BE49-F238E27FC236}">
                  <a16:creationId xmlns:a16="http://schemas.microsoft.com/office/drawing/2014/main" id="{2117FC9E-CE63-4248-B2B8-7B98343CB6F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557475" y="1563009"/>
              <a:ext cx="127608" cy="81603"/>
            </a:xfrm>
            <a:custGeom>
              <a:avLst/>
              <a:gdLst>
                <a:gd name="T0" fmla="*/ 24 w 39"/>
                <a:gd name="T1" fmla="*/ 0 h 27"/>
                <a:gd name="T2" fmla="*/ 20 w 39"/>
                <a:gd name="T3" fmla="*/ 26 h 27"/>
                <a:gd name="T4" fmla="*/ 24 w 39"/>
                <a:gd name="T5" fmla="*/ 0 h 27"/>
              </a:gdLst>
              <a:ahLst/>
              <a:cxnLst>
                <a:cxn ang="0">
                  <a:pos x="T0" y="T1"/>
                </a:cxn>
                <a:cxn ang="0">
                  <a:pos x="T2" y="T3"/>
                </a:cxn>
                <a:cxn ang="0">
                  <a:pos x="T4" y="T5"/>
                </a:cxn>
              </a:cxnLst>
              <a:rect l="0" t="0" r="r" b="b"/>
              <a:pathLst>
                <a:path w="39" h="27">
                  <a:moveTo>
                    <a:pt x="24" y="0"/>
                  </a:moveTo>
                  <a:cubicBezTo>
                    <a:pt x="39" y="3"/>
                    <a:pt x="36" y="27"/>
                    <a:pt x="20" y="26"/>
                  </a:cubicBezTo>
                  <a:cubicBezTo>
                    <a:pt x="0" y="19"/>
                    <a:pt x="4"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4" name="Freeform 123">
              <a:extLst>
                <a:ext uri="{FF2B5EF4-FFF2-40B4-BE49-F238E27FC236}">
                  <a16:creationId xmlns:a16="http://schemas.microsoft.com/office/drawing/2014/main" id="{0B63E4C0-854D-4279-9F72-FF6DA5C3EB1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542553" y="214054"/>
              <a:ext cx="140901" cy="93843"/>
            </a:xfrm>
            <a:custGeom>
              <a:avLst/>
              <a:gdLst>
                <a:gd name="T0" fmla="*/ 26 w 43"/>
                <a:gd name="T1" fmla="*/ 3 h 31"/>
                <a:gd name="T2" fmla="*/ 40 w 43"/>
                <a:gd name="T3" fmla="*/ 23 h 31"/>
                <a:gd name="T4" fmla="*/ 26 w 43"/>
                <a:gd name="T5" fmla="*/ 3 h 31"/>
              </a:gdLst>
              <a:ahLst/>
              <a:cxnLst>
                <a:cxn ang="0">
                  <a:pos x="T0" y="T1"/>
                </a:cxn>
                <a:cxn ang="0">
                  <a:pos x="T2" y="T3"/>
                </a:cxn>
                <a:cxn ang="0">
                  <a:pos x="T4" y="T5"/>
                </a:cxn>
              </a:cxnLst>
              <a:rect l="0" t="0" r="r" b="b"/>
              <a:pathLst>
                <a:path w="43" h="31">
                  <a:moveTo>
                    <a:pt x="26" y="3"/>
                  </a:moveTo>
                  <a:cubicBezTo>
                    <a:pt x="35" y="0"/>
                    <a:pt x="43" y="17"/>
                    <a:pt x="40" y="23"/>
                  </a:cubicBezTo>
                  <a:cubicBezTo>
                    <a:pt x="20" y="31"/>
                    <a:pt x="0" y="15"/>
                    <a:pt x="26"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5" name="Freeform 130">
              <a:extLst>
                <a:ext uri="{FF2B5EF4-FFF2-40B4-BE49-F238E27FC236}">
                  <a16:creationId xmlns:a16="http://schemas.microsoft.com/office/drawing/2014/main" id="{79093762-4747-4FAF-8EE1-CDE89390F8F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561091" y="585717"/>
              <a:ext cx="157737" cy="81603"/>
            </a:xfrm>
            <a:custGeom>
              <a:avLst/>
              <a:gdLst>
                <a:gd name="T0" fmla="*/ 31 w 48"/>
                <a:gd name="T1" fmla="*/ 0 h 27"/>
                <a:gd name="T2" fmla="*/ 18 w 48"/>
                <a:gd name="T3" fmla="*/ 24 h 27"/>
                <a:gd name="T4" fmla="*/ 31 w 48"/>
                <a:gd name="T5" fmla="*/ 0 h 27"/>
              </a:gdLst>
              <a:ahLst/>
              <a:cxnLst>
                <a:cxn ang="0">
                  <a:pos x="T0" y="T1"/>
                </a:cxn>
                <a:cxn ang="0">
                  <a:pos x="T2" y="T3"/>
                </a:cxn>
                <a:cxn ang="0">
                  <a:pos x="T4" y="T5"/>
                </a:cxn>
              </a:cxnLst>
              <a:rect l="0" t="0" r="r" b="b"/>
              <a:pathLst>
                <a:path w="48" h="27">
                  <a:moveTo>
                    <a:pt x="31" y="0"/>
                  </a:moveTo>
                  <a:cubicBezTo>
                    <a:pt x="48" y="10"/>
                    <a:pt x="32" y="27"/>
                    <a:pt x="18" y="24"/>
                  </a:cubicBezTo>
                  <a:cubicBezTo>
                    <a:pt x="0" y="14"/>
                    <a:pt x="18" y="0"/>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6" name="Freeform 131">
              <a:extLst>
                <a:ext uri="{FF2B5EF4-FFF2-40B4-BE49-F238E27FC236}">
                  <a16:creationId xmlns:a16="http://schemas.microsoft.com/office/drawing/2014/main" id="{017A8210-111D-450F-9383-103589E20BA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529592" y="1058290"/>
              <a:ext cx="117860" cy="87315"/>
            </a:xfrm>
            <a:custGeom>
              <a:avLst/>
              <a:gdLst>
                <a:gd name="T0" fmla="*/ 15 w 36"/>
                <a:gd name="T1" fmla="*/ 0 h 29"/>
                <a:gd name="T2" fmla="*/ 25 w 36"/>
                <a:gd name="T3" fmla="*/ 15 h 29"/>
                <a:gd name="T4" fmla="*/ 13 w 36"/>
                <a:gd name="T5" fmla="*/ 21 h 29"/>
                <a:gd name="T6" fmla="*/ 15 w 36"/>
                <a:gd name="T7" fmla="*/ 0 h 29"/>
              </a:gdLst>
              <a:ahLst/>
              <a:cxnLst>
                <a:cxn ang="0">
                  <a:pos x="T0" y="T1"/>
                </a:cxn>
                <a:cxn ang="0">
                  <a:pos x="T2" y="T3"/>
                </a:cxn>
                <a:cxn ang="0">
                  <a:pos x="T4" y="T5"/>
                </a:cxn>
                <a:cxn ang="0">
                  <a:pos x="T6" y="T7"/>
                </a:cxn>
              </a:cxnLst>
              <a:rect l="0" t="0" r="r" b="b"/>
              <a:pathLst>
                <a:path w="36" h="29">
                  <a:moveTo>
                    <a:pt x="15" y="0"/>
                  </a:moveTo>
                  <a:cubicBezTo>
                    <a:pt x="21" y="0"/>
                    <a:pt x="36" y="13"/>
                    <a:pt x="25" y="15"/>
                  </a:cubicBezTo>
                  <a:cubicBezTo>
                    <a:pt x="20" y="19"/>
                    <a:pt x="20" y="22"/>
                    <a:pt x="13" y="21"/>
                  </a:cubicBezTo>
                  <a:cubicBezTo>
                    <a:pt x="0" y="29"/>
                    <a:pt x="0" y="0"/>
                    <a:pt x="1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7" name="Freeform 132">
              <a:extLst>
                <a:ext uri="{FF2B5EF4-FFF2-40B4-BE49-F238E27FC236}">
                  <a16:creationId xmlns:a16="http://schemas.microsoft.com/office/drawing/2014/main" id="{535F5968-5B15-40CC-AEC1-43A646E2249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552055" y="1789467"/>
              <a:ext cx="127608" cy="69362"/>
            </a:xfrm>
            <a:custGeom>
              <a:avLst/>
              <a:gdLst>
                <a:gd name="T0" fmla="*/ 16 w 39"/>
                <a:gd name="T1" fmla="*/ 0 h 23"/>
                <a:gd name="T2" fmla="*/ 11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8"/>
                    <a:pt x="31" y="17"/>
                    <a:pt x="11" y="23"/>
                  </a:cubicBezTo>
                  <a:cubicBezTo>
                    <a:pt x="0" y="16"/>
                    <a:pt x="4" y="2"/>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8" name="Freeform 135">
              <a:extLst>
                <a:ext uri="{FF2B5EF4-FFF2-40B4-BE49-F238E27FC236}">
                  <a16:creationId xmlns:a16="http://schemas.microsoft.com/office/drawing/2014/main" id="{245740C8-042F-4E2E-BAB9-CD84ABFE517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516931" y="828632"/>
              <a:ext cx="128495" cy="84051"/>
            </a:xfrm>
            <a:custGeom>
              <a:avLst/>
              <a:gdLst>
                <a:gd name="T0" fmla="*/ 21 w 39"/>
                <a:gd name="T1" fmla="*/ 0 h 28"/>
                <a:gd name="T2" fmla="*/ 6 w 39"/>
                <a:gd name="T3" fmla="*/ 20 h 28"/>
                <a:gd name="T4" fmla="*/ 21 w 39"/>
                <a:gd name="T5" fmla="*/ 0 h 28"/>
              </a:gdLst>
              <a:ahLst/>
              <a:cxnLst>
                <a:cxn ang="0">
                  <a:pos x="T0" y="T1"/>
                </a:cxn>
                <a:cxn ang="0">
                  <a:pos x="T2" y="T3"/>
                </a:cxn>
                <a:cxn ang="0">
                  <a:pos x="T4" y="T5"/>
                </a:cxn>
              </a:cxnLst>
              <a:rect l="0" t="0" r="r" b="b"/>
              <a:pathLst>
                <a:path w="39" h="28">
                  <a:moveTo>
                    <a:pt x="21" y="0"/>
                  </a:moveTo>
                  <a:cubicBezTo>
                    <a:pt x="39" y="12"/>
                    <a:pt x="22" y="28"/>
                    <a:pt x="6" y="20"/>
                  </a:cubicBezTo>
                  <a:cubicBezTo>
                    <a:pt x="0" y="7"/>
                    <a:pt x="7" y="0"/>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9" name="Freeform 141">
              <a:extLst>
                <a:ext uri="{FF2B5EF4-FFF2-40B4-BE49-F238E27FC236}">
                  <a16:creationId xmlns:a16="http://schemas.microsoft.com/office/drawing/2014/main" id="{55E86D9A-DB24-4298-BBDA-BD9D90407D7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441679" y="1292398"/>
              <a:ext cx="163941" cy="163205"/>
            </a:xfrm>
            <a:custGeom>
              <a:avLst/>
              <a:gdLst>
                <a:gd name="T0" fmla="*/ 37 w 50"/>
                <a:gd name="T1" fmla="*/ 3 h 54"/>
                <a:gd name="T2" fmla="*/ 42 w 50"/>
                <a:gd name="T3" fmla="*/ 17 h 54"/>
                <a:gd name="T4" fmla="*/ 37 w 50"/>
                <a:gd name="T5" fmla="*/ 3 h 54"/>
              </a:gdLst>
              <a:ahLst/>
              <a:cxnLst>
                <a:cxn ang="0">
                  <a:pos x="T0" y="T1"/>
                </a:cxn>
                <a:cxn ang="0">
                  <a:pos x="T2" y="T3"/>
                </a:cxn>
                <a:cxn ang="0">
                  <a:pos x="T4" y="T5"/>
                </a:cxn>
              </a:cxnLst>
              <a:rect l="0" t="0" r="r" b="b"/>
              <a:pathLst>
                <a:path w="50" h="54">
                  <a:moveTo>
                    <a:pt x="37" y="3"/>
                  </a:moveTo>
                  <a:cubicBezTo>
                    <a:pt x="50" y="3"/>
                    <a:pt x="36" y="13"/>
                    <a:pt x="42" y="17"/>
                  </a:cubicBezTo>
                  <a:cubicBezTo>
                    <a:pt x="35" y="54"/>
                    <a:pt x="0" y="0"/>
                    <a:pt x="37"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0" name="Freeform 31">
              <a:extLst>
                <a:ext uri="{FF2B5EF4-FFF2-40B4-BE49-F238E27FC236}">
                  <a16:creationId xmlns:a16="http://schemas.microsoft.com/office/drawing/2014/main" id="{33FD4970-3FA9-4E6C-BBD8-8B9687A5100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57586" y="6281545"/>
              <a:ext cx="131153" cy="72626"/>
            </a:xfrm>
            <a:custGeom>
              <a:avLst/>
              <a:gdLst>
                <a:gd name="T0" fmla="*/ 24 w 40"/>
                <a:gd name="T1" fmla="*/ 0 h 24"/>
                <a:gd name="T2" fmla="*/ 25 w 40"/>
                <a:gd name="T3" fmla="*/ 24 h 24"/>
                <a:gd name="T4" fmla="*/ 24 w 40"/>
                <a:gd name="T5" fmla="*/ 0 h 24"/>
              </a:gdLst>
              <a:ahLst/>
              <a:cxnLst>
                <a:cxn ang="0">
                  <a:pos x="T0" y="T1"/>
                </a:cxn>
                <a:cxn ang="0">
                  <a:pos x="T2" y="T3"/>
                </a:cxn>
                <a:cxn ang="0">
                  <a:pos x="T4" y="T5"/>
                </a:cxn>
              </a:cxnLst>
              <a:rect l="0" t="0" r="r" b="b"/>
              <a:pathLst>
                <a:path w="40" h="24">
                  <a:moveTo>
                    <a:pt x="24" y="0"/>
                  </a:moveTo>
                  <a:cubicBezTo>
                    <a:pt x="40" y="0"/>
                    <a:pt x="38" y="20"/>
                    <a:pt x="25" y="24"/>
                  </a:cubicBezTo>
                  <a:cubicBezTo>
                    <a:pt x="0" y="22"/>
                    <a:pt x="6" y="4"/>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1" name="Freeform 41">
              <a:extLst>
                <a:ext uri="{FF2B5EF4-FFF2-40B4-BE49-F238E27FC236}">
                  <a16:creationId xmlns:a16="http://schemas.microsoft.com/office/drawing/2014/main" id="{FE3D2C4D-D2D5-4671-93F1-BC3893A7D24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60398" y="6279131"/>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2" name="Freeform 49">
              <a:extLst>
                <a:ext uri="{FF2B5EF4-FFF2-40B4-BE49-F238E27FC236}">
                  <a16:creationId xmlns:a16="http://schemas.microsoft.com/office/drawing/2014/main" id="{B47651FA-3815-4ABD-91EF-AE2A66B9221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31280" y="6508346"/>
              <a:ext cx="127608" cy="81603"/>
            </a:xfrm>
            <a:custGeom>
              <a:avLst/>
              <a:gdLst>
                <a:gd name="T0" fmla="*/ 21 w 39"/>
                <a:gd name="T1" fmla="*/ 2 h 27"/>
                <a:gd name="T2" fmla="*/ 26 w 39"/>
                <a:gd name="T3" fmla="*/ 24 h 27"/>
                <a:gd name="T4" fmla="*/ 21 w 39"/>
                <a:gd name="T5" fmla="*/ 2 h 27"/>
              </a:gdLst>
              <a:ahLst/>
              <a:cxnLst>
                <a:cxn ang="0">
                  <a:pos x="T0" y="T1"/>
                </a:cxn>
                <a:cxn ang="0">
                  <a:pos x="T2" y="T3"/>
                </a:cxn>
                <a:cxn ang="0">
                  <a:pos x="T4" y="T5"/>
                </a:cxn>
              </a:cxnLst>
              <a:rect l="0" t="0" r="r" b="b"/>
              <a:pathLst>
                <a:path w="39" h="27">
                  <a:moveTo>
                    <a:pt x="21" y="2"/>
                  </a:moveTo>
                  <a:cubicBezTo>
                    <a:pt x="36" y="0"/>
                    <a:pt x="39" y="17"/>
                    <a:pt x="26" y="24"/>
                  </a:cubicBezTo>
                  <a:cubicBezTo>
                    <a:pt x="8" y="27"/>
                    <a:pt x="0" y="9"/>
                    <a:pt x="21"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3" name="Freeform 70">
              <a:extLst>
                <a:ext uri="{FF2B5EF4-FFF2-40B4-BE49-F238E27FC236}">
                  <a16:creationId xmlns:a16="http://schemas.microsoft.com/office/drawing/2014/main" id="{5D9A1038-301A-4E50-8C33-BCF9A9D69F4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41859" y="6246637"/>
              <a:ext cx="131153" cy="75890"/>
            </a:xfrm>
            <a:custGeom>
              <a:avLst/>
              <a:gdLst>
                <a:gd name="T0" fmla="*/ 18 w 40"/>
                <a:gd name="T1" fmla="*/ 0 h 25"/>
                <a:gd name="T2" fmla="*/ 7 w 40"/>
                <a:gd name="T3" fmla="*/ 21 h 25"/>
                <a:gd name="T4" fmla="*/ 18 w 40"/>
                <a:gd name="T5" fmla="*/ 0 h 25"/>
              </a:gdLst>
              <a:ahLst/>
              <a:cxnLst>
                <a:cxn ang="0">
                  <a:pos x="T0" y="T1"/>
                </a:cxn>
                <a:cxn ang="0">
                  <a:pos x="T2" y="T3"/>
                </a:cxn>
                <a:cxn ang="0">
                  <a:pos x="T4" y="T5"/>
                </a:cxn>
              </a:cxnLst>
              <a:rect l="0" t="0" r="r" b="b"/>
              <a:pathLst>
                <a:path w="40" h="25">
                  <a:moveTo>
                    <a:pt x="18" y="0"/>
                  </a:moveTo>
                  <a:cubicBezTo>
                    <a:pt x="40" y="9"/>
                    <a:pt x="26" y="25"/>
                    <a:pt x="7" y="21"/>
                  </a:cubicBezTo>
                  <a:cubicBezTo>
                    <a:pt x="0" y="11"/>
                    <a:pt x="5" y="0"/>
                    <a:pt x="1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4" name="Freeform 85">
              <a:extLst>
                <a:ext uri="{FF2B5EF4-FFF2-40B4-BE49-F238E27FC236}">
                  <a16:creationId xmlns:a16="http://schemas.microsoft.com/office/drawing/2014/main" id="{6FD82931-556E-4A4D-B2A3-D42D891DFF9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45264" y="6435018"/>
              <a:ext cx="127608" cy="97107"/>
            </a:xfrm>
            <a:custGeom>
              <a:avLst/>
              <a:gdLst>
                <a:gd name="T0" fmla="*/ 21 w 39"/>
                <a:gd name="T1" fmla="*/ 0 h 32"/>
                <a:gd name="T2" fmla="*/ 13 w 39"/>
                <a:gd name="T3" fmla="*/ 20 h 32"/>
                <a:gd name="T4" fmla="*/ 21 w 39"/>
                <a:gd name="T5" fmla="*/ 0 h 32"/>
              </a:gdLst>
              <a:ahLst/>
              <a:cxnLst>
                <a:cxn ang="0">
                  <a:pos x="T0" y="T1"/>
                </a:cxn>
                <a:cxn ang="0">
                  <a:pos x="T2" y="T3"/>
                </a:cxn>
                <a:cxn ang="0">
                  <a:pos x="T4" y="T5"/>
                </a:cxn>
              </a:cxnLst>
              <a:rect l="0" t="0" r="r" b="b"/>
              <a:pathLst>
                <a:path w="39" h="32">
                  <a:moveTo>
                    <a:pt x="21" y="0"/>
                  </a:moveTo>
                  <a:cubicBezTo>
                    <a:pt x="39" y="2"/>
                    <a:pt x="32" y="32"/>
                    <a:pt x="13" y="20"/>
                  </a:cubicBezTo>
                  <a:cubicBezTo>
                    <a:pt x="3" y="23"/>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5" name="Freeform 87">
              <a:extLst>
                <a:ext uri="{FF2B5EF4-FFF2-40B4-BE49-F238E27FC236}">
                  <a16:creationId xmlns:a16="http://schemas.microsoft.com/office/drawing/2014/main" id="{99FBB68C-08D3-4160-A767-E6897889104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32743" y="6658052"/>
              <a:ext cx="134697" cy="90579"/>
            </a:xfrm>
            <a:custGeom>
              <a:avLst/>
              <a:gdLst>
                <a:gd name="T0" fmla="*/ 27 w 41"/>
                <a:gd name="T1" fmla="*/ 0 h 30"/>
                <a:gd name="T2" fmla="*/ 41 w 41"/>
                <a:gd name="T3" fmla="*/ 19 h 30"/>
                <a:gd name="T4" fmla="*/ 27 w 41"/>
                <a:gd name="T5" fmla="*/ 0 h 30"/>
              </a:gdLst>
              <a:ahLst/>
              <a:cxnLst>
                <a:cxn ang="0">
                  <a:pos x="T0" y="T1"/>
                </a:cxn>
                <a:cxn ang="0">
                  <a:pos x="T2" y="T3"/>
                </a:cxn>
                <a:cxn ang="0">
                  <a:pos x="T4" y="T5"/>
                </a:cxn>
              </a:cxnLst>
              <a:rect l="0" t="0" r="r" b="b"/>
              <a:pathLst>
                <a:path w="41" h="30">
                  <a:moveTo>
                    <a:pt x="27" y="0"/>
                  </a:moveTo>
                  <a:cubicBezTo>
                    <a:pt x="35" y="0"/>
                    <a:pt x="40" y="11"/>
                    <a:pt x="41" y="19"/>
                  </a:cubicBezTo>
                  <a:cubicBezTo>
                    <a:pt x="21" y="30"/>
                    <a:pt x="0" y="10"/>
                    <a:pt x="27"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6" name="Freeform 117">
              <a:extLst>
                <a:ext uri="{FF2B5EF4-FFF2-40B4-BE49-F238E27FC236}">
                  <a16:creationId xmlns:a16="http://schemas.microsoft.com/office/drawing/2014/main" id="{777DFD76-E5B3-4A82-8214-951FE459A10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39499" y="5977372"/>
              <a:ext cx="7089"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1"/>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7" name="Freeform 118">
              <a:extLst>
                <a:ext uri="{FF2B5EF4-FFF2-40B4-BE49-F238E27FC236}">
                  <a16:creationId xmlns:a16="http://schemas.microsoft.com/office/drawing/2014/main" id="{CB909E68-8C7F-4E27-AEC1-6FBF9C96A02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629863" y="6535112"/>
              <a:ext cx="131153" cy="96290"/>
            </a:xfrm>
            <a:custGeom>
              <a:avLst/>
              <a:gdLst>
                <a:gd name="T0" fmla="*/ 22 w 40"/>
                <a:gd name="T1" fmla="*/ 0 h 32"/>
                <a:gd name="T2" fmla="*/ 16 w 40"/>
                <a:gd name="T3" fmla="*/ 25 h 32"/>
                <a:gd name="T4" fmla="*/ 22 w 40"/>
                <a:gd name="T5" fmla="*/ 0 h 32"/>
              </a:gdLst>
              <a:ahLst/>
              <a:cxnLst>
                <a:cxn ang="0">
                  <a:pos x="T0" y="T1"/>
                </a:cxn>
                <a:cxn ang="0">
                  <a:pos x="T2" y="T3"/>
                </a:cxn>
                <a:cxn ang="0">
                  <a:pos x="T4" y="T5"/>
                </a:cxn>
              </a:cxnLst>
              <a:rect l="0" t="0" r="r" b="b"/>
              <a:pathLst>
                <a:path w="40" h="32">
                  <a:moveTo>
                    <a:pt x="22" y="0"/>
                  </a:moveTo>
                  <a:cubicBezTo>
                    <a:pt x="40" y="3"/>
                    <a:pt x="40" y="32"/>
                    <a:pt x="16" y="25"/>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8" name="Freeform 119">
              <a:extLst>
                <a:ext uri="{FF2B5EF4-FFF2-40B4-BE49-F238E27FC236}">
                  <a16:creationId xmlns:a16="http://schemas.microsoft.com/office/drawing/2014/main" id="{1DF0F915-CD08-4629-9C3C-982B4B2C163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616930" y="6276285"/>
              <a:ext cx="127608" cy="150965"/>
            </a:xfrm>
            <a:custGeom>
              <a:avLst/>
              <a:gdLst>
                <a:gd name="T0" fmla="*/ 13 w 39"/>
                <a:gd name="T1" fmla="*/ 6 h 50"/>
                <a:gd name="T2" fmla="*/ 0 w 39"/>
                <a:gd name="T3" fmla="*/ 23 h 50"/>
                <a:gd name="T4" fmla="*/ 13 w 39"/>
                <a:gd name="T5" fmla="*/ 6 h 50"/>
              </a:gdLst>
              <a:ahLst/>
              <a:cxnLst>
                <a:cxn ang="0">
                  <a:pos x="T0" y="T1"/>
                </a:cxn>
                <a:cxn ang="0">
                  <a:pos x="T2" y="T3"/>
                </a:cxn>
                <a:cxn ang="0">
                  <a:pos x="T4" y="T5"/>
                </a:cxn>
              </a:cxnLst>
              <a:rect l="0" t="0" r="r" b="b"/>
              <a:pathLst>
                <a:path w="39" h="50">
                  <a:moveTo>
                    <a:pt x="13" y="6"/>
                  </a:moveTo>
                  <a:cubicBezTo>
                    <a:pt x="39" y="10"/>
                    <a:pt x="16" y="50"/>
                    <a:pt x="0" y="23"/>
                  </a:cubicBezTo>
                  <a:cubicBezTo>
                    <a:pt x="1" y="0"/>
                    <a:pt x="5" y="14"/>
                    <a:pt x="13"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9" name="Freeform 139">
              <a:extLst>
                <a:ext uri="{FF2B5EF4-FFF2-40B4-BE49-F238E27FC236}">
                  <a16:creationId xmlns:a16="http://schemas.microsoft.com/office/drawing/2014/main" id="{53A74448-7EA6-40C8-AA97-8939312792D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403615" y="6656013"/>
              <a:ext cx="131153" cy="87315"/>
            </a:xfrm>
            <a:custGeom>
              <a:avLst/>
              <a:gdLst>
                <a:gd name="T0" fmla="*/ 24 w 40"/>
                <a:gd name="T1" fmla="*/ 0 h 29"/>
                <a:gd name="T2" fmla="*/ 19 w 40"/>
                <a:gd name="T3" fmla="*/ 26 h 29"/>
                <a:gd name="T4" fmla="*/ 24 w 40"/>
                <a:gd name="T5" fmla="*/ 0 h 29"/>
              </a:gdLst>
              <a:ahLst/>
              <a:cxnLst>
                <a:cxn ang="0">
                  <a:pos x="T0" y="T1"/>
                </a:cxn>
                <a:cxn ang="0">
                  <a:pos x="T2" y="T3"/>
                </a:cxn>
                <a:cxn ang="0">
                  <a:pos x="T4" y="T5"/>
                </a:cxn>
              </a:cxnLst>
              <a:rect l="0" t="0" r="r" b="b"/>
              <a:pathLst>
                <a:path w="40" h="29">
                  <a:moveTo>
                    <a:pt x="24" y="0"/>
                  </a:moveTo>
                  <a:cubicBezTo>
                    <a:pt x="40" y="2"/>
                    <a:pt x="34" y="29"/>
                    <a:pt x="19" y="26"/>
                  </a:cubicBezTo>
                  <a:cubicBezTo>
                    <a:pt x="0" y="19"/>
                    <a:pt x="4" y="2"/>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0" name="Freeform 144">
              <a:extLst>
                <a:ext uri="{FF2B5EF4-FFF2-40B4-BE49-F238E27FC236}">
                  <a16:creationId xmlns:a16="http://schemas.microsoft.com/office/drawing/2014/main" id="{D66A25B3-9238-4DC9-AFB2-77F1D9DB87A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363747" y="6176833"/>
              <a:ext cx="141786" cy="90579"/>
            </a:xfrm>
            <a:custGeom>
              <a:avLst/>
              <a:gdLst>
                <a:gd name="T0" fmla="*/ 28 w 43"/>
                <a:gd name="T1" fmla="*/ 2 h 30"/>
                <a:gd name="T2" fmla="*/ 41 w 43"/>
                <a:gd name="T3" fmla="*/ 20 h 30"/>
                <a:gd name="T4" fmla="*/ 28 w 43"/>
                <a:gd name="T5" fmla="*/ 2 h 30"/>
              </a:gdLst>
              <a:ahLst/>
              <a:cxnLst>
                <a:cxn ang="0">
                  <a:pos x="T0" y="T1"/>
                </a:cxn>
                <a:cxn ang="0">
                  <a:pos x="T2" y="T3"/>
                </a:cxn>
                <a:cxn ang="0">
                  <a:pos x="T4" y="T5"/>
                </a:cxn>
              </a:cxnLst>
              <a:rect l="0" t="0" r="r" b="b"/>
              <a:pathLst>
                <a:path w="43" h="30">
                  <a:moveTo>
                    <a:pt x="28" y="2"/>
                  </a:moveTo>
                  <a:cubicBezTo>
                    <a:pt x="36" y="0"/>
                    <a:pt x="43" y="12"/>
                    <a:pt x="41" y="20"/>
                  </a:cubicBezTo>
                  <a:cubicBezTo>
                    <a:pt x="24" y="30"/>
                    <a:pt x="0" y="14"/>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1" name="Freeform 145">
              <a:extLst>
                <a:ext uri="{FF2B5EF4-FFF2-40B4-BE49-F238E27FC236}">
                  <a16:creationId xmlns:a16="http://schemas.microsoft.com/office/drawing/2014/main" id="{13FAE2DF-35F2-49A8-B36D-196F806DD41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381343" y="6466251"/>
              <a:ext cx="121406" cy="66913"/>
            </a:xfrm>
            <a:custGeom>
              <a:avLst/>
              <a:gdLst>
                <a:gd name="T0" fmla="*/ 19 w 37"/>
                <a:gd name="T1" fmla="*/ 0 h 22"/>
                <a:gd name="T2" fmla="*/ 19 w 37"/>
                <a:gd name="T3" fmla="*/ 22 h 22"/>
                <a:gd name="T4" fmla="*/ 19 w 37"/>
                <a:gd name="T5" fmla="*/ 0 h 22"/>
              </a:gdLst>
              <a:ahLst/>
              <a:cxnLst>
                <a:cxn ang="0">
                  <a:pos x="T0" y="T1"/>
                </a:cxn>
                <a:cxn ang="0">
                  <a:pos x="T2" y="T3"/>
                </a:cxn>
                <a:cxn ang="0">
                  <a:pos x="T4" y="T5"/>
                </a:cxn>
              </a:cxnLst>
              <a:rect l="0" t="0" r="r" b="b"/>
              <a:pathLst>
                <a:path w="37" h="22">
                  <a:moveTo>
                    <a:pt x="19" y="0"/>
                  </a:moveTo>
                  <a:cubicBezTo>
                    <a:pt x="35" y="1"/>
                    <a:pt x="37" y="22"/>
                    <a:pt x="19" y="22"/>
                  </a:cubicBezTo>
                  <a:cubicBezTo>
                    <a:pt x="6" y="18"/>
                    <a:pt x="0" y="4"/>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2" name="Freeform 106">
              <a:extLst>
                <a:ext uri="{FF2B5EF4-FFF2-40B4-BE49-F238E27FC236}">
                  <a16:creationId xmlns:a16="http://schemas.microsoft.com/office/drawing/2014/main" id="{1F8E6DDD-318D-4D56-9188-045E42CD969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61728" y="6654756"/>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3" name="Freeform 85">
              <a:extLst>
                <a:ext uri="{FF2B5EF4-FFF2-40B4-BE49-F238E27FC236}">
                  <a16:creationId xmlns:a16="http://schemas.microsoft.com/office/drawing/2014/main" id="{EEF60F98-9D69-48CB-8D13-83775A9A798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20262" y="6723023"/>
              <a:ext cx="127608" cy="97107"/>
            </a:xfrm>
            <a:custGeom>
              <a:avLst/>
              <a:gdLst>
                <a:gd name="T0" fmla="*/ 21 w 39"/>
                <a:gd name="T1" fmla="*/ 0 h 32"/>
                <a:gd name="T2" fmla="*/ 13 w 39"/>
                <a:gd name="T3" fmla="*/ 20 h 32"/>
                <a:gd name="T4" fmla="*/ 21 w 39"/>
                <a:gd name="T5" fmla="*/ 0 h 32"/>
              </a:gdLst>
              <a:ahLst/>
              <a:cxnLst>
                <a:cxn ang="0">
                  <a:pos x="T0" y="T1"/>
                </a:cxn>
                <a:cxn ang="0">
                  <a:pos x="T2" y="T3"/>
                </a:cxn>
                <a:cxn ang="0">
                  <a:pos x="T4" y="T5"/>
                </a:cxn>
              </a:cxnLst>
              <a:rect l="0" t="0" r="r" b="b"/>
              <a:pathLst>
                <a:path w="39" h="32">
                  <a:moveTo>
                    <a:pt x="21" y="0"/>
                  </a:moveTo>
                  <a:cubicBezTo>
                    <a:pt x="39" y="2"/>
                    <a:pt x="32" y="32"/>
                    <a:pt x="13" y="20"/>
                  </a:cubicBezTo>
                  <a:cubicBezTo>
                    <a:pt x="3" y="23"/>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4" name="Freeform 26">
              <a:extLst>
                <a:ext uri="{FF2B5EF4-FFF2-40B4-BE49-F238E27FC236}">
                  <a16:creationId xmlns:a16="http://schemas.microsoft.com/office/drawing/2014/main" id="{83F0063E-E2D1-4A5F-976D-A89104D4F77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42707" y="413453"/>
              <a:ext cx="127608" cy="78339"/>
            </a:xfrm>
            <a:custGeom>
              <a:avLst/>
              <a:gdLst>
                <a:gd name="T0" fmla="*/ 24 w 39"/>
                <a:gd name="T1" fmla="*/ 0 h 26"/>
                <a:gd name="T2" fmla="*/ 20 w 39"/>
                <a:gd name="T3" fmla="*/ 25 h 26"/>
                <a:gd name="T4" fmla="*/ 24 w 39"/>
                <a:gd name="T5" fmla="*/ 0 h 26"/>
              </a:gdLst>
              <a:ahLst/>
              <a:cxnLst>
                <a:cxn ang="0">
                  <a:pos x="T0" y="T1"/>
                </a:cxn>
                <a:cxn ang="0">
                  <a:pos x="T2" y="T3"/>
                </a:cxn>
                <a:cxn ang="0">
                  <a:pos x="T4" y="T5"/>
                </a:cxn>
              </a:cxnLst>
              <a:rect l="0" t="0" r="r" b="b"/>
              <a:pathLst>
                <a:path w="39" h="26">
                  <a:moveTo>
                    <a:pt x="24" y="0"/>
                  </a:moveTo>
                  <a:cubicBezTo>
                    <a:pt x="39" y="2"/>
                    <a:pt x="36" y="26"/>
                    <a:pt x="20" y="25"/>
                  </a:cubicBezTo>
                  <a:cubicBezTo>
                    <a:pt x="0" y="18"/>
                    <a:pt x="3"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5" name="Freeform 26">
              <a:extLst>
                <a:ext uri="{FF2B5EF4-FFF2-40B4-BE49-F238E27FC236}">
                  <a16:creationId xmlns:a16="http://schemas.microsoft.com/office/drawing/2014/main" id="{C0B342FE-E87B-40E9-8BA7-10BBE29C187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66406" y="185473"/>
              <a:ext cx="127608" cy="78339"/>
            </a:xfrm>
            <a:custGeom>
              <a:avLst/>
              <a:gdLst>
                <a:gd name="T0" fmla="*/ 24 w 39"/>
                <a:gd name="T1" fmla="*/ 0 h 26"/>
                <a:gd name="T2" fmla="*/ 20 w 39"/>
                <a:gd name="T3" fmla="*/ 25 h 26"/>
                <a:gd name="T4" fmla="*/ 24 w 39"/>
                <a:gd name="T5" fmla="*/ 0 h 26"/>
              </a:gdLst>
              <a:ahLst/>
              <a:cxnLst>
                <a:cxn ang="0">
                  <a:pos x="T0" y="T1"/>
                </a:cxn>
                <a:cxn ang="0">
                  <a:pos x="T2" y="T3"/>
                </a:cxn>
                <a:cxn ang="0">
                  <a:pos x="T4" y="T5"/>
                </a:cxn>
              </a:cxnLst>
              <a:rect l="0" t="0" r="r" b="b"/>
              <a:pathLst>
                <a:path w="39" h="26">
                  <a:moveTo>
                    <a:pt x="24" y="0"/>
                  </a:moveTo>
                  <a:cubicBezTo>
                    <a:pt x="39" y="2"/>
                    <a:pt x="36" y="26"/>
                    <a:pt x="20" y="25"/>
                  </a:cubicBezTo>
                  <a:cubicBezTo>
                    <a:pt x="0" y="18"/>
                    <a:pt x="3"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6" name="Freeform 26">
              <a:extLst>
                <a:ext uri="{FF2B5EF4-FFF2-40B4-BE49-F238E27FC236}">
                  <a16:creationId xmlns:a16="http://schemas.microsoft.com/office/drawing/2014/main" id="{4448C0DF-F940-4089-AE2B-B21990D7D70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541446" y="31473"/>
              <a:ext cx="127608" cy="78339"/>
            </a:xfrm>
            <a:custGeom>
              <a:avLst/>
              <a:gdLst>
                <a:gd name="T0" fmla="*/ 24 w 39"/>
                <a:gd name="T1" fmla="*/ 0 h 26"/>
                <a:gd name="T2" fmla="*/ 20 w 39"/>
                <a:gd name="T3" fmla="*/ 25 h 26"/>
                <a:gd name="T4" fmla="*/ 24 w 39"/>
                <a:gd name="T5" fmla="*/ 0 h 26"/>
              </a:gdLst>
              <a:ahLst/>
              <a:cxnLst>
                <a:cxn ang="0">
                  <a:pos x="T0" y="T1"/>
                </a:cxn>
                <a:cxn ang="0">
                  <a:pos x="T2" y="T3"/>
                </a:cxn>
                <a:cxn ang="0">
                  <a:pos x="T4" y="T5"/>
                </a:cxn>
              </a:cxnLst>
              <a:rect l="0" t="0" r="r" b="b"/>
              <a:pathLst>
                <a:path w="39" h="26">
                  <a:moveTo>
                    <a:pt x="24" y="0"/>
                  </a:moveTo>
                  <a:cubicBezTo>
                    <a:pt x="39" y="2"/>
                    <a:pt x="36" y="26"/>
                    <a:pt x="20" y="25"/>
                  </a:cubicBezTo>
                  <a:cubicBezTo>
                    <a:pt x="0" y="18"/>
                    <a:pt x="3"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7" name="Freeform 26">
              <a:extLst>
                <a:ext uri="{FF2B5EF4-FFF2-40B4-BE49-F238E27FC236}">
                  <a16:creationId xmlns:a16="http://schemas.microsoft.com/office/drawing/2014/main" id="{F93D4F95-2369-414A-BE2D-4969E1698F4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598569" y="6006335"/>
              <a:ext cx="127608" cy="78339"/>
            </a:xfrm>
            <a:custGeom>
              <a:avLst/>
              <a:gdLst>
                <a:gd name="T0" fmla="*/ 24 w 39"/>
                <a:gd name="T1" fmla="*/ 0 h 26"/>
                <a:gd name="T2" fmla="*/ 20 w 39"/>
                <a:gd name="T3" fmla="*/ 25 h 26"/>
                <a:gd name="T4" fmla="*/ 24 w 39"/>
                <a:gd name="T5" fmla="*/ 0 h 26"/>
              </a:gdLst>
              <a:ahLst/>
              <a:cxnLst>
                <a:cxn ang="0">
                  <a:pos x="T0" y="T1"/>
                </a:cxn>
                <a:cxn ang="0">
                  <a:pos x="T2" y="T3"/>
                </a:cxn>
                <a:cxn ang="0">
                  <a:pos x="T4" y="T5"/>
                </a:cxn>
              </a:cxnLst>
              <a:rect l="0" t="0" r="r" b="b"/>
              <a:pathLst>
                <a:path w="39" h="26">
                  <a:moveTo>
                    <a:pt x="24" y="0"/>
                  </a:moveTo>
                  <a:cubicBezTo>
                    <a:pt x="39" y="2"/>
                    <a:pt x="36" y="26"/>
                    <a:pt x="20" y="25"/>
                  </a:cubicBezTo>
                  <a:cubicBezTo>
                    <a:pt x="0" y="18"/>
                    <a:pt x="3"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8" name="Freeform 26">
              <a:extLst>
                <a:ext uri="{FF2B5EF4-FFF2-40B4-BE49-F238E27FC236}">
                  <a16:creationId xmlns:a16="http://schemas.microsoft.com/office/drawing/2014/main" id="{59E9080B-466F-4D31-A86B-9BD62A4010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95325" y="6013419"/>
              <a:ext cx="127608" cy="78339"/>
            </a:xfrm>
            <a:custGeom>
              <a:avLst/>
              <a:gdLst>
                <a:gd name="T0" fmla="*/ 24 w 39"/>
                <a:gd name="T1" fmla="*/ 0 h 26"/>
                <a:gd name="T2" fmla="*/ 20 w 39"/>
                <a:gd name="T3" fmla="*/ 25 h 26"/>
                <a:gd name="T4" fmla="*/ 24 w 39"/>
                <a:gd name="T5" fmla="*/ 0 h 26"/>
              </a:gdLst>
              <a:ahLst/>
              <a:cxnLst>
                <a:cxn ang="0">
                  <a:pos x="T0" y="T1"/>
                </a:cxn>
                <a:cxn ang="0">
                  <a:pos x="T2" y="T3"/>
                </a:cxn>
                <a:cxn ang="0">
                  <a:pos x="T4" y="T5"/>
                </a:cxn>
              </a:cxnLst>
              <a:rect l="0" t="0" r="r" b="b"/>
              <a:pathLst>
                <a:path w="39" h="26">
                  <a:moveTo>
                    <a:pt x="24" y="0"/>
                  </a:moveTo>
                  <a:cubicBezTo>
                    <a:pt x="39" y="2"/>
                    <a:pt x="36" y="26"/>
                    <a:pt x="20" y="25"/>
                  </a:cubicBezTo>
                  <a:cubicBezTo>
                    <a:pt x="0" y="18"/>
                    <a:pt x="3"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9" name="Freeform 31">
              <a:extLst>
                <a:ext uri="{FF2B5EF4-FFF2-40B4-BE49-F238E27FC236}">
                  <a16:creationId xmlns:a16="http://schemas.microsoft.com/office/drawing/2014/main" id="{621AC61B-2535-41ED-BDD1-8D8B46BF987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65451" y="6042403"/>
              <a:ext cx="131153" cy="72626"/>
            </a:xfrm>
            <a:custGeom>
              <a:avLst/>
              <a:gdLst>
                <a:gd name="T0" fmla="*/ 24 w 40"/>
                <a:gd name="T1" fmla="*/ 0 h 24"/>
                <a:gd name="T2" fmla="*/ 25 w 40"/>
                <a:gd name="T3" fmla="*/ 24 h 24"/>
                <a:gd name="T4" fmla="*/ 24 w 40"/>
                <a:gd name="T5" fmla="*/ 0 h 24"/>
              </a:gdLst>
              <a:ahLst/>
              <a:cxnLst>
                <a:cxn ang="0">
                  <a:pos x="T0" y="T1"/>
                </a:cxn>
                <a:cxn ang="0">
                  <a:pos x="T2" y="T3"/>
                </a:cxn>
                <a:cxn ang="0">
                  <a:pos x="T4" y="T5"/>
                </a:cxn>
              </a:cxnLst>
              <a:rect l="0" t="0" r="r" b="b"/>
              <a:pathLst>
                <a:path w="40" h="24">
                  <a:moveTo>
                    <a:pt x="24" y="0"/>
                  </a:moveTo>
                  <a:cubicBezTo>
                    <a:pt x="40" y="0"/>
                    <a:pt x="38" y="20"/>
                    <a:pt x="25" y="24"/>
                  </a:cubicBezTo>
                  <a:cubicBezTo>
                    <a:pt x="0" y="22"/>
                    <a:pt x="6" y="4"/>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0" name="Freeform 31">
              <a:extLst>
                <a:ext uri="{FF2B5EF4-FFF2-40B4-BE49-F238E27FC236}">
                  <a16:creationId xmlns:a16="http://schemas.microsoft.com/office/drawing/2014/main" id="{CC65F638-D018-448D-BB7A-838AE66EAB3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359957" y="5992193"/>
              <a:ext cx="131153" cy="72626"/>
            </a:xfrm>
            <a:custGeom>
              <a:avLst/>
              <a:gdLst>
                <a:gd name="T0" fmla="*/ 24 w 40"/>
                <a:gd name="T1" fmla="*/ 0 h 24"/>
                <a:gd name="T2" fmla="*/ 25 w 40"/>
                <a:gd name="T3" fmla="*/ 24 h 24"/>
                <a:gd name="T4" fmla="*/ 24 w 40"/>
                <a:gd name="T5" fmla="*/ 0 h 24"/>
              </a:gdLst>
              <a:ahLst/>
              <a:cxnLst>
                <a:cxn ang="0">
                  <a:pos x="T0" y="T1"/>
                </a:cxn>
                <a:cxn ang="0">
                  <a:pos x="T2" y="T3"/>
                </a:cxn>
                <a:cxn ang="0">
                  <a:pos x="T4" y="T5"/>
                </a:cxn>
              </a:cxnLst>
              <a:rect l="0" t="0" r="r" b="b"/>
              <a:pathLst>
                <a:path w="40" h="24">
                  <a:moveTo>
                    <a:pt x="24" y="0"/>
                  </a:moveTo>
                  <a:cubicBezTo>
                    <a:pt x="40" y="0"/>
                    <a:pt x="38" y="20"/>
                    <a:pt x="25" y="24"/>
                  </a:cubicBezTo>
                  <a:cubicBezTo>
                    <a:pt x="0" y="22"/>
                    <a:pt x="6" y="4"/>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1" name="Freeform 87">
              <a:extLst>
                <a:ext uri="{FF2B5EF4-FFF2-40B4-BE49-F238E27FC236}">
                  <a16:creationId xmlns:a16="http://schemas.microsoft.com/office/drawing/2014/main" id="{B657AFBF-5C3C-411D-B6EE-8FBB4FE22A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893402" y="6009701"/>
              <a:ext cx="134697" cy="90579"/>
            </a:xfrm>
            <a:custGeom>
              <a:avLst/>
              <a:gdLst>
                <a:gd name="T0" fmla="*/ 27 w 41"/>
                <a:gd name="T1" fmla="*/ 0 h 30"/>
                <a:gd name="T2" fmla="*/ 41 w 41"/>
                <a:gd name="T3" fmla="*/ 19 h 30"/>
                <a:gd name="T4" fmla="*/ 27 w 41"/>
                <a:gd name="T5" fmla="*/ 0 h 30"/>
              </a:gdLst>
              <a:ahLst/>
              <a:cxnLst>
                <a:cxn ang="0">
                  <a:pos x="T0" y="T1"/>
                </a:cxn>
                <a:cxn ang="0">
                  <a:pos x="T2" y="T3"/>
                </a:cxn>
                <a:cxn ang="0">
                  <a:pos x="T4" y="T5"/>
                </a:cxn>
              </a:cxnLst>
              <a:rect l="0" t="0" r="r" b="b"/>
              <a:pathLst>
                <a:path w="41" h="30">
                  <a:moveTo>
                    <a:pt x="27" y="0"/>
                  </a:moveTo>
                  <a:cubicBezTo>
                    <a:pt x="35" y="0"/>
                    <a:pt x="40" y="11"/>
                    <a:pt x="41" y="19"/>
                  </a:cubicBezTo>
                  <a:cubicBezTo>
                    <a:pt x="21" y="30"/>
                    <a:pt x="0" y="10"/>
                    <a:pt x="27"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2" name="Freeform 59">
              <a:extLst>
                <a:ext uri="{FF2B5EF4-FFF2-40B4-BE49-F238E27FC236}">
                  <a16:creationId xmlns:a16="http://schemas.microsoft.com/office/drawing/2014/main" id="{3B3ADA3B-B1DD-4145-93A7-9323BC17C15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69674" y="335667"/>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3" name="Freeform 59">
              <a:extLst>
                <a:ext uri="{FF2B5EF4-FFF2-40B4-BE49-F238E27FC236}">
                  <a16:creationId xmlns:a16="http://schemas.microsoft.com/office/drawing/2014/main" id="{A14B0FAF-3274-4C2F-8008-21E0A73437A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807348" y="837823"/>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65" name="Freeform 10">
            <a:extLst>
              <a:ext uri="{FF2B5EF4-FFF2-40B4-BE49-F238E27FC236}">
                <a16:creationId xmlns:a16="http://schemas.microsoft.com/office/drawing/2014/main" id="{FC761035-E33B-4031-8149-71FAD18659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5400000">
            <a:off x="11595444" y="116773"/>
            <a:ext cx="138242" cy="88130"/>
          </a:xfrm>
          <a:custGeom>
            <a:avLst/>
            <a:gdLst>
              <a:gd name="T0" fmla="*/ 22 w 42"/>
              <a:gd name="T1" fmla="*/ 0 h 29"/>
              <a:gd name="T2" fmla="*/ 14 w 42"/>
              <a:gd name="T3" fmla="*/ 25 h 29"/>
              <a:gd name="T4" fmla="*/ 22 w 42"/>
              <a:gd name="T5" fmla="*/ 0 h 29"/>
            </a:gdLst>
            <a:ahLst/>
            <a:cxnLst>
              <a:cxn ang="0">
                <a:pos x="T0" y="T1"/>
              </a:cxn>
              <a:cxn ang="0">
                <a:pos x="T2" y="T3"/>
              </a:cxn>
              <a:cxn ang="0">
                <a:pos x="T4" y="T5"/>
              </a:cxn>
            </a:cxnLst>
            <a:rect l="0" t="0" r="r" b="b"/>
            <a:pathLst>
              <a:path w="42" h="29">
                <a:moveTo>
                  <a:pt x="22" y="0"/>
                </a:moveTo>
                <a:cubicBezTo>
                  <a:pt x="42" y="7"/>
                  <a:pt x="28" y="29"/>
                  <a:pt x="14" y="25"/>
                </a:cubicBezTo>
                <a:cubicBezTo>
                  <a:pt x="0" y="18"/>
                  <a:pt x="8" y="1"/>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7" name="Freeform 15">
            <a:extLst>
              <a:ext uri="{FF2B5EF4-FFF2-40B4-BE49-F238E27FC236}">
                <a16:creationId xmlns:a16="http://schemas.microsoft.com/office/drawing/2014/main" id="{79BFF3ED-9C9F-4830-AD98-B8FB14E52B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5400000">
            <a:off x="11633532" y="666859"/>
            <a:ext cx="121406" cy="72626"/>
          </a:xfrm>
          <a:custGeom>
            <a:avLst/>
            <a:gdLst>
              <a:gd name="T0" fmla="*/ 16 w 37"/>
              <a:gd name="T1" fmla="*/ 0 h 24"/>
              <a:gd name="T2" fmla="*/ 11 w 37"/>
              <a:gd name="T3" fmla="*/ 24 h 24"/>
              <a:gd name="T4" fmla="*/ 16 w 37"/>
              <a:gd name="T5" fmla="*/ 0 h 24"/>
            </a:gdLst>
            <a:ahLst/>
            <a:cxnLst>
              <a:cxn ang="0">
                <a:pos x="T0" y="T1"/>
              </a:cxn>
              <a:cxn ang="0">
                <a:pos x="T2" y="T3"/>
              </a:cxn>
              <a:cxn ang="0">
                <a:pos x="T4" y="T5"/>
              </a:cxn>
            </a:cxnLst>
            <a:rect l="0" t="0" r="r" b="b"/>
            <a:pathLst>
              <a:path w="37" h="24">
                <a:moveTo>
                  <a:pt x="16" y="0"/>
                </a:moveTo>
                <a:cubicBezTo>
                  <a:pt x="37" y="6"/>
                  <a:pt x="30" y="20"/>
                  <a:pt x="11" y="24"/>
                </a:cubicBezTo>
                <a:cubicBezTo>
                  <a:pt x="0" y="17"/>
                  <a:pt x="5"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9" name="Freeform 23">
            <a:extLst>
              <a:ext uri="{FF2B5EF4-FFF2-40B4-BE49-F238E27FC236}">
                <a16:creationId xmlns:a16="http://schemas.microsoft.com/office/drawing/2014/main" id="{CA7AB8D6-84A6-4769-B281-9613C472FB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5400000">
            <a:off x="11594653" y="911827"/>
            <a:ext cx="134697" cy="81603"/>
          </a:xfrm>
          <a:custGeom>
            <a:avLst/>
            <a:gdLst>
              <a:gd name="T0" fmla="*/ 19 w 41"/>
              <a:gd name="T1" fmla="*/ 0 h 27"/>
              <a:gd name="T2" fmla="*/ 8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10"/>
                  <a:pt x="28" y="27"/>
                  <a:pt x="8" y="20"/>
                </a:cubicBezTo>
                <a:cubicBezTo>
                  <a:pt x="0" y="8"/>
                  <a:pt x="7" y="2"/>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1" name="Freeform 22">
            <a:extLst>
              <a:ext uri="{FF2B5EF4-FFF2-40B4-BE49-F238E27FC236}">
                <a16:creationId xmlns:a16="http://schemas.microsoft.com/office/drawing/2014/main" id="{318C324D-735D-4AF9-A1B4-B3677F6AB6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5400000">
            <a:off x="11580966" y="1124393"/>
            <a:ext cx="150648" cy="99554"/>
          </a:xfrm>
          <a:custGeom>
            <a:avLst/>
            <a:gdLst>
              <a:gd name="T0" fmla="*/ 26 w 46"/>
              <a:gd name="T1" fmla="*/ 0 h 33"/>
              <a:gd name="T2" fmla="*/ 38 w 46"/>
              <a:gd name="T3" fmla="*/ 22 h 33"/>
              <a:gd name="T4" fmla="*/ 26 w 46"/>
              <a:gd name="T5" fmla="*/ 0 h 33"/>
            </a:gdLst>
            <a:ahLst/>
            <a:cxnLst>
              <a:cxn ang="0">
                <a:pos x="T0" y="T1"/>
              </a:cxn>
              <a:cxn ang="0">
                <a:pos x="T2" y="T3"/>
              </a:cxn>
              <a:cxn ang="0">
                <a:pos x="T4" y="T5"/>
              </a:cxn>
            </a:cxnLst>
            <a:rect l="0" t="0" r="r" b="b"/>
            <a:pathLst>
              <a:path w="46" h="33">
                <a:moveTo>
                  <a:pt x="26" y="0"/>
                </a:moveTo>
                <a:cubicBezTo>
                  <a:pt x="29" y="0"/>
                  <a:pt x="46" y="16"/>
                  <a:pt x="38" y="22"/>
                </a:cubicBezTo>
                <a:cubicBezTo>
                  <a:pt x="16" y="33"/>
                  <a:pt x="0" y="5"/>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3" name="Freeform 27">
            <a:extLst>
              <a:ext uri="{FF2B5EF4-FFF2-40B4-BE49-F238E27FC236}">
                <a16:creationId xmlns:a16="http://schemas.microsoft.com/office/drawing/2014/main" id="{DB165AB7-8D0A-4EE6-B54B-A4729008F1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5400000">
            <a:off x="11590713" y="1745590"/>
            <a:ext cx="131153" cy="93843"/>
          </a:xfrm>
          <a:custGeom>
            <a:avLst/>
            <a:gdLst>
              <a:gd name="T0" fmla="*/ 22 w 40"/>
              <a:gd name="T1" fmla="*/ 0 h 31"/>
              <a:gd name="T2" fmla="*/ 16 w 40"/>
              <a:gd name="T3" fmla="*/ 25 h 31"/>
              <a:gd name="T4" fmla="*/ 22 w 40"/>
              <a:gd name="T5" fmla="*/ 0 h 31"/>
            </a:gdLst>
            <a:ahLst/>
            <a:cxnLst>
              <a:cxn ang="0">
                <a:pos x="T0" y="T1"/>
              </a:cxn>
              <a:cxn ang="0">
                <a:pos x="T2" y="T3"/>
              </a:cxn>
              <a:cxn ang="0">
                <a:pos x="T4" y="T5"/>
              </a:cxn>
            </a:cxnLst>
            <a:rect l="0" t="0" r="r" b="b"/>
            <a:pathLst>
              <a:path w="40" h="31">
                <a:moveTo>
                  <a:pt x="22" y="0"/>
                </a:moveTo>
                <a:cubicBezTo>
                  <a:pt x="39" y="3"/>
                  <a:pt x="40" y="31"/>
                  <a:pt x="16" y="25"/>
                </a:cubicBezTo>
                <a:cubicBezTo>
                  <a:pt x="0" y="7"/>
                  <a:pt x="13"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Content Placeholder 3">
            <a:extLst>
              <a:ext uri="{FF2B5EF4-FFF2-40B4-BE49-F238E27FC236}">
                <a16:creationId xmlns:a16="http://schemas.microsoft.com/office/drawing/2014/main" id="{E1D53E23-757A-41FC-916A-B55C4F3AE569}"/>
              </a:ext>
            </a:extLst>
          </p:cNvPr>
          <p:cNvSpPr>
            <a:spLocks noGrp="1"/>
          </p:cNvSpPr>
          <p:nvPr>
            <p:ph idx="1"/>
          </p:nvPr>
        </p:nvSpPr>
        <p:spPr>
          <a:xfrm>
            <a:off x="3186845" y="2685671"/>
            <a:ext cx="4433790" cy="2471247"/>
          </a:xfrm>
        </p:spPr>
        <p:txBody>
          <a:bodyPr>
            <a:normAutofit/>
          </a:bodyPr>
          <a:lstStyle/>
          <a:p>
            <a:pPr>
              <a:lnSpc>
                <a:spcPct val="100000"/>
              </a:lnSpc>
            </a:pPr>
            <a:r>
              <a:rPr lang="en-GB" dirty="0"/>
              <a:t>Usually made from bone or ivory and sometimes jet or metals.</a:t>
            </a:r>
          </a:p>
          <a:p>
            <a:pPr>
              <a:lnSpc>
                <a:spcPct val="100000"/>
              </a:lnSpc>
            </a:pPr>
            <a:r>
              <a:rPr lang="en-GB" dirty="0"/>
              <a:t>Jet hairpin (left) measures 55mm; bone hairpin (right) measures 195 mm. </a:t>
            </a:r>
          </a:p>
          <a:p>
            <a:pPr>
              <a:lnSpc>
                <a:spcPct val="100000"/>
              </a:lnSpc>
            </a:pPr>
            <a:r>
              <a:rPr lang="en-GB" dirty="0"/>
              <a:t>Hairstyles and use of hairpins.</a:t>
            </a:r>
          </a:p>
          <a:p>
            <a:pPr>
              <a:lnSpc>
                <a:spcPct val="100000"/>
              </a:lnSpc>
            </a:pPr>
            <a:endParaRPr lang="en-GB" dirty="0"/>
          </a:p>
          <a:p>
            <a:endParaRPr lang="en-GB" dirty="0"/>
          </a:p>
        </p:txBody>
      </p:sp>
      <p:pic>
        <p:nvPicPr>
          <p:cNvPr id="3" name="Picture 2">
            <a:extLst>
              <a:ext uri="{FF2B5EF4-FFF2-40B4-BE49-F238E27FC236}">
                <a16:creationId xmlns:a16="http://schemas.microsoft.com/office/drawing/2014/main" id="{32C676DF-FEF5-4AD7-AEA2-3E3C51DA3F4E}"/>
              </a:ext>
            </a:extLst>
          </p:cNvPr>
          <p:cNvPicPr>
            <a:picLocks noChangeAspect="1"/>
          </p:cNvPicPr>
          <p:nvPr/>
        </p:nvPicPr>
        <p:blipFill rotWithShape="1">
          <a:blip r:embed="rId2"/>
          <a:srcRect l="8395" r="11051"/>
          <a:stretch/>
        </p:blipFill>
        <p:spPr>
          <a:xfrm>
            <a:off x="-26090" y="1858087"/>
            <a:ext cx="2571213" cy="4118595"/>
          </a:xfrm>
          <a:prstGeom prst="rect">
            <a:avLst/>
          </a:prstGeom>
        </p:spPr>
      </p:pic>
      <p:pic>
        <p:nvPicPr>
          <p:cNvPr id="2052" name="Picture 4">
            <a:extLst>
              <a:ext uri="{FF2B5EF4-FFF2-40B4-BE49-F238E27FC236}">
                <a16:creationId xmlns:a16="http://schemas.microsoft.com/office/drawing/2014/main" id="{A583D0CA-9401-48A5-B8D1-3119A78FC8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33680" y="277643"/>
            <a:ext cx="4549343" cy="5868368"/>
          </a:xfrm>
          <a:prstGeom prst="rect">
            <a:avLst/>
          </a:prstGeom>
          <a:noFill/>
          <a:extLst>
            <a:ext uri="{909E8E84-426E-40DD-AFC4-6F175D3DCCD1}">
              <a14:hiddenFill xmlns:a14="http://schemas.microsoft.com/office/drawing/2010/main">
                <a:solidFill>
                  <a:srgbClr val="FFFFFF"/>
                </a:solidFill>
              </a14:hiddenFill>
            </a:ext>
          </a:extLst>
        </p:spPr>
      </p:pic>
      <p:sp>
        <p:nvSpPr>
          <p:cNvPr id="200" name="TextBox 199">
            <a:extLst>
              <a:ext uri="{FF2B5EF4-FFF2-40B4-BE49-F238E27FC236}">
                <a16:creationId xmlns:a16="http://schemas.microsoft.com/office/drawing/2014/main" id="{5FCAB113-0E5F-48DF-929D-6D21E6F600C9}"/>
              </a:ext>
            </a:extLst>
          </p:cNvPr>
          <p:cNvSpPr txBox="1"/>
          <p:nvPr/>
        </p:nvSpPr>
        <p:spPr>
          <a:xfrm>
            <a:off x="8510450" y="6128944"/>
            <a:ext cx="3106911" cy="276999"/>
          </a:xfrm>
          <a:prstGeom prst="rect">
            <a:avLst/>
          </a:prstGeom>
          <a:noFill/>
        </p:spPr>
        <p:txBody>
          <a:bodyPr wrap="square" rtlCol="0">
            <a:spAutoFit/>
          </a:bodyPr>
          <a:lstStyle/>
          <a:p>
            <a:r>
              <a:rPr lang="en-GB" sz="1200" i="1" dirty="0"/>
              <a:t>British Museum No. OA.245.</a:t>
            </a:r>
          </a:p>
        </p:txBody>
      </p:sp>
      <p:sp>
        <p:nvSpPr>
          <p:cNvPr id="202" name="TextBox 201">
            <a:extLst>
              <a:ext uri="{FF2B5EF4-FFF2-40B4-BE49-F238E27FC236}">
                <a16:creationId xmlns:a16="http://schemas.microsoft.com/office/drawing/2014/main" id="{2C9BFD70-EF01-498D-9232-55CB9868AE41}"/>
              </a:ext>
            </a:extLst>
          </p:cNvPr>
          <p:cNvSpPr txBox="1"/>
          <p:nvPr/>
        </p:nvSpPr>
        <p:spPr>
          <a:xfrm>
            <a:off x="440866" y="6069093"/>
            <a:ext cx="3106911" cy="276999"/>
          </a:xfrm>
          <a:prstGeom prst="rect">
            <a:avLst/>
          </a:prstGeom>
          <a:noFill/>
        </p:spPr>
        <p:txBody>
          <a:bodyPr wrap="square" rtlCol="0">
            <a:spAutoFit/>
          </a:bodyPr>
          <a:lstStyle/>
          <a:p>
            <a:r>
              <a:rPr lang="en-GB" sz="1200" i="1" dirty="0"/>
              <a:t>British Museum No. 1866,1203.109.</a:t>
            </a:r>
          </a:p>
        </p:txBody>
      </p:sp>
    </p:spTree>
    <p:extLst>
      <p:ext uri="{BB962C8B-B14F-4D97-AF65-F5344CB8AC3E}">
        <p14:creationId xmlns:p14="http://schemas.microsoft.com/office/powerpoint/2010/main" val="32248659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11AC88F6-55CB-496B-8AD8-9ABD2E6E3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Freeform 118">
            <a:extLst>
              <a:ext uri="{FF2B5EF4-FFF2-40B4-BE49-F238E27FC236}">
                <a16:creationId xmlns:a16="http://schemas.microsoft.com/office/drawing/2014/main" id="{F1FA5EE8-8FDF-4249-8FBE-5EE4A41B3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16200000">
            <a:off x="3029900" y="2757"/>
            <a:ext cx="131153" cy="96290"/>
          </a:xfrm>
          <a:custGeom>
            <a:avLst/>
            <a:gdLst>
              <a:gd name="T0" fmla="*/ 22 w 40"/>
              <a:gd name="T1" fmla="*/ 0 h 32"/>
              <a:gd name="T2" fmla="*/ 16 w 40"/>
              <a:gd name="T3" fmla="*/ 25 h 32"/>
              <a:gd name="T4" fmla="*/ 22 w 40"/>
              <a:gd name="T5" fmla="*/ 0 h 32"/>
            </a:gdLst>
            <a:ahLst/>
            <a:cxnLst>
              <a:cxn ang="0">
                <a:pos x="T0" y="T1"/>
              </a:cxn>
              <a:cxn ang="0">
                <a:pos x="T2" y="T3"/>
              </a:cxn>
              <a:cxn ang="0">
                <a:pos x="T4" y="T5"/>
              </a:cxn>
            </a:cxnLst>
            <a:rect l="0" t="0" r="r" b="b"/>
            <a:pathLst>
              <a:path w="40" h="32">
                <a:moveTo>
                  <a:pt x="22" y="0"/>
                </a:moveTo>
                <a:cubicBezTo>
                  <a:pt x="40" y="3"/>
                  <a:pt x="40" y="32"/>
                  <a:pt x="16" y="25"/>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Rectangle 76">
            <a:extLst>
              <a:ext uri="{FF2B5EF4-FFF2-40B4-BE49-F238E27FC236}">
                <a16:creationId xmlns:a16="http://schemas.microsoft.com/office/drawing/2014/main" id="{969239DF-EAA4-47C3-B4E3-79C6BCB24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267"/>
            <a:ext cx="6789873" cy="6847466"/>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EC49047-1D27-46BD-80AA-114E2BAAC3D6}"/>
              </a:ext>
            </a:extLst>
          </p:cNvPr>
          <p:cNvSpPr>
            <a:spLocks noGrp="1"/>
          </p:cNvSpPr>
          <p:nvPr>
            <p:ph type="title"/>
          </p:nvPr>
        </p:nvSpPr>
        <p:spPr>
          <a:xfrm>
            <a:off x="1073811" y="790903"/>
            <a:ext cx="4609291" cy="1368393"/>
          </a:xfrm>
        </p:spPr>
        <p:txBody>
          <a:bodyPr>
            <a:normAutofit/>
          </a:bodyPr>
          <a:lstStyle/>
          <a:p>
            <a:r>
              <a:rPr lang="en-GB" dirty="0">
                <a:latin typeface="Calibri" panose="020F0502020204030204" pitchFamily="34" charset="0"/>
                <a:cs typeface="Calibri" panose="020F0502020204030204" pitchFamily="34" charset="0"/>
              </a:rPr>
              <a:t>Brooches</a:t>
            </a:r>
          </a:p>
        </p:txBody>
      </p:sp>
      <p:sp>
        <p:nvSpPr>
          <p:cNvPr id="3078" name="Content Placeholder 3077">
            <a:extLst>
              <a:ext uri="{FF2B5EF4-FFF2-40B4-BE49-F238E27FC236}">
                <a16:creationId xmlns:a16="http://schemas.microsoft.com/office/drawing/2014/main" id="{76066A35-91D2-4FDE-8750-81B2860B2079}"/>
              </a:ext>
            </a:extLst>
          </p:cNvPr>
          <p:cNvSpPr>
            <a:spLocks noGrp="1"/>
          </p:cNvSpPr>
          <p:nvPr>
            <p:ph idx="1"/>
          </p:nvPr>
        </p:nvSpPr>
        <p:spPr>
          <a:xfrm>
            <a:off x="1073811" y="2326800"/>
            <a:ext cx="4205253" cy="3907801"/>
          </a:xfrm>
        </p:spPr>
        <p:txBody>
          <a:bodyPr>
            <a:normAutofit/>
          </a:bodyPr>
          <a:lstStyle/>
          <a:p>
            <a:r>
              <a:rPr lang="en-GB" sz="2000" dirty="0"/>
              <a:t>Different shapes and sizes.</a:t>
            </a:r>
          </a:p>
          <a:p>
            <a:pPr>
              <a:lnSpc>
                <a:spcPct val="100000"/>
              </a:lnSpc>
            </a:pPr>
            <a:r>
              <a:rPr lang="en-GB" sz="2000" dirty="0"/>
              <a:t>Could be plain or very decorative and be made in precious metals with jewels. </a:t>
            </a:r>
          </a:p>
          <a:p>
            <a:pPr>
              <a:lnSpc>
                <a:spcPct val="100000"/>
              </a:lnSpc>
            </a:pPr>
            <a:r>
              <a:rPr lang="en-GB" sz="2000" dirty="0"/>
              <a:t>Functional items to hold clothing together or in place. </a:t>
            </a:r>
          </a:p>
        </p:txBody>
      </p:sp>
      <p:grpSp>
        <p:nvGrpSpPr>
          <p:cNvPr id="79" name="Group 78">
            <a:extLst>
              <a:ext uri="{FF2B5EF4-FFF2-40B4-BE49-F238E27FC236}">
                <a16:creationId xmlns:a16="http://schemas.microsoft.com/office/drawing/2014/main" id="{7B873598-A5D6-4515-841C-9AB0108004F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476114" y="50902"/>
            <a:ext cx="561595" cy="6748949"/>
            <a:chOff x="10983959" y="11892"/>
            <a:chExt cx="561595" cy="6748949"/>
          </a:xfrm>
        </p:grpSpPr>
        <p:sp>
          <p:nvSpPr>
            <p:cNvPr id="80" name="Freeform 78">
              <a:extLst>
                <a:ext uri="{FF2B5EF4-FFF2-40B4-BE49-F238E27FC236}">
                  <a16:creationId xmlns:a16="http://schemas.microsoft.com/office/drawing/2014/main" id="{418AB34E-9EF6-48BC-AF7F-47FE6E60EE7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99694" y="657338"/>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79">
              <a:extLst>
                <a:ext uri="{FF2B5EF4-FFF2-40B4-BE49-F238E27FC236}">
                  <a16:creationId xmlns:a16="http://schemas.microsoft.com/office/drawing/2014/main" id="{14B51991-F7B9-4523-991E-4B220B358FE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12066" y="888383"/>
              <a:ext cx="124063" cy="69362"/>
            </a:xfrm>
            <a:custGeom>
              <a:avLst/>
              <a:gdLst>
                <a:gd name="T0" fmla="*/ 20 w 38"/>
                <a:gd name="T1" fmla="*/ 0 h 23"/>
                <a:gd name="T2" fmla="*/ 20 w 38"/>
                <a:gd name="T3" fmla="*/ 22 h 23"/>
                <a:gd name="T4" fmla="*/ 20 w 38"/>
                <a:gd name="T5" fmla="*/ 0 h 23"/>
              </a:gdLst>
              <a:ahLst/>
              <a:cxnLst>
                <a:cxn ang="0">
                  <a:pos x="T0" y="T1"/>
                </a:cxn>
                <a:cxn ang="0">
                  <a:pos x="T2" y="T3"/>
                </a:cxn>
                <a:cxn ang="0">
                  <a:pos x="T4" y="T5"/>
                </a:cxn>
              </a:cxnLst>
              <a:rect l="0" t="0" r="r" b="b"/>
              <a:pathLst>
                <a:path w="38" h="23">
                  <a:moveTo>
                    <a:pt x="20" y="0"/>
                  </a:moveTo>
                  <a:cubicBezTo>
                    <a:pt x="37" y="3"/>
                    <a:pt x="38" y="23"/>
                    <a:pt x="20" y="22"/>
                  </a:cubicBezTo>
                  <a:cubicBezTo>
                    <a:pt x="8" y="18"/>
                    <a:pt x="0" y="5"/>
                    <a:pt x="2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80">
              <a:extLst>
                <a:ext uri="{FF2B5EF4-FFF2-40B4-BE49-F238E27FC236}">
                  <a16:creationId xmlns:a16="http://schemas.microsoft.com/office/drawing/2014/main" id="{6537FAB0-3322-42E0-9F8C-EDF4A72B6F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06725" y="1126178"/>
              <a:ext cx="124951" cy="66098"/>
            </a:xfrm>
            <a:custGeom>
              <a:avLst/>
              <a:gdLst>
                <a:gd name="T0" fmla="*/ 21 w 38"/>
                <a:gd name="T1" fmla="*/ 0 h 22"/>
                <a:gd name="T2" fmla="*/ 21 w 38"/>
                <a:gd name="T3" fmla="*/ 22 h 22"/>
                <a:gd name="T4" fmla="*/ 21 w 38"/>
                <a:gd name="T5" fmla="*/ 0 h 22"/>
              </a:gdLst>
              <a:ahLst/>
              <a:cxnLst>
                <a:cxn ang="0">
                  <a:pos x="T0" y="T1"/>
                </a:cxn>
                <a:cxn ang="0">
                  <a:pos x="T2" y="T3"/>
                </a:cxn>
                <a:cxn ang="0">
                  <a:pos x="T4" y="T5"/>
                </a:cxn>
              </a:cxnLst>
              <a:rect l="0" t="0" r="r" b="b"/>
              <a:pathLst>
                <a:path w="38" h="22">
                  <a:moveTo>
                    <a:pt x="21" y="0"/>
                  </a:moveTo>
                  <a:cubicBezTo>
                    <a:pt x="37" y="2"/>
                    <a:pt x="38" y="20"/>
                    <a:pt x="21" y="22"/>
                  </a:cubicBezTo>
                  <a:cubicBezTo>
                    <a:pt x="9" y="16"/>
                    <a:pt x="0" y="6"/>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81">
              <a:extLst>
                <a:ext uri="{FF2B5EF4-FFF2-40B4-BE49-F238E27FC236}">
                  <a16:creationId xmlns:a16="http://schemas.microsoft.com/office/drawing/2014/main" id="{5FC1CEA0-9EDA-48BA-91A4-0D7521AC9D0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89775" y="2139232"/>
              <a:ext cx="140901" cy="90579"/>
            </a:xfrm>
            <a:custGeom>
              <a:avLst/>
              <a:gdLst>
                <a:gd name="T0" fmla="*/ 27 w 43"/>
                <a:gd name="T1" fmla="*/ 3 h 30"/>
                <a:gd name="T2" fmla="*/ 40 w 43"/>
                <a:gd name="T3" fmla="*/ 22 h 30"/>
                <a:gd name="T4" fmla="*/ 27 w 43"/>
                <a:gd name="T5" fmla="*/ 3 h 30"/>
              </a:gdLst>
              <a:ahLst/>
              <a:cxnLst>
                <a:cxn ang="0">
                  <a:pos x="T0" y="T1"/>
                </a:cxn>
                <a:cxn ang="0">
                  <a:pos x="T2" y="T3"/>
                </a:cxn>
                <a:cxn ang="0">
                  <a:pos x="T4" y="T5"/>
                </a:cxn>
              </a:cxnLst>
              <a:rect l="0" t="0" r="r" b="b"/>
              <a:pathLst>
                <a:path w="43" h="30">
                  <a:moveTo>
                    <a:pt x="27" y="3"/>
                  </a:moveTo>
                  <a:cubicBezTo>
                    <a:pt x="35" y="0"/>
                    <a:pt x="43" y="16"/>
                    <a:pt x="40" y="22"/>
                  </a:cubicBezTo>
                  <a:cubicBezTo>
                    <a:pt x="21" y="30"/>
                    <a:pt x="0" y="15"/>
                    <a:pt x="27"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82">
              <a:extLst>
                <a:ext uri="{FF2B5EF4-FFF2-40B4-BE49-F238E27FC236}">
                  <a16:creationId xmlns:a16="http://schemas.microsoft.com/office/drawing/2014/main" id="{8813D611-8A26-4F07-AC16-3565DAF01E0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97611" y="1916779"/>
              <a:ext cx="128495" cy="69362"/>
            </a:xfrm>
            <a:custGeom>
              <a:avLst/>
              <a:gdLst>
                <a:gd name="T0" fmla="*/ 16 w 39"/>
                <a:gd name="T1" fmla="*/ 0 h 23"/>
                <a:gd name="T2" fmla="*/ 10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8"/>
                    <a:pt x="31" y="18"/>
                    <a:pt x="10" y="23"/>
                  </a:cubicBezTo>
                  <a:cubicBezTo>
                    <a:pt x="0" y="16"/>
                    <a:pt x="4"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83">
              <a:extLst>
                <a:ext uri="{FF2B5EF4-FFF2-40B4-BE49-F238E27FC236}">
                  <a16:creationId xmlns:a16="http://schemas.microsoft.com/office/drawing/2014/main" id="{F15EA476-CE5C-4FE1-A880-70AF8FF690B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70168" y="1601991"/>
              <a:ext cx="131153" cy="157493"/>
            </a:xfrm>
            <a:custGeom>
              <a:avLst/>
              <a:gdLst>
                <a:gd name="T0" fmla="*/ 13 w 40"/>
                <a:gd name="T1" fmla="*/ 7 h 52"/>
                <a:gd name="T2" fmla="*/ 0 w 40"/>
                <a:gd name="T3" fmla="*/ 24 h 52"/>
                <a:gd name="T4" fmla="*/ 13 w 40"/>
                <a:gd name="T5" fmla="*/ 7 h 52"/>
              </a:gdLst>
              <a:ahLst/>
              <a:cxnLst>
                <a:cxn ang="0">
                  <a:pos x="T0" y="T1"/>
                </a:cxn>
                <a:cxn ang="0">
                  <a:pos x="T2" y="T3"/>
                </a:cxn>
                <a:cxn ang="0">
                  <a:pos x="T4" y="T5"/>
                </a:cxn>
              </a:cxnLst>
              <a:rect l="0" t="0" r="r" b="b"/>
              <a:pathLst>
                <a:path w="40" h="52">
                  <a:moveTo>
                    <a:pt x="13" y="7"/>
                  </a:moveTo>
                  <a:cubicBezTo>
                    <a:pt x="40" y="12"/>
                    <a:pt x="18" y="52"/>
                    <a:pt x="0" y="24"/>
                  </a:cubicBezTo>
                  <a:cubicBezTo>
                    <a:pt x="2" y="0"/>
                    <a:pt x="6" y="17"/>
                    <a:pt x="13" y="7"/>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84">
              <a:extLst>
                <a:ext uri="{FF2B5EF4-FFF2-40B4-BE49-F238E27FC236}">
                  <a16:creationId xmlns:a16="http://schemas.microsoft.com/office/drawing/2014/main" id="{4C10B0E4-BA72-48DB-AB88-D89C5D5B69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81184" y="452752"/>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86">
              <a:extLst>
                <a:ext uri="{FF2B5EF4-FFF2-40B4-BE49-F238E27FC236}">
                  <a16:creationId xmlns:a16="http://schemas.microsoft.com/office/drawing/2014/main" id="{413EC776-1CD7-4C73-88A3-532D294010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91153" y="106743"/>
              <a:ext cx="131153" cy="112612"/>
            </a:xfrm>
            <a:custGeom>
              <a:avLst/>
              <a:gdLst>
                <a:gd name="T0" fmla="*/ 22 w 40"/>
                <a:gd name="T1" fmla="*/ 1 h 37"/>
                <a:gd name="T2" fmla="*/ 15 w 40"/>
                <a:gd name="T3" fmla="*/ 23 h 37"/>
                <a:gd name="T4" fmla="*/ 22 w 40"/>
                <a:gd name="T5" fmla="*/ 1 h 37"/>
              </a:gdLst>
              <a:ahLst/>
              <a:cxnLst>
                <a:cxn ang="0">
                  <a:pos x="T0" y="T1"/>
                </a:cxn>
                <a:cxn ang="0">
                  <a:pos x="T2" y="T3"/>
                </a:cxn>
                <a:cxn ang="0">
                  <a:pos x="T4" y="T5"/>
                </a:cxn>
              </a:cxnLst>
              <a:rect l="0" t="0" r="r" b="b"/>
              <a:pathLst>
                <a:path w="40" h="37">
                  <a:moveTo>
                    <a:pt x="22" y="1"/>
                  </a:moveTo>
                  <a:cubicBezTo>
                    <a:pt x="40" y="3"/>
                    <a:pt x="33" y="37"/>
                    <a:pt x="15" y="23"/>
                  </a:cubicBezTo>
                  <a:cubicBezTo>
                    <a:pt x="0" y="20"/>
                    <a:pt x="7" y="0"/>
                    <a:pt x="22"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89">
              <a:extLst>
                <a:ext uri="{FF2B5EF4-FFF2-40B4-BE49-F238E27FC236}">
                  <a16:creationId xmlns:a16="http://schemas.microsoft.com/office/drawing/2014/main" id="{32D7ECB3-0A6F-467F-98EC-29C4051914D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31692" y="1391412"/>
              <a:ext cx="134697" cy="93027"/>
            </a:xfrm>
            <a:custGeom>
              <a:avLst/>
              <a:gdLst>
                <a:gd name="T0" fmla="*/ 23 w 41"/>
                <a:gd name="T1" fmla="*/ 0 h 31"/>
                <a:gd name="T2" fmla="*/ 16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3"/>
                    <a:pt x="41" y="31"/>
                    <a:pt x="16" y="25"/>
                  </a:cubicBezTo>
                  <a:cubicBezTo>
                    <a:pt x="0" y="7"/>
                    <a:pt x="14" y="4"/>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90">
              <a:extLst>
                <a:ext uri="{FF2B5EF4-FFF2-40B4-BE49-F238E27FC236}">
                  <a16:creationId xmlns:a16="http://schemas.microsoft.com/office/drawing/2014/main" id="{F914534C-0AEA-45BD-B45C-40052B4704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23808" y="2012549"/>
              <a:ext cx="2659" cy="8977"/>
            </a:xfrm>
            <a:custGeom>
              <a:avLst/>
              <a:gdLst>
                <a:gd name="T0" fmla="*/ 0 w 1"/>
                <a:gd name="T1" fmla="*/ 0 h 3"/>
                <a:gd name="T2" fmla="*/ 0 w 1"/>
                <a:gd name="T3" fmla="*/ 2 h 3"/>
                <a:gd name="T4" fmla="*/ 0 w 1"/>
                <a:gd name="T5" fmla="*/ 0 h 3"/>
              </a:gdLst>
              <a:ahLst/>
              <a:cxnLst>
                <a:cxn ang="0">
                  <a:pos x="T0" y="T1"/>
                </a:cxn>
                <a:cxn ang="0">
                  <a:pos x="T2" y="T3"/>
                </a:cxn>
                <a:cxn ang="0">
                  <a:pos x="T4" y="T5"/>
                </a:cxn>
              </a:cxnLst>
              <a:rect l="0" t="0" r="r" b="b"/>
              <a:pathLst>
                <a:path w="1" h="3">
                  <a:moveTo>
                    <a:pt x="0" y="0"/>
                  </a:moveTo>
                  <a:cubicBezTo>
                    <a:pt x="1" y="0"/>
                    <a:pt x="1" y="3"/>
                    <a:pt x="0" y="2"/>
                  </a:cubicBezTo>
                  <a:cubicBezTo>
                    <a:pt x="0" y="1"/>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105">
              <a:extLst>
                <a:ext uri="{FF2B5EF4-FFF2-40B4-BE49-F238E27FC236}">
                  <a16:creationId xmlns:a16="http://schemas.microsoft.com/office/drawing/2014/main" id="{E54F067C-DE8C-43CA-80E6-C2945F9BCDA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37215" y="1918240"/>
              <a:ext cx="140901" cy="93027"/>
            </a:xfrm>
            <a:custGeom>
              <a:avLst/>
              <a:gdLst>
                <a:gd name="T0" fmla="*/ 26 w 43"/>
                <a:gd name="T1" fmla="*/ 3 h 31"/>
                <a:gd name="T2" fmla="*/ 39 w 43"/>
                <a:gd name="T3" fmla="*/ 23 h 31"/>
                <a:gd name="T4" fmla="*/ 26 w 43"/>
                <a:gd name="T5" fmla="*/ 3 h 31"/>
              </a:gdLst>
              <a:ahLst/>
              <a:cxnLst>
                <a:cxn ang="0">
                  <a:pos x="T0" y="T1"/>
                </a:cxn>
                <a:cxn ang="0">
                  <a:pos x="T2" y="T3"/>
                </a:cxn>
                <a:cxn ang="0">
                  <a:pos x="T4" y="T5"/>
                </a:cxn>
              </a:cxnLst>
              <a:rect l="0" t="0" r="r" b="b"/>
              <a:pathLst>
                <a:path w="43" h="31">
                  <a:moveTo>
                    <a:pt x="26" y="3"/>
                  </a:moveTo>
                  <a:cubicBezTo>
                    <a:pt x="34" y="0"/>
                    <a:pt x="43" y="17"/>
                    <a:pt x="39" y="23"/>
                  </a:cubicBezTo>
                  <a:cubicBezTo>
                    <a:pt x="20" y="31"/>
                    <a:pt x="0" y="15"/>
                    <a:pt x="26"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106">
              <a:extLst>
                <a:ext uri="{FF2B5EF4-FFF2-40B4-BE49-F238E27FC236}">
                  <a16:creationId xmlns:a16="http://schemas.microsoft.com/office/drawing/2014/main" id="{CE56D71F-5959-4E1D-A5DF-71B041CED10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26852" y="525361"/>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107">
              <a:extLst>
                <a:ext uri="{FF2B5EF4-FFF2-40B4-BE49-F238E27FC236}">
                  <a16:creationId xmlns:a16="http://schemas.microsoft.com/office/drawing/2014/main" id="{CE269F01-CB1B-441F-8C30-D7D073ABA53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12617" y="2205310"/>
              <a:ext cx="154193" cy="81603"/>
            </a:xfrm>
            <a:custGeom>
              <a:avLst/>
              <a:gdLst>
                <a:gd name="T0" fmla="*/ 31 w 47"/>
                <a:gd name="T1" fmla="*/ 0 h 27"/>
                <a:gd name="T2" fmla="*/ 17 w 47"/>
                <a:gd name="T3" fmla="*/ 23 h 27"/>
                <a:gd name="T4" fmla="*/ 31 w 47"/>
                <a:gd name="T5" fmla="*/ 0 h 27"/>
              </a:gdLst>
              <a:ahLst/>
              <a:cxnLst>
                <a:cxn ang="0">
                  <a:pos x="T0" y="T1"/>
                </a:cxn>
                <a:cxn ang="0">
                  <a:pos x="T2" y="T3"/>
                </a:cxn>
                <a:cxn ang="0">
                  <a:pos x="T4" y="T5"/>
                </a:cxn>
              </a:cxnLst>
              <a:rect l="0" t="0" r="r" b="b"/>
              <a:pathLst>
                <a:path w="47" h="27">
                  <a:moveTo>
                    <a:pt x="31" y="0"/>
                  </a:moveTo>
                  <a:cubicBezTo>
                    <a:pt x="47" y="10"/>
                    <a:pt x="32" y="27"/>
                    <a:pt x="17" y="23"/>
                  </a:cubicBezTo>
                  <a:cubicBezTo>
                    <a:pt x="0" y="14"/>
                    <a:pt x="18" y="0"/>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108">
              <a:extLst>
                <a:ext uri="{FF2B5EF4-FFF2-40B4-BE49-F238E27FC236}">
                  <a16:creationId xmlns:a16="http://schemas.microsoft.com/office/drawing/2014/main" id="{DFB71656-550E-461A-8361-2FAC7EC4671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24523" y="1135206"/>
              <a:ext cx="121406" cy="90579"/>
            </a:xfrm>
            <a:custGeom>
              <a:avLst/>
              <a:gdLst>
                <a:gd name="T0" fmla="*/ 26 w 37"/>
                <a:gd name="T1" fmla="*/ 1 h 30"/>
                <a:gd name="T2" fmla="*/ 35 w 37"/>
                <a:gd name="T3" fmla="*/ 21 h 30"/>
                <a:gd name="T4" fmla="*/ 26 w 37"/>
                <a:gd name="T5" fmla="*/ 1 h 30"/>
              </a:gdLst>
              <a:ahLst/>
              <a:cxnLst>
                <a:cxn ang="0">
                  <a:pos x="T0" y="T1"/>
                </a:cxn>
                <a:cxn ang="0">
                  <a:pos x="T2" y="T3"/>
                </a:cxn>
                <a:cxn ang="0">
                  <a:pos x="T4" y="T5"/>
                </a:cxn>
              </a:cxnLst>
              <a:rect l="0" t="0" r="r" b="b"/>
              <a:pathLst>
                <a:path w="37" h="30">
                  <a:moveTo>
                    <a:pt x="26" y="1"/>
                  </a:moveTo>
                  <a:cubicBezTo>
                    <a:pt x="35" y="0"/>
                    <a:pt x="37" y="13"/>
                    <a:pt x="35" y="21"/>
                  </a:cubicBezTo>
                  <a:cubicBezTo>
                    <a:pt x="14" y="30"/>
                    <a:pt x="0" y="8"/>
                    <a:pt x="26"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109">
              <a:extLst>
                <a:ext uri="{FF2B5EF4-FFF2-40B4-BE49-F238E27FC236}">
                  <a16:creationId xmlns:a16="http://schemas.microsoft.com/office/drawing/2014/main" id="{3BBDD330-A57B-407A-89C0-82297E06CD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7720" y="1636531"/>
              <a:ext cx="154193" cy="84866"/>
            </a:xfrm>
            <a:custGeom>
              <a:avLst/>
              <a:gdLst>
                <a:gd name="T0" fmla="*/ 26 w 47"/>
                <a:gd name="T1" fmla="*/ 0 h 28"/>
                <a:gd name="T2" fmla="*/ 10 w 47"/>
                <a:gd name="T3" fmla="*/ 26 h 28"/>
                <a:gd name="T4" fmla="*/ 26 w 47"/>
                <a:gd name="T5" fmla="*/ 0 h 28"/>
              </a:gdLst>
              <a:ahLst/>
              <a:cxnLst>
                <a:cxn ang="0">
                  <a:pos x="T0" y="T1"/>
                </a:cxn>
                <a:cxn ang="0">
                  <a:pos x="T2" y="T3"/>
                </a:cxn>
                <a:cxn ang="0">
                  <a:pos x="T4" y="T5"/>
                </a:cxn>
              </a:cxnLst>
              <a:rect l="0" t="0" r="r" b="b"/>
              <a:pathLst>
                <a:path w="47" h="28">
                  <a:moveTo>
                    <a:pt x="26" y="0"/>
                  </a:moveTo>
                  <a:cubicBezTo>
                    <a:pt x="47" y="13"/>
                    <a:pt x="28" y="28"/>
                    <a:pt x="10" y="26"/>
                  </a:cubicBezTo>
                  <a:cubicBezTo>
                    <a:pt x="0" y="13"/>
                    <a:pt x="15" y="4"/>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110">
              <a:extLst>
                <a:ext uri="{FF2B5EF4-FFF2-40B4-BE49-F238E27FC236}">
                  <a16:creationId xmlns:a16="http://schemas.microsoft.com/office/drawing/2014/main" id="{E9F987D6-50E9-4E64-A125-1646F81BE0E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4576" y="277526"/>
              <a:ext cx="127608" cy="114243"/>
            </a:xfrm>
            <a:custGeom>
              <a:avLst/>
              <a:gdLst>
                <a:gd name="T0" fmla="*/ 21 w 39"/>
                <a:gd name="T1" fmla="*/ 1 h 38"/>
                <a:gd name="T2" fmla="*/ 39 w 39"/>
                <a:gd name="T3" fmla="*/ 18 h 38"/>
                <a:gd name="T4" fmla="*/ 21 w 39"/>
                <a:gd name="T5" fmla="*/ 1 h 38"/>
              </a:gdLst>
              <a:ahLst/>
              <a:cxnLst>
                <a:cxn ang="0">
                  <a:pos x="T0" y="T1"/>
                </a:cxn>
                <a:cxn ang="0">
                  <a:pos x="T2" y="T3"/>
                </a:cxn>
                <a:cxn ang="0">
                  <a:pos x="T4" y="T5"/>
                </a:cxn>
              </a:cxnLst>
              <a:rect l="0" t="0" r="r" b="b"/>
              <a:pathLst>
                <a:path w="39" h="38">
                  <a:moveTo>
                    <a:pt x="21" y="1"/>
                  </a:moveTo>
                  <a:cubicBezTo>
                    <a:pt x="35" y="0"/>
                    <a:pt x="38" y="8"/>
                    <a:pt x="39" y="18"/>
                  </a:cubicBezTo>
                  <a:cubicBezTo>
                    <a:pt x="25" y="38"/>
                    <a:pt x="0" y="13"/>
                    <a:pt x="2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111">
              <a:extLst>
                <a:ext uri="{FF2B5EF4-FFF2-40B4-BE49-F238E27FC236}">
                  <a16:creationId xmlns:a16="http://schemas.microsoft.com/office/drawing/2014/main" id="{B4A1323B-C166-4B69-9CC6-A0B0C5CBFD3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5775" y="1365026"/>
              <a:ext cx="131153" cy="87315"/>
            </a:xfrm>
            <a:custGeom>
              <a:avLst/>
              <a:gdLst>
                <a:gd name="T0" fmla="*/ 24 w 40"/>
                <a:gd name="T1" fmla="*/ 0 h 29"/>
                <a:gd name="T2" fmla="*/ 20 w 40"/>
                <a:gd name="T3" fmla="*/ 25 h 29"/>
                <a:gd name="T4" fmla="*/ 24 w 40"/>
                <a:gd name="T5" fmla="*/ 0 h 29"/>
              </a:gdLst>
              <a:ahLst/>
              <a:cxnLst>
                <a:cxn ang="0">
                  <a:pos x="T0" y="T1"/>
                </a:cxn>
                <a:cxn ang="0">
                  <a:pos x="T2" y="T3"/>
                </a:cxn>
                <a:cxn ang="0">
                  <a:pos x="T4" y="T5"/>
                </a:cxn>
              </a:cxnLst>
              <a:rect l="0" t="0" r="r" b="b"/>
              <a:pathLst>
                <a:path w="40" h="29">
                  <a:moveTo>
                    <a:pt x="24" y="0"/>
                  </a:moveTo>
                  <a:cubicBezTo>
                    <a:pt x="40" y="1"/>
                    <a:pt x="35" y="29"/>
                    <a:pt x="20" y="25"/>
                  </a:cubicBezTo>
                  <a:cubicBezTo>
                    <a:pt x="0" y="19"/>
                    <a:pt x="5" y="2"/>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112">
              <a:extLst>
                <a:ext uri="{FF2B5EF4-FFF2-40B4-BE49-F238E27FC236}">
                  <a16:creationId xmlns:a16="http://schemas.microsoft.com/office/drawing/2014/main" id="{1B6C585F-7E6C-47A3-89B5-56CE038685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15278" y="846372"/>
              <a:ext cx="117860"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1" y="1"/>
                    <a:pt x="36"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62">
              <a:extLst>
                <a:ext uri="{FF2B5EF4-FFF2-40B4-BE49-F238E27FC236}">
                  <a16:creationId xmlns:a16="http://schemas.microsoft.com/office/drawing/2014/main" id="{573F869E-B622-4D92-B5E5-8142F9FF8C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66833" y="2886867"/>
              <a:ext cx="150648"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4"/>
                    <a:pt x="0" y="9"/>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63">
              <a:extLst>
                <a:ext uri="{FF2B5EF4-FFF2-40B4-BE49-F238E27FC236}">
                  <a16:creationId xmlns:a16="http://schemas.microsoft.com/office/drawing/2014/main" id="{98C76635-BF2D-48A6-B34D-83DFBF0B146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78191" y="4025480"/>
              <a:ext cx="121406" cy="124036"/>
            </a:xfrm>
            <a:custGeom>
              <a:avLst/>
              <a:gdLst>
                <a:gd name="T0" fmla="*/ 24 w 37"/>
                <a:gd name="T1" fmla="*/ 4 h 41"/>
                <a:gd name="T2" fmla="*/ 29 w 37"/>
                <a:gd name="T3" fmla="*/ 26 h 41"/>
                <a:gd name="T4" fmla="*/ 24 w 37"/>
                <a:gd name="T5" fmla="*/ 4 h 41"/>
              </a:gdLst>
              <a:ahLst/>
              <a:cxnLst>
                <a:cxn ang="0">
                  <a:pos x="T0" y="T1"/>
                </a:cxn>
                <a:cxn ang="0">
                  <a:pos x="T2" y="T3"/>
                </a:cxn>
                <a:cxn ang="0">
                  <a:pos x="T4" y="T5"/>
                </a:cxn>
              </a:cxnLst>
              <a:rect l="0" t="0" r="r" b="b"/>
              <a:pathLst>
                <a:path w="37" h="41">
                  <a:moveTo>
                    <a:pt x="24" y="4"/>
                  </a:moveTo>
                  <a:cubicBezTo>
                    <a:pt x="37" y="1"/>
                    <a:pt x="28" y="18"/>
                    <a:pt x="29" y="26"/>
                  </a:cubicBezTo>
                  <a:cubicBezTo>
                    <a:pt x="8" y="41"/>
                    <a:pt x="0" y="0"/>
                    <a:pt x="24" y="4"/>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64">
              <a:extLst>
                <a:ext uri="{FF2B5EF4-FFF2-40B4-BE49-F238E27FC236}">
                  <a16:creationId xmlns:a16="http://schemas.microsoft.com/office/drawing/2014/main" id="{74893116-EFB3-4389-B085-6452DFCB7A6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46142" y="2618559"/>
              <a:ext cx="137356"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65">
              <a:extLst>
                <a:ext uri="{FF2B5EF4-FFF2-40B4-BE49-F238E27FC236}">
                  <a16:creationId xmlns:a16="http://schemas.microsoft.com/office/drawing/2014/main" id="{F8455658-81AB-4823-B233-545F58B897F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46773" y="3762574"/>
              <a:ext cx="121406" cy="79154"/>
            </a:xfrm>
            <a:custGeom>
              <a:avLst/>
              <a:gdLst>
                <a:gd name="T0" fmla="*/ 19 w 37"/>
                <a:gd name="T1" fmla="*/ 0 h 26"/>
                <a:gd name="T2" fmla="*/ 22 w 37"/>
                <a:gd name="T3" fmla="*/ 26 h 26"/>
                <a:gd name="T4" fmla="*/ 19 w 37"/>
                <a:gd name="T5" fmla="*/ 0 h 26"/>
              </a:gdLst>
              <a:ahLst/>
              <a:cxnLst>
                <a:cxn ang="0">
                  <a:pos x="T0" y="T1"/>
                </a:cxn>
                <a:cxn ang="0">
                  <a:pos x="T2" y="T3"/>
                </a:cxn>
                <a:cxn ang="0">
                  <a:pos x="T4" y="T5"/>
                </a:cxn>
              </a:cxnLst>
              <a:rect l="0" t="0" r="r" b="b"/>
              <a:pathLst>
                <a:path w="37" h="26">
                  <a:moveTo>
                    <a:pt x="19" y="0"/>
                  </a:moveTo>
                  <a:cubicBezTo>
                    <a:pt x="31" y="1"/>
                    <a:pt x="37" y="23"/>
                    <a:pt x="22" y="26"/>
                  </a:cubicBezTo>
                  <a:cubicBezTo>
                    <a:pt x="2" y="26"/>
                    <a:pt x="0" y="0"/>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66">
              <a:extLst>
                <a:ext uri="{FF2B5EF4-FFF2-40B4-BE49-F238E27FC236}">
                  <a16:creationId xmlns:a16="http://schemas.microsoft.com/office/drawing/2014/main" id="{D2E2EE99-3B71-4E59-9A75-77D417FE33B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34555" y="5309010"/>
              <a:ext cx="131153" cy="111796"/>
            </a:xfrm>
            <a:custGeom>
              <a:avLst/>
              <a:gdLst>
                <a:gd name="T0" fmla="*/ 22 w 40"/>
                <a:gd name="T1" fmla="*/ 1 h 37"/>
                <a:gd name="T2" fmla="*/ 40 w 40"/>
                <a:gd name="T3" fmla="*/ 18 h 37"/>
                <a:gd name="T4" fmla="*/ 22 w 40"/>
                <a:gd name="T5" fmla="*/ 1 h 37"/>
              </a:gdLst>
              <a:ahLst/>
              <a:cxnLst>
                <a:cxn ang="0">
                  <a:pos x="T0" y="T1"/>
                </a:cxn>
                <a:cxn ang="0">
                  <a:pos x="T2" y="T3"/>
                </a:cxn>
                <a:cxn ang="0">
                  <a:pos x="T4" y="T5"/>
                </a:cxn>
              </a:cxnLst>
              <a:rect l="0" t="0" r="r" b="b"/>
              <a:pathLst>
                <a:path w="40" h="37">
                  <a:moveTo>
                    <a:pt x="22" y="1"/>
                  </a:moveTo>
                  <a:cubicBezTo>
                    <a:pt x="36" y="0"/>
                    <a:pt x="40" y="8"/>
                    <a:pt x="40" y="18"/>
                  </a:cubicBezTo>
                  <a:cubicBezTo>
                    <a:pt x="27" y="37"/>
                    <a:pt x="0" y="14"/>
                    <a:pt x="22"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67">
              <a:extLst>
                <a:ext uri="{FF2B5EF4-FFF2-40B4-BE49-F238E27FC236}">
                  <a16:creationId xmlns:a16="http://schemas.microsoft.com/office/drawing/2014/main" id="{070BEDE0-38F8-449B-9D44-3A6587E5D4F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14735" y="4525032"/>
              <a:ext cx="157737" cy="118324"/>
            </a:xfrm>
            <a:custGeom>
              <a:avLst/>
              <a:gdLst>
                <a:gd name="T0" fmla="*/ 28 w 48"/>
                <a:gd name="T1" fmla="*/ 1 h 39"/>
                <a:gd name="T2" fmla="*/ 46 w 48"/>
                <a:gd name="T3" fmla="*/ 11 h 39"/>
                <a:gd name="T4" fmla="*/ 28 w 48"/>
                <a:gd name="T5" fmla="*/ 1 h 39"/>
              </a:gdLst>
              <a:ahLst/>
              <a:cxnLst>
                <a:cxn ang="0">
                  <a:pos x="T0" y="T1"/>
                </a:cxn>
                <a:cxn ang="0">
                  <a:pos x="T2" y="T3"/>
                </a:cxn>
                <a:cxn ang="0">
                  <a:pos x="T4" y="T5"/>
                </a:cxn>
              </a:cxnLst>
              <a:rect l="0" t="0" r="r" b="b"/>
              <a:pathLst>
                <a:path w="48" h="39">
                  <a:moveTo>
                    <a:pt x="28" y="1"/>
                  </a:moveTo>
                  <a:cubicBezTo>
                    <a:pt x="39" y="0"/>
                    <a:pt x="43" y="5"/>
                    <a:pt x="46" y="11"/>
                  </a:cubicBezTo>
                  <a:cubicBezTo>
                    <a:pt x="48" y="39"/>
                    <a:pt x="0" y="17"/>
                    <a:pt x="2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68">
              <a:extLst>
                <a:ext uri="{FF2B5EF4-FFF2-40B4-BE49-F238E27FC236}">
                  <a16:creationId xmlns:a16="http://schemas.microsoft.com/office/drawing/2014/main" id="{CFF8F15D-92AD-4157-B59B-F41110D32CF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42123" y="3182292"/>
              <a:ext cx="115202" cy="124036"/>
            </a:xfrm>
            <a:custGeom>
              <a:avLst/>
              <a:gdLst>
                <a:gd name="T0" fmla="*/ 16 w 35"/>
                <a:gd name="T1" fmla="*/ 4 h 41"/>
                <a:gd name="T2" fmla="*/ 33 w 35"/>
                <a:gd name="T3" fmla="*/ 15 h 41"/>
                <a:gd name="T4" fmla="*/ 16 w 35"/>
                <a:gd name="T5" fmla="*/ 4 h 41"/>
              </a:gdLst>
              <a:ahLst/>
              <a:cxnLst>
                <a:cxn ang="0">
                  <a:pos x="T0" y="T1"/>
                </a:cxn>
                <a:cxn ang="0">
                  <a:pos x="T2" y="T3"/>
                </a:cxn>
                <a:cxn ang="0">
                  <a:pos x="T4" y="T5"/>
                </a:cxn>
              </a:cxnLst>
              <a:rect l="0" t="0" r="r" b="b"/>
              <a:pathLst>
                <a:path w="35" h="41">
                  <a:moveTo>
                    <a:pt x="16" y="4"/>
                  </a:moveTo>
                  <a:cubicBezTo>
                    <a:pt x="35" y="5"/>
                    <a:pt x="32" y="0"/>
                    <a:pt x="33" y="15"/>
                  </a:cubicBezTo>
                  <a:cubicBezTo>
                    <a:pt x="34" y="41"/>
                    <a:pt x="0" y="23"/>
                    <a:pt x="16" y="4"/>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69">
              <a:extLst>
                <a:ext uri="{FF2B5EF4-FFF2-40B4-BE49-F238E27FC236}">
                  <a16:creationId xmlns:a16="http://schemas.microsoft.com/office/drawing/2014/main" id="{DE765BA3-ADB3-49B3-AF99-25527B28F4C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21380" y="5591255"/>
              <a:ext cx="144445" cy="111796"/>
            </a:xfrm>
            <a:custGeom>
              <a:avLst/>
              <a:gdLst>
                <a:gd name="T0" fmla="*/ 29 w 44"/>
                <a:gd name="T1" fmla="*/ 0 h 37"/>
                <a:gd name="T2" fmla="*/ 42 w 44"/>
                <a:gd name="T3" fmla="*/ 21 h 37"/>
                <a:gd name="T4" fmla="*/ 29 w 44"/>
                <a:gd name="T5" fmla="*/ 0 h 37"/>
              </a:gdLst>
              <a:ahLst/>
              <a:cxnLst>
                <a:cxn ang="0">
                  <a:pos x="T0" y="T1"/>
                </a:cxn>
                <a:cxn ang="0">
                  <a:pos x="T2" y="T3"/>
                </a:cxn>
                <a:cxn ang="0">
                  <a:pos x="T4" y="T5"/>
                </a:cxn>
              </a:cxnLst>
              <a:rect l="0" t="0" r="r" b="b"/>
              <a:pathLst>
                <a:path w="44" h="37">
                  <a:moveTo>
                    <a:pt x="29" y="0"/>
                  </a:moveTo>
                  <a:cubicBezTo>
                    <a:pt x="36" y="2"/>
                    <a:pt x="44" y="12"/>
                    <a:pt x="42" y="21"/>
                  </a:cubicBezTo>
                  <a:cubicBezTo>
                    <a:pt x="25" y="37"/>
                    <a:pt x="0" y="7"/>
                    <a:pt x="2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70">
              <a:extLst>
                <a:ext uri="{FF2B5EF4-FFF2-40B4-BE49-F238E27FC236}">
                  <a16:creationId xmlns:a16="http://schemas.microsoft.com/office/drawing/2014/main" id="{9CB04B54-7CCC-45D3-893B-1A9F69EF36F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85593" y="6182999"/>
              <a:ext cx="131153" cy="75890"/>
            </a:xfrm>
            <a:custGeom>
              <a:avLst/>
              <a:gdLst>
                <a:gd name="T0" fmla="*/ 18 w 40"/>
                <a:gd name="T1" fmla="*/ 0 h 25"/>
                <a:gd name="T2" fmla="*/ 7 w 40"/>
                <a:gd name="T3" fmla="*/ 21 h 25"/>
                <a:gd name="T4" fmla="*/ 18 w 40"/>
                <a:gd name="T5" fmla="*/ 0 h 25"/>
              </a:gdLst>
              <a:ahLst/>
              <a:cxnLst>
                <a:cxn ang="0">
                  <a:pos x="T0" y="T1"/>
                </a:cxn>
                <a:cxn ang="0">
                  <a:pos x="T2" y="T3"/>
                </a:cxn>
                <a:cxn ang="0">
                  <a:pos x="T4" y="T5"/>
                </a:cxn>
              </a:cxnLst>
              <a:rect l="0" t="0" r="r" b="b"/>
              <a:pathLst>
                <a:path w="40" h="25">
                  <a:moveTo>
                    <a:pt x="18" y="0"/>
                  </a:moveTo>
                  <a:cubicBezTo>
                    <a:pt x="40" y="9"/>
                    <a:pt x="26" y="25"/>
                    <a:pt x="7" y="21"/>
                  </a:cubicBezTo>
                  <a:cubicBezTo>
                    <a:pt x="0" y="11"/>
                    <a:pt x="5" y="0"/>
                    <a:pt x="1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71">
              <a:extLst>
                <a:ext uri="{FF2B5EF4-FFF2-40B4-BE49-F238E27FC236}">
                  <a16:creationId xmlns:a16="http://schemas.microsoft.com/office/drawing/2014/main" id="{E03C63CC-F114-4071-AE6C-F0630EE06C0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32923" y="5070605"/>
              <a:ext cx="131153" cy="90579"/>
            </a:xfrm>
            <a:custGeom>
              <a:avLst/>
              <a:gdLst>
                <a:gd name="T0" fmla="*/ 22 w 40"/>
                <a:gd name="T1" fmla="*/ 0 h 30"/>
                <a:gd name="T2" fmla="*/ 16 w 40"/>
                <a:gd name="T3" fmla="*/ 26 h 30"/>
                <a:gd name="T4" fmla="*/ 22 w 40"/>
                <a:gd name="T5" fmla="*/ 0 h 30"/>
              </a:gdLst>
              <a:ahLst/>
              <a:cxnLst>
                <a:cxn ang="0">
                  <a:pos x="T0" y="T1"/>
                </a:cxn>
                <a:cxn ang="0">
                  <a:pos x="T2" y="T3"/>
                </a:cxn>
                <a:cxn ang="0">
                  <a:pos x="T4" y="T5"/>
                </a:cxn>
              </a:cxnLst>
              <a:rect l="0" t="0" r="r" b="b"/>
              <a:pathLst>
                <a:path w="40" h="30">
                  <a:moveTo>
                    <a:pt x="22" y="0"/>
                  </a:moveTo>
                  <a:cubicBezTo>
                    <a:pt x="39" y="3"/>
                    <a:pt x="40" y="30"/>
                    <a:pt x="16" y="26"/>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8" name="Freeform 72">
              <a:extLst>
                <a:ext uri="{FF2B5EF4-FFF2-40B4-BE49-F238E27FC236}">
                  <a16:creationId xmlns:a16="http://schemas.microsoft.com/office/drawing/2014/main" id="{05B0A7A4-1356-4ED0-B70C-D2370EC85FF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29660" y="4843746"/>
              <a:ext cx="131153" cy="90579"/>
            </a:xfrm>
            <a:custGeom>
              <a:avLst/>
              <a:gdLst>
                <a:gd name="T0" fmla="*/ 22 w 40"/>
                <a:gd name="T1" fmla="*/ 0 h 30"/>
                <a:gd name="T2" fmla="*/ 17 w 40"/>
                <a:gd name="T3" fmla="*/ 26 h 30"/>
                <a:gd name="T4" fmla="*/ 22 w 40"/>
                <a:gd name="T5" fmla="*/ 0 h 30"/>
              </a:gdLst>
              <a:ahLst/>
              <a:cxnLst>
                <a:cxn ang="0">
                  <a:pos x="T0" y="T1"/>
                </a:cxn>
                <a:cxn ang="0">
                  <a:pos x="T2" y="T3"/>
                </a:cxn>
                <a:cxn ang="0">
                  <a:pos x="T4" y="T5"/>
                </a:cxn>
              </a:cxnLst>
              <a:rect l="0" t="0" r="r" b="b"/>
              <a:pathLst>
                <a:path w="40" h="30">
                  <a:moveTo>
                    <a:pt x="22" y="0"/>
                  </a:moveTo>
                  <a:cubicBezTo>
                    <a:pt x="40" y="1"/>
                    <a:pt x="40" y="30"/>
                    <a:pt x="17" y="26"/>
                  </a:cubicBezTo>
                  <a:cubicBezTo>
                    <a:pt x="0" y="7"/>
                    <a:pt x="15" y="5"/>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73">
              <a:extLst>
                <a:ext uri="{FF2B5EF4-FFF2-40B4-BE49-F238E27FC236}">
                  <a16:creationId xmlns:a16="http://schemas.microsoft.com/office/drawing/2014/main" id="{15264C12-89C5-48F8-B21A-77199AEB948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34533" y="4344111"/>
              <a:ext cx="121406" cy="84051"/>
            </a:xfrm>
            <a:custGeom>
              <a:avLst/>
              <a:gdLst>
                <a:gd name="T0" fmla="*/ 13 w 37"/>
                <a:gd name="T1" fmla="*/ 2 h 28"/>
                <a:gd name="T2" fmla="*/ 29 w 37"/>
                <a:gd name="T3" fmla="*/ 9 h 28"/>
                <a:gd name="T4" fmla="*/ 14 w 37"/>
                <a:gd name="T5" fmla="*/ 28 h 28"/>
                <a:gd name="T6" fmla="*/ 13 w 37"/>
                <a:gd name="T7" fmla="*/ 2 h 28"/>
              </a:gdLst>
              <a:ahLst/>
              <a:cxnLst>
                <a:cxn ang="0">
                  <a:pos x="T0" y="T1"/>
                </a:cxn>
                <a:cxn ang="0">
                  <a:pos x="T2" y="T3"/>
                </a:cxn>
                <a:cxn ang="0">
                  <a:pos x="T4" y="T5"/>
                </a:cxn>
                <a:cxn ang="0">
                  <a:pos x="T6" y="T7"/>
                </a:cxn>
              </a:cxnLst>
              <a:rect l="0" t="0" r="r" b="b"/>
              <a:pathLst>
                <a:path w="37" h="28">
                  <a:moveTo>
                    <a:pt x="13" y="2"/>
                  </a:moveTo>
                  <a:cubicBezTo>
                    <a:pt x="23" y="0"/>
                    <a:pt x="25" y="4"/>
                    <a:pt x="29" y="9"/>
                  </a:cubicBezTo>
                  <a:cubicBezTo>
                    <a:pt x="37" y="19"/>
                    <a:pt x="25" y="25"/>
                    <a:pt x="14" y="28"/>
                  </a:cubicBezTo>
                  <a:cubicBezTo>
                    <a:pt x="4" y="21"/>
                    <a:pt x="0" y="7"/>
                    <a:pt x="13"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74">
              <a:extLst>
                <a:ext uri="{FF2B5EF4-FFF2-40B4-BE49-F238E27FC236}">
                  <a16:creationId xmlns:a16="http://schemas.microsoft.com/office/drawing/2014/main" id="{E5F74988-4414-406E-8835-E19AE56D985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90126" y="5961119"/>
              <a:ext cx="137356" cy="120771"/>
            </a:xfrm>
            <a:custGeom>
              <a:avLst/>
              <a:gdLst>
                <a:gd name="T0" fmla="*/ 19 w 42"/>
                <a:gd name="T1" fmla="*/ 0 h 40"/>
                <a:gd name="T2" fmla="*/ 4 w 42"/>
                <a:gd name="T3" fmla="*/ 19 h 40"/>
                <a:gd name="T4" fmla="*/ 19 w 42"/>
                <a:gd name="T5" fmla="*/ 0 h 40"/>
              </a:gdLst>
              <a:ahLst/>
              <a:cxnLst>
                <a:cxn ang="0">
                  <a:pos x="T0" y="T1"/>
                </a:cxn>
                <a:cxn ang="0">
                  <a:pos x="T2" y="T3"/>
                </a:cxn>
                <a:cxn ang="0">
                  <a:pos x="T4" y="T5"/>
                </a:cxn>
              </a:cxnLst>
              <a:rect l="0" t="0" r="r" b="b"/>
              <a:pathLst>
                <a:path w="42" h="40">
                  <a:moveTo>
                    <a:pt x="19" y="0"/>
                  </a:moveTo>
                  <a:cubicBezTo>
                    <a:pt x="42" y="10"/>
                    <a:pt x="20" y="40"/>
                    <a:pt x="4" y="19"/>
                  </a:cubicBezTo>
                  <a:cubicBezTo>
                    <a:pt x="0" y="6"/>
                    <a:pt x="8" y="1"/>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75">
              <a:extLst>
                <a:ext uri="{FF2B5EF4-FFF2-40B4-BE49-F238E27FC236}">
                  <a16:creationId xmlns:a16="http://schemas.microsoft.com/office/drawing/2014/main" id="{6F26C0F7-37F7-4F16-8694-83CD2FFCFA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97494" y="2378791"/>
              <a:ext cx="128495" cy="78339"/>
            </a:xfrm>
            <a:custGeom>
              <a:avLst/>
              <a:gdLst>
                <a:gd name="T0" fmla="*/ 23 w 39"/>
                <a:gd name="T1" fmla="*/ 0 h 26"/>
                <a:gd name="T2" fmla="*/ 19 w 39"/>
                <a:gd name="T3" fmla="*/ 26 h 26"/>
                <a:gd name="T4" fmla="*/ 23 w 39"/>
                <a:gd name="T5" fmla="*/ 0 h 26"/>
              </a:gdLst>
              <a:ahLst/>
              <a:cxnLst>
                <a:cxn ang="0">
                  <a:pos x="T0" y="T1"/>
                </a:cxn>
                <a:cxn ang="0">
                  <a:pos x="T2" y="T3"/>
                </a:cxn>
                <a:cxn ang="0">
                  <a:pos x="T4" y="T5"/>
                </a:cxn>
              </a:cxnLst>
              <a:rect l="0" t="0" r="r" b="b"/>
              <a:pathLst>
                <a:path w="39" h="26">
                  <a:moveTo>
                    <a:pt x="23" y="0"/>
                  </a:moveTo>
                  <a:cubicBezTo>
                    <a:pt x="39" y="3"/>
                    <a:pt x="34" y="25"/>
                    <a:pt x="19" y="26"/>
                  </a:cubicBezTo>
                  <a:cubicBezTo>
                    <a:pt x="0" y="19"/>
                    <a:pt x="7" y="3"/>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77">
              <a:extLst>
                <a:ext uri="{FF2B5EF4-FFF2-40B4-BE49-F238E27FC236}">
                  <a16:creationId xmlns:a16="http://schemas.microsoft.com/office/drawing/2014/main" id="{591FD356-51E8-4696-953A-1251B49D0AC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02740" y="3543074"/>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3" y="1"/>
                    <a:pt x="46" y="21"/>
                    <a:pt x="29" y="25"/>
                  </a:cubicBezTo>
                  <a:cubicBezTo>
                    <a:pt x="10" y="23"/>
                    <a:pt x="0" y="9"/>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85">
              <a:extLst>
                <a:ext uri="{FF2B5EF4-FFF2-40B4-BE49-F238E27FC236}">
                  <a16:creationId xmlns:a16="http://schemas.microsoft.com/office/drawing/2014/main" id="{288B4B31-E64F-40BD-8E14-B6329F58C8B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88999" y="6370893"/>
              <a:ext cx="127608" cy="97107"/>
            </a:xfrm>
            <a:custGeom>
              <a:avLst/>
              <a:gdLst>
                <a:gd name="T0" fmla="*/ 21 w 39"/>
                <a:gd name="T1" fmla="*/ 0 h 32"/>
                <a:gd name="T2" fmla="*/ 13 w 39"/>
                <a:gd name="T3" fmla="*/ 20 h 32"/>
                <a:gd name="T4" fmla="*/ 21 w 39"/>
                <a:gd name="T5" fmla="*/ 0 h 32"/>
              </a:gdLst>
              <a:ahLst/>
              <a:cxnLst>
                <a:cxn ang="0">
                  <a:pos x="T0" y="T1"/>
                </a:cxn>
                <a:cxn ang="0">
                  <a:pos x="T2" y="T3"/>
                </a:cxn>
                <a:cxn ang="0">
                  <a:pos x="T4" y="T5"/>
                </a:cxn>
              </a:cxnLst>
              <a:rect l="0" t="0" r="r" b="b"/>
              <a:pathLst>
                <a:path w="39" h="32">
                  <a:moveTo>
                    <a:pt x="21" y="0"/>
                  </a:moveTo>
                  <a:cubicBezTo>
                    <a:pt x="39" y="2"/>
                    <a:pt x="32" y="32"/>
                    <a:pt x="13" y="20"/>
                  </a:cubicBezTo>
                  <a:cubicBezTo>
                    <a:pt x="3" y="23"/>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87">
              <a:extLst>
                <a:ext uri="{FF2B5EF4-FFF2-40B4-BE49-F238E27FC236}">
                  <a16:creationId xmlns:a16="http://schemas.microsoft.com/office/drawing/2014/main" id="{7A983C72-4E5D-4E86-97C9-124A66914BF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12934" y="6648203"/>
              <a:ext cx="134697" cy="90579"/>
            </a:xfrm>
            <a:custGeom>
              <a:avLst/>
              <a:gdLst>
                <a:gd name="T0" fmla="*/ 27 w 41"/>
                <a:gd name="T1" fmla="*/ 0 h 30"/>
                <a:gd name="T2" fmla="*/ 41 w 41"/>
                <a:gd name="T3" fmla="*/ 19 h 30"/>
                <a:gd name="T4" fmla="*/ 27 w 41"/>
                <a:gd name="T5" fmla="*/ 0 h 30"/>
              </a:gdLst>
              <a:ahLst/>
              <a:cxnLst>
                <a:cxn ang="0">
                  <a:pos x="T0" y="T1"/>
                </a:cxn>
                <a:cxn ang="0">
                  <a:pos x="T2" y="T3"/>
                </a:cxn>
                <a:cxn ang="0">
                  <a:pos x="T4" y="T5"/>
                </a:cxn>
              </a:cxnLst>
              <a:rect l="0" t="0" r="r" b="b"/>
              <a:pathLst>
                <a:path w="41" h="30">
                  <a:moveTo>
                    <a:pt x="27" y="0"/>
                  </a:moveTo>
                  <a:cubicBezTo>
                    <a:pt x="35" y="0"/>
                    <a:pt x="40" y="11"/>
                    <a:pt x="41" y="19"/>
                  </a:cubicBezTo>
                  <a:cubicBezTo>
                    <a:pt x="21" y="30"/>
                    <a:pt x="0" y="10"/>
                    <a:pt x="27"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5" name="Freeform 88">
              <a:extLst>
                <a:ext uri="{FF2B5EF4-FFF2-40B4-BE49-F238E27FC236}">
                  <a16:creationId xmlns:a16="http://schemas.microsoft.com/office/drawing/2014/main" id="{0DA42CFB-C72B-466C-A5A1-3A7FE3FAA48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77039" y="5640343"/>
              <a:ext cx="6204" cy="6527"/>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cubicBezTo>
                    <a:pt x="1" y="0"/>
                    <a:pt x="1" y="1"/>
                    <a:pt x="2" y="2"/>
                  </a:cubicBezTo>
                  <a:cubicBezTo>
                    <a:pt x="1"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Freeform 91">
              <a:extLst>
                <a:ext uri="{FF2B5EF4-FFF2-40B4-BE49-F238E27FC236}">
                  <a16:creationId xmlns:a16="http://schemas.microsoft.com/office/drawing/2014/main" id="{6E598EB0-3067-4AFE-B583-B4EA34ACD51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69081" y="2616872"/>
              <a:ext cx="118747"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0" y="1"/>
                    <a:pt x="36" y="24"/>
                    <a:pt x="21" y="27"/>
                  </a:cubicBezTo>
                  <a:cubicBezTo>
                    <a:pt x="1" y="26"/>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Freeform 92">
              <a:extLst>
                <a:ext uri="{FF2B5EF4-FFF2-40B4-BE49-F238E27FC236}">
                  <a16:creationId xmlns:a16="http://schemas.microsoft.com/office/drawing/2014/main" id="{1A48EF51-845C-4F85-8B2F-2FA315FEECF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95075" y="2356802"/>
              <a:ext cx="140901" cy="102819"/>
            </a:xfrm>
            <a:custGeom>
              <a:avLst/>
              <a:gdLst>
                <a:gd name="T0" fmla="*/ 28 w 43"/>
                <a:gd name="T1" fmla="*/ 0 h 34"/>
                <a:gd name="T2" fmla="*/ 41 w 43"/>
                <a:gd name="T3" fmla="*/ 21 h 34"/>
                <a:gd name="T4" fmla="*/ 28 w 43"/>
                <a:gd name="T5" fmla="*/ 0 h 34"/>
              </a:gdLst>
              <a:ahLst/>
              <a:cxnLst>
                <a:cxn ang="0">
                  <a:pos x="T0" y="T1"/>
                </a:cxn>
                <a:cxn ang="0">
                  <a:pos x="T2" y="T3"/>
                </a:cxn>
                <a:cxn ang="0">
                  <a:pos x="T4" y="T5"/>
                </a:cxn>
              </a:cxnLst>
              <a:rect l="0" t="0" r="r" b="b"/>
              <a:pathLst>
                <a:path w="43" h="34">
                  <a:moveTo>
                    <a:pt x="28" y="0"/>
                  </a:moveTo>
                  <a:cubicBezTo>
                    <a:pt x="35" y="1"/>
                    <a:pt x="43" y="11"/>
                    <a:pt x="41" y="21"/>
                  </a:cubicBezTo>
                  <a:cubicBezTo>
                    <a:pt x="23" y="34"/>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93">
              <a:extLst>
                <a:ext uri="{FF2B5EF4-FFF2-40B4-BE49-F238E27FC236}">
                  <a16:creationId xmlns:a16="http://schemas.microsoft.com/office/drawing/2014/main" id="{722AF17F-6410-41DD-8341-074314D9480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81435" y="3268746"/>
              <a:ext cx="127608" cy="79154"/>
            </a:xfrm>
            <a:custGeom>
              <a:avLst/>
              <a:gdLst>
                <a:gd name="T0" fmla="*/ 23 w 39"/>
                <a:gd name="T1" fmla="*/ 0 h 26"/>
                <a:gd name="T2" fmla="*/ 19 w 39"/>
                <a:gd name="T3" fmla="*/ 26 h 26"/>
                <a:gd name="T4" fmla="*/ 23 w 39"/>
                <a:gd name="T5" fmla="*/ 0 h 26"/>
              </a:gdLst>
              <a:ahLst/>
              <a:cxnLst>
                <a:cxn ang="0">
                  <a:pos x="T0" y="T1"/>
                </a:cxn>
                <a:cxn ang="0">
                  <a:pos x="T2" y="T3"/>
                </a:cxn>
                <a:cxn ang="0">
                  <a:pos x="T4" y="T5"/>
                </a:cxn>
              </a:cxnLst>
              <a:rect l="0" t="0" r="r" b="b"/>
              <a:pathLst>
                <a:path w="39" h="26">
                  <a:moveTo>
                    <a:pt x="23" y="0"/>
                  </a:moveTo>
                  <a:cubicBezTo>
                    <a:pt x="39" y="4"/>
                    <a:pt x="34" y="25"/>
                    <a:pt x="19" y="26"/>
                  </a:cubicBezTo>
                  <a:cubicBezTo>
                    <a:pt x="0" y="20"/>
                    <a:pt x="7" y="4"/>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94">
              <a:extLst>
                <a:ext uri="{FF2B5EF4-FFF2-40B4-BE49-F238E27FC236}">
                  <a16:creationId xmlns:a16="http://schemas.microsoft.com/office/drawing/2014/main" id="{6E53328C-80DA-41D5-8887-8EFD0C0DF2D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59683" y="5303749"/>
              <a:ext cx="138242" cy="102819"/>
            </a:xfrm>
            <a:custGeom>
              <a:avLst/>
              <a:gdLst>
                <a:gd name="T0" fmla="*/ 29 w 42"/>
                <a:gd name="T1" fmla="*/ 1 h 34"/>
                <a:gd name="T2" fmla="*/ 40 w 42"/>
                <a:gd name="T3" fmla="*/ 20 h 34"/>
                <a:gd name="T4" fmla="*/ 29 w 42"/>
                <a:gd name="T5" fmla="*/ 1 h 34"/>
              </a:gdLst>
              <a:ahLst/>
              <a:cxnLst>
                <a:cxn ang="0">
                  <a:pos x="T0" y="T1"/>
                </a:cxn>
                <a:cxn ang="0">
                  <a:pos x="T2" y="T3"/>
                </a:cxn>
                <a:cxn ang="0">
                  <a:pos x="T4" y="T5"/>
                </a:cxn>
              </a:cxnLst>
              <a:rect l="0" t="0" r="r" b="b"/>
              <a:pathLst>
                <a:path w="42" h="34">
                  <a:moveTo>
                    <a:pt x="29" y="1"/>
                  </a:moveTo>
                  <a:cubicBezTo>
                    <a:pt x="38" y="0"/>
                    <a:pt x="42" y="12"/>
                    <a:pt x="40" y="20"/>
                  </a:cubicBezTo>
                  <a:cubicBezTo>
                    <a:pt x="22" y="34"/>
                    <a:pt x="0" y="9"/>
                    <a:pt x="2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95">
              <a:extLst>
                <a:ext uri="{FF2B5EF4-FFF2-40B4-BE49-F238E27FC236}">
                  <a16:creationId xmlns:a16="http://schemas.microsoft.com/office/drawing/2014/main" id="{E534126B-9961-4FF4-961E-C69B7B3418D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88642" y="3064829"/>
              <a:ext cx="117860"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1" y="2"/>
                    <a:pt x="36"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96">
              <a:extLst>
                <a:ext uri="{FF2B5EF4-FFF2-40B4-BE49-F238E27FC236}">
                  <a16:creationId xmlns:a16="http://schemas.microsoft.com/office/drawing/2014/main" id="{24BCF92F-4E0D-4156-B559-71247550DCD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43420" y="3511722"/>
              <a:ext cx="147104" cy="108531"/>
            </a:xfrm>
            <a:custGeom>
              <a:avLst/>
              <a:gdLst>
                <a:gd name="T0" fmla="*/ 28 w 45"/>
                <a:gd name="T1" fmla="*/ 0 h 36"/>
                <a:gd name="T2" fmla="*/ 41 w 45"/>
                <a:gd name="T3" fmla="*/ 20 h 36"/>
                <a:gd name="T4" fmla="*/ 28 w 45"/>
                <a:gd name="T5" fmla="*/ 0 h 36"/>
              </a:gdLst>
              <a:ahLst/>
              <a:cxnLst>
                <a:cxn ang="0">
                  <a:pos x="T0" y="T1"/>
                </a:cxn>
                <a:cxn ang="0">
                  <a:pos x="T2" y="T3"/>
                </a:cxn>
                <a:cxn ang="0">
                  <a:pos x="T4" y="T5"/>
                </a:cxn>
              </a:cxnLst>
              <a:rect l="0" t="0" r="r" b="b"/>
              <a:pathLst>
                <a:path w="45" h="36">
                  <a:moveTo>
                    <a:pt x="28" y="0"/>
                  </a:moveTo>
                  <a:cubicBezTo>
                    <a:pt x="32" y="0"/>
                    <a:pt x="45" y="13"/>
                    <a:pt x="41" y="20"/>
                  </a:cubicBezTo>
                  <a:cubicBezTo>
                    <a:pt x="24" y="36"/>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97">
              <a:extLst>
                <a:ext uri="{FF2B5EF4-FFF2-40B4-BE49-F238E27FC236}">
                  <a16:creationId xmlns:a16="http://schemas.microsoft.com/office/drawing/2014/main" id="{39FC2855-1DF9-4487-80F3-06FB3A0176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12732" y="4720573"/>
              <a:ext cx="190526" cy="121588"/>
            </a:xfrm>
            <a:custGeom>
              <a:avLst/>
              <a:gdLst>
                <a:gd name="T0" fmla="*/ 42 w 58"/>
                <a:gd name="T1" fmla="*/ 0 h 40"/>
                <a:gd name="T2" fmla="*/ 53 w 58"/>
                <a:gd name="T3" fmla="*/ 17 h 40"/>
                <a:gd name="T4" fmla="*/ 42 w 58"/>
                <a:gd name="T5" fmla="*/ 0 h 40"/>
              </a:gdLst>
              <a:ahLst/>
              <a:cxnLst>
                <a:cxn ang="0">
                  <a:pos x="T0" y="T1"/>
                </a:cxn>
                <a:cxn ang="0">
                  <a:pos x="T2" y="T3"/>
                </a:cxn>
                <a:cxn ang="0">
                  <a:pos x="T4" y="T5"/>
                </a:cxn>
              </a:cxnLst>
              <a:rect l="0" t="0" r="r" b="b"/>
              <a:pathLst>
                <a:path w="58" h="40">
                  <a:moveTo>
                    <a:pt x="42" y="0"/>
                  </a:moveTo>
                  <a:cubicBezTo>
                    <a:pt x="52" y="0"/>
                    <a:pt x="50" y="9"/>
                    <a:pt x="53" y="17"/>
                  </a:cubicBezTo>
                  <a:cubicBezTo>
                    <a:pt x="58" y="40"/>
                    <a:pt x="0" y="6"/>
                    <a:pt x="4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98">
              <a:extLst>
                <a:ext uri="{FF2B5EF4-FFF2-40B4-BE49-F238E27FC236}">
                  <a16:creationId xmlns:a16="http://schemas.microsoft.com/office/drawing/2014/main" id="{7C993F26-0862-4C03-91DC-3F04D2B5CC9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55217" y="4202114"/>
              <a:ext cx="147990" cy="79154"/>
            </a:xfrm>
            <a:custGeom>
              <a:avLst/>
              <a:gdLst>
                <a:gd name="T0" fmla="*/ 23 w 45"/>
                <a:gd name="T1" fmla="*/ 0 h 26"/>
                <a:gd name="T2" fmla="*/ 30 w 45"/>
                <a:gd name="T3" fmla="*/ 26 h 26"/>
                <a:gd name="T4" fmla="*/ 23 w 45"/>
                <a:gd name="T5" fmla="*/ 0 h 26"/>
              </a:gdLst>
              <a:ahLst/>
              <a:cxnLst>
                <a:cxn ang="0">
                  <a:pos x="T0" y="T1"/>
                </a:cxn>
                <a:cxn ang="0">
                  <a:pos x="T2" y="T3"/>
                </a:cxn>
                <a:cxn ang="0">
                  <a:pos x="T4" y="T5"/>
                </a:cxn>
              </a:cxnLst>
              <a:rect l="0" t="0" r="r" b="b"/>
              <a:pathLst>
                <a:path w="45" h="26">
                  <a:moveTo>
                    <a:pt x="23" y="0"/>
                  </a:moveTo>
                  <a:cubicBezTo>
                    <a:pt x="33" y="2"/>
                    <a:pt x="45" y="21"/>
                    <a:pt x="30" y="26"/>
                  </a:cubicBezTo>
                  <a:cubicBezTo>
                    <a:pt x="10" y="24"/>
                    <a:pt x="0" y="8"/>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4" name="Freeform 99">
              <a:extLst>
                <a:ext uri="{FF2B5EF4-FFF2-40B4-BE49-F238E27FC236}">
                  <a16:creationId xmlns:a16="http://schemas.microsoft.com/office/drawing/2014/main" id="{C6C56E7B-126A-4C3F-A469-3608EA6AC8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99335" y="4505678"/>
              <a:ext cx="219770" cy="121588"/>
            </a:xfrm>
            <a:custGeom>
              <a:avLst/>
              <a:gdLst>
                <a:gd name="T0" fmla="*/ 36 w 67"/>
                <a:gd name="T1" fmla="*/ 0 h 40"/>
                <a:gd name="T2" fmla="*/ 44 w 67"/>
                <a:gd name="T3" fmla="*/ 2 h 40"/>
                <a:gd name="T4" fmla="*/ 31 w 67"/>
                <a:gd name="T5" fmla="*/ 2 h 40"/>
                <a:gd name="T6" fmla="*/ 36 w 67"/>
                <a:gd name="T7" fmla="*/ 0 h 40"/>
              </a:gdLst>
              <a:ahLst/>
              <a:cxnLst>
                <a:cxn ang="0">
                  <a:pos x="T0" y="T1"/>
                </a:cxn>
                <a:cxn ang="0">
                  <a:pos x="T2" y="T3"/>
                </a:cxn>
                <a:cxn ang="0">
                  <a:pos x="T4" y="T5"/>
                </a:cxn>
                <a:cxn ang="0">
                  <a:pos x="T6" y="T7"/>
                </a:cxn>
              </a:cxnLst>
              <a:rect l="0" t="0" r="r" b="b"/>
              <a:pathLst>
                <a:path w="67" h="40">
                  <a:moveTo>
                    <a:pt x="36" y="0"/>
                  </a:moveTo>
                  <a:cubicBezTo>
                    <a:pt x="39" y="3"/>
                    <a:pt x="41" y="0"/>
                    <a:pt x="44" y="2"/>
                  </a:cubicBezTo>
                  <a:cubicBezTo>
                    <a:pt x="67" y="40"/>
                    <a:pt x="0" y="25"/>
                    <a:pt x="31" y="2"/>
                  </a:cubicBezTo>
                  <a:cubicBezTo>
                    <a:pt x="24" y="11"/>
                    <a:pt x="31" y="5"/>
                    <a:pt x="3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5" name="Freeform 100">
              <a:extLst>
                <a:ext uri="{FF2B5EF4-FFF2-40B4-BE49-F238E27FC236}">
                  <a16:creationId xmlns:a16="http://schemas.microsoft.com/office/drawing/2014/main" id="{D2D4871B-5758-4F5B-8895-606EEEA53A4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57621" y="3830555"/>
              <a:ext cx="128495" cy="93843"/>
            </a:xfrm>
            <a:custGeom>
              <a:avLst/>
              <a:gdLst>
                <a:gd name="T0" fmla="*/ 28 w 39"/>
                <a:gd name="T1" fmla="*/ 1 h 31"/>
                <a:gd name="T2" fmla="*/ 39 w 39"/>
                <a:gd name="T3" fmla="*/ 21 h 31"/>
                <a:gd name="T4" fmla="*/ 28 w 39"/>
                <a:gd name="T5" fmla="*/ 1 h 31"/>
              </a:gdLst>
              <a:ahLst/>
              <a:cxnLst>
                <a:cxn ang="0">
                  <a:pos x="T0" y="T1"/>
                </a:cxn>
                <a:cxn ang="0">
                  <a:pos x="T2" y="T3"/>
                </a:cxn>
                <a:cxn ang="0">
                  <a:pos x="T4" y="T5"/>
                </a:cxn>
              </a:cxnLst>
              <a:rect l="0" t="0" r="r" b="b"/>
              <a:pathLst>
                <a:path w="39" h="31">
                  <a:moveTo>
                    <a:pt x="28" y="1"/>
                  </a:moveTo>
                  <a:cubicBezTo>
                    <a:pt x="38" y="0"/>
                    <a:pt x="38" y="12"/>
                    <a:pt x="39" y="21"/>
                  </a:cubicBezTo>
                  <a:cubicBezTo>
                    <a:pt x="18" y="31"/>
                    <a:pt x="0" y="12"/>
                    <a:pt x="2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6" name="Freeform 101">
              <a:extLst>
                <a:ext uri="{FF2B5EF4-FFF2-40B4-BE49-F238E27FC236}">
                  <a16:creationId xmlns:a16="http://schemas.microsoft.com/office/drawing/2014/main" id="{E2D1161B-F9E6-4449-BD23-D3A99A06D9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52338" y="5038761"/>
              <a:ext cx="138242" cy="81603"/>
            </a:xfrm>
            <a:custGeom>
              <a:avLst/>
              <a:gdLst>
                <a:gd name="T0" fmla="*/ 22 w 42"/>
                <a:gd name="T1" fmla="*/ 0 h 27"/>
                <a:gd name="T2" fmla="*/ 14 w 42"/>
                <a:gd name="T3" fmla="*/ 25 h 27"/>
                <a:gd name="T4" fmla="*/ 22 w 42"/>
                <a:gd name="T5" fmla="*/ 0 h 27"/>
              </a:gdLst>
              <a:ahLst/>
              <a:cxnLst>
                <a:cxn ang="0">
                  <a:pos x="T0" y="T1"/>
                </a:cxn>
                <a:cxn ang="0">
                  <a:pos x="T2" y="T3"/>
                </a:cxn>
                <a:cxn ang="0">
                  <a:pos x="T4" y="T5"/>
                </a:cxn>
              </a:cxnLst>
              <a:rect l="0" t="0" r="r" b="b"/>
              <a:pathLst>
                <a:path w="42" h="27">
                  <a:moveTo>
                    <a:pt x="22" y="0"/>
                  </a:moveTo>
                  <a:cubicBezTo>
                    <a:pt x="42" y="7"/>
                    <a:pt x="28" y="27"/>
                    <a:pt x="14" y="25"/>
                  </a:cubicBezTo>
                  <a:cubicBezTo>
                    <a:pt x="0" y="18"/>
                    <a:pt x="9" y="2"/>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7" name="Freeform 102">
              <a:extLst>
                <a:ext uri="{FF2B5EF4-FFF2-40B4-BE49-F238E27FC236}">
                  <a16:creationId xmlns:a16="http://schemas.microsoft.com/office/drawing/2014/main" id="{7B5343F0-33B4-42B8-B1D3-4E14E8D34D7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48517" y="5599146"/>
              <a:ext cx="121406" cy="99554"/>
            </a:xfrm>
            <a:custGeom>
              <a:avLst/>
              <a:gdLst>
                <a:gd name="T0" fmla="*/ 21 w 37"/>
                <a:gd name="T1" fmla="*/ 0 h 33"/>
                <a:gd name="T2" fmla="*/ 19 w 37"/>
                <a:gd name="T3" fmla="*/ 23 h 33"/>
                <a:gd name="T4" fmla="*/ 21 w 37"/>
                <a:gd name="T5" fmla="*/ 0 h 33"/>
              </a:gdLst>
              <a:ahLst/>
              <a:cxnLst>
                <a:cxn ang="0">
                  <a:pos x="T0" y="T1"/>
                </a:cxn>
                <a:cxn ang="0">
                  <a:pos x="T2" y="T3"/>
                </a:cxn>
                <a:cxn ang="0">
                  <a:pos x="T4" y="T5"/>
                </a:cxn>
              </a:cxnLst>
              <a:rect l="0" t="0" r="r" b="b"/>
              <a:pathLst>
                <a:path w="37" h="33">
                  <a:moveTo>
                    <a:pt x="21" y="0"/>
                  </a:moveTo>
                  <a:cubicBezTo>
                    <a:pt x="37" y="0"/>
                    <a:pt x="29" y="33"/>
                    <a:pt x="19" y="23"/>
                  </a:cubicBezTo>
                  <a:cubicBezTo>
                    <a:pt x="0" y="30"/>
                    <a:pt x="3" y="0"/>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8" name="Freeform 103">
              <a:extLst>
                <a:ext uri="{FF2B5EF4-FFF2-40B4-BE49-F238E27FC236}">
                  <a16:creationId xmlns:a16="http://schemas.microsoft.com/office/drawing/2014/main" id="{43138B67-6453-461D-B459-F45C9525C81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31425" y="5869568"/>
              <a:ext cx="140901" cy="102819"/>
            </a:xfrm>
            <a:custGeom>
              <a:avLst/>
              <a:gdLst>
                <a:gd name="T0" fmla="*/ 28 w 43"/>
                <a:gd name="T1" fmla="*/ 0 h 34"/>
                <a:gd name="T2" fmla="*/ 41 w 43"/>
                <a:gd name="T3" fmla="*/ 21 h 34"/>
                <a:gd name="T4" fmla="*/ 28 w 43"/>
                <a:gd name="T5" fmla="*/ 0 h 34"/>
              </a:gdLst>
              <a:ahLst/>
              <a:cxnLst>
                <a:cxn ang="0">
                  <a:pos x="T0" y="T1"/>
                </a:cxn>
                <a:cxn ang="0">
                  <a:pos x="T2" y="T3"/>
                </a:cxn>
                <a:cxn ang="0">
                  <a:pos x="T4" y="T5"/>
                </a:cxn>
              </a:cxnLst>
              <a:rect l="0" t="0" r="r" b="b"/>
              <a:pathLst>
                <a:path w="43" h="34">
                  <a:moveTo>
                    <a:pt x="28" y="0"/>
                  </a:moveTo>
                  <a:cubicBezTo>
                    <a:pt x="35" y="1"/>
                    <a:pt x="43" y="11"/>
                    <a:pt x="41" y="21"/>
                  </a:cubicBezTo>
                  <a:cubicBezTo>
                    <a:pt x="23" y="34"/>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104">
              <a:extLst>
                <a:ext uri="{FF2B5EF4-FFF2-40B4-BE49-F238E27FC236}">
                  <a16:creationId xmlns:a16="http://schemas.microsoft.com/office/drawing/2014/main" id="{F4321640-2DAB-4728-8F77-AA902958BBB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46885" y="2400481"/>
              <a:ext cx="7089"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0"/>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113">
              <a:extLst>
                <a:ext uri="{FF2B5EF4-FFF2-40B4-BE49-F238E27FC236}">
                  <a16:creationId xmlns:a16="http://schemas.microsoft.com/office/drawing/2014/main" id="{F60AAD38-3AB0-4908-9DD5-98A1EDE124A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98226" y="4788399"/>
              <a:ext cx="9748" cy="8977"/>
            </a:xfrm>
            <a:custGeom>
              <a:avLst/>
              <a:gdLst>
                <a:gd name="T0" fmla="*/ 1 w 3"/>
                <a:gd name="T1" fmla="*/ 0 h 3"/>
                <a:gd name="T2" fmla="*/ 3 w 3"/>
                <a:gd name="T3" fmla="*/ 1 h 3"/>
                <a:gd name="T4" fmla="*/ 1 w 3"/>
                <a:gd name="T5" fmla="*/ 0 h 3"/>
              </a:gdLst>
              <a:ahLst/>
              <a:cxnLst>
                <a:cxn ang="0">
                  <a:pos x="T0" y="T1"/>
                </a:cxn>
                <a:cxn ang="0">
                  <a:pos x="T2" y="T3"/>
                </a:cxn>
                <a:cxn ang="0">
                  <a:pos x="T4" y="T5"/>
                </a:cxn>
              </a:cxnLst>
              <a:rect l="0" t="0" r="r" b="b"/>
              <a:pathLst>
                <a:path w="3" h="3">
                  <a:moveTo>
                    <a:pt x="1" y="0"/>
                  </a:moveTo>
                  <a:cubicBezTo>
                    <a:pt x="1" y="0"/>
                    <a:pt x="2" y="1"/>
                    <a:pt x="3" y="1"/>
                  </a:cubicBezTo>
                  <a:cubicBezTo>
                    <a:pt x="2" y="3"/>
                    <a:pt x="0" y="1"/>
                    <a:pt x="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1" name="Freeform 114">
              <a:extLst>
                <a:ext uri="{FF2B5EF4-FFF2-40B4-BE49-F238E27FC236}">
                  <a16:creationId xmlns:a16="http://schemas.microsoft.com/office/drawing/2014/main" id="{B51D7B30-65DF-4099-84FC-14FFA50F63B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1630" y="3554714"/>
              <a:ext cx="6204"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1"/>
                    <a:pt x="2" y="2"/>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115">
              <a:extLst>
                <a:ext uri="{FF2B5EF4-FFF2-40B4-BE49-F238E27FC236}">
                  <a16:creationId xmlns:a16="http://schemas.microsoft.com/office/drawing/2014/main" id="{5F90E43F-FC6E-40ED-95AE-DFECA687849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95917" y="4217568"/>
              <a:ext cx="6204"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0"/>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3" name="Freeform 117">
              <a:extLst>
                <a:ext uri="{FF2B5EF4-FFF2-40B4-BE49-F238E27FC236}">
                  <a16:creationId xmlns:a16="http://schemas.microsoft.com/office/drawing/2014/main" id="{9B0C5E0D-DE21-43BD-8E97-8E685A6F659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83234" y="5913247"/>
              <a:ext cx="7089"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1"/>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4" name="Freeform 118">
              <a:extLst>
                <a:ext uri="{FF2B5EF4-FFF2-40B4-BE49-F238E27FC236}">
                  <a16:creationId xmlns:a16="http://schemas.microsoft.com/office/drawing/2014/main" id="{ACF643EB-0A53-42EC-B54E-0EAAEE3EEE4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19972" y="6421642"/>
              <a:ext cx="131153" cy="96290"/>
            </a:xfrm>
            <a:custGeom>
              <a:avLst/>
              <a:gdLst>
                <a:gd name="T0" fmla="*/ 22 w 40"/>
                <a:gd name="T1" fmla="*/ 0 h 32"/>
                <a:gd name="T2" fmla="*/ 16 w 40"/>
                <a:gd name="T3" fmla="*/ 25 h 32"/>
                <a:gd name="T4" fmla="*/ 22 w 40"/>
                <a:gd name="T5" fmla="*/ 0 h 32"/>
              </a:gdLst>
              <a:ahLst/>
              <a:cxnLst>
                <a:cxn ang="0">
                  <a:pos x="T0" y="T1"/>
                </a:cxn>
                <a:cxn ang="0">
                  <a:pos x="T2" y="T3"/>
                </a:cxn>
                <a:cxn ang="0">
                  <a:pos x="T4" y="T5"/>
                </a:cxn>
              </a:cxnLst>
              <a:rect l="0" t="0" r="r" b="b"/>
              <a:pathLst>
                <a:path w="40" h="32">
                  <a:moveTo>
                    <a:pt x="22" y="0"/>
                  </a:moveTo>
                  <a:cubicBezTo>
                    <a:pt x="40" y="3"/>
                    <a:pt x="40" y="32"/>
                    <a:pt x="16" y="25"/>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5" name="Freeform 119">
              <a:extLst>
                <a:ext uri="{FF2B5EF4-FFF2-40B4-BE49-F238E27FC236}">
                  <a16:creationId xmlns:a16="http://schemas.microsoft.com/office/drawing/2014/main" id="{98B63847-D228-46DB-BAF6-02DF7DCC417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95638" y="6199035"/>
              <a:ext cx="127608" cy="150965"/>
            </a:xfrm>
            <a:custGeom>
              <a:avLst/>
              <a:gdLst>
                <a:gd name="T0" fmla="*/ 13 w 39"/>
                <a:gd name="T1" fmla="*/ 6 h 50"/>
                <a:gd name="T2" fmla="*/ 0 w 39"/>
                <a:gd name="T3" fmla="*/ 23 h 50"/>
                <a:gd name="T4" fmla="*/ 13 w 39"/>
                <a:gd name="T5" fmla="*/ 6 h 50"/>
              </a:gdLst>
              <a:ahLst/>
              <a:cxnLst>
                <a:cxn ang="0">
                  <a:pos x="T0" y="T1"/>
                </a:cxn>
                <a:cxn ang="0">
                  <a:pos x="T2" y="T3"/>
                </a:cxn>
                <a:cxn ang="0">
                  <a:pos x="T4" y="T5"/>
                </a:cxn>
              </a:cxnLst>
              <a:rect l="0" t="0" r="r" b="b"/>
              <a:pathLst>
                <a:path w="39" h="50">
                  <a:moveTo>
                    <a:pt x="13" y="6"/>
                  </a:moveTo>
                  <a:cubicBezTo>
                    <a:pt x="39" y="10"/>
                    <a:pt x="16" y="50"/>
                    <a:pt x="0" y="23"/>
                  </a:cubicBezTo>
                  <a:cubicBezTo>
                    <a:pt x="1" y="0"/>
                    <a:pt x="5" y="14"/>
                    <a:pt x="13"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6" name="Freeform 8">
              <a:extLst>
                <a:ext uri="{FF2B5EF4-FFF2-40B4-BE49-F238E27FC236}">
                  <a16:creationId xmlns:a16="http://schemas.microsoft.com/office/drawing/2014/main" id="{E6E6F09A-FC48-4C92-ADC2-E75C7E9F365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40333" y="33404"/>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7" name="Freeform 144">
              <a:extLst>
                <a:ext uri="{FF2B5EF4-FFF2-40B4-BE49-F238E27FC236}">
                  <a16:creationId xmlns:a16="http://schemas.microsoft.com/office/drawing/2014/main" id="{C0B5223F-DD61-45F8-A4F2-838669FB097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98678" y="2855970"/>
              <a:ext cx="141786" cy="90579"/>
            </a:xfrm>
            <a:custGeom>
              <a:avLst/>
              <a:gdLst>
                <a:gd name="T0" fmla="*/ 28 w 43"/>
                <a:gd name="T1" fmla="*/ 2 h 30"/>
                <a:gd name="T2" fmla="*/ 41 w 43"/>
                <a:gd name="T3" fmla="*/ 20 h 30"/>
                <a:gd name="T4" fmla="*/ 28 w 43"/>
                <a:gd name="T5" fmla="*/ 2 h 30"/>
              </a:gdLst>
              <a:ahLst/>
              <a:cxnLst>
                <a:cxn ang="0">
                  <a:pos x="T0" y="T1"/>
                </a:cxn>
                <a:cxn ang="0">
                  <a:pos x="T2" y="T3"/>
                </a:cxn>
                <a:cxn ang="0">
                  <a:pos x="T4" y="T5"/>
                </a:cxn>
              </a:cxnLst>
              <a:rect l="0" t="0" r="r" b="b"/>
              <a:pathLst>
                <a:path w="43" h="30">
                  <a:moveTo>
                    <a:pt x="28" y="2"/>
                  </a:moveTo>
                  <a:cubicBezTo>
                    <a:pt x="36" y="0"/>
                    <a:pt x="43" y="12"/>
                    <a:pt x="41" y="20"/>
                  </a:cubicBezTo>
                  <a:cubicBezTo>
                    <a:pt x="24" y="30"/>
                    <a:pt x="0" y="14"/>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8" name="Freeform 45">
              <a:extLst>
                <a:ext uri="{FF2B5EF4-FFF2-40B4-BE49-F238E27FC236}">
                  <a16:creationId xmlns:a16="http://schemas.microsoft.com/office/drawing/2014/main" id="{6098DC6D-978A-4319-A792-2629B96DF4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21382" y="6607970"/>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grpSp>
      <p:pic>
        <p:nvPicPr>
          <p:cNvPr id="70" name="Content Placeholder 4" descr="A picture containing floor&#10;&#10;Description automatically generated">
            <a:extLst>
              <a:ext uri="{FF2B5EF4-FFF2-40B4-BE49-F238E27FC236}">
                <a16:creationId xmlns:a16="http://schemas.microsoft.com/office/drawing/2014/main" id="{3323D170-CEC7-422B-A244-0A420FF59D0C}"/>
              </a:ext>
            </a:extLst>
          </p:cNvPr>
          <p:cNvPicPr>
            <a:picLocks noChangeAspect="1"/>
          </p:cNvPicPr>
          <p:nvPr/>
        </p:nvPicPr>
        <p:blipFill rotWithShape="1">
          <a:blip r:embed="rId2">
            <a:extLst>
              <a:ext uri="{28A0092B-C50C-407E-A947-70E740481C1C}">
                <a14:useLocalDpi xmlns:a14="http://schemas.microsoft.com/office/drawing/2010/main" val="0"/>
              </a:ext>
            </a:extLst>
          </a:blip>
          <a:srcRect l="8718" r="-1" b="-1"/>
          <a:stretch/>
        </p:blipFill>
        <p:spPr>
          <a:xfrm>
            <a:off x="7238962" y="1056440"/>
            <a:ext cx="4656546" cy="4603894"/>
          </a:xfrm>
          <a:prstGeom prst="rect">
            <a:avLst/>
          </a:prstGeom>
        </p:spPr>
      </p:pic>
      <p:sp>
        <p:nvSpPr>
          <p:cNvPr id="78" name="TextBox 77">
            <a:extLst>
              <a:ext uri="{FF2B5EF4-FFF2-40B4-BE49-F238E27FC236}">
                <a16:creationId xmlns:a16="http://schemas.microsoft.com/office/drawing/2014/main" id="{F60DF853-5812-4D3B-99B6-63B4495FA5CE}"/>
              </a:ext>
            </a:extLst>
          </p:cNvPr>
          <p:cNvSpPr txBox="1"/>
          <p:nvPr/>
        </p:nvSpPr>
        <p:spPr>
          <a:xfrm>
            <a:off x="7238961" y="5675009"/>
            <a:ext cx="4656545" cy="461665"/>
          </a:xfrm>
          <a:prstGeom prst="rect">
            <a:avLst/>
          </a:prstGeom>
          <a:noFill/>
        </p:spPr>
        <p:txBody>
          <a:bodyPr wrap="square" rtlCol="0">
            <a:spAutoFit/>
          </a:bodyPr>
          <a:lstStyle/>
          <a:p>
            <a:r>
              <a:rPr lang="en-GB" sz="1200" i="1" dirty="0"/>
              <a:t>Romano-British Brooches, Department of Classics and Ancient History Collection, University of Warwick.</a:t>
            </a:r>
          </a:p>
        </p:txBody>
      </p:sp>
    </p:spTree>
    <p:extLst>
      <p:ext uri="{BB962C8B-B14F-4D97-AF65-F5344CB8AC3E}">
        <p14:creationId xmlns:p14="http://schemas.microsoft.com/office/powerpoint/2010/main" val="9801841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72" name="Rectangle 70">
            <a:extLst>
              <a:ext uri="{FF2B5EF4-FFF2-40B4-BE49-F238E27FC236}">
                <a16:creationId xmlns:a16="http://schemas.microsoft.com/office/drawing/2014/main" id="{11AC88F6-55CB-496B-8AD8-9ABD2E6E3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73" name="Rectangle 72">
            <a:extLst>
              <a:ext uri="{FF2B5EF4-FFF2-40B4-BE49-F238E27FC236}">
                <a16:creationId xmlns:a16="http://schemas.microsoft.com/office/drawing/2014/main" id="{969239DF-EAA4-47C3-B4E3-79C6BCB24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93" y="5267"/>
            <a:ext cx="6635041" cy="6847466"/>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EC49047-1D27-46BD-80AA-114E2BAAC3D6}"/>
              </a:ext>
            </a:extLst>
          </p:cNvPr>
          <p:cNvSpPr>
            <a:spLocks noGrp="1"/>
          </p:cNvSpPr>
          <p:nvPr>
            <p:ph type="title"/>
          </p:nvPr>
        </p:nvSpPr>
        <p:spPr>
          <a:xfrm>
            <a:off x="803932" y="571500"/>
            <a:ext cx="5110909" cy="1691969"/>
          </a:xfrm>
        </p:spPr>
        <p:txBody>
          <a:bodyPr>
            <a:normAutofit/>
          </a:bodyPr>
          <a:lstStyle/>
          <a:p>
            <a:r>
              <a:rPr lang="en-GB" dirty="0">
                <a:latin typeface="Calibri" panose="020F0502020204030204" pitchFamily="34" charset="0"/>
                <a:cs typeface="Calibri" panose="020F0502020204030204" pitchFamily="34" charset="0"/>
              </a:rPr>
              <a:t>Votive objects</a:t>
            </a:r>
          </a:p>
        </p:txBody>
      </p:sp>
      <p:sp>
        <p:nvSpPr>
          <p:cNvPr id="4" name="Content Placeholder 3">
            <a:extLst>
              <a:ext uri="{FF2B5EF4-FFF2-40B4-BE49-F238E27FC236}">
                <a16:creationId xmlns:a16="http://schemas.microsoft.com/office/drawing/2014/main" id="{E1D53E23-757A-41FC-916A-B55C4F3AE569}"/>
              </a:ext>
            </a:extLst>
          </p:cNvPr>
          <p:cNvSpPr>
            <a:spLocks noGrp="1"/>
          </p:cNvSpPr>
          <p:nvPr>
            <p:ph idx="1"/>
          </p:nvPr>
        </p:nvSpPr>
        <p:spPr>
          <a:xfrm>
            <a:off x="1066799" y="2415379"/>
            <a:ext cx="4539129" cy="3699747"/>
          </a:xfrm>
        </p:spPr>
        <p:txBody>
          <a:bodyPr>
            <a:normAutofit fontScale="92500" lnSpcReduction="10000"/>
          </a:bodyPr>
          <a:lstStyle/>
          <a:p>
            <a:r>
              <a:rPr lang="en-GB" dirty="0"/>
              <a:t>What were these?</a:t>
            </a:r>
          </a:p>
          <a:p>
            <a:pPr>
              <a:lnSpc>
                <a:spcPct val="100000"/>
              </a:lnSpc>
            </a:pPr>
            <a:r>
              <a:rPr lang="en-GB" dirty="0"/>
              <a:t>Objects which were dedicated to a god or multiple gods by individuals or groups of individuals.</a:t>
            </a:r>
          </a:p>
          <a:p>
            <a:pPr>
              <a:lnSpc>
                <a:spcPct val="100000"/>
              </a:lnSpc>
            </a:pPr>
            <a:r>
              <a:rPr lang="en-GB" dirty="0"/>
              <a:t>These often had inscriptions telling who the object was dedicated to and naming the dedicant.</a:t>
            </a:r>
          </a:p>
          <a:p>
            <a:pPr>
              <a:lnSpc>
                <a:spcPct val="100000"/>
              </a:lnSpc>
            </a:pPr>
            <a:r>
              <a:rPr lang="en-GB" dirty="0"/>
              <a:t>Specific objects included: altars, statuettes, plaques.</a:t>
            </a:r>
          </a:p>
          <a:p>
            <a:pPr>
              <a:lnSpc>
                <a:spcPct val="100000"/>
              </a:lnSpc>
            </a:pPr>
            <a:r>
              <a:rPr lang="en-GB" dirty="0"/>
              <a:t>Other objects were often buried as offerings in the precincts of temples.</a:t>
            </a:r>
          </a:p>
        </p:txBody>
      </p:sp>
      <p:pic>
        <p:nvPicPr>
          <p:cNvPr id="7170" name="Picture 2">
            <a:extLst>
              <a:ext uri="{FF2B5EF4-FFF2-40B4-BE49-F238E27FC236}">
                <a16:creationId xmlns:a16="http://schemas.microsoft.com/office/drawing/2014/main" id="{DFE4326A-8618-47A9-834E-BC5019836DC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2856" b="12244"/>
          <a:stretch/>
        </p:blipFill>
        <p:spPr bwMode="auto">
          <a:xfrm>
            <a:off x="6645834" y="1"/>
            <a:ext cx="5546166" cy="6866192"/>
          </a:xfrm>
          <a:prstGeom prst="rect">
            <a:avLst/>
          </a:prstGeom>
          <a:noFill/>
          <a:extLst>
            <a:ext uri="{909E8E84-426E-40DD-AFC4-6F175D3DCCD1}">
              <a14:hiddenFill xmlns:a14="http://schemas.microsoft.com/office/drawing/2010/main">
                <a:solidFill>
                  <a:srgbClr val="FFFFFF"/>
                </a:solidFill>
              </a14:hiddenFill>
            </a:ext>
          </a:extLst>
        </p:spPr>
      </p:pic>
      <p:grpSp>
        <p:nvGrpSpPr>
          <p:cNvPr id="75" name="Group 74">
            <a:extLst>
              <a:ext uri="{FF2B5EF4-FFF2-40B4-BE49-F238E27FC236}">
                <a16:creationId xmlns:a16="http://schemas.microsoft.com/office/drawing/2014/main" id="{3389B237-4CAB-4403-A95C-C04D71F4B42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45458" y="-31769"/>
            <a:ext cx="510538" cy="6804779"/>
            <a:chOff x="11445458" y="-31769"/>
            <a:chExt cx="510538" cy="6804779"/>
          </a:xfrm>
        </p:grpSpPr>
        <p:sp>
          <p:nvSpPr>
            <p:cNvPr id="76" name="Freeform 8">
              <a:extLst>
                <a:ext uri="{FF2B5EF4-FFF2-40B4-BE49-F238E27FC236}">
                  <a16:creationId xmlns:a16="http://schemas.microsoft.com/office/drawing/2014/main" id="{57652216-AF47-4D6B-A81B-2DC28B62559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7521" y="6663369"/>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43">
              <a:extLst>
                <a:ext uri="{FF2B5EF4-FFF2-40B4-BE49-F238E27FC236}">
                  <a16:creationId xmlns:a16="http://schemas.microsoft.com/office/drawing/2014/main" id="{0E53B701-E5D9-4269-97AD-69F3087D288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8634" y="742112"/>
              <a:ext cx="143559" cy="75075"/>
            </a:xfrm>
            <a:custGeom>
              <a:avLst/>
              <a:gdLst>
                <a:gd name="T0" fmla="*/ 28 w 44"/>
                <a:gd name="T1" fmla="*/ 0 h 25"/>
                <a:gd name="T2" fmla="*/ 25 w 44"/>
                <a:gd name="T3" fmla="*/ 25 h 25"/>
                <a:gd name="T4" fmla="*/ 28 w 44"/>
                <a:gd name="T5" fmla="*/ 0 h 25"/>
              </a:gdLst>
              <a:ahLst/>
              <a:cxnLst>
                <a:cxn ang="0">
                  <a:pos x="T0" y="T1"/>
                </a:cxn>
                <a:cxn ang="0">
                  <a:pos x="T2" y="T3"/>
                </a:cxn>
                <a:cxn ang="0">
                  <a:pos x="T4" y="T5"/>
                </a:cxn>
              </a:cxnLst>
              <a:rect l="0" t="0" r="r" b="b"/>
              <a:pathLst>
                <a:path w="44" h="25">
                  <a:moveTo>
                    <a:pt x="28" y="0"/>
                  </a:moveTo>
                  <a:cubicBezTo>
                    <a:pt x="44" y="2"/>
                    <a:pt x="38" y="22"/>
                    <a:pt x="25" y="25"/>
                  </a:cubicBezTo>
                  <a:cubicBezTo>
                    <a:pt x="0" y="25"/>
                    <a:pt x="9" y="5"/>
                    <a:pt x="2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51">
              <a:extLst>
                <a:ext uri="{FF2B5EF4-FFF2-40B4-BE49-F238E27FC236}">
                  <a16:creationId xmlns:a16="http://schemas.microsoft.com/office/drawing/2014/main" id="{53F3EB0D-ADA8-4F65-9811-0A990FE6BE1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06592" y="959823"/>
              <a:ext cx="115202" cy="90579"/>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53">
              <a:extLst>
                <a:ext uri="{FF2B5EF4-FFF2-40B4-BE49-F238E27FC236}">
                  <a16:creationId xmlns:a16="http://schemas.microsoft.com/office/drawing/2014/main" id="{7FC10137-17E1-4C6D-B7A2-CD86B7C148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94678" y="1198596"/>
              <a:ext cx="127608" cy="79154"/>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4">
              <a:extLst>
                <a:ext uri="{FF2B5EF4-FFF2-40B4-BE49-F238E27FC236}">
                  <a16:creationId xmlns:a16="http://schemas.microsoft.com/office/drawing/2014/main" id="{983715DD-6794-4B57-8585-E0EFF671E7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8560" y="447364"/>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5">
              <a:extLst>
                <a:ext uri="{FF2B5EF4-FFF2-40B4-BE49-F238E27FC236}">
                  <a16:creationId xmlns:a16="http://schemas.microsoft.com/office/drawing/2014/main" id="{6B8B9805-E14F-4943-B15E-48460BFD607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94538" y="1408197"/>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6">
              <a:extLst>
                <a:ext uri="{FF2B5EF4-FFF2-40B4-BE49-F238E27FC236}">
                  <a16:creationId xmlns:a16="http://schemas.microsoft.com/office/drawing/2014/main" id="{112C42C6-34DE-404D-B18A-8E94E76A3C4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94234" y="2238233"/>
              <a:ext cx="128495" cy="72626"/>
            </a:xfrm>
            <a:custGeom>
              <a:avLst/>
              <a:gdLst>
                <a:gd name="T0" fmla="*/ 21 w 39"/>
                <a:gd name="T1" fmla="*/ 0 h 24"/>
                <a:gd name="T2" fmla="*/ 22 w 39"/>
                <a:gd name="T3" fmla="*/ 24 h 24"/>
                <a:gd name="T4" fmla="*/ 21 w 39"/>
                <a:gd name="T5" fmla="*/ 0 h 24"/>
              </a:gdLst>
              <a:ahLst/>
              <a:cxnLst>
                <a:cxn ang="0">
                  <a:pos x="T0" y="T1"/>
                </a:cxn>
                <a:cxn ang="0">
                  <a:pos x="T2" y="T3"/>
                </a:cxn>
                <a:cxn ang="0">
                  <a:pos x="T4" y="T5"/>
                </a:cxn>
              </a:cxnLst>
              <a:rect l="0" t="0" r="r" b="b"/>
              <a:pathLst>
                <a:path w="39" h="24">
                  <a:moveTo>
                    <a:pt x="21" y="0"/>
                  </a:moveTo>
                  <a:cubicBezTo>
                    <a:pt x="37" y="0"/>
                    <a:pt x="39" y="23"/>
                    <a:pt x="22" y="24"/>
                  </a:cubicBezTo>
                  <a:cubicBezTo>
                    <a:pt x="7" y="22"/>
                    <a:pt x="0" y="5"/>
                    <a:pt x="2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7">
              <a:extLst>
                <a:ext uri="{FF2B5EF4-FFF2-40B4-BE49-F238E27FC236}">
                  <a16:creationId xmlns:a16="http://schemas.microsoft.com/office/drawing/2014/main" id="{105114E3-B528-44FB-AD64-31F7940A69E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80687" y="1617942"/>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59">
              <a:extLst>
                <a:ext uri="{FF2B5EF4-FFF2-40B4-BE49-F238E27FC236}">
                  <a16:creationId xmlns:a16="http://schemas.microsoft.com/office/drawing/2014/main" id="{66162961-2E66-4F1D-AD08-A09C28C5E0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0137" y="200295"/>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60">
              <a:extLst>
                <a:ext uri="{FF2B5EF4-FFF2-40B4-BE49-F238E27FC236}">
                  <a16:creationId xmlns:a16="http://schemas.microsoft.com/office/drawing/2014/main" id="{7DF10D80-7F03-41B7-BF83-7086CFB7054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5368" y="1847736"/>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61">
              <a:extLst>
                <a:ext uri="{FF2B5EF4-FFF2-40B4-BE49-F238E27FC236}">
                  <a16:creationId xmlns:a16="http://schemas.microsoft.com/office/drawing/2014/main" id="{60E5BEF8-88A7-4088-8382-FC596B16B94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34067" y="-12868"/>
              <a:ext cx="137356" cy="99554"/>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5"/>
                    <a:pt x="16" y="0"/>
                    <a:pt x="25"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78">
              <a:extLst>
                <a:ext uri="{FF2B5EF4-FFF2-40B4-BE49-F238E27FC236}">
                  <a16:creationId xmlns:a16="http://schemas.microsoft.com/office/drawing/2014/main" id="{4850C240-229E-44CC-9B0C-7C70B85241E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40903" y="665835"/>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79">
              <a:extLst>
                <a:ext uri="{FF2B5EF4-FFF2-40B4-BE49-F238E27FC236}">
                  <a16:creationId xmlns:a16="http://schemas.microsoft.com/office/drawing/2014/main" id="{0C20C1F3-97C9-485A-BBF1-F712C6FDD9E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53275" y="896880"/>
              <a:ext cx="124063" cy="69362"/>
            </a:xfrm>
            <a:custGeom>
              <a:avLst/>
              <a:gdLst>
                <a:gd name="T0" fmla="*/ 20 w 38"/>
                <a:gd name="T1" fmla="*/ 0 h 23"/>
                <a:gd name="T2" fmla="*/ 20 w 38"/>
                <a:gd name="T3" fmla="*/ 22 h 23"/>
                <a:gd name="T4" fmla="*/ 20 w 38"/>
                <a:gd name="T5" fmla="*/ 0 h 23"/>
              </a:gdLst>
              <a:ahLst/>
              <a:cxnLst>
                <a:cxn ang="0">
                  <a:pos x="T0" y="T1"/>
                </a:cxn>
                <a:cxn ang="0">
                  <a:pos x="T2" y="T3"/>
                </a:cxn>
                <a:cxn ang="0">
                  <a:pos x="T4" y="T5"/>
                </a:cxn>
              </a:cxnLst>
              <a:rect l="0" t="0" r="r" b="b"/>
              <a:pathLst>
                <a:path w="38" h="23">
                  <a:moveTo>
                    <a:pt x="20" y="0"/>
                  </a:moveTo>
                  <a:cubicBezTo>
                    <a:pt x="37" y="3"/>
                    <a:pt x="38" y="23"/>
                    <a:pt x="20" y="22"/>
                  </a:cubicBezTo>
                  <a:cubicBezTo>
                    <a:pt x="8" y="18"/>
                    <a:pt x="0" y="5"/>
                    <a:pt x="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80">
              <a:extLst>
                <a:ext uri="{FF2B5EF4-FFF2-40B4-BE49-F238E27FC236}">
                  <a16:creationId xmlns:a16="http://schemas.microsoft.com/office/drawing/2014/main" id="{5FB7F486-D669-4315-848B-079715C0A63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47934" y="1134675"/>
              <a:ext cx="124951" cy="66098"/>
            </a:xfrm>
            <a:custGeom>
              <a:avLst/>
              <a:gdLst>
                <a:gd name="T0" fmla="*/ 21 w 38"/>
                <a:gd name="T1" fmla="*/ 0 h 22"/>
                <a:gd name="T2" fmla="*/ 21 w 38"/>
                <a:gd name="T3" fmla="*/ 22 h 22"/>
                <a:gd name="T4" fmla="*/ 21 w 38"/>
                <a:gd name="T5" fmla="*/ 0 h 22"/>
              </a:gdLst>
              <a:ahLst/>
              <a:cxnLst>
                <a:cxn ang="0">
                  <a:pos x="T0" y="T1"/>
                </a:cxn>
                <a:cxn ang="0">
                  <a:pos x="T2" y="T3"/>
                </a:cxn>
                <a:cxn ang="0">
                  <a:pos x="T4" y="T5"/>
                </a:cxn>
              </a:cxnLst>
              <a:rect l="0" t="0" r="r" b="b"/>
              <a:pathLst>
                <a:path w="38" h="22">
                  <a:moveTo>
                    <a:pt x="21" y="0"/>
                  </a:moveTo>
                  <a:cubicBezTo>
                    <a:pt x="37" y="2"/>
                    <a:pt x="38" y="20"/>
                    <a:pt x="21" y="22"/>
                  </a:cubicBezTo>
                  <a:cubicBezTo>
                    <a:pt x="9" y="16"/>
                    <a:pt x="0" y="6"/>
                    <a:pt x="2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81">
              <a:extLst>
                <a:ext uri="{FF2B5EF4-FFF2-40B4-BE49-F238E27FC236}">
                  <a16:creationId xmlns:a16="http://schemas.microsoft.com/office/drawing/2014/main" id="{884943FC-F8F5-47A2-8C6C-AD8385B0F31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0984" y="2147729"/>
              <a:ext cx="140901" cy="90579"/>
            </a:xfrm>
            <a:custGeom>
              <a:avLst/>
              <a:gdLst>
                <a:gd name="T0" fmla="*/ 27 w 43"/>
                <a:gd name="T1" fmla="*/ 3 h 30"/>
                <a:gd name="T2" fmla="*/ 40 w 43"/>
                <a:gd name="T3" fmla="*/ 22 h 30"/>
                <a:gd name="T4" fmla="*/ 27 w 43"/>
                <a:gd name="T5" fmla="*/ 3 h 30"/>
              </a:gdLst>
              <a:ahLst/>
              <a:cxnLst>
                <a:cxn ang="0">
                  <a:pos x="T0" y="T1"/>
                </a:cxn>
                <a:cxn ang="0">
                  <a:pos x="T2" y="T3"/>
                </a:cxn>
                <a:cxn ang="0">
                  <a:pos x="T4" y="T5"/>
                </a:cxn>
              </a:cxnLst>
              <a:rect l="0" t="0" r="r" b="b"/>
              <a:pathLst>
                <a:path w="43" h="30">
                  <a:moveTo>
                    <a:pt x="27" y="3"/>
                  </a:moveTo>
                  <a:cubicBezTo>
                    <a:pt x="35" y="0"/>
                    <a:pt x="43" y="16"/>
                    <a:pt x="40" y="22"/>
                  </a:cubicBezTo>
                  <a:cubicBezTo>
                    <a:pt x="21" y="30"/>
                    <a:pt x="0" y="15"/>
                    <a:pt x="2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82">
              <a:extLst>
                <a:ext uri="{FF2B5EF4-FFF2-40B4-BE49-F238E27FC236}">
                  <a16:creationId xmlns:a16="http://schemas.microsoft.com/office/drawing/2014/main" id="{FBD1CFD7-B550-428B-99C5-E70AE1117A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8820" y="1925276"/>
              <a:ext cx="128495" cy="69362"/>
            </a:xfrm>
            <a:custGeom>
              <a:avLst/>
              <a:gdLst>
                <a:gd name="T0" fmla="*/ 16 w 39"/>
                <a:gd name="T1" fmla="*/ 0 h 23"/>
                <a:gd name="T2" fmla="*/ 10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8"/>
                    <a:pt x="31" y="18"/>
                    <a:pt x="10" y="23"/>
                  </a:cubicBezTo>
                  <a:cubicBezTo>
                    <a:pt x="0" y="16"/>
                    <a:pt x="4" y="3"/>
                    <a:pt x="1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83">
              <a:extLst>
                <a:ext uri="{FF2B5EF4-FFF2-40B4-BE49-F238E27FC236}">
                  <a16:creationId xmlns:a16="http://schemas.microsoft.com/office/drawing/2014/main" id="{86464553-DBB1-4FDD-A906-723DE0BFAFB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1377" y="1610488"/>
              <a:ext cx="131153" cy="157493"/>
            </a:xfrm>
            <a:custGeom>
              <a:avLst/>
              <a:gdLst>
                <a:gd name="T0" fmla="*/ 13 w 40"/>
                <a:gd name="T1" fmla="*/ 7 h 52"/>
                <a:gd name="T2" fmla="*/ 0 w 40"/>
                <a:gd name="T3" fmla="*/ 24 h 52"/>
                <a:gd name="T4" fmla="*/ 13 w 40"/>
                <a:gd name="T5" fmla="*/ 7 h 52"/>
              </a:gdLst>
              <a:ahLst/>
              <a:cxnLst>
                <a:cxn ang="0">
                  <a:pos x="T0" y="T1"/>
                </a:cxn>
                <a:cxn ang="0">
                  <a:pos x="T2" y="T3"/>
                </a:cxn>
                <a:cxn ang="0">
                  <a:pos x="T4" y="T5"/>
                </a:cxn>
              </a:cxnLst>
              <a:rect l="0" t="0" r="r" b="b"/>
              <a:pathLst>
                <a:path w="40" h="52">
                  <a:moveTo>
                    <a:pt x="13" y="7"/>
                  </a:moveTo>
                  <a:cubicBezTo>
                    <a:pt x="40" y="12"/>
                    <a:pt x="18" y="52"/>
                    <a:pt x="0" y="24"/>
                  </a:cubicBezTo>
                  <a:cubicBezTo>
                    <a:pt x="2" y="0"/>
                    <a:pt x="6" y="17"/>
                    <a:pt x="13" y="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84">
              <a:extLst>
                <a:ext uri="{FF2B5EF4-FFF2-40B4-BE49-F238E27FC236}">
                  <a16:creationId xmlns:a16="http://schemas.microsoft.com/office/drawing/2014/main" id="{41C1AA59-6A1E-4A61-8483-8056A09E0C6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22393" y="461249"/>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86">
              <a:extLst>
                <a:ext uri="{FF2B5EF4-FFF2-40B4-BE49-F238E27FC236}">
                  <a16:creationId xmlns:a16="http://schemas.microsoft.com/office/drawing/2014/main" id="{851A3E4E-2857-4A69-AEC0-79CF8C413D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6789" y="39307"/>
              <a:ext cx="131153" cy="112612"/>
            </a:xfrm>
            <a:custGeom>
              <a:avLst/>
              <a:gdLst>
                <a:gd name="T0" fmla="*/ 22 w 40"/>
                <a:gd name="T1" fmla="*/ 1 h 37"/>
                <a:gd name="T2" fmla="*/ 15 w 40"/>
                <a:gd name="T3" fmla="*/ 23 h 37"/>
                <a:gd name="T4" fmla="*/ 22 w 40"/>
                <a:gd name="T5" fmla="*/ 1 h 37"/>
              </a:gdLst>
              <a:ahLst/>
              <a:cxnLst>
                <a:cxn ang="0">
                  <a:pos x="T0" y="T1"/>
                </a:cxn>
                <a:cxn ang="0">
                  <a:pos x="T2" y="T3"/>
                </a:cxn>
                <a:cxn ang="0">
                  <a:pos x="T4" y="T5"/>
                </a:cxn>
              </a:cxnLst>
              <a:rect l="0" t="0" r="r" b="b"/>
              <a:pathLst>
                <a:path w="40" h="37">
                  <a:moveTo>
                    <a:pt x="22" y="1"/>
                  </a:moveTo>
                  <a:cubicBezTo>
                    <a:pt x="40" y="3"/>
                    <a:pt x="33" y="37"/>
                    <a:pt x="15" y="23"/>
                  </a:cubicBezTo>
                  <a:cubicBezTo>
                    <a:pt x="0" y="20"/>
                    <a:pt x="7" y="0"/>
                    <a:pt x="22"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89">
              <a:extLst>
                <a:ext uri="{FF2B5EF4-FFF2-40B4-BE49-F238E27FC236}">
                  <a16:creationId xmlns:a16="http://schemas.microsoft.com/office/drawing/2014/main" id="{363F6E9F-7E05-4464-BE66-BB27B4589D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7165" y="1398137"/>
              <a:ext cx="134697" cy="93027"/>
            </a:xfrm>
            <a:custGeom>
              <a:avLst/>
              <a:gdLst>
                <a:gd name="T0" fmla="*/ 23 w 41"/>
                <a:gd name="T1" fmla="*/ 0 h 31"/>
                <a:gd name="T2" fmla="*/ 16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3"/>
                    <a:pt x="41" y="31"/>
                    <a:pt x="16" y="25"/>
                  </a:cubicBezTo>
                  <a:cubicBezTo>
                    <a:pt x="0" y="7"/>
                    <a:pt x="14" y="4"/>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90">
              <a:extLst>
                <a:ext uri="{FF2B5EF4-FFF2-40B4-BE49-F238E27FC236}">
                  <a16:creationId xmlns:a16="http://schemas.microsoft.com/office/drawing/2014/main" id="{CE4367E1-2C4E-4A0B-A9E2-2DC3B3BCDC1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65017" y="2021046"/>
              <a:ext cx="2659" cy="8977"/>
            </a:xfrm>
            <a:custGeom>
              <a:avLst/>
              <a:gdLst>
                <a:gd name="T0" fmla="*/ 0 w 1"/>
                <a:gd name="T1" fmla="*/ 0 h 3"/>
                <a:gd name="T2" fmla="*/ 0 w 1"/>
                <a:gd name="T3" fmla="*/ 2 h 3"/>
                <a:gd name="T4" fmla="*/ 0 w 1"/>
                <a:gd name="T5" fmla="*/ 0 h 3"/>
              </a:gdLst>
              <a:ahLst/>
              <a:cxnLst>
                <a:cxn ang="0">
                  <a:pos x="T0" y="T1"/>
                </a:cxn>
                <a:cxn ang="0">
                  <a:pos x="T2" y="T3"/>
                </a:cxn>
                <a:cxn ang="0">
                  <a:pos x="T4" y="T5"/>
                </a:cxn>
              </a:cxnLst>
              <a:rect l="0" t="0" r="r" b="b"/>
              <a:pathLst>
                <a:path w="1" h="3">
                  <a:moveTo>
                    <a:pt x="0" y="0"/>
                  </a:moveTo>
                  <a:cubicBezTo>
                    <a:pt x="1" y="0"/>
                    <a:pt x="1" y="3"/>
                    <a:pt x="0" y="2"/>
                  </a:cubicBezTo>
                  <a:cubicBezTo>
                    <a:pt x="0" y="1"/>
                    <a:pt x="0" y="1"/>
                    <a:pt x="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105">
              <a:extLst>
                <a:ext uri="{FF2B5EF4-FFF2-40B4-BE49-F238E27FC236}">
                  <a16:creationId xmlns:a16="http://schemas.microsoft.com/office/drawing/2014/main" id="{EE215DA3-ED82-4F29-9835-DD3B5ADD4DC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39032" y="2023516"/>
              <a:ext cx="140901" cy="93027"/>
            </a:xfrm>
            <a:custGeom>
              <a:avLst/>
              <a:gdLst>
                <a:gd name="T0" fmla="*/ 26 w 43"/>
                <a:gd name="T1" fmla="*/ 3 h 31"/>
                <a:gd name="T2" fmla="*/ 39 w 43"/>
                <a:gd name="T3" fmla="*/ 23 h 31"/>
                <a:gd name="T4" fmla="*/ 26 w 43"/>
                <a:gd name="T5" fmla="*/ 3 h 31"/>
              </a:gdLst>
              <a:ahLst/>
              <a:cxnLst>
                <a:cxn ang="0">
                  <a:pos x="T0" y="T1"/>
                </a:cxn>
                <a:cxn ang="0">
                  <a:pos x="T2" y="T3"/>
                </a:cxn>
                <a:cxn ang="0">
                  <a:pos x="T4" y="T5"/>
                </a:cxn>
              </a:cxnLst>
              <a:rect l="0" t="0" r="r" b="b"/>
              <a:pathLst>
                <a:path w="43" h="31">
                  <a:moveTo>
                    <a:pt x="26" y="3"/>
                  </a:moveTo>
                  <a:cubicBezTo>
                    <a:pt x="34" y="0"/>
                    <a:pt x="43" y="17"/>
                    <a:pt x="39" y="23"/>
                  </a:cubicBezTo>
                  <a:cubicBezTo>
                    <a:pt x="20" y="31"/>
                    <a:pt x="0" y="15"/>
                    <a:pt x="26"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106">
              <a:extLst>
                <a:ext uri="{FF2B5EF4-FFF2-40B4-BE49-F238E27FC236}">
                  <a16:creationId xmlns:a16="http://schemas.microsoft.com/office/drawing/2014/main" id="{449C2B94-6D2C-466B-9091-18CA599565C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53729" y="261247"/>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32">
              <a:extLst>
                <a:ext uri="{FF2B5EF4-FFF2-40B4-BE49-F238E27FC236}">
                  <a16:creationId xmlns:a16="http://schemas.microsoft.com/office/drawing/2014/main" id="{9873A13E-F493-4022-9CDB-496767477DE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3710" y="3240972"/>
              <a:ext cx="144445" cy="106083"/>
            </a:xfrm>
            <a:custGeom>
              <a:avLst/>
              <a:gdLst>
                <a:gd name="T0" fmla="*/ 28 w 44"/>
                <a:gd name="T1" fmla="*/ 0 h 35"/>
                <a:gd name="T2" fmla="*/ 42 w 44"/>
                <a:gd name="T3" fmla="*/ 21 h 35"/>
                <a:gd name="T4" fmla="*/ 28 w 44"/>
                <a:gd name="T5" fmla="*/ 0 h 35"/>
              </a:gdLst>
              <a:ahLst/>
              <a:cxnLst>
                <a:cxn ang="0">
                  <a:pos x="T0" y="T1"/>
                </a:cxn>
                <a:cxn ang="0">
                  <a:pos x="T2" y="T3"/>
                </a:cxn>
                <a:cxn ang="0">
                  <a:pos x="T4" y="T5"/>
                </a:cxn>
              </a:cxnLst>
              <a:rect l="0" t="0" r="r" b="b"/>
              <a:pathLst>
                <a:path w="44" h="35">
                  <a:moveTo>
                    <a:pt x="28" y="0"/>
                  </a:moveTo>
                  <a:cubicBezTo>
                    <a:pt x="36" y="1"/>
                    <a:pt x="44" y="12"/>
                    <a:pt x="42" y="21"/>
                  </a:cubicBezTo>
                  <a:cubicBezTo>
                    <a:pt x="23" y="35"/>
                    <a:pt x="0" y="7"/>
                    <a:pt x="2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33">
              <a:extLst>
                <a:ext uri="{FF2B5EF4-FFF2-40B4-BE49-F238E27FC236}">
                  <a16:creationId xmlns:a16="http://schemas.microsoft.com/office/drawing/2014/main" id="{631ED96D-0634-4E7F-BE08-A8ACAA0A643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73623" y="4332283"/>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3"/>
                    <a:pt x="0" y="9"/>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34">
              <a:extLst>
                <a:ext uri="{FF2B5EF4-FFF2-40B4-BE49-F238E27FC236}">
                  <a16:creationId xmlns:a16="http://schemas.microsoft.com/office/drawing/2014/main" id="{D43F1416-268F-487F-ABB4-1C62E6C68B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77553" y="5329606"/>
              <a:ext cx="134697" cy="84051"/>
            </a:xfrm>
            <a:custGeom>
              <a:avLst/>
              <a:gdLst>
                <a:gd name="T0" fmla="*/ 22 w 41"/>
                <a:gd name="T1" fmla="*/ 0 h 28"/>
                <a:gd name="T2" fmla="*/ 8 w 41"/>
                <a:gd name="T3" fmla="*/ 21 h 28"/>
                <a:gd name="T4" fmla="*/ 22 w 41"/>
                <a:gd name="T5" fmla="*/ 0 h 28"/>
              </a:gdLst>
              <a:ahLst/>
              <a:cxnLst>
                <a:cxn ang="0">
                  <a:pos x="T0" y="T1"/>
                </a:cxn>
                <a:cxn ang="0">
                  <a:pos x="T2" y="T3"/>
                </a:cxn>
                <a:cxn ang="0">
                  <a:pos x="T4" y="T5"/>
                </a:cxn>
              </a:cxnLst>
              <a:rect l="0" t="0" r="r" b="b"/>
              <a:pathLst>
                <a:path w="41" h="28">
                  <a:moveTo>
                    <a:pt x="22" y="0"/>
                  </a:moveTo>
                  <a:cubicBezTo>
                    <a:pt x="41" y="13"/>
                    <a:pt x="24" y="28"/>
                    <a:pt x="8" y="21"/>
                  </a:cubicBezTo>
                  <a:cubicBezTo>
                    <a:pt x="0" y="8"/>
                    <a:pt x="8" y="0"/>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35">
              <a:extLst>
                <a:ext uri="{FF2B5EF4-FFF2-40B4-BE49-F238E27FC236}">
                  <a16:creationId xmlns:a16="http://schemas.microsoft.com/office/drawing/2014/main" id="{E5E99890-1E26-4DDC-8F50-128C4875BAA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73205" y="4540510"/>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36">
              <a:extLst>
                <a:ext uri="{FF2B5EF4-FFF2-40B4-BE49-F238E27FC236}">
                  <a16:creationId xmlns:a16="http://schemas.microsoft.com/office/drawing/2014/main" id="{21D3B3BA-A1D7-450E-B002-44DFDC68F95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5342" y="5991495"/>
              <a:ext cx="144445" cy="102819"/>
            </a:xfrm>
            <a:custGeom>
              <a:avLst/>
              <a:gdLst>
                <a:gd name="T0" fmla="*/ 31 w 44"/>
                <a:gd name="T1" fmla="*/ 1 h 34"/>
                <a:gd name="T2" fmla="*/ 25 w 44"/>
                <a:gd name="T3" fmla="*/ 22 h 34"/>
                <a:gd name="T4" fmla="*/ 31 w 44"/>
                <a:gd name="T5" fmla="*/ 1 h 34"/>
              </a:gdLst>
              <a:ahLst/>
              <a:cxnLst>
                <a:cxn ang="0">
                  <a:pos x="T0" y="T1"/>
                </a:cxn>
                <a:cxn ang="0">
                  <a:pos x="T2" y="T3"/>
                </a:cxn>
                <a:cxn ang="0">
                  <a:pos x="T4" y="T5"/>
                </a:cxn>
              </a:cxnLst>
              <a:rect l="0" t="0" r="r" b="b"/>
              <a:pathLst>
                <a:path w="44" h="34">
                  <a:moveTo>
                    <a:pt x="31" y="1"/>
                  </a:moveTo>
                  <a:cubicBezTo>
                    <a:pt x="44" y="3"/>
                    <a:pt x="38" y="34"/>
                    <a:pt x="25" y="22"/>
                  </a:cubicBezTo>
                  <a:cubicBezTo>
                    <a:pt x="0" y="28"/>
                    <a:pt x="14" y="0"/>
                    <a:pt x="3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37">
              <a:extLst>
                <a:ext uri="{FF2B5EF4-FFF2-40B4-BE49-F238E27FC236}">
                  <a16:creationId xmlns:a16="http://schemas.microsoft.com/office/drawing/2014/main" id="{666093C3-5DCC-4A45-897C-F2C5CA94ACB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7108" y="3005032"/>
              <a:ext cx="115202" cy="121588"/>
            </a:xfrm>
            <a:custGeom>
              <a:avLst/>
              <a:gdLst>
                <a:gd name="T0" fmla="*/ 16 w 35"/>
                <a:gd name="T1" fmla="*/ 4 h 40"/>
                <a:gd name="T2" fmla="*/ 33 w 35"/>
                <a:gd name="T3" fmla="*/ 15 h 40"/>
                <a:gd name="T4" fmla="*/ 16 w 35"/>
                <a:gd name="T5" fmla="*/ 4 h 40"/>
              </a:gdLst>
              <a:ahLst/>
              <a:cxnLst>
                <a:cxn ang="0">
                  <a:pos x="T0" y="T1"/>
                </a:cxn>
                <a:cxn ang="0">
                  <a:pos x="T2" y="T3"/>
                </a:cxn>
                <a:cxn ang="0">
                  <a:pos x="T4" y="T5"/>
                </a:cxn>
              </a:cxnLst>
              <a:rect l="0" t="0" r="r" b="b"/>
              <a:pathLst>
                <a:path w="35" h="40">
                  <a:moveTo>
                    <a:pt x="16" y="4"/>
                  </a:moveTo>
                  <a:cubicBezTo>
                    <a:pt x="35" y="4"/>
                    <a:pt x="32" y="0"/>
                    <a:pt x="33" y="15"/>
                  </a:cubicBezTo>
                  <a:cubicBezTo>
                    <a:pt x="34" y="40"/>
                    <a:pt x="0" y="22"/>
                    <a:pt x="16" y="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38">
              <a:extLst>
                <a:ext uri="{FF2B5EF4-FFF2-40B4-BE49-F238E27FC236}">
                  <a16:creationId xmlns:a16="http://schemas.microsoft.com/office/drawing/2014/main" id="{E5879CC9-6134-4E28-8170-9DD4240CC5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4777" y="4845128"/>
              <a:ext cx="127608" cy="69362"/>
            </a:xfrm>
            <a:custGeom>
              <a:avLst/>
              <a:gdLst>
                <a:gd name="T0" fmla="*/ 26 w 39"/>
                <a:gd name="T1" fmla="*/ 0 h 23"/>
                <a:gd name="T2" fmla="*/ 26 w 39"/>
                <a:gd name="T3" fmla="*/ 23 h 23"/>
                <a:gd name="T4" fmla="*/ 26 w 39"/>
                <a:gd name="T5" fmla="*/ 0 h 23"/>
              </a:gdLst>
              <a:ahLst/>
              <a:cxnLst>
                <a:cxn ang="0">
                  <a:pos x="T0" y="T1"/>
                </a:cxn>
                <a:cxn ang="0">
                  <a:pos x="T2" y="T3"/>
                </a:cxn>
                <a:cxn ang="0">
                  <a:pos x="T4" y="T5"/>
                </a:cxn>
              </a:cxnLst>
              <a:rect l="0" t="0" r="r" b="b"/>
              <a:pathLst>
                <a:path w="39" h="23">
                  <a:moveTo>
                    <a:pt x="26" y="0"/>
                  </a:moveTo>
                  <a:cubicBezTo>
                    <a:pt x="39" y="1"/>
                    <a:pt x="38" y="21"/>
                    <a:pt x="26" y="23"/>
                  </a:cubicBezTo>
                  <a:cubicBezTo>
                    <a:pt x="0" y="23"/>
                    <a:pt x="5" y="2"/>
                    <a:pt x="2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39">
              <a:extLst>
                <a:ext uri="{FF2B5EF4-FFF2-40B4-BE49-F238E27FC236}">
                  <a16:creationId xmlns:a16="http://schemas.microsoft.com/office/drawing/2014/main" id="{52B9234F-7351-4670-9340-3ABC48A30B8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6885" y="5086249"/>
              <a:ext cx="131153" cy="81603"/>
            </a:xfrm>
            <a:custGeom>
              <a:avLst/>
              <a:gdLst>
                <a:gd name="T0" fmla="*/ 25 w 40"/>
                <a:gd name="T1" fmla="*/ 0 h 27"/>
                <a:gd name="T2" fmla="*/ 38 w 40"/>
                <a:gd name="T3" fmla="*/ 20 h 27"/>
                <a:gd name="T4" fmla="*/ 25 w 40"/>
                <a:gd name="T5" fmla="*/ 0 h 27"/>
              </a:gdLst>
              <a:ahLst/>
              <a:cxnLst>
                <a:cxn ang="0">
                  <a:pos x="T0" y="T1"/>
                </a:cxn>
                <a:cxn ang="0">
                  <a:pos x="T2" y="T3"/>
                </a:cxn>
                <a:cxn ang="0">
                  <a:pos x="T4" y="T5"/>
                </a:cxn>
              </a:cxnLst>
              <a:rect l="0" t="0" r="r" b="b"/>
              <a:pathLst>
                <a:path w="40" h="27">
                  <a:moveTo>
                    <a:pt x="25" y="0"/>
                  </a:moveTo>
                  <a:cubicBezTo>
                    <a:pt x="34" y="0"/>
                    <a:pt x="40" y="11"/>
                    <a:pt x="38" y="20"/>
                  </a:cubicBezTo>
                  <a:cubicBezTo>
                    <a:pt x="17" y="27"/>
                    <a:pt x="0" y="12"/>
                    <a:pt x="25"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40">
              <a:extLst>
                <a:ext uri="{FF2B5EF4-FFF2-40B4-BE49-F238E27FC236}">
                  <a16:creationId xmlns:a16="http://schemas.microsoft.com/office/drawing/2014/main" id="{3F67C8B5-D925-449D-BCA7-75173055140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1849" y="2542950"/>
              <a:ext cx="134697" cy="81603"/>
            </a:xfrm>
            <a:custGeom>
              <a:avLst/>
              <a:gdLst>
                <a:gd name="T0" fmla="*/ 19 w 41"/>
                <a:gd name="T1" fmla="*/ 0 h 27"/>
                <a:gd name="T2" fmla="*/ 7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9"/>
                    <a:pt x="28" y="27"/>
                    <a:pt x="7" y="20"/>
                  </a:cubicBezTo>
                  <a:cubicBezTo>
                    <a:pt x="0" y="8"/>
                    <a:pt x="7" y="1"/>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8" name="Freeform 41">
              <a:extLst>
                <a:ext uri="{FF2B5EF4-FFF2-40B4-BE49-F238E27FC236}">
                  <a16:creationId xmlns:a16="http://schemas.microsoft.com/office/drawing/2014/main" id="{71516E84-743F-4EE4-B466-909E55FCC98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5342" y="6223503"/>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42">
              <a:extLst>
                <a:ext uri="{FF2B5EF4-FFF2-40B4-BE49-F238E27FC236}">
                  <a16:creationId xmlns:a16="http://schemas.microsoft.com/office/drawing/2014/main" id="{285EE84A-B305-47FC-9896-3EAAE94F6D0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33510" y="5541519"/>
              <a:ext cx="144445" cy="97107"/>
            </a:xfrm>
            <a:custGeom>
              <a:avLst/>
              <a:gdLst>
                <a:gd name="T0" fmla="*/ 31 w 44"/>
                <a:gd name="T1" fmla="*/ 1 h 32"/>
                <a:gd name="T2" fmla="*/ 43 w 44"/>
                <a:gd name="T3" fmla="*/ 16 h 32"/>
                <a:gd name="T4" fmla="*/ 31 w 44"/>
                <a:gd name="T5" fmla="*/ 1 h 32"/>
              </a:gdLst>
              <a:ahLst/>
              <a:cxnLst>
                <a:cxn ang="0">
                  <a:pos x="T0" y="T1"/>
                </a:cxn>
                <a:cxn ang="0">
                  <a:pos x="T2" y="T3"/>
                </a:cxn>
                <a:cxn ang="0">
                  <a:pos x="T4" y="T5"/>
                </a:cxn>
              </a:cxnLst>
              <a:rect l="0" t="0" r="r" b="b"/>
              <a:pathLst>
                <a:path w="44" h="32">
                  <a:moveTo>
                    <a:pt x="31" y="1"/>
                  </a:moveTo>
                  <a:cubicBezTo>
                    <a:pt x="40" y="0"/>
                    <a:pt x="44" y="8"/>
                    <a:pt x="43" y="16"/>
                  </a:cubicBezTo>
                  <a:cubicBezTo>
                    <a:pt x="29" y="32"/>
                    <a:pt x="0" y="7"/>
                    <a:pt x="3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44">
              <a:extLst>
                <a:ext uri="{FF2B5EF4-FFF2-40B4-BE49-F238E27FC236}">
                  <a16:creationId xmlns:a16="http://schemas.microsoft.com/office/drawing/2014/main" id="{52175DC6-FE35-414D-B1FC-53870E0F6B9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37300" y="4025647"/>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45">
              <a:extLst>
                <a:ext uri="{FF2B5EF4-FFF2-40B4-BE49-F238E27FC236}">
                  <a16:creationId xmlns:a16="http://schemas.microsoft.com/office/drawing/2014/main" id="{ACD91DA3-CF45-4374-AEDA-5DA2E53EE45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15149" y="5781473"/>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46">
              <a:extLst>
                <a:ext uri="{FF2B5EF4-FFF2-40B4-BE49-F238E27FC236}">
                  <a16:creationId xmlns:a16="http://schemas.microsoft.com/office/drawing/2014/main" id="{8AAA7A16-3076-4557-9DC3-297D83248E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4208" y="2775569"/>
              <a:ext cx="121406" cy="81603"/>
            </a:xfrm>
            <a:custGeom>
              <a:avLst/>
              <a:gdLst>
                <a:gd name="T0" fmla="*/ 19 w 37"/>
                <a:gd name="T1" fmla="*/ 1 h 27"/>
                <a:gd name="T2" fmla="*/ 21 w 37"/>
                <a:gd name="T3" fmla="*/ 27 h 27"/>
                <a:gd name="T4" fmla="*/ 19 w 37"/>
                <a:gd name="T5" fmla="*/ 1 h 27"/>
              </a:gdLst>
              <a:ahLst/>
              <a:cxnLst>
                <a:cxn ang="0">
                  <a:pos x="T0" y="T1"/>
                </a:cxn>
                <a:cxn ang="0">
                  <a:pos x="T2" y="T3"/>
                </a:cxn>
                <a:cxn ang="0">
                  <a:pos x="T4" y="T5"/>
                </a:cxn>
              </a:cxnLst>
              <a:rect l="0" t="0" r="r" b="b"/>
              <a:pathLst>
                <a:path w="37" h="27">
                  <a:moveTo>
                    <a:pt x="19" y="1"/>
                  </a:moveTo>
                  <a:cubicBezTo>
                    <a:pt x="31" y="2"/>
                    <a:pt x="37" y="24"/>
                    <a:pt x="21" y="27"/>
                  </a:cubicBezTo>
                  <a:cubicBezTo>
                    <a:pt x="1" y="27"/>
                    <a:pt x="0" y="0"/>
                    <a:pt x="19"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47">
              <a:extLst>
                <a:ext uri="{FF2B5EF4-FFF2-40B4-BE49-F238E27FC236}">
                  <a16:creationId xmlns:a16="http://schemas.microsoft.com/office/drawing/2014/main" id="{62AFF181-4F3A-40CE-BC79-BD8D97E0C2E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22353" y="3794520"/>
              <a:ext cx="147990" cy="78339"/>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10" y="24"/>
                    <a:pt x="0" y="9"/>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48">
              <a:extLst>
                <a:ext uri="{FF2B5EF4-FFF2-40B4-BE49-F238E27FC236}">
                  <a16:creationId xmlns:a16="http://schemas.microsoft.com/office/drawing/2014/main" id="{E9EE8F9C-63EF-41F7-90AC-95F093366F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17610" y="3561050"/>
              <a:ext cx="133812" cy="79154"/>
            </a:xfrm>
            <a:custGeom>
              <a:avLst/>
              <a:gdLst>
                <a:gd name="T0" fmla="*/ 19 w 41"/>
                <a:gd name="T1" fmla="*/ 0 h 26"/>
                <a:gd name="T2" fmla="*/ 7 w 41"/>
                <a:gd name="T3" fmla="*/ 19 h 26"/>
                <a:gd name="T4" fmla="*/ 19 w 41"/>
                <a:gd name="T5" fmla="*/ 0 h 26"/>
              </a:gdLst>
              <a:ahLst/>
              <a:cxnLst>
                <a:cxn ang="0">
                  <a:pos x="T0" y="T1"/>
                </a:cxn>
                <a:cxn ang="0">
                  <a:pos x="T2" y="T3"/>
                </a:cxn>
                <a:cxn ang="0">
                  <a:pos x="T4" y="T5"/>
                </a:cxn>
              </a:cxnLst>
              <a:rect l="0" t="0" r="r" b="b"/>
              <a:pathLst>
                <a:path w="41" h="26">
                  <a:moveTo>
                    <a:pt x="19" y="0"/>
                  </a:moveTo>
                  <a:cubicBezTo>
                    <a:pt x="41" y="9"/>
                    <a:pt x="28" y="26"/>
                    <a:pt x="7" y="19"/>
                  </a:cubicBezTo>
                  <a:cubicBezTo>
                    <a:pt x="0" y="8"/>
                    <a:pt x="7" y="1"/>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5" name="Freeform 62">
              <a:extLst>
                <a:ext uri="{FF2B5EF4-FFF2-40B4-BE49-F238E27FC236}">
                  <a16:creationId xmlns:a16="http://schemas.microsoft.com/office/drawing/2014/main" id="{F99D5EE6-2CC4-4A54-9A07-4734713E7AB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08042" y="2895364"/>
              <a:ext cx="150648"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4"/>
                    <a:pt x="0" y="9"/>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Freeform 63">
              <a:extLst>
                <a:ext uri="{FF2B5EF4-FFF2-40B4-BE49-F238E27FC236}">
                  <a16:creationId xmlns:a16="http://schemas.microsoft.com/office/drawing/2014/main" id="{DC83D62C-4898-4734-893F-7FE7A2D706D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9400" y="4033977"/>
              <a:ext cx="121406" cy="124036"/>
            </a:xfrm>
            <a:custGeom>
              <a:avLst/>
              <a:gdLst>
                <a:gd name="T0" fmla="*/ 24 w 37"/>
                <a:gd name="T1" fmla="*/ 4 h 41"/>
                <a:gd name="T2" fmla="*/ 29 w 37"/>
                <a:gd name="T3" fmla="*/ 26 h 41"/>
                <a:gd name="T4" fmla="*/ 24 w 37"/>
                <a:gd name="T5" fmla="*/ 4 h 41"/>
              </a:gdLst>
              <a:ahLst/>
              <a:cxnLst>
                <a:cxn ang="0">
                  <a:pos x="T0" y="T1"/>
                </a:cxn>
                <a:cxn ang="0">
                  <a:pos x="T2" y="T3"/>
                </a:cxn>
                <a:cxn ang="0">
                  <a:pos x="T4" y="T5"/>
                </a:cxn>
              </a:cxnLst>
              <a:rect l="0" t="0" r="r" b="b"/>
              <a:pathLst>
                <a:path w="37" h="41">
                  <a:moveTo>
                    <a:pt x="24" y="4"/>
                  </a:moveTo>
                  <a:cubicBezTo>
                    <a:pt x="37" y="1"/>
                    <a:pt x="28" y="18"/>
                    <a:pt x="29" y="26"/>
                  </a:cubicBezTo>
                  <a:cubicBezTo>
                    <a:pt x="8" y="41"/>
                    <a:pt x="0" y="0"/>
                    <a:pt x="24" y="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Freeform 64">
              <a:extLst>
                <a:ext uri="{FF2B5EF4-FFF2-40B4-BE49-F238E27FC236}">
                  <a16:creationId xmlns:a16="http://schemas.microsoft.com/office/drawing/2014/main" id="{EFA4198B-E065-405F-84E4-B0220DCEF9A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7351" y="2627056"/>
              <a:ext cx="137356"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65">
              <a:extLst>
                <a:ext uri="{FF2B5EF4-FFF2-40B4-BE49-F238E27FC236}">
                  <a16:creationId xmlns:a16="http://schemas.microsoft.com/office/drawing/2014/main" id="{F6D1AC12-FB95-4593-BF80-DABEDD4E3E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7982" y="3771071"/>
              <a:ext cx="121406" cy="79154"/>
            </a:xfrm>
            <a:custGeom>
              <a:avLst/>
              <a:gdLst>
                <a:gd name="T0" fmla="*/ 19 w 37"/>
                <a:gd name="T1" fmla="*/ 0 h 26"/>
                <a:gd name="T2" fmla="*/ 22 w 37"/>
                <a:gd name="T3" fmla="*/ 26 h 26"/>
                <a:gd name="T4" fmla="*/ 19 w 37"/>
                <a:gd name="T5" fmla="*/ 0 h 26"/>
              </a:gdLst>
              <a:ahLst/>
              <a:cxnLst>
                <a:cxn ang="0">
                  <a:pos x="T0" y="T1"/>
                </a:cxn>
                <a:cxn ang="0">
                  <a:pos x="T2" y="T3"/>
                </a:cxn>
                <a:cxn ang="0">
                  <a:pos x="T4" y="T5"/>
                </a:cxn>
              </a:cxnLst>
              <a:rect l="0" t="0" r="r" b="b"/>
              <a:pathLst>
                <a:path w="37" h="26">
                  <a:moveTo>
                    <a:pt x="19" y="0"/>
                  </a:moveTo>
                  <a:cubicBezTo>
                    <a:pt x="31" y="1"/>
                    <a:pt x="37" y="23"/>
                    <a:pt x="22" y="26"/>
                  </a:cubicBezTo>
                  <a:cubicBezTo>
                    <a:pt x="2" y="26"/>
                    <a:pt x="0" y="0"/>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66">
              <a:extLst>
                <a:ext uri="{FF2B5EF4-FFF2-40B4-BE49-F238E27FC236}">
                  <a16:creationId xmlns:a16="http://schemas.microsoft.com/office/drawing/2014/main" id="{9F41615F-3978-4890-992E-1D44D0D9145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5764" y="5317507"/>
              <a:ext cx="131153" cy="111796"/>
            </a:xfrm>
            <a:custGeom>
              <a:avLst/>
              <a:gdLst>
                <a:gd name="T0" fmla="*/ 22 w 40"/>
                <a:gd name="T1" fmla="*/ 1 h 37"/>
                <a:gd name="T2" fmla="*/ 40 w 40"/>
                <a:gd name="T3" fmla="*/ 18 h 37"/>
                <a:gd name="T4" fmla="*/ 22 w 40"/>
                <a:gd name="T5" fmla="*/ 1 h 37"/>
              </a:gdLst>
              <a:ahLst/>
              <a:cxnLst>
                <a:cxn ang="0">
                  <a:pos x="T0" y="T1"/>
                </a:cxn>
                <a:cxn ang="0">
                  <a:pos x="T2" y="T3"/>
                </a:cxn>
                <a:cxn ang="0">
                  <a:pos x="T4" y="T5"/>
                </a:cxn>
              </a:cxnLst>
              <a:rect l="0" t="0" r="r" b="b"/>
              <a:pathLst>
                <a:path w="40" h="37">
                  <a:moveTo>
                    <a:pt x="22" y="1"/>
                  </a:moveTo>
                  <a:cubicBezTo>
                    <a:pt x="36" y="0"/>
                    <a:pt x="40" y="8"/>
                    <a:pt x="40" y="18"/>
                  </a:cubicBezTo>
                  <a:cubicBezTo>
                    <a:pt x="27" y="37"/>
                    <a:pt x="0" y="14"/>
                    <a:pt x="22"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67">
              <a:extLst>
                <a:ext uri="{FF2B5EF4-FFF2-40B4-BE49-F238E27FC236}">
                  <a16:creationId xmlns:a16="http://schemas.microsoft.com/office/drawing/2014/main" id="{293C0AD6-F904-4337-8CAB-2FF649834B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55944" y="4533529"/>
              <a:ext cx="157737" cy="118324"/>
            </a:xfrm>
            <a:custGeom>
              <a:avLst/>
              <a:gdLst>
                <a:gd name="T0" fmla="*/ 28 w 48"/>
                <a:gd name="T1" fmla="*/ 1 h 39"/>
                <a:gd name="T2" fmla="*/ 46 w 48"/>
                <a:gd name="T3" fmla="*/ 11 h 39"/>
                <a:gd name="T4" fmla="*/ 28 w 48"/>
                <a:gd name="T5" fmla="*/ 1 h 39"/>
              </a:gdLst>
              <a:ahLst/>
              <a:cxnLst>
                <a:cxn ang="0">
                  <a:pos x="T0" y="T1"/>
                </a:cxn>
                <a:cxn ang="0">
                  <a:pos x="T2" y="T3"/>
                </a:cxn>
                <a:cxn ang="0">
                  <a:pos x="T4" y="T5"/>
                </a:cxn>
              </a:cxnLst>
              <a:rect l="0" t="0" r="r" b="b"/>
              <a:pathLst>
                <a:path w="48" h="39">
                  <a:moveTo>
                    <a:pt x="28" y="1"/>
                  </a:moveTo>
                  <a:cubicBezTo>
                    <a:pt x="39" y="0"/>
                    <a:pt x="43" y="5"/>
                    <a:pt x="46" y="11"/>
                  </a:cubicBezTo>
                  <a:cubicBezTo>
                    <a:pt x="48" y="39"/>
                    <a:pt x="0" y="17"/>
                    <a:pt x="28"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68">
              <a:extLst>
                <a:ext uri="{FF2B5EF4-FFF2-40B4-BE49-F238E27FC236}">
                  <a16:creationId xmlns:a16="http://schemas.microsoft.com/office/drawing/2014/main" id="{E68410D4-6ED4-4651-8543-78B0AB57A2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3332" y="3190789"/>
              <a:ext cx="115202" cy="124036"/>
            </a:xfrm>
            <a:custGeom>
              <a:avLst/>
              <a:gdLst>
                <a:gd name="T0" fmla="*/ 16 w 35"/>
                <a:gd name="T1" fmla="*/ 4 h 41"/>
                <a:gd name="T2" fmla="*/ 33 w 35"/>
                <a:gd name="T3" fmla="*/ 15 h 41"/>
                <a:gd name="T4" fmla="*/ 16 w 35"/>
                <a:gd name="T5" fmla="*/ 4 h 41"/>
              </a:gdLst>
              <a:ahLst/>
              <a:cxnLst>
                <a:cxn ang="0">
                  <a:pos x="T0" y="T1"/>
                </a:cxn>
                <a:cxn ang="0">
                  <a:pos x="T2" y="T3"/>
                </a:cxn>
                <a:cxn ang="0">
                  <a:pos x="T4" y="T5"/>
                </a:cxn>
              </a:cxnLst>
              <a:rect l="0" t="0" r="r" b="b"/>
              <a:pathLst>
                <a:path w="35" h="41">
                  <a:moveTo>
                    <a:pt x="16" y="4"/>
                  </a:moveTo>
                  <a:cubicBezTo>
                    <a:pt x="35" y="5"/>
                    <a:pt x="32" y="0"/>
                    <a:pt x="33" y="15"/>
                  </a:cubicBezTo>
                  <a:cubicBezTo>
                    <a:pt x="34" y="41"/>
                    <a:pt x="0" y="23"/>
                    <a:pt x="16" y="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69">
              <a:extLst>
                <a:ext uri="{FF2B5EF4-FFF2-40B4-BE49-F238E27FC236}">
                  <a16:creationId xmlns:a16="http://schemas.microsoft.com/office/drawing/2014/main" id="{BB356FF6-7153-4AE8-904C-8535363AA8F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62589" y="5599752"/>
              <a:ext cx="144445" cy="111796"/>
            </a:xfrm>
            <a:custGeom>
              <a:avLst/>
              <a:gdLst>
                <a:gd name="T0" fmla="*/ 29 w 44"/>
                <a:gd name="T1" fmla="*/ 0 h 37"/>
                <a:gd name="T2" fmla="*/ 42 w 44"/>
                <a:gd name="T3" fmla="*/ 21 h 37"/>
                <a:gd name="T4" fmla="*/ 29 w 44"/>
                <a:gd name="T5" fmla="*/ 0 h 37"/>
              </a:gdLst>
              <a:ahLst/>
              <a:cxnLst>
                <a:cxn ang="0">
                  <a:pos x="T0" y="T1"/>
                </a:cxn>
                <a:cxn ang="0">
                  <a:pos x="T2" y="T3"/>
                </a:cxn>
                <a:cxn ang="0">
                  <a:pos x="T4" y="T5"/>
                </a:cxn>
              </a:cxnLst>
              <a:rect l="0" t="0" r="r" b="b"/>
              <a:pathLst>
                <a:path w="44" h="37">
                  <a:moveTo>
                    <a:pt x="29" y="0"/>
                  </a:moveTo>
                  <a:cubicBezTo>
                    <a:pt x="36" y="2"/>
                    <a:pt x="44" y="12"/>
                    <a:pt x="42" y="21"/>
                  </a:cubicBezTo>
                  <a:cubicBezTo>
                    <a:pt x="25" y="37"/>
                    <a:pt x="0" y="7"/>
                    <a:pt x="2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70">
              <a:extLst>
                <a:ext uri="{FF2B5EF4-FFF2-40B4-BE49-F238E27FC236}">
                  <a16:creationId xmlns:a16="http://schemas.microsoft.com/office/drawing/2014/main" id="{D9CD9700-C2DA-4CCD-8700-D763281E4CE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26802" y="6191496"/>
              <a:ext cx="131153" cy="75890"/>
            </a:xfrm>
            <a:custGeom>
              <a:avLst/>
              <a:gdLst>
                <a:gd name="T0" fmla="*/ 18 w 40"/>
                <a:gd name="T1" fmla="*/ 0 h 25"/>
                <a:gd name="T2" fmla="*/ 7 w 40"/>
                <a:gd name="T3" fmla="*/ 21 h 25"/>
                <a:gd name="T4" fmla="*/ 18 w 40"/>
                <a:gd name="T5" fmla="*/ 0 h 25"/>
              </a:gdLst>
              <a:ahLst/>
              <a:cxnLst>
                <a:cxn ang="0">
                  <a:pos x="T0" y="T1"/>
                </a:cxn>
                <a:cxn ang="0">
                  <a:pos x="T2" y="T3"/>
                </a:cxn>
                <a:cxn ang="0">
                  <a:pos x="T4" y="T5"/>
                </a:cxn>
              </a:cxnLst>
              <a:rect l="0" t="0" r="r" b="b"/>
              <a:pathLst>
                <a:path w="40" h="25">
                  <a:moveTo>
                    <a:pt x="18" y="0"/>
                  </a:moveTo>
                  <a:cubicBezTo>
                    <a:pt x="40" y="9"/>
                    <a:pt x="26" y="25"/>
                    <a:pt x="7" y="21"/>
                  </a:cubicBezTo>
                  <a:cubicBezTo>
                    <a:pt x="0" y="11"/>
                    <a:pt x="5" y="0"/>
                    <a:pt x="1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4" name="Freeform 71">
              <a:extLst>
                <a:ext uri="{FF2B5EF4-FFF2-40B4-BE49-F238E27FC236}">
                  <a16:creationId xmlns:a16="http://schemas.microsoft.com/office/drawing/2014/main" id="{6CC97770-31D6-46F7-9608-9D96AEF4A15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4132" y="5079102"/>
              <a:ext cx="131153" cy="90579"/>
            </a:xfrm>
            <a:custGeom>
              <a:avLst/>
              <a:gdLst>
                <a:gd name="T0" fmla="*/ 22 w 40"/>
                <a:gd name="T1" fmla="*/ 0 h 30"/>
                <a:gd name="T2" fmla="*/ 16 w 40"/>
                <a:gd name="T3" fmla="*/ 26 h 30"/>
                <a:gd name="T4" fmla="*/ 22 w 40"/>
                <a:gd name="T5" fmla="*/ 0 h 30"/>
              </a:gdLst>
              <a:ahLst/>
              <a:cxnLst>
                <a:cxn ang="0">
                  <a:pos x="T0" y="T1"/>
                </a:cxn>
                <a:cxn ang="0">
                  <a:pos x="T2" y="T3"/>
                </a:cxn>
                <a:cxn ang="0">
                  <a:pos x="T4" y="T5"/>
                </a:cxn>
              </a:cxnLst>
              <a:rect l="0" t="0" r="r" b="b"/>
              <a:pathLst>
                <a:path w="40" h="30">
                  <a:moveTo>
                    <a:pt x="22" y="0"/>
                  </a:moveTo>
                  <a:cubicBezTo>
                    <a:pt x="39" y="3"/>
                    <a:pt x="40" y="30"/>
                    <a:pt x="16" y="26"/>
                  </a:cubicBezTo>
                  <a:cubicBezTo>
                    <a:pt x="0" y="7"/>
                    <a:pt x="14" y="4"/>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5" name="Freeform 72">
              <a:extLst>
                <a:ext uri="{FF2B5EF4-FFF2-40B4-BE49-F238E27FC236}">
                  <a16:creationId xmlns:a16="http://schemas.microsoft.com/office/drawing/2014/main" id="{1F6A0344-12D8-457F-B2C4-BF6ABC3F97C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0869" y="4852243"/>
              <a:ext cx="131153" cy="90579"/>
            </a:xfrm>
            <a:custGeom>
              <a:avLst/>
              <a:gdLst>
                <a:gd name="T0" fmla="*/ 22 w 40"/>
                <a:gd name="T1" fmla="*/ 0 h 30"/>
                <a:gd name="T2" fmla="*/ 17 w 40"/>
                <a:gd name="T3" fmla="*/ 26 h 30"/>
                <a:gd name="T4" fmla="*/ 22 w 40"/>
                <a:gd name="T5" fmla="*/ 0 h 30"/>
              </a:gdLst>
              <a:ahLst/>
              <a:cxnLst>
                <a:cxn ang="0">
                  <a:pos x="T0" y="T1"/>
                </a:cxn>
                <a:cxn ang="0">
                  <a:pos x="T2" y="T3"/>
                </a:cxn>
                <a:cxn ang="0">
                  <a:pos x="T4" y="T5"/>
                </a:cxn>
              </a:cxnLst>
              <a:rect l="0" t="0" r="r" b="b"/>
              <a:pathLst>
                <a:path w="40" h="30">
                  <a:moveTo>
                    <a:pt x="22" y="0"/>
                  </a:moveTo>
                  <a:cubicBezTo>
                    <a:pt x="40" y="1"/>
                    <a:pt x="40" y="30"/>
                    <a:pt x="17" y="26"/>
                  </a:cubicBezTo>
                  <a:cubicBezTo>
                    <a:pt x="0" y="7"/>
                    <a:pt x="15" y="5"/>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6" name="Freeform 73">
              <a:extLst>
                <a:ext uri="{FF2B5EF4-FFF2-40B4-BE49-F238E27FC236}">
                  <a16:creationId xmlns:a16="http://schemas.microsoft.com/office/drawing/2014/main" id="{A659A3FC-205E-41C5-90D8-2909635C664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5742" y="4352608"/>
              <a:ext cx="121406" cy="84051"/>
            </a:xfrm>
            <a:custGeom>
              <a:avLst/>
              <a:gdLst>
                <a:gd name="T0" fmla="*/ 13 w 37"/>
                <a:gd name="T1" fmla="*/ 2 h 28"/>
                <a:gd name="T2" fmla="*/ 29 w 37"/>
                <a:gd name="T3" fmla="*/ 9 h 28"/>
                <a:gd name="T4" fmla="*/ 14 w 37"/>
                <a:gd name="T5" fmla="*/ 28 h 28"/>
                <a:gd name="T6" fmla="*/ 13 w 37"/>
                <a:gd name="T7" fmla="*/ 2 h 28"/>
              </a:gdLst>
              <a:ahLst/>
              <a:cxnLst>
                <a:cxn ang="0">
                  <a:pos x="T0" y="T1"/>
                </a:cxn>
                <a:cxn ang="0">
                  <a:pos x="T2" y="T3"/>
                </a:cxn>
                <a:cxn ang="0">
                  <a:pos x="T4" y="T5"/>
                </a:cxn>
                <a:cxn ang="0">
                  <a:pos x="T6" y="T7"/>
                </a:cxn>
              </a:cxnLst>
              <a:rect l="0" t="0" r="r" b="b"/>
              <a:pathLst>
                <a:path w="37" h="28">
                  <a:moveTo>
                    <a:pt x="13" y="2"/>
                  </a:moveTo>
                  <a:cubicBezTo>
                    <a:pt x="23" y="0"/>
                    <a:pt x="25" y="4"/>
                    <a:pt x="29" y="9"/>
                  </a:cubicBezTo>
                  <a:cubicBezTo>
                    <a:pt x="37" y="19"/>
                    <a:pt x="25" y="25"/>
                    <a:pt x="14" y="28"/>
                  </a:cubicBezTo>
                  <a:cubicBezTo>
                    <a:pt x="4" y="21"/>
                    <a:pt x="0" y="7"/>
                    <a:pt x="13"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7" name="Freeform 74">
              <a:extLst>
                <a:ext uri="{FF2B5EF4-FFF2-40B4-BE49-F238E27FC236}">
                  <a16:creationId xmlns:a16="http://schemas.microsoft.com/office/drawing/2014/main" id="{EF5898F8-F274-4A71-ABC2-9727884523D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43694" y="5932892"/>
              <a:ext cx="137356" cy="120771"/>
            </a:xfrm>
            <a:custGeom>
              <a:avLst/>
              <a:gdLst>
                <a:gd name="T0" fmla="*/ 19 w 42"/>
                <a:gd name="T1" fmla="*/ 0 h 40"/>
                <a:gd name="T2" fmla="*/ 4 w 42"/>
                <a:gd name="T3" fmla="*/ 19 h 40"/>
                <a:gd name="T4" fmla="*/ 19 w 42"/>
                <a:gd name="T5" fmla="*/ 0 h 40"/>
              </a:gdLst>
              <a:ahLst/>
              <a:cxnLst>
                <a:cxn ang="0">
                  <a:pos x="T0" y="T1"/>
                </a:cxn>
                <a:cxn ang="0">
                  <a:pos x="T2" y="T3"/>
                </a:cxn>
                <a:cxn ang="0">
                  <a:pos x="T4" y="T5"/>
                </a:cxn>
              </a:cxnLst>
              <a:rect l="0" t="0" r="r" b="b"/>
              <a:pathLst>
                <a:path w="42" h="40">
                  <a:moveTo>
                    <a:pt x="19" y="0"/>
                  </a:moveTo>
                  <a:cubicBezTo>
                    <a:pt x="42" y="10"/>
                    <a:pt x="20" y="40"/>
                    <a:pt x="4" y="19"/>
                  </a:cubicBezTo>
                  <a:cubicBezTo>
                    <a:pt x="0" y="6"/>
                    <a:pt x="8" y="1"/>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8" name="Freeform 75">
              <a:extLst>
                <a:ext uri="{FF2B5EF4-FFF2-40B4-BE49-F238E27FC236}">
                  <a16:creationId xmlns:a16="http://schemas.microsoft.com/office/drawing/2014/main" id="{A337719B-635F-4455-A8E8-6983D9B3DE8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8703" y="2387288"/>
              <a:ext cx="128495" cy="78339"/>
            </a:xfrm>
            <a:custGeom>
              <a:avLst/>
              <a:gdLst>
                <a:gd name="T0" fmla="*/ 23 w 39"/>
                <a:gd name="T1" fmla="*/ 0 h 26"/>
                <a:gd name="T2" fmla="*/ 19 w 39"/>
                <a:gd name="T3" fmla="*/ 26 h 26"/>
                <a:gd name="T4" fmla="*/ 23 w 39"/>
                <a:gd name="T5" fmla="*/ 0 h 26"/>
              </a:gdLst>
              <a:ahLst/>
              <a:cxnLst>
                <a:cxn ang="0">
                  <a:pos x="T0" y="T1"/>
                </a:cxn>
                <a:cxn ang="0">
                  <a:pos x="T2" y="T3"/>
                </a:cxn>
                <a:cxn ang="0">
                  <a:pos x="T4" y="T5"/>
                </a:cxn>
              </a:cxnLst>
              <a:rect l="0" t="0" r="r" b="b"/>
              <a:pathLst>
                <a:path w="39" h="26">
                  <a:moveTo>
                    <a:pt x="23" y="0"/>
                  </a:moveTo>
                  <a:cubicBezTo>
                    <a:pt x="39" y="3"/>
                    <a:pt x="34" y="25"/>
                    <a:pt x="19" y="26"/>
                  </a:cubicBezTo>
                  <a:cubicBezTo>
                    <a:pt x="0" y="19"/>
                    <a:pt x="7" y="3"/>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77">
              <a:extLst>
                <a:ext uri="{FF2B5EF4-FFF2-40B4-BE49-F238E27FC236}">
                  <a16:creationId xmlns:a16="http://schemas.microsoft.com/office/drawing/2014/main" id="{665D8F7B-6125-4923-82FD-4541506B661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43949" y="3551571"/>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3" y="1"/>
                    <a:pt x="46" y="21"/>
                    <a:pt x="29" y="25"/>
                  </a:cubicBezTo>
                  <a:cubicBezTo>
                    <a:pt x="10" y="23"/>
                    <a:pt x="0" y="9"/>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85">
              <a:extLst>
                <a:ext uri="{FF2B5EF4-FFF2-40B4-BE49-F238E27FC236}">
                  <a16:creationId xmlns:a16="http://schemas.microsoft.com/office/drawing/2014/main" id="{AEBBE398-C737-4798-92D3-68B6928A9B6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30208" y="6379390"/>
              <a:ext cx="127608" cy="97107"/>
            </a:xfrm>
            <a:custGeom>
              <a:avLst/>
              <a:gdLst>
                <a:gd name="T0" fmla="*/ 21 w 39"/>
                <a:gd name="T1" fmla="*/ 0 h 32"/>
                <a:gd name="T2" fmla="*/ 13 w 39"/>
                <a:gd name="T3" fmla="*/ 20 h 32"/>
                <a:gd name="T4" fmla="*/ 21 w 39"/>
                <a:gd name="T5" fmla="*/ 0 h 32"/>
              </a:gdLst>
              <a:ahLst/>
              <a:cxnLst>
                <a:cxn ang="0">
                  <a:pos x="T0" y="T1"/>
                </a:cxn>
                <a:cxn ang="0">
                  <a:pos x="T2" y="T3"/>
                </a:cxn>
                <a:cxn ang="0">
                  <a:pos x="T4" y="T5"/>
                </a:cxn>
              </a:cxnLst>
              <a:rect l="0" t="0" r="r" b="b"/>
              <a:pathLst>
                <a:path w="39" h="32">
                  <a:moveTo>
                    <a:pt x="21" y="0"/>
                  </a:moveTo>
                  <a:cubicBezTo>
                    <a:pt x="39" y="2"/>
                    <a:pt x="32" y="32"/>
                    <a:pt x="13" y="20"/>
                  </a:cubicBezTo>
                  <a:cubicBezTo>
                    <a:pt x="3" y="23"/>
                    <a:pt x="0" y="1"/>
                    <a:pt x="2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1" name="Freeform 87">
              <a:extLst>
                <a:ext uri="{FF2B5EF4-FFF2-40B4-BE49-F238E27FC236}">
                  <a16:creationId xmlns:a16="http://schemas.microsoft.com/office/drawing/2014/main" id="{F3116C15-246C-412A-B5A8-DC7E056EC88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54699" y="6633625"/>
              <a:ext cx="134697" cy="90579"/>
            </a:xfrm>
            <a:custGeom>
              <a:avLst/>
              <a:gdLst>
                <a:gd name="T0" fmla="*/ 27 w 41"/>
                <a:gd name="T1" fmla="*/ 0 h 30"/>
                <a:gd name="T2" fmla="*/ 41 w 41"/>
                <a:gd name="T3" fmla="*/ 19 h 30"/>
                <a:gd name="T4" fmla="*/ 27 w 41"/>
                <a:gd name="T5" fmla="*/ 0 h 30"/>
              </a:gdLst>
              <a:ahLst/>
              <a:cxnLst>
                <a:cxn ang="0">
                  <a:pos x="T0" y="T1"/>
                </a:cxn>
                <a:cxn ang="0">
                  <a:pos x="T2" y="T3"/>
                </a:cxn>
                <a:cxn ang="0">
                  <a:pos x="T4" y="T5"/>
                </a:cxn>
              </a:cxnLst>
              <a:rect l="0" t="0" r="r" b="b"/>
              <a:pathLst>
                <a:path w="41" h="30">
                  <a:moveTo>
                    <a:pt x="27" y="0"/>
                  </a:moveTo>
                  <a:cubicBezTo>
                    <a:pt x="35" y="0"/>
                    <a:pt x="40" y="11"/>
                    <a:pt x="41" y="19"/>
                  </a:cubicBezTo>
                  <a:cubicBezTo>
                    <a:pt x="21" y="30"/>
                    <a:pt x="0" y="10"/>
                    <a:pt x="2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88">
              <a:extLst>
                <a:ext uri="{FF2B5EF4-FFF2-40B4-BE49-F238E27FC236}">
                  <a16:creationId xmlns:a16="http://schemas.microsoft.com/office/drawing/2014/main" id="{F9FA8A4C-F799-47E7-85C8-4DA109A003A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8248" y="5648840"/>
              <a:ext cx="6204" cy="6527"/>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cubicBezTo>
                    <a:pt x="1" y="0"/>
                    <a:pt x="1" y="1"/>
                    <a:pt x="2" y="2"/>
                  </a:cubicBezTo>
                  <a:cubicBezTo>
                    <a:pt x="1" y="2"/>
                    <a:pt x="0" y="1"/>
                    <a:pt x="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67" name="TextBox 66">
            <a:extLst>
              <a:ext uri="{FF2B5EF4-FFF2-40B4-BE49-F238E27FC236}">
                <a16:creationId xmlns:a16="http://schemas.microsoft.com/office/drawing/2014/main" id="{4C982980-B9B3-46A7-A927-124917DEA719}"/>
              </a:ext>
            </a:extLst>
          </p:cNvPr>
          <p:cNvSpPr txBox="1"/>
          <p:nvPr/>
        </p:nvSpPr>
        <p:spPr>
          <a:xfrm>
            <a:off x="6600386" y="6510151"/>
            <a:ext cx="3106911" cy="276999"/>
          </a:xfrm>
          <a:prstGeom prst="rect">
            <a:avLst/>
          </a:prstGeom>
          <a:noFill/>
        </p:spPr>
        <p:txBody>
          <a:bodyPr wrap="square" rtlCol="0">
            <a:spAutoFit/>
          </a:bodyPr>
          <a:lstStyle/>
          <a:p>
            <a:r>
              <a:rPr lang="en-GB" sz="1200" i="1" dirty="0"/>
              <a:t>British Museum No. 1969,0701.3.</a:t>
            </a:r>
          </a:p>
        </p:txBody>
      </p:sp>
    </p:spTree>
    <p:extLst>
      <p:ext uri="{BB962C8B-B14F-4D97-AF65-F5344CB8AC3E}">
        <p14:creationId xmlns:p14="http://schemas.microsoft.com/office/powerpoint/2010/main" val="20630684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11AC88F6-55CB-496B-8AD8-9ABD2E6E3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969239DF-EAA4-47C3-B4E3-79C6BCB24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93" y="5267"/>
            <a:ext cx="6635041" cy="6847466"/>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EC49047-1D27-46BD-80AA-114E2BAAC3D6}"/>
              </a:ext>
            </a:extLst>
          </p:cNvPr>
          <p:cNvSpPr>
            <a:spLocks noGrp="1"/>
          </p:cNvSpPr>
          <p:nvPr>
            <p:ph type="title"/>
          </p:nvPr>
        </p:nvSpPr>
        <p:spPr>
          <a:xfrm>
            <a:off x="803932" y="571500"/>
            <a:ext cx="5110909" cy="1691969"/>
          </a:xfrm>
        </p:spPr>
        <p:txBody>
          <a:bodyPr>
            <a:normAutofit/>
          </a:bodyPr>
          <a:lstStyle/>
          <a:p>
            <a:r>
              <a:rPr lang="en-GB" dirty="0">
                <a:latin typeface="Calibri" panose="020F0502020204030204" pitchFamily="34" charset="0"/>
                <a:cs typeface="Calibri" panose="020F0502020204030204" pitchFamily="34" charset="0"/>
              </a:rPr>
              <a:t>Votive plaque</a:t>
            </a:r>
          </a:p>
        </p:txBody>
      </p:sp>
      <p:sp>
        <p:nvSpPr>
          <p:cNvPr id="4" name="Content Placeholder 3">
            <a:extLst>
              <a:ext uri="{FF2B5EF4-FFF2-40B4-BE49-F238E27FC236}">
                <a16:creationId xmlns:a16="http://schemas.microsoft.com/office/drawing/2014/main" id="{E1D53E23-757A-41FC-916A-B55C4F3AE569}"/>
              </a:ext>
            </a:extLst>
          </p:cNvPr>
          <p:cNvSpPr>
            <a:spLocks noGrp="1"/>
          </p:cNvSpPr>
          <p:nvPr>
            <p:ph idx="1"/>
          </p:nvPr>
        </p:nvSpPr>
        <p:spPr>
          <a:xfrm>
            <a:off x="1058748" y="2565527"/>
            <a:ext cx="4539129" cy="3699747"/>
          </a:xfrm>
        </p:spPr>
        <p:txBody>
          <a:bodyPr>
            <a:normAutofit/>
          </a:bodyPr>
          <a:lstStyle/>
          <a:p>
            <a:pPr>
              <a:lnSpc>
                <a:spcPct val="100000"/>
              </a:lnSpc>
            </a:pPr>
            <a:r>
              <a:rPr lang="en-GB" dirty="0"/>
              <a:t>Silver plaque – part of the Ashwell Hoard, discovered in 2002 in </a:t>
            </a:r>
            <a:r>
              <a:rPr lang="en-GB" dirty="0" err="1"/>
              <a:t>Herfordshire</a:t>
            </a:r>
            <a:r>
              <a:rPr lang="en-GB" dirty="0"/>
              <a:t>.</a:t>
            </a:r>
          </a:p>
          <a:p>
            <a:pPr>
              <a:lnSpc>
                <a:spcPct val="100000"/>
              </a:lnSpc>
            </a:pPr>
            <a:r>
              <a:rPr lang="en-GB" dirty="0"/>
              <a:t>Hoard consisted of 20 gold and silver votive plaques, jewellery, a statuette and base.</a:t>
            </a:r>
          </a:p>
          <a:p>
            <a:pPr>
              <a:lnSpc>
                <a:spcPct val="100000"/>
              </a:lnSpc>
            </a:pPr>
            <a:r>
              <a:rPr lang="en-GB" dirty="0"/>
              <a:t>Image shows Minerva.</a:t>
            </a:r>
          </a:p>
          <a:p>
            <a:pPr>
              <a:lnSpc>
                <a:spcPct val="100000"/>
              </a:lnSpc>
            </a:pPr>
            <a:r>
              <a:rPr lang="en-GB" dirty="0"/>
              <a:t>Dedicated to the goddess </a:t>
            </a:r>
            <a:r>
              <a:rPr lang="en-GB" dirty="0" err="1"/>
              <a:t>Senuna</a:t>
            </a:r>
            <a:r>
              <a:rPr lang="en-GB" dirty="0"/>
              <a:t> by </a:t>
            </a:r>
            <a:r>
              <a:rPr lang="en-GB" dirty="0" err="1"/>
              <a:t>Lucilia</a:t>
            </a:r>
            <a:r>
              <a:rPr lang="en-GB" dirty="0"/>
              <a:t> </a:t>
            </a:r>
            <a:r>
              <a:rPr lang="en-GB" dirty="0" err="1"/>
              <a:t>Sena</a:t>
            </a:r>
            <a:r>
              <a:rPr lang="en-GB" dirty="0"/>
              <a:t>.</a:t>
            </a:r>
          </a:p>
        </p:txBody>
      </p:sp>
      <p:grpSp>
        <p:nvGrpSpPr>
          <p:cNvPr id="75" name="Group 74">
            <a:extLst>
              <a:ext uri="{FF2B5EF4-FFF2-40B4-BE49-F238E27FC236}">
                <a16:creationId xmlns:a16="http://schemas.microsoft.com/office/drawing/2014/main" id="{3389B237-4CAB-4403-A95C-C04D71F4B42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45458" y="-31769"/>
            <a:ext cx="510538" cy="6804779"/>
            <a:chOff x="11445458" y="-31769"/>
            <a:chExt cx="510538" cy="6804779"/>
          </a:xfrm>
        </p:grpSpPr>
        <p:sp>
          <p:nvSpPr>
            <p:cNvPr id="76" name="Freeform 8">
              <a:extLst>
                <a:ext uri="{FF2B5EF4-FFF2-40B4-BE49-F238E27FC236}">
                  <a16:creationId xmlns:a16="http://schemas.microsoft.com/office/drawing/2014/main" id="{57652216-AF47-4D6B-A81B-2DC28B62559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7521" y="6663369"/>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43">
              <a:extLst>
                <a:ext uri="{FF2B5EF4-FFF2-40B4-BE49-F238E27FC236}">
                  <a16:creationId xmlns:a16="http://schemas.microsoft.com/office/drawing/2014/main" id="{0E53B701-E5D9-4269-97AD-69F3087D288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8634" y="742112"/>
              <a:ext cx="143559" cy="75075"/>
            </a:xfrm>
            <a:custGeom>
              <a:avLst/>
              <a:gdLst>
                <a:gd name="T0" fmla="*/ 28 w 44"/>
                <a:gd name="T1" fmla="*/ 0 h 25"/>
                <a:gd name="T2" fmla="*/ 25 w 44"/>
                <a:gd name="T3" fmla="*/ 25 h 25"/>
                <a:gd name="T4" fmla="*/ 28 w 44"/>
                <a:gd name="T5" fmla="*/ 0 h 25"/>
              </a:gdLst>
              <a:ahLst/>
              <a:cxnLst>
                <a:cxn ang="0">
                  <a:pos x="T0" y="T1"/>
                </a:cxn>
                <a:cxn ang="0">
                  <a:pos x="T2" y="T3"/>
                </a:cxn>
                <a:cxn ang="0">
                  <a:pos x="T4" y="T5"/>
                </a:cxn>
              </a:cxnLst>
              <a:rect l="0" t="0" r="r" b="b"/>
              <a:pathLst>
                <a:path w="44" h="25">
                  <a:moveTo>
                    <a:pt x="28" y="0"/>
                  </a:moveTo>
                  <a:cubicBezTo>
                    <a:pt x="44" y="2"/>
                    <a:pt x="38" y="22"/>
                    <a:pt x="25" y="25"/>
                  </a:cubicBezTo>
                  <a:cubicBezTo>
                    <a:pt x="0" y="25"/>
                    <a:pt x="9" y="5"/>
                    <a:pt x="2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51">
              <a:extLst>
                <a:ext uri="{FF2B5EF4-FFF2-40B4-BE49-F238E27FC236}">
                  <a16:creationId xmlns:a16="http://schemas.microsoft.com/office/drawing/2014/main" id="{53F3EB0D-ADA8-4F65-9811-0A990FE6BE1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06592" y="959823"/>
              <a:ext cx="115202" cy="90579"/>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53">
              <a:extLst>
                <a:ext uri="{FF2B5EF4-FFF2-40B4-BE49-F238E27FC236}">
                  <a16:creationId xmlns:a16="http://schemas.microsoft.com/office/drawing/2014/main" id="{7FC10137-17E1-4C6D-B7A2-CD86B7C148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94678" y="1198596"/>
              <a:ext cx="127608" cy="79154"/>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4">
              <a:extLst>
                <a:ext uri="{FF2B5EF4-FFF2-40B4-BE49-F238E27FC236}">
                  <a16:creationId xmlns:a16="http://schemas.microsoft.com/office/drawing/2014/main" id="{983715DD-6794-4B57-8585-E0EFF671E7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8560" y="447364"/>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5">
              <a:extLst>
                <a:ext uri="{FF2B5EF4-FFF2-40B4-BE49-F238E27FC236}">
                  <a16:creationId xmlns:a16="http://schemas.microsoft.com/office/drawing/2014/main" id="{6B8B9805-E14F-4943-B15E-48460BFD607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94538" y="1408197"/>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6">
              <a:extLst>
                <a:ext uri="{FF2B5EF4-FFF2-40B4-BE49-F238E27FC236}">
                  <a16:creationId xmlns:a16="http://schemas.microsoft.com/office/drawing/2014/main" id="{112C42C6-34DE-404D-B18A-8E94E76A3C4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94234" y="2238233"/>
              <a:ext cx="128495" cy="72626"/>
            </a:xfrm>
            <a:custGeom>
              <a:avLst/>
              <a:gdLst>
                <a:gd name="T0" fmla="*/ 21 w 39"/>
                <a:gd name="T1" fmla="*/ 0 h 24"/>
                <a:gd name="T2" fmla="*/ 22 w 39"/>
                <a:gd name="T3" fmla="*/ 24 h 24"/>
                <a:gd name="T4" fmla="*/ 21 w 39"/>
                <a:gd name="T5" fmla="*/ 0 h 24"/>
              </a:gdLst>
              <a:ahLst/>
              <a:cxnLst>
                <a:cxn ang="0">
                  <a:pos x="T0" y="T1"/>
                </a:cxn>
                <a:cxn ang="0">
                  <a:pos x="T2" y="T3"/>
                </a:cxn>
                <a:cxn ang="0">
                  <a:pos x="T4" y="T5"/>
                </a:cxn>
              </a:cxnLst>
              <a:rect l="0" t="0" r="r" b="b"/>
              <a:pathLst>
                <a:path w="39" h="24">
                  <a:moveTo>
                    <a:pt x="21" y="0"/>
                  </a:moveTo>
                  <a:cubicBezTo>
                    <a:pt x="37" y="0"/>
                    <a:pt x="39" y="23"/>
                    <a:pt x="22" y="24"/>
                  </a:cubicBezTo>
                  <a:cubicBezTo>
                    <a:pt x="7" y="22"/>
                    <a:pt x="0" y="5"/>
                    <a:pt x="2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7">
              <a:extLst>
                <a:ext uri="{FF2B5EF4-FFF2-40B4-BE49-F238E27FC236}">
                  <a16:creationId xmlns:a16="http://schemas.microsoft.com/office/drawing/2014/main" id="{105114E3-B528-44FB-AD64-31F7940A69E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80687" y="1617942"/>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59">
              <a:extLst>
                <a:ext uri="{FF2B5EF4-FFF2-40B4-BE49-F238E27FC236}">
                  <a16:creationId xmlns:a16="http://schemas.microsoft.com/office/drawing/2014/main" id="{66162961-2E66-4F1D-AD08-A09C28C5E0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0137" y="200295"/>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60">
              <a:extLst>
                <a:ext uri="{FF2B5EF4-FFF2-40B4-BE49-F238E27FC236}">
                  <a16:creationId xmlns:a16="http://schemas.microsoft.com/office/drawing/2014/main" id="{7DF10D80-7F03-41B7-BF83-7086CFB7054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5368" y="1847736"/>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61">
              <a:extLst>
                <a:ext uri="{FF2B5EF4-FFF2-40B4-BE49-F238E27FC236}">
                  <a16:creationId xmlns:a16="http://schemas.microsoft.com/office/drawing/2014/main" id="{60E5BEF8-88A7-4088-8382-FC596B16B94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34067" y="-12868"/>
              <a:ext cx="137356" cy="99554"/>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5"/>
                    <a:pt x="16" y="0"/>
                    <a:pt x="25"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78">
              <a:extLst>
                <a:ext uri="{FF2B5EF4-FFF2-40B4-BE49-F238E27FC236}">
                  <a16:creationId xmlns:a16="http://schemas.microsoft.com/office/drawing/2014/main" id="{4850C240-229E-44CC-9B0C-7C70B85241E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40903" y="665835"/>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79">
              <a:extLst>
                <a:ext uri="{FF2B5EF4-FFF2-40B4-BE49-F238E27FC236}">
                  <a16:creationId xmlns:a16="http://schemas.microsoft.com/office/drawing/2014/main" id="{0C20C1F3-97C9-485A-BBF1-F712C6FDD9E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53275" y="896880"/>
              <a:ext cx="124063" cy="69362"/>
            </a:xfrm>
            <a:custGeom>
              <a:avLst/>
              <a:gdLst>
                <a:gd name="T0" fmla="*/ 20 w 38"/>
                <a:gd name="T1" fmla="*/ 0 h 23"/>
                <a:gd name="T2" fmla="*/ 20 w 38"/>
                <a:gd name="T3" fmla="*/ 22 h 23"/>
                <a:gd name="T4" fmla="*/ 20 w 38"/>
                <a:gd name="T5" fmla="*/ 0 h 23"/>
              </a:gdLst>
              <a:ahLst/>
              <a:cxnLst>
                <a:cxn ang="0">
                  <a:pos x="T0" y="T1"/>
                </a:cxn>
                <a:cxn ang="0">
                  <a:pos x="T2" y="T3"/>
                </a:cxn>
                <a:cxn ang="0">
                  <a:pos x="T4" y="T5"/>
                </a:cxn>
              </a:cxnLst>
              <a:rect l="0" t="0" r="r" b="b"/>
              <a:pathLst>
                <a:path w="38" h="23">
                  <a:moveTo>
                    <a:pt x="20" y="0"/>
                  </a:moveTo>
                  <a:cubicBezTo>
                    <a:pt x="37" y="3"/>
                    <a:pt x="38" y="23"/>
                    <a:pt x="20" y="22"/>
                  </a:cubicBezTo>
                  <a:cubicBezTo>
                    <a:pt x="8" y="18"/>
                    <a:pt x="0" y="5"/>
                    <a:pt x="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80">
              <a:extLst>
                <a:ext uri="{FF2B5EF4-FFF2-40B4-BE49-F238E27FC236}">
                  <a16:creationId xmlns:a16="http://schemas.microsoft.com/office/drawing/2014/main" id="{5FB7F486-D669-4315-848B-079715C0A63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47934" y="1134675"/>
              <a:ext cx="124951" cy="66098"/>
            </a:xfrm>
            <a:custGeom>
              <a:avLst/>
              <a:gdLst>
                <a:gd name="T0" fmla="*/ 21 w 38"/>
                <a:gd name="T1" fmla="*/ 0 h 22"/>
                <a:gd name="T2" fmla="*/ 21 w 38"/>
                <a:gd name="T3" fmla="*/ 22 h 22"/>
                <a:gd name="T4" fmla="*/ 21 w 38"/>
                <a:gd name="T5" fmla="*/ 0 h 22"/>
              </a:gdLst>
              <a:ahLst/>
              <a:cxnLst>
                <a:cxn ang="0">
                  <a:pos x="T0" y="T1"/>
                </a:cxn>
                <a:cxn ang="0">
                  <a:pos x="T2" y="T3"/>
                </a:cxn>
                <a:cxn ang="0">
                  <a:pos x="T4" y="T5"/>
                </a:cxn>
              </a:cxnLst>
              <a:rect l="0" t="0" r="r" b="b"/>
              <a:pathLst>
                <a:path w="38" h="22">
                  <a:moveTo>
                    <a:pt x="21" y="0"/>
                  </a:moveTo>
                  <a:cubicBezTo>
                    <a:pt x="37" y="2"/>
                    <a:pt x="38" y="20"/>
                    <a:pt x="21" y="22"/>
                  </a:cubicBezTo>
                  <a:cubicBezTo>
                    <a:pt x="9" y="16"/>
                    <a:pt x="0" y="6"/>
                    <a:pt x="2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81">
              <a:extLst>
                <a:ext uri="{FF2B5EF4-FFF2-40B4-BE49-F238E27FC236}">
                  <a16:creationId xmlns:a16="http://schemas.microsoft.com/office/drawing/2014/main" id="{884943FC-F8F5-47A2-8C6C-AD8385B0F31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0984" y="2147729"/>
              <a:ext cx="140901" cy="90579"/>
            </a:xfrm>
            <a:custGeom>
              <a:avLst/>
              <a:gdLst>
                <a:gd name="T0" fmla="*/ 27 w 43"/>
                <a:gd name="T1" fmla="*/ 3 h 30"/>
                <a:gd name="T2" fmla="*/ 40 w 43"/>
                <a:gd name="T3" fmla="*/ 22 h 30"/>
                <a:gd name="T4" fmla="*/ 27 w 43"/>
                <a:gd name="T5" fmla="*/ 3 h 30"/>
              </a:gdLst>
              <a:ahLst/>
              <a:cxnLst>
                <a:cxn ang="0">
                  <a:pos x="T0" y="T1"/>
                </a:cxn>
                <a:cxn ang="0">
                  <a:pos x="T2" y="T3"/>
                </a:cxn>
                <a:cxn ang="0">
                  <a:pos x="T4" y="T5"/>
                </a:cxn>
              </a:cxnLst>
              <a:rect l="0" t="0" r="r" b="b"/>
              <a:pathLst>
                <a:path w="43" h="30">
                  <a:moveTo>
                    <a:pt x="27" y="3"/>
                  </a:moveTo>
                  <a:cubicBezTo>
                    <a:pt x="35" y="0"/>
                    <a:pt x="43" y="16"/>
                    <a:pt x="40" y="22"/>
                  </a:cubicBezTo>
                  <a:cubicBezTo>
                    <a:pt x="21" y="30"/>
                    <a:pt x="0" y="15"/>
                    <a:pt x="2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82">
              <a:extLst>
                <a:ext uri="{FF2B5EF4-FFF2-40B4-BE49-F238E27FC236}">
                  <a16:creationId xmlns:a16="http://schemas.microsoft.com/office/drawing/2014/main" id="{FBD1CFD7-B550-428B-99C5-E70AE1117A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8820" y="1925276"/>
              <a:ext cx="128495" cy="69362"/>
            </a:xfrm>
            <a:custGeom>
              <a:avLst/>
              <a:gdLst>
                <a:gd name="T0" fmla="*/ 16 w 39"/>
                <a:gd name="T1" fmla="*/ 0 h 23"/>
                <a:gd name="T2" fmla="*/ 10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8"/>
                    <a:pt x="31" y="18"/>
                    <a:pt x="10" y="23"/>
                  </a:cubicBezTo>
                  <a:cubicBezTo>
                    <a:pt x="0" y="16"/>
                    <a:pt x="4" y="3"/>
                    <a:pt x="1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83">
              <a:extLst>
                <a:ext uri="{FF2B5EF4-FFF2-40B4-BE49-F238E27FC236}">
                  <a16:creationId xmlns:a16="http://schemas.microsoft.com/office/drawing/2014/main" id="{86464553-DBB1-4FDD-A906-723DE0BFAFB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1377" y="1610488"/>
              <a:ext cx="131153" cy="157493"/>
            </a:xfrm>
            <a:custGeom>
              <a:avLst/>
              <a:gdLst>
                <a:gd name="T0" fmla="*/ 13 w 40"/>
                <a:gd name="T1" fmla="*/ 7 h 52"/>
                <a:gd name="T2" fmla="*/ 0 w 40"/>
                <a:gd name="T3" fmla="*/ 24 h 52"/>
                <a:gd name="T4" fmla="*/ 13 w 40"/>
                <a:gd name="T5" fmla="*/ 7 h 52"/>
              </a:gdLst>
              <a:ahLst/>
              <a:cxnLst>
                <a:cxn ang="0">
                  <a:pos x="T0" y="T1"/>
                </a:cxn>
                <a:cxn ang="0">
                  <a:pos x="T2" y="T3"/>
                </a:cxn>
                <a:cxn ang="0">
                  <a:pos x="T4" y="T5"/>
                </a:cxn>
              </a:cxnLst>
              <a:rect l="0" t="0" r="r" b="b"/>
              <a:pathLst>
                <a:path w="40" h="52">
                  <a:moveTo>
                    <a:pt x="13" y="7"/>
                  </a:moveTo>
                  <a:cubicBezTo>
                    <a:pt x="40" y="12"/>
                    <a:pt x="18" y="52"/>
                    <a:pt x="0" y="24"/>
                  </a:cubicBezTo>
                  <a:cubicBezTo>
                    <a:pt x="2" y="0"/>
                    <a:pt x="6" y="17"/>
                    <a:pt x="13" y="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84">
              <a:extLst>
                <a:ext uri="{FF2B5EF4-FFF2-40B4-BE49-F238E27FC236}">
                  <a16:creationId xmlns:a16="http://schemas.microsoft.com/office/drawing/2014/main" id="{41C1AA59-6A1E-4A61-8483-8056A09E0C6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22393" y="461249"/>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86">
              <a:extLst>
                <a:ext uri="{FF2B5EF4-FFF2-40B4-BE49-F238E27FC236}">
                  <a16:creationId xmlns:a16="http://schemas.microsoft.com/office/drawing/2014/main" id="{851A3E4E-2857-4A69-AEC0-79CF8C413D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6789" y="39307"/>
              <a:ext cx="131153" cy="112612"/>
            </a:xfrm>
            <a:custGeom>
              <a:avLst/>
              <a:gdLst>
                <a:gd name="T0" fmla="*/ 22 w 40"/>
                <a:gd name="T1" fmla="*/ 1 h 37"/>
                <a:gd name="T2" fmla="*/ 15 w 40"/>
                <a:gd name="T3" fmla="*/ 23 h 37"/>
                <a:gd name="T4" fmla="*/ 22 w 40"/>
                <a:gd name="T5" fmla="*/ 1 h 37"/>
              </a:gdLst>
              <a:ahLst/>
              <a:cxnLst>
                <a:cxn ang="0">
                  <a:pos x="T0" y="T1"/>
                </a:cxn>
                <a:cxn ang="0">
                  <a:pos x="T2" y="T3"/>
                </a:cxn>
                <a:cxn ang="0">
                  <a:pos x="T4" y="T5"/>
                </a:cxn>
              </a:cxnLst>
              <a:rect l="0" t="0" r="r" b="b"/>
              <a:pathLst>
                <a:path w="40" h="37">
                  <a:moveTo>
                    <a:pt x="22" y="1"/>
                  </a:moveTo>
                  <a:cubicBezTo>
                    <a:pt x="40" y="3"/>
                    <a:pt x="33" y="37"/>
                    <a:pt x="15" y="23"/>
                  </a:cubicBezTo>
                  <a:cubicBezTo>
                    <a:pt x="0" y="20"/>
                    <a:pt x="7" y="0"/>
                    <a:pt x="22"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89">
              <a:extLst>
                <a:ext uri="{FF2B5EF4-FFF2-40B4-BE49-F238E27FC236}">
                  <a16:creationId xmlns:a16="http://schemas.microsoft.com/office/drawing/2014/main" id="{363F6E9F-7E05-4464-BE66-BB27B4589D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7165" y="1398137"/>
              <a:ext cx="134697" cy="93027"/>
            </a:xfrm>
            <a:custGeom>
              <a:avLst/>
              <a:gdLst>
                <a:gd name="T0" fmla="*/ 23 w 41"/>
                <a:gd name="T1" fmla="*/ 0 h 31"/>
                <a:gd name="T2" fmla="*/ 16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3"/>
                    <a:pt x="41" y="31"/>
                    <a:pt x="16" y="25"/>
                  </a:cubicBezTo>
                  <a:cubicBezTo>
                    <a:pt x="0" y="7"/>
                    <a:pt x="14" y="4"/>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90">
              <a:extLst>
                <a:ext uri="{FF2B5EF4-FFF2-40B4-BE49-F238E27FC236}">
                  <a16:creationId xmlns:a16="http://schemas.microsoft.com/office/drawing/2014/main" id="{CE4367E1-2C4E-4A0B-A9E2-2DC3B3BCDC1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65017" y="2021046"/>
              <a:ext cx="2659" cy="8977"/>
            </a:xfrm>
            <a:custGeom>
              <a:avLst/>
              <a:gdLst>
                <a:gd name="T0" fmla="*/ 0 w 1"/>
                <a:gd name="T1" fmla="*/ 0 h 3"/>
                <a:gd name="T2" fmla="*/ 0 w 1"/>
                <a:gd name="T3" fmla="*/ 2 h 3"/>
                <a:gd name="T4" fmla="*/ 0 w 1"/>
                <a:gd name="T5" fmla="*/ 0 h 3"/>
              </a:gdLst>
              <a:ahLst/>
              <a:cxnLst>
                <a:cxn ang="0">
                  <a:pos x="T0" y="T1"/>
                </a:cxn>
                <a:cxn ang="0">
                  <a:pos x="T2" y="T3"/>
                </a:cxn>
                <a:cxn ang="0">
                  <a:pos x="T4" y="T5"/>
                </a:cxn>
              </a:cxnLst>
              <a:rect l="0" t="0" r="r" b="b"/>
              <a:pathLst>
                <a:path w="1" h="3">
                  <a:moveTo>
                    <a:pt x="0" y="0"/>
                  </a:moveTo>
                  <a:cubicBezTo>
                    <a:pt x="1" y="0"/>
                    <a:pt x="1" y="3"/>
                    <a:pt x="0" y="2"/>
                  </a:cubicBezTo>
                  <a:cubicBezTo>
                    <a:pt x="0" y="1"/>
                    <a:pt x="0" y="1"/>
                    <a:pt x="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105">
              <a:extLst>
                <a:ext uri="{FF2B5EF4-FFF2-40B4-BE49-F238E27FC236}">
                  <a16:creationId xmlns:a16="http://schemas.microsoft.com/office/drawing/2014/main" id="{EE215DA3-ED82-4F29-9835-DD3B5ADD4DC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39032" y="2023516"/>
              <a:ext cx="140901" cy="93027"/>
            </a:xfrm>
            <a:custGeom>
              <a:avLst/>
              <a:gdLst>
                <a:gd name="T0" fmla="*/ 26 w 43"/>
                <a:gd name="T1" fmla="*/ 3 h 31"/>
                <a:gd name="T2" fmla="*/ 39 w 43"/>
                <a:gd name="T3" fmla="*/ 23 h 31"/>
                <a:gd name="T4" fmla="*/ 26 w 43"/>
                <a:gd name="T5" fmla="*/ 3 h 31"/>
              </a:gdLst>
              <a:ahLst/>
              <a:cxnLst>
                <a:cxn ang="0">
                  <a:pos x="T0" y="T1"/>
                </a:cxn>
                <a:cxn ang="0">
                  <a:pos x="T2" y="T3"/>
                </a:cxn>
                <a:cxn ang="0">
                  <a:pos x="T4" y="T5"/>
                </a:cxn>
              </a:cxnLst>
              <a:rect l="0" t="0" r="r" b="b"/>
              <a:pathLst>
                <a:path w="43" h="31">
                  <a:moveTo>
                    <a:pt x="26" y="3"/>
                  </a:moveTo>
                  <a:cubicBezTo>
                    <a:pt x="34" y="0"/>
                    <a:pt x="43" y="17"/>
                    <a:pt x="39" y="23"/>
                  </a:cubicBezTo>
                  <a:cubicBezTo>
                    <a:pt x="20" y="31"/>
                    <a:pt x="0" y="15"/>
                    <a:pt x="26"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106">
              <a:extLst>
                <a:ext uri="{FF2B5EF4-FFF2-40B4-BE49-F238E27FC236}">
                  <a16:creationId xmlns:a16="http://schemas.microsoft.com/office/drawing/2014/main" id="{449C2B94-6D2C-466B-9091-18CA599565C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53729" y="261247"/>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32">
              <a:extLst>
                <a:ext uri="{FF2B5EF4-FFF2-40B4-BE49-F238E27FC236}">
                  <a16:creationId xmlns:a16="http://schemas.microsoft.com/office/drawing/2014/main" id="{9873A13E-F493-4022-9CDB-496767477DE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3710" y="3240972"/>
              <a:ext cx="144445" cy="106083"/>
            </a:xfrm>
            <a:custGeom>
              <a:avLst/>
              <a:gdLst>
                <a:gd name="T0" fmla="*/ 28 w 44"/>
                <a:gd name="T1" fmla="*/ 0 h 35"/>
                <a:gd name="T2" fmla="*/ 42 w 44"/>
                <a:gd name="T3" fmla="*/ 21 h 35"/>
                <a:gd name="T4" fmla="*/ 28 w 44"/>
                <a:gd name="T5" fmla="*/ 0 h 35"/>
              </a:gdLst>
              <a:ahLst/>
              <a:cxnLst>
                <a:cxn ang="0">
                  <a:pos x="T0" y="T1"/>
                </a:cxn>
                <a:cxn ang="0">
                  <a:pos x="T2" y="T3"/>
                </a:cxn>
                <a:cxn ang="0">
                  <a:pos x="T4" y="T5"/>
                </a:cxn>
              </a:cxnLst>
              <a:rect l="0" t="0" r="r" b="b"/>
              <a:pathLst>
                <a:path w="44" h="35">
                  <a:moveTo>
                    <a:pt x="28" y="0"/>
                  </a:moveTo>
                  <a:cubicBezTo>
                    <a:pt x="36" y="1"/>
                    <a:pt x="44" y="12"/>
                    <a:pt x="42" y="21"/>
                  </a:cubicBezTo>
                  <a:cubicBezTo>
                    <a:pt x="23" y="35"/>
                    <a:pt x="0" y="7"/>
                    <a:pt x="2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33">
              <a:extLst>
                <a:ext uri="{FF2B5EF4-FFF2-40B4-BE49-F238E27FC236}">
                  <a16:creationId xmlns:a16="http://schemas.microsoft.com/office/drawing/2014/main" id="{631ED96D-0634-4E7F-BE08-A8ACAA0A643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73623" y="4332283"/>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3"/>
                    <a:pt x="0" y="9"/>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34">
              <a:extLst>
                <a:ext uri="{FF2B5EF4-FFF2-40B4-BE49-F238E27FC236}">
                  <a16:creationId xmlns:a16="http://schemas.microsoft.com/office/drawing/2014/main" id="{D43F1416-268F-487F-ABB4-1C62E6C68B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77553" y="5329606"/>
              <a:ext cx="134697" cy="84051"/>
            </a:xfrm>
            <a:custGeom>
              <a:avLst/>
              <a:gdLst>
                <a:gd name="T0" fmla="*/ 22 w 41"/>
                <a:gd name="T1" fmla="*/ 0 h 28"/>
                <a:gd name="T2" fmla="*/ 8 w 41"/>
                <a:gd name="T3" fmla="*/ 21 h 28"/>
                <a:gd name="T4" fmla="*/ 22 w 41"/>
                <a:gd name="T5" fmla="*/ 0 h 28"/>
              </a:gdLst>
              <a:ahLst/>
              <a:cxnLst>
                <a:cxn ang="0">
                  <a:pos x="T0" y="T1"/>
                </a:cxn>
                <a:cxn ang="0">
                  <a:pos x="T2" y="T3"/>
                </a:cxn>
                <a:cxn ang="0">
                  <a:pos x="T4" y="T5"/>
                </a:cxn>
              </a:cxnLst>
              <a:rect l="0" t="0" r="r" b="b"/>
              <a:pathLst>
                <a:path w="41" h="28">
                  <a:moveTo>
                    <a:pt x="22" y="0"/>
                  </a:moveTo>
                  <a:cubicBezTo>
                    <a:pt x="41" y="13"/>
                    <a:pt x="24" y="28"/>
                    <a:pt x="8" y="21"/>
                  </a:cubicBezTo>
                  <a:cubicBezTo>
                    <a:pt x="0" y="8"/>
                    <a:pt x="8" y="0"/>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35">
              <a:extLst>
                <a:ext uri="{FF2B5EF4-FFF2-40B4-BE49-F238E27FC236}">
                  <a16:creationId xmlns:a16="http://schemas.microsoft.com/office/drawing/2014/main" id="{E5E99890-1E26-4DDC-8F50-128C4875BAA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73205" y="4540510"/>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36">
              <a:extLst>
                <a:ext uri="{FF2B5EF4-FFF2-40B4-BE49-F238E27FC236}">
                  <a16:creationId xmlns:a16="http://schemas.microsoft.com/office/drawing/2014/main" id="{21D3B3BA-A1D7-450E-B002-44DFDC68F95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5342" y="5991495"/>
              <a:ext cx="144445" cy="102819"/>
            </a:xfrm>
            <a:custGeom>
              <a:avLst/>
              <a:gdLst>
                <a:gd name="T0" fmla="*/ 31 w 44"/>
                <a:gd name="T1" fmla="*/ 1 h 34"/>
                <a:gd name="T2" fmla="*/ 25 w 44"/>
                <a:gd name="T3" fmla="*/ 22 h 34"/>
                <a:gd name="T4" fmla="*/ 31 w 44"/>
                <a:gd name="T5" fmla="*/ 1 h 34"/>
              </a:gdLst>
              <a:ahLst/>
              <a:cxnLst>
                <a:cxn ang="0">
                  <a:pos x="T0" y="T1"/>
                </a:cxn>
                <a:cxn ang="0">
                  <a:pos x="T2" y="T3"/>
                </a:cxn>
                <a:cxn ang="0">
                  <a:pos x="T4" y="T5"/>
                </a:cxn>
              </a:cxnLst>
              <a:rect l="0" t="0" r="r" b="b"/>
              <a:pathLst>
                <a:path w="44" h="34">
                  <a:moveTo>
                    <a:pt x="31" y="1"/>
                  </a:moveTo>
                  <a:cubicBezTo>
                    <a:pt x="44" y="3"/>
                    <a:pt x="38" y="34"/>
                    <a:pt x="25" y="22"/>
                  </a:cubicBezTo>
                  <a:cubicBezTo>
                    <a:pt x="0" y="28"/>
                    <a:pt x="14" y="0"/>
                    <a:pt x="3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37">
              <a:extLst>
                <a:ext uri="{FF2B5EF4-FFF2-40B4-BE49-F238E27FC236}">
                  <a16:creationId xmlns:a16="http://schemas.microsoft.com/office/drawing/2014/main" id="{666093C3-5DCC-4A45-897C-F2C5CA94ACB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7108" y="3005032"/>
              <a:ext cx="115202" cy="121588"/>
            </a:xfrm>
            <a:custGeom>
              <a:avLst/>
              <a:gdLst>
                <a:gd name="T0" fmla="*/ 16 w 35"/>
                <a:gd name="T1" fmla="*/ 4 h 40"/>
                <a:gd name="T2" fmla="*/ 33 w 35"/>
                <a:gd name="T3" fmla="*/ 15 h 40"/>
                <a:gd name="T4" fmla="*/ 16 w 35"/>
                <a:gd name="T5" fmla="*/ 4 h 40"/>
              </a:gdLst>
              <a:ahLst/>
              <a:cxnLst>
                <a:cxn ang="0">
                  <a:pos x="T0" y="T1"/>
                </a:cxn>
                <a:cxn ang="0">
                  <a:pos x="T2" y="T3"/>
                </a:cxn>
                <a:cxn ang="0">
                  <a:pos x="T4" y="T5"/>
                </a:cxn>
              </a:cxnLst>
              <a:rect l="0" t="0" r="r" b="b"/>
              <a:pathLst>
                <a:path w="35" h="40">
                  <a:moveTo>
                    <a:pt x="16" y="4"/>
                  </a:moveTo>
                  <a:cubicBezTo>
                    <a:pt x="35" y="4"/>
                    <a:pt x="32" y="0"/>
                    <a:pt x="33" y="15"/>
                  </a:cubicBezTo>
                  <a:cubicBezTo>
                    <a:pt x="34" y="40"/>
                    <a:pt x="0" y="22"/>
                    <a:pt x="16" y="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38">
              <a:extLst>
                <a:ext uri="{FF2B5EF4-FFF2-40B4-BE49-F238E27FC236}">
                  <a16:creationId xmlns:a16="http://schemas.microsoft.com/office/drawing/2014/main" id="{E5879CC9-6134-4E28-8170-9DD4240CC5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4777" y="4845128"/>
              <a:ext cx="127608" cy="69362"/>
            </a:xfrm>
            <a:custGeom>
              <a:avLst/>
              <a:gdLst>
                <a:gd name="T0" fmla="*/ 26 w 39"/>
                <a:gd name="T1" fmla="*/ 0 h 23"/>
                <a:gd name="T2" fmla="*/ 26 w 39"/>
                <a:gd name="T3" fmla="*/ 23 h 23"/>
                <a:gd name="T4" fmla="*/ 26 w 39"/>
                <a:gd name="T5" fmla="*/ 0 h 23"/>
              </a:gdLst>
              <a:ahLst/>
              <a:cxnLst>
                <a:cxn ang="0">
                  <a:pos x="T0" y="T1"/>
                </a:cxn>
                <a:cxn ang="0">
                  <a:pos x="T2" y="T3"/>
                </a:cxn>
                <a:cxn ang="0">
                  <a:pos x="T4" y="T5"/>
                </a:cxn>
              </a:cxnLst>
              <a:rect l="0" t="0" r="r" b="b"/>
              <a:pathLst>
                <a:path w="39" h="23">
                  <a:moveTo>
                    <a:pt x="26" y="0"/>
                  </a:moveTo>
                  <a:cubicBezTo>
                    <a:pt x="39" y="1"/>
                    <a:pt x="38" y="21"/>
                    <a:pt x="26" y="23"/>
                  </a:cubicBezTo>
                  <a:cubicBezTo>
                    <a:pt x="0" y="23"/>
                    <a:pt x="5" y="2"/>
                    <a:pt x="2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39">
              <a:extLst>
                <a:ext uri="{FF2B5EF4-FFF2-40B4-BE49-F238E27FC236}">
                  <a16:creationId xmlns:a16="http://schemas.microsoft.com/office/drawing/2014/main" id="{52B9234F-7351-4670-9340-3ABC48A30B8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6885" y="5086249"/>
              <a:ext cx="131153" cy="81603"/>
            </a:xfrm>
            <a:custGeom>
              <a:avLst/>
              <a:gdLst>
                <a:gd name="T0" fmla="*/ 25 w 40"/>
                <a:gd name="T1" fmla="*/ 0 h 27"/>
                <a:gd name="T2" fmla="*/ 38 w 40"/>
                <a:gd name="T3" fmla="*/ 20 h 27"/>
                <a:gd name="T4" fmla="*/ 25 w 40"/>
                <a:gd name="T5" fmla="*/ 0 h 27"/>
              </a:gdLst>
              <a:ahLst/>
              <a:cxnLst>
                <a:cxn ang="0">
                  <a:pos x="T0" y="T1"/>
                </a:cxn>
                <a:cxn ang="0">
                  <a:pos x="T2" y="T3"/>
                </a:cxn>
                <a:cxn ang="0">
                  <a:pos x="T4" y="T5"/>
                </a:cxn>
              </a:cxnLst>
              <a:rect l="0" t="0" r="r" b="b"/>
              <a:pathLst>
                <a:path w="40" h="27">
                  <a:moveTo>
                    <a:pt x="25" y="0"/>
                  </a:moveTo>
                  <a:cubicBezTo>
                    <a:pt x="34" y="0"/>
                    <a:pt x="40" y="11"/>
                    <a:pt x="38" y="20"/>
                  </a:cubicBezTo>
                  <a:cubicBezTo>
                    <a:pt x="17" y="27"/>
                    <a:pt x="0" y="12"/>
                    <a:pt x="25"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40">
              <a:extLst>
                <a:ext uri="{FF2B5EF4-FFF2-40B4-BE49-F238E27FC236}">
                  <a16:creationId xmlns:a16="http://schemas.microsoft.com/office/drawing/2014/main" id="{3F67C8B5-D925-449D-BCA7-75173055140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1849" y="2542950"/>
              <a:ext cx="134697" cy="81603"/>
            </a:xfrm>
            <a:custGeom>
              <a:avLst/>
              <a:gdLst>
                <a:gd name="T0" fmla="*/ 19 w 41"/>
                <a:gd name="T1" fmla="*/ 0 h 27"/>
                <a:gd name="T2" fmla="*/ 7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9"/>
                    <a:pt x="28" y="27"/>
                    <a:pt x="7" y="20"/>
                  </a:cubicBezTo>
                  <a:cubicBezTo>
                    <a:pt x="0" y="8"/>
                    <a:pt x="7" y="1"/>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8" name="Freeform 41">
              <a:extLst>
                <a:ext uri="{FF2B5EF4-FFF2-40B4-BE49-F238E27FC236}">
                  <a16:creationId xmlns:a16="http://schemas.microsoft.com/office/drawing/2014/main" id="{71516E84-743F-4EE4-B466-909E55FCC98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5342" y="6223503"/>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42">
              <a:extLst>
                <a:ext uri="{FF2B5EF4-FFF2-40B4-BE49-F238E27FC236}">
                  <a16:creationId xmlns:a16="http://schemas.microsoft.com/office/drawing/2014/main" id="{285EE84A-B305-47FC-9896-3EAAE94F6D0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33510" y="5541519"/>
              <a:ext cx="144445" cy="97107"/>
            </a:xfrm>
            <a:custGeom>
              <a:avLst/>
              <a:gdLst>
                <a:gd name="T0" fmla="*/ 31 w 44"/>
                <a:gd name="T1" fmla="*/ 1 h 32"/>
                <a:gd name="T2" fmla="*/ 43 w 44"/>
                <a:gd name="T3" fmla="*/ 16 h 32"/>
                <a:gd name="T4" fmla="*/ 31 w 44"/>
                <a:gd name="T5" fmla="*/ 1 h 32"/>
              </a:gdLst>
              <a:ahLst/>
              <a:cxnLst>
                <a:cxn ang="0">
                  <a:pos x="T0" y="T1"/>
                </a:cxn>
                <a:cxn ang="0">
                  <a:pos x="T2" y="T3"/>
                </a:cxn>
                <a:cxn ang="0">
                  <a:pos x="T4" y="T5"/>
                </a:cxn>
              </a:cxnLst>
              <a:rect l="0" t="0" r="r" b="b"/>
              <a:pathLst>
                <a:path w="44" h="32">
                  <a:moveTo>
                    <a:pt x="31" y="1"/>
                  </a:moveTo>
                  <a:cubicBezTo>
                    <a:pt x="40" y="0"/>
                    <a:pt x="44" y="8"/>
                    <a:pt x="43" y="16"/>
                  </a:cubicBezTo>
                  <a:cubicBezTo>
                    <a:pt x="29" y="32"/>
                    <a:pt x="0" y="7"/>
                    <a:pt x="3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44">
              <a:extLst>
                <a:ext uri="{FF2B5EF4-FFF2-40B4-BE49-F238E27FC236}">
                  <a16:creationId xmlns:a16="http://schemas.microsoft.com/office/drawing/2014/main" id="{52175DC6-FE35-414D-B1FC-53870E0F6B9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37300" y="4025647"/>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45">
              <a:extLst>
                <a:ext uri="{FF2B5EF4-FFF2-40B4-BE49-F238E27FC236}">
                  <a16:creationId xmlns:a16="http://schemas.microsoft.com/office/drawing/2014/main" id="{ACD91DA3-CF45-4374-AEDA-5DA2E53EE45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15149" y="5781473"/>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46">
              <a:extLst>
                <a:ext uri="{FF2B5EF4-FFF2-40B4-BE49-F238E27FC236}">
                  <a16:creationId xmlns:a16="http://schemas.microsoft.com/office/drawing/2014/main" id="{8AAA7A16-3076-4557-9DC3-297D83248E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4208" y="2775569"/>
              <a:ext cx="121406" cy="81603"/>
            </a:xfrm>
            <a:custGeom>
              <a:avLst/>
              <a:gdLst>
                <a:gd name="T0" fmla="*/ 19 w 37"/>
                <a:gd name="T1" fmla="*/ 1 h 27"/>
                <a:gd name="T2" fmla="*/ 21 w 37"/>
                <a:gd name="T3" fmla="*/ 27 h 27"/>
                <a:gd name="T4" fmla="*/ 19 w 37"/>
                <a:gd name="T5" fmla="*/ 1 h 27"/>
              </a:gdLst>
              <a:ahLst/>
              <a:cxnLst>
                <a:cxn ang="0">
                  <a:pos x="T0" y="T1"/>
                </a:cxn>
                <a:cxn ang="0">
                  <a:pos x="T2" y="T3"/>
                </a:cxn>
                <a:cxn ang="0">
                  <a:pos x="T4" y="T5"/>
                </a:cxn>
              </a:cxnLst>
              <a:rect l="0" t="0" r="r" b="b"/>
              <a:pathLst>
                <a:path w="37" h="27">
                  <a:moveTo>
                    <a:pt x="19" y="1"/>
                  </a:moveTo>
                  <a:cubicBezTo>
                    <a:pt x="31" y="2"/>
                    <a:pt x="37" y="24"/>
                    <a:pt x="21" y="27"/>
                  </a:cubicBezTo>
                  <a:cubicBezTo>
                    <a:pt x="1" y="27"/>
                    <a:pt x="0" y="0"/>
                    <a:pt x="19"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47">
              <a:extLst>
                <a:ext uri="{FF2B5EF4-FFF2-40B4-BE49-F238E27FC236}">
                  <a16:creationId xmlns:a16="http://schemas.microsoft.com/office/drawing/2014/main" id="{62AFF181-4F3A-40CE-BC79-BD8D97E0C2E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22353" y="3794520"/>
              <a:ext cx="147990" cy="78339"/>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10" y="24"/>
                    <a:pt x="0" y="9"/>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48">
              <a:extLst>
                <a:ext uri="{FF2B5EF4-FFF2-40B4-BE49-F238E27FC236}">
                  <a16:creationId xmlns:a16="http://schemas.microsoft.com/office/drawing/2014/main" id="{E9EE8F9C-63EF-41F7-90AC-95F093366F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17610" y="3561050"/>
              <a:ext cx="133812" cy="79154"/>
            </a:xfrm>
            <a:custGeom>
              <a:avLst/>
              <a:gdLst>
                <a:gd name="T0" fmla="*/ 19 w 41"/>
                <a:gd name="T1" fmla="*/ 0 h 26"/>
                <a:gd name="T2" fmla="*/ 7 w 41"/>
                <a:gd name="T3" fmla="*/ 19 h 26"/>
                <a:gd name="T4" fmla="*/ 19 w 41"/>
                <a:gd name="T5" fmla="*/ 0 h 26"/>
              </a:gdLst>
              <a:ahLst/>
              <a:cxnLst>
                <a:cxn ang="0">
                  <a:pos x="T0" y="T1"/>
                </a:cxn>
                <a:cxn ang="0">
                  <a:pos x="T2" y="T3"/>
                </a:cxn>
                <a:cxn ang="0">
                  <a:pos x="T4" y="T5"/>
                </a:cxn>
              </a:cxnLst>
              <a:rect l="0" t="0" r="r" b="b"/>
              <a:pathLst>
                <a:path w="41" h="26">
                  <a:moveTo>
                    <a:pt x="19" y="0"/>
                  </a:moveTo>
                  <a:cubicBezTo>
                    <a:pt x="41" y="9"/>
                    <a:pt x="28" y="26"/>
                    <a:pt x="7" y="19"/>
                  </a:cubicBezTo>
                  <a:cubicBezTo>
                    <a:pt x="0" y="8"/>
                    <a:pt x="7" y="1"/>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5" name="Freeform 62">
              <a:extLst>
                <a:ext uri="{FF2B5EF4-FFF2-40B4-BE49-F238E27FC236}">
                  <a16:creationId xmlns:a16="http://schemas.microsoft.com/office/drawing/2014/main" id="{F99D5EE6-2CC4-4A54-9A07-4734713E7AB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08042" y="2895364"/>
              <a:ext cx="150648"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4"/>
                    <a:pt x="0" y="9"/>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Freeform 63">
              <a:extLst>
                <a:ext uri="{FF2B5EF4-FFF2-40B4-BE49-F238E27FC236}">
                  <a16:creationId xmlns:a16="http://schemas.microsoft.com/office/drawing/2014/main" id="{DC83D62C-4898-4734-893F-7FE7A2D706D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9400" y="4033977"/>
              <a:ext cx="121406" cy="124036"/>
            </a:xfrm>
            <a:custGeom>
              <a:avLst/>
              <a:gdLst>
                <a:gd name="T0" fmla="*/ 24 w 37"/>
                <a:gd name="T1" fmla="*/ 4 h 41"/>
                <a:gd name="T2" fmla="*/ 29 w 37"/>
                <a:gd name="T3" fmla="*/ 26 h 41"/>
                <a:gd name="T4" fmla="*/ 24 w 37"/>
                <a:gd name="T5" fmla="*/ 4 h 41"/>
              </a:gdLst>
              <a:ahLst/>
              <a:cxnLst>
                <a:cxn ang="0">
                  <a:pos x="T0" y="T1"/>
                </a:cxn>
                <a:cxn ang="0">
                  <a:pos x="T2" y="T3"/>
                </a:cxn>
                <a:cxn ang="0">
                  <a:pos x="T4" y="T5"/>
                </a:cxn>
              </a:cxnLst>
              <a:rect l="0" t="0" r="r" b="b"/>
              <a:pathLst>
                <a:path w="37" h="41">
                  <a:moveTo>
                    <a:pt x="24" y="4"/>
                  </a:moveTo>
                  <a:cubicBezTo>
                    <a:pt x="37" y="1"/>
                    <a:pt x="28" y="18"/>
                    <a:pt x="29" y="26"/>
                  </a:cubicBezTo>
                  <a:cubicBezTo>
                    <a:pt x="8" y="41"/>
                    <a:pt x="0" y="0"/>
                    <a:pt x="24" y="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Freeform 64">
              <a:extLst>
                <a:ext uri="{FF2B5EF4-FFF2-40B4-BE49-F238E27FC236}">
                  <a16:creationId xmlns:a16="http://schemas.microsoft.com/office/drawing/2014/main" id="{EFA4198B-E065-405F-84E4-B0220DCEF9A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7351" y="2627056"/>
              <a:ext cx="137356"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65">
              <a:extLst>
                <a:ext uri="{FF2B5EF4-FFF2-40B4-BE49-F238E27FC236}">
                  <a16:creationId xmlns:a16="http://schemas.microsoft.com/office/drawing/2014/main" id="{F6D1AC12-FB95-4593-BF80-DABEDD4E3E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7982" y="3771071"/>
              <a:ext cx="121406" cy="79154"/>
            </a:xfrm>
            <a:custGeom>
              <a:avLst/>
              <a:gdLst>
                <a:gd name="T0" fmla="*/ 19 w 37"/>
                <a:gd name="T1" fmla="*/ 0 h 26"/>
                <a:gd name="T2" fmla="*/ 22 w 37"/>
                <a:gd name="T3" fmla="*/ 26 h 26"/>
                <a:gd name="T4" fmla="*/ 19 w 37"/>
                <a:gd name="T5" fmla="*/ 0 h 26"/>
              </a:gdLst>
              <a:ahLst/>
              <a:cxnLst>
                <a:cxn ang="0">
                  <a:pos x="T0" y="T1"/>
                </a:cxn>
                <a:cxn ang="0">
                  <a:pos x="T2" y="T3"/>
                </a:cxn>
                <a:cxn ang="0">
                  <a:pos x="T4" y="T5"/>
                </a:cxn>
              </a:cxnLst>
              <a:rect l="0" t="0" r="r" b="b"/>
              <a:pathLst>
                <a:path w="37" h="26">
                  <a:moveTo>
                    <a:pt x="19" y="0"/>
                  </a:moveTo>
                  <a:cubicBezTo>
                    <a:pt x="31" y="1"/>
                    <a:pt x="37" y="23"/>
                    <a:pt x="22" y="26"/>
                  </a:cubicBezTo>
                  <a:cubicBezTo>
                    <a:pt x="2" y="26"/>
                    <a:pt x="0" y="0"/>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66">
              <a:extLst>
                <a:ext uri="{FF2B5EF4-FFF2-40B4-BE49-F238E27FC236}">
                  <a16:creationId xmlns:a16="http://schemas.microsoft.com/office/drawing/2014/main" id="{9F41615F-3978-4890-992E-1D44D0D9145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5764" y="5317507"/>
              <a:ext cx="131153" cy="111796"/>
            </a:xfrm>
            <a:custGeom>
              <a:avLst/>
              <a:gdLst>
                <a:gd name="T0" fmla="*/ 22 w 40"/>
                <a:gd name="T1" fmla="*/ 1 h 37"/>
                <a:gd name="T2" fmla="*/ 40 w 40"/>
                <a:gd name="T3" fmla="*/ 18 h 37"/>
                <a:gd name="T4" fmla="*/ 22 w 40"/>
                <a:gd name="T5" fmla="*/ 1 h 37"/>
              </a:gdLst>
              <a:ahLst/>
              <a:cxnLst>
                <a:cxn ang="0">
                  <a:pos x="T0" y="T1"/>
                </a:cxn>
                <a:cxn ang="0">
                  <a:pos x="T2" y="T3"/>
                </a:cxn>
                <a:cxn ang="0">
                  <a:pos x="T4" y="T5"/>
                </a:cxn>
              </a:cxnLst>
              <a:rect l="0" t="0" r="r" b="b"/>
              <a:pathLst>
                <a:path w="40" h="37">
                  <a:moveTo>
                    <a:pt x="22" y="1"/>
                  </a:moveTo>
                  <a:cubicBezTo>
                    <a:pt x="36" y="0"/>
                    <a:pt x="40" y="8"/>
                    <a:pt x="40" y="18"/>
                  </a:cubicBezTo>
                  <a:cubicBezTo>
                    <a:pt x="27" y="37"/>
                    <a:pt x="0" y="14"/>
                    <a:pt x="22"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67">
              <a:extLst>
                <a:ext uri="{FF2B5EF4-FFF2-40B4-BE49-F238E27FC236}">
                  <a16:creationId xmlns:a16="http://schemas.microsoft.com/office/drawing/2014/main" id="{293C0AD6-F904-4337-8CAB-2FF649834B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55944" y="4533529"/>
              <a:ext cx="157737" cy="118324"/>
            </a:xfrm>
            <a:custGeom>
              <a:avLst/>
              <a:gdLst>
                <a:gd name="T0" fmla="*/ 28 w 48"/>
                <a:gd name="T1" fmla="*/ 1 h 39"/>
                <a:gd name="T2" fmla="*/ 46 w 48"/>
                <a:gd name="T3" fmla="*/ 11 h 39"/>
                <a:gd name="T4" fmla="*/ 28 w 48"/>
                <a:gd name="T5" fmla="*/ 1 h 39"/>
              </a:gdLst>
              <a:ahLst/>
              <a:cxnLst>
                <a:cxn ang="0">
                  <a:pos x="T0" y="T1"/>
                </a:cxn>
                <a:cxn ang="0">
                  <a:pos x="T2" y="T3"/>
                </a:cxn>
                <a:cxn ang="0">
                  <a:pos x="T4" y="T5"/>
                </a:cxn>
              </a:cxnLst>
              <a:rect l="0" t="0" r="r" b="b"/>
              <a:pathLst>
                <a:path w="48" h="39">
                  <a:moveTo>
                    <a:pt x="28" y="1"/>
                  </a:moveTo>
                  <a:cubicBezTo>
                    <a:pt x="39" y="0"/>
                    <a:pt x="43" y="5"/>
                    <a:pt x="46" y="11"/>
                  </a:cubicBezTo>
                  <a:cubicBezTo>
                    <a:pt x="48" y="39"/>
                    <a:pt x="0" y="17"/>
                    <a:pt x="28"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68">
              <a:extLst>
                <a:ext uri="{FF2B5EF4-FFF2-40B4-BE49-F238E27FC236}">
                  <a16:creationId xmlns:a16="http://schemas.microsoft.com/office/drawing/2014/main" id="{E68410D4-6ED4-4651-8543-78B0AB57A2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3332" y="3190789"/>
              <a:ext cx="115202" cy="124036"/>
            </a:xfrm>
            <a:custGeom>
              <a:avLst/>
              <a:gdLst>
                <a:gd name="T0" fmla="*/ 16 w 35"/>
                <a:gd name="T1" fmla="*/ 4 h 41"/>
                <a:gd name="T2" fmla="*/ 33 w 35"/>
                <a:gd name="T3" fmla="*/ 15 h 41"/>
                <a:gd name="T4" fmla="*/ 16 w 35"/>
                <a:gd name="T5" fmla="*/ 4 h 41"/>
              </a:gdLst>
              <a:ahLst/>
              <a:cxnLst>
                <a:cxn ang="0">
                  <a:pos x="T0" y="T1"/>
                </a:cxn>
                <a:cxn ang="0">
                  <a:pos x="T2" y="T3"/>
                </a:cxn>
                <a:cxn ang="0">
                  <a:pos x="T4" y="T5"/>
                </a:cxn>
              </a:cxnLst>
              <a:rect l="0" t="0" r="r" b="b"/>
              <a:pathLst>
                <a:path w="35" h="41">
                  <a:moveTo>
                    <a:pt x="16" y="4"/>
                  </a:moveTo>
                  <a:cubicBezTo>
                    <a:pt x="35" y="5"/>
                    <a:pt x="32" y="0"/>
                    <a:pt x="33" y="15"/>
                  </a:cubicBezTo>
                  <a:cubicBezTo>
                    <a:pt x="34" y="41"/>
                    <a:pt x="0" y="23"/>
                    <a:pt x="16" y="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69">
              <a:extLst>
                <a:ext uri="{FF2B5EF4-FFF2-40B4-BE49-F238E27FC236}">
                  <a16:creationId xmlns:a16="http://schemas.microsoft.com/office/drawing/2014/main" id="{BB356FF6-7153-4AE8-904C-8535363AA8F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62589" y="5599752"/>
              <a:ext cx="144445" cy="111796"/>
            </a:xfrm>
            <a:custGeom>
              <a:avLst/>
              <a:gdLst>
                <a:gd name="T0" fmla="*/ 29 w 44"/>
                <a:gd name="T1" fmla="*/ 0 h 37"/>
                <a:gd name="T2" fmla="*/ 42 w 44"/>
                <a:gd name="T3" fmla="*/ 21 h 37"/>
                <a:gd name="T4" fmla="*/ 29 w 44"/>
                <a:gd name="T5" fmla="*/ 0 h 37"/>
              </a:gdLst>
              <a:ahLst/>
              <a:cxnLst>
                <a:cxn ang="0">
                  <a:pos x="T0" y="T1"/>
                </a:cxn>
                <a:cxn ang="0">
                  <a:pos x="T2" y="T3"/>
                </a:cxn>
                <a:cxn ang="0">
                  <a:pos x="T4" y="T5"/>
                </a:cxn>
              </a:cxnLst>
              <a:rect l="0" t="0" r="r" b="b"/>
              <a:pathLst>
                <a:path w="44" h="37">
                  <a:moveTo>
                    <a:pt x="29" y="0"/>
                  </a:moveTo>
                  <a:cubicBezTo>
                    <a:pt x="36" y="2"/>
                    <a:pt x="44" y="12"/>
                    <a:pt x="42" y="21"/>
                  </a:cubicBezTo>
                  <a:cubicBezTo>
                    <a:pt x="25" y="37"/>
                    <a:pt x="0" y="7"/>
                    <a:pt x="2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70">
              <a:extLst>
                <a:ext uri="{FF2B5EF4-FFF2-40B4-BE49-F238E27FC236}">
                  <a16:creationId xmlns:a16="http://schemas.microsoft.com/office/drawing/2014/main" id="{D9CD9700-C2DA-4CCD-8700-D763281E4CE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26802" y="6191496"/>
              <a:ext cx="131153" cy="75890"/>
            </a:xfrm>
            <a:custGeom>
              <a:avLst/>
              <a:gdLst>
                <a:gd name="T0" fmla="*/ 18 w 40"/>
                <a:gd name="T1" fmla="*/ 0 h 25"/>
                <a:gd name="T2" fmla="*/ 7 w 40"/>
                <a:gd name="T3" fmla="*/ 21 h 25"/>
                <a:gd name="T4" fmla="*/ 18 w 40"/>
                <a:gd name="T5" fmla="*/ 0 h 25"/>
              </a:gdLst>
              <a:ahLst/>
              <a:cxnLst>
                <a:cxn ang="0">
                  <a:pos x="T0" y="T1"/>
                </a:cxn>
                <a:cxn ang="0">
                  <a:pos x="T2" y="T3"/>
                </a:cxn>
                <a:cxn ang="0">
                  <a:pos x="T4" y="T5"/>
                </a:cxn>
              </a:cxnLst>
              <a:rect l="0" t="0" r="r" b="b"/>
              <a:pathLst>
                <a:path w="40" h="25">
                  <a:moveTo>
                    <a:pt x="18" y="0"/>
                  </a:moveTo>
                  <a:cubicBezTo>
                    <a:pt x="40" y="9"/>
                    <a:pt x="26" y="25"/>
                    <a:pt x="7" y="21"/>
                  </a:cubicBezTo>
                  <a:cubicBezTo>
                    <a:pt x="0" y="11"/>
                    <a:pt x="5" y="0"/>
                    <a:pt x="1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4" name="Freeform 71">
              <a:extLst>
                <a:ext uri="{FF2B5EF4-FFF2-40B4-BE49-F238E27FC236}">
                  <a16:creationId xmlns:a16="http://schemas.microsoft.com/office/drawing/2014/main" id="{6CC97770-31D6-46F7-9608-9D96AEF4A15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4132" y="5079102"/>
              <a:ext cx="131153" cy="90579"/>
            </a:xfrm>
            <a:custGeom>
              <a:avLst/>
              <a:gdLst>
                <a:gd name="T0" fmla="*/ 22 w 40"/>
                <a:gd name="T1" fmla="*/ 0 h 30"/>
                <a:gd name="T2" fmla="*/ 16 w 40"/>
                <a:gd name="T3" fmla="*/ 26 h 30"/>
                <a:gd name="T4" fmla="*/ 22 w 40"/>
                <a:gd name="T5" fmla="*/ 0 h 30"/>
              </a:gdLst>
              <a:ahLst/>
              <a:cxnLst>
                <a:cxn ang="0">
                  <a:pos x="T0" y="T1"/>
                </a:cxn>
                <a:cxn ang="0">
                  <a:pos x="T2" y="T3"/>
                </a:cxn>
                <a:cxn ang="0">
                  <a:pos x="T4" y="T5"/>
                </a:cxn>
              </a:cxnLst>
              <a:rect l="0" t="0" r="r" b="b"/>
              <a:pathLst>
                <a:path w="40" h="30">
                  <a:moveTo>
                    <a:pt x="22" y="0"/>
                  </a:moveTo>
                  <a:cubicBezTo>
                    <a:pt x="39" y="3"/>
                    <a:pt x="40" y="30"/>
                    <a:pt x="16" y="26"/>
                  </a:cubicBezTo>
                  <a:cubicBezTo>
                    <a:pt x="0" y="7"/>
                    <a:pt x="14" y="4"/>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5" name="Freeform 72">
              <a:extLst>
                <a:ext uri="{FF2B5EF4-FFF2-40B4-BE49-F238E27FC236}">
                  <a16:creationId xmlns:a16="http://schemas.microsoft.com/office/drawing/2014/main" id="{1F6A0344-12D8-457F-B2C4-BF6ABC3F97C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0869" y="4852243"/>
              <a:ext cx="131153" cy="90579"/>
            </a:xfrm>
            <a:custGeom>
              <a:avLst/>
              <a:gdLst>
                <a:gd name="T0" fmla="*/ 22 w 40"/>
                <a:gd name="T1" fmla="*/ 0 h 30"/>
                <a:gd name="T2" fmla="*/ 17 w 40"/>
                <a:gd name="T3" fmla="*/ 26 h 30"/>
                <a:gd name="T4" fmla="*/ 22 w 40"/>
                <a:gd name="T5" fmla="*/ 0 h 30"/>
              </a:gdLst>
              <a:ahLst/>
              <a:cxnLst>
                <a:cxn ang="0">
                  <a:pos x="T0" y="T1"/>
                </a:cxn>
                <a:cxn ang="0">
                  <a:pos x="T2" y="T3"/>
                </a:cxn>
                <a:cxn ang="0">
                  <a:pos x="T4" y="T5"/>
                </a:cxn>
              </a:cxnLst>
              <a:rect l="0" t="0" r="r" b="b"/>
              <a:pathLst>
                <a:path w="40" h="30">
                  <a:moveTo>
                    <a:pt x="22" y="0"/>
                  </a:moveTo>
                  <a:cubicBezTo>
                    <a:pt x="40" y="1"/>
                    <a:pt x="40" y="30"/>
                    <a:pt x="17" y="26"/>
                  </a:cubicBezTo>
                  <a:cubicBezTo>
                    <a:pt x="0" y="7"/>
                    <a:pt x="15" y="5"/>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6" name="Freeform 73">
              <a:extLst>
                <a:ext uri="{FF2B5EF4-FFF2-40B4-BE49-F238E27FC236}">
                  <a16:creationId xmlns:a16="http://schemas.microsoft.com/office/drawing/2014/main" id="{A659A3FC-205E-41C5-90D8-2909635C664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5742" y="4352608"/>
              <a:ext cx="121406" cy="84051"/>
            </a:xfrm>
            <a:custGeom>
              <a:avLst/>
              <a:gdLst>
                <a:gd name="T0" fmla="*/ 13 w 37"/>
                <a:gd name="T1" fmla="*/ 2 h 28"/>
                <a:gd name="T2" fmla="*/ 29 w 37"/>
                <a:gd name="T3" fmla="*/ 9 h 28"/>
                <a:gd name="T4" fmla="*/ 14 w 37"/>
                <a:gd name="T5" fmla="*/ 28 h 28"/>
                <a:gd name="T6" fmla="*/ 13 w 37"/>
                <a:gd name="T7" fmla="*/ 2 h 28"/>
              </a:gdLst>
              <a:ahLst/>
              <a:cxnLst>
                <a:cxn ang="0">
                  <a:pos x="T0" y="T1"/>
                </a:cxn>
                <a:cxn ang="0">
                  <a:pos x="T2" y="T3"/>
                </a:cxn>
                <a:cxn ang="0">
                  <a:pos x="T4" y="T5"/>
                </a:cxn>
                <a:cxn ang="0">
                  <a:pos x="T6" y="T7"/>
                </a:cxn>
              </a:cxnLst>
              <a:rect l="0" t="0" r="r" b="b"/>
              <a:pathLst>
                <a:path w="37" h="28">
                  <a:moveTo>
                    <a:pt x="13" y="2"/>
                  </a:moveTo>
                  <a:cubicBezTo>
                    <a:pt x="23" y="0"/>
                    <a:pt x="25" y="4"/>
                    <a:pt x="29" y="9"/>
                  </a:cubicBezTo>
                  <a:cubicBezTo>
                    <a:pt x="37" y="19"/>
                    <a:pt x="25" y="25"/>
                    <a:pt x="14" y="28"/>
                  </a:cubicBezTo>
                  <a:cubicBezTo>
                    <a:pt x="4" y="21"/>
                    <a:pt x="0" y="7"/>
                    <a:pt x="13"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7" name="Freeform 74">
              <a:extLst>
                <a:ext uri="{FF2B5EF4-FFF2-40B4-BE49-F238E27FC236}">
                  <a16:creationId xmlns:a16="http://schemas.microsoft.com/office/drawing/2014/main" id="{EF5898F8-F274-4A71-ABC2-9727884523D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43694" y="5932892"/>
              <a:ext cx="137356" cy="120771"/>
            </a:xfrm>
            <a:custGeom>
              <a:avLst/>
              <a:gdLst>
                <a:gd name="T0" fmla="*/ 19 w 42"/>
                <a:gd name="T1" fmla="*/ 0 h 40"/>
                <a:gd name="T2" fmla="*/ 4 w 42"/>
                <a:gd name="T3" fmla="*/ 19 h 40"/>
                <a:gd name="T4" fmla="*/ 19 w 42"/>
                <a:gd name="T5" fmla="*/ 0 h 40"/>
              </a:gdLst>
              <a:ahLst/>
              <a:cxnLst>
                <a:cxn ang="0">
                  <a:pos x="T0" y="T1"/>
                </a:cxn>
                <a:cxn ang="0">
                  <a:pos x="T2" y="T3"/>
                </a:cxn>
                <a:cxn ang="0">
                  <a:pos x="T4" y="T5"/>
                </a:cxn>
              </a:cxnLst>
              <a:rect l="0" t="0" r="r" b="b"/>
              <a:pathLst>
                <a:path w="42" h="40">
                  <a:moveTo>
                    <a:pt x="19" y="0"/>
                  </a:moveTo>
                  <a:cubicBezTo>
                    <a:pt x="42" y="10"/>
                    <a:pt x="20" y="40"/>
                    <a:pt x="4" y="19"/>
                  </a:cubicBezTo>
                  <a:cubicBezTo>
                    <a:pt x="0" y="6"/>
                    <a:pt x="8" y="1"/>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8" name="Freeform 75">
              <a:extLst>
                <a:ext uri="{FF2B5EF4-FFF2-40B4-BE49-F238E27FC236}">
                  <a16:creationId xmlns:a16="http://schemas.microsoft.com/office/drawing/2014/main" id="{A337719B-635F-4455-A8E8-6983D9B3DE8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8703" y="2387288"/>
              <a:ext cx="128495" cy="78339"/>
            </a:xfrm>
            <a:custGeom>
              <a:avLst/>
              <a:gdLst>
                <a:gd name="T0" fmla="*/ 23 w 39"/>
                <a:gd name="T1" fmla="*/ 0 h 26"/>
                <a:gd name="T2" fmla="*/ 19 w 39"/>
                <a:gd name="T3" fmla="*/ 26 h 26"/>
                <a:gd name="T4" fmla="*/ 23 w 39"/>
                <a:gd name="T5" fmla="*/ 0 h 26"/>
              </a:gdLst>
              <a:ahLst/>
              <a:cxnLst>
                <a:cxn ang="0">
                  <a:pos x="T0" y="T1"/>
                </a:cxn>
                <a:cxn ang="0">
                  <a:pos x="T2" y="T3"/>
                </a:cxn>
                <a:cxn ang="0">
                  <a:pos x="T4" y="T5"/>
                </a:cxn>
              </a:cxnLst>
              <a:rect l="0" t="0" r="r" b="b"/>
              <a:pathLst>
                <a:path w="39" h="26">
                  <a:moveTo>
                    <a:pt x="23" y="0"/>
                  </a:moveTo>
                  <a:cubicBezTo>
                    <a:pt x="39" y="3"/>
                    <a:pt x="34" y="25"/>
                    <a:pt x="19" y="26"/>
                  </a:cubicBezTo>
                  <a:cubicBezTo>
                    <a:pt x="0" y="19"/>
                    <a:pt x="7" y="3"/>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77">
              <a:extLst>
                <a:ext uri="{FF2B5EF4-FFF2-40B4-BE49-F238E27FC236}">
                  <a16:creationId xmlns:a16="http://schemas.microsoft.com/office/drawing/2014/main" id="{665D8F7B-6125-4923-82FD-4541506B661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43949" y="3551571"/>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3" y="1"/>
                    <a:pt x="46" y="21"/>
                    <a:pt x="29" y="25"/>
                  </a:cubicBezTo>
                  <a:cubicBezTo>
                    <a:pt x="10" y="23"/>
                    <a:pt x="0" y="9"/>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85">
              <a:extLst>
                <a:ext uri="{FF2B5EF4-FFF2-40B4-BE49-F238E27FC236}">
                  <a16:creationId xmlns:a16="http://schemas.microsoft.com/office/drawing/2014/main" id="{AEBBE398-C737-4798-92D3-68B6928A9B6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30208" y="6379390"/>
              <a:ext cx="127608" cy="97107"/>
            </a:xfrm>
            <a:custGeom>
              <a:avLst/>
              <a:gdLst>
                <a:gd name="T0" fmla="*/ 21 w 39"/>
                <a:gd name="T1" fmla="*/ 0 h 32"/>
                <a:gd name="T2" fmla="*/ 13 w 39"/>
                <a:gd name="T3" fmla="*/ 20 h 32"/>
                <a:gd name="T4" fmla="*/ 21 w 39"/>
                <a:gd name="T5" fmla="*/ 0 h 32"/>
              </a:gdLst>
              <a:ahLst/>
              <a:cxnLst>
                <a:cxn ang="0">
                  <a:pos x="T0" y="T1"/>
                </a:cxn>
                <a:cxn ang="0">
                  <a:pos x="T2" y="T3"/>
                </a:cxn>
                <a:cxn ang="0">
                  <a:pos x="T4" y="T5"/>
                </a:cxn>
              </a:cxnLst>
              <a:rect l="0" t="0" r="r" b="b"/>
              <a:pathLst>
                <a:path w="39" h="32">
                  <a:moveTo>
                    <a:pt x="21" y="0"/>
                  </a:moveTo>
                  <a:cubicBezTo>
                    <a:pt x="39" y="2"/>
                    <a:pt x="32" y="32"/>
                    <a:pt x="13" y="20"/>
                  </a:cubicBezTo>
                  <a:cubicBezTo>
                    <a:pt x="3" y="23"/>
                    <a:pt x="0" y="1"/>
                    <a:pt x="2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1" name="Freeform 87">
              <a:extLst>
                <a:ext uri="{FF2B5EF4-FFF2-40B4-BE49-F238E27FC236}">
                  <a16:creationId xmlns:a16="http://schemas.microsoft.com/office/drawing/2014/main" id="{F3116C15-246C-412A-B5A8-DC7E056EC88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54699" y="6633625"/>
              <a:ext cx="134697" cy="90579"/>
            </a:xfrm>
            <a:custGeom>
              <a:avLst/>
              <a:gdLst>
                <a:gd name="T0" fmla="*/ 27 w 41"/>
                <a:gd name="T1" fmla="*/ 0 h 30"/>
                <a:gd name="T2" fmla="*/ 41 w 41"/>
                <a:gd name="T3" fmla="*/ 19 h 30"/>
                <a:gd name="T4" fmla="*/ 27 w 41"/>
                <a:gd name="T5" fmla="*/ 0 h 30"/>
              </a:gdLst>
              <a:ahLst/>
              <a:cxnLst>
                <a:cxn ang="0">
                  <a:pos x="T0" y="T1"/>
                </a:cxn>
                <a:cxn ang="0">
                  <a:pos x="T2" y="T3"/>
                </a:cxn>
                <a:cxn ang="0">
                  <a:pos x="T4" y="T5"/>
                </a:cxn>
              </a:cxnLst>
              <a:rect l="0" t="0" r="r" b="b"/>
              <a:pathLst>
                <a:path w="41" h="30">
                  <a:moveTo>
                    <a:pt x="27" y="0"/>
                  </a:moveTo>
                  <a:cubicBezTo>
                    <a:pt x="35" y="0"/>
                    <a:pt x="40" y="11"/>
                    <a:pt x="41" y="19"/>
                  </a:cubicBezTo>
                  <a:cubicBezTo>
                    <a:pt x="21" y="30"/>
                    <a:pt x="0" y="10"/>
                    <a:pt x="2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88">
              <a:extLst>
                <a:ext uri="{FF2B5EF4-FFF2-40B4-BE49-F238E27FC236}">
                  <a16:creationId xmlns:a16="http://schemas.microsoft.com/office/drawing/2014/main" id="{F9FA8A4C-F799-47E7-85C8-4DA109A003A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8248" y="5648840"/>
              <a:ext cx="6204" cy="6527"/>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cubicBezTo>
                    <a:pt x="1" y="0"/>
                    <a:pt x="1" y="1"/>
                    <a:pt x="2" y="2"/>
                  </a:cubicBezTo>
                  <a:cubicBezTo>
                    <a:pt x="1" y="2"/>
                    <a:pt x="0" y="1"/>
                    <a:pt x="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pic>
        <p:nvPicPr>
          <p:cNvPr id="3" name="Picture 2">
            <a:extLst>
              <a:ext uri="{FF2B5EF4-FFF2-40B4-BE49-F238E27FC236}">
                <a16:creationId xmlns:a16="http://schemas.microsoft.com/office/drawing/2014/main" id="{35311B0E-0FE1-4416-8A46-98D1F1F67D73}"/>
              </a:ext>
            </a:extLst>
          </p:cNvPr>
          <p:cNvPicPr>
            <a:picLocks noChangeAspect="1"/>
          </p:cNvPicPr>
          <p:nvPr/>
        </p:nvPicPr>
        <p:blipFill rotWithShape="1">
          <a:blip r:embed="rId2"/>
          <a:srcRect t="6817" b="7402"/>
          <a:stretch/>
        </p:blipFill>
        <p:spPr>
          <a:xfrm>
            <a:off x="7219657" y="54967"/>
            <a:ext cx="4516305" cy="6395679"/>
          </a:xfrm>
          <a:prstGeom prst="rect">
            <a:avLst/>
          </a:prstGeom>
        </p:spPr>
      </p:pic>
      <p:sp>
        <p:nvSpPr>
          <p:cNvPr id="133" name="TextBox 132">
            <a:extLst>
              <a:ext uri="{FF2B5EF4-FFF2-40B4-BE49-F238E27FC236}">
                <a16:creationId xmlns:a16="http://schemas.microsoft.com/office/drawing/2014/main" id="{39477107-85E4-424B-B347-576C20C2CC76}"/>
              </a:ext>
            </a:extLst>
          </p:cNvPr>
          <p:cNvSpPr txBox="1"/>
          <p:nvPr/>
        </p:nvSpPr>
        <p:spPr>
          <a:xfrm>
            <a:off x="7303615" y="6312146"/>
            <a:ext cx="3106911" cy="276999"/>
          </a:xfrm>
          <a:prstGeom prst="rect">
            <a:avLst/>
          </a:prstGeom>
          <a:noFill/>
        </p:spPr>
        <p:txBody>
          <a:bodyPr wrap="square" rtlCol="0">
            <a:spAutoFit/>
          </a:bodyPr>
          <a:lstStyle/>
          <a:p>
            <a:r>
              <a:rPr lang="en-GB" sz="1200" i="1" dirty="0"/>
              <a:t>British Museum No. 2003,0901.16.</a:t>
            </a:r>
          </a:p>
        </p:txBody>
      </p:sp>
    </p:spTree>
    <p:extLst>
      <p:ext uri="{BB962C8B-B14F-4D97-AF65-F5344CB8AC3E}">
        <p14:creationId xmlns:p14="http://schemas.microsoft.com/office/powerpoint/2010/main" val="28449299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9" name="Rectangle 198">
            <a:extLst>
              <a:ext uri="{FF2B5EF4-FFF2-40B4-BE49-F238E27FC236}">
                <a16:creationId xmlns:a16="http://schemas.microsoft.com/office/drawing/2014/main" id="{95697D25-3D98-4690-9E3D-C65732E5D8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EC49047-1D27-46BD-80AA-114E2BAAC3D6}"/>
              </a:ext>
            </a:extLst>
          </p:cNvPr>
          <p:cNvSpPr>
            <a:spLocks noGrp="1"/>
          </p:cNvSpPr>
          <p:nvPr>
            <p:ph type="title"/>
          </p:nvPr>
        </p:nvSpPr>
        <p:spPr>
          <a:xfrm>
            <a:off x="1073811" y="635109"/>
            <a:ext cx="10492667" cy="1065321"/>
          </a:xfrm>
        </p:spPr>
        <p:txBody>
          <a:bodyPr>
            <a:normAutofit/>
          </a:bodyPr>
          <a:lstStyle/>
          <a:p>
            <a:r>
              <a:rPr lang="en-GB" dirty="0">
                <a:latin typeface="Calibri" panose="020F0502020204030204" pitchFamily="34" charset="0"/>
                <a:cs typeface="Calibri" panose="020F0502020204030204" pitchFamily="34" charset="0"/>
              </a:rPr>
              <a:t>Votive figurine</a:t>
            </a:r>
          </a:p>
        </p:txBody>
      </p:sp>
      <p:sp>
        <p:nvSpPr>
          <p:cNvPr id="201" name="Rectangle 200">
            <a:extLst>
              <a:ext uri="{FF2B5EF4-FFF2-40B4-BE49-F238E27FC236}">
                <a16:creationId xmlns:a16="http://schemas.microsoft.com/office/drawing/2014/main" id="{401FD7FC-C76E-45D6-95A9-D630E1820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866900"/>
            <a:ext cx="12192000" cy="49911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3">
            <a:extLst>
              <a:ext uri="{FF2B5EF4-FFF2-40B4-BE49-F238E27FC236}">
                <a16:creationId xmlns:a16="http://schemas.microsoft.com/office/drawing/2014/main" id="{E1D53E23-757A-41FC-916A-B55C4F3AE569}"/>
              </a:ext>
            </a:extLst>
          </p:cNvPr>
          <p:cNvSpPr>
            <a:spLocks noGrp="1"/>
          </p:cNvSpPr>
          <p:nvPr>
            <p:ph idx="1"/>
          </p:nvPr>
        </p:nvSpPr>
        <p:spPr>
          <a:xfrm>
            <a:off x="5917376" y="2669334"/>
            <a:ext cx="5722140" cy="3314531"/>
          </a:xfrm>
        </p:spPr>
        <p:txBody>
          <a:bodyPr>
            <a:normAutofit/>
          </a:bodyPr>
          <a:lstStyle/>
          <a:p>
            <a:pPr>
              <a:lnSpc>
                <a:spcPct val="100000"/>
              </a:lnSpc>
            </a:pPr>
            <a:r>
              <a:rPr lang="en-GB" dirty="0"/>
              <a:t>Another votive object from the Ashwell Hoard.</a:t>
            </a:r>
          </a:p>
          <a:p>
            <a:r>
              <a:rPr lang="en-GB" dirty="0"/>
              <a:t>Silver hollow figurine – damaged.</a:t>
            </a:r>
          </a:p>
          <a:p>
            <a:pPr>
              <a:lnSpc>
                <a:spcPct val="100000"/>
              </a:lnSpc>
            </a:pPr>
            <a:r>
              <a:rPr lang="en-GB" dirty="0"/>
              <a:t>Silver base found separately; inscription has dedication by Flavia </a:t>
            </a:r>
            <a:r>
              <a:rPr lang="en-GB" dirty="0" err="1"/>
              <a:t>Cunoris</a:t>
            </a:r>
            <a:r>
              <a:rPr lang="en-GB" dirty="0"/>
              <a:t>.</a:t>
            </a:r>
          </a:p>
          <a:p>
            <a:pPr>
              <a:lnSpc>
                <a:spcPct val="100000"/>
              </a:lnSpc>
            </a:pPr>
            <a:r>
              <a:rPr lang="en-GB" dirty="0"/>
              <a:t>Fulfilment of a vow.</a:t>
            </a:r>
          </a:p>
          <a:p>
            <a:pPr>
              <a:lnSpc>
                <a:spcPct val="100000"/>
              </a:lnSpc>
            </a:pPr>
            <a:endParaRPr lang="en-GB" dirty="0"/>
          </a:p>
        </p:txBody>
      </p:sp>
      <p:grpSp>
        <p:nvGrpSpPr>
          <p:cNvPr id="203" name="Group 202">
            <a:extLst>
              <a:ext uri="{FF2B5EF4-FFF2-40B4-BE49-F238E27FC236}">
                <a16:creationId xmlns:a16="http://schemas.microsoft.com/office/drawing/2014/main" id="{6A85DAAA-4828-42AD-A20E-A69A6FAE057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4227" y="5957752"/>
            <a:ext cx="12157773" cy="494218"/>
            <a:chOff x="18956" y="5952517"/>
            <a:chExt cx="12157773" cy="494218"/>
          </a:xfrm>
          <a:solidFill>
            <a:schemeClr val="bg1"/>
          </a:solidFill>
        </p:grpSpPr>
        <p:sp>
          <p:nvSpPr>
            <p:cNvPr id="204" name="Freeform 10">
              <a:extLst>
                <a:ext uri="{FF2B5EF4-FFF2-40B4-BE49-F238E27FC236}">
                  <a16:creationId xmlns:a16="http://schemas.microsoft.com/office/drawing/2014/main" id="{86125428-75F9-4763-8991-C4DB8FE9889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637219" y="6356157"/>
              <a:ext cx="138242" cy="88130"/>
            </a:xfrm>
            <a:custGeom>
              <a:avLst/>
              <a:gdLst>
                <a:gd name="T0" fmla="*/ 22 w 42"/>
                <a:gd name="T1" fmla="*/ 0 h 29"/>
                <a:gd name="T2" fmla="*/ 14 w 42"/>
                <a:gd name="T3" fmla="*/ 25 h 29"/>
                <a:gd name="T4" fmla="*/ 22 w 42"/>
                <a:gd name="T5" fmla="*/ 0 h 29"/>
              </a:gdLst>
              <a:ahLst/>
              <a:cxnLst>
                <a:cxn ang="0">
                  <a:pos x="T0" y="T1"/>
                </a:cxn>
                <a:cxn ang="0">
                  <a:pos x="T2" y="T3"/>
                </a:cxn>
                <a:cxn ang="0">
                  <a:pos x="T4" y="T5"/>
                </a:cxn>
              </a:cxnLst>
              <a:rect l="0" t="0" r="r" b="b"/>
              <a:pathLst>
                <a:path w="42" h="29">
                  <a:moveTo>
                    <a:pt x="22" y="0"/>
                  </a:moveTo>
                  <a:cubicBezTo>
                    <a:pt x="42" y="7"/>
                    <a:pt x="28" y="29"/>
                    <a:pt x="14" y="25"/>
                  </a:cubicBezTo>
                  <a:cubicBezTo>
                    <a:pt x="0" y="18"/>
                    <a:pt x="8" y="1"/>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05" name="Freeform 15">
              <a:extLst>
                <a:ext uri="{FF2B5EF4-FFF2-40B4-BE49-F238E27FC236}">
                  <a16:creationId xmlns:a16="http://schemas.microsoft.com/office/drawing/2014/main" id="{9E1AD4BA-5029-4887-8216-F6DBBD1847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139192" y="6359421"/>
              <a:ext cx="121406" cy="72626"/>
            </a:xfrm>
            <a:custGeom>
              <a:avLst/>
              <a:gdLst>
                <a:gd name="T0" fmla="*/ 16 w 37"/>
                <a:gd name="T1" fmla="*/ 0 h 24"/>
                <a:gd name="T2" fmla="*/ 11 w 37"/>
                <a:gd name="T3" fmla="*/ 24 h 24"/>
                <a:gd name="T4" fmla="*/ 16 w 37"/>
                <a:gd name="T5" fmla="*/ 0 h 24"/>
              </a:gdLst>
              <a:ahLst/>
              <a:cxnLst>
                <a:cxn ang="0">
                  <a:pos x="T0" y="T1"/>
                </a:cxn>
                <a:cxn ang="0">
                  <a:pos x="T2" y="T3"/>
                </a:cxn>
                <a:cxn ang="0">
                  <a:pos x="T4" y="T5"/>
                </a:cxn>
              </a:cxnLst>
              <a:rect l="0" t="0" r="r" b="b"/>
              <a:pathLst>
                <a:path w="37" h="24">
                  <a:moveTo>
                    <a:pt x="16" y="0"/>
                  </a:moveTo>
                  <a:cubicBezTo>
                    <a:pt x="37" y="6"/>
                    <a:pt x="30" y="20"/>
                    <a:pt x="11" y="24"/>
                  </a:cubicBezTo>
                  <a:cubicBezTo>
                    <a:pt x="0" y="17"/>
                    <a:pt x="5" y="3"/>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06" name="Freeform 18">
              <a:extLst>
                <a:ext uri="{FF2B5EF4-FFF2-40B4-BE49-F238E27FC236}">
                  <a16:creationId xmlns:a16="http://schemas.microsoft.com/office/drawing/2014/main" id="{D298128E-C3E3-4CCC-BB18-D6B2181818D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384660" y="6368396"/>
              <a:ext cx="138242" cy="78339"/>
            </a:xfrm>
            <a:custGeom>
              <a:avLst/>
              <a:gdLst>
                <a:gd name="T0" fmla="*/ 6 w 42"/>
                <a:gd name="T1" fmla="*/ 6 h 26"/>
                <a:gd name="T2" fmla="*/ 21 w 42"/>
                <a:gd name="T3" fmla="*/ 26 h 26"/>
                <a:gd name="T4" fmla="*/ 6 w 42"/>
                <a:gd name="T5" fmla="*/ 6 h 26"/>
              </a:gdLst>
              <a:ahLst/>
              <a:cxnLst>
                <a:cxn ang="0">
                  <a:pos x="T0" y="T1"/>
                </a:cxn>
                <a:cxn ang="0">
                  <a:pos x="T2" y="T3"/>
                </a:cxn>
                <a:cxn ang="0">
                  <a:pos x="T4" y="T5"/>
                </a:cxn>
              </a:cxnLst>
              <a:rect l="0" t="0" r="r" b="b"/>
              <a:pathLst>
                <a:path w="42" h="26">
                  <a:moveTo>
                    <a:pt x="6" y="6"/>
                  </a:moveTo>
                  <a:cubicBezTo>
                    <a:pt x="25" y="0"/>
                    <a:pt x="42" y="17"/>
                    <a:pt x="21" y="26"/>
                  </a:cubicBezTo>
                  <a:cubicBezTo>
                    <a:pt x="9" y="26"/>
                    <a:pt x="0" y="16"/>
                    <a:pt x="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07" name="Freeform 22">
              <a:extLst>
                <a:ext uri="{FF2B5EF4-FFF2-40B4-BE49-F238E27FC236}">
                  <a16:creationId xmlns:a16="http://schemas.microsoft.com/office/drawing/2014/main" id="{956527CE-4CB1-4E46-88D3-E6EA2D5AAF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653573" y="6308012"/>
              <a:ext cx="150648" cy="99554"/>
            </a:xfrm>
            <a:custGeom>
              <a:avLst/>
              <a:gdLst>
                <a:gd name="T0" fmla="*/ 26 w 46"/>
                <a:gd name="T1" fmla="*/ 0 h 33"/>
                <a:gd name="T2" fmla="*/ 38 w 46"/>
                <a:gd name="T3" fmla="*/ 22 h 33"/>
                <a:gd name="T4" fmla="*/ 26 w 46"/>
                <a:gd name="T5" fmla="*/ 0 h 33"/>
              </a:gdLst>
              <a:ahLst/>
              <a:cxnLst>
                <a:cxn ang="0">
                  <a:pos x="T0" y="T1"/>
                </a:cxn>
                <a:cxn ang="0">
                  <a:pos x="T2" y="T3"/>
                </a:cxn>
                <a:cxn ang="0">
                  <a:pos x="T4" y="T5"/>
                </a:cxn>
              </a:cxnLst>
              <a:rect l="0" t="0" r="r" b="b"/>
              <a:pathLst>
                <a:path w="46" h="33">
                  <a:moveTo>
                    <a:pt x="26" y="0"/>
                  </a:moveTo>
                  <a:cubicBezTo>
                    <a:pt x="29" y="0"/>
                    <a:pt x="46" y="16"/>
                    <a:pt x="38" y="22"/>
                  </a:cubicBezTo>
                  <a:cubicBezTo>
                    <a:pt x="16" y="33"/>
                    <a:pt x="0" y="5"/>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08" name="Freeform 8">
              <a:extLst>
                <a:ext uri="{FF2B5EF4-FFF2-40B4-BE49-F238E27FC236}">
                  <a16:creationId xmlns:a16="http://schemas.microsoft.com/office/drawing/2014/main" id="{2F104828-FA58-4B02-A34E-13A1A0432E1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8956" y="5956599"/>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09" name="Freeform 19">
              <a:extLst>
                <a:ext uri="{FF2B5EF4-FFF2-40B4-BE49-F238E27FC236}">
                  <a16:creationId xmlns:a16="http://schemas.microsoft.com/office/drawing/2014/main" id="{C98AF37C-592A-4D0D-BF25-AD71B60E6B1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709370" y="6291575"/>
              <a:ext cx="124951" cy="69362"/>
            </a:xfrm>
            <a:custGeom>
              <a:avLst/>
              <a:gdLst>
                <a:gd name="T0" fmla="*/ 16 w 38"/>
                <a:gd name="T1" fmla="*/ 0 h 23"/>
                <a:gd name="T2" fmla="*/ 10 w 38"/>
                <a:gd name="T3" fmla="*/ 23 h 23"/>
                <a:gd name="T4" fmla="*/ 16 w 38"/>
                <a:gd name="T5" fmla="*/ 0 h 23"/>
              </a:gdLst>
              <a:ahLst/>
              <a:cxnLst>
                <a:cxn ang="0">
                  <a:pos x="T0" y="T1"/>
                </a:cxn>
                <a:cxn ang="0">
                  <a:pos x="T2" y="T3"/>
                </a:cxn>
                <a:cxn ang="0">
                  <a:pos x="T4" y="T5"/>
                </a:cxn>
              </a:cxnLst>
              <a:rect l="0" t="0" r="r" b="b"/>
              <a:pathLst>
                <a:path w="38" h="23">
                  <a:moveTo>
                    <a:pt x="16" y="0"/>
                  </a:moveTo>
                  <a:cubicBezTo>
                    <a:pt x="38" y="8"/>
                    <a:pt x="31" y="18"/>
                    <a:pt x="10" y="23"/>
                  </a:cubicBezTo>
                  <a:cubicBezTo>
                    <a:pt x="0" y="16"/>
                    <a:pt x="4" y="3"/>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0" name="Freeform 20">
              <a:extLst>
                <a:ext uri="{FF2B5EF4-FFF2-40B4-BE49-F238E27FC236}">
                  <a16:creationId xmlns:a16="http://schemas.microsoft.com/office/drawing/2014/main" id="{621CF2DF-4BAB-47CB-AAF4-6135062AF81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452381" y="6295774"/>
              <a:ext cx="128495" cy="78339"/>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1" name="Freeform 23">
              <a:extLst>
                <a:ext uri="{FF2B5EF4-FFF2-40B4-BE49-F238E27FC236}">
                  <a16:creationId xmlns:a16="http://schemas.microsoft.com/office/drawing/2014/main" id="{C93B96AD-0A31-4B64-8B0D-EC289A7A77A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883090" y="6322699"/>
              <a:ext cx="134697" cy="81603"/>
            </a:xfrm>
            <a:custGeom>
              <a:avLst/>
              <a:gdLst>
                <a:gd name="T0" fmla="*/ 19 w 41"/>
                <a:gd name="T1" fmla="*/ 0 h 27"/>
                <a:gd name="T2" fmla="*/ 8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10"/>
                    <a:pt x="28" y="27"/>
                    <a:pt x="8" y="20"/>
                  </a:cubicBezTo>
                  <a:cubicBezTo>
                    <a:pt x="0" y="8"/>
                    <a:pt x="7" y="2"/>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2" name="Freeform 26">
              <a:extLst>
                <a:ext uri="{FF2B5EF4-FFF2-40B4-BE49-F238E27FC236}">
                  <a16:creationId xmlns:a16="http://schemas.microsoft.com/office/drawing/2014/main" id="{CA95A85E-F6C9-4D5B-9AC2-41D24817190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404559" y="6308010"/>
              <a:ext cx="127608" cy="78339"/>
            </a:xfrm>
            <a:custGeom>
              <a:avLst/>
              <a:gdLst>
                <a:gd name="T0" fmla="*/ 24 w 39"/>
                <a:gd name="T1" fmla="*/ 0 h 26"/>
                <a:gd name="T2" fmla="*/ 20 w 39"/>
                <a:gd name="T3" fmla="*/ 25 h 26"/>
                <a:gd name="T4" fmla="*/ 24 w 39"/>
                <a:gd name="T5" fmla="*/ 0 h 26"/>
              </a:gdLst>
              <a:ahLst/>
              <a:cxnLst>
                <a:cxn ang="0">
                  <a:pos x="T0" y="T1"/>
                </a:cxn>
                <a:cxn ang="0">
                  <a:pos x="T2" y="T3"/>
                </a:cxn>
                <a:cxn ang="0">
                  <a:pos x="T4" y="T5"/>
                </a:cxn>
              </a:cxnLst>
              <a:rect l="0" t="0" r="r" b="b"/>
              <a:pathLst>
                <a:path w="39" h="26">
                  <a:moveTo>
                    <a:pt x="24" y="0"/>
                  </a:moveTo>
                  <a:cubicBezTo>
                    <a:pt x="39" y="2"/>
                    <a:pt x="36" y="26"/>
                    <a:pt x="20" y="25"/>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3" name="Freeform 27">
              <a:extLst>
                <a:ext uri="{FF2B5EF4-FFF2-40B4-BE49-F238E27FC236}">
                  <a16:creationId xmlns:a16="http://schemas.microsoft.com/office/drawing/2014/main" id="{5107E4DA-C368-437F-913A-9CF3CB012D5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937280" y="6282192"/>
              <a:ext cx="131153" cy="93843"/>
            </a:xfrm>
            <a:custGeom>
              <a:avLst/>
              <a:gdLst>
                <a:gd name="T0" fmla="*/ 22 w 40"/>
                <a:gd name="T1" fmla="*/ 0 h 31"/>
                <a:gd name="T2" fmla="*/ 16 w 40"/>
                <a:gd name="T3" fmla="*/ 25 h 31"/>
                <a:gd name="T4" fmla="*/ 22 w 40"/>
                <a:gd name="T5" fmla="*/ 0 h 31"/>
              </a:gdLst>
              <a:ahLst/>
              <a:cxnLst>
                <a:cxn ang="0">
                  <a:pos x="T0" y="T1"/>
                </a:cxn>
                <a:cxn ang="0">
                  <a:pos x="T2" y="T3"/>
                </a:cxn>
                <a:cxn ang="0">
                  <a:pos x="T4" y="T5"/>
                </a:cxn>
              </a:cxnLst>
              <a:rect l="0" t="0" r="r" b="b"/>
              <a:pathLst>
                <a:path w="40" h="31">
                  <a:moveTo>
                    <a:pt x="22" y="0"/>
                  </a:moveTo>
                  <a:cubicBezTo>
                    <a:pt x="39" y="3"/>
                    <a:pt x="40" y="31"/>
                    <a:pt x="16" y="25"/>
                  </a:cubicBezTo>
                  <a:cubicBezTo>
                    <a:pt x="0" y="7"/>
                    <a:pt x="13" y="4"/>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4" name="Freeform 28">
              <a:extLst>
                <a:ext uri="{FF2B5EF4-FFF2-40B4-BE49-F238E27FC236}">
                  <a16:creationId xmlns:a16="http://schemas.microsoft.com/office/drawing/2014/main" id="{7631DFDA-A9E9-4E35-A064-EBA07780182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194538" y="6290059"/>
              <a:ext cx="127608" cy="69362"/>
            </a:xfrm>
            <a:custGeom>
              <a:avLst/>
              <a:gdLst>
                <a:gd name="T0" fmla="*/ 16 w 39"/>
                <a:gd name="T1" fmla="*/ 0 h 23"/>
                <a:gd name="T2" fmla="*/ 11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7"/>
                    <a:pt x="31" y="17"/>
                    <a:pt x="11" y="23"/>
                  </a:cubicBezTo>
                  <a:cubicBezTo>
                    <a:pt x="0" y="16"/>
                    <a:pt x="4" y="2"/>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5" name="Freeform 30">
              <a:extLst>
                <a:ext uri="{FF2B5EF4-FFF2-40B4-BE49-F238E27FC236}">
                  <a16:creationId xmlns:a16="http://schemas.microsoft.com/office/drawing/2014/main" id="{3A2C443F-B764-46C1-857F-F5A4DF30A44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742191" y="6338204"/>
              <a:ext cx="9748" cy="5712"/>
            </a:xfrm>
            <a:custGeom>
              <a:avLst/>
              <a:gdLst>
                <a:gd name="T0" fmla="*/ 1 w 3"/>
                <a:gd name="T1" fmla="*/ 0 h 2"/>
                <a:gd name="T2" fmla="*/ 2 w 3"/>
                <a:gd name="T3" fmla="*/ 2 h 2"/>
                <a:gd name="T4" fmla="*/ 1 w 3"/>
                <a:gd name="T5" fmla="*/ 0 h 2"/>
              </a:gdLst>
              <a:ahLst/>
              <a:cxnLst>
                <a:cxn ang="0">
                  <a:pos x="T0" y="T1"/>
                </a:cxn>
                <a:cxn ang="0">
                  <a:pos x="T2" y="T3"/>
                </a:cxn>
                <a:cxn ang="0">
                  <a:pos x="T4" y="T5"/>
                </a:cxn>
              </a:cxnLst>
              <a:rect l="0" t="0" r="r" b="b"/>
              <a:pathLst>
                <a:path w="3" h="2">
                  <a:moveTo>
                    <a:pt x="1" y="0"/>
                  </a:moveTo>
                  <a:cubicBezTo>
                    <a:pt x="2" y="1"/>
                    <a:pt x="3" y="2"/>
                    <a:pt x="2" y="2"/>
                  </a:cubicBezTo>
                  <a:cubicBezTo>
                    <a:pt x="1" y="2"/>
                    <a:pt x="0" y="1"/>
                    <a:pt x="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6" name="Freeform 43">
              <a:extLst>
                <a:ext uri="{FF2B5EF4-FFF2-40B4-BE49-F238E27FC236}">
                  <a16:creationId xmlns:a16="http://schemas.microsoft.com/office/drawing/2014/main" id="{B9FC3628-7B29-4D88-B5ED-ACAF87A9B4D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902106" y="6043523"/>
              <a:ext cx="143559" cy="75075"/>
            </a:xfrm>
            <a:custGeom>
              <a:avLst/>
              <a:gdLst>
                <a:gd name="T0" fmla="*/ 28 w 44"/>
                <a:gd name="T1" fmla="*/ 0 h 25"/>
                <a:gd name="T2" fmla="*/ 25 w 44"/>
                <a:gd name="T3" fmla="*/ 25 h 25"/>
                <a:gd name="T4" fmla="*/ 28 w 44"/>
                <a:gd name="T5" fmla="*/ 0 h 25"/>
              </a:gdLst>
              <a:ahLst/>
              <a:cxnLst>
                <a:cxn ang="0">
                  <a:pos x="T0" y="T1"/>
                </a:cxn>
                <a:cxn ang="0">
                  <a:pos x="T2" y="T3"/>
                </a:cxn>
                <a:cxn ang="0">
                  <a:pos x="T4" y="T5"/>
                </a:cxn>
              </a:cxnLst>
              <a:rect l="0" t="0" r="r" b="b"/>
              <a:pathLst>
                <a:path w="44" h="25">
                  <a:moveTo>
                    <a:pt x="28" y="0"/>
                  </a:moveTo>
                  <a:cubicBezTo>
                    <a:pt x="44" y="2"/>
                    <a:pt x="38" y="22"/>
                    <a:pt x="25" y="25"/>
                  </a:cubicBezTo>
                  <a:cubicBezTo>
                    <a:pt x="0" y="25"/>
                    <a:pt x="9" y="5"/>
                    <a:pt x="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7" name="Freeform 51">
              <a:extLst>
                <a:ext uri="{FF2B5EF4-FFF2-40B4-BE49-F238E27FC236}">
                  <a16:creationId xmlns:a16="http://schemas.microsoft.com/office/drawing/2014/main" id="{B65279C5-A429-464B-8FBE-424240585B7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710297" y="6035458"/>
              <a:ext cx="115202" cy="90579"/>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8" name="Freeform 52">
              <a:extLst>
                <a:ext uri="{FF2B5EF4-FFF2-40B4-BE49-F238E27FC236}">
                  <a16:creationId xmlns:a16="http://schemas.microsoft.com/office/drawing/2014/main" id="{5CB98B82-2322-4900-8F24-C8DC1D1F567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277444" y="6038724"/>
              <a:ext cx="118747" cy="81603"/>
            </a:xfrm>
            <a:custGeom>
              <a:avLst/>
              <a:gdLst>
                <a:gd name="T0" fmla="*/ 21 w 36"/>
                <a:gd name="T1" fmla="*/ 0 h 27"/>
                <a:gd name="T2" fmla="*/ 22 w 36"/>
                <a:gd name="T3" fmla="*/ 27 h 27"/>
                <a:gd name="T4" fmla="*/ 21 w 36"/>
                <a:gd name="T5" fmla="*/ 0 h 27"/>
              </a:gdLst>
              <a:ahLst/>
              <a:cxnLst>
                <a:cxn ang="0">
                  <a:pos x="T0" y="T1"/>
                </a:cxn>
                <a:cxn ang="0">
                  <a:pos x="T2" y="T3"/>
                </a:cxn>
                <a:cxn ang="0">
                  <a:pos x="T4" y="T5"/>
                </a:cxn>
              </a:cxnLst>
              <a:rect l="0" t="0" r="r" b="b"/>
              <a:pathLst>
                <a:path w="36" h="27">
                  <a:moveTo>
                    <a:pt x="21" y="0"/>
                  </a:moveTo>
                  <a:cubicBezTo>
                    <a:pt x="33" y="3"/>
                    <a:pt x="36" y="23"/>
                    <a:pt x="22" y="27"/>
                  </a:cubicBezTo>
                  <a:cubicBezTo>
                    <a:pt x="3" y="25"/>
                    <a:pt x="0" y="1"/>
                    <a:pt x="2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9" name="Freeform 53">
              <a:extLst>
                <a:ext uri="{FF2B5EF4-FFF2-40B4-BE49-F238E27FC236}">
                  <a16:creationId xmlns:a16="http://schemas.microsoft.com/office/drawing/2014/main" id="{B1A93CE9-77F5-4C0B-BA0F-4B3A32EE4DA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471034" y="6035460"/>
              <a:ext cx="127608" cy="79154"/>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0" name="Freeform 54">
              <a:extLst>
                <a:ext uri="{FF2B5EF4-FFF2-40B4-BE49-F238E27FC236}">
                  <a16:creationId xmlns:a16="http://schemas.microsoft.com/office/drawing/2014/main" id="{2EE13B5A-5B73-46E3-934F-61F0D824E48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094009" y="6011795"/>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1" name="Freeform 55">
              <a:extLst>
                <a:ext uri="{FF2B5EF4-FFF2-40B4-BE49-F238E27FC236}">
                  <a16:creationId xmlns:a16="http://schemas.microsoft.com/office/drawing/2014/main" id="{65A30821-4992-48D3-B4A0-913C045B4FC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264556" y="6041988"/>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2" name="Freeform 56">
              <a:extLst>
                <a:ext uri="{FF2B5EF4-FFF2-40B4-BE49-F238E27FC236}">
                  <a16:creationId xmlns:a16="http://schemas.microsoft.com/office/drawing/2014/main" id="{CF285E5E-EB87-467D-B538-925CAB8A817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392340" y="5985586"/>
              <a:ext cx="128495" cy="72626"/>
            </a:xfrm>
            <a:custGeom>
              <a:avLst/>
              <a:gdLst>
                <a:gd name="T0" fmla="*/ 21 w 39"/>
                <a:gd name="T1" fmla="*/ 0 h 24"/>
                <a:gd name="T2" fmla="*/ 22 w 39"/>
                <a:gd name="T3" fmla="*/ 24 h 24"/>
                <a:gd name="T4" fmla="*/ 21 w 39"/>
                <a:gd name="T5" fmla="*/ 0 h 24"/>
              </a:gdLst>
              <a:ahLst/>
              <a:cxnLst>
                <a:cxn ang="0">
                  <a:pos x="T0" y="T1"/>
                </a:cxn>
                <a:cxn ang="0">
                  <a:pos x="T2" y="T3"/>
                </a:cxn>
                <a:cxn ang="0">
                  <a:pos x="T4" y="T5"/>
                </a:cxn>
              </a:cxnLst>
              <a:rect l="0" t="0" r="r" b="b"/>
              <a:pathLst>
                <a:path w="39" h="24">
                  <a:moveTo>
                    <a:pt x="21" y="0"/>
                  </a:moveTo>
                  <a:cubicBezTo>
                    <a:pt x="37" y="0"/>
                    <a:pt x="39" y="23"/>
                    <a:pt x="22" y="24"/>
                  </a:cubicBezTo>
                  <a:cubicBezTo>
                    <a:pt x="7" y="22"/>
                    <a:pt x="0" y="5"/>
                    <a:pt x="2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3" name="Freeform 57">
              <a:extLst>
                <a:ext uri="{FF2B5EF4-FFF2-40B4-BE49-F238E27FC236}">
                  <a16:creationId xmlns:a16="http://schemas.microsoft.com/office/drawing/2014/main" id="{22F0F1DE-7C3C-40A4-B14B-B0FD67EC670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037697" y="6020771"/>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4" name="Freeform 59">
              <a:extLst>
                <a:ext uri="{FF2B5EF4-FFF2-40B4-BE49-F238E27FC236}">
                  <a16:creationId xmlns:a16="http://schemas.microsoft.com/office/drawing/2014/main" id="{DDF56D11-18A1-4D3F-862A-884643EC855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473186" y="6052072"/>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5" name="Freeform 60">
              <a:extLst>
                <a:ext uri="{FF2B5EF4-FFF2-40B4-BE49-F238E27FC236}">
                  <a16:creationId xmlns:a16="http://schemas.microsoft.com/office/drawing/2014/main" id="{E6BD0431-79C0-4578-9C4E-753DE0746EC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825017" y="6002818"/>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6" name="Freeform 61">
              <a:extLst>
                <a:ext uri="{FF2B5EF4-FFF2-40B4-BE49-F238E27FC236}">
                  <a16:creationId xmlns:a16="http://schemas.microsoft.com/office/drawing/2014/main" id="{A1B85F64-F9B0-48F1-9C28-10E600AAA1A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572460" y="5957121"/>
              <a:ext cx="137356" cy="99554"/>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5"/>
                    <a:pt x="16" y="0"/>
                    <a:pt x="2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7" name="Freeform 5">
              <a:extLst>
                <a:ext uri="{FF2B5EF4-FFF2-40B4-BE49-F238E27FC236}">
                  <a16:creationId xmlns:a16="http://schemas.microsoft.com/office/drawing/2014/main" id="{103E3F91-5963-48B3-BA45-F313552CB4F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908414" y="6286792"/>
              <a:ext cx="121406" cy="81603"/>
            </a:xfrm>
            <a:custGeom>
              <a:avLst/>
              <a:gdLst>
                <a:gd name="T0" fmla="*/ 20 w 37"/>
                <a:gd name="T1" fmla="*/ 1 h 27"/>
                <a:gd name="T2" fmla="*/ 22 w 37"/>
                <a:gd name="T3" fmla="*/ 27 h 27"/>
                <a:gd name="T4" fmla="*/ 20 w 37"/>
                <a:gd name="T5" fmla="*/ 1 h 27"/>
              </a:gdLst>
              <a:ahLst/>
              <a:cxnLst>
                <a:cxn ang="0">
                  <a:pos x="T0" y="T1"/>
                </a:cxn>
                <a:cxn ang="0">
                  <a:pos x="T2" y="T3"/>
                </a:cxn>
                <a:cxn ang="0">
                  <a:pos x="T4" y="T5"/>
                </a:cxn>
              </a:cxnLst>
              <a:rect l="0" t="0" r="r" b="b"/>
              <a:pathLst>
                <a:path w="37" h="27">
                  <a:moveTo>
                    <a:pt x="20" y="1"/>
                  </a:moveTo>
                  <a:cubicBezTo>
                    <a:pt x="31" y="1"/>
                    <a:pt x="37" y="24"/>
                    <a:pt x="22" y="27"/>
                  </a:cubicBezTo>
                  <a:cubicBezTo>
                    <a:pt x="2" y="27"/>
                    <a:pt x="0" y="0"/>
                    <a:pt x="2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8" name="Freeform 6">
              <a:extLst>
                <a:ext uri="{FF2B5EF4-FFF2-40B4-BE49-F238E27FC236}">
                  <a16:creationId xmlns:a16="http://schemas.microsoft.com/office/drawing/2014/main" id="{94FBFE70-FA74-4065-8632-647B4E651F9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634353" y="6266141"/>
              <a:ext cx="124063" cy="87315"/>
            </a:xfrm>
            <a:custGeom>
              <a:avLst/>
              <a:gdLst>
                <a:gd name="T0" fmla="*/ 12 w 38"/>
                <a:gd name="T1" fmla="*/ 3 h 29"/>
                <a:gd name="T2" fmla="*/ 15 w 38"/>
                <a:gd name="T3" fmla="*/ 29 h 29"/>
                <a:gd name="T4" fmla="*/ 12 w 38"/>
                <a:gd name="T5" fmla="*/ 3 h 29"/>
              </a:gdLst>
              <a:ahLst/>
              <a:cxnLst>
                <a:cxn ang="0">
                  <a:pos x="T0" y="T1"/>
                </a:cxn>
                <a:cxn ang="0">
                  <a:pos x="T2" y="T3"/>
                </a:cxn>
                <a:cxn ang="0">
                  <a:pos x="T4" y="T5"/>
                </a:cxn>
              </a:cxnLst>
              <a:rect l="0" t="0" r="r" b="b"/>
              <a:pathLst>
                <a:path w="38" h="29">
                  <a:moveTo>
                    <a:pt x="12" y="3"/>
                  </a:moveTo>
                  <a:cubicBezTo>
                    <a:pt x="34" y="0"/>
                    <a:pt x="38" y="26"/>
                    <a:pt x="15" y="29"/>
                  </a:cubicBezTo>
                  <a:cubicBezTo>
                    <a:pt x="4" y="23"/>
                    <a:pt x="0" y="9"/>
                    <a:pt x="12"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9" name="Freeform 7">
              <a:extLst>
                <a:ext uri="{FF2B5EF4-FFF2-40B4-BE49-F238E27FC236}">
                  <a16:creationId xmlns:a16="http://schemas.microsoft.com/office/drawing/2014/main" id="{15137EC8-5D22-45AF-8136-75A336C1A2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177783" y="6246129"/>
              <a:ext cx="138242"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0" name="Freeform 8">
              <a:extLst>
                <a:ext uri="{FF2B5EF4-FFF2-40B4-BE49-F238E27FC236}">
                  <a16:creationId xmlns:a16="http://schemas.microsoft.com/office/drawing/2014/main" id="{01585780-AC17-48DF-B491-DD8DEAD9B54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982245" y="6242949"/>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1" name="Freeform 9">
              <a:extLst>
                <a:ext uri="{FF2B5EF4-FFF2-40B4-BE49-F238E27FC236}">
                  <a16:creationId xmlns:a16="http://schemas.microsoft.com/office/drawing/2014/main" id="{39F55FA8-015C-409E-9701-83B93BE92D1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268040" y="6282192"/>
              <a:ext cx="121406" cy="88130"/>
            </a:xfrm>
            <a:custGeom>
              <a:avLst/>
              <a:gdLst>
                <a:gd name="T0" fmla="*/ 18 w 37"/>
                <a:gd name="T1" fmla="*/ 4 h 29"/>
                <a:gd name="T2" fmla="*/ 22 w 37"/>
                <a:gd name="T3" fmla="*/ 29 h 29"/>
                <a:gd name="T4" fmla="*/ 18 w 37"/>
                <a:gd name="T5" fmla="*/ 4 h 29"/>
              </a:gdLst>
              <a:ahLst/>
              <a:cxnLst>
                <a:cxn ang="0">
                  <a:pos x="T0" y="T1"/>
                </a:cxn>
                <a:cxn ang="0">
                  <a:pos x="T2" y="T3"/>
                </a:cxn>
                <a:cxn ang="0">
                  <a:pos x="T4" y="T5"/>
                </a:cxn>
              </a:cxnLst>
              <a:rect l="0" t="0" r="r" b="b"/>
              <a:pathLst>
                <a:path w="37" h="29">
                  <a:moveTo>
                    <a:pt x="18" y="4"/>
                  </a:moveTo>
                  <a:cubicBezTo>
                    <a:pt x="35" y="0"/>
                    <a:pt x="37" y="28"/>
                    <a:pt x="22" y="29"/>
                  </a:cubicBezTo>
                  <a:cubicBezTo>
                    <a:pt x="7" y="28"/>
                    <a:pt x="0" y="14"/>
                    <a:pt x="18"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2" name="Freeform 11">
              <a:extLst>
                <a:ext uri="{FF2B5EF4-FFF2-40B4-BE49-F238E27FC236}">
                  <a16:creationId xmlns:a16="http://schemas.microsoft.com/office/drawing/2014/main" id="{95F44756-BFD5-473B-9B3A-64914D54D25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510851" y="6246285"/>
              <a:ext cx="143559" cy="102819"/>
            </a:xfrm>
            <a:custGeom>
              <a:avLst/>
              <a:gdLst>
                <a:gd name="T0" fmla="*/ 31 w 44"/>
                <a:gd name="T1" fmla="*/ 1 h 34"/>
                <a:gd name="T2" fmla="*/ 42 w 44"/>
                <a:gd name="T3" fmla="*/ 19 h 34"/>
                <a:gd name="T4" fmla="*/ 31 w 44"/>
                <a:gd name="T5" fmla="*/ 1 h 34"/>
              </a:gdLst>
              <a:ahLst/>
              <a:cxnLst>
                <a:cxn ang="0">
                  <a:pos x="T0" y="T1"/>
                </a:cxn>
                <a:cxn ang="0">
                  <a:pos x="T2" y="T3"/>
                </a:cxn>
                <a:cxn ang="0">
                  <a:pos x="T4" y="T5"/>
                </a:cxn>
              </a:cxnLst>
              <a:rect l="0" t="0" r="r" b="b"/>
              <a:pathLst>
                <a:path w="44" h="34">
                  <a:moveTo>
                    <a:pt x="31" y="1"/>
                  </a:moveTo>
                  <a:cubicBezTo>
                    <a:pt x="39" y="0"/>
                    <a:pt x="44" y="12"/>
                    <a:pt x="42" y="19"/>
                  </a:cubicBezTo>
                  <a:cubicBezTo>
                    <a:pt x="25" y="34"/>
                    <a:pt x="0" y="8"/>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3" name="Freeform 12">
              <a:extLst>
                <a:ext uri="{FF2B5EF4-FFF2-40B4-BE49-F238E27FC236}">
                  <a16:creationId xmlns:a16="http://schemas.microsoft.com/office/drawing/2014/main" id="{0063CF19-BA29-4737-9216-0FC182C64D1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028371" y="6264238"/>
              <a:ext cx="134697" cy="81603"/>
            </a:xfrm>
            <a:custGeom>
              <a:avLst/>
              <a:gdLst>
                <a:gd name="T0" fmla="*/ 22 w 41"/>
                <a:gd name="T1" fmla="*/ 0 h 27"/>
                <a:gd name="T2" fmla="*/ 8 w 41"/>
                <a:gd name="T3" fmla="*/ 20 h 27"/>
                <a:gd name="T4" fmla="*/ 22 w 41"/>
                <a:gd name="T5" fmla="*/ 0 h 27"/>
              </a:gdLst>
              <a:ahLst/>
              <a:cxnLst>
                <a:cxn ang="0">
                  <a:pos x="T0" y="T1"/>
                </a:cxn>
                <a:cxn ang="0">
                  <a:pos x="T2" y="T3"/>
                </a:cxn>
                <a:cxn ang="0">
                  <a:pos x="T4" y="T5"/>
                </a:cxn>
              </a:cxnLst>
              <a:rect l="0" t="0" r="r" b="b"/>
              <a:pathLst>
                <a:path w="41" h="27">
                  <a:moveTo>
                    <a:pt x="22" y="0"/>
                  </a:moveTo>
                  <a:cubicBezTo>
                    <a:pt x="41" y="12"/>
                    <a:pt x="24" y="27"/>
                    <a:pt x="8" y="20"/>
                  </a:cubicBezTo>
                  <a:cubicBezTo>
                    <a:pt x="0" y="7"/>
                    <a:pt x="8" y="0"/>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4" name="Freeform 13">
              <a:extLst>
                <a:ext uri="{FF2B5EF4-FFF2-40B4-BE49-F238E27FC236}">
                  <a16:creationId xmlns:a16="http://schemas.microsoft.com/office/drawing/2014/main" id="{077D7D6B-E211-4C39-9DDB-943283A068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656011" y="6301648"/>
              <a:ext cx="124951" cy="69362"/>
            </a:xfrm>
            <a:custGeom>
              <a:avLst/>
              <a:gdLst>
                <a:gd name="T0" fmla="*/ 26 w 38"/>
                <a:gd name="T1" fmla="*/ 0 h 23"/>
                <a:gd name="T2" fmla="*/ 25 w 38"/>
                <a:gd name="T3" fmla="*/ 23 h 23"/>
                <a:gd name="T4" fmla="*/ 26 w 38"/>
                <a:gd name="T5" fmla="*/ 0 h 23"/>
              </a:gdLst>
              <a:ahLst/>
              <a:cxnLst>
                <a:cxn ang="0">
                  <a:pos x="T0" y="T1"/>
                </a:cxn>
                <a:cxn ang="0">
                  <a:pos x="T2" y="T3"/>
                </a:cxn>
                <a:cxn ang="0">
                  <a:pos x="T4" y="T5"/>
                </a:cxn>
              </a:cxnLst>
              <a:rect l="0" t="0" r="r" b="b"/>
              <a:pathLst>
                <a:path w="38" h="23">
                  <a:moveTo>
                    <a:pt x="26" y="0"/>
                  </a:moveTo>
                  <a:cubicBezTo>
                    <a:pt x="38" y="0"/>
                    <a:pt x="37" y="20"/>
                    <a:pt x="25" y="23"/>
                  </a:cubicBezTo>
                  <a:cubicBezTo>
                    <a:pt x="0" y="23"/>
                    <a:pt x="5" y="1"/>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5" name="Freeform 14">
              <a:extLst>
                <a:ext uri="{FF2B5EF4-FFF2-40B4-BE49-F238E27FC236}">
                  <a16:creationId xmlns:a16="http://schemas.microsoft.com/office/drawing/2014/main" id="{CFCAA2B7-2668-424D-A0C2-EB30C9C2231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333279" y="6267101"/>
              <a:ext cx="134697" cy="84866"/>
            </a:xfrm>
            <a:custGeom>
              <a:avLst/>
              <a:gdLst>
                <a:gd name="T0" fmla="*/ 26 w 41"/>
                <a:gd name="T1" fmla="*/ 1 h 28"/>
                <a:gd name="T2" fmla="*/ 39 w 41"/>
                <a:gd name="T3" fmla="*/ 20 h 28"/>
                <a:gd name="T4" fmla="*/ 26 w 41"/>
                <a:gd name="T5" fmla="*/ 1 h 28"/>
              </a:gdLst>
              <a:ahLst/>
              <a:cxnLst>
                <a:cxn ang="0">
                  <a:pos x="T0" y="T1"/>
                </a:cxn>
                <a:cxn ang="0">
                  <a:pos x="T2" y="T3"/>
                </a:cxn>
                <a:cxn ang="0">
                  <a:pos x="T4" y="T5"/>
                </a:cxn>
              </a:cxnLst>
              <a:rect l="0" t="0" r="r" b="b"/>
              <a:pathLst>
                <a:path w="41" h="28">
                  <a:moveTo>
                    <a:pt x="26" y="1"/>
                  </a:moveTo>
                  <a:cubicBezTo>
                    <a:pt x="34" y="0"/>
                    <a:pt x="41" y="12"/>
                    <a:pt x="39" y="20"/>
                  </a:cubicBezTo>
                  <a:cubicBezTo>
                    <a:pt x="17" y="28"/>
                    <a:pt x="0" y="12"/>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6" name="Freeform 16">
              <a:extLst>
                <a:ext uri="{FF2B5EF4-FFF2-40B4-BE49-F238E27FC236}">
                  <a16:creationId xmlns:a16="http://schemas.microsoft.com/office/drawing/2014/main" id="{96C40903-DA8C-4282-8406-32598233C86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773156" y="6239757"/>
              <a:ext cx="143559" cy="97107"/>
            </a:xfrm>
            <a:custGeom>
              <a:avLst/>
              <a:gdLst>
                <a:gd name="T0" fmla="*/ 31 w 44"/>
                <a:gd name="T1" fmla="*/ 1 h 32"/>
                <a:gd name="T2" fmla="*/ 43 w 44"/>
                <a:gd name="T3" fmla="*/ 15 h 32"/>
                <a:gd name="T4" fmla="*/ 31 w 44"/>
                <a:gd name="T5" fmla="*/ 1 h 32"/>
              </a:gdLst>
              <a:ahLst/>
              <a:cxnLst>
                <a:cxn ang="0">
                  <a:pos x="T0" y="T1"/>
                </a:cxn>
                <a:cxn ang="0">
                  <a:pos x="T2" y="T3"/>
                </a:cxn>
                <a:cxn ang="0">
                  <a:pos x="T4" y="T5"/>
                </a:cxn>
              </a:cxnLst>
              <a:rect l="0" t="0" r="r" b="b"/>
              <a:pathLst>
                <a:path w="44" h="32">
                  <a:moveTo>
                    <a:pt x="31" y="1"/>
                  </a:moveTo>
                  <a:cubicBezTo>
                    <a:pt x="40" y="0"/>
                    <a:pt x="44" y="8"/>
                    <a:pt x="43" y="15"/>
                  </a:cubicBezTo>
                  <a:cubicBezTo>
                    <a:pt x="29" y="32"/>
                    <a:pt x="0" y="6"/>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7" name="Freeform 17">
              <a:extLst>
                <a:ext uri="{FF2B5EF4-FFF2-40B4-BE49-F238E27FC236}">
                  <a16:creationId xmlns:a16="http://schemas.microsoft.com/office/drawing/2014/main" id="{61FE12E2-C467-400F-89BA-1BEA883D1E2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398709" y="6264239"/>
              <a:ext cx="94821" cy="69362"/>
            </a:xfrm>
            <a:custGeom>
              <a:avLst/>
              <a:gdLst>
                <a:gd name="T0" fmla="*/ 13 w 29"/>
                <a:gd name="T1" fmla="*/ 0 h 23"/>
                <a:gd name="T2" fmla="*/ 13 w 29"/>
                <a:gd name="T3" fmla="*/ 23 h 23"/>
                <a:gd name="T4" fmla="*/ 13 w 29"/>
                <a:gd name="T5" fmla="*/ 0 h 23"/>
              </a:gdLst>
              <a:ahLst/>
              <a:cxnLst>
                <a:cxn ang="0">
                  <a:pos x="T0" y="T1"/>
                </a:cxn>
                <a:cxn ang="0">
                  <a:pos x="T2" y="T3"/>
                </a:cxn>
                <a:cxn ang="0">
                  <a:pos x="T4" y="T5"/>
                </a:cxn>
              </a:cxnLst>
              <a:rect l="0" t="0" r="r" b="b"/>
              <a:pathLst>
                <a:path w="29" h="23">
                  <a:moveTo>
                    <a:pt x="13" y="0"/>
                  </a:moveTo>
                  <a:cubicBezTo>
                    <a:pt x="27" y="0"/>
                    <a:pt x="29" y="22"/>
                    <a:pt x="13" y="23"/>
                  </a:cubicBezTo>
                  <a:cubicBezTo>
                    <a:pt x="2" y="22"/>
                    <a:pt x="0" y="2"/>
                    <a:pt x="1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8" name="Freeform 21">
              <a:extLst>
                <a:ext uri="{FF2B5EF4-FFF2-40B4-BE49-F238E27FC236}">
                  <a16:creationId xmlns:a16="http://schemas.microsoft.com/office/drawing/2014/main" id="{1EAD90ED-90A2-46B9-8DA7-A6E2BAD67D2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47787" y="6218542"/>
              <a:ext cx="140901" cy="102819"/>
            </a:xfrm>
            <a:custGeom>
              <a:avLst/>
              <a:gdLst>
                <a:gd name="T0" fmla="*/ 24 w 43"/>
                <a:gd name="T1" fmla="*/ 0 h 34"/>
                <a:gd name="T2" fmla="*/ 14 w 43"/>
                <a:gd name="T3" fmla="*/ 23 h 34"/>
                <a:gd name="T4" fmla="*/ 24 w 43"/>
                <a:gd name="T5" fmla="*/ 0 h 34"/>
              </a:gdLst>
              <a:ahLst/>
              <a:cxnLst>
                <a:cxn ang="0">
                  <a:pos x="T0" y="T1"/>
                </a:cxn>
                <a:cxn ang="0">
                  <a:pos x="T2" y="T3"/>
                </a:cxn>
                <a:cxn ang="0">
                  <a:pos x="T4" y="T5"/>
                </a:cxn>
              </a:cxnLst>
              <a:rect l="0" t="0" r="r" b="b"/>
              <a:pathLst>
                <a:path w="43" h="34">
                  <a:moveTo>
                    <a:pt x="24" y="0"/>
                  </a:moveTo>
                  <a:cubicBezTo>
                    <a:pt x="43" y="3"/>
                    <a:pt x="28" y="34"/>
                    <a:pt x="14" y="23"/>
                  </a:cubicBezTo>
                  <a:cubicBezTo>
                    <a:pt x="0" y="28"/>
                    <a:pt x="4" y="5"/>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9" name="Freeform 25">
              <a:extLst>
                <a:ext uri="{FF2B5EF4-FFF2-40B4-BE49-F238E27FC236}">
                  <a16:creationId xmlns:a16="http://schemas.microsoft.com/office/drawing/2014/main" id="{8C82FE95-B66A-4645-B823-B52372EB4E2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90115" y="6200589"/>
              <a:ext cx="134697" cy="93843"/>
            </a:xfrm>
            <a:custGeom>
              <a:avLst/>
              <a:gdLst>
                <a:gd name="T0" fmla="*/ 23 w 41"/>
                <a:gd name="T1" fmla="*/ 0 h 31"/>
                <a:gd name="T2" fmla="*/ 17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1"/>
                    <a:pt x="41" y="31"/>
                    <a:pt x="17" y="25"/>
                  </a:cubicBezTo>
                  <a:cubicBezTo>
                    <a:pt x="0" y="7"/>
                    <a:pt x="17" y="4"/>
                    <a:pt x="2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0" name="Freeform 29">
              <a:extLst>
                <a:ext uri="{FF2B5EF4-FFF2-40B4-BE49-F238E27FC236}">
                  <a16:creationId xmlns:a16="http://schemas.microsoft.com/office/drawing/2014/main" id="{2C686BAA-83C2-43D2-93B6-E8220C957EE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11181" y="6179372"/>
              <a:ext cx="118747" cy="120771"/>
            </a:xfrm>
            <a:custGeom>
              <a:avLst/>
              <a:gdLst>
                <a:gd name="T0" fmla="*/ 16 w 36"/>
                <a:gd name="T1" fmla="*/ 4 h 40"/>
                <a:gd name="T2" fmla="*/ 34 w 36"/>
                <a:gd name="T3" fmla="*/ 15 h 40"/>
                <a:gd name="T4" fmla="*/ 16 w 36"/>
                <a:gd name="T5" fmla="*/ 4 h 40"/>
              </a:gdLst>
              <a:ahLst/>
              <a:cxnLst>
                <a:cxn ang="0">
                  <a:pos x="T0" y="T1"/>
                </a:cxn>
                <a:cxn ang="0">
                  <a:pos x="T2" y="T3"/>
                </a:cxn>
                <a:cxn ang="0">
                  <a:pos x="T4" y="T5"/>
                </a:cxn>
              </a:cxnLst>
              <a:rect l="0" t="0" r="r" b="b"/>
              <a:pathLst>
                <a:path w="36" h="40">
                  <a:moveTo>
                    <a:pt x="16" y="4"/>
                  </a:moveTo>
                  <a:cubicBezTo>
                    <a:pt x="36" y="5"/>
                    <a:pt x="33" y="0"/>
                    <a:pt x="34" y="15"/>
                  </a:cubicBezTo>
                  <a:cubicBezTo>
                    <a:pt x="34" y="40"/>
                    <a:pt x="0" y="22"/>
                    <a:pt x="16"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1" name="Freeform 31">
              <a:extLst>
                <a:ext uri="{FF2B5EF4-FFF2-40B4-BE49-F238E27FC236}">
                  <a16:creationId xmlns:a16="http://schemas.microsoft.com/office/drawing/2014/main" id="{67ECE7FD-6A12-44C9-8D33-E42CFA13916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43201" y="6241343"/>
              <a:ext cx="131153" cy="72626"/>
            </a:xfrm>
            <a:custGeom>
              <a:avLst/>
              <a:gdLst>
                <a:gd name="T0" fmla="*/ 24 w 40"/>
                <a:gd name="T1" fmla="*/ 0 h 24"/>
                <a:gd name="T2" fmla="*/ 25 w 40"/>
                <a:gd name="T3" fmla="*/ 24 h 24"/>
                <a:gd name="T4" fmla="*/ 24 w 40"/>
                <a:gd name="T5" fmla="*/ 0 h 24"/>
              </a:gdLst>
              <a:ahLst/>
              <a:cxnLst>
                <a:cxn ang="0">
                  <a:pos x="T0" y="T1"/>
                </a:cxn>
                <a:cxn ang="0">
                  <a:pos x="T2" y="T3"/>
                </a:cxn>
                <a:cxn ang="0">
                  <a:pos x="T4" y="T5"/>
                </a:cxn>
              </a:cxnLst>
              <a:rect l="0" t="0" r="r" b="b"/>
              <a:pathLst>
                <a:path w="40" h="24">
                  <a:moveTo>
                    <a:pt x="24" y="0"/>
                  </a:moveTo>
                  <a:cubicBezTo>
                    <a:pt x="40" y="0"/>
                    <a:pt x="38" y="20"/>
                    <a:pt x="25" y="24"/>
                  </a:cubicBezTo>
                  <a:cubicBezTo>
                    <a:pt x="0" y="22"/>
                    <a:pt x="6" y="4"/>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2" name="Freeform 32">
              <a:extLst>
                <a:ext uri="{FF2B5EF4-FFF2-40B4-BE49-F238E27FC236}">
                  <a16:creationId xmlns:a16="http://schemas.microsoft.com/office/drawing/2014/main" id="{4437F430-2DE6-4610-8B80-B84F269DE22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406775" y="5979446"/>
              <a:ext cx="144445" cy="106083"/>
            </a:xfrm>
            <a:custGeom>
              <a:avLst/>
              <a:gdLst>
                <a:gd name="T0" fmla="*/ 28 w 44"/>
                <a:gd name="T1" fmla="*/ 0 h 35"/>
                <a:gd name="T2" fmla="*/ 42 w 44"/>
                <a:gd name="T3" fmla="*/ 21 h 35"/>
                <a:gd name="T4" fmla="*/ 28 w 44"/>
                <a:gd name="T5" fmla="*/ 0 h 35"/>
              </a:gdLst>
              <a:ahLst/>
              <a:cxnLst>
                <a:cxn ang="0">
                  <a:pos x="T0" y="T1"/>
                </a:cxn>
                <a:cxn ang="0">
                  <a:pos x="T2" y="T3"/>
                </a:cxn>
                <a:cxn ang="0">
                  <a:pos x="T4" y="T5"/>
                </a:cxn>
              </a:cxnLst>
              <a:rect l="0" t="0" r="r" b="b"/>
              <a:pathLst>
                <a:path w="44" h="35">
                  <a:moveTo>
                    <a:pt x="28" y="0"/>
                  </a:moveTo>
                  <a:cubicBezTo>
                    <a:pt x="36" y="1"/>
                    <a:pt x="44" y="12"/>
                    <a:pt x="42" y="21"/>
                  </a:cubicBezTo>
                  <a:cubicBezTo>
                    <a:pt x="23" y="35"/>
                    <a:pt x="0" y="7"/>
                    <a:pt x="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3" name="Freeform 33">
              <a:extLst>
                <a:ext uri="{FF2B5EF4-FFF2-40B4-BE49-F238E27FC236}">
                  <a16:creationId xmlns:a16="http://schemas.microsoft.com/office/drawing/2014/main" id="{0E1CF099-A0A1-4D01-A1C9-FC75D2A2BA7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327423" y="6028408"/>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3"/>
                    <a:pt x="0" y="9"/>
                    <a:pt x="2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4" name="Freeform 34">
              <a:extLst>
                <a:ext uri="{FF2B5EF4-FFF2-40B4-BE49-F238E27FC236}">
                  <a16:creationId xmlns:a16="http://schemas.microsoft.com/office/drawing/2014/main" id="{446366B3-8C6B-4FBB-993F-F1436B59D77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334031" y="6019431"/>
              <a:ext cx="134697" cy="84051"/>
            </a:xfrm>
            <a:custGeom>
              <a:avLst/>
              <a:gdLst>
                <a:gd name="T0" fmla="*/ 22 w 41"/>
                <a:gd name="T1" fmla="*/ 0 h 28"/>
                <a:gd name="T2" fmla="*/ 8 w 41"/>
                <a:gd name="T3" fmla="*/ 21 h 28"/>
                <a:gd name="T4" fmla="*/ 22 w 41"/>
                <a:gd name="T5" fmla="*/ 0 h 28"/>
              </a:gdLst>
              <a:ahLst/>
              <a:cxnLst>
                <a:cxn ang="0">
                  <a:pos x="T0" y="T1"/>
                </a:cxn>
                <a:cxn ang="0">
                  <a:pos x="T2" y="T3"/>
                </a:cxn>
                <a:cxn ang="0">
                  <a:pos x="T4" y="T5"/>
                </a:cxn>
              </a:cxnLst>
              <a:rect l="0" t="0" r="r" b="b"/>
              <a:pathLst>
                <a:path w="41" h="28">
                  <a:moveTo>
                    <a:pt x="22" y="0"/>
                  </a:moveTo>
                  <a:cubicBezTo>
                    <a:pt x="41" y="13"/>
                    <a:pt x="24" y="28"/>
                    <a:pt x="8" y="21"/>
                  </a:cubicBezTo>
                  <a:cubicBezTo>
                    <a:pt x="0" y="8"/>
                    <a:pt x="8" y="0"/>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5" name="Freeform 35">
              <a:extLst>
                <a:ext uri="{FF2B5EF4-FFF2-40B4-BE49-F238E27FC236}">
                  <a16:creationId xmlns:a16="http://schemas.microsoft.com/office/drawing/2014/main" id="{116E6478-E2D6-4541-A390-90B0C7867D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124491" y="6012903"/>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6" name="Freeform 36">
              <a:extLst>
                <a:ext uri="{FF2B5EF4-FFF2-40B4-BE49-F238E27FC236}">
                  <a16:creationId xmlns:a16="http://schemas.microsoft.com/office/drawing/2014/main" id="{4455EFAC-5886-4232-B90E-DFFB40290EA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57884" y="5982710"/>
              <a:ext cx="144445" cy="102819"/>
            </a:xfrm>
            <a:custGeom>
              <a:avLst/>
              <a:gdLst>
                <a:gd name="T0" fmla="*/ 31 w 44"/>
                <a:gd name="T1" fmla="*/ 1 h 34"/>
                <a:gd name="T2" fmla="*/ 25 w 44"/>
                <a:gd name="T3" fmla="*/ 22 h 34"/>
                <a:gd name="T4" fmla="*/ 31 w 44"/>
                <a:gd name="T5" fmla="*/ 1 h 34"/>
              </a:gdLst>
              <a:ahLst/>
              <a:cxnLst>
                <a:cxn ang="0">
                  <a:pos x="T0" y="T1"/>
                </a:cxn>
                <a:cxn ang="0">
                  <a:pos x="T2" y="T3"/>
                </a:cxn>
                <a:cxn ang="0">
                  <a:pos x="T4" y="T5"/>
                </a:cxn>
              </a:cxnLst>
              <a:rect l="0" t="0" r="r" b="b"/>
              <a:pathLst>
                <a:path w="44" h="34">
                  <a:moveTo>
                    <a:pt x="31" y="1"/>
                  </a:moveTo>
                  <a:cubicBezTo>
                    <a:pt x="44" y="3"/>
                    <a:pt x="38" y="34"/>
                    <a:pt x="25" y="22"/>
                  </a:cubicBezTo>
                  <a:cubicBezTo>
                    <a:pt x="0" y="28"/>
                    <a:pt x="14" y="0"/>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7" name="Freeform 37">
              <a:extLst>
                <a:ext uri="{FF2B5EF4-FFF2-40B4-BE49-F238E27FC236}">
                  <a16:creationId xmlns:a16="http://schemas.microsoft.com/office/drawing/2014/main" id="{41B484DB-32F6-47BF-AD29-498D8C418DF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649584" y="5970470"/>
              <a:ext cx="115202" cy="121588"/>
            </a:xfrm>
            <a:custGeom>
              <a:avLst/>
              <a:gdLst>
                <a:gd name="T0" fmla="*/ 16 w 35"/>
                <a:gd name="T1" fmla="*/ 4 h 40"/>
                <a:gd name="T2" fmla="*/ 33 w 35"/>
                <a:gd name="T3" fmla="*/ 15 h 40"/>
                <a:gd name="T4" fmla="*/ 16 w 35"/>
                <a:gd name="T5" fmla="*/ 4 h 40"/>
              </a:gdLst>
              <a:ahLst/>
              <a:cxnLst>
                <a:cxn ang="0">
                  <a:pos x="T0" y="T1"/>
                </a:cxn>
                <a:cxn ang="0">
                  <a:pos x="T2" y="T3"/>
                </a:cxn>
                <a:cxn ang="0">
                  <a:pos x="T4" y="T5"/>
                </a:cxn>
              </a:cxnLst>
              <a:rect l="0" t="0" r="r" b="b"/>
              <a:pathLst>
                <a:path w="35" h="40">
                  <a:moveTo>
                    <a:pt x="16" y="4"/>
                  </a:moveTo>
                  <a:cubicBezTo>
                    <a:pt x="35" y="4"/>
                    <a:pt x="32" y="0"/>
                    <a:pt x="33" y="15"/>
                  </a:cubicBezTo>
                  <a:cubicBezTo>
                    <a:pt x="34" y="40"/>
                    <a:pt x="0" y="22"/>
                    <a:pt x="16"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8" name="Freeform 38">
              <a:extLst>
                <a:ext uri="{FF2B5EF4-FFF2-40B4-BE49-F238E27FC236}">
                  <a16:creationId xmlns:a16="http://schemas.microsoft.com/office/drawing/2014/main" id="{A8D2C598-CBD1-4878-AE03-DB6C604EB2E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829398" y="6010455"/>
              <a:ext cx="127608" cy="69362"/>
            </a:xfrm>
            <a:custGeom>
              <a:avLst/>
              <a:gdLst>
                <a:gd name="T0" fmla="*/ 26 w 39"/>
                <a:gd name="T1" fmla="*/ 0 h 23"/>
                <a:gd name="T2" fmla="*/ 26 w 39"/>
                <a:gd name="T3" fmla="*/ 23 h 23"/>
                <a:gd name="T4" fmla="*/ 26 w 39"/>
                <a:gd name="T5" fmla="*/ 0 h 23"/>
              </a:gdLst>
              <a:ahLst/>
              <a:cxnLst>
                <a:cxn ang="0">
                  <a:pos x="T0" y="T1"/>
                </a:cxn>
                <a:cxn ang="0">
                  <a:pos x="T2" y="T3"/>
                </a:cxn>
                <a:cxn ang="0">
                  <a:pos x="T4" y="T5"/>
                </a:cxn>
              </a:cxnLst>
              <a:rect l="0" t="0" r="r" b="b"/>
              <a:pathLst>
                <a:path w="39" h="23">
                  <a:moveTo>
                    <a:pt x="26" y="0"/>
                  </a:moveTo>
                  <a:cubicBezTo>
                    <a:pt x="39" y="1"/>
                    <a:pt x="38" y="21"/>
                    <a:pt x="26" y="23"/>
                  </a:cubicBezTo>
                  <a:cubicBezTo>
                    <a:pt x="0" y="23"/>
                    <a:pt x="5" y="2"/>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9" name="Freeform 39">
              <a:extLst>
                <a:ext uri="{FF2B5EF4-FFF2-40B4-BE49-F238E27FC236}">
                  <a16:creationId xmlns:a16="http://schemas.microsoft.com/office/drawing/2014/main" id="{7DA864B2-C1CD-4944-BC87-E6C353C170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580384" y="5998215"/>
              <a:ext cx="131153" cy="81603"/>
            </a:xfrm>
            <a:custGeom>
              <a:avLst/>
              <a:gdLst>
                <a:gd name="T0" fmla="*/ 25 w 40"/>
                <a:gd name="T1" fmla="*/ 0 h 27"/>
                <a:gd name="T2" fmla="*/ 38 w 40"/>
                <a:gd name="T3" fmla="*/ 20 h 27"/>
                <a:gd name="T4" fmla="*/ 25 w 40"/>
                <a:gd name="T5" fmla="*/ 0 h 27"/>
              </a:gdLst>
              <a:ahLst/>
              <a:cxnLst>
                <a:cxn ang="0">
                  <a:pos x="T0" y="T1"/>
                </a:cxn>
                <a:cxn ang="0">
                  <a:pos x="T2" y="T3"/>
                </a:cxn>
                <a:cxn ang="0">
                  <a:pos x="T4" y="T5"/>
                </a:cxn>
              </a:cxnLst>
              <a:rect l="0" t="0" r="r" b="b"/>
              <a:pathLst>
                <a:path w="40" h="27">
                  <a:moveTo>
                    <a:pt x="25" y="0"/>
                  </a:moveTo>
                  <a:cubicBezTo>
                    <a:pt x="34" y="0"/>
                    <a:pt x="40" y="11"/>
                    <a:pt x="38" y="20"/>
                  </a:cubicBezTo>
                  <a:cubicBezTo>
                    <a:pt x="17" y="27"/>
                    <a:pt x="0" y="12"/>
                    <a:pt x="2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0" name="Freeform 40">
              <a:extLst>
                <a:ext uri="{FF2B5EF4-FFF2-40B4-BE49-F238E27FC236}">
                  <a16:creationId xmlns:a16="http://schemas.microsoft.com/office/drawing/2014/main" id="{2DB859CF-A6B4-4B69-9AF2-10EFCC6A8EF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121911" y="5994951"/>
              <a:ext cx="134697" cy="81603"/>
            </a:xfrm>
            <a:custGeom>
              <a:avLst/>
              <a:gdLst>
                <a:gd name="T0" fmla="*/ 19 w 41"/>
                <a:gd name="T1" fmla="*/ 0 h 27"/>
                <a:gd name="T2" fmla="*/ 7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9"/>
                    <a:pt x="28" y="27"/>
                    <a:pt x="7" y="20"/>
                  </a:cubicBezTo>
                  <a:cubicBezTo>
                    <a:pt x="0" y="8"/>
                    <a:pt x="7" y="1"/>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1" name="Freeform 41">
              <a:extLst>
                <a:ext uri="{FF2B5EF4-FFF2-40B4-BE49-F238E27FC236}">
                  <a16:creationId xmlns:a16="http://schemas.microsoft.com/office/drawing/2014/main" id="{11B87B98-350C-4B22-BAA1-BC214CBFF65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38116" y="5994950"/>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2" name="Freeform 42">
              <a:extLst>
                <a:ext uri="{FF2B5EF4-FFF2-40B4-BE49-F238E27FC236}">
                  <a16:creationId xmlns:a16="http://schemas.microsoft.com/office/drawing/2014/main" id="{F13ABE7D-3892-4859-BAD4-4FC4D055AEE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10716" y="5973734"/>
              <a:ext cx="144445" cy="97107"/>
            </a:xfrm>
            <a:custGeom>
              <a:avLst/>
              <a:gdLst>
                <a:gd name="T0" fmla="*/ 31 w 44"/>
                <a:gd name="T1" fmla="*/ 1 h 32"/>
                <a:gd name="T2" fmla="*/ 43 w 44"/>
                <a:gd name="T3" fmla="*/ 16 h 32"/>
                <a:gd name="T4" fmla="*/ 31 w 44"/>
                <a:gd name="T5" fmla="*/ 1 h 32"/>
              </a:gdLst>
              <a:ahLst/>
              <a:cxnLst>
                <a:cxn ang="0">
                  <a:pos x="T0" y="T1"/>
                </a:cxn>
                <a:cxn ang="0">
                  <a:pos x="T2" y="T3"/>
                </a:cxn>
                <a:cxn ang="0">
                  <a:pos x="T4" y="T5"/>
                </a:cxn>
              </a:cxnLst>
              <a:rect l="0" t="0" r="r" b="b"/>
              <a:pathLst>
                <a:path w="44" h="32">
                  <a:moveTo>
                    <a:pt x="31" y="1"/>
                  </a:moveTo>
                  <a:cubicBezTo>
                    <a:pt x="40" y="0"/>
                    <a:pt x="44" y="8"/>
                    <a:pt x="43" y="16"/>
                  </a:cubicBezTo>
                  <a:cubicBezTo>
                    <a:pt x="29" y="32"/>
                    <a:pt x="0" y="7"/>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3" name="Freeform 44">
              <a:extLst>
                <a:ext uri="{FF2B5EF4-FFF2-40B4-BE49-F238E27FC236}">
                  <a16:creationId xmlns:a16="http://schemas.microsoft.com/office/drawing/2014/main" id="{C7F1722E-1384-418B-9A3E-B70006800CD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639354" y="5976998"/>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4" name="Freeform 45">
              <a:extLst>
                <a:ext uri="{FF2B5EF4-FFF2-40B4-BE49-F238E27FC236}">
                  <a16:creationId xmlns:a16="http://schemas.microsoft.com/office/drawing/2014/main" id="{0BF35D49-BCAE-4D89-8EDD-99FCEF7442D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67906" y="5952517"/>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5" name="Freeform 46">
              <a:extLst>
                <a:ext uri="{FF2B5EF4-FFF2-40B4-BE49-F238E27FC236}">
                  <a16:creationId xmlns:a16="http://schemas.microsoft.com/office/drawing/2014/main" id="{4CF2F99A-EE20-47B9-80F1-D6E87D6D693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895937" y="6000664"/>
              <a:ext cx="121406" cy="81603"/>
            </a:xfrm>
            <a:custGeom>
              <a:avLst/>
              <a:gdLst>
                <a:gd name="T0" fmla="*/ 19 w 37"/>
                <a:gd name="T1" fmla="*/ 1 h 27"/>
                <a:gd name="T2" fmla="*/ 21 w 37"/>
                <a:gd name="T3" fmla="*/ 27 h 27"/>
                <a:gd name="T4" fmla="*/ 19 w 37"/>
                <a:gd name="T5" fmla="*/ 1 h 27"/>
              </a:gdLst>
              <a:ahLst/>
              <a:cxnLst>
                <a:cxn ang="0">
                  <a:pos x="T0" y="T1"/>
                </a:cxn>
                <a:cxn ang="0">
                  <a:pos x="T2" y="T3"/>
                </a:cxn>
                <a:cxn ang="0">
                  <a:pos x="T4" y="T5"/>
                </a:cxn>
              </a:cxnLst>
              <a:rect l="0" t="0" r="r" b="b"/>
              <a:pathLst>
                <a:path w="37" h="27">
                  <a:moveTo>
                    <a:pt x="19" y="1"/>
                  </a:moveTo>
                  <a:cubicBezTo>
                    <a:pt x="31" y="2"/>
                    <a:pt x="37" y="24"/>
                    <a:pt x="21" y="27"/>
                  </a:cubicBezTo>
                  <a:cubicBezTo>
                    <a:pt x="1" y="27"/>
                    <a:pt x="0" y="0"/>
                    <a:pt x="1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6" name="Freeform 47">
              <a:extLst>
                <a:ext uri="{FF2B5EF4-FFF2-40B4-BE49-F238E27FC236}">
                  <a16:creationId xmlns:a16="http://schemas.microsoft.com/office/drawing/2014/main" id="{8B1A7952-C836-4490-8C6C-CE9C0C0F6D6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865326" y="5973733"/>
              <a:ext cx="147990" cy="78339"/>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10" y="24"/>
                    <a:pt x="0" y="9"/>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7" name="Freeform 48">
              <a:extLst>
                <a:ext uri="{FF2B5EF4-FFF2-40B4-BE49-F238E27FC236}">
                  <a16:creationId xmlns:a16="http://schemas.microsoft.com/office/drawing/2014/main" id="{B1568D66-89FA-4FA8-A6E3-AF31D8A0545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115444" y="5992749"/>
              <a:ext cx="133812" cy="79154"/>
            </a:xfrm>
            <a:custGeom>
              <a:avLst/>
              <a:gdLst>
                <a:gd name="T0" fmla="*/ 19 w 41"/>
                <a:gd name="T1" fmla="*/ 0 h 26"/>
                <a:gd name="T2" fmla="*/ 7 w 41"/>
                <a:gd name="T3" fmla="*/ 19 h 26"/>
                <a:gd name="T4" fmla="*/ 19 w 41"/>
                <a:gd name="T5" fmla="*/ 0 h 26"/>
              </a:gdLst>
              <a:ahLst/>
              <a:cxnLst>
                <a:cxn ang="0">
                  <a:pos x="T0" y="T1"/>
                </a:cxn>
                <a:cxn ang="0">
                  <a:pos x="T2" y="T3"/>
                </a:cxn>
                <a:cxn ang="0">
                  <a:pos x="T4" y="T5"/>
                </a:cxn>
              </a:cxnLst>
              <a:rect l="0" t="0" r="r" b="b"/>
              <a:pathLst>
                <a:path w="41" h="26">
                  <a:moveTo>
                    <a:pt x="19" y="0"/>
                  </a:moveTo>
                  <a:cubicBezTo>
                    <a:pt x="41" y="9"/>
                    <a:pt x="28" y="26"/>
                    <a:pt x="7" y="19"/>
                  </a:cubicBezTo>
                  <a:cubicBezTo>
                    <a:pt x="0" y="8"/>
                    <a:pt x="7" y="1"/>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8" name="Freeform 49">
              <a:extLst>
                <a:ext uri="{FF2B5EF4-FFF2-40B4-BE49-F238E27FC236}">
                  <a16:creationId xmlns:a16="http://schemas.microsoft.com/office/drawing/2014/main" id="{6EF88740-92FD-4894-8D28-13C929041A9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15687" y="5955781"/>
              <a:ext cx="127608" cy="81603"/>
            </a:xfrm>
            <a:custGeom>
              <a:avLst/>
              <a:gdLst>
                <a:gd name="T0" fmla="*/ 21 w 39"/>
                <a:gd name="T1" fmla="*/ 2 h 27"/>
                <a:gd name="T2" fmla="*/ 26 w 39"/>
                <a:gd name="T3" fmla="*/ 24 h 27"/>
                <a:gd name="T4" fmla="*/ 21 w 39"/>
                <a:gd name="T5" fmla="*/ 2 h 27"/>
              </a:gdLst>
              <a:ahLst/>
              <a:cxnLst>
                <a:cxn ang="0">
                  <a:pos x="T0" y="T1"/>
                </a:cxn>
                <a:cxn ang="0">
                  <a:pos x="T2" y="T3"/>
                </a:cxn>
                <a:cxn ang="0">
                  <a:pos x="T4" y="T5"/>
                </a:cxn>
              </a:cxnLst>
              <a:rect l="0" t="0" r="r" b="b"/>
              <a:pathLst>
                <a:path w="39" h="27">
                  <a:moveTo>
                    <a:pt x="21" y="2"/>
                  </a:moveTo>
                  <a:cubicBezTo>
                    <a:pt x="36" y="0"/>
                    <a:pt x="39" y="17"/>
                    <a:pt x="26" y="24"/>
                  </a:cubicBezTo>
                  <a:cubicBezTo>
                    <a:pt x="8" y="27"/>
                    <a:pt x="0" y="9"/>
                    <a:pt x="2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9" name="Freeform 8">
              <a:extLst>
                <a:ext uri="{FF2B5EF4-FFF2-40B4-BE49-F238E27FC236}">
                  <a16:creationId xmlns:a16="http://schemas.microsoft.com/office/drawing/2014/main" id="{F9264025-3D66-45E5-B15B-1F9993E9996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683670" y="6019431"/>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0" name="Freeform 106">
              <a:extLst>
                <a:ext uri="{FF2B5EF4-FFF2-40B4-BE49-F238E27FC236}">
                  <a16:creationId xmlns:a16="http://schemas.microsoft.com/office/drawing/2014/main" id="{A17599C9-357B-44B4-B6FC-08C4758CFE9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9451" y="6204541"/>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1" name="Freeform 19">
              <a:extLst>
                <a:ext uri="{FF2B5EF4-FFF2-40B4-BE49-F238E27FC236}">
                  <a16:creationId xmlns:a16="http://schemas.microsoft.com/office/drawing/2014/main" id="{AC8D8289-19C2-490A-8000-DD80A8BA95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397390" y="6351960"/>
              <a:ext cx="124951" cy="69362"/>
            </a:xfrm>
            <a:custGeom>
              <a:avLst/>
              <a:gdLst>
                <a:gd name="T0" fmla="*/ 16 w 38"/>
                <a:gd name="T1" fmla="*/ 0 h 23"/>
                <a:gd name="T2" fmla="*/ 10 w 38"/>
                <a:gd name="T3" fmla="*/ 23 h 23"/>
                <a:gd name="T4" fmla="*/ 16 w 38"/>
                <a:gd name="T5" fmla="*/ 0 h 23"/>
              </a:gdLst>
              <a:ahLst/>
              <a:cxnLst>
                <a:cxn ang="0">
                  <a:pos x="T0" y="T1"/>
                </a:cxn>
                <a:cxn ang="0">
                  <a:pos x="T2" y="T3"/>
                </a:cxn>
                <a:cxn ang="0">
                  <a:pos x="T4" y="T5"/>
                </a:cxn>
              </a:cxnLst>
              <a:rect l="0" t="0" r="r" b="b"/>
              <a:pathLst>
                <a:path w="38" h="23">
                  <a:moveTo>
                    <a:pt x="16" y="0"/>
                  </a:moveTo>
                  <a:cubicBezTo>
                    <a:pt x="38" y="8"/>
                    <a:pt x="31" y="18"/>
                    <a:pt x="10" y="23"/>
                  </a:cubicBezTo>
                  <a:cubicBezTo>
                    <a:pt x="0" y="16"/>
                    <a:pt x="4" y="3"/>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2" name="Freeform 20">
              <a:extLst>
                <a:ext uri="{FF2B5EF4-FFF2-40B4-BE49-F238E27FC236}">
                  <a16:creationId xmlns:a16="http://schemas.microsoft.com/office/drawing/2014/main" id="{A9F1237F-83C7-4840-998E-379DF420ECF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140401" y="6356159"/>
              <a:ext cx="128495" cy="78339"/>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3" name="Freeform 26">
              <a:extLst>
                <a:ext uri="{FF2B5EF4-FFF2-40B4-BE49-F238E27FC236}">
                  <a16:creationId xmlns:a16="http://schemas.microsoft.com/office/drawing/2014/main" id="{78C598F8-6845-4321-8B12-8F55D5C5A04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2049121" y="6351959"/>
              <a:ext cx="127608" cy="78339"/>
            </a:xfrm>
            <a:custGeom>
              <a:avLst/>
              <a:gdLst>
                <a:gd name="T0" fmla="*/ 24 w 39"/>
                <a:gd name="T1" fmla="*/ 0 h 26"/>
                <a:gd name="T2" fmla="*/ 20 w 39"/>
                <a:gd name="T3" fmla="*/ 25 h 26"/>
                <a:gd name="T4" fmla="*/ 24 w 39"/>
                <a:gd name="T5" fmla="*/ 0 h 26"/>
              </a:gdLst>
              <a:ahLst/>
              <a:cxnLst>
                <a:cxn ang="0">
                  <a:pos x="T0" y="T1"/>
                </a:cxn>
                <a:cxn ang="0">
                  <a:pos x="T2" y="T3"/>
                </a:cxn>
                <a:cxn ang="0">
                  <a:pos x="T4" y="T5"/>
                </a:cxn>
              </a:cxnLst>
              <a:rect l="0" t="0" r="r" b="b"/>
              <a:pathLst>
                <a:path w="39" h="26">
                  <a:moveTo>
                    <a:pt x="24" y="0"/>
                  </a:moveTo>
                  <a:cubicBezTo>
                    <a:pt x="39" y="2"/>
                    <a:pt x="36" y="26"/>
                    <a:pt x="20" y="25"/>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4" name="Freeform 27">
              <a:extLst>
                <a:ext uri="{FF2B5EF4-FFF2-40B4-BE49-F238E27FC236}">
                  <a16:creationId xmlns:a16="http://schemas.microsoft.com/office/drawing/2014/main" id="{85D84B4A-5F95-4F29-BE14-8D29A0B4CD1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625300" y="6342577"/>
              <a:ext cx="131153" cy="93843"/>
            </a:xfrm>
            <a:custGeom>
              <a:avLst/>
              <a:gdLst>
                <a:gd name="T0" fmla="*/ 22 w 40"/>
                <a:gd name="T1" fmla="*/ 0 h 31"/>
                <a:gd name="T2" fmla="*/ 16 w 40"/>
                <a:gd name="T3" fmla="*/ 25 h 31"/>
                <a:gd name="T4" fmla="*/ 22 w 40"/>
                <a:gd name="T5" fmla="*/ 0 h 31"/>
              </a:gdLst>
              <a:ahLst/>
              <a:cxnLst>
                <a:cxn ang="0">
                  <a:pos x="T0" y="T1"/>
                </a:cxn>
                <a:cxn ang="0">
                  <a:pos x="T2" y="T3"/>
                </a:cxn>
                <a:cxn ang="0">
                  <a:pos x="T4" y="T5"/>
                </a:cxn>
              </a:cxnLst>
              <a:rect l="0" t="0" r="r" b="b"/>
              <a:pathLst>
                <a:path w="40" h="31">
                  <a:moveTo>
                    <a:pt x="22" y="0"/>
                  </a:moveTo>
                  <a:cubicBezTo>
                    <a:pt x="39" y="3"/>
                    <a:pt x="40" y="31"/>
                    <a:pt x="16" y="25"/>
                  </a:cubicBezTo>
                  <a:cubicBezTo>
                    <a:pt x="0" y="7"/>
                    <a:pt x="13" y="4"/>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5" name="Freeform 28">
              <a:extLst>
                <a:ext uri="{FF2B5EF4-FFF2-40B4-BE49-F238E27FC236}">
                  <a16:creationId xmlns:a16="http://schemas.microsoft.com/office/drawing/2014/main" id="{6408C2B3-D126-4B4A-8BA3-FF1863CD77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851300" y="6351959"/>
              <a:ext cx="127608" cy="69362"/>
            </a:xfrm>
            <a:custGeom>
              <a:avLst/>
              <a:gdLst>
                <a:gd name="T0" fmla="*/ 16 w 39"/>
                <a:gd name="T1" fmla="*/ 0 h 23"/>
                <a:gd name="T2" fmla="*/ 11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7"/>
                    <a:pt x="31" y="17"/>
                    <a:pt x="11" y="23"/>
                  </a:cubicBezTo>
                  <a:cubicBezTo>
                    <a:pt x="0" y="16"/>
                    <a:pt x="4" y="2"/>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6" name="Freeform 55">
              <a:extLst>
                <a:ext uri="{FF2B5EF4-FFF2-40B4-BE49-F238E27FC236}">
                  <a16:creationId xmlns:a16="http://schemas.microsoft.com/office/drawing/2014/main" id="{CAE0FD91-0F5A-4A8C-9310-8DB3A5FA4D4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988188" y="6083917"/>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7" name="Freeform 56">
              <a:extLst>
                <a:ext uri="{FF2B5EF4-FFF2-40B4-BE49-F238E27FC236}">
                  <a16:creationId xmlns:a16="http://schemas.microsoft.com/office/drawing/2014/main" id="{1B9D762E-D50F-4A47-B703-232ED88670C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080360" y="6045971"/>
              <a:ext cx="128495" cy="72626"/>
            </a:xfrm>
            <a:custGeom>
              <a:avLst/>
              <a:gdLst>
                <a:gd name="T0" fmla="*/ 21 w 39"/>
                <a:gd name="T1" fmla="*/ 0 h 24"/>
                <a:gd name="T2" fmla="*/ 22 w 39"/>
                <a:gd name="T3" fmla="*/ 24 h 24"/>
                <a:gd name="T4" fmla="*/ 21 w 39"/>
                <a:gd name="T5" fmla="*/ 0 h 24"/>
              </a:gdLst>
              <a:ahLst/>
              <a:cxnLst>
                <a:cxn ang="0">
                  <a:pos x="T0" y="T1"/>
                </a:cxn>
                <a:cxn ang="0">
                  <a:pos x="T2" y="T3"/>
                </a:cxn>
                <a:cxn ang="0">
                  <a:pos x="T4" y="T5"/>
                </a:cxn>
              </a:cxnLst>
              <a:rect l="0" t="0" r="r" b="b"/>
              <a:pathLst>
                <a:path w="39" h="24">
                  <a:moveTo>
                    <a:pt x="21" y="0"/>
                  </a:moveTo>
                  <a:cubicBezTo>
                    <a:pt x="37" y="0"/>
                    <a:pt x="39" y="23"/>
                    <a:pt x="22" y="24"/>
                  </a:cubicBezTo>
                  <a:cubicBezTo>
                    <a:pt x="7" y="22"/>
                    <a:pt x="0" y="5"/>
                    <a:pt x="2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8" name="Freeform 57">
              <a:extLst>
                <a:ext uri="{FF2B5EF4-FFF2-40B4-BE49-F238E27FC236}">
                  <a16:creationId xmlns:a16="http://schemas.microsoft.com/office/drawing/2014/main" id="{8DA09E23-CA61-495A-A7F8-4B3DFDF2AB8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725717" y="6081156"/>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9" name="Freeform 60">
              <a:extLst>
                <a:ext uri="{FF2B5EF4-FFF2-40B4-BE49-F238E27FC236}">
                  <a16:creationId xmlns:a16="http://schemas.microsoft.com/office/drawing/2014/main" id="{D36CA6B3-3A46-4CB5-8C91-886B84071B9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513037" y="6063203"/>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0" name="Freeform 61">
              <a:extLst>
                <a:ext uri="{FF2B5EF4-FFF2-40B4-BE49-F238E27FC236}">
                  <a16:creationId xmlns:a16="http://schemas.microsoft.com/office/drawing/2014/main" id="{D5E51DA2-6B7C-485B-8725-9A408029241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260480" y="6017506"/>
              <a:ext cx="137356" cy="99554"/>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5"/>
                    <a:pt x="16" y="0"/>
                    <a:pt x="2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1" name="Freeform 5">
              <a:extLst>
                <a:ext uri="{FF2B5EF4-FFF2-40B4-BE49-F238E27FC236}">
                  <a16:creationId xmlns:a16="http://schemas.microsoft.com/office/drawing/2014/main" id="{15FEF067-D07A-40E3-96D2-34E7450C1F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596434" y="6347177"/>
              <a:ext cx="121406" cy="81603"/>
            </a:xfrm>
            <a:custGeom>
              <a:avLst/>
              <a:gdLst>
                <a:gd name="T0" fmla="*/ 20 w 37"/>
                <a:gd name="T1" fmla="*/ 1 h 27"/>
                <a:gd name="T2" fmla="*/ 22 w 37"/>
                <a:gd name="T3" fmla="*/ 27 h 27"/>
                <a:gd name="T4" fmla="*/ 20 w 37"/>
                <a:gd name="T5" fmla="*/ 1 h 27"/>
              </a:gdLst>
              <a:ahLst/>
              <a:cxnLst>
                <a:cxn ang="0">
                  <a:pos x="T0" y="T1"/>
                </a:cxn>
                <a:cxn ang="0">
                  <a:pos x="T2" y="T3"/>
                </a:cxn>
                <a:cxn ang="0">
                  <a:pos x="T4" y="T5"/>
                </a:cxn>
              </a:cxnLst>
              <a:rect l="0" t="0" r="r" b="b"/>
              <a:pathLst>
                <a:path w="37" h="27">
                  <a:moveTo>
                    <a:pt x="20" y="1"/>
                  </a:moveTo>
                  <a:cubicBezTo>
                    <a:pt x="31" y="1"/>
                    <a:pt x="37" y="24"/>
                    <a:pt x="22" y="27"/>
                  </a:cubicBezTo>
                  <a:cubicBezTo>
                    <a:pt x="2" y="27"/>
                    <a:pt x="0" y="0"/>
                    <a:pt x="2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2" name="Freeform 6">
              <a:extLst>
                <a:ext uri="{FF2B5EF4-FFF2-40B4-BE49-F238E27FC236}">
                  <a16:creationId xmlns:a16="http://schemas.microsoft.com/office/drawing/2014/main" id="{DFF84AAD-85F3-4027-BEF7-5AFCC59DC58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310592" y="6345841"/>
              <a:ext cx="124063" cy="87315"/>
            </a:xfrm>
            <a:custGeom>
              <a:avLst/>
              <a:gdLst>
                <a:gd name="T0" fmla="*/ 12 w 38"/>
                <a:gd name="T1" fmla="*/ 3 h 29"/>
                <a:gd name="T2" fmla="*/ 15 w 38"/>
                <a:gd name="T3" fmla="*/ 29 h 29"/>
                <a:gd name="T4" fmla="*/ 12 w 38"/>
                <a:gd name="T5" fmla="*/ 3 h 29"/>
              </a:gdLst>
              <a:ahLst/>
              <a:cxnLst>
                <a:cxn ang="0">
                  <a:pos x="T0" y="T1"/>
                </a:cxn>
                <a:cxn ang="0">
                  <a:pos x="T2" y="T3"/>
                </a:cxn>
                <a:cxn ang="0">
                  <a:pos x="T4" y="T5"/>
                </a:cxn>
              </a:cxnLst>
              <a:rect l="0" t="0" r="r" b="b"/>
              <a:pathLst>
                <a:path w="38" h="29">
                  <a:moveTo>
                    <a:pt x="12" y="3"/>
                  </a:moveTo>
                  <a:cubicBezTo>
                    <a:pt x="34" y="0"/>
                    <a:pt x="38" y="26"/>
                    <a:pt x="15" y="29"/>
                  </a:cubicBezTo>
                  <a:cubicBezTo>
                    <a:pt x="4" y="23"/>
                    <a:pt x="0" y="9"/>
                    <a:pt x="12"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3" name="Freeform 7">
              <a:extLst>
                <a:ext uri="{FF2B5EF4-FFF2-40B4-BE49-F238E27FC236}">
                  <a16:creationId xmlns:a16="http://schemas.microsoft.com/office/drawing/2014/main" id="{9748C3EE-BBA1-45C3-AA60-D44ABDC7ED9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865803" y="6306514"/>
              <a:ext cx="138242"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4" name="Freeform 8">
              <a:extLst>
                <a:ext uri="{FF2B5EF4-FFF2-40B4-BE49-F238E27FC236}">
                  <a16:creationId xmlns:a16="http://schemas.microsoft.com/office/drawing/2014/main" id="{C4E544EA-9A31-4B4E-A587-2AE025092AC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670714" y="6339312"/>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5" name="Freeform 9">
              <a:extLst>
                <a:ext uri="{FF2B5EF4-FFF2-40B4-BE49-F238E27FC236}">
                  <a16:creationId xmlns:a16="http://schemas.microsoft.com/office/drawing/2014/main" id="{8F48C13C-B234-4A28-8664-11FAE376366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956060" y="6342577"/>
              <a:ext cx="121406" cy="88130"/>
            </a:xfrm>
            <a:custGeom>
              <a:avLst/>
              <a:gdLst>
                <a:gd name="T0" fmla="*/ 18 w 37"/>
                <a:gd name="T1" fmla="*/ 4 h 29"/>
                <a:gd name="T2" fmla="*/ 22 w 37"/>
                <a:gd name="T3" fmla="*/ 29 h 29"/>
                <a:gd name="T4" fmla="*/ 18 w 37"/>
                <a:gd name="T5" fmla="*/ 4 h 29"/>
              </a:gdLst>
              <a:ahLst/>
              <a:cxnLst>
                <a:cxn ang="0">
                  <a:pos x="T0" y="T1"/>
                </a:cxn>
                <a:cxn ang="0">
                  <a:pos x="T2" y="T3"/>
                </a:cxn>
                <a:cxn ang="0">
                  <a:pos x="T4" y="T5"/>
                </a:cxn>
              </a:cxnLst>
              <a:rect l="0" t="0" r="r" b="b"/>
              <a:pathLst>
                <a:path w="37" h="29">
                  <a:moveTo>
                    <a:pt x="18" y="4"/>
                  </a:moveTo>
                  <a:cubicBezTo>
                    <a:pt x="35" y="0"/>
                    <a:pt x="37" y="28"/>
                    <a:pt x="22" y="29"/>
                  </a:cubicBezTo>
                  <a:cubicBezTo>
                    <a:pt x="7" y="28"/>
                    <a:pt x="0" y="14"/>
                    <a:pt x="18"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6" name="Freeform 11">
              <a:extLst>
                <a:ext uri="{FF2B5EF4-FFF2-40B4-BE49-F238E27FC236}">
                  <a16:creationId xmlns:a16="http://schemas.microsoft.com/office/drawing/2014/main" id="{E43446F2-1DE7-4C87-8691-324C7B2ABB3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9198871" y="6306670"/>
              <a:ext cx="143559" cy="102819"/>
            </a:xfrm>
            <a:custGeom>
              <a:avLst/>
              <a:gdLst>
                <a:gd name="T0" fmla="*/ 31 w 44"/>
                <a:gd name="T1" fmla="*/ 1 h 34"/>
                <a:gd name="T2" fmla="*/ 42 w 44"/>
                <a:gd name="T3" fmla="*/ 19 h 34"/>
                <a:gd name="T4" fmla="*/ 31 w 44"/>
                <a:gd name="T5" fmla="*/ 1 h 34"/>
              </a:gdLst>
              <a:ahLst/>
              <a:cxnLst>
                <a:cxn ang="0">
                  <a:pos x="T0" y="T1"/>
                </a:cxn>
                <a:cxn ang="0">
                  <a:pos x="T2" y="T3"/>
                </a:cxn>
                <a:cxn ang="0">
                  <a:pos x="T4" y="T5"/>
                </a:cxn>
              </a:cxnLst>
              <a:rect l="0" t="0" r="r" b="b"/>
              <a:pathLst>
                <a:path w="44" h="34">
                  <a:moveTo>
                    <a:pt x="31" y="1"/>
                  </a:moveTo>
                  <a:cubicBezTo>
                    <a:pt x="39" y="0"/>
                    <a:pt x="44" y="12"/>
                    <a:pt x="42" y="19"/>
                  </a:cubicBezTo>
                  <a:cubicBezTo>
                    <a:pt x="25" y="34"/>
                    <a:pt x="0" y="8"/>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7" name="Freeform 12">
              <a:extLst>
                <a:ext uri="{FF2B5EF4-FFF2-40B4-BE49-F238E27FC236}">
                  <a16:creationId xmlns:a16="http://schemas.microsoft.com/office/drawing/2014/main" id="{91DE0BBB-6755-4F68-822C-318F733D19A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9716391" y="6324623"/>
              <a:ext cx="134697" cy="81603"/>
            </a:xfrm>
            <a:custGeom>
              <a:avLst/>
              <a:gdLst>
                <a:gd name="T0" fmla="*/ 22 w 41"/>
                <a:gd name="T1" fmla="*/ 0 h 27"/>
                <a:gd name="T2" fmla="*/ 8 w 41"/>
                <a:gd name="T3" fmla="*/ 20 h 27"/>
                <a:gd name="T4" fmla="*/ 22 w 41"/>
                <a:gd name="T5" fmla="*/ 0 h 27"/>
              </a:gdLst>
              <a:ahLst/>
              <a:cxnLst>
                <a:cxn ang="0">
                  <a:pos x="T0" y="T1"/>
                </a:cxn>
                <a:cxn ang="0">
                  <a:pos x="T2" y="T3"/>
                </a:cxn>
                <a:cxn ang="0">
                  <a:pos x="T4" y="T5"/>
                </a:cxn>
              </a:cxnLst>
              <a:rect l="0" t="0" r="r" b="b"/>
              <a:pathLst>
                <a:path w="41" h="27">
                  <a:moveTo>
                    <a:pt x="22" y="0"/>
                  </a:moveTo>
                  <a:cubicBezTo>
                    <a:pt x="41" y="12"/>
                    <a:pt x="24" y="27"/>
                    <a:pt x="8" y="20"/>
                  </a:cubicBezTo>
                  <a:cubicBezTo>
                    <a:pt x="0" y="7"/>
                    <a:pt x="8" y="0"/>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8" name="Freeform 13">
              <a:extLst>
                <a:ext uri="{FF2B5EF4-FFF2-40B4-BE49-F238E27FC236}">
                  <a16:creationId xmlns:a16="http://schemas.microsoft.com/office/drawing/2014/main" id="{A5F42373-85EE-4ADF-8DCE-2754ED3B5B5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344031" y="6362033"/>
              <a:ext cx="124951" cy="69362"/>
            </a:xfrm>
            <a:custGeom>
              <a:avLst/>
              <a:gdLst>
                <a:gd name="T0" fmla="*/ 26 w 38"/>
                <a:gd name="T1" fmla="*/ 0 h 23"/>
                <a:gd name="T2" fmla="*/ 25 w 38"/>
                <a:gd name="T3" fmla="*/ 23 h 23"/>
                <a:gd name="T4" fmla="*/ 26 w 38"/>
                <a:gd name="T5" fmla="*/ 0 h 23"/>
              </a:gdLst>
              <a:ahLst/>
              <a:cxnLst>
                <a:cxn ang="0">
                  <a:pos x="T0" y="T1"/>
                </a:cxn>
                <a:cxn ang="0">
                  <a:pos x="T2" y="T3"/>
                </a:cxn>
                <a:cxn ang="0">
                  <a:pos x="T4" y="T5"/>
                </a:cxn>
              </a:cxnLst>
              <a:rect l="0" t="0" r="r" b="b"/>
              <a:pathLst>
                <a:path w="38" h="23">
                  <a:moveTo>
                    <a:pt x="26" y="0"/>
                  </a:moveTo>
                  <a:cubicBezTo>
                    <a:pt x="38" y="0"/>
                    <a:pt x="37" y="20"/>
                    <a:pt x="25" y="23"/>
                  </a:cubicBezTo>
                  <a:cubicBezTo>
                    <a:pt x="0" y="23"/>
                    <a:pt x="5" y="1"/>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9" name="Freeform 14">
              <a:extLst>
                <a:ext uri="{FF2B5EF4-FFF2-40B4-BE49-F238E27FC236}">
                  <a16:creationId xmlns:a16="http://schemas.microsoft.com/office/drawing/2014/main" id="{E82C5A3F-4FC6-4883-AD2B-37F1BBF7664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070859" y="6318096"/>
              <a:ext cx="134697" cy="84866"/>
            </a:xfrm>
            <a:custGeom>
              <a:avLst/>
              <a:gdLst>
                <a:gd name="T0" fmla="*/ 26 w 41"/>
                <a:gd name="T1" fmla="*/ 1 h 28"/>
                <a:gd name="T2" fmla="*/ 39 w 41"/>
                <a:gd name="T3" fmla="*/ 20 h 28"/>
                <a:gd name="T4" fmla="*/ 26 w 41"/>
                <a:gd name="T5" fmla="*/ 1 h 28"/>
              </a:gdLst>
              <a:ahLst/>
              <a:cxnLst>
                <a:cxn ang="0">
                  <a:pos x="T0" y="T1"/>
                </a:cxn>
                <a:cxn ang="0">
                  <a:pos x="T2" y="T3"/>
                </a:cxn>
                <a:cxn ang="0">
                  <a:pos x="T4" y="T5"/>
                </a:cxn>
              </a:cxnLst>
              <a:rect l="0" t="0" r="r" b="b"/>
              <a:pathLst>
                <a:path w="41" h="28">
                  <a:moveTo>
                    <a:pt x="26" y="1"/>
                  </a:moveTo>
                  <a:cubicBezTo>
                    <a:pt x="34" y="0"/>
                    <a:pt x="41" y="12"/>
                    <a:pt x="39" y="20"/>
                  </a:cubicBezTo>
                  <a:cubicBezTo>
                    <a:pt x="17" y="28"/>
                    <a:pt x="0" y="12"/>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0" name="Freeform 16">
              <a:extLst>
                <a:ext uri="{FF2B5EF4-FFF2-40B4-BE49-F238E27FC236}">
                  <a16:creationId xmlns:a16="http://schemas.microsoft.com/office/drawing/2014/main" id="{35242FF5-19F5-45E5-919A-C145DC64A9C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9461176" y="6300142"/>
              <a:ext cx="143559" cy="97107"/>
            </a:xfrm>
            <a:custGeom>
              <a:avLst/>
              <a:gdLst>
                <a:gd name="T0" fmla="*/ 31 w 44"/>
                <a:gd name="T1" fmla="*/ 1 h 32"/>
                <a:gd name="T2" fmla="*/ 43 w 44"/>
                <a:gd name="T3" fmla="*/ 15 h 32"/>
                <a:gd name="T4" fmla="*/ 31 w 44"/>
                <a:gd name="T5" fmla="*/ 1 h 32"/>
              </a:gdLst>
              <a:ahLst/>
              <a:cxnLst>
                <a:cxn ang="0">
                  <a:pos x="T0" y="T1"/>
                </a:cxn>
                <a:cxn ang="0">
                  <a:pos x="T2" y="T3"/>
                </a:cxn>
                <a:cxn ang="0">
                  <a:pos x="T4" y="T5"/>
                </a:cxn>
              </a:cxnLst>
              <a:rect l="0" t="0" r="r" b="b"/>
              <a:pathLst>
                <a:path w="44" h="32">
                  <a:moveTo>
                    <a:pt x="31" y="1"/>
                  </a:moveTo>
                  <a:cubicBezTo>
                    <a:pt x="40" y="0"/>
                    <a:pt x="44" y="8"/>
                    <a:pt x="43" y="15"/>
                  </a:cubicBezTo>
                  <a:cubicBezTo>
                    <a:pt x="29" y="32"/>
                    <a:pt x="0" y="6"/>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1" name="Freeform 17">
              <a:extLst>
                <a:ext uri="{FF2B5EF4-FFF2-40B4-BE49-F238E27FC236}">
                  <a16:creationId xmlns:a16="http://schemas.microsoft.com/office/drawing/2014/main" id="{88AAE6CF-F026-41C1-B9AD-BC2E232C538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039205" y="6341355"/>
              <a:ext cx="94821" cy="69362"/>
            </a:xfrm>
            <a:custGeom>
              <a:avLst/>
              <a:gdLst>
                <a:gd name="T0" fmla="*/ 13 w 29"/>
                <a:gd name="T1" fmla="*/ 0 h 23"/>
                <a:gd name="T2" fmla="*/ 13 w 29"/>
                <a:gd name="T3" fmla="*/ 23 h 23"/>
                <a:gd name="T4" fmla="*/ 13 w 29"/>
                <a:gd name="T5" fmla="*/ 0 h 23"/>
              </a:gdLst>
              <a:ahLst/>
              <a:cxnLst>
                <a:cxn ang="0">
                  <a:pos x="T0" y="T1"/>
                </a:cxn>
                <a:cxn ang="0">
                  <a:pos x="T2" y="T3"/>
                </a:cxn>
                <a:cxn ang="0">
                  <a:pos x="T4" y="T5"/>
                </a:cxn>
              </a:cxnLst>
              <a:rect l="0" t="0" r="r" b="b"/>
              <a:pathLst>
                <a:path w="29" h="23">
                  <a:moveTo>
                    <a:pt x="13" y="0"/>
                  </a:moveTo>
                  <a:cubicBezTo>
                    <a:pt x="27" y="0"/>
                    <a:pt x="29" y="22"/>
                    <a:pt x="13" y="23"/>
                  </a:cubicBezTo>
                  <a:cubicBezTo>
                    <a:pt x="2" y="22"/>
                    <a:pt x="0" y="2"/>
                    <a:pt x="1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2" name="Freeform 21">
              <a:extLst>
                <a:ext uri="{FF2B5EF4-FFF2-40B4-BE49-F238E27FC236}">
                  <a16:creationId xmlns:a16="http://schemas.microsoft.com/office/drawing/2014/main" id="{5C701404-4DB7-4F3A-8549-9544B9C665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7730057" y="6318096"/>
              <a:ext cx="140901" cy="102819"/>
            </a:xfrm>
            <a:custGeom>
              <a:avLst/>
              <a:gdLst>
                <a:gd name="T0" fmla="*/ 24 w 43"/>
                <a:gd name="T1" fmla="*/ 0 h 34"/>
                <a:gd name="T2" fmla="*/ 14 w 43"/>
                <a:gd name="T3" fmla="*/ 23 h 34"/>
                <a:gd name="T4" fmla="*/ 24 w 43"/>
                <a:gd name="T5" fmla="*/ 0 h 34"/>
              </a:gdLst>
              <a:ahLst/>
              <a:cxnLst>
                <a:cxn ang="0">
                  <a:pos x="T0" y="T1"/>
                </a:cxn>
                <a:cxn ang="0">
                  <a:pos x="T2" y="T3"/>
                </a:cxn>
                <a:cxn ang="0">
                  <a:pos x="T4" y="T5"/>
                </a:cxn>
              </a:cxnLst>
              <a:rect l="0" t="0" r="r" b="b"/>
              <a:pathLst>
                <a:path w="43" h="34">
                  <a:moveTo>
                    <a:pt x="24" y="0"/>
                  </a:moveTo>
                  <a:cubicBezTo>
                    <a:pt x="43" y="3"/>
                    <a:pt x="28" y="34"/>
                    <a:pt x="14" y="23"/>
                  </a:cubicBezTo>
                  <a:cubicBezTo>
                    <a:pt x="0" y="28"/>
                    <a:pt x="4" y="5"/>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3" name="Freeform 25">
              <a:extLst>
                <a:ext uri="{FF2B5EF4-FFF2-40B4-BE49-F238E27FC236}">
                  <a16:creationId xmlns:a16="http://schemas.microsoft.com/office/drawing/2014/main" id="{369618DE-CF63-4E1F-AB56-8A640FD748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930591" y="6309120"/>
              <a:ext cx="134697" cy="93843"/>
            </a:xfrm>
            <a:custGeom>
              <a:avLst/>
              <a:gdLst>
                <a:gd name="T0" fmla="*/ 23 w 41"/>
                <a:gd name="T1" fmla="*/ 0 h 31"/>
                <a:gd name="T2" fmla="*/ 17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1"/>
                    <a:pt x="41" y="31"/>
                    <a:pt x="17" y="25"/>
                  </a:cubicBezTo>
                  <a:cubicBezTo>
                    <a:pt x="0" y="7"/>
                    <a:pt x="17" y="4"/>
                    <a:pt x="2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4" name="Freeform 29">
              <a:extLst>
                <a:ext uri="{FF2B5EF4-FFF2-40B4-BE49-F238E27FC236}">
                  <a16:creationId xmlns:a16="http://schemas.microsoft.com/office/drawing/2014/main" id="{3D1A099C-4FDA-4F79-B077-C0F6C64778D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7497041" y="6299934"/>
              <a:ext cx="118747" cy="120771"/>
            </a:xfrm>
            <a:custGeom>
              <a:avLst/>
              <a:gdLst>
                <a:gd name="T0" fmla="*/ 16 w 36"/>
                <a:gd name="T1" fmla="*/ 4 h 40"/>
                <a:gd name="T2" fmla="*/ 34 w 36"/>
                <a:gd name="T3" fmla="*/ 15 h 40"/>
                <a:gd name="T4" fmla="*/ 16 w 36"/>
                <a:gd name="T5" fmla="*/ 4 h 40"/>
              </a:gdLst>
              <a:ahLst/>
              <a:cxnLst>
                <a:cxn ang="0">
                  <a:pos x="T0" y="T1"/>
                </a:cxn>
                <a:cxn ang="0">
                  <a:pos x="T2" y="T3"/>
                </a:cxn>
                <a:cxn ang="0">
                  <a:pos x="T4" y="T5"/>
                </a:cxn>
              </a:cxnLst>
              <a:rect l="0" t="0" r="r" b="b"/>
              <a:pathLst>
                <a:path w="36" h="40">
                  <a:moveTo>
                    <a:pt x="16" y="4"/>
                  </a:moveTo>
                  <a:cubicBezTo>
                    <a:pt x="36" y="5"/>
                    <a:pt x="33" y="0"/>
                    <a:pt x="34" y="15"/>
                  </a:cubicBezTo>
                  <a:cubicBezTo>
                    <a:pt x="34" y="40"/>
                    <a:pt x="0" y="22"/>
                    <a:pt x="16"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5" name="Freeform 31">
              <a:extLst>
                <a:ext uri="{FF2B5EF4-FFF2-40B4-BE49-F238E27FC236}">
                  <a16:creationId xmlns:a16="http://schemas.microsoft.com/office/drawing/2014/main" id="{663890DF-B74A-467D-A63B-CB65CC98B45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7207517" y="6336989"/>
              <a:ext cx="131153" cy="72626"/>
            </a:xfrm>
            <a:custGeom>
              <a:avLst/>
              <a:gdLst>
                <a:gd name="T0" fmla="*/ 24 w 40"/>
                <a:gd name="T1" fmla="*/ 0 h 24"/>
                <a:gd name="T2" fmla="*/ 25 w 40"/>
                <a:gd name="T3" fmla="*/ 24 h 24"/>
                <a:gd name="T4" fmla="*/ 24 w 40"/>
                <a:gd name="T5" fmla="*/ 0 h 24"/>
              </a:gdLst>
              <a:ahLst/>
              <a:cxnLst>
                <a:cxn ang="0">
                  <a:pos x="T0" y="T1"/>
                </a:cxn>
                <a:cxn ang="0">
                  <a:pos x="T2" y="T3"/>
                </a:cxn>
                <a:cxn ang="0">
                  <a:pos x="T4" y="T5"/>
                </a:cxn>
              </a:cxnLst>
              <a:rect l="0" t="0" r="r" b="b"/>
              <a:pathLst>
                <a:path w="40" h="24">
                  <a:moveTo>
                    <a:pt x="24" y="0"/>
                  </a:moveTo>
                  <a:cubicBezTo>
                    <a:pt x="40" y="0"/>
                    <a:pt x="38" y="20"/>
                    <a:pt x="25" y="24"/>
                  </a:cubicBezTo>
                  <a:cubicBezTo>
                    <a:pt x="0" y="22"/>
                    <a:pt x="6" y="4"/>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6" name="Freeform 32">
              <a:extLst>
                <a:ext uri="{FF2B5EF4-FFF2-40B4-BE49-F238E27FC236}">
                  <a16:creationId xmlns:a16="http://schemas.microsoft.com/office/drawing/2014/main" id="{8C343114-BF88-426E-953D-A70972F875C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094795" y="6039831"/>
              <a:ext cx="144445" cy="106083"/>
            </a:xfrm>
            <a:custGeom>
              <a:avLst/>
              <a:gdLst>
                <a:gd name="T0" fmla="*/ 28 w 44"/>
                <a:gd name="T1" fmla="*/ 0 h 35"/>
                <a:gd name="T2" fmla="*/ 42 w 44"/>
                <a:gd name="T3" fmla="*/ 21 h 35"/>
                <a:gd name="T4" fmla="*/ 28 w 44"/>
                <a:gd name="T5" fmla="*/ 0 h 35"/>
              </a:gdLst>
              <a:ahLst/>
              <a:cxnLst>
                <a:cxn ang="0">
                  <a:pos x="T0" y="T1"/>
                </a:cxn>
                <a:cxn ang="0">
                  <a:pos x="T2" y="T3"/>
                </a:cxn>
                <a:cxn ang="0">
                  <a:pos x="T4" y="T5"/>
                </a:cxn>
              </a:cxnLst>
              <a:rect l="0" t="0" r="r" b="b"/>
              <a:pathLst>
                <a:path w="44" h="35">
                  <a:moveTo>
                    <a:pt x="28" y="0"/>
                  </a:moveTo>
                  <a:cubicBezTo>
                    <a:pt x="36" y="1"/>
                    <a:pt x="44" y="12"/>
                    <a:pt x="42" y="21"/>
                  </a:cubicBezTo>
                  <a:cubicBezTo>
                    <a:pt x="23" y="35"/>
                    <a:pt x="0" y="7"/>
                    <a:pt x="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7" name="Freeform 33">
              <a:extLst>
                <a:ext uri="{FF2B5EF4-FFF2-40B4-BE49-F238E27FC236}">
                  <a16:creationId xmlns:a16="http://schemas.microsoft.com/office/drawing/2014/main" id="{922DA709-3EF5-45DB-BAE3-B23CAA35D97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9015443" y="6088793"/>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3"/>
                    <a:pt x="0" y="9"/>
                    <a:pt x="2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8" name="Freeform 34">
              <a:extLst>
                <a:ext uri="{FF2B5EF4-FFF2-40B4-BE49-F238E27FC236}">
                  <a16:creationId xmlns:a16="http://schemas.microsoft.com/office/drawing/2014/main" id="{E794F4BF-0BF2-4D4B-95B3-B96E58491D4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022051" y="6079816"/>
              <a:ext cx="134697" cy="84051"/>
            </a:xfrm>
            <a:custGeom>
              <a:avLst/>
              <a:gdLst>
                <a:gd name="T0" fmla="*/ 22 w 41"/>
                <a:gd name="T1" fmla="*/ 0 h 28"/>
                <a:gd name="T2" fmla="*/ 8 w 41"/>
                <a:gd name="T3" fmla="*/ 21 h 28"/>
                <a:gd name="T4" fmla="*/ 22 w 41"/>
                <a:gd name="T5" fmla="*/ 0 h 28"/>
              </a:gdLst>
              <a:ahLst/>
              <a:cxnLst>
                <a:cxn ang="0">
                  <a:pos x="T0" y="T1"/>
                </a:cxn>
                <a:cxn ang="0">
                  <a:pos x="T2" y="T3"/>
                </a:cxn>
                <a:cxn ang="0">
                  <a:pos x="T4" y="T5"/>
                </a:cxn>
              </a:cxnLst>
              <a:rect l="0" t="0" r="r" b="b"/>
              <a:pathLst>
                <a:path w="41" h="28">
                  <a:moveTo>
                    <a:pt x="22" y="0"/>
                  </a:moveTo>
                  <a:cubicBezTo>
                    <a:pt x="41" y="13"/>
                    <a:pt x="24" y="28"/>
                    <a:pt x="8" y="21"/>
                  </a:cubicBezTo>
                  <a:cubicBezTo>
                    <a:pt x="0" y="8"/>
                    <a:pt x="8" y="0"/>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9" name="Freeform 35">
              <a:extLst>
                <a:ext uri="{FF2B5EF4-FFF2-40B4-BE49-F238E27FC236}">
                  <a16:creationId xmlns:a16="http://schemas.microsoft.com/office/drawing/2014/main" id="{1972B148-4231-4FCD-9B14-7A4189089F4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806684" y="6076799"/>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0" name="Freeform 36">
              <a:extLst>
                <a:ext uri="{FF2B5EF4-FFF2-40B4-BE49-F238E27FC236}">
                  <a16:creationId xmlns:a16="http://schemas.microsoft.com/office/drawing/2014/main" id="{14348403-DF91-4DC6-90A9-D7EC727B804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7345904" y="6043095"/>
              <a:ext cx="144445" cy="102819"/>
            </a:xfrm>
            <a:custGeom>
              <a:avLst/>
              <a:gdLst>
                <a:gd name="T0" fmla="*/ 31 w 44"/>
                <a:gd name="T1" fmla="*/ 1 h 34"/>
                <a:gd name="T2" fmla="*/ 25 w 44"/>
                <a:gd name="T3" fmla="*/ 22 h 34"/>
                <a:gd name="T4" fmla="*/ 31 w 44"/>
                <a:gd name="T5" fmla="*/ 1 h 34"/>
              </a:gdLst>
              <a:ahLst/>
              <a:cxnLst>
                <a:cxn ang="0">
                  <a:pos x="T0" y="T1"/>
                </a:cxn>
                <a:cxn ang="0">
                  <a:pos x="T2" y="T3"/>
                </a:cxn>
                <a:cxn ang="0">
                  <a:pos x="T4" y="T5"/>
                </a:cxn>
              </a:cxnLst>
              <a:rect l="0" t="0" r="r" b="b"/>
              <a:pathLst>
                <a:path w="44" h="34">
                  <a:moveTo>
                    <a:pt x="31" y="1"/>
                  </a:moveTo>
                  <a:cubicBezTo>
                    <a:pt x="44" y="3"/>
                    <a:pt x="38" y="34"/>
                    <a:pt x="25" y="22"/>
                  </a:cubicBezTo>
                  <a:cubicBezTo>
                    <a:pt x="0" y="28"/>
                    <a:pt x="14" y="0"/>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1" name="Freeform 37">
              <a:extLst>
                <a:ext uri="{FF2B5EF4-FFF2-40B4-BE49-F238E27FC236}">
                  <a16:creationId xmlns:a16="http://schemas.microsoft.com/office/drawing/2014/main" id="{1052674E-35FA-4825-AC07-A3914AD9D6A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337604" y="6030855"/>
              <a:ext cx="115202" cy="121588"/>
            </a:xfrm>
            <a:custGeom>
              <a:avLst/>
              <a:gdLst>
                <a:gd name="T0" fmla="*/ 16 w 35"/>
                <a:gd name="T1" fmla="*/ 4 h 40"/>
                <a:gd name="T2" fmla="*/ 33 w 35"/>
                <a:gd name="T3" fmla="*/ 15 h 40"/>
                <a:gd name="T4" fmla="*/ 16 w 35"/>
                <a:gd name="T5" fmla="*/ 4 h 40"/>
              </a:gdLst>
              <a:ahLst/>
              <a:cxnLst>
                <a:cxn ang="0">
                  <a:pos x="T0" y="T1"/>
                </a:cxn>
                <a:cxn ang="0">
                  <a:pos x="T2" y="T3"/>
                </a:cxn>
                <a:cxn ang="0">
                  <a:pos x="T4" y="T5"/>
                </a:cxn>
              </a:cxnLst>
              <a:rect l="0" t="0" r="r" b="b"/>
              <a:pathLst>
                <a:path w="35" h="40">
                  <a:moveTo>
                    <a:pt x="16" y="4"/>
                  </a:moveTo>
                  <a:cubicBezTo>
                    <a:pt x="35" y="4"/>
                    <a:pt x="32" y="0"/>
                    <a:pt x="33" y="15"/>
                  </a:cubicBezTo>
                  <a:cubicBezTo>
                    <a:pt x="34" y="40"/>
                    <a:pt x="0" y="22"/>
                    <a:pt x="16"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2" name="Freeform 38">
              <a:extLst>
                <a:ext uri="{FF2B5EF4-FFF2-40B4-BE49-F238E27FC236}">
                  <a16:creationId xmlns:a16="http://schemas.microsoft.com/office/drawing/2014/main" id="{4042608B-8386-48C8-A1A3-DBE6F468CE9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517418" y="6070840"/>
              <a:ext cx="127608" cy="69362"/>
            </a:xfrm>
            <a:custGeom>
              <a:avLst/>
              <a:gdLst>
                <a:gd name="T0" fmla="*/ 26 w 39"/>
                <a:gd name="T1" fmla="*/ 0 h 23"/>
                <a:gd name="T2" fmla="*/ 26 w 39"/>
                <a:gd name="T3" fmla="*/ 23 h 23"/>
                <a:gd name="T4" fmla="*/ 26 w 39"/>
                <a:gd name="T5" fmla="*/ 0 h 23"/>
              </a:gdLst>
              <a:ahLst/>
              <a:cxnLst>
                <a:cxn ang="0">
                  <a:pos x="T0" y="T1"/>
                </a:cxn>
                <a:cxn ang="0">
                  <a:pos x="T2" y="T3"/>
                </a:cxn>
                <a:cxn ang="0">
                  <a:pos x="T4" y="T5"/>
                </a:cxn>
              </a:cxnLst>
              <a:rect l="0" t="0" r="r" b="b"/>
              <a:pathLst>
                <a:path w="39" h="23">
                  <a:moveTo>
                    <a:pt x="26" y="0"/>
                  </a:moveTo>
                  <a:cubicBezTo>
                    <a:pt x="39" y="1"/>
                    <a:pt x="38" y="21"/>
                    <a:pt x="26" y="23"/>
                  </a:cubicBezTo>
                  <a:cubicBezTo>
                    <a:pt x="0" y="23"/>
                    <a:pt x="5" y="2"/>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3" name="Freeform 39">
              <a:extLst>
                <a:ext uri="{FF2B5EF4-FFF2-40B4-BE49-F238E27FC236}">
                  <a16:creationId xmlns:a16="http://schemas.microsoft.com/office/drawing/2014/main" id="{9A5D8987-000C-4B99-BBAF-A23EC6FF55A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268404" y="6058600"/>
              <a:ext cx="131153" cy="81603"/>
            </a:xfrm>
            <a:custGeom>
              <a:avLst/>
              <a:gdLst>
                <a:gd name="T0" fmla="*/ 25 w 40"/>
                <a:gd name="T1" fmla="*/ 0 h 27"/>
                <a:gd name="T2" fmla="*/ 38 w 40"/>
                <a:gd name="T3" fmla="*/ 20 h 27"/>
                <a:gd name="T4" fmla="*/ 25 w 40"/>
                <a:gd name="T5" fmla="*/ 0 h 27"/>
              </a:gdLst>
              <a:ahLst/>
              <a:cxnLst>
                <a:cxn ang="0">
                  <a:pos x="T0" y="T1"/>
                </a:cxn>
                <a:cxn ang="0">
                  <a:pos x="T2" y="T3"/>
                </a:cxn>
                <a:cxn ang="0">
                  <a:pos x="T4" y="T5"/>
                </a:cxn>
              </a:cxnLst>
              <a:rect l="0" t="0" r="r" b="b"/>
              <a:pathLst>
                <a:path w="40" h="27">
                  <a:moveTo>
                    <a:pt x="25" y="0"/>
                  </a:moveTo>
                  <a:cubicBezTo>
                    <a:pt x="34" y="0"/>
                    <a:pt x="40" y="11"/>
                    <a:pt x="38" y="20"/>
                  </a:cubicBezTo>
                  <a:cubicBezTo>
                    <a:pt x="17" y="27"/>
                    <a:pt x="0" y="12"/>
                    <a:pt x="2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4" name="Freeform 40">
              <a:extLst>
                <a:ext uri="{FF2B5EF4-FFF2-40B4-BE49-F238E27FC236}">
                  <a16:creationId xmlns:a16="http://schemas.microsoft.com/office/drawing/2014/main" id="{0E405B19-5658-4E03-9404-0C565679EB2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809931" y="6055336"/>
              <a:ext cx="134697" cy="81603"/>
            </a:xfrm>
            <a:custGeom>
              <a:avLst/>
              <a:gdLst>
                <a:gd name="T0" fmla="*/ 19 w 41"/>
                <a:gd name="T1" fmla="*/ 0 h 27"/>
                <a:gd name="T2" fmla="*/ 7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9"/>
                    <a:pt x="28" y="27"/>
                    <a:pt x="7" y="20"/>
                  </a:cubicBezTo>
                  <a:cubicBezTo>
                    <a:pt x="0" y="8"/>
                    <a:pt x="7" y="1"/>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5" name="Freeform 41">
              <a:extLst>
                <a:ext uri="{FF2B5EF4-FFF2-40B4-BE49-F238E27FC236}">
                  <a16:creationId xmlns:a16="http://schemas.microsoft.com/office/drawing/2014/main" id="{DC674228-5A9C-4E88-9835-78995E56D0B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7126136" y="6055335"/>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6" name="Freeform 42">
              <a:extLst>
                <a:ext uri="{FF2B5EF4-FFF2-40B4-BE49-F238E27FC236}">
                  <a16:creationId xmlns:a16="http://schemas.microsoft.com/office/drawing/2014/main" id="{1AB27427-2183-4323-8F13-E775766EDAF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7798736" y="6034119"/>
              <a:ext cx="144445" cy="97107"/>
            </a:xfrm>
            <a:custGeom>
              <a:avLst/>
              <a:gdLst>
                <a:gd name="T0" fmla="*/ 31 w 44"/>
                <a:gd name="T1" fmla="*/ 1 h 32"/>
                <a:gd name="T2" fmla="*/ 43 w 44"/>
                <a:gd name="T3" fmla="*/ 16 h 32"/>
                <a:gd name="T4" fmla="*/ 31 w 44"/>
                <a:gd name="T5" fmla="*/ 1 h 32"/>
              </a:gdLst>
              <a:ahLst/>
              <a:cxnLst>
                <a:cxn ang="0">
                  <a:pos x="T0" y="T1"/>
                </a:cxn>
                <a:cxn ang="0">
                  <a:pos x="T2" y="T3"/>
                </a:cxn>
                <a:cxn ang="0">
                  <a:pos x="T4" y="T5"/>
                </a:cxn>
              </a:cxnLst>
              <a:rect l="0" t="0" r="r" b="b"/>
              <a:pathLst>
                <a:path w="44" h="32">
                  <a:moveTo>
                    <a:pt x="31" y="1"/>
                  </a:moveTo>
                  <a:cubicBezTo>
                    <a:pt x="40" y="0"/>
                    <a:pt x="44" y="8"/>
                    <a:pt x="43" y="16"/>
                  </a:cubicBezTo>
                  <a:cubicBezTo>
                    <a:pt x="29" y="32"/>
                    <a:pt x="0" y="7"/>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7" name="Freeform 44">
              <a:extLst>
                <a:ext uri="{FF2B5EF4-FFF2-40B4-BE49-F238E27FC236}">
                  <a16:creationId xmlns:a16="http://schemas.microsoft.com/office/drawing/2014/main" id="{738ACA27-BAD8-4E7C-8411-7C0FE40F71A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9327374" y="6037383"/>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8" name="Freeform 45">
              <a:extLst>
                <a:ext uri="{FF2B5EF4-FFF2-40B4-BE49-F238E27FC236}">
                  <a16:creationId xmlns:a16="http://schemas.microsoft.com/office/drawing/2014/main" id="{BD029C16-6777-4580-80FD-2A7A6900EFA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7555926" y="6012902"/>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9" name="Freeform 46">
              <a:extLst>
                <a:ext uri="{FF2B5EF4-FFF2-40B4-BE49-F238E27FC236}">
                  <a16:creationId xmlns:a16="http://schemas.microsoft.com/office/drawing/2014/main" id="{6941DAEC-FBE5-445C-B9B1-B3DD8F221C7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583957" y="6061049"/>
              <a:ext cx="121406" cy="81603"/>
            </a:xfrm>
            <a:custGeom>
              <a:avLst/>
              <a:gdLst>
                <a:gd name="T0" fmla="*/ 19 w 37"/>
                <a:gd name="T1" fmla="*/ 1 h 27"/>
                <a:gd name="T2" fmla="*/ 21 w 37"/>
                <a:gd name="T3" fmla="*/ 27 h 27"/>
                <a:gd name="T4" fmla="*/ 19 w 37"/>
                <a:gd name="T5" fmla="*/ 1 h 27"/>
              </a:gdLst>
              <a:ahLst/>
              <a:cxnLst>
                <a:cxn ang="0">
                  <a:pos x="T0" y="T1"/>
                </a:cxn>
                <a:cxn ang="0">
                  <a:pos x="T2" y="T3"/>
                </a:cxn>
                <a:cxn ang="0">
                  <a:pos x="T4" y="T5"/>
                </a:cxn>
              </a:cxnLst>
              <a:rect l="0" t="0" r="r" b="b"/>
              <a:pathLst>
                <a:path w="37" h="27">
                  <a:moveTo>
                    <a:pt x="19" y="1"/>
                  </a:moveTo>
                  <a:cubicBezTo>
                    <a:pt x="31" y="2"/>
                    <a:pt x="37" y="24"/>
                    <a:pt x="21" y="27"/>
                  </a:cubicBezTo>
                  <a:cubicBezTo>
                    <a:pt x="1" y="27"/>
                    <a:pt x="0" y="0"/>
                    <a:pt x="1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00" name="Freeform 47">
              <a:extLst>
                <a:ext uri="{FF2B5EF4-FFF2-40B4-BE49-F238E27FC236}">
                  <a16:creationId xmlns:a16="http://schemas.microsoft.com/office/drawing/2014/main" id="{FD3CD6BC-3643-43CC-8373-F1F7A6EF777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9553346" y="6034118"/>
              <a:ext cx="147990" cy="78339"/>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10" y="24"/>
                    <a:pt x="0" y="9"/>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01" name="Freeform 48">
              <a:extLst>
                <a:ext uri="{FF2B5EF4-FFF2-40B4-BE49-F238E27FC236}">
                  <a16:creationId xmlns:a16="http://schemas.microsoft.com/office/drawing/2014/main" id="{93AF9725-32E4-404B-83DF-668B872932C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9804575" y="6052072"/>
              <a:ext cx="133812" cy="79154"/>
            </a:xfrm>
            <a:custGeom>
              <a:avLst/>
              <a:gdLst>
                <a:gd name="T0" fmla="*/ 19 w 41"/>
                <a:gd name="T1" fmla="*/ 0 h 26"/>
                <a:gd name="T2" fmla="*/ 7 w 41"/>
                <a:gd name="T3" fmla="*/ 19 h 26"/>
                <a:gd name="T4" fmla="*/ 19 w 41"/>
                <a:gd name="T5" fmla="*/ 0 h 26"/>
              </a:gdLst>
              <a:ahLst/>
              <a:cxnLst>
                <a:cxn ang="0">
                  <a:pos x="T0" y="T1"/>
                </a:cxn>
                <a:cxn ang="0">
                  <a:pos x="T2" y="T3"/>
                </a:cxn>
                <a:cxn ang="0">
                  <a:pos x="T4" y="T5"/>
                </a:cxn>
              </a:cxnLst>
              <a:rect l="0" t="0" r="r" b="b"/>
              <a:pathLst>
                <a:path w="41" h="26">
                  <a:moveTo>
                    <a:pt x="19" y="0"/>
                  </a:moveTo>
                  <a:cubicBezTo>
                    <a:pt x="41" y="9"/>
                    <a:pt x="28" y="26"/>
                    <a:pt x="7" y="19"/>
                  </a:cubicBezTo>
                  <a:cubicBezTo>
                    <a:pt x="0" y="8"/>
                    <a:pt x="7" y="1"/>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02" name="Freeform 49">
              <a:extLst>
                <a:ext uri="{FF2B5EF4-FFF2-40B4-BE49-F238E27FC236}">
                  <a16:creationId xmlns:a16="http://schemas.microsoft.com/office/drawing/2014/main" id="{5D84519B-BB5A-427B-B663-69DAB97362C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903707" y="6016166"/>
              <a:ext cx="127608" cy="81603"/>
            </a:xfrm>
            <a:custGeom>
              <a:avLst/>
              <a:gdLst>
                <a:gd name="T0" fmla="*/ 21 w 39"/>
                <a:gd name="T1" fmla="*/ 2 h 27"/>
                <a:gd name="T2" fmla="*/ 26 w 39"/>
                <a:gd name="T3" fmla="*/ 24 h 27"/>
                <a:gd name="T4" fmla="*/ 21 w 39"/>
                <a:gd name="T5" fmla="*/ 2 h 27"/>
              </a:gdLst>
              <a:ahLst/>
              <a:cxnLst>
                <a:cxn ang="0">
                  <a:pos x="T0" y="T1"/>
                </a:cxn>
                <a:cxn ang="0">
                  <a:pos x="T2" y="T3"/>
                </a:cxn>
                <a:cxn ang="0">
                  <a:pos x="T4" y="T5"/>
                </a:cxn>
              </a:cxnLst>
              <a:rect l="0" t="0" r="r" b="b"/>
              <a:pathLst>
                <a:path w="39" h="27">
                  <a:moveTo>
                    <a:pt x="21" y="2"/>
                  </a:moveTo>
                  <a:cubicBezTo>
                    <a:pt x="36" y="0"/>
                    <a:pt x="39" y="17"/>
                    <a:pt x="26" y="24"/>
                  </a:cubicBezTo>
                  <a:cubicBezTo>
                    <a:pt x="8" y="27"/>
                    <a:pt x="0" y="9"/>
                    <a:pt x="2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
        <p:nvSpPr>
          <p:cNvPr id="168" name="TextBox 167">
            <a:extLst>
              <a:ext uri="{FF2B5EF4-FFF2-40B4-BE49-F238E27FC236}">
                <a16:creationId xmlns:a16="http://schemas.microsoft.com/office/drawing/2014/main" id="{C71D0BFC-C402-4313-86E2-F07FDBE3207D}"/>
              </a:ext>
            </a:extLst>
          </p:cNvPr>
          <p:cNvSpPr txBox="1"/>
          <p:nvPr/>
        </p:nvSpPr>
        <p:spPr>
          <a:xfrm>
            <a:off x="1135931" y="6145438"/>
            <a:ext cx="3106911" cy="276999"/>
          </a:xfrm>
          <a:prstGeom prst="rect">
            <a:avLst/>
          </a:prstGeom>
          <a:noFill/>
        </p:spPr>
        <p:txBody>
          <a:bodyPr wrap="square" rtlCol="0">
            <a:spAutoFit/>
          </a:bodyPr>
          <a:lstStyle/>
          <a:p>
            <a:r>
              <a:rPr lang="en-GB" sz="1200" i="1" dirty="0"/>
              <a:t>British Museum No. 2003,0901.1.</a:t>
            </a:r>
          </a:p>
        </p:txBody>
      </p:sp>
      <p:pic>
        <p:nvPicPr>
          <p:cNvPr id="9218" name="Picture 2">
            <a:extLst>
              <a:ext uri="{FF2B5EF4-FFF2-40B4-BE49-F238E27FC236}">
                <a16:creationId xmlns:a16="http://schemas.microsoft.com/office/drawing/2014/main" id="{68408625-F2CB-4BE6-8C97-B0913CCFDD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6352" y="1723171"/>
            <a:ext cx="2949752" cy="46036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50849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26DBA-60F8-4346-A168-B049278BDFB7}"/>
              </a:ext>
            </a:extLst>
          </p:cNvPr>
          <p:cNvSpPr>
            <a:spLocks noGrp="1"/>
          </p:cNvSpPr>
          <p:nvPr>
            <p:ph type="title"/>
          </p:nvPr>
        </p:nvSpPr>
        <p:spPr/>
        <p:txBody>
          <a:bodyPr/>
          <a:lstStyle/>
          <a:p>
            <a:r>
              <a:rPr lang="en-GB" dirty="0">
                <a:latin typeface="Calibri Light" panose="020F0302020204030204" pitchFamily="34" charset="0"/>
                <a:cs typeface="Calibri Light" panose="020F0302020204030204" pitchFamily="34" charset="0"/>
              </a:rPr>
              <a:t>Bibliography</a:t>
            </a:r>
          </a:p>
        </p:txBody>
      </p:sp>
      <p:sp>
        <p:nvSpPr>
          <p:cNvPr id="3" name="Content Placeholder 2">
            <a:extLst>
              <a:ext uri="{FF2B5EF4-FFF2-40B4-BE49-F238E27FC236}">
                <a16:creationId xmlns:a16="http://schemas.microsoft.com/office/drawing/2014/main" id="{F2FD77E2-3D64-403E-8B7A-1211F4620AAC}"/>
              </a:ext>
            </a:extLst>
          </p:cNvPr>
          <p:cNvSpPr>
            <a:spLocks noGrp="1"/>
          </p:cNvSpPr>
          <p:nvPr>
            <p:ph idx="1"/>
          </p:nvPr>
        </p:nvSpPr>
        <p:spPr>
          <a:xfrm>
            <a:off x="1028699" y="2161903"/>
            <a:ext cx="10395037" cy="3969342"/>
          </a:xfrm>
        </p:spPr>
        <p:txBody>
          <a:bodyPr>
            <a:normAutofit fontScale="70000" lnSpcReduction="20000"/>
          </a:bodyPr>
          <a:lstStyle/>
          <a:p>
            <a:pPr marL="0" indent="0">
              <a:buNone/>
            </a:pPr>
            <a:r>
              <a:rPr lang="en-GB" sz="1200" b="1" dirty="0"/>
              <a:t>Secondary Sources:</a:t>
            </a:r>
          </a:p>
          <a:p>
            <a:r>
              <a:rPr lang="en-GB" sz="1200" dirty="0" err="1"/>
              <a:t>Aldhouse</a:t>
            </a:r>
            <a:r>
              <a:rPr lang="en-GB" sz="1200" dirty="0"/>
              <a:t>-Green, M. (2018) </a:t>
            </a:r>
            <a:r>
              <a:rPr lang="en-GB" sz="1200" i="1" dirty="0"/>
              <a:t>Sacred Britannia, The Gods and Rituals of Roman Britain</a:t>
            </a:r>
            <a:r>
              <a:rPr lang="en-GB" sz="1200" dirty="0"/>
              <a:t>, Thames &amp; Hudson, London.</a:t>
            </a:r>
          </a:p>
          <a:p>
            <a:r>
              <a:rPr lang="en-GB" sz="1200" dirty="0" err="1"/>
              <a:t>Allason</a:t>
            </a:r>
            <a:r>
              <a:rPr lang="en-GB" sz="1200" dirty="0"/>
              <a:t>-Jones, L. (2005) </a:t>
            </a:r>
            <a:r>
              <a:rPr lang="en-GB" sz="1200" i="1" dirty="0"/>
              <a:t>Women in Roman Britain</a:t>
            </a:r>
            <a:r>
              <a:rPr lang="en-GB" sz="1200" dirty="0"/>
              <a:t>, Council for British Archaeology,  York.</a:t>
            </a:r>
          </a:p>
          <a:p>
            <a:r>
              <a:rPr lang="en-GB" sz="1200" dirty="0"/>
              <a:t>De La </a:t>
            </a:r>
            <a:r>
              <a:rPr lang="en-GB" sz="1200" dirty="0" err="1"/>
              <a:t>Bédoyére</a:t>
            </a:r>
            <a:r>
              <a:rPr lang="en-GB" sz="1200" dirty="0"/>
              <a:t>, G. (2015) </a:t>
            </a:r>
            <a:r>
              <a:rPr lang="en-GB" sz="1200" i="1" dirty="0"/>
              <a:t>The Real Lives of Roman Britain, </a:t>
            </a:r>
            <a:r>
              <a:rPr lang="en-GB" sz="1200" dirty="0"/>
              <a:t> Yale University Press, New Haven and London.</a:t>
            </a:r>
          </a:p>
          <a:p>
            <a:r>
              <a:rPr lang="en-GB" sz="1200" dirty="0"/>
              <a:t>Hobbs R. and Jackson, R. (2010) </a:t>
            </a:r>
            <a:r>
              <a:rPr lang="en-GB" sz="1200" i="1" dirty="0"/>
              <a:t>Roman Britain, Life at the Edge of Empire</a:t>
            </a:r>
            <a:r>
              <a:rPr lang="en-GB" sz="1200" dirty="0"/>
              <a:t>, British Museum Press, London.</a:t>
            </a:r>
          </a:p>
          <a:p>
            <a:r>
              <a:rPr lang="en-GB" sz="1200" dirty="0"/>
              <a:t>Jackson, R. and </a:t>
            </a:r>
            <a:r>
              <a:rPr lang="en-GB" sz="1200" dirty="0" err="1"/>
              <a:t>Burleigh</a:t>
            </a:r>
            <a:r>
              <a:rPr lang="en-GB" sz="1200" dirty="0"/>
              <a:t>, G. (2018</a:t>
            </a:r>
            <a:r>
              <a:rPr lang="en-GB" sz="1200" i="1" dirty="0"/>
              <a:t>)  </a:t>
            </a:r>
            <a:r>
              <a:rPr lang="en-GB" sz="1200" i="1" dirty="0" err="1"/>
              <a:t>Dea</a:t>
            </a:r>
            <a:r>
              <a:rPr lang="en-GB" sz="1200" i="1" dirty="0"/>
              <a:t> </a:t>
            </a:r>
            <a:r>
              <a:rPr lang="en-GB" sz="1200" i="1" dirty="0" err="1"/>
              <a:t>Senuna</a:t>
            </a:r>
            <a:r>
              <a:rPr lang="en-GB" sz="1200" i="1" dirty="0"/>
              <a:t>: Treasure, Cult and Ritual at Ashwell, Hertfordshire, </a:t>
            </a:r>
            <a:r>
              <a:rPr lang="en-GB" sz="1200" dirty="0"/>
              <a:t>British Museum Press, London.</a:t>
            </a:r>
          </a:p>
          <a:p>
            <a:r>
              <a:rPr lang="en-GB" sz="1200" dirty="0"/>
              <a:t>Olson, K. (2008) </a:t>
            </a:r>
            <a:r>
              <a:rPr lang="en-GB" sz="1200" i="1" dirty="0"/>
              <a:t>Dress and the Roman Woman, </a:t>
            </a:r>
            <a:r>
              <a:rPr lang="en-GB" sz="1200" dirty="0"/>
              <a:t>Routledge, Abingdon.</a:t>
            </a:r>
          </a:p>
          <a:p>
            <a:pPr marL="0" indent="0">
              <a:buNone/>
            </a:pPr>
            <a:r>
              <a:rPr lang="en-GB" sz="1200" b="1" dirty="0"/>
              <a:t>Online resources:</a:t>
            </a:r>
          </a:p>
          <a:p>
            <a:pPr marL="0" indent="0">
              <a:buNone/>
            </a:pPr>
            <a:r>
              <a:rPr lang="en-GB" sz="1200" dirty="0"/>
              <a:t>British Museum Collections Online: </a:t>
            </a:r>
            <a:r>
              <a:rPr lang="en-GB" sz="1200" dirty="0">
                <a:hlinkClick r:id="rId2"/>
              </a:rPr>
              <a:t>https://www.britishmuseum.org/collection/</a:t>
            </a:r>
            <a:endParaRPr lang="en-GB" sz="1200" dirty="0"/>
          </a:p>
          <a:p>
            <a:pPr marL="0" indent="0">
              <a:buNone/>
            </a:pPr>
            <a:r>
              <a:rPr lang="en-GB" sz="1200" dirty="0"/>
              <a:t>North Hertfordshire Archaeological Society: </a:t>
            </a:r>
            <a:r>
              <a:rPr lang="en-GB" sz="1200" dirty="0">
                <a:hlinkClick r:id="rId3"/>
              </a:rPr>
              <a:t>http://www.nharchsoc.org/dea-senuna-treasure-cult-and-ritual-at-ashwell-hertfordshire/</a:t>
            </a:r>
            <a:endParaRPr lang="en-GB" sz="1200" dirty="0"/>
          </a:p>
          <a:p>
            <a:pPr marL="0" indent="0">
              <a:buNone/>
            </a:pPr>
            <a:r>
              <a:rPr lang="en-GB" sz="1200" dirty="0"/>
              <a:t>Roman Inscriptions of Britain: </a:t>
            </a:r>
            <a:r>
              <a:rPr lang="en-GB" sz="1200" dirty="0">
                <a:hlinkClick r:id="rId4"/>
              </a:rPr>
              <a:t>https://romaninscriptionsofbritain.org/</a:t>
            </a:r>
            <a:endParaRPr lang="en-GB" sz="1200" dirty="0"/>
          </a:p>
          <a:p>
            <a:pPr marL="0" indent="0">
              <a:buNone/>
            </a:pPr>
            <a:r>
              <a:rPr lang="en-GB" sz="1200" dirty="0" err="1"/>
              <a:t>Vindolanda</a:t>
            </a:r>
            <a:r>
              <a:rPr lang="en-GB" sz="1200" dirty="0"/>
              <a:t> Charitable Trust: </a:t>
            </a:r>
            <a:r>
              <a:rPr lang="en-GB" sz="1200" dirty="0">
                <a:hlinkClick r:id="rId5"/>
              </a:rPr>
              <a:t>https://www.vindolanda.com/</a:t>
            </a:r>
            <a:endParaRPr lang="en-GB" sz="1200" dirty="0"/>
          </a:p>
          <a:p>
            <a:pPr marL="0" indent="0">
              <a:buNone/>
            </a:pPr>
            <a:r>
              <a:rPr lang="en-GB" sz="1200" dirty="0" err="1"/>
              <a:t>Vindolanda</a:t>
            </a:r>
            <a:r>
              <a:rPr lang="en-GB" sz="1200" dirty="0"/>
              <a:t> Tablets Online: </a:t>
            </a:r>
            <a:r>
              <a:rPr lang="en-GB" sz="1200" dirty="0">
                <a:hlinkClick r:id="rId6"/>
              </a:rPr>
              <a:t>http://vindolanda.csad.ox.ac.uk/</a:t>
            </a:r>
            <a:endParaRPr lang="en-GB" sz="1200" dirty="0"/>
          </a:p>
          <a:p>
            <a:pPr marL="0" indent="0">
              <a:buNone/>
            </a:pPr>
            <a:r>
              <a:rPr lang="en-GB" sz="1200" dirty="0"/>
              <a:t>York Museums Trust: </a:t>
            </a:r>
            <a:r>
              <a:rPr lang="en-GB" sz="1200" dirty="0">
                <a:hlinkClick r:id="rId7"/>
              </a:rPr>
              <a:t>https://www.yorkmuseumstrust.org.uk/</a:t>
            </a:r>
            <a:endParaRPr lang="en-GB" sz="1200" dirty="0"/>
          </a:p>
          <a:p>
            <a:pPr marL="0" indent="0">
              <a:buNone/>
            </a:pPr>
            <a:endParaRPr lang="en-GB" sz="1200" dirty="0"/>
          </a:p>
          <a:p>
            <a:pPr marL="0" indent="0">
              <a:buNone/>
            </a:pPr>
            <a:endParaRPr lang="en-GB" sz="1200" dirty="0"/>
          </a:p>
          <a:p>
            <a:pPr marL="0" indent="0">
              <a:buNone/>
            </a:pPr>
            <a:endParaRPr lang="en-GB" sz="1200" dirty="0"/>
          </a:p>
        </p:txBody>
      </p:sp>
    </p:spTree>
    <p:extLst>
      <p:ext uri="{BB962C8B-B14F-4D97-AF65-F5344CB8AC3E}">
        <p14:creationId xmlns:p14="http://schemas.microsoft.com/office/powerpoint/2010/main" val="2950677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C49047-1D27-46BD-80AA-114E2BAAC3D6}"/>
              </a:ext>
            </a:extLst>
          </p:cNvPr>
          <p:cNvSpPr>
            <a:spLocks noGrp="1"/>
          </p:cNvSpPr>
          <p:nvPr>
            <p:ph type="title"/>
          </p:nvPr>
        </p:nvSpPr>
        <p:spPr/>
        <p:txBody>
          <a:bodyPr/>
          <a:lstStyle/>
          <a:p>
            <a:r>
              <a:rPr lang="en-GB">
                <a:latin typeface="Calibri" panose="020F0502020204030204" pitchFamily="34" charset="0"/>
                <a:cs typeface="Calibri" panose="020F0502020204030204" pitchFamily="34" charset="0"/>
              </a:rPr>
              <a:t>Sources of evidence</a:t>
            </a:r>
            <a:endParaRPr lang="en-GB" dirty="0">
              <a:latin typeface="Calibri" panose="020F0502020204030204" pitchFamily="34" charset="0"/>
              <a:cs typeface="Calibri" panose="020F0502020204030204" pitchFamily="34" charset="0"/>
            </a:endParaRPr>
          </a:p>
        </p:txBody>
      </p:sp>
      <p:graphicFrame>
        <p:nvGraphicFramePr>
          <p:cNvPr id="120" name="Content Placeholder 2">
            <a:extLst>
              <a:ext uri="{FF2B5EF4-FFF2-40B4-BE49-F238E27FC236}">
                <a16:creationId xmlns:a16="http://schemas.microsoft.com/office/drawing/2014/main" id="{E102B910-1349-473D-9A1F-2FE5C1CDDA0B}"/>
              </a:ext>
            </a:extLst>
          </p:cNvPr>
          <p:cNvGraphicFramePr>
            <a:graphicFrameLocks noGrp="1"/>
          </p:cNvGraphicFramePr>
          <p:nvPr>
            <p:ph idx="1"/>
            <p:extLst>
              <p:ext uri="{D42A27DB-BD31-4B8C-83A1-F6EECF244321}">
                <p14:modId xmlns:p14="http://schemas.microsoft.com/office/powerpoint/2010/main" val="2705107225"/>
              </p:ext>
            </p:extLst>
          </p:nvPr>
        </p:nvGraphicFramePr>
        <p:xfrm>
          <a:off x="1069848" y="1874520"/>
          <a:ext cx="9634011"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237405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11AC88F6-55CB-496B-8AD8-9ABD2E6E3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969239DF-EAA4-47C3-B4E3-79C6BCB24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93" y="5267"/>
            <a:ext cx="6635041" cy="6847466"/>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EC49047-1D27-46BD-80AA-114E2BAAC3D6}"/>
              </a:ext>
            </a:extLst>
          </p:cNvPr>
          <p:cNvSpPr>
            <a:spLocks noGrp="1"/>
          </p:cNvSpPr>
          <p:nvPr>
            <p:ph type="title"/>
          </p:nvPr>
        </p:nvSpPr>
        <p:spPr>
          <a:xfrm>
            <a:off x="803932" y="571500"/>
            <a:ext cx="5110909" cy="1691969"/>
          </a:xfrm>
        </p:spPr>
        <p:txBody>
          <a:bodyPr>
            <a:normAutofit/>
          </a:bodyPr>
          <a:lstStyle/>
          <a:p>
            <a:pPr algn="ctr"/>
            <a:r>
              <a:rPr lang="en-GB" dirty="0">
                <a:latin typeface="Calibri" panose="020F0502020204030204" pitchFamily="34" charset="0"/>
                <a:cs typeface="Calibri" panose="020F0502020204030204" pitchFamily="34" charset="0"/>
              </a:rPr>
              <a:t>Funerary Monuments</a:t>
            </a:r>
            <a:endParaRPr lang="en-GB">
              <a:latin typeface="Calibri" panose="020F0502020204030204" pitchFamily="34" charset="0"/>
              <a:cs typeface="Calibri" panose="020F0502020204030204" pitchFamily="34" charset="0"/>
            </a:endParaRPr>
          </a:p>
        </p:txBody>
      </p:sp>
      <p:sp>
        <p:nvSpPr>
          <p:cNvPr id="4" name="Content Placeholder 3">
            <a:extLst>
              <a:ext uri="{FF2B5EF4-FFF2-40B4-BE49-F238E27FC236}">
                <a16:creationId xmlns:a16="http://schemas.microsoft.com/office/drawing/2014/main" id="{1D270920-943B-4CFB-80B7-51B176DD83AE}"/>
              </a:ext>
            </a:extLst>
          </p:cNvPr>
          <p:cNvSpPr>
            <a:spLocks noGrp="1"/>
          </p:cNvSpPr>
          <p:nvPr>
            <p:ph idx="1"/>
          </p:nvPr>
        </p:nvSpPr>
        <p:spPr>
          <a:xfrm>
            <a:off x="1066799" y="2415379"/>
            <a:ext cx="4848042" cy="3233622"/>
          </a:xfrm>
        </p:spPr>
        <p:txBody>
          <a:bodyPr>
            <a:normAutofit fontScale="92500" lnSpcReduction="10000"/>
          </a:bodyPr>
          <a:lstStyle/>
          <a:p>
            <a:pPr>
              <a:lnSpc>
                <a:spcPct val="140000"/>
              </a:lnSpc>
            </a:pPr>
            <a:r>
              <a:rPr lang="en-GB" sz="1500" dirty="0"/>
              <a:t>What form did they take?</a:t>
            </a:r>
          </a:p>
          <a:p>
            <a:pPr lvl="1">
              <a:lnSpc>
                <a:spcPct val="140000"/>
              </a:lnSpc>
            </a:pPr>
            <a:r>
              <a:rPr lang="en-GB" sz="1500" dirty="0"/>
              <a:t>	Stone monuments which include:</a:t>
            </a:r>
          </a:p>
          <a:p>
            <a:pPr lvl="1">
              <a:lnSpc>
                <a:spcPct val="140000"/>
              </a:lnSpc>
            </a:pPr>
            <a:r>
              <a:rPr lang="en-GB" sz="1500" dirty="0"/>
              <a:t>	Text (incised inscriptions)</a:t>
            </a:r>
          </a:p>
          <a:p>
            <a:pPr lvl="1">
              <a:lnSpc>
                <a:spcPct val="140000"/>
              </a:lnSpc>
            </a:pPr>
            <a:r>
              <a:rPr lang="en-GB" sz="1500" dirty="0"/>
              <a:t>	Images (carved)</a:t>
            </a:r>
          </a:p>
          <a:p>
            <a:pPr lvl="1">
              <a:lnSpc>
                <a:spcPct val="140000"/>
              </a:lnSpc>
            </a:pPr>
            <a:r>
              <a:rPr lang="en-GB" sz="1500" dirty="0"/>
              <a:t>	</a:t>
            </a:r>
          </a:p>
          <a:p>
            <a:pPr>
              <a:lnSpc>
                <a:spcPct val="140000"/>
              </a:lnSpc>
            </a:pPr>
            <a:r>
              <a:rPr lang="en-GB" sz="1500" dirty="0"/>
              <a:t>What can they tell us?</a:t>
            </a:r>
          </a:p>
          <a:p>
            <a:pPr lvl="1">
              <a:lnSpc>
                <a:spcPct val="140000"/>
              </a:lnSpc>
            </a:pPr>
            <a:r>
              <a:rPr lang="en-GB" sz="1500" dirty="0"/>
              <a:t>	Identity and self representation</a:t>
            </a:r>
          </a:p>
          <a:p>
            <a:pPr lvl="1">
              <a:lnSpc>
                <a:spcPct val="140000"/>
              </a:lnSpc>
            </a:pPr>
            <a:r>
              <a:rPr lang="en-GB" sz="1500" dirty="0"/>
              <a:t>	How others commemorated the deceased</a:t>
            </a:r>
            <a:br>
              <a:rPr lang="en-GB" sz="1500" dirty="0"/>
            </a:br>
            <a:r>
              <a:rPr lang="en-GB" sz="1500" dirty="0"/>
              <a:t>	</a:t>
            </a:r>
          </a:p>
          <a:p>
            <a:pPr lvl="1">
              <a:lnSpc>
                <a:spcPct val="140000"/>
              </a:lnSpc>
            </a:pPr>
            <a:endParaRPr lang="en-GB" sz="1500" dirty="0"/>
          </a:p>
        </p:txBody>
      </p:sp>
      <p:pic>
        <p:nvPicPr>
          <p:cNvPr id="5122" name="Picture 2">
            <a:extLst>
              <a:ext uri="{FF2B5EF4-FFF2-40B4-BE49-F238E27FC236}">
                <a16:creationId xmlns:a16="http://schemas.microsoft.com/office/drawing/2014/main" id="{76102989-2B21-44E8-8311-BB7707D0E12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576" r="392" b="-3"/>
          <a:stretch/>
        </p:blipFill>
        <p:spPr bwMode="auto">
          <a:xfrm>
            <a:off x="6645834" y="1"/>
            <a:ext cx="5546166" cy="6866192"/>
          </a:xfrm>
          <a:prstGeom prst="rect">
            <a:avLst/>
          </a:prstGeom>
          <a:noFill/>
          <a:extLst>
            <a:ext uri="{909E8E84-426E-40DD-AFC4-6F175D3DCCD1}">
              <a14:hiddenFill xmlns:a14="http://schemas.microsoft.com/office/drawing/2010/main">
                <a:solidFill>
                  <a:srgbClr val="FFFFFF"/>
                </a:solidFill>
              </a14:hiddenFill>
            </a:ext>
          </a:extLst>
        </p:spPr>
      </p:pic>
      <p:grpSp>
        <p:nvGrpSpPr>
          <p:cNvPr id="75" name="Group 74">
            <a:extLst>
              <a:ext uri="{FF2B5EF4-FFF2-40B4-BE49-F238E27FC236}">
                <a16:creationId xmlns:a16="http://schemas.microsoft.com/office/drawing/2014/main" id="{3389B237-4CAB-4403-A95C-C04D71F4B42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45458" y="-31769"/>
            <a:ext cx="510538" cy="6804779"/>
            <a:chOff x="11445458" y="-31769"/>
            <a:chExt cx="510538" cy="6804779"/>
          </a:xfrm>
        </p:grpSpPr>
        <p:sp>
          <p:nvSpPr>
            <p:cNvPr id="76" name="Freeform 8">
              <a:extLst>
                <a:ext uri="{FF2B5EF4-FFF2-40B4-BE49-F238E27FC236}">
                  <a16:creationId xmlns:a16="http://schemas.microsoft.com/office/drawing/2014/main" id="{57652216-AF47-4D6B-A81B-2DC28B62559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7521" y="6663369"/>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43">
              <a:extLst>
                <a:ext uri="{FF2B5EF4-FFF2-40B4-BE49-F238E27FC236}">
                  <a16:creationId xmlns:a16="http://schemas.microsoft.com/office/drawing/2014/main" id="{0E53B701-E5D9-4269-97AD-69F3087D288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8634" y="742112"/>
              <a:ext cx="143559" cy="75075"/>
            </a:xfrm>
            <a:custGeom>
              <a:avLst/>
              <a:gdLst>
                <a:gd name="T0" fmla="*/ 28 w 44"/>
                <a:gd name="T1" fmla="*/ 0 h 25"/>
                <a:gd name="T2" fmla="*/ 25 w 44"/>
                <a:gd name="T3" fmla="*/ 25 h 25"/>
                <a:gd name="T4" fmla="*/ 28 w 44"/>
                <a:gd name="T5" fmla="*/ 0 h 25"/>
              </a:gdLst>
              <a:ahLst/>
              <a:cxnLst>
                <a:cxn ang="0">
                  <a:pos x="T0" y="T1"/>
                </a:cxn>
                <a:cxn ang="0">
                  <a:pos x="T2" y="T3"/>
                </a:cxn>
                <a:cxn ang="0">
                  <a:pos x="T4" y="T5"/>
                </a:cxn>
              </a:cxnLst>
              <a:rect l="0" t="0" r="r" b="b"/>
              <a:pathLst>
                <a:path w="44" h="25">
                  <a:moveTo>
                    <a:pt x="28" y="0"/>
                  </a:moveTo>
                  <a:cubicBezTo>
                    <a:pt x="44" y="2"/>
                    <a:pt x="38" y="22"/>
                    <a:pt x="25" y="25"/>
                  </a:cubicBezTo>
                  <a:cubicBezTo>
                    <a:pt x="0" y="25"/>
                    <a:pt x="9" y="5"/>
                    <a:pt x="2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51">
              <a:extLst>
                <a:ext uri="{FF2B5EF4-FFF2-40B4-BE49-F238E27FC236}">
                  <a16:creationId xmlns:a16="http://schemas.microsoft.com/office/drawing/2014/main" id="{53F3EB0D-ADA8-4F65-9811-0A990FE6BE1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06592" y="959823"/>
              <a:ext cx="115202" cy="90579"/>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53">
              <a:extLst>
                <a:ext uri="{FF2B5EF4-FFF2-40B4-BE49-F238E27FC236}">
                  <a16:creationId xmlns:a16="http://schemas.microsoft.com/office/drawing/2014/main" id="{7FC10137-17E1-4C6D-B7A2-CD86B7C148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94678" y="1198596"/>
              <a:ext cx="127608" cy="79154"/>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4">
              <a:extLst>
                <a:ext uri="{FF2B5EF4-FFF2-40B4-BE49-F238E27FC236}">
                  <a16:creationId xmlns:a16="http://schemas.microsoft.com/office/drawing/2014/main" id="{983715DD-6794-4B57-8585-E0EFF671E7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8560" y="447364"/>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5">
              <a:extLst>
                <a:ext uri="{FF2B5EF4-FFF2-40B4-BE49-F238E27FC236}">
                  <a16:creationId xmlns:a16="http://schemas.microsoft.com/office/drawing/2014/main" id="{6B8B9805-E14F-4943-B15E-48460BFD607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94538" y="1408197"/>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6">
              <a:extLst>
                <a:ext uri="{FF2B5EF4-FFF2-40B4-BE49-F238E27FC236}">
                  <a16:creationId xmlns:a16="http://schemas.microsoft.com/office/drawing/2014/main" id="{112C42C6-34DE-404D-B18A-8E94E76A3C4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94234" y="2238233"/>
              <a:ext cx="128495" cy="72626"/>
            </a:xfrm>
            <a:custGeom>
              <a:avLst/>
              <a:gdLst>
                <a:gd name="T0" fmla="*/ 21 w 39"/>
                <a:gd name="T1" fmla="*/ 0 h 24"/>
                <a:gd name="T2" fmla="*/ 22 w 39"/>
                <a:gd name="T3" fmla="*/ 24 h 24"/>
                <a:gd name="T4" fmla="*/ 21 w 39"/>
                <a:gd name="T5" fmla="*/ 0 h 24"/>
              </a:gdLst>
              <a:ahLst/>
              <a:cxnLst>
                <a:cxn ang="0">
                  <a:pos x="T0" y="T1"/>
                </a:cxn>
                <a:cxn ang="0">
                  <a:pos x="T2" y="T3"/>
                </a:cxn>
                <a:cxn ang="0">
                  <a:pos x="T4" y="T5"/>
                </a:cxn>
              </a:cxnLst>
              <a:rect l="0" t="0" r="r" b="b"/>
              <a:pathLst>
                <a:path w="39" h="24">
                  <a:moveTo>
                    <a:pt x="21" y="0"/>
                  </a:moveTo>
                  <a:cubicBezTo>
                    <a:pt x="37" y="0"/>
                    <a:pt x="39" y="23"/>
                    <a:pt x="22" y="24"/>
                  </a:cubicBezTo>
                  <a:cubicBezTo>
                    <a:pt x="7" y="22"/>
                    <a:pt x="0" y="5"/>
                    <a:pt x="2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7">
              <a:extLst>
                <a:ext uri="{FF2B5EF4-FFF2-40B4-BE49-F238E27FC236}">
                  <a16:creationId xmlns:a16="http://schemas.microsoft.com/office/drawing/2014/main" id="{105114E3-B528-44FB-AD64-31F7940A69E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80687" y="1617942"/>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59">
              <a:extLst>
                <a:ext uri="{FF2B5EF4-FFF2-40B4-BE49-F238E27FC236}">
                  <a16:creationId xmlns:a16="http://schemas.microsoft.com/office/drawing/2014/main" id="{66162961-2E66-4F1D-AD08-A09C28C5E0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0137" y="200295"/>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60">
              <a:extLst>
                <a:ext uri="{FF2B5EF4-FFF2-40B4-BE49-F238E27FC236}">
                  <a16:creationId xmlns:a16="http://schemas.microsoft.com/office/drawing/2014/main" id="{7DF10D80-7F03-41B7-BF83-7086CFB7054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5368" y="1847736"/>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61">
              <a:extLst>
                <a:ext uri="{FF2B5EF4-FFF2-40B4-BE49-F238E27FC236}">
                  <a16:creationId xmlns:a16="http://schemas.microsoft.com/office/drawing/2014/main" id="{60E5BEF8-88A7-4088-8382-FC596B16B94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34067" y="-12868"/>
              <a:ext cx="137356" cy="99554"/>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5"/>
                    <a:pt x="16" y="0"/>
                    <a:pt x="25"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78">
              <a:extLst>
                <a:ext uri="{FF2B5EF4-FFF2-40B4-BE49-F238E27FC236}">
                  <a16:creationId xmlns:a16="http://schemas.microsoft.com/office/drawing/2014/main" id="{4850C240-229E-44CC-9B0C-7C70B85241E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40903" y="665835"/>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79">
              <a:extLst>
                <a:ext uri="{FF2B5EF4-FFF2-40B4-BE49-F238E27FC236}">
                  <a16:creationId xmlns:a16="http://schemas.microsoft.com/office/drawing/2014/main" id="{0C20C1F3-97C9-485A-BBF1-F712C6FDD9E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53275" y="896880"/>
              <a:ext cx="124063" cy="69362"/>
            </a:xfrm>
            <a:custGeom>
              <a:avLst/>
              <a:gdLst>
                <a:gd name="T0" fmla="*/ 20 w 38"/>
                <a:gd name="T1" fmla="*/ 0 h 23"/>
                <a:gd name="T2" fmla="*/ 20 w 38"/>
                <a:gd name="T3" fmla="*/ 22 h 23"/>
                <a:gd name="T4" fmla="*/ 20 w 38"/>
                <a:gd name="T5" fmla="*/ 0 h 23"/>
              </a:gdLst>
              <a:ahLst/>
              <a:cxnLst>
                <a:cxn ang="0">
                  <a:pos x="T0" y="T1"/>
                </a:cxn>
                <a:cxn ang="0">
                  <a:pos x="T2" y="T3"/>
                </a:cxn>
                <a:cxn ang="0">
                  <a:pos x="T4" y="T5"/>
                </a:cxn>
              </a:cxnLst>
              <a:rect l="0" t="0" r="r" b="b"/>
              <a:pathLst>
                <a:path w="38" h="23">
                  <a:moveTo>
                    <a:pt x="20" y="0"/>
                  </a:moveTo>
                  <a:cubicBezTo>
                    <a:pt x="37" y="3"/>
                    <a:pt x="38" y="23"/>
                    <a:pt x="20" y="22"/>
                  </a:cubicBezTo>
                  <a:cubicBezTo>
                    <a:pt x="8" y="18"/>
                    <a:pt x="0" y="5"/>
                    <a:pt x="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80">
              <a:extLst>
                <a:ext uri="{FF2B5EF4-FFF2-40B4-BE49-F238E27FC236}">
                  <a16:creationId xmlns:a16="http://schemas.microsoft.com/office/drawing/2014/main" id="{5FB7F486-D669-4315-848B-079715C0A63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47934" y="1134675"/>
              <a:ext cx="124951" cy="66098"/>
            </a:xfrm>
            <a:custGeom>
              <a:avLst/>
              <a:gdLst>
                <a:gd name="T0" fmla="*/ 21 w 38"/>
                <a:gd name="T1" fmla="*/ 0 h 22"/>
                <a:gd name="T2" fmla="*/ 21 w 38"/>
                <a:gd name="T3" fmla="*/ 22 h 22"/>
                <a:gd name="T4" fmla="*/ 21 w 38"/>
                <a:gd name="T5" fmla="*/ 0 h 22"/>
              </a:gdLst>
              <a:ahLst/>
              <a:cxnLst>
                <a:cxn ang="0">
                  <a:pos x="T0" y="T1"/>
                </a:cxn>
                <a:cxn ang="0">
                  <a:pos x="T2" y="T3"/>
                </a:cxn>
                <a:cxn ang="0">
                  <a:pos x="T4" y="T5"/>
                </a:cxn>
              </a:cxnLst>
              <a:rect l="0" t="0" r="r" b="b"/>
              <a:pathLst>
                <a:path w="38" h="22">
                  <a:moveTo>
                    <a:pt x="21" y="0"/>
                  </a:moveTo>
                  <a:cubicBezTo>
                    <a:pt x="37" y="2"/>
                    <a:pt x="38" y="20"/>
                    <a:pt x="21" y="22"/>
                  </a:cubicBezTo>
                  <a:cubicBezTo>
                    <a:pt x="9" y="16"/>
                    <a:pt x="0" y="6"/>
                    <a:pt x="2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81">
              <a:extLst>
                <a:ext uri="{FF2B5EF4-FFF2-40B4-BE49-F238E27FC236}">
                  <a16:creationId xmlns:a16="http://schemas.microsoft.com/office/drawing/2014/main" id="{884943FC-F8F5-47A2-8C6C-AD8385B0F31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0984" y="2147729"/>
              <a:ext cx="140901" cy="90579"/>
            </a:xfrm>
            <a:custGeom>
              <a:avLst/>
              <a:gdLst>
                <a:gd name="T0" fmla="*/ 27 w 43"/>
                <a:gd name="T1" fmla="*/ 3 h 30"/>
                <a:gd name="T2" fmla="*/ 40 w 43"/>
                <a:gd name="T3" fmla="*/ 22 h 30"/>
                <a:gd name="T4" fmla="*/ 27 w 43"/>
                <a:gd name="T5" fmla="*/ 3 h 30"/>
              </a:gdLst>
              <a:ahLst/>
              <a:cxnLst>
                <a:cxn ang="0">
                  <a:pos x="T0" y="T1"/>
                </a:cxn>
                <a:cxn ang="0">
                  <a:pos x="T2" y="T3"/>
                </a:cxn>
                <a:cxn ang="0">
                  <a:pos x="T4" y="T5"/>
                </a:cxn>
              </a:cxnLst>
              <a:rect l="0" t="0" r="r" b="b"/>
              <a:pathLst>
                <a:path w="43" h="30">
                  <a:moveTo>
                    <a:pt x="27" y="3"/>
                  </a:moveTo>
                  <a:cubicBezTo>
                    <a:pt x="35" y="0"/>
                    <a:pt x="43" y="16"/>
                    <a:pt x="40" y="22"/>
                  </a:cubicBezTo>
                  <a:cubicBezTo>
                    <a:pt x="21" y="30"/>
                    <a:pt x="0" y="15"/>
                    <a:pt x="2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82">
              <a:extLst>
                <a:ext uri="{FF2B5EF4-FFF2-40B4-BE49-F238E27FC236}">
                  <a16:creationId xmlns:a16="http://schemas.microsoft.com/office/drawing/2014/main" id="{FBD1CFD7-B550-428B-99C5-E70AE1117A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8820" y="1925276"/>
              <a:ext cx="128495" cy="69362"/>
            </a:xfrm>
            <a:custGeom>
              <a:avLst/>
              <a:gdLst>
                <a:gd name="T0" fmla="*/ 16 w 39"/>
                <a:gd name="T1" fmla="*/ 0 h 23"/>
                <a:gd name="T2" fmla="*/ 10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8"/>
                    <a:pt x="31" y="18"/>
                    <a:pt x="10" y="23"/>
                  </a:cubicBezTo>
                  <a:cubicBezTo>
                    <a:pt x="0" y="16"/>
                    <a:pt x="4" y="3"/>
                    <a:pt x="1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83">
              <a:extLst>
                <a:ext uri="{FF2B5EF4-FFF2-40B4-BE49-F238E27FC236}">
                  <a16:creationId xmlns:a16="http://schemas.microsoft.com/office/drawing/2014/main" id="{86464553-DBB1-4FDD-A906-723DE0BFAFB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1377" y="1610488"/>
              <a:ext cx="131153" cy="157493"/>
            </a:xfrm>
            <a:custGeom>
              <a:avLst/>
              <a:gdLst>
                <a:gd name="T0" fmla="*/ 13 w 40"/>
                <a:gd name="T1" fmla="*/ 7 h 52"/>
                <a:gd name="T2" fmla="*/ 0 w 40"/>
                <a:gd name="T3" fmla="*/ 24 h 52"/>
                <a:gd name="T4" fmla="*/ 13 w 40"/>
                <a:gd name="T5" fmla="*/ 7 h 52"/>
              </a:gdLst>
              <a:ahLst/>
              <a:cxnLst>
                <a:cxn ang="0">
                  <a:pos x="T0" y="T1"/>
                </a:cxn>
                <a:cxn ang="0">
                  <a:pos x="T2" y="T3"/>
                </a:cxn>
                <a:cxn ang="0">
                  <a:pos x="T4" y="T5"/>
                </a:cxn>
              </a:cxnLst>
              <a:rect l="0" t="0" r="r" b="b"/>
              <a:pathLst>
                <a:path w="40" h="52">
                  <a:moveTo>
                    <a:pt x="13" y="7"/>
                  </a:moveTo>
                  <a:cubicBezTo>
                    <a:pt x="40" y="12"/>
                    <a:pt x="18" y="52"/>
                    <a:pt x="0" y="24"/>
                  </a:cubicBezTo>
                  <a:cubicBezTo>
                    <a:pt x="2" y="0"/>
                    <a:pt x="6" y="17"/>
                    <a:pt x="13" y="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84">
              <a:extLst>
                <a:ext uri="{FF2B5EF4-FFF2-40B4-BE49-F238E27FC236}">
                  <a16:creationId xmlns:a16="http://schemas.microsoft.com/office/drawing/2014/main" id="{41C1AA59-6A1E-4A61-8483-8056A09E0C6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22393" y="461249"/>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86">
              <a:extLst>
                <a:ext uri="{FF2B5EF4-FFF2-40B4-BE49-F238E27FC236}">
                  <a16:creationId xmlns:a16="http://schemas.microsoft.com/office/drawing/2014/main" id="{851A3E4E-2857-4A69-AEC0-79CF8C413D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6789" y="39307"/>
              <a:ext cx="131153" cy="112612"/>
            </a:xfrm>
            <a:custGeom>
              <a:avLst/>
              <a:gdLst>
                <a:gd name="T0" fmla="*/ 22 w 40"/>
                <a:gd name="T1" fmla="*/ 1 h 37"/>
                <a:gd name="T2" fmla="*/ 15 w 40"/>
                <a:gd name="T3" fmla="*/ 23 h 37"/>
                <a:gd name="T4" fmla="*/ 22 w 40"/>
                <a:gd name="T5" fmla="*/ 1 h 37"/>
              </a:gdLst>
              <a:ahLst/>
              <a:cxnLst>
                <a:cxn ang="0">
                  <a:pos x="T0" y="T1"/>
                </a:cxn>
                <a:cxn ang="0">
                  <a:pos x="T2" y="T3"/>
                </a:cxn>
                <a:cxn ang="0">
                  <a:pos x="T4" y="T5"/>
                </a:cxn>
              </a:cxnLst>
              <a:rect l="0" t="0" r="r" b="b"/>
              <a:pathLst>
                <a:path w="40" h="37">
                  <a:moveTo>
                    <a:pt x="22" y="1"/>
                  </a:moveTo>
                  <a:cubicBezTo>
                    <a:pt x="40" y="3"/>
                    <a:pt x="33" y="37"/>
                    <a:pt x="15" y="23"/>
                  </a:cubicBezTo>
                  <a:cubicBezTo>
                    <a:pt x="0" y="20"/>
                    <a:pt x="7" y="0"/>
                    <a:pt x="22"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89">
              <a:extLst>
                <a:ext uri="{FF2B5EF4-FFF2-40B4-BE49-F238E27FC236}">
                  <a16:creationId xmlns:a16="http://schemas.microsoft.com/office/drawing/2014/main" id="{363F6E9F-7E05-4464-BE66-BB27B4589D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7165" y="1398137"/>
              <a:ext cx="134697" cy="93027"/>
            </a:xfrm>
            <a:custGeom>
              <a:avLst/>
              <a:gdLst>
                <a:gd name="T0" fmla="*/ 23 w 41"/>
                <a:gd name="T1" fmla="*/ 0 h 31"/>
                <a:gd name="T2" fmla="*/ 16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3"/>
                    <a:pt x="41" y="31"/>
                    <a:pt x="16" y="25"/>
                  </a:cubicBezTo>
                  <a:cubicBezTo>
                    <a:pt x="0" y="7"/>
                    <a:pt x="14" y="4"/>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90">
              <a:extLst>
                <a:ext uri="{FF2B5EF4-FFF2-40B4-BE49-F238E27FC236}">
                  <a16:creationId xmlns:a16="http://schemas.microsoft.com/office/drawing/2014/main" id="{CE4367E1-2C4E-4A0B-A9E2-2DC3B3BCDC1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65017" y="2021046"/>
              <a:ext cx="2659" cy="8977"/>
            </a:xfrm>
            <a:custGeom>
              <a:avLst/>
              <a:gdLst>
                <a:gd name="T0" fmla="*/ 0 w 1"/>
                <a:gd name="T1" fmla="*/ 0 h 3"/>
                <a:gd name="T2" fmla="*/ 0 w 1"/>
                <a:gd name="T3" fmla="*/ 2 h 3"/>
                <a:gd name="T4" fmla="*/ 0 w 1"/>
                <a:gd name="T5" fmla="*/ 0 h 3"/>
              </a:gdLst>
              <a:ahLst/>
              <a:cxnLst>
                <a:cxn ang="0">
                  <a:pos x="T0" y="T1"/>
                </a:cxn>
                <a:cxn ang="0">
                  <a:pos x="T2" y="T3"/>
                </a:cxn>
                <a:cxn ang="0">
                  <a:pos x="T4" y="T5"/>
                </a:cxn>
              </a:cxnLst>
              <a:rect l="0" t="0" r="r" b="b"/>
              <a:pathLst>
                <a:path w="1" h="3">
                  <a:moveTo>
                    <a:pt x="0" y="0"/>
                  </a:moveTo>
                  <a:cubicBezTo>
                    <a:pt x="1" y="0"/>
                    <a:pt x="1" y="3"/>
                    <a:pt x="0" y="2"/>
                  </a:cubicBezTo>
                  <a:cubicBezTo>
                    <a:pt x="0" y="1"/>
                    <a:pt x="0" y="1"/>
                    <a:pt x="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105">
              <a:extLst>
                <a:ext uri="{FF2B5EF4-FFF2-40B4-BE49-F238E27FC236}">
                  <a16:creationId xmlns:a16="http://schemas.microsoft.com/office/drawing/2014/main" id="{EE215DA3-ED82-4F29-9835-DD3B5ADD4DC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39032" y="2023516"/>
              <a:ext cx="140901" cy="93027"/>
            </a:xfrm>
            <a:custGeom>
              <a:avLst/>
              <a:gdLst>
                <a:gd name="T0" fmla="*/ 26 w 43"/>
                <a:gd name="T1" fmla="*/ 3 h 31"/>
                <a:gd name="T2" fmla="*/ 39 w 43"/>
                <a:gd name="T3" fmla="*/ 23 h 31"/>
                <a:gd name="T4" fmla="*/ 26 w 43"/>
                <a:gd name="T5" fmla="*/ 3 h 31"/>
              </a:gdLst>
              <a:ahLst/>
              <a:cxnLst>
                <a:cxn ang="0">
                  <a:pos x="T0" y="T1"/>
                </a:cxn>
                <a:cxn ang="0">
                  <a:pos x="T2" y="T3"/>
                </a:cxn>
                <a:cxn ang="0">
                  <a:pos x="T4" y="T5"/>
                </a:cxn>
              </a:cxnLst>
              <a:rect l="0" t="0" r="r" b="b"/>
              <a:pathLst>
                <a:path w="43" h="31">
                  <a:moveTo>
                    <a:pt x="26" y="3"/>
                  </a:moveTo>
                  <a:cubicBezTo>
                    <a:pt x="34" y="0"/>
                    <a:pt x="43" y="17"/>
                    <a:pt x="39" y="23"/>
                  </a:cubicBezTo>
                  <a:cubicBezTo>
                    <a:pt x="20" y="31"/>
                    <a:pt x="0" y="15"/>
                    <a:pt x="26"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106">
              <a:extLst>
                <a:ext uri="{FF2B5EF4-FFF2-40B4-BE49-F238E27FC236}">
                  <a16:creationId xmlns:a16="http://schemas.microsoft.com/office/drawing/2014/main" id="{449C2B94-6D2C-466B-9091-18CA599565C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53729" y="261247"/>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32">
              <a:extLst>
                <a:ext uri="{FF2B5EF4-FFF2-40B4-BE49-F238E27FC236}">
                  <a16:creationId xmlns:a16="http://schemas.microsoft.com/office/drawing/2014/main" id="{9873A13E-F493-4022-9CDB-496767477DE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3710" y="3240972"/>
              <a:ext cx="144445" cy="106083"/>
            </a:xfrm>
            <a:custGeom>
              <a:avLst/>
              <a:gdLst>
                <a:gd name="T0" fmla="*/ 28 w 44"/>
                <a:gd name="T1" fmla="*/ 0 h 35"/>
                <a:gd name="T2" fmla="*/ 42 w 44"/>
                <a:gd name="T3" fmla="*/ 21 h 35"/>
                <a:gd name="T4" fmla="*/ 28 w 44"/>
                <a:gd name="T5" fmla="*/ 0 h 35"/>
              </a:gdLst>
              <a:ahLst/>
              <a:cxnLst>
                <a:cxn ang="0">
                  <a:pos x="T0" y="T1"/>
                </a:cxn>
                <a:cxn ang="0">
                  <a:pos x="T2" y="T3"/>
                </a:cxn>
                <a:cxn ang="0">
                  <a:pos x="T4" y="T5"/>
                </a:cxn>
              </a:cxnLst>
              <a:rect l="0" t="0" r="r" b="b"/>
              <a:pathLst>
                <a:path w="44" h="35">
                  <a:moveTo>
                    <a:pt x="28" y="0"/>
                  </a:moveTo>
                  <a:cubicBezTo>
                    <a:pt x="36" y="1"/>
                    <a:pt x="44" y="12"/>
                    <a:pt x="42" y="21"/>
                  </a:cubicBezTo>
                  <a:cubicBezTo>
                    <a:pt x="23" y="35"/>
                    <a:pt x="0" y="7"/>
                    <a:pt x="2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33">
              <a:extLst>
                <a:ext uri="{FF2B5EF4-FFF2-40B4-BE49-F238E27FC236}">
                  <a16:creationId xmlns:a16="http://schemas.microsoft.com/office/drawing/2014/main" id="{631ED96D-0634-4E7F-BE08-A8ACAA0A643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73623" y="4332283"/>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3"/>
                    <a:pt x="0" y="9"/>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34">
              <a:extLst>
                <a:ext uri="{FF2B5EF4-FFF2-40B4-BE49-F238E27FC236}">
                  <a16:creationId xmlns:a16="http://schemas.microsoft.com/office/drawing/2014/main" id="{D43F1416-268F-487F-ABB4-1C62E6C68B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77553" y="5329606"/>
              <a:ext cx="134697" cy="84051"/>
            </a:xfrm>
            <a:custGeom>
              <a:avLst/>
              <a:gdLst>
                <a:gd name="T0" fmla="*/ 22 w 41"/>
                <a:gd name="T1" fmla="*/ 0 h 28"/>
                <a:gd name="T2" fmla="*/ 8 w 41"/>
                <a:gd name="T3" fmla="*/ 21 h 28"/>
                <a:gd name="T4" fmla="*/ 22 w 41"/>
                <a:gd name="T5" fmla="*/ 0 h 28"/>
              </a:gdLst>
              <a:ahLst/>
              <a:cxnLst>
                <a:cxn ang="0">
                  <a:pos x="T0" y="T1"/>
                </a:cxn>
                <a:cxn ang="0">
                  <a:pos x="T2" y="T3"/>
                </a:cxn>
                <a:cxn ang="0">
                  <a:pos x="T4" y="T5"/>
                </a:cxn>
              </a:cxnLst>
              <a:rect l="0" t="0" r="r" b="b"/>
              <a:pathLst>
                <a:path w="41" h="28">
                  <a:moveTo>
                    <a:pt x="22" y="0"/>
                  </a:moveTo>
                  <a:cubicBezTo>
                    <a:pt x="41" y="13"/>
                    <a:pt x="24" y="28"/>
                    <a:pt x="8" y="21"/>
                  </a:cubicBezTo>
                  <a:cubicBezTo>
                    <a:pt x="0" y="8"/>
                    <a:pt x="8" y="0"/>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35">
              <a:extLst>
                <a:ext uri="{FF2B5EF4-FFF2-40B4-BE49-F238E27FC236}">
                  <a16:creationId xmlns:a16="http://schemas.microsoft.com/office/drawing/2014/main" id="{E5E99890-1E26-4DDC-8F50-128C4875BAA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73205" y="4540510"/>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36">
              <a:extLst>
                <a:ext uri="{FF2B5EF4-FFF2-40B4-BE49-F238E27FC236}">
                  <a16:creationId xmlns:a16="http://schemas.microsoft.com/office/drawing/2014/main" id="{21D3B3BA-A1D7-450E-B002-44DFDC68F95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5342" y="5991495"/>
              <a:ext cx="144445" cy="102819"/>
            </a:xfrm>
            <a:custGeom>
              <a:avLst/>
              <a:gdLst>
                <a:gd name="T0" fmla="*/ 31 w 44"/>
                <a:gd name="T1" fmla="*/ 1 h 34"/>
                <a:gd name="T2" fmla="*/ 25 w 44"/>
                <a:gd name="T3" fmla="*/ 22 h 34"/>
                <a:gd name="T4" fmla="*/ 31 w 44"/>
                <a:gd name="T5" fmla="*/ 1 h 34"/>
              </a:gdLst>
              <a:ahLst/>
              <a:cxnLst>
                <a:cxn ang="0">
                  <a:pos x="T0" y="T1"/>
                </a:cxn>
                <a:cxn ang="0">
                  <a:pos x="T2" y="T3"/>
                </a:cxn>
                <a:cxn ang="0">
                  <a:pos x="T4" y="T5"/>
                </a:cxn>
              </a:cxnLst>
              <a:rect l="0" t="0" r="r" b="b"/>
              <a:pathLst>
                <a:path w="44" h="34">
                  <a:moveTo>
                    <a:pt x="31" y="1"/>
                  </a:moveTo>
                  <a:cubicBezTo>
                    <a:pt x="44" y="3"/>
                    <a:pt x="38" y="34"/>
                    <a:pt x="25" y="22"/>
                  </a:cubicBezTo>
                  <a:cubicBezTo>
                    <a:pt x="0" y="28"/>
                    <a:pt x="14" y="0"/>
                    <a:pt x="3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37">
              <a:extLst>
                <a:ext uri="{FF2B5EF4-FFF2-40B4-BE49-F238E27FC236}">
                  <a16:creationId xmlns:a16="http://schemas.microsoft.com/office/drawing/2014/main" id="{666093C3-5DCC-4A45-897C-F2C5CA94ACB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7108" y="3005032"/>
              <a:ext cx="115202" cy="121588"/>
            </a:xfrm>
            <a:custGeom>
              <a:avLst/>
              <a:gdLst>
                <a:gd name="T0" fmla="*/ 16 w 35"/>
                <a:gd name="T1" fmla="*/ 4 h 40"/>
                <a:gd name="T2" fmla="*/ 33 w 35"/>
                <a:gd name="T3" fmla="*/ 15 h 40"/>
                <a:gd name="T4" fmla="*/ 16 w 35"/>
                <a:gd name="T5" fmla="*/ 4 h 40"/>
              </a:gdLst>
              <a:ahLst/>
              <a:cxnLst>
                <a:cxn ang="0">
                  <a:pos x="T0" y="T1"/>
                </a:cxn>
                <a:cxn ang="0">
                  <a:pos x="T2" y="T3"/>
                </a:cxn>
                <a:cxn ang="0">
                  <a:pos x="T4" y="T5"/>
                </a:cxn>
              </a:cxnLst>
              <a:rect l="0" t="0" r="r" b="b"/>
              <a:pathLst>
                <a:path w="35" h="40">
                  <a:moveTo>
                    <a:pt x="16" y="4"/>
                  </a:moveTo>
                  <a:cubicBezTo>
                    <a:pt x="35" y="4"/>
                    <a:pt x="32" y="0"/>
                    <a:pt x="33" y="15"/>
                  </a:cubicBezTo>
                  <a:cubicBezTo>
                    <a:pt x="34" y="40"/>
                    <a:pt x="0" y="22"/>
                    <a:pt x="16" y="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38">
              <a:extLst>
                <a:ext uri="{FF2B5EF4-FFF2-40B4-BE49-F238E27FC236}">
                  <a16:creationId xmlns:a16="http://schemas.microsoft.com/office/drawing/2014/main" id="{E5879CC9-6134-4E28-8170-9DD4240CC5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4777" y="4845128"/>
              <a:ext cx="127608" cy="69362"/>
            </a:xfrm>
            <a:custGeom>
              <a:avLst/>
              <a:gdLst>
                <a:gd name="T0" fmla="*/ 26 w 39"/>
                <a:gd name="T1" fmla="*/ 0 h 23"/>
                <a:gd name="T2" fmla="*/ 26 w 39"/>
                <a:gd name="T3" fmla="*/ 23 h 23"/>
                <a:gd name="T4" fmla="*/ 26 w 39"/>
                <a:gd name="T5" fmla="*/ 0 h 23"/>
              </a:gdLst>
              <a:ahLst/>
              <a:cxnLst>
                <a:cxn ang="0">
                  <a:pos x="T0" y="T1"/>
                </a:cxn>
                <a:cxn ang="0">
                  <a:pos x="T2" y="T3"/>
                </a:cxn>
                <a:cxn ang="0">
                  <a:pos x="T4" y="T5"/>
                </a:cxn>
              </a:cxnLst>
              <a:rect l="0" t="0" r="r" b="b"/>
              <a:pathLst>
                <a:path w="39" h="23">
                  <a:moveTo>
                    <a:pt x="26" y="0"/>
                  </a:moveTo>
                  <a:cubicBezTo>
                    <a:pt x="39" y="1"/>
                    <a:pt x="38" y="21"/>
                    <a:pt x="26" y="23"/>
                  </a:cubicBezTo>
                  <a:cubicBezTo>
                    <a:pt x="0" y="23"/>
                    <a:pt x="5" y="2"/>
                    <a:pt x="2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39">
              <a:extLst>
                <a:ext uri="{FF2B5EF4-FFF2-40B4-BE49-F238E27FC236}">
                  <a16:creationId xmlns:a16="http://schemas.microsoft.com/office/drawing/2014/main" id="{52B9234F-7351-4670-9340-3ABC48A30B8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6885" y="5086249"/>
              <a:ext cx="131153" cy="81603"/>
            </a:xfrm>
            <a:custGeom>
              <a:avLst/>
              <a:gdLst>
                <a:gd name="T0" fmla="*/ 25 w 40"/>
                <a:gd name="T1" fmla="*/ 0 h 27"/>
                <a:gd name="T2" fmla="*/ 38 w 40"/>
                <a:gd name="T3" fmla="*/ 20 h 27"/>
                <a:gd name="T4" fmla="*/ 25 w 40"/>
                <a:gd name="T5" fmla="*/ 0 h 27"/>
              </a:gdLst>
              <a:ahLst/>
              <a:cxnLst>
                <a:cxn ang="0">
                  <a:pos x="T0" y="T1"/>
                </a:cxn>
                <a:cxn ang="0">
                  <a:pos x="T2" y="T3"/>
                </a:cxn>
                <a:cxn ang="0">
                  <a:pos x="T4" y="T5"/>
                </a:cxn>
              </a:cxnLst>
              <a:rect l="0" t="0" r="r" b="b"/>
              <a:pathLst>
                <a:path w="40" h="27">
                  <a:moveTo>
                    <a:pt x="25" y="0"/>
                  </a:moveTo>
                  <a:cubicBezTo>
                    <a:pt x="34" y="0"/>
                    <a:pt x="40" y="11"/>
                    <a:pt x="38" y="20"/>
                  </a:cubicBezTo>
                  <a:cubicBezTo>
                    <a:pt x="17" y="27"/>
                    <a:pt x="0" y="12"/>
                    <a:pt x="25"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40">
              <a:extLst>
                <a:ext uri="{FF2B5EF4-FFF2-40B4-BE49-F238E27FC236}">
                  <a16:creationId xmlns:a16="http://schemas.microsoft.com/office/drawing/2014/main" id="{3F67C8B5-D925-449D-BCA7-75173055140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1849" y="2542950"/>
              <a:ext cx="134697" cy="81603"/>
            </a:xfrm>
            <a:custGeom>
              <a:avLst/>
              <a:gdLst>
                <a:gd name="T0" fmla="*/ 19 w 41"/>
                <a:gd name="T1" fmla="*/ 0 h 27"/>
                <a:gd name="T2" fmla="*/ 7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9"/>
                    <a:pt x="28" y="27"/>
                    <a:pt x="7" y="20"/>
                  </a:cubicBezTo>
                  <a:cubicBezTo>
                    <a:pt x="0" y="8"/>
                    <a:pt x="7" y="1"/>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8" name="Freeform 41">
              <a:extLst>
                <a:ext uri="{FF2B5EF4-FFF2-40B4-BE49-F238E27FC236}">
                  <a16:creationId xmlns:a16="http://schemas.microsoft.com/office/drawing/2014/main" id="{71516E84-743F-4EE4-B466-909E55FCC98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5342" y="6223503"/>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42">
              <a:extLst>
                <a:ext uri="{FF2B5EF4-FFF2-40B4-BE49-F238E27FC236}">
                  <a16:creationId xmlns:a16="http://schemas.microsoft.com/office/drawing/2014/main" id="{285EE84A-B305-47FC-9896-3EAAE94F6D0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33510" y="5541519"/>
              <a:ext cx="144445" cy="97107"/>
            </a:xfrm>
            <a:custGeom>
              <a:avLst/>
              <a:gdLst>
                <a:gd name="T0" fmla="*/ 31 w 44"/>
                <a:gd name="T1" fmla="*/ 1 h 32"/>
                <a:gd name="T2" fmla="*/ 43 w 44"/>
                <a:gd name="T3" fmla="*/ 16 h 32"/>
                <a:gd name="T4" fmla="*/ 31 w 44"/>
                <a:gd name="T5" fmla="*/ 1 h 32"/>
              </a:gdLst>
              <a:ahLst/>
              <a:cxnLst>
                <a:cxn ang="0">
                  <a:pos x="T0" y="T1"/>
                </a:cxn>
                <a:cxn ang="0">
                  <a:pos x="T2" y="T3"/>
                </a:cxn>
                <a:cxn ang="0">
                  <a:pos x="T4" y="T5"/>
                </a:cxn>
              </a:cxnLst>
              <a:rect l="0" t="0" r="r" b="b"/>
              <a:pathLst>
                <a:path w="44" h="32">
                  <a:moveTo>
                    <a:pt x="31" y="1"/>
                  </a:moveTo>
                  <a:cubicBezTo>
                    <a:pt x="40" y="0"/>
                    <a:pt x="44" y="8"/>
                    <a:pt x="43" y="16"/>
                  </a:cubicBezTo>
                  <a:cubicBezTo>
                    <a:pt x="29" y="32"/>
                    <a:pt x="0" y="7"/>
                    <a:pt x="3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44">
              <a:extLst>
                <a:ext uri="{FF2B5EF4-FFF2-40B4-BE49-F238E27FC236}">
                  <a16:creationId xmlns:a16="http://schemas.microsoft.com/office/drawing/2014/main" id="{52175DC6-FE35-414D-B1FC-53870E0F6B9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37300" y="4025647"/>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45">
              <a:extLst>
                <a:ext uri="{FF2B5EF4-FFF2-40B4-BE49-F238E27FC236}">
                  <a16:creationId xmlns:a16="http://schemas.microsoft.com/office/drawing/2014/main" id="{ACD91DA3-CF45-4374-AEDA-5DA2E53EE45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15149" y="5781473"/>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46">
              <a:extLst>
                <a:ext uri="{FF2B5EF4-FFF2-40B4-BE49-F238E27FC236}">
                  <a16:creationId xmlns:a16="http://schemas.microsoft.com/office/drawing/2014/main" id="{8AAA7A16-3076-4557-9DC3-297D83248E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4208" y="2775569"/>
              <a:ext cx="121406" cy="81603"/>
            </a:xfrm>
            <a:custGeom>
              <a:avLst/>
              <a:gdLst>
                <a:gd name="T0" fmla="*/ 19 w 37"/>
                <a:gd name="T1" fmla="*/ 1 h 27"/>
                <a:gd name="T2" fmla="*/ 21 w 37"/>
                <a:gd name="T3" fmla="*/ 27 h 27"/>
                <a:gd name="T4" fmla="*/ 19 w 37"/>
                <a:gd name="T5" fmla="*/ 1 h 27"/>
              </a:gdLst>
              <a:ahLst/>
              <a:cxnLst>
                <a:cxn ang="0">
                  <a:pos x="T0" y="T1"/>
                </a:cxn>
                <a:cxn ang="0">
                  <a:pos x="T2" y="T3"/>
                </a:cxn>
                <a:cxn ang="0">
                  <a:pos x="T4" y="T5"/>
                </a:cxn>
              </a:cxnLst>
              <a:rect l="0" t="0" r="r" b="b"/>
              <a:pathLst>
                <a:path w="37" h="27">
                  <a:moveTo>
                    <a:pt x="19" y="1"/>
                  </a:moveTo>
                  <a:cubicBezTo>
                    <a:pt x="31" y="2"/>
                    <a:pt x="37" y="24"/>
                    <a:pt x="21" y="27"/>
                  </a:cubicBezTo>
                  <a:cubicBezTo>
                    <a:pt x="1" y="27"/>
                    <a:pt x="0" y="0"/>
                    <a:pt x="19"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47">
              <a:extLst>
                <a:ext uri="{FF2B5EF4-FFF2-40B4-BE49-F238E27FC236}">
                  <a16:creationId xmlns:a16="http://schemas.microsoft.com/office/drawing/2014/main" id="{62AFF181-4F3A-40CE-BC79-BD8D97E0C2E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22353" y="3794520"/>
              <a:ext cx="147990" cy="78339"/>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10" y="24"/>
                    <a:pt x="0" y="9"/>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48">
              <a:extLst>
                <a:ext uri="{FF2B5EF4-FFF2-40B4-BE49-F238E27FC236}">
                  <a16:creationId xmlns:a16="http://schemas.microsoft.com/office/drawing/2014/main" id="{E9EE8F9C-63EF-41F7-90AC-95F093366F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17610" y="3561050"/>
              <a:ext cx="133812" cy="79154"/>
            </a:xfrm>
            <a:custGeom>
              <a:avLst/>
              <a:gdLst>
                <a:gd name="T0" fmla="*/ 19 w 41"/>
                <a:gd name="T1" fmla="*/ 0 h 26"/>
                <a:gd name="T2" fmla="*/ 7 w 41"/>
                <a:gd name="T3" fmla="*/ 19 h 26"/>
                <a:gd name="T4" fmla="*/ 19 w 41"/>
                <a:gd name="T5" fmla="*/ 0 h 26"/>
              </a:gdLst>
              <a:ahLst/>
              <a:cxnLst>
                <a:cxn ang="0">
                  <a:pos x="T0" y="T1"/>
                </a:cxn>
                <a:cxn ang="0">
                  <a:pos x="T2" y="T3"/>
                </a:cxn>
                <a:cxn ang="0">
                  <a:pos x="T4" y="T5"/>
                </a:cxn>
              </a:cxnLst>
              <a:rect l="0" t="0" r="r" b="b"/>
              <a:pathLst>
                <a:path w="41" h="26">
                  <a:moveTo>
                    <a:pt x="19" y="0"/>
                  </a:moveTo>
                  <a:cubicBezTo>
                    <a:pt x="41" y="9"/>
                    <a:pt x="28" y="26"/>
                    <a:pt x="7" y="19"/>
                  </a:cubicBezTo>
                  <a:cubicBezTo>
                    <a:pt x="0" y="8"/>
                    <a:pt x="7" y="1"/>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5" name="Freeform 62">
              <a:extLst>
                <a:ext uri="{FF2B5EF4-FFF2-40B4-BE49-F238E27FC236}">
                  <a16:creationId xmlns:a16="http://schemas.microsoft.com/office/drawing/2014/main" id="{F99D5EE6-2CC4-4A54-9A07-4734713E7AB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08042" y="2895364"/>
              <a:ext cx="150648"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4"/>
                    <a:pt x="0" y="9"/>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Freeform 63">
              <a:extLst>
                <a:ext uri="{FF2B5EF4-FFF2-40B4-BE49-F238E27FC236}">
                  <a16:creationId xmlns:a16="http://schemas.microsoft.com/office/drawing/2014/main" id="{DC83D62C-4898-4734-893F-7FE7A2D706D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9400" y="4033977"/>
              <a:ext cx="121406" cy="124036"/>
            </a:xfrm>
            <a:custGeom>
              <a:avLst/>
              <a:gdLst>
                <a:gd name="T0" fmla="*/ 24 w 37"/>
                <a:gd name="T1" fmla="*/ 4 h 41"/>
                <a:gd name="T2" fmla="*/ 29 w 37"/>
                <a:gd name="T3" fmla="*/ 26 h 41"/>
                <a:gd name="T4" fmla="*/ 24 w 37"/>
                <a:gd name="T5" fmla="*/ 4 h 41"/>
              </a:gdLst>
              <a:ahLst/>
              <a:cxnLst>
                <a:cxn ang="0">
                  <a:pos x="T0" y="T1"/>
                </a:cxn>
                <a:cxn ang="0">
                  <a:pos x="T2" y="T3"/>
                </a:cxn>
                <a:cxn ang="0">
                  <a:pos x="T4" y="T5"/>
                </a:cxn>
              </a:cxnLst>
              <a:rect l="0" t="0" r="r" b="b"/>
              <a:pathLst>
                <a:path w="37" h="41">
                  <a:moveTo>
                    <a:pt x="24" y="4"/>
                  </a:moveTo>
                  <a:cubicBezTo>
                    <a:pt x="37" y="1"/>
                    <a:pt x="28" y="18"/>
                    <a:pt x="29" y="26"/>
                  </a:cubicBezTo>
                  <a:cubicBezTo>
                    <a:pt x="8" y="41"/>
                    <a:pt x="0" y="0"/>
                    <a:pt x="24" y="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Freeform 64">
              <a:extLst>
                <a:ext uri="{FF2B5EF4-FFF2-40B4-BE49-F238E27FC236}">
                  <a16:creationId xmlns:a16="http://schemas.microsoft.com/office/drawing/2014/main" id="{EFA4198B-E065-405F-84E4-B0220DCEF9A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7351" y="2627056"/>
              <a:ext cx="137356"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65">
              <a:extLst>
                <a:ext uri="{FF2B5EF4-FFF2-40B4-BE49-F238E27FC236}">
                  <a16:creationId xmlns:a16="http://schemas.microsoft.com/office/drawing/2014/main" id="{F6D1AC12-FB95-4593-BF80-DABEDD4E3E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7982" y="3771071"/>
              <a:ext cx="121406" cy="79154"/>
            </a:xfrm>
            <a:custGeom>
              <a:avLst/>
              <a:gdLst>
                <a:gd name="T0" fmla="*/ 19 w 37"/>
                <a:gd name="T1" fmla="*/ 0 h 26"/>
                <a:gd name="T2" fmla="*/ 22 w 37"/>
                <a:gd name="T3" fmla="*/ 26 h 26"/>
                <a:gd name="T4" fmla="*/ 19 w 37"/>
                <a:gd name="T5" fmla="*/ 0 h 26"/>
              </a:gdLst>
              <a:ahLst/>
              <a:cxnLst>
                <a:cxn ang="0">
                  <a:pos x="T0" y="T1"/>
                </a:cxn>
                <a:cxn ang="0">
                  <a:pos x="T2" y="T3"/>
                </a:cxn>
                <a:cxn ang="0">
                  <a:pos x="T4" y="T5"/>
                </a:cxn>
              </a:cxnLst>
              <a:rect l="0" t="0" r="r" b="b"/>
              <a:pathLst>
                <a:path w="37" h="26">
                  <a:moveTo>
                    <a:pt x="19" y="0"/>
                  </a:moveTo>
                  <a:cubicBezTo>
                    <a:pt x="31" y="1"/>
                    <a:pt x="37" y="23"/>
                    <a:pt x="22" y="26"/>
                  </a:cubicBezTo>
                  <a:cubicBezTo>
                    <a:pt x="2" y="26"/>
                    <a:pt x="0" y="0"/>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66">
              <a:extLst>
                <a:ext uri="{FF2B5EF4-FFF2-40B4-BE49-F238E27FC236}">
                  <a16:creationId xmlns:a16="http://schemas.microsoft.com/office/drawing/2014/main" id="{9F41615F-3978-4890-992E-1D44D0D9145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5764" y="5317507"/>
              <a:ext cx="131153" cy="111796"/>
            </a:xfrm>
            <a:custGeom>
              <a:avLst/>
              <a:gdLst>
                <a:gd name="T0" fmla="*/ 22 w 40"/>
                <a:gd name="T1" fmla="*/ 1 h 37"/>
                <a:gd name="T2" fmla="*/ 40 w 40"/>
                <a:gd name="T3" fmla="*/ 18 h 37"/>
                <a:gd name="T4" fmla="*/ 22 w 40"/>
                <a:gd name="T5" fmla="*/ 1 h 37"/>
              </a:gdLst>
              <a:ahLst/>
              <a:cxnLst>
                <a:cxn ang="0">
                  <a:pos x="T0" y="T1"/>
                </a:cxn>
                <a:cxn ang="0">
                  <a:pos x="T2" y="T3"/>
                </a:cxn>
                <a:cxn ang="0">
                  <a:pos x="T4" y="T5"/>
                </a:cxn>
              </a:cxnLst>
              <a:rect l="0" t="0" r="r" b="b"/>
              <a:pathLst>
                <a:path w="40" h="37">
                  <a:moveTo>
                    <a:pt x="22" y="1"/>
                  </a:moveTo>
                  <a:cubicBezTo>
                    <a:pt x="36" y="0"/>
                    <a:pt x="40" y="8"/>
                    <a:pt x="40" y="18"/>
                  </a:cubicBezTo>
                  <a:cubicBezTo>
                    <a:pt x="27" y="37"/>
                    <a:pt x="0" y="14"/>
                    <a:pt x="22"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124" name="Freeform 67">
              <a:extLst>
                <a:ext uri="{FF2B5EF4-FFF2-40B4-BE49-F238E27FC236}">
                  <a16:creationId xmlns:a16="http://schemas.microsoft.com/office/drawing/2014/main" id="{293C0AD6-F904-4337-8CAB-2FF649834B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55944" y="4533529"/>
              <a:ext cx="157737" cy="118324"/>
            </a:xfrm>
            <a:custGeom>
              <a:avLst/>
              <a:gdLst>
                <a:gd name="T0" fmla="*/ 28 w 48"/>
                <a:gd name="T1" fmla="*/ 1 h 39"/>
                <a:gd name="T2" fmla="*/ 46 w 48"/>
                <a:gd name="T3" fmla="*/ 11 h 39"/>
                <a:gd name="T4" fmla="*/ 28 w 48"/>
                <a:gd name="T5" fmla="*/ 1 h 39"/>
              </a:gdLst>
              <a:ahLst/>
              <a:cxnLst>
                <a:cxn ang="0">
                  <a:pos x="T0" y="T1"/>
                </a:cxn>
                <a:cxn ang="0">
                  <a:pos x="T2" y="T3"/>
                </a:cxn>
                <a:cxn ang="0">
                  <a:pos x="T4" y="T5"/>
                </a:cxn>
              </a:cxnLst>
              <a:rect l="0" t="0" r="r" b="b"/>
              <a:pathLst>
                <a:path w="48" h="39">
                  <a:moveTo>
                    <a:pt x="28" y="1"/>
                  </a:moveTo>
                  <a:cubicBezTo>
                    <a:pt x="39" y="0"/>
                    <a:pt x="43" y="5"/>
                    <a:pt x="46" y="11"/>
                  </a:cubicBezTo>
                  <a:cubicBezTo>
                    <a:pt x="48" y="39"/>
                    <a:pt x="0" y="17"/>
                    <a:pt x="28"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68">
              <a:extLst>
                <a:ext uri="{FF2B5EF4-FFF2-40B4-BE49-F238E27FC236}">
                  <a16:creationId xmlns:a16="http://schemas.microsoft.com/office/drawing/2014/main" id="{E68410D4-6ED4-4651-8543-78B0AB57A2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3332" y="3190789"/>
              <a:ext cx="115202" cy="124036"/>
            </a:xfrm>
            <a:custGeom>
              <a:avLst/>
              <a:gdLst>
                <a:gd name="T0" fmla="*/ 16 w 35"/>
                <a:gd name="T1" fmla="*/ 4 h 41"/>
                <a:gd name="T2" fmla="*/ 33 w 35"/>
                <a:gd name="T3" fmla="*/ 15 h 41"/>
                <a:gd name="T4" fmla="*/ 16 w 35"/>
                <a:gd name="T5" fmla="*/ 4 h 41"/>
              </a:gdLst>
              <a:ahLst/>
              <a:cxnLst>
                <a:cxn ang="0">
                  <a:pos x="T0" y="T1"/>
                </a:cxn>
                <a:cxn ang="0">
                  <a:pos x="T2" y="T3"/>
                </a:cxn>
                <a:cxn ang="0">
                  <a:pos x="T4" y="T5"/>
                </a:cxn>
              </a:cxnLst>
              <a:rect l="0" t="0" r="r" b="b"/>
              <a:pathLst>
                <a:path w="35" h="41">
                  <a:moveTo>
                    <a:pt x="16" y="4"/>
                  </a:moveTo>
                  <a:cubicBezTo>
                    <a:pt x="35" y="5"/>
                    <a:pt x="32" y="0"/>
                    <a:pt x="33" y="15"/>
                  </a:cubicBezTo>
                  <a:cubicBezTo>
                    <a:pt x="34" y="41"/>
                    <a:pt x="0" y="23"/>
                    <a:pt x="16" y="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69">
              <a:extLst>
                <a:ext uri="{FF2B5EF4-FFF2-40B4-BE49-F238E27FC236}">
                  <a16:creationId xmlns:a16="http://schemas.microsoft.com/office/drawing/2014/main" id="{BB356FF6-7153-4AE8-904C-8535363AA8F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62589" y="5599752"/>
              <a:ext cx="144445" cy="111796"/>
            </a:xfrm>
            <a:custGeom>
              <a:avLst/>
              <a:gdLst>
                <a:gd name="T0" fmla="*/ 29 w 44"/>
                <a:gd name="T1" fmla="*/ 0 h 37"/>
                <a:gd name="T2" fmla="*/ 42 w 44"/>
                <a:gd name="T3" fmla="*/ 21 h 37"/>
                <a:gd name="T4" fmla="*/ 29 w 44"/>
                <a:gd name="T5" fmla="*/ 0 h 37"/>
              </a:gdLst>
              <a:ahLst/>
              <a:cxnLst>
                <a:cxn ang="0">
                  <a:pos x="T0" y="T1"/>
                </a:cxn>
                <a:cxn ang="0">
                  <a:pos x="T2" y="T3"/>
                </a:cxn>
                <a:cxn ang="0">
                  <a:pos x="T4" y="T5"/>
                </a:cxn>
              </a:cxnLst>
              <a:rect l="0" t="0" r="r" b="b"/>
              <a:pathLst>
                <a:path w="44" h="37">
                  <a:moveTo>
                    <a:pt x="29" y="0"/>
                  </a:moveTo>
                  <a:cubicBezTo>
                    <a:pt x="36" y="2"/>
                    <a:pt x="44" y="12"/>
                    <a:pt x="42" y="21"/>
                  </a:cubicBezTo>
                  <a:cubicBezTo>
                    <a:pt x="25" y="37"/>
                    <a:pt x="0" y="7"/>
                    <a:pt x="2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70">
              <a:extLst>
                <a:ext uri="{FF2B5EF4-FFF2-40B4-BE49-F238E27FC236}">
                  <a16:creationId xmlns:a16="http://schemas.microsoft.com/office/drawing/2014/main" id="{D9CD9700-C2DA-4CCD-8700-D763281E4CE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26802" y="6191496"/>
              <a:ext cx="131153" cy="75890"/>
            </a:xfrm>
            <a:custGeom>
              <a:avLst/>
              <a:gdLst>
                <a:gd name="T0" fmla="*/ 18 w 40"/>
                <a:gd name="T1" fmla="*/ 0 h 25"/>
                <a:gd name="T2" fmla="*/ 7 w 40"/>
                <a:gd name="T3" fmla="*/ 21 h 25"/>
                <a:gd name="T4" fmla="*/ 18 w 40"/>
                <a:gd name="T5" fmla="*/ 0 h 25"/>
              </a:gdLst>
              <a:ahLst/>
              <a:cxnLst>
                <a:cxn ang="0">
                  <a:pos x="T0" y="T1"/>
                </a:cxn>
                <a:cxn ang="0">
                  <a:pos x="T2" y="T3"/>
                </a:cxn>
                <a:cxn ang="0">
                  <a:pos x="T4" y="T5"/>
                </a:cxn>
              </a:cxnLst>
              <a:rect l="0" t="0" r="r" b="b"/>
              <a:pathLst>
                <a:path w="40" h="25">
                  <a:moveTo>
                    <a:pt x="18" y="0"/>
                  </a:moveTo>
                  <a:cubicBezTo>
                    <a:pt x="40" y="9"/>
                    <a:pt x="26" y="25"/>
                    <a:pt x="7" y="21"/>
                  </a:cubicBezTo>
                  <a:cubicBezTo>
                    <a:pt x="0" y="11"/>
                    <a:pt x="5" y="0"/>
                    <a:pt x="1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4" name="Freeform 71">
              <a:extLst>
                <a:ext uri="{FF2B5EF4-FFF2-40B4-BE49-F238E27FC236}">
                  <a16:creationId xmlns:a16="http://schemas.microsoft.com/office/drawing/2014/main" id="{6CC97770-31D6-46F7-9608-9D96AEF4A15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4132" y="5079102"/>
              <a:ext cx="131153" cy="90579"/>
            </a:xfrm>
            <a:custGeom>
              <a:avLst/>
              <a:gdLst>
                <a:gd name="T0" fmla="*/ 22 w 40"/>
                <a:gd name="T1" fmla="*/ 0 h 30"/>
                <a:gd name="T2" fmla="*/ 16 w 40"/>
                <a:gd name="T3" fmla="*/ 26 h 30"/>
                <a:gd name="T4" fmla="*/ 22 w 40"/>
                <a:gd name="T5" fmla="*/ 0 h 30"/>
              </a:gdLst>
              <a:ahLst/>
              <a:cxnLst>
                <a:cxn ang="0">
                  <a:pos x="T0" y="T1"/>
                </a:cxn>
                <a:cxn ang="0">
                  <a:pos x="T2" y="T3"/>
                </a:cxn>
                <a:cxn ang="0">
                  <a:pos x="T4" y="T5"/>
                </a:cxn>
              </a:cxnLst>
              <a:rect l="0" t="0" r="r" b="b"/>
              <a:pathLst>
                <a:path w="40" h="30">
                  <a:moveTo>
                    <a:pt x="22" y="0"/>
                  </a:moveTo>
                  <a:cubicBezTo>
                    <a:pt x="39" y="3"/>
                    <a:pt x="40" y="30"/>
                    <a:pt x="16" y="26"/>
                  </a:cubicBezTo>
                  <a:cubicBezTo>
                    <a:pt x="0" y="7"/>
                    <a:pt x="14" y="4"/>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5" name="Freeform 72">
              <a:extLst>
                <a:ext uri="{FF2B5EF4-FFF2-40B4-BE49-F238E27FC236}">
                  <a16:creationId xmlns:a16="http://schemas.microsoft.com/office/drawing/2014/main" id="{1F6A0344-12D8-457F-B2C4-BF6ABC3F97C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0869" y="4852243"/>
              <a:ext cx="131153" cy="90579"/>
            </a:xfrm>
            <a:custGeom>
              <a:avLst/>
              <a:gdLst>
                <a:gd name="T0" fmla="*/ 22 w 40"/>
                <a:gd name="T1" fmla="*/ 0 h 30"/>
                <a:gd name="T2" fmla="*/ 17 w 40"/>
                <a:gd name="T3" fmla="*/ 26 h 30"/>
                <a:gd name="T4" fmla="*/ 22 w 40"/>
                <a:gd name="T5" fmla="*/ 0 h 30"/>
              </a:gdLst>
              <a:ahLst/>
              <a:cxnLst>
                <a:cxn ang="0">
                  <a:pos x="T0" y="T1"/>
                </a:cxn>
                <a:cxn ang="0">
                  <a:pos x="T2" y="T3"/>
                </a:cxn>
                <a:cxn ang="0">
                  <a:pos x="T4" y="T5"/>
                </a:cxn>
              </a:cxnLst>
              <a:rect l="0" t="0" r="r" b="b"/>
              <a:pathLst>
                <a:path w="40" h="30">
                  <a:moveTo>
                    <a:pt x="22" y="0"/>
                  </a:moveTo>
                  <a:cubicBezTo>
                    <a:pt x="40" y="1"/>
                    <a:pt x="40" y="30"/>
                    <a:pt x="17" y="26"/>
                  </a:cubicBezTo>
                  <a:cubicBezTo>
                    <a:pt x="0" y="7"/>
                    <a:pt x="15" y="5"/>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6" name="Freeform 73">
              <a:extLst>
                <a:ext uri="{FF2B5EF4-FFF2-40B4-BE49-F238E27FC236}">
                  <a16:creationId xmlns:a16="http://schemas.microsoft.com/office/drawing/2014/main" id="{A659A3FC-205E-41C5-90D8-2909635C664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5742" y="4352608"/>
              <a:ext cx="121406" cy="84051"/>
            </a:xfrm>
            <a:custGeom>
              <a:avLst/>
              <a:gdLst>
                <a:gd name="T0" fmla="*/ 13 w 37"/>
                <a:gd name="T1" fmla="*/ 2 h 28"/>
                <a:gd name="T2" fmla="*/ 29 w 37"/>
                <a:gd name="T3" fmla="*/ 9 h 28"/>
                <a:gd name="T4" fmla="*/ 14 w 37"/>
                <a:gd name="T5" fmla="*/ 28 h 28"/>
                <a:gd name="T6" fmla="*/ 13 w 37"/>
                <a:gd name="T7" fmla="*/ 2 h 28"/>
              </a:gdLst>
              <a:ahLst/>
              <a:cxnLst>
                <a:cxn ang="0">
                  <a:pos x="T0" y="T1"/>
                </a:cxn>
                <a:cxn ang="0">
                  <a:pos x="T2" y="T3"/>
                </a:cxn>
                <a:cxn ang="0">
                  <a:pos x="T4" y="T5"/>
                </a:cxn>
                <a:cxn ang="0">
                  <a:pos x="T6" y="T7"/>
                </a:cxn>
              </a:cxnLst>
              <a:rect l="0" t="0" r="r" b="b"/>
              <a:pathLst>
                <a:path w="37" h="28">
                  <a:moveTo>
                    <a:pt x="13" y="2"/>
                  </a:moveTo>
                  <a:cubicBezTo>
                    <a:pt x="23" y="0"/>
                    <a:pt x="25" y="4"/>
                    <a:pt x="29" y="9"/>
                  </a:cubicBezTo>
                  <a:cubicBezTo>
                    <a:pt x="37" y="19"/>
                    <a:pt x="25" y="25"/>
                    <a:pt x="14" y="28"/>
                  </a:cubicBezTo>
                  <a:cubicBezTo>
                    <a:pt x="4" y="21"/>
                    <a:pt x="0" y="7"/>
                    <a:pt x="13"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7" name="Freeform 74">
              <a:extLst>
                <a:ext uri="{FF2B5EF4-FFF2-40B4-BE49-F238E27FC236}">
                  <a16:creationId xmlns:a16="http://schemas.microsoft.com/office/drawing/2014/main" id="{EF5898F8-F274-4A71-ABC2-9727884523D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43694" y="5932892"/>
              <a:ext cx="137356" cy="120771"/>
            </a:xfrm>
            <a:custGeom>
              <a:avLst/>
              <a:gdLst>
                <a:gd name="T0" fmla="*/ 19 w 42"/>
                <a:gd name="T1" fmla="*/ 0 h 40"/>
                <a:gd name="T2" fmla="*/ 4 w 42"/>
                <a:gd name="T3" fmla="*/ 19 h 40"/>
                <a:gd name="T4" fmla="*/ 19 w 42"/>
                <a:gd name="T5" fmla="*/ 0 h 40"/>
              </a:gdLst>
              <a:ahLst/>
              <a:cxnLst>
                <a:cxn ang="0">
                  <a:pos x="T0" y="T1"/>
                </a:cxn>
                <a:cxn ang="0">
                  <a:pos x="T2" y="T3"/>
                </a:cxn>
                <a:cxn ang="0">
                  <a:pos x="T4" y="T5"/>
                </a:cxn>
              </a:cxnLst>
              <a:rect l="0" t="0" r="r" b="b"/>
              <a:pathLst>
                <a:path w="42" h="40">
                  <a:moveTo>
                    <a:pt x="19" y="0"/>
                  </a:moveTo>
                  <a:cubicBezTo>
                    <a:pt x="42" y="10"/>
                    <a:pt x="20" y="40"/>
                    <a:pt x="4" y="19"/>
                  </a:cubicBezTo>
                  <a:cubicBezTo>
                    <a:pt x="0" y="6"/>
                    <a:pt x="8" y="1"/>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8" name="Freeform 75">
              <a:extLst>
                <a:ext uri="{FF2B5EF4-FFF2-40B4-BE49-F238E27FC236}">
                  <a16:creationId xmlns:a16="http://schemas.microsoft.com/office/drawing/2014/main" id="{A337719B-635F-4455-A8E8-6983D9B3DE8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8703" y="2387288"/>
              <a:ext cx="128495" cy="78339"/>
            </a:xfrm>
            <a:custGeom>
              <a:avLst/>
              <a:gdLst>
                <a:gd name="T0" fmla="*/ 23 w 39"/>
                <a:gd name="T1" fmla="*/ 0 h 26"/>
                <a:gd name="T2" fmla="*/ 19 w 39"/>
                <a:gd name="T3" fmla="*/ 26 h 26"/>
                <a:gd name="T4" fmla="*/ 23 w 39"/>
                <a:gd name="T5" fmla="*/ 0 h 26"/>
              </a:gdLst>
              <a:ahLst/>
              <a:cxnLst>
                <a:cxn ang="0">
                  <a:pos x="T0" y="T1"/>
                </a:cxn>
                <a:cxn ang="0">
                  <a:pos x="T2" y="T3"/>
                </a:cxn>
                <a:cxn ang="0">
                  <a:pos x="T4" y="T5"/>
                </a:cxn>
              </a:cxnLst>
              <a:rect l="0" t="0" r="r" b="b"/>
              <a:pathLst>
                <a:path w="39" h="26">
                  <a:moveTo>
                    <a:pt x="23" y="0"/>
                  </a:moveTo>
                  <a:cubicBezTo>
                    <a:pt x="39" y="3"/>
                    <a:pt x="34" y="25"/>
                    <a:pt x="19" y="26"/>
                  </a:cubicBezTo>
                  <a:cubicBezTo>
                    <a:pt x="0" y="19"/>
                    <a:pt x="7" y="3"/>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77">
              <a:extLst>
                <a:ext uri="{FF2B5EF4-FFF2-40B4-BE49-F238E27FC236}">
                  <a16:creationId xmlns:a16="http://schemas.microsoft.com/office/drawing/2014/main" id="{665D8F7B-6125-4923-82FD-4541506B661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43949" y="3551571"/>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3" y="1"/>
                    <a:pt x="46" y="21"/>
                    <a:pt x="29" y="25"/>
                  </a:cubicBezTo>
                  <a:cubicBezTo>
                    <a:pt x="10" y="23"/>
                    <a:pt x="0" y="9"/>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85">
              <a:extLst>
                <a:ext uri="{FF2B5EF4-FFF2-40B4-BE49-F238E27FC236}">
                  <a16:creationId xmlns:a16="http://schemas.microsoft.com/office/drawing/2014/main" id="{AEBBE398-C737-4798-92D3-68B6928A9B6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30208" y="6379390"/>
              <a:ext cx="127608" cy="97107"/>
            </a:xfrm>
            <a:custGeom>
              <a:avLst/>
              <a:gdLst>
                <a:gd name="T0" fmla="*/ 21 w 39"/>
                <a:gd name="T1" fmla="*/ 0 h 32"/>
                <a:gd name="T2" fmla="*/ 13 w 39"/>
                <a:gd name="T3" fmla="*/ 20 h 32"/>
                <a:gd name="T4" fmla="*/ 21 w 39"/>
                <a:gd name="T5" fmla="*/ 0 h 32"/>
              </a:gdLst>
              <a:ahLst/>
              <a:cxnLst>
                <a:cxn ang="0">
                  <a:pos x="T0" y="T1"/>
                </a:cxn>
                <a:cxn ang="0">
                  <a:pos x="T2" y="T3"/>
                </a:cxn>
                <a:cxn ang="0">
                  <a:pos x="T4" y="T5"/>
                </a:cxn>
              </a:cxnLst>
              <a:rect l="0" t="0" r="r" b="b"/>
              <a:pathLst>
                <a:path w="39" h="32">
                  <a:moveTo>
                    <a:pt x="21" y="0"/>
                  </a:moveTo>
                  <a:cubicBezTo>
                    <a:pt x="39" y="2"/>
                    <a:pt x="32" y="32"/>
                    <a:pt x="13" y="20"/>
                  </a:cubicBezTo>
                  <a:cubicBezTo>
                    <a:pt x="3" y="23"/>
                    <a:pt x="0" y="1"/>
                    <a:pt x="2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1" name="Freeform 87">
              <a:extLst>
                <a:ext uri="{FF2B5EF4-FFF2-40B4-BE49-F238E27FC236}">
                  <a16:creationId xmlns:a16="http://schemas.microsoft.com/office/drawing/2014/main" id="{F3116C15-246C-412A-B5A8-DC7E056EC88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54699" y="6633625"/>
              <a:ext cx="134697" cy="90579"/>
            </a:xfrm>
            <a:custGeom>
              <a:avLst/>
              <a:gdLst>
                <a:gd name="T0" fmla="*/ 27 w 41"/>
                <a:gd name="T1" fmla="*/ 0 h 30"/>
                <a:gd name="T2" fmla="*/ 41 w 41"/>
                <a:gd name="T3" fmla="*/ 19 h 30"/>
                <a:gd name="T4" fmla="*/ 27 w 41"/>
                <a:gd name="T5" fmla="*/ 0 h 30"/>
              </a:gdLst>
              <a:ahLst/>
              <a:cxnLst>
                <a:cxn ang="0">
                  <a:pos x="T0" y="T1"/>
                </a:cxn>
                <a:cxn ang="0">
                  <a:pos x="T2" y="T3"/>
                </a:cxn>
                <a:cxn ang="0">
                  <a:pos x="T4" y="T5"/>
                </a:cxn>
              </a:cxnLst>
              <a:rect l="0" t="0" r="r" b="b"/>
              <a:pathLst>
                <a:path w="41" h="30">
                  <a:moveTo>
                    <a:pt x="27" y="0"/>
                  </a:moveTo>
                  <a:cubicBezTo>
                    <a:pt x="35" y="0"/>
                    <a:pt x="40" y="11"/>
                    <a:pt x="41" y="19"/>
                  </a:cubicBezTo>
                  <a:cubicBezTo>
                    <a:pt x="21" y="30"/>
                    <a:pt x="0" y="10"/>
                    <a:pt x="2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88">
              <a:extLst>
                <a:ext uri="{FF2B5EF4-FFF2-40B4-BE49-F238E27FC236}">
                  <a16:creationId xmlns:a16="http://schemas.microsoft.com/office/drawing/2014/main" id="{F9FA8A4C-F799-47E7-85C8-4DA109A003A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8248" y="5648840"/>
              <a:ext cx="6204" cy="6527"/>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cubicBezTo>
                    <a:pt x="1" y="0"/>
                    <a:pt x="1" y="1"/>
                    <a:pt x="2" y="2"/>
                  </a:cubicBezTo>
                  <a:cubicBezTo>
                    <a:pt x="1" y="2"/>
                    <a:pt x="0" y="1"/>
                    <a:pt x="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 name="TextBox 4">
            <a:extLst>
              <a:ext uri="{FF2B5EF4-FFF2-40B4-BE49-F238E27FC236}">
                <a16:creationId xmlns:a16="http://schemas.microsoft.com/office/drawing/2014/main" id="{534FF06A-6D20-4221-AFD1-0ECDF3B2F17E}"/>
              </a:ext>
            </a:extLst>
          </p:cNvPr>
          <p:cNvSpPr txBox="1"/>
          <p:nvPr/>
        </p:nvSpPr>
        <p:spPr>
          <a:xfrm>
            <a:off x="8626415" y="6369138"/>
            <a:ext cx="2819043" cy="461665"/>
          </a:xfrm>
          <a:prstGeom prst="rect">
            <a:avLst/>
          </a:prstGeom>
          <a:noFill/>
        </p:spPr>
        <p:txBody>
          <a:bodyPr wrap="square" rtlCol="0">
            <a:spAutoFit/>
          </a:bodyPr>
          <a:lstStyle/>
          <a:p>
            <a:r>
              <a:rPr lang="en-GB" sz="1200" i="1" dirty="0">
                <a:solidFill>
                  <a:schemeClr val="bg1"/>
                </a:solidFill>
              </a:rPr>
              <a:t>Tombstone of </a:t>
            </a:r>
            <a:r>
              <a:rPr lang="en-GB" sz="1200" i="1" dirty="0" err="1">
                <a:solidFill>
                  <a:schemeClr val="bg1"/>
                </a:solidFill>
              </a:rPr>
              <a:t>Aelia</a:t>
            </a:r>
            <a:r>
              <a:rPr lang="en-GB" sz="1200" i="1" dirty="0">
                <a:solidFill>
                  <a:schemeClr val="bg1"/>
                </a:solidFill>
              </a:rPr>
              <a:t> </a:t>
            </a:r>
            <a:r>
              <a:rPr lang="en-GB" sz="1200" i="1" dirty="0" err="1">
                <a:solidFill>
                  <a:schemeClr val="bg1"/>
                </a:solidFill>
              </a:rPr>
              <a:t>Aeliana</a:t>
            </a:r>
            <a:r>
              <a:rPr lang="en-GB" sz="1200" i="1" dirty="0">
                <a:solidFill>
                  <a:schemeClr val="bg1"/>
                </a:solidFill>
              </a:rPr>
              <a:t>, York Museum No. </a:t>
            </a:r>
            <a:r>
              <a:rPr lang="en-GB" sz="1200" b="0" i="1" dirty="0">
                <a:solidFill>
                  <a:schemeClr val="bg1"/>
                </a:solidFill>
                <a:effectLst/>
                <a:latin typeface="Foco"/>
              </a:rPr>
              <a:t>YORYM : 2010.43</a:t>
            </a:r>
            <a:endParaRPr lang="en-GB" sz="1200" i="1" dirty="0">
              <a:solidFill>
                <a:schemeClr val="bg1"/>
              </a:solidFill>
            </a:endParaRPr>
          </a:p>
        </p:txBody>
      </p:sp>
    </p:spTree>
    <p:extLst>
      <p:ext uri="{BB962C8B-B14F-4D97-AF65-F5344CB8AC3E}">
        <p14:creationId xmlns:p14="http://schemas.microsoft.com/office/powerpoint/2010/main" val="2933937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DA27A5CA-8322-4584-B42A-F269165282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75660551-9FDE-4500-BEA5-DF82DC00D1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58E37D5E-2F40-4CD5-A0F2-04001FB75C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0652" y="883545"/>
            <a:ext cx="11121347" cy="51022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EC49047-1D27-46BD-80AA-114E2BAAC3D6}"/>
              </a:ext>
            </a:extLst>
          </p:cNvPr>
          <p:cNvSpPr>
            <a:spLocks noGrp="1"/>
          </p:cNvSpPr>
          <p:nvPr>
            <p:ph type="title"/>
          </p:nvPr>
        </p:nvSpPr>
        <p:spPr>
          <a:xfrm>
            <a:off x="5391411" y="1133783"/>
            <a:ext cx="6229088" cy="1124142"/>
          </a:xfrm>
        </p:spPr>
        <p:txBody>
          <a:bodyPr>
            <a:normAutofit/>
          </a:bodyPr>
          <a:lstStyle/>
          <a:p>
            <a:r>
              <a:rPr lang="en-GB" dirty="0">
                <a:latin typeface="Calibri" panose="020F0502020204030204" pitchFamily="34" charset="0"/>
                <a:cs typeface="Calibri" panose="020F0502020204030204" pitchFamily="34" charset="0"/>
              </a:rPr>
              <a:t>Julia Velva</a:t>
            </a:r>
          </a:p>
        </p:txBody>
      </p:sp>
      <p:pic>
        <p:nvPicPr>
          <p:cNvPr id="6146" name="Picture 2">
            <a:extLst>
              <a:ext uri="{FF2B5EF4-FFF2-40B4-BE49-F238E27FC236}">
                <a16:creationId xmlns:a16="http://schemas.microsoft.com/office/drawing/2014/main" id="{28A544D4-F1E0-4A9F-8824-42FD6B1669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10265"/>
          <a:stretch/>
        </p:blipFill>
        <p:spPr bwMode="auto">
          <a:xfrm>
            <a:off x="1066799" y="887715"/>
            <a:ext cx="3657401" cy="5108068"/>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a:extLst>
              <a:ext uri="{FF2B5EF4-FFF2-40B4-BE49-F238E27FC236}">
                <a16:creationId xmlns:a16="http://schemas.microsoft.com/office/drawing/2014/main" id="{1D270920-943B-4CFB-80B7-51B176DD83AE}"/>
              </a:ext>
            </a:extLst>
          </p:cNvPr>
          <p:cNvSpPr>
            <a:spLocks noGrp="1"/>
          </p:cNvSpPr>
          <p:nvPr>
            <p:ph idx="1"/>
          </p:nvPr>
        </p:nvSpPr>
        <p:spPr>
          <a:xfrm>
            <a:off x="5391410" y="2374091"/>
            <a:ext cx="6229088" cy="3187979"/>
          </a:xfrm>
        </p:spPr>
        <p:txBody>
          <a:bodyPr>
            <a:normAutofit/>
          </a:bodyPr>
          <a:lstStyle/>
          <a:p>
            <a:pPr lvl="1"/>
            <a:r>
              <a:rPr lang="en-GB" dirty="0"/>
              <a:t>What can you see in the relief image? </a:t>
            </a:r>
          </a:p>
          <a:p>
            <a:pPr lvl="1"/>
            <a:r>
              <a:rPr lang="en-GB" dirty="0"/>
              <a:t>Inscription translation:</a:t>
            </a:r>
          </a:p>
          <a:p>
            <a:pPr lvl="1"/>
            <a:r>
              <a:rPr lang="en-GB" i="1" dirty="0"/>
              <a:t>“To the spirits of the departed (and) of Julia Velva: she lived most dutifully 50 years. Aurelius </a:t>
            </a:r>
            <a:r>
              <a:rPr lang="en-GB" i="1" dirty="0" err="1"/>
              <a:t>Mercurialis</a:t>
            </a:r>
            <a:r>
              <a:rPr lang="en-GB" i="1" dirty="0"/>
              <a:t>, her heir, had this set up, and in his lifetime made this for himself and his family.” </a:t>
            </a:r>
            <a:r>
              <a:rPr lang="en-GB" dirty="0"/>
              <a:t>(</a:t>
            </a:r>
            <a:r>
              <a:rPr lang="en-GB" i="1" dirty="0"/>
              <a:t>RIB </a:t>
            </a:r>
            <a:r>
              <a:rPr lang="en-GB" dirty="0"/>
              <a:t>688).</a:t>
            </a:r>
            <a:endParaRPr lang="en-GB" i="1" dirty="0"/>
          </a:p>
        </p:txBody>
      </p:sp>
      <p:grpSp>
        <p:nvGrpSpPr>
          <p:cNvPr id="77" name="Group 76">
            <a:extLst>
              <a:ext uri="{FF2B5EF4-FFF2-40B4-BE49-F238E27FC236}">
                <a16:creationId xmlns:a16="http://schemas.microsoft.com/office/drawing/2014/main" id="{393D07FD-8A77-486D-A79A-92CAD7BBAB0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1675" y="-37765"/>
            <a:ext cx="1800806" cy="6890619"/>
            <a:chOff x="9641675" y="-37765"/>
            <a:chExt cx="1800806" cy="6890619"/>
          </a:xfrm>
        </p:grpSpPr>
        <p:sp>
          <p:nvSpPr>
            <p:cNvPr id="78" name="Freeform 53">
              <a:extLst>
                <a:ext uri="{FF2B5EF4-FFF2-40B4-BE49-F238E27FC236}">
                  <a16:creationId xmlns:a16="http://schemas.microsoft.com/office/drawing/2014/main" id="{36B184DD-523D-4294-AF51-AA45922CE71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755835" y="6746900"/>
              <a:ext cx="127608" cy="79154"/>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78">
              <a:extLst>
                <a:ext uri="{FF2B5EF4-FFF2-40B4-BE49-F238E27FC236}">
                  <a16:creationId xmlns:a16="http://schemas.microsoft.com/office/drawing/2014/main" id="{6E393635-9ABA-4EE9-8984-D5B554D94A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30949" y="6221881"/>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79">
              <a:extLst>
                <a:ext uri="{FF2B5EF4-FFF2-40B4-BE49-F238E27FC236}">
                  <a16:creationId xmlns:a16="http://schemas.microsoft.com/office/drawing/2014/main" id="{2A5EAEA1-79EC-462F-A08B-6139634F7ED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43321" y="6452926"/>
              <a:ext cx="124063" cy="69362"/>
            </a:xfrm>
            <a:custGeom>
              <a:avLst/>
              <a:gdLst>
                <a:gd name="T0" fmla="*/ 20 w 38"/>
                <a:gd name="T1" fmla="*/ 0 h 23"/>
                <a:gd name="T2" fmla="*/ 20 w 38"/>
                <a:gd name="T3" fmla="*/ 22 h 23"/>
                <a:gd name="T4" fmla="*/ 20 w 38"/>
                <a:gd name="T5" fmla="*/ 0 h 23"/>
              </a:gdLst>
              <a:ahLst/>
              <a:cxnLst>
                <a:cxn ang="0">
                  <a:pos x="T0" y="T1"/>
                </a:cxn>
                <a:cxn ang="0">
                  <a:pos x="T2" y="T3"/>
                </a:cxn>
                <a:cxn ang="0">
                  <a:pos x="T4" y="T5"/>
                </a:cxn>
              </a:cxnLst>
              <a:rect l="0" t="0" r="r" b="b"/>
              <a:pathLst>
                <a:path w="38" h="23">
                  <a:moveTo>
                    <a:pt x="20" y="0"/>
                  </a:moveTo>
                  <a:cubicBezTo>
                    <a:pt x="37" y="3"/>
                    <a:pt x="38" y="23"/>
                    <a:pt x="20" y="22"/>
                  </a:cubicBezTo>
                  <a:cubicBezTo>
                    <a:pt x="8" y="18"/>
                    <a:pt x="0" y="5"/>
                    <a:pt x="2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80">
              <a:extLst>
                <a:ext uri="{FF2B5EF4-FFF2-40B4-BE49-F238E27FC236}">
                  <a16:creationId xmlns:a16="http://schemas.microsoft.com/office/drawing/2014/main" id="{1D2E5290-45AD-48B0-B9A0-7AE0A908BFD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37980" y="6690721"/>
              <a:ext cx="124951" cy="66098"/>
            </a:xfrm>
            <a:custGeom>
              <a:avLst/>
              <a:gdLst>
                <a:gd name="T0" fmla="*/ 21 w 38"/>
                <a:gd name="T1" fmla="*/ 0 h 22"/>
                <a:gd name="T2" fmla="*/ 21 w 38"/>
                <a:gd name="T3" fmla="*/ 22 h 22"/>
                <a:gd name="T4" fmla="*/ 21 w 38"/>
                <a:gd name="T5" fmla="*/ 0 h 22"/>
              </a:gdLst>
              <a:ahLst/>
              <a:cxnLst>
                <a:cxn ang="0">
                  <a:pos x="T0" y="T1"/>
                </a:cxn>
                <a:cxn ang="0">
                  <a:pos x="T2" y="T3"/>
                </a:cxn>
                <a:cxn ang="0">
                  <a:pos x="T4" y="T5"/>
                </a:cxn>
              </a:cxnLst>
              <a:rect l="0" t="0" r="r" b="b"/>
              <a:pathLst>
                <a:path w="38" h="22">
                  <a:moveTo>
                    <a:pt x="21" y="0"/>
                  </a:moveTo>
                  <a:cubicBezTo>
                    <a:pt x="37" y="2"/>
                    <a:pt x="38" y="20"/>
                    <a:pt x="21" y="22"/>
                  </a:cubicBezTo>
                  <a:cubicBezTo>
                    <a:pt x="9" y="16"/>
                    <a:pt x="0" y="6"/>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E13C4831-440C-418E-9302-DDD9BFE3820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12439" y="6017295"/>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106">
              <a:extLst>
                <a:ext uri="{FF2B5EF4-FFF2-40B4-BE49-F238E27FC236}">
                  <a16:creationId xmlns:a16="http://schemas.microsoft.com/office/drawing/2014/main" id="{42B526D9-7E5C-4A67-9B1C-9E92092EAF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58107" y="6107832"/>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108">
              <a:extLst>
                <a:ext uri="{FF2B5EF4-FFF2-40B4-BE49-F238E27FC236}">
                  <a16:creationId xmlns:a16="http://schemas.microsoft.com/office/drawing/2014/main" id="{DFA07926-5610-463F-BB98-6659FBA4C67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3264" y="6717065"/>
              <a:ext cx="121406" cy="90579"/>
            </a:xfrm>
            <a:custGeom>
              <a:avLst/>
              <a:gdLst>
                <a:gd name="T0" fmla="*/ 26 w 37"/>
                <a:gd name="T1" fmla="*/ 1 h 30"/>
                <a:gd name="T2" fmla="*/ 35 w 37"/>
                <a:gd name="T3" fmla="*/ 21 h 30"/>
                <a:gd name="T4" fmla="*/ 26 w 37"/>
                <a:gd name="T5" fmla="*/ 1 h 30"/>
              </a:gdLst>
              <a:ahLst/>
              <a:cxnLst>
                <a:cxn ang="0">
                  <a:pos x="T0" y="T1"/>
                </a:cxn>
                <a:cxn ang="0">
                  <a:pos x="T2" y="T3"/>
                </a:cxn>
                <a:cxn ang="0">
                  <a:pos x="T4" y="T5"/>
                </a:cxn>
              </a:cxnLst>
              <a:rect l="0" t="0" r="r" b="b"/>
              <a:pathLst>
                <a:path w="37" h="30">
                  <a:moveTo>
                    <a:pt x="26" y="1"/>
                  </a:moveTo>
                  <a:cubicBezTo>
                    <a:pt x="35" y="0"/>
                    <a:pt x="37" y="13"/>
                    <a:pt x="35" y="21"/>
                  </a:cubicBezTo>
                  <a:cubicBezTo>
                    <a:pt x="14" y="30"/>
                    <a:pt x="0" y="8"/>
                    <a:pt x="26"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112">
              <a:extLst>
                <a:ext uri="{FF2B5EF4-FFF2-40B4-BE49-F238E27FC236}">
                  <a16:creationId xmlns:a16="http://schemas.microsoft.com/office/drawing/2014/main" id="{0CC3E394-72A8-46B8-B333-9A48011536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46533" y="6369083"/>
              <a:ext cx="117860"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1" y="1"/>
                    <a:pt x="36"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130">
              <a:extLst>
                <a:ext uri="{FF2B5EF4-FFF2-40B4-BE49-F238E27FC236}">
                  <a16:creationId xmlns:a16="http://schemas.microsoft.com/office/drawing/2014/main" id="{C2F2B81F-CCBD-4D75-A268-529C27BEB42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90908" y="6021285"/>
              <a:ext cx="157737" cy="81603"/>
            </a:xfrm>
            <a:custGeom>
              <a:avLst/>
              <a:gdLst>
                <a:gd name="T0" fmla="*/ 31 w 48"/>
                <a:gd name="T1" fmla="*/ 0 h 27"/>
                <a:gd name="T2" fmla="*/ 18 w 48"/>
                <a:gd name="T3" fmla="*/ 24 h 27"/>
                <a:gd name="T4" fmla="*/ 31 w 48"/>
                <a:gd name="T5" fmla="*/ 0 h 27"/>
              </a:gdLst>
              <a:ahLst/>
              <a:cxnLst>
                <a:cxn ang="0">
                  <a:pos x="T0" y="T1"/>
                </a:cxn>
                <a:cxn ang="0">
                  <a:pos x="T2" y="T3"/>
                </a:cxn>
                <a:cxn ang="0">
                  <a:pos x="T4" y="T5"/>
                </a:cxn>
              </a:cxnLst>
              <a:rect l="0" t="0" r="r" b="b"/>
              <a:pathLst>
                <a:path w="48" h="27">
                  <a:moveTo>
                    <a:pt x="31" y="0"/>
                  </a:moveTo>
                  <a:cubicBezTo>
                    <a:pt x="48" y="10"/>
                    <a:pt x="32" y="27"/>
                    <a:pt x="18" y="24"/>
                  </a:cubicBezTo>
                  <a:cubicBezTo>
                    <a:pt x="0" y="14"/>
                    <a:pt x="18" y="0"/>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131">
              <a:extLst>
                <a:ext uri="{FF2B5EF4-FFF2-40B4-BE49-F238E27FC236}">
                  <a16:creationId xmlns:a16="http://schemas.microsoft.com/office/drawing/2014/main" id="{248273A6-4595-4B49-870D-93184B2BCC4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804582" y="6516876"/>
              <a:ext cx="117860" cy="87315"/>
            </a:xfrm>
            <a:custGeom>
              <a:avLst/>
              <a:gdLst>
                <a:gd name="T0" fmla="*/ 15 w 36"/>
                <a:gd name="T1" fmla="*/ 0 h 29"/>
                <a:gd name="T2" fmla="*/ 25 w 36"/>
                <a:gd name="T3" fmla="*/ 15 h 29"/>
                <a:gd name="T4" fmla="*/ 13 w 36"/>
                <a:gd name="T5" fmla="*/ 21 h 29"/>
                <a:gd name="T6" fmla="*/ 15 w 36"/>
                <a:gd name="T7" fmla="*/ 0 h 29"/>
              </a:gdLst>
              <a:ahLst/>
              <a:cxnLst>
                <a:cxn ang="0">
                  <a:pos x="T0" y="T1"/>
                </a:cxn>
                <a:cxn ang="0">
                  <a:pos x="T2" y="T3"/>
                </a:cxn>
                <a:cxn ang="0">
                  <a:pos x="T4" y="T5"/>
                </a:cxn>
                <a:cxn ang="0">
                  <a:pos x="T6" y="T7"/>
                </a:cxn>
              </a:cxnLst>
              <a:rect l="0" t="0" r="r" b="b"/>
              <a:pathLst>
                <a:path w="36" h="29">
                  <a:moveTo>
                    <a:pt x="15" y="0"/>
                  </a:moveTo>
                  <a:cubicBezTo>
                    <a:pt x="21" y="0"/>
                    <a:pt x="36" y="13"/>
                    <a:pt x="25" y="15"/>
                  </a:cubicBezTo>
                  <a:cubicBezTo>
                    <a:pt x="20" y="19"/>
                    <a:pt x="20" y="22"/>
                    <a:pt x="13" y="21"/>
                  </a:cubicBezTo>
                  <a:cubicBezTo>
                    <a:pt x="0" y="29"/>
                    <a:pt x="0" y="0"/>
                    <a:pt x="1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135">
              <a:extLst>
                <a:ext uri="{FF2B5EF4-FFF2-40B4-BE49-F238E27FC236}">
                  <a16:creationId xmlns:a16="http://schemas.microsoft.com/office/drawing/2014/main" id="{613F679C-C6B7-45E2-AB85-06F11D016EE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91921" y="6287218"/>
              <a:ext cx="128495" cy="84051"/>
            </a:xfrm>
            <a:custGeom>
              <a:avLst/>
              <a:gdLst>
                <a:gd name="T0" fmla="*/ 21 w 39"/>
                <a:gd name="T1" fmla="*/ 0 h 28"/>
                <a:gd name="T2" fmla="*/ 6 w 39"/>
                <a:gd name="T3" fmla="*/ 20 h 28"/>
                <a:gd name="T4" fmla="*/ 21 w 39"/>
                <a:gd name="T5" fmla="*/ 0 h 28"/>
              </a:gdLst>
              <a:ahLst/>
              <a:cxnLst>
                <a:cxn ang="0">
                  <a:pos x="T0" y="T1"/>
                </a:cxn>
                <a:cxn ang="0">
                  <a:pos x="T2" y="T3"/>
                </a:cxn>
                <a:cxn ang="0">
                  <a:pos x="T4" y="T5"/>
                </a:cxn>
              </a:cxnLst>
              <a:rect l="0" t="0" r="r" b="b"/>
              <a:pathLst>
                <a:path w="39" h="28">
                  <a:moveTo>
                    <a:pt x="21" y="0"/>
                  </a:moveTo>
                  <a:cubicBezTo>
                    <a:pt x="39" y="12"/>
                    <a:pt x="22" y="28"/>
                    <a:pt x="6" y="20"/>
                  </a:cubicBezTo>
                  <a:cubicBezTo>
                    <a:pt x="0" y="7"/>
                    <a:pt x="7" y="0"/>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141">
              <a:extLst>
                <a:ext uri="{FF2B5EF4-FFF2-40B4-BE49-F238E27FC236}">
                  <a16:creationId xmlns:a16="http://schemas.microsoft.com/office/drawing/2014/main" id="{AD733645-CE3B-4C6D-98E4-1C01A1C3F82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65631" y="6643163"/>
              <a:ext cx="163941" cy="163205"/>
            </a:xfrm>
            <a:custGeom>
              <a:avLst/>
              <a:gdLst>
                <a:gd name="T0" fmla="*/ 37 w 50"/>
                <a:gd name="T1" fmla="*/ 3 h 54"/>
                <a:gd name="T2" fmla="*/ 42 w 50"/>
                <a:gd name="T3" fmla="*/ 17 h 54"/>
                <a:gd name="T4" fmla="*/ 37 w 50"/>
                <a:gd name="T5" fmla="*/ 3 h 54"/>
              </a:gdLst>
              <a:ahLst/>
              <a:cxnLst>
                <a:cxn ang="0">
                  <a:pos x="T0" y="T1"/>
                </a:cxn>
                <a:cxn ang="0">
                  <a:pos x="T2" y="T3"/>
                </a:cxn>
                <a:cxn ang="0">
                  <a:pos x="T4" y="T5"/>
                </a:cxn>
              </a:cxnLst>
              <a:rect l="0" t="0" r="r" b="b"/>
              <a:pathLst>
                <a:path w="50" h="54">
                  <a:moveTo>
                    <a:pt x="37" y="3"/>
                  </a:moveTo>
                  <a:cubicBezTo>
                    <a:pt x="50" y="3"/>
                    <a:pt x="36" y="13"/>
                    <a:pt x="42" y="17"/>
                  </a:cubicBezTo>
                  <a:cubicBezTo>
                    <a:pt x="35" y="54"/>
                    <a:pt x="0" y="0"/>
                    <a:pt x="37"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15">
              <a:extLst>
                <a:ext uri="{FF2B5EF4-FFF2-40B4-BE49-F238E27FC236}">
                  <a16:creationId xmlns:a16="http://schemas.microsoft.com/office/drawing/2014/main" id="{CC6A862F-C126-4979-9572-943E0EFA1E7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601364" y="6340249"/>
              <a:ext cx="121406" cy="72626"/>
            </a:xfrm>
            <a:custGeom>
              <a:avLst/>
              <a:gdLst>
                <a:gd name="T0" fmla="*/ 16 w 37"/>
                <a:gd name="T1" fmla="*/ 0 h 24"/>
                <a:gd name="T2" fmla="*/ 11 w 37"/>
                <a:gd name="T3" fmla="*/ 24 h 24"/>
                <a:gd name="T4" fmla="*/ 16 w 37"/>
                <a:gd name="T5" fmla="*/ 0 h 24"/>
              </a:gdLst>
              <a:ahLst/>
              <a:cxnLst>
                <a:cxn ang="0">
                  <a:pos x="T0" y="T1"/>
                </a:cxn>
                <a:cxn ang="0">
                  <a:pos x="T2" y="T3"/>
                </a:cxn>
                <a:cxn ang="0">
                  <a:pos x="T4" y="T5"/>
                </a:cxn>
              </a:cxnLst>
              <a:rect l="0" t="0" r="r" b="b"/>
              <a:pathLst>
                <a:path w="37" h="24">
                  <a:moveTo>
                    <a:pt x="16" y="0"/>
                  </a:moveTo>
                  <a:cubicBezTo>
                    <a:pt x="37" y="6"/>
                    <a:pt x="30" y="20"/>
                    <a:pt x="11" y="24"/>
                  </a:cubicBezTo>
                  <a:cubicBezTo>
                    <a:pt x="0" y="17"/>
                    <a:pt x="5"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18">
              <a:extLst>
                <a:ext uri="{FF2B5EF4-FFF2-40B4-BE49-F238E27FC236}">
                  <a16:creationId xmlns:a16="http://schemas.microsoft.com/office/drawing/2014/main" id="{D810D816-815F-4A09-A3E5-451D74A23A2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580957" y="6071075"/>
              <a:ext cx="138242" cy="78339"/>
            </a:xfrm>
            <a:custGeom>
              <a:avLst/>
              <a:gdLst>
                <a:gd name="T0" fmla="*/ 6 w 42"/>
                <a:gd name="T1" fmla="*/ 6 h 26"/>
                <a:gd name="T2" fmla="*/ 21 w 42"/>
                <a:gd name="T3" fmla="*/ 26 h 26"/>
                <a:gd name="T4" fmla="*/ 6 w 42"/>
                <a:gd name="T5" fmla="*/ 6 h 26"/>
              </a:gdLst>
              <a:ahLst/>
              <a:cxnLst>
                <a:cxn ang="0">
                  <a:pos x="T0" y="T1"/>
                </a:cxn>
                <a:cxn ang="0">
                  <a:pos x="T2" y="T3"/>
                </a:cxn>
                <a:cxn ang="0">
                  <a:pos x="T4" y="T5"/>
                </a:cxn>
              </a:cxnLst>
              <a:rect l="0" t="0" r="r" b="b"/>
              <a:pathLst>
                <a:path w="42" h="26">
                  <a:moveTo>
                    <a:pt x="6" y="6"/>
                  </a:moveTo>
                  <a:cubicBezTo>
                    <a:pt x="25" y="0"/>
                    <a:pt x="42" y="17"/>
                    <a:pt x="21" y="26"/>
                  </a:cubicBezTo>
                  <a:cubicBezTo>
                    <a:pt x="9" y="26"/>
                    <a:pt x="0" y="16"/>
                    <a:pt x="6"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22">
              <a:extLst>
                <a:ext uri="{FF2B5EF4-FFF2-40B4-BE49-F238E27FC236}">
                  <a16:creationId xmlns:a16="http://schemas.microsoft.com/office/drawing/2014/main" id="{297ABCD3-B369-4690-81A8-2627F24E4B3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584238" y="6727753"/>
              <a:ext cx="150648" cy="99554"/>
            </a:xfrm>
            <a:custGeom>
              <a:avLst/>
              <a:gdLst>
                <a:gd name="T0" fmla="*/ 26 w 46"/>
                <a:gd name="T1" fmla="*/ 0 h 33"/>
                <a:gd name="T2" fmla="*/ 38 w 46"/>
                <a:gd name="T3" fmla="*/ 22 h 33"/>
                <a:gd name="T4" fmla="*/ 26 w 46"/>
                <a:gd name="T5" fmla="*/ 0 h 33"/>
              </a:gdLst>
              <a:ahLst/>
              <a:cxnLst>
                <a:cxn ang="0">
                  <a:pos x="T0" y="T1"/>
                </a:cxn>
                <a:cxn ang="0">
                  <a:pos x="T2" y="T3"/>
                </a:cxn>
                <a:cxn ang="0">
                  <a:pos x="T4" y="T5"/>
                </a:cxn>
              </a:cxnLst>
              <a:rect l="0" t="0" r="r" b="b"/>
              <a:pathLst>
                <a:path w="46" h="33">
                  <a:moveTo>
                    <a:pt x="26" y="0"/>
                  </a:moveTo>
                  <a:cubicBezTo>
                    <a:pt x="29" y="0"/>
                    <a:pt x="46" y="16"/>
                    <a:pt x="38" y="22"/>
                  </a:cubicBezTo>
                  <a:cubicBezTo>
                    <a:pt x="16" y="33"/>
                    <a:pt x="0" y="5"/>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23">
              <a:extLst>
                <a:ext uri="{FF2B5EF4-FFF2-40B4-BE49-F238E27FC236}">
                  <a16:creationId xmlns:a16="http://schemas.microsoft.com/office/drawing/2014/main" id="{A2F71286-5332-4172-A372-755A472F377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562485" y="6585217"/>
              <a:ext cx="134697" cy="81603"/>
            </a:xfrm>
            <a:custGeom>
              <a:avLst/>
              <a:gdLst>
                <a:gd name="T0" fmla="*/ 19 w 41"/>
                <a:gd name="T1" fmla="*/ 0 h 27"/>
                <a:gd name="T2" fmla="*/ 8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10"/>
                    <a:pt x="28" y="27"/>
                    <a:pt x="8" y="20"/>
                  </a:cubicBezTo>
                  <a:cubicBezTo>
                    <a:pt x="0" y="8"/>
                    <a:pt x="7" y="2"/>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43">
              <a:extLst>
                <a:ext uri="{FF2B5EF4-FFF2-40B4-BE49-F238E27FC236}">
                  <a16:creationId xmlns:a16="http://schemas.microsoft.com/office/drawing/2014/main" id="{B5108B37-F44A-47A4-A995-524197C47E1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316511" y="6540401"/>
              <a:ext cx="143559" cy="75075"/>
            </a:xfrm>
            <a:custGeom>
              <a:avLst/>
              <a:gdLst>
                <a:gd name="T0" fmla="*/ 28 w 44"/>
                <a:gd name="T1" fmla="*/ 0 h 25"/>
                <a:gd name="T2" fmla="*/ 25 w 44"/>
                <a:gd name="T3" fmla="*/ 25 h 25"/>
                <a:gd name="T4" fmla="*/ 28 w 44"/>
                <a:gd name="T5" fmla="*/ 0 h 25"/>
              </a:gdLst>
              <a:ahLst/>
              <a:cxnLst>
                <a:cxn ang="0">
                  <a:pos x="T0" y="T1"/>
                </a:cxn>
                <a:cxn ang="0">
                  <a:pos x="T2" y="T3"/>
                </a:cxn>
                <a:cxn ang="0">
                  <a:pos x="T4" y="T5"/>
                </a:cxn>
              </a:cxnLst>
              <a:rect l="0" t="0" r="r" b="b"/>
              <a:pathLst>
                <a:path w="44" h="25">
                  <a:moveTo>
                    <a:pt x="28" y="0"/>
                  </a:moveTo>
                  <a:cubicBezTo>
                    <a:pt x="44" y="2"/>
                    <a:pt x="38" y="22"/>
                    <a:pt x="25" y="25"/>
                  </a:cubicBezTo>
                  <a:cubicBezTo>
                    <a:pt x="0" y="25"/>
                    <a:pt x="9" y="5"/>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51">
              <a:extLst>
                <a:ext uri="{FF2B5EF4-FFF2-40B4-BE49-F238E27FC236}">
                  <a16:creationId xmlns:a16="http://schemas.microsoft.com/office/drawing/2014/main" id="{B4CEC1A4-E49B-426A-A335-FBB8D543418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289480" y="6694817"/>
              <a:ext cx="115202" cy="90579"/>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52">
              <a:extLst>
                <a:ext uri="{FF2B5EF4-FFF2-40B4-BE49-F238E27FC236}">
                  <a16:creationId xmlns:a16="http://schemas.microsoft.com/office/drawing/2014/main" id="{FCF406CD-6197-4FC8-A53E-E4AE9A2C4E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286485" y="6130386"/>
              <a:ext cx="118747" cy="81603"/>
            </a:xfrm>
            <a:custGeom>
              <a:avLst/>
              <a:gdLst>
                <a:gd name="T0" fmla="*/ 21 w 36"/>
                <a:gd name="T1" fmla="*/ 0 h 27"/>
                <a:gd name="T2" fmla="*/ 22 w 36"/>
                <a:gd name="T3" fmla="*/ 27 h 27"/>
                <a:gd name="T4" fmla="*/ 21 w 36"/>
                <a:gd name="T5" fmla="*/ 0 h 27"/>
              </a:gdLst>
              <a:ahLst/>
              <a:cxnLst>
                <a:cxn ang="0">
                  <a:pos x="T0" y="T1"/>
                </a:cxn>
                <a:cxn ang="0">
                  <a:pos x="T2" y="T3"/>
                </a:cxn>
                <a:cxn ang="0">
                  <a:pos x="T4" y="T5"/>
                </a:cxn>
              </a:cxnLst>
              <a:rect l="0" t="0" r="r" b="b"/>
              <a:pathLst>
                <a:path w="36" h="27">
                  <a:moveTo>
                    <a:pt x="21" y="0"/>
                  </a:moveTo>
                  <a:cubicBezTo>
                    <a:pt x="33" y="3"/>
                    <a:pt x="36" y="23"/>
                    <a:pt x="22" y="27"/>
                  </a:cubicBezTo>
                  <a:cubicBezTo>
                    <a:pt x="3" y="25"/>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54">
              <a:extLst>
                <a:ext uri="{FF2B5EF4-FFF2-40B4-BE49-F238E27FC236}">
                  <a16:creationId xmlns:a16="http://schemas.microsoft.com/office/drawing/2014/main" id="{A877D66C-F031-4FD3-A679-013BBD59788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263413" y="6294014"/>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59">
              <a:extLst>
                <a:ext uri="{FF2B5EF4-FFF2-40B4-BE49-F238E27FC236}">
                  <a16:creationId xmlns:a16="http://schemas.microsoft.com/office/drawing/2014/main" id="{841FF123-0600-4ED0-B72B-1704ED18326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43431" y="6554286"/>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78">
              <a:extLst>
                <a:ext uri="{FF2B5EF4-FFF2-40B4-BE49-F238E27FC236}">
                  <a16:creationId xmlns:a16="http://schemas.microsoft.com/office/drawing/2014/main" id="{204EE8DB-CB6A-4043-8892-547496A8386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023791" y="6448637"/>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79">
              <a:extLst>
                <a:ext uri="{FF2B5EF4-FFF2-40B4-BE49-F238E27FC236}">
                  <a16:creationId xmlns:a16="http://schemas.microsoft.com/office/drawing/2014/main" id="{D41334E9-5983-47FA-8F3F-E023DE88C4A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036163" y="6679682"/>
              <a:ext cx="124063" cy="69362"/>
            </a:xfrm>
            <a:custGeom>
              <a:avLst/>
              <a:gdLst>
                <a:gd name="T0" fmla="*/ 20 w 38"/>
                <a:gd name="T1" fmla="*/ 0 h 23"/>
                <a:gd name="T2" fmla="*/ 20 w 38"/>
                <a:gd name="T3" fmla="*/ 22 h 23"/>
                <a:gd name="T4" fmla="*/ 20 w 38"/>
                <a:gd name="T5" fmla="*/ 0 h 23"/>
              </a:gdLst>
              <a:ahLst/>
              <a:cxnLst>
                <a:cxn ang="0">
                  <a:pos x="T0" y="T1"/>
                </a:cxn>
                <a:cxn ang="0">
                  <a:pos x="T2" y="T3"/>
                </a:cxn>
                <a:cxn ang="0">
                  <a:pos x="T4" y="T5"/>
                </a:cxn>
              </a:cxnLst>
              <a:rect l="0" t="0" r="r" b="b"/>
              <a:pathLst>
                <a:path w="38" h="23">
                  <a:moveTo>
                    <a:pt x="20" y="0"/>
                  </a:moveTo>
                  <a:cubicBezTo>
                    <a:pt x="37" y="3"/>
                    <a:pt x="38" y="23"/>
                    <a:pt x="20" y="22"/>
                  </a:cubicBezTo>
                  <a:cubicBezTo>
                    <a:pt x="8" y="18"/>
                    <a:pt x="0" y="5"/>
                    <a:pt x="2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84">
              <a:extLst>
                <a:ext uri="{FF2B5EF4-FFF2-40B4-BE49-F238E27FC236}">
                  <a16:creationId xmlns:a16="http://schemas.microsoft.com/office/drawing/2014/main" id="{6FA6CD72-6404-4323-BFB5-E3C38E38EDC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005281" y="6244051"/>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86">
              <a:extLst>
                <a:ext uri="{FF2B5EF4-FFF2-40B4-BE49-F238E27FC236}">
                  <a16:creationId xmlns:a16="http://schemas.microsoft.com/office/drawing/2014/main" id="{8A621A24-4735-44CF-99C1-BC39C2B7192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015429" y="5993077"/>
              <a:ext cx="131153" cy="112612"/>
            </a:xfrm>
            <a:custGeom>
              <a:avLst/>
              <a:gdLst>
                <a:gd name="T0" fmla="*/ 22 w 40"/>
                <a:gd name="T1" fmla="*/ 1 h 37"/>
                <a:gd name="T2" fmla="*/ 15 w 40"/>
                <a:gd name="T3" fmla="*/ 23 h 37"/>
                <a:gd name="T4" fmla="*/ 22 w 40"/>
                <a:gd name="T5" fmla="*/ 1 h 37"/>
              </a:gdLst>
              <a:ahLst/>
              <a:cxnLst>
                <a:cxn ang="0">
                  <a:pos x="T0" y="T1"/>
                </a:cxn>
                <a:cxn ang="0">
                  <a:pos x="T2" y="T3"/>
                </a:cxn>
                <a:cxn ang="0">
                  <a:pos x="T4" y="T5"/>
                </a:cxn>
              </a:cxnLst>
              <a:rect l="0" t="0" r="r" b="b"/>
              <a:pathLst>
                <a:path w="40" h="37">
                  <a:moveTo>
                    <a:pt x="22" y="1"/>
                  </a:moveTo>
                  <a:cubicBezTo>
                    <a:pt x="40" y="3"/>
                    <a:pt x="33" y="37"/>
                    <a:pt x="15" y="23"/>
                  </a:cubicBezTo>
                  <a:cubicBezTo>
                    <a:pt x="0" y="20"/>
                    <a:pt x="7" y="0"/>
                    <a:pt x="22"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106">
              <a:extLst>
                <a:ext uri="{FF2B5EF4-FFF2-40B4-BE49-F238E27FC236}">
                  <a16:creationId xmlns:a16="http://schemas.microsoft.com/office/drawing/2014/main" id="{C55F2697-EFEC-4C5E-9D88-7F777473526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750540" y="6364846"/>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110">
              <a:extLst>
                <a:ext uri="{FF2B5EF4-FFF2-40B4-BE49-F238E27FC236}">
                  <a16:creationId xmlns:a16="http://schemas.microsoft.com/office/drawing/2014/main" id="{3E74E34E-E8B2-43CF-A574-E562761D271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741854" y="6032921"/>
              <a:ext cx="127608" cy="114243"/>
            </a:xfrm>
            <a:custGeom>
              <a:avLst/>
              <a:gdLst>
                <a:gd name="T0" fmla="*/ 21 w 39"/>
                <a:gd name="T1" fmla="*/ 1 h 38"/>
                <a:gd name="T2" fmla="*/ 39 w 39"/>
                <a:gd name="T3" fmla="*/ 18 h 38"/>
                <a:gd name="T4" fmla="*/ 21 w 39"/>
                <a:gd name="T5" fmla="*/ 1 h 38"/>
              </a:gdLst>
              <a:ahLst/>
              <a:cxnLst>
                <a:cxn ang="0">
                  <a:pos x="T0" y="T1"/>
                </a:cxn>
                <a:cxn ang="0">
                  <a:pos x="T2" y="T3"/>
                </a:cxn>
                <a:cxn ang="0">
                  <a:pos x="T4" y="T5"/>
                </a:cxn>
              </a:cxnLst>
              <a:rect l="0" t="0" r="r" b="b"/>
              <a:pathLst>
                <a:path w="39" h="38">
                  <a:moveTo>
                    <a:pt x="21" y="1"/>
                  </a:moveTo>
                  <a:cubicBezTo>
                    <a:pt x="35" y="0"/>
                    <a:pt x="38" y="8"/>
                    <a:pt x="39" y="18"/>
                  </a:cubicBezTo>
                  <a:cubicBezTo>
                    <a:pt x="25" y="38"/>
                    <a:pt x="0" y="13"/>
                    <a:pt x="2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112">
              <a:extLst>
                <a:ext uri="{FF2B5EF4-FFF2-40B4-BE49-F238E27FC236}">
                  <a16:creationId xmlns:a16="http://schemas.microsoft.com/office/drawing/2014/main" id="{4FCC862A-0E3B-42C2-9B61-40EE412F2E9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799759" y="6566604"/>
              <a:ext cx="117860"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1" y="1"/>
                    <a:pt x="36"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78">
              <a:extLst>
                <a:ext uri="{FF2B5EF4-FFF2-40B4-BE49-F238E27FC236}">
                  <a16:creationId xmlns:a16="http://schemas.microsoft.com/office/drawing/2014/main" id="{3F715015-E0A6-4A26-9FD6-8150DDF1CE3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81278" y="306896"/>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79">
              <a:extLst>
                <a:ext uri="{FF2B5EF4-FFF2-40B4-BE49-F238E27FC236}">
                  <a16:creationId xmlns:a16="http://schemas.microsoft.com/office/drawing/2014/main" id="{0EE0F506-CF28-4919-843E-96C438CCDB3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93650" y="537941"/>
              <a:ext cx="124063" cy="69362"/>
            </a:xfrm>
            <a:custGeom>
              <a:avLst/>
              <a:gdLst>
                <a:gd name="T0" fmla="*/ 20 w 38"/>
                <a:gd name="T1" fmla="*/ 0 h 23"/>
                <a:gd name="T2" fmla="*/ 20 w 38"/>
                <a:gd name="T3" fmla="*/ 22 h 23"/>
                <a:gd name="T4" fmla="*/ 20 w 38"/>
                <a:gd name="T5" fmla="*/ 0 h 23"/>
              </a:gdLst>
              <a:ahLst/>
              <a:cxnLst>
                <a:cxn ang="0">
                  <a:pos x="T0" y="T1"/>
                </a:cxn>
                <a:cxn ang="0">
                  <a:pos x="T2" y="T3"/>
                </a:cxn>
                <a:cxn ang="0">
                  <a:pos x="T4" y="T5"/>
                </a:cxn>
              </a:cxnLst>
              <a:rect l="0" t="0" r="r" b="b"/>
              <a:pathLst>
                <a:path w="38" h="23">
                  <a:moveTo>
                    <a:pt x="20" y="0"/>
                  </a:moveTo>
                  <a:cubicBezTo>
                    <a:pt x="37" y="3"/>
                    <a:pt x="38" y="23"/>
                    <a:pt x="20" y="22"/>
                  </a:cubicBezTo>
                  <a:cubicBezTo>
                    <a:pt x="8" y="18"/>
                    <a:pt x="0" y="5"/>
                    <a:pt x="2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8" name="Freeform 80">
              <a:extLst>
                <a:ext uri="{FF2B5EF4-FFF2-40B4-BE49-F238E27FC236}">
                  <a16:creationId xmlns:a16="http://schemas.microsoft.com/office/drawing/2014/main" id="{ABF621B4-0B01-43A4-A7D1-413915B3710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88309" y="751829"/>
              <a:ext cx="124951" cy="66098"/>
            </a:xfrm>
            <a:custGeom>
              <a:avLst/>
              <a:gdLst>
                <a:gd name="T0" fmla="*/ 21 w 38"/>
                <a:gd name="T1" fmla="*/ 0 h 22"/>
                <a:gd name="T2" fmla="*/ 21 w 38"/>
                <a:gd name="T3" fmla="*/ 22 h 22"/>
                <a:gd name="T4" fmla="*/ 21 w 38"/>
                <a:gd name="T5" fmla="*/ 0 h 22"/>
              </a:gdLst>
              <a:ahLst/>
              <a:cxnLst>
                <a:cxn ang="0">
                  <a:pos x="T0" y="T1"/>
                </a:cxn>
                <a:cxn ang="0">
                  <a:pos x="T2" y="T3"/>
                </a:cxn>
                <a:cxn ang="0">
                  <a:pos x="T4" y="T5"/>
                </a:cxn>
              </a:cxnLst>
              <a:rect l="0" t="0" r="r" b="b"/>
              <a:pathLst>
                <a:path w="38" h="22">
                  <a:moveTo>
                    <a:pt x="21" y="0"/>
                  </a:moveTo>
                  <a:cubicBezTo>
                    <a:pt x="37" y="2"/>
                    <a:pt x="38" y="20"/>
                    <a:pt x="21" y="22"/>
                  </a:cubicBezTo>
                  <a:cubicBezTo>
                    <a:pt x="9" y="16"/>
                    <a:pt x="0" y="6"/>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84">
              <a:extLst>
                <a:ext uri="{FF2B5EF4-FFF2-40B4-BE49-F238E27FC236}">
                  <a16:creationId xmlns:a16="http://schemas.microsoft.com/office/drawing/2014/main" id="{11CEF3FD-9334-449D-9A0D-A874158347D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62768" y="102310"/>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106">
              <a:extLst>
                <a:ext uri="{FF2B5EF4-FFF2-40B4-BE49-F238E27FC236}">
                  <a16:creationId xmlns:a16="http://schemas.microsoft.com/office/drawing/2014/main" id="{9FB3FAF8-148B-46ED-9715-58CFE790237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84532" y="216751"/>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108">
              <a:extLst>
                <a:ext uri="{FF2B5EF4-FFF2-40B4-BE49-F238E27FC236}">
                  <a16:creationId xmlns:a16="http://schemas.microsoft.com/office/drawing/2014/main" id="{410E3435-0683-4EF2-9185-B5CADDD60F1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79403" y="700379"/>
              <a:ext cx="121406" cy="90579"/>
            </a:xfrm>
            <a:custGeom>
              <a:avLst/>
              <a:gdLst>
                <a:gd name="T0" fmla="*/ 26 w 37"/>
                <a:gd name="T1" fmla="*/ 1 h 30"/>
                <a:gd name="T2" fmla="*/ 35 w 37"/>
                <a:gd name="T3" fmla="*/ 21 h 30"/>
                <a:gd name="T4" fmla="*/ 26 w 37"/>
                <a:gd name="T5" fmla="*/ 1 h 30"/>
              </a:gdLst>
              <a:ahLst/>
              <a:cxnLst>
                <a:cxn ang="0">
                  <a:pos x="T0" y="T1"/>
                </a:cxn>
                <a:cxn ang="0">
                  <a:pos x="T2" y="T3"/>
                </a:cxn>
                <a:cxn ang="0">
                  <a:pos x="T4" y="T5"/>
                </a:cxn>
              </a:cxnLst>
              <a:rect l="0" t="0" r="r" b="b"/>
              <a:pathLst>
                <a:path w="37" h="30">
                  <a:moveTo>
                    <a:pt x="26" y="1"/>
                  </a:moveTo>
                  <a:cubicBezTo>
                    <a:pt x="35" y="0"/>
                    <a:pt x="37" y="13"/>
                    <a:pt x="35" y="21"/>
                  </a:cubicBezTo>
                  <a:cubicBezTo>
                    <a:pt x="14" y="30"/>
                    <a:pt x="0" y="8"/>
                    <a:pt x="26"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110">
              <a:extLst>
                <a:ext uri="{FF2B5EF4-FFF2-40B4-BE49-F238E27FC236}">
                  <a16:creationId xmlns:a16="http://schemas.microsoft.com/office/drawing/2014/main" id="{FC146718-F493-4688-93D1-D3C4DBB6634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62256" y="-31083"/>
              <a:ext cx="127608" cy="114243"/>
            </a:xfrm>
            <a:custGeom>
              <a:avLst/>
              <a:gdLst>
                <a:gd name="T0" fmla="*/ 21 w 39"/>
                <a:gd name="T1" fmla="*/ 1 h 38"/>
                <a:gd name="T2" fmla="*/ 39 w 39"/>
                <a:gd name="T3" fmla="*/ 18 h 38"/>
                <a:gd name="T4" fmla="*/ 21 w 39"/>
                <a:gd name="T5" fmla="*/ 1 h 38"/>
              </a:gdLst>
              <a:ahLst/>
              <a:cxnLst>
                <a:cxn ang="0">
                  <a:pos x="T0" y="T1"/>
                </a:cxn>
                <a:cxn ang="0">
                  <a:pos x="T2" y="T3"/>
                </a:cxn>
                <a:cxn ang="0">
                  <a:pos x="T4" y="T5"/>
                </a:cxn>
              </a:cxnLst>
              <a:rect l="0" t="0" r="r" b="b"/>
              <a:pathLst>
                <a:path w="39" h="38">
                  <a:moveTo>
                    <a:pt x="21" y="1"/>
                  </a:moveTo>
                  <a:cubicBezTo>
                    <a:pt x="35" y="0"/>
                    <a:pt x="38" y="8"/>
                    <a:pt x="39" y="18"/>
                  </a:cubicBezTo>
                  <a:cubicBezTo>
                    <a:pt x="25" y="38"/>
                    <a:pt x="0" y="13"/>
                    <a:pt x="2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112">
              <a:extLst>
                <a:ext uri="{FF2B5EF4-FFF2-40B4-BE49-F238E27FC236}">
                  <a16:creationId xmlns:a16="http://schemas.microsoft.com/office/drawing/2014/main" id="{1C18D603-D7E6-4574-B11F-2C2462E3C7D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72958" y="495930"/>
              <a:ext cx="117860"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1" y="1"/>
                    <a:pt x="36"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130">
              <a:extLst>
                <a:ext uri="{FF2B5EF4-FFF2-40B4-BE49-F238E27FC236}">
                  <a16:creationId xmlns:a16="http://schemas.microsoft.com/office/drawing/2014/main" id="{39BAC9E3-0ED4-4E15-9E08-A51F84874F0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17189" y="88736"/>
              <a:ext cx="157737" cy="81603"/>
            </a:xfrm>
            <a:custGeom>
              <a:avLst/>
              <a:gdLst>
                <a:gd name="T0" fmla="*/ 31 w 48"/>
                <a:gd name="T1" fmla="*/ 0 h 27"/>
                <a:gd name="T2" fmla="*/ 18 w 48"/>
                <a:gd name="T3" fmla="*/ 24 h 27"/>
                <a:gd name="T4" fmla="*/ 31 w 48"/>
                <a:gd name="T5" fmla="*/ 0 h 27"/>
              </a:gdLst>
              <a:ahLst/>
              <a:cxnLst>
                <a:cxn ang="0">
                  <a:pos x="T0" y="T1"/>
                </a:cxn>
                <a:cxn ang="0">
                  <a:pos x="T2" y="T3"/>
                </a:cxn>
                <a:cxn ang="0">
                  <a:pos x="T4" y="T5"/>
                </a:cxn>
              </a:cxnLst>
              <a:rect l="0" t="0" r="r" b="b"/>
              <a:pathLst>
                <a:path w="48" h="27">
                  <a:moveTo>
                    <a:pt x="31" y="0"/>
                  </a:moveTo>
                  <a:cubicBezTo>
                    <a:pt x="48" y="10"/>
                    <a:pt x="32" y="27"/>
                    <a:pt x="18" y="24"/>
                  </a:cubicBezTo>
                  <a:cubicBezTo>
                    <a:pt x="0" y="14"/>
                    <a:pt x="18" y="0"/>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5" name="Freeform 131">
              <a:extLst>
                <a:ext uri="{FF2B5EF4-FFF2-40B4-BE49-F238E27FC236}">
                  <a16:creationId xmlns:a16="http://schemas.microsoft.com/office/drawing/2014/main" id="{731CC313-61BB-44C9-9BE8-6CFF0F2B039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31007" y="643723"/>
              <a:ext cx="117860" cy="87315"/>
            </a:xfrm>
            <a:custGeom>
              <a:avLst/>
              <a:gdLst>
                <a:gd name="T0" fmla="*/ 15 w 36"/>
                <a:gd name="T1" fmla="*/ 0 h 29"/>
                <a:gd name="T2" fmla="*/ 25 w 36"/>
                <a:gd name="T3" fmla="*/ 15 h 29"/>
                <a:gd name="T4" fmla="*/ 13 w 36"/>
                <a:gd name="T5" fmla="*/ 21 h 29"/>
                <a:gd name="T6" fmla="*/ 15 w 36"/>
                <a:gd name="T7" fmla="*/ 0 h 29"/>
              </a:gdLst>
              <a:ahLst/>
              <a:cxnLst>
                <a:cxn ang="0">
                  <a:pos x="T0" y="T1"/>
                </a:cxn>
                <a:cxn ang="0">
                  <a:pos x="T2" y="T3"/>
                </a:cxn>
                <a:cxn ang="0">
                  <a:pos x="T4" y="T5"/>
                </a:cxn>
                <a:cxn ang="0">
                  <a:pos x="T6" y="T7"/>
                </a:cxn>
              </a:cxnLst>
              <a:rect l="0" t="0" r="r" b="b"/>
              <a:pathLst>
                <a:path w="36" h="29">
                  <a:moveTo>
                    <a:pt x="15" y="0"/>
                  </a:moveTo>
                  <a:cubicBezTo>
                    <a:pt x="21" y="0"/>
                    <a:pt x="36" y="13"/>
                    <a:pt x="25" y="15"/>
                  </a:cubicBezTo>
                  <a:cubicBezTo>
                    <a:pt x="20" y="19"/>
                    <a:pt x="20" y="22"/>
                    <a:pt x="13" y="21"/>
                  </a:cubicBezTo>
                  <a:cubicBezTo>
                    <a:pt x="0" y="29"/>
                    <a:pt x="0" y="0"/>
                    <a:pt x="1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Freeform 135">
              <a:extLst>
                <a:ext uri="{FF2B5EF4-FFF2-40B4-BE49-F238E27FC236}">
                  <a16:creationId xmlns:a16="http://schemas.microsoft.com/office/drawing/2014/main" id="{55944B1A-48F3-4273-A87D-B12B35F8E1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18346" y="414065"/>
              <a:ext cx="128495" cy="84051"/>
            </a:xfrm>
            <a:custGeom>
              <a:avLst/>
              <a:gdLst>
                <a:gd name="T0" fmla="*/ 21 w 39"/>
                <a:gd name="T1" fmla="*/ 0 h 28"/>
                <a:gd name="T2" fmla="*/ 6 w 39"/>
                <a:gd name="T3" fmla="*/ 20 h 28"/>
                <a:gd name="T4" fmla="*/ 21 w 39"/>
                <a:gd name="T5" fmla="*/ 0 h 28"/>
              </a:gdLst>
              <a:ahLst/>
              <a:cxnLst>
                <a:cxn ang="0">
                  <a:pos x="T0" y="T1"/>
                </a:cxn>
                <a:cxn ang="0">
                  <a:pos x="T2" y="T3"/>
                </a:cxn>
                <a:cxn ang="0">
                  <a:pos x="T4" y="T5"/>
                </a:cxn>
              </a:cxnLst>
              <a:rect l="0" t="0" r="r" b="b"/>
              <a:pathLst>
                <a:path w="39" h="28">
                  <a:moveTo>
                    <a:pt x="21" y="0"/>
                  </a:moveTo>
                  <a:cubicBezTo>
                    <a:pt x="39" y="12"/>
                    <a:pt x="22" y="28"/>
                    <a:pt x="6" y="20"/>
                  </a:cubicBezTo>
                  <a:cubicBezTo>
                    <a:pt x="0" y="7"/>
                    <a:pt x="7" y="0"/>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Freeform 10">
              <a:extLst>
                <a:ext uri="{FF2B5EF4-FFF2-40B4-BE49-F238E27FC236}">
                  <a16:creationId xmlns:a16="http://schemas.microsoft.com/office/drawing/2014/main" id="{2C030015-13DB-4AAA-B2C5-0DB11B17B60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503754" y="27673"/>
              <a:ext cx="138242" cy="88130"/>
            </a:xfrm>
            <a:custGeom>
              <a:avLst/>
              <a:gdLst>
                <a:gd name="T0" fmla="*/ 22 w 42"/>
                <a:gd name="T1" fmla="*/ 0 h 29"/>
                <a:gd name="T2" fmla="*/ 14 w 42"/>
                <a:gd name="T3" fmla="*/ 25 h 29"/>
                <a:gd name="T4" fmla="*/ 22 w 42"/>
                <a:gd name="T5" fmla="*/ 0 h 29"/>
              </a:gdLst>
              <a:ahLst/>
              <a:cxnLst>
                <a:cxn ang="0">
                  <a:pos x="T0" y="T1"/>
                </a:cxn>
                <a:cxn ang="0">
                  <a:pos x="T2" y="T3"/>
                </a:cxn>
                <a:cxn ang="0">
                  <a:pos x="T4" y="T5"/>
                </a:cxn>
              </a:cxnLst>
              <a:rect l="0" t="0" r="r" b="b"/>
              <a:pathLst>
                <a:path w="42" h="29">
                  <a:moveTo>
                    <a:pt x="22" y="0"/>
                  </a:moveTo>
                  <a:cubicBezTo>
                    <a:pt x="42" y="7"/>
                    <a:pt x="28" y="29"/>
                    <a:pt x="14" y="25"/>
                  </a:cubicBezTo>
                  <a:cubicBezTo>
                    <a:pt x="0" y="18"/>
                    <a:pt x="8" y="1"/>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15">
              <a:extLst>
                <a:ext uri="{FF2B5EF4-FFF2-40B4-BE49-F238E27FC236}">
                  <a16:creationId xmlns:a16="http://schemas.microsoft.com/office/drawing/2014/main" id="{4CCDA4CA-802B-4060-84E8-3A5BCC2535F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507684" y="541870"/>
              <a:ext cx="121406" cy="72626"/>
            </a:xfrm>
            <a:custGeom>
              <a:avLst/>
              <a:gdLst>
                <a:gd name="T0" fmla="*/ 16 w 37"/>
                <a:gd name="T1" fmla="*/ 0 h 24"/>
                <a:gd name="T2" fmla="*/ 11 w 37"/>
                <a:gd name="T3" fmla="*/ 24 h 24"/>
                <a:gd name="T4" fmla="*/ 16 w 37"/>
                <a:gd name="T5" fmla="*/ 0 h 24"/>
              </a:gdLst>
              <a:ahLst/>
              <a:cxnLst>
                <a:cxn ang="0">
                  <a:pos x="T0" y="T1"/>
                </a:cxn>
                <a:cxn ang="0">
                  <a:pos x="T2" y="T3"/>
                </a:cxn>
                <a:cxn ang="0">
                  <a:pos x="T4" y="T5"/>
                </a:cxn>
              </a:cxnLst>
              <a:rect l="0" t="0" r="r" b="b"/>
              <a:pathLst>
                <a:path w="37" h="24">
                  <a:moveTo>
                    <a:pt x="16" y="0"/>
                  </a:moveTo>
                  <a:cubicBezTo>
                    <a:pt x="37" y="6"/>
                    <a:pt x="30" y="20"/>
                    <a:pt x="11" y="24"/>
                  </a:cubicBezTo>
                  <a:cubicBezTo>
                    <a:pt x="0" y="17"/>
                    <a:pt x="5"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18">
              <a:extLst>
                <a:ext uri="{FF2B5EF4-FFF2-40B4-BE49-F238E27FC236}">
                  <a16:creationId xmlns:a16="http://schemas.microsoft.com/office/drawing/2014/main" id="{4AFB2596-28AD-4968-AC8C-0C89D5F830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511098" y="285127"/>
              <a:ext cx="138242" cy="78339"/>
            </a:xfrm>
            <a:custGeom>
              <a:avLst/>
              <a:gdLst>
                <a:gd name="T0" fmla="*/ 6 w 42"/>
                <a:gd name="T1" fmla="*/ 6 h 26"/>
                <a:gd name="T2" fmla="*/ 21 w 42"/>
                <a:gd name="T3" fmla="*/ 26 h 26"/>
                <a:gd name="T4" fmla="*/ 6 w 42"/>
                <a:gd name="T5" fmla="*/ 6 h 26"/>
              </a:gdLst>
              <a:ahLst/>
              <a:cxnLst>
                <a:cxn ang="0">
                  <a:pos x="T0" y="T1"/>
                </a:cxn>
                <a:cxn ang="0">
                  <a:pos x="T2" y="T3"/>
                </a:cxn>
                <a:cxn ang="0">
                  <a:pos x="T4" y="T5"/>
                </a:cxn>
              </a:cxnLst>
              <a:rect l="0" t="0" r="r" b="b"/>
              <a:pathLst>
                <a:path w="42" h="26">
                  <a:moveTo>
                    <a:pt x="6" y="6"/>
                  </a:moveTo>
                  <a:cubicBezTo>
                    <a:pt x="25" y="0"/>
                    <a:pt x="42" y="17"/>
                    <a:pt x="21" y="26"/>
                  </a:cubicBezTo>
                  <a:cubicBezTo>
                    <a:pt x="9" y="26"/>
                    <a:pt x="0" y="16"/>
                    <a:pt x="6"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22">
              <a:extLst>
                <a:ext uri="{FF2B5EF4-FFF2-40B4-BE49-F238E27FC236}">
                  <a16:creationId xmlns:a16="http://schemas.microsoft.com/office/drawing/2014/main" id="{2877C19B-C85A-43A8-9D22-E3555757E66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928419" y="174334"/>
              <a:ext cx="150648" cy="99554"/>
            </a:xfrm>
            <a:custGeom>
              <a:avLst/>
              <a:gdLst>
                <a:gd name="T0" fmla="*/ 26 w 46"/>
                <a:gd name="T1" fmla="*/ 0 h 33"/>
                <a:gd name="T2" fmla="*/ 38 w 46"/>
                <a:gd name="T3" fmla="*/ 22 h 33"/>
                <a:gd name="T4" fmla="*/ 26 w 46"/>
                <a:gd name="T5" fmla="*/ 0 h 33"/>
              </a:gdLst>
              <a:ahLst/>
              <a:cxnLst>
                <a:cxn ang="0">
                  <a:pos x="T0" y="T1"/>
                </a:cxn>
                <a:cxn ang="0">
                  <a:pos x="T2" y="T3"/>
                </a:cxn>
                <a:cxn ang="0">
                  <a:pos x="T4" y="T5"/>
                </a:cxn>
              </a:cxnLst>
              <a:rect l="0" t="0" r="r" b="b"/>
              <a:pathLst>
                <a:path w="46" h="33">
                  <a:moveTo>
                    <a:pt x="26" y="0"/>
                  </a:moveTo>
                  <a:cubicBezTo>
                    <a:pt x="29" y="0"/>
                    <a:pt x="46" y="16"/>
                    <a:pt x="38" y="22"/>
                  </a:cubicBezTo>
                  <a:cubicBezTo>
                    <a:pt x="16" y="33"/>
                    <a:pt x="0" y="5"/>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23">
              <a:extLst>
                <a:ext uri="{FF2B5EF4-FFF2-40B4-BE49-F238E27FC236}">
                  <a16:creationId xmlns:a16="http://schemas.microsoft.com/office/drawing/2014/main" id="{86BB8A06-3A72-4664-906D-A764FD3C89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468805" y="786838"/>
              <a:ext cx="134697" cy="81603"/>
            </a:xfrm>
            <a:custGeom>
              <a:avLst/>
              <a:gdLst>
                <a:gd name="T0" fmla="*/ 19 w 41"/>
                <a:gd name="T1" fmla="*/ 0 h 27"/>
                <a:gd name="T2" fmla="*/ 8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10"/>
                    <a:pt x="28" y="27"/>
                    <a:pt x="8" y="20"/>
                  </a:cubicBezTo>
                  <a:cubicBezTo>
                    <a:pt x="0" y="8"/>
                    <a:pt x="7" y="2"/>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30">
              <a:extLst>
                <a:ext uri="{FF2B5EF4-FFF2-40B4-BE49-F238E27FC236}">
                  <a16:creationId xmlns:a16="http://schemas.microsoft.com/office/drawing/2014/main" id="{13A6CBDF-A71E-4C76-90F5-F93EC0472AA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508839" y="1028157"/>
              <a:ext cx="9748" cy="5712"/>
            </a:xfrm>
            <a:custGeom>
              <a:avLst/>
              <a:gdLst>
                <a:gd name="T0" fmla="*/ 1 w 3"/>
                <a:gd name="T1" fmla="*/ 0 h 2"/>
                <a:gd name="T2" fmla="*/ 2 w 3"/>
                <a:gd name="T3" fmla="*/ 2 h 2"/>
                <a:gd name="T4" fmla="*/ 1 w 3"/>
                <a:gd name="T5" fmla="*/ 0 h 2"/>
              </a:gdLst>
              <a:ahLst/>
              <a:cxnLst>
                <a:cxn ang="0">
                  <a:pos x="T0" y="T1"/>
                </a:cxn>
                <a:cxn ang="0">
                  <a:pos x="T2" y="T3"/>
                </a:cxn>
                <a:cxn ang="0">
                  <a:pos x="T4" y="T5"/>
                </a:cxn>
              </a:cxnLst>
              <a:rect l="0" t="0" r="r" b="b"/>
              <a:pathLst>
                <a:path w="3" h="2">
                  <a:moveTo>
                    <a:pt x="1" y="0"/>
                  </a:moveTo>
                  <a:cubicBezTo>
                    <a:pt x="2" y="1"/>
                    <a:pt x="3" y="2"/>
                    <a:pt x="2" y="2"/>
                  </a:cubicBezTo>
                  <a:cubicBezTo>
                    <a:pt x="1" y="2"/>
                    <a:pt x="0" y="1"/>
                    <a:pt x="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43">
              <a:extLst>
                <a:ext uri="{FF2B5EF4-FFF2-40B4-BE49-F238E27FC236}">
                  <a16:creationId xmlns:a16="http://schemas.microsoft.com/office/drawing/2014/main" id="{CDDE2395-D4D4-4B16-998E-BA13687949A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222831" y="736046"/>
              <a:ext cx="143559" cy="75075"/>
            </a:xfrm>
            <a:custGeom>
              <a:avLst/>
              <a:gdLst>
                <a:gd name="T0" fmla="*/ 28 w 44"/>
                <a:gd name="T1" fmla="*/ 0 h 25"/>
                <a:gd name="T2" fmla="*/ 25 w 44"/>
                <a:gd name="T3" fmla="*/ 25 h 25"/>
                <a:gd name="T4" fmla="*/ 28 w 44"/>
                <a:gd name="T5" fmla="*/ 0 h 25"/>
              </a:gdLst>
              <a:ahLst/>
              <a:cxnLst>
                <a:cxn ang="0">
                  <a:pos x="T0" y="T1"/>
                </a:cxn>
                <a:cxn ang="0">
                  <a:pos x="T2" y="T3"/>
                </a:cxn>
                <a:cxn ang="0">
                  <a:pos x="T4" y="T5"/>
                </a:cxn>
              </a:cxnLst>
              <a:rect l="0" t="0" r="r" b="b"/>
              <a:pathLst>
                <a:path w="44" h="25">
                  <a:moveTo>
                    <a:pt x="28" y="0"/>
                  </a:moveTo>
                  <a:cubicBezTo>
                    <a:pt x="44" y="2"/>
                    <a:pt x="38" y="22"/>
                    <a:pt x="25" y="25"/>
                  </a:cubicBezTo>
                  <a:cubicBezTo>
                    <a:pt x="0" y="25"/>
                    <a:pt x="9" y="5"/>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4" name="Freeform 51">
              <a:extLst>
                <a:ext uri="{FF2B5EF4-FFF2-40B4-BE49-F238E27FC236}">
                  <a16:creationId xmlns:a16="http://schemas.microsoft.com/office/drawing/2014/main" id="{20EB19B9-57B7-4434-BB0A-07330B446C8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44710" y="781683"/>
              <a:ext cx="115202" cy="90579"/>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5" name="Freeform 52">
              <a:extLst>
                <a:ext uri="{FF2B5EF4-FFF2-40B4-BE49-F238E27FC236}">
                  <a16:creationId xmlns:a16="http://schemas.microsoft.com/office/drawing/2014/main" id="{0C4C9822-221D-4DFD-A8F0-88BDB960D59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228441" y="302042"/>
              <a:ext cx="118747" cy="81603"/>
            </a:xfrm>
            <a:custGeom>
              <a:avLst/>
              <a:gdLst>
                <a:gd name="T0" fmla="*/ 21 w 36"/>
                <a:gd name="T1" fmla="*/ 0 h 27"/>
                <a:gd name="T2" fmla="*/ 22 w 36"/>
                <a:gd name="T3" fmla="*/ 27 h 27"/>
                <a:gd name="T4" fmla="*/ 21 w 36"/>
                <a:gd name="T5" fmla="*/ 0 h 27"/>
              </a:gdLst>
              <a:ahLst/>
              <a:cxnLst>
                <a:cxn ang="0">
                  <a:pos x="T0" y="T1"/>
                </a:cxn>
                <a:cxn ang="0">
                  <a:pos x="T2" y="T3"/>
                </a:cxn>
                <a:cxn ang="0">
                  <a:pos x="T4" y="T5"/>
                </a:cxn>
              </a:cxnLst>
              <a:rect l="0" t="0" r="r" b="b"/>
              <a:pathLst>
                <a:path w="36" h="27">
                  <a:moveTo>
                    <a:pt x="21" y="0"/>
                  </a:moveTo>
                  <a:cubicBezTo>
                    <a:pt x="33" y="3"/>
                    <a:pt x="36" y="23"/>
                    <a:pt x="22" y="27"/>
                  </a:cubicBezTo>
                  <a:cubicBezTo>
                    <a:pt x="3" y="25"/>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6" name="Freeform 54">
              <a:extLst>
                <a:ext uri="{FF2B5EF4-FFF2-40B4-BE49-F238E27FC236}">
                  <a16:creationId xmlns:a16="http://schemas.microsoft.com/office/drawing/2014/main" id="{75210329-C983-4B1D-8573-5EB689CF4CC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169733" y="489659"/>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7" name="Freeform 59">
              <a:extLst>
                <a:ext uri="{FF2B5EF4-FFF2-40B4-BE49-F238E27FC236}">
                  <a16:creationId xmlns:a16="http://schemas.microsoft.com/office/drawing/2014/main" id="{12078099-9836-4B34-B3F8-123577D27E7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221688" y="107205"/>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8" name="Freeform 78">
              <a:extLst>
                <a:ext uri="{FF2B5EF4-FFF2-40B4-BE49-F238E27FC236}">
                  <a16:creationId xmlns:a16="http://schemas.microsoft.com/office/drawing/2014/main" id="{DDC4164A-CF54-4258-93D9-E2985D8373E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930111" y="596474"/>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79">
              <a:extLst>
                <a:ext uri="{FF2B5EF4-FFF2-40B4-BE49-F238E27FC236}">
                  <a16:creationId xmlns:a16="http://schemas.microsoft.com/office/drawing/2014/main" id="{5757C01C-EDE3-4DA2-A988-C56F92676CE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941712" y="802447"/>
              <a:ext cx="124063" cy="69362"/>
            </a:xfrm>
            <a:custGeom>
              <a:avLst/>
              <a:gdLst>
                <a:gd name="T0" fmla="*/ 20 w 38"/>
                <a:gd name="T1" fmla="*/ 0 h 23"/>
                <a:gd name="T2" fmla="*/ 20 w 38"/>
                <a:gd name="T3" fmla="*/ 22 h 23"/>
                <a:gd name="T4" fmla="*/ 20 w 38"/>
                <a:gd name="T5" fmla="*/ 0 h 23"/>
              </a:gdLst>
              <a:ahLst/>
              <a:cxnLst>
                <a:cxn ang="0">
                  <a:pos x="T0" y="T1"/>
                </a:cxn>
                <a:cxn ang="0">
                  <a:pos x="T2" y="T3"/>
                </a:cxn>
                <a:cxn ang="0">
                  <a:pos x="T4" y="T5"/>
                </a:cxn>
              </a:cxnLst>
              <a:rect l="0" t="0" r="r" b="b"/>
              <a:pathLst>
                <a:path w="38" h="23">
                  <a:moveTo>
                    <a:pt x="20" y="0"/>
                  </a:moveTo>
                  <a:cubicBezTo>
                    <a:pt x="37" y="3"/>
                    <a:pt x="38" y="23"/>
                    <a:pt x="20" y="22"/>
                  </a:cubicBezTo>
                  <a:cubicBezTo>
                    <a:pt x="8" y="18"/>
                    <a:pt x="0" y="5"/>
                    <a:pt x="2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84">
              <a:extLst>
                <a:ext uri="{FF2B5EF4-FFF2-40B4-BE49-F238E27FC236}">
                  <a16:creationId xmlns:a16="http://schemas.microsoft.com/office/drawing/2014/main" id="{3DFE3A5E-CE1B-44A3-90D9-F7ECC6F8645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911601" y="391888"/>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1" name="Freeform 86">
              <a:extLst>
                <a:ext uri="{FF2B5EF4-FFF2-40B4-BE49-F238E27FC236}">
                  <a16:creationId xmlns:a16="http://schemas.microsoft.com/office/drawing/2014/main" id="{96392746-AF8E-4EC4-ABD1-04C4AB9DE1E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921570" y="21975"/>
              <a:ext cx="131153" cy="112612"/>
            </a:xfrm>
            <a:custGeom>
              <a:avLst/>
              <a:gdLst>
                <a:gd name="T0" fmla="*/ 22 w 40"/>
                <a:gd name="T1" fmla="*/ 1 h 37"/>
                <a:gd name="T2" fmla="*/ 15 w 40"/>
                <a:gd name="T3" fmla="*/ 23 h 37"/>
                <a:gd name="T4" fmla="*/ 22 w 40"/>
                <a:gd name="T5" fmla="*/ 1 h 37"/>
              </a:gdLst>
              <a:ahLst/>
              <a:cxnLst>
                <a:cxn ang="0">
                  <a:pos x="T0" y="T1"/>
                </a:cxn>
                <a:cxn ang="0">
                  <a:pos x="T2" y="T3"/>
                </a:cxn>
                <a:cxn ang="0">
                  <a:pos x="T4" y="T5"/>
                </a:cxn>
              </a:cxnLst>
              <a:rect l="0" t="0" r="r" b="b"/>
              <a:pathLst>
                <a:path w="40" h="37">
                  <a:moveTo>
                    <a:pt x="22" y="1"/>
                  </a:moveTo>
                  <a:cubicBezTo>
                    <a:pt x="40" y="3"/>
                    <a:pt x="33" y="37"/>
                    <a:pt x="15" y="23"/>
                  </a:cubicBezTo>
                  <a:cubicBezTo>
                    <a:pt x="0" y="20"/>
                    <a:pt x="7" y="0"/>
                    <a:pt x="22"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106">
              <a:extLst>
                <a:ext uri="{FF2B5EF4-FFF2-40B4-BE49-F238E27FC236}">
                  <a16:creationId xmlns:a16="http://schemas.microsoft.com/office/drawing/2014/main" id="{63B0352C-E450-4B7D-826D-25B95A15866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657269" y="464497"/>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3" name="Freeform 110">
              <a:extLst>
                <a:ext uri="{FF2B5EF4-FFF2-40B4-BE49-F238E27FC236}">
                  <a16:creationId xmlns:a16="http://schemas.microsoft.com/office/drawing/2014/main" id="{291D0AEA-30E5-47FC-9CBD-F59E92418AA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634993" y="216663"/>
              <a:ext cx="127608" cy="114243"/>
            </a:xfrm>
            <a:custGeom>
              <a:avLst/>
              <a:gdLst>
                <a:gd name="T0" fmla="*/ 21 w 39"/>
                <a:gd name="T1" fmla="*/ 1 h 38"/>
                <a:gd name="T2" fmla="*/ 39 w 39"/>
                <a:gd name="T3" fmla="*/ 18 h 38"/>
                <a:gd name="T4" fmla="*/ 21 w 39"/>
                <a:gd name="T5" fmla="*/ 1 h 38"/>
              </a:gdLst>
              <a:ahLst/>
              <a:cxnLst>
                <a:cxn ang="0">
                  <a:pos x="T0" y="T1"/>
                </a:cxn>
                <a:cxn ang="0">
                  <a:pos x="T2" y="T3"/>
                </a:cxn>
                <a:cxn ang="0">
                  <a:pos x="T4" y="T5"/>
                </a:cxn>
              </a:cxnLst>
              <a:rect l="0" t="0" r="r" b="b"/>
              <a:pathLst>
                <a:path w="39" h="38">
                  <a:moveTo>
                    <a:pt x="21" y="1"/>
                  </a:moveTo>
                  <a:cubicBezTo>
                    <a:pt x="35" y="0"/>
                    <a:pt x="38" y="8"/>
                    <a:pt x="39" y="18"/>
                  </a:cubicBezTo>
                  <a:cubicBezTo>
                    <a:pt x="25" y="38"/>
                    <a:pt x="0" y="13"/>
                    <a:pt x="2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4" name="Freeform 112">
              <a:extLst>
                <a:ext uri="{FF2B5EF4-FFF2-40B4-BE49-F238E27FC236}">
                  <a16:creationId xmlns:a16="http://schemas.microsoft.com/office/drawing/2014/main" id="{5D3E4E8D-958E-4303-B0DC-F363C125670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645695" y="707816"/>
              <a:ext cx="117860"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1" y="1"/>
                    <a:pt x="36"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5" name="Freeform 8">
              <a:extLst>
                <a:ext uri="{FF2B5EF4-FFF2-40B4-BE49-F238E27FC236}">
                  <a16:creationId xmlns:a16="http://schemas.microsoft.com/office/drawing/2014/main" id="{D496ABB3-10B3-42C9-B3B5-8AE46C11ABF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647385" y="32511"/>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67" name="TextBox 66">
            <a:extLst>
              <a:ext uri="{FF2B5EF4-FFF2-40B4-BE49-F238E27FC236}">
                <a16:creationId xmlns:a16="http://schemas.microsoft.com/office/drawing/2014/main" id="{4F81C646-2F3B-4250-A455-8BDEA048B618}"/>
              </a:ext>
            </a:extLst>
          </p:cNvPr>
          <p:cNvSpPr txBox="1"/>
          <p:nvPr/>
        </p:nvSpPr>
        <p:spPr>
          <a:xfrm>
            <a:off x="966067" y="5991706"/>
            <a:ext cx="2819043" cy="461665"/>
          </a:xfrm>
          <a:prstGeom prst="rect">
            <a:avLst/>
          </a:prstGeom>
          <a:noFill/>
        </p:spPr>
        <p:txBody>
          <a:bodyPr wrap="square" rtlCol="0">
            <a:spAutoFit/>
          </a:bodyPr>
          <a:lstStyle/>
          <a:p>
            <a:r>
              <a:rPr lang="en-GB" sz="1200" i="1" dirty="0"/>
              <a:t>Tombstone of Julia Velva, York Museum No. </a:t>
            </a:r>
            <a:r>
              <a:rPr lang="en-GB" sz="1200" b="0" i="1" dirty="0">
                <a:effectLst/>
                <a:latin typeface="Foco"/>
              </a:rPr>
              <a:t>YORYM : 1998.25</a:t>
            </a:r>
            <a:endParaRPr lang="en-GB" sz="1200" i="1" dirty="0"/>
          </a:p>
        </p:txBody>
      </p:sp>
    </p:spTree>
    <p:extLst>
      <p:ext uri="{BB962C8B-B14F-4D97-AF65-F5344CB8AC3E}">
        <p14:creationId xmlns:p14="http://schemas.microsoft.com/office/powerpoint/2010/main" val="4165168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7" name="Rectangle 196">
            <a:extLst>
              <a:ext uri="{FF2B5EF4-FFF2-40B4-BE49-F238E27FC236}">
                <a16:creationId xmlns:a16="http://schemas.microsoft.com/office/drawing/2014/main" id="{11AC88F6-55CB-496B-8AD8-9ABD2E6E3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9" name="Rectangle 198">
            <a:extLst>
              <a:ext uri="{FF2B5EF4-FFF2-40B4-BE49-F238E27FC236}">
                <a16:creationId xmlns:a16="http://schemas.microsoft.com/office/drawing/2014/main" id="{969239DF-EAA4-47C3-B4E3-79C6BCB24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93" y="5267"/>
            <a:ext cx="6635041" cy="6847466"/>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EC49047-1D27-46BD-80AA-114E2BAAC3D6}"/>
              </a:ext>
            </a:extLst>
          </p:cNvPr>
          <p:cNvSpPr>
            <a:spLocks noGrp="1"/>
          </p:cNvSpPr>
          <p:nvPr>
            <p:ph type="title"/>
          </p:nvPr>
        </p:nvSpPr>
        <p:spPr>
          <a:xfrm>
            <a:off x="803932" y="571500"/>
            <a:ext cx="5110909" cy="1691969"/>
          </a:xfrm>
        </p:spPr>
        <p:txBody>
          <a:bodyPr>
            <a:normAutofit/>
          </a:bodyPr>
          <a:lstStyle/>
          <a:p>
            <a:pPr algn="ctr"/>
            <a:r>
              <a:rPr lang="en-GB">
                <a:latin typeface="Calibri" panose="020F0502020204030204" pitchFamily="34" charset="0"/>
                <a:cs typeface="Calibri" panose="020F0502020204030204" pitchFamily="34" charset="0"/>
              </a:rPr>
              <a:t>Flavia Augustina</a:t>
            </a:r>
          </a:p>
        </p:txBody>
      </p:sp>
      <p:sp>
        <p:nvSpPr>
          <p:cNvPr id="4" name="Content Placeholder 3">
            <a:extLst>
              <a:ext uri="{FF2B5EF4-FFF2-40B4-BE49-F238E27FC236}">
                <a16:creationId xmlns:a16="http://schemas.microsoft.com/office/drawing/2014/main" id="{1D270920-943B-4CFB-80B7-51B176DD83AE}"/>
              </a:ext>
            </a:extLst>
          </p:cNvPr>
          <p:cNvSpPr>
            <a:spLocks noGrp="1"/>
          </p:cNvSpPr>
          <p:nvPr>
            <p:ph idx="1"/>
          </p:nvPr>
        </p:nvSpPr>
        <p:spPr>
          <a:xfrm>
            <a:off x="1066799" y="2415379"/>
            <a:ext cx="4539129" cy="3699747"/>
          </a:xfrm>
        </p:spPr>
        <p:txBody>
          <a:bodyPr>
            <a:normAutofit/>
          </a:bodyPr>
          <a:lstStyle/>
          <a:p>
            <a:pPr lvl="1">
              <a:lnSpc>
                <a:spcPct val="140000"/>
              </a:lnSpc>
            </a:pPr>
            <a:r>
              <a:rPr lang="en-GB" sz="1500" dirty="0"/>
              <a:t>What can you pick out from this tombstone? </a:t>
            </a:r>
          </a:p>
          <a:p>
            <a:pPr lvl="1">
              <a:lnSpc>
                <a:spcPct val="140000"/>
              </a:lnSpc>
            </a:pPr>
            <a:r>
              <a:rPr lang="en-GB" sz="1500" dirty="0"/>
              <a:t>Inscription translation:</a:t>
            </a:r>
          </a:p>
          <a:p>
            <a:pPr lvl="1">
              <a:lnSpc>
                <a:spcPct val="140000"/>
              </a:lnSpc>
            </a:pPr>
            <a:r>
              <a:rPr lang="en-GB" sz="1500" i="1" dirty="0"/>
              <a:t>“To the spirits of the departed (and) of Flavia Augustina; she lived 39 years, 7 months, 11 days; her son, </a:t>
            </a:r>
            <a:r>
              <a:rPr lang="en-GB" sz="1500" i="1" dirty="0" err="1"/>
              <a:t>Saenius</a:t>
            </a:r>
            <a:r>
              <a:rPr lang="en-GB" sz="1500" i="1" dirty="0"/>
              <a:t> </a:t>
            </a:r>
            <a:r>
              <a:rPr lang="en-GB" sz="1500" i="1" dirty="0" err="1"/>
              <a:t>Augustinus</a:t>
            </a:r>
            <a:r>
              <a:rPr lang="en-GB" sz="1500" i="1" dirty="0"/>
              <a:t>, lived 1 year, 3 days, and […]a, (her daughter), lived 1 year 9 months, 5 days; Gaius </a:t>
            </a:r>
            <a:r>
              <a:rPr lang="en-GB" sz="1500" i="1" dirty="0" err="1"/>
              <a:t>Aeresius</a:t>
            </a:r>
            <a:r>
              <a:rPr lang="en-GB" sz="1500" i="1" dirty="0"/>
              <a:t> </a:t>
            </a:r>
            <a:r>
              <a:rPr lang="en-GB" sz="1500" i="1" dirty="0" err="1"/>
              <a:t>Saenus</a:t>
            </a:r>
            <a:r>
              <a:rPr lang="en-GB" sz="1500" i="1" dirty="0"/>
              <a:t>, veteran of the Sixth Legion Victrix, had this set up for his beloved wife and himself.” </a:t>
            </a:r>
            <a:r>
              <a:rPr lang="en-GB" sz="1500" dirty="0"/>
              <a:t>(</a:t>
            </a:r>
            <a:r>
              <a:rPr lang="en-GB" sz="1500" i="1" dirty="0"/>
              <a:t>RIB </a:t>
            </a:r>
            <a:r>
              <a:rPr lang="en-GB" sz="1500" dirty="0"/>
              <a:t>685)</a:t>
            </a:r>
            <a:endParaRPr lang="en-GB" sz="1500" i="1" dirty="0"/>
          </a:p>
        </p:txBody>
      </p:sp>
      <p:pic>
        <p:nvPicPr>
          <p:cNvPr id="7170" name="Picture 2">
            <a:extLst>
              <a:ext uri="{FF2B5EF4-FFF2-40B4-BE49-F238E27FC236}">
                <a16:creationId xmlns:a16="http://schemas.microsoft.com/office/drawing/2014/main" id="{5625D04C-621C-4752-9BD2-47418EAFE0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 b="16127"/>
          <a:stretch/>
        </p:blipFill>
        <p:spPr bwMode="auto">
          <a:xfrm>
            <a:off x="6645834" y="1"/>
            <a:ext cx="5546166" cy="6866192"/>
          </a:xfrm>
          <a:prstGeom prst="rect">
            <a:avLst/>
          </a:prstGeom>
          <a:noFill/>
          <a:extLst>
            <a:ext uri="{909E8E84-426E-40DD-AFC4-6F175D3DCCD1}">
              <a14:hiddenFill xmlns:a14="http://schemas.microsoft.com/office/drawing/2010/main">
                <a:solidFill>
                  <a:srgbClr val="FFFFFF"/>
                </a:solidFill>
              </a14:hiddenFill>
            </a:ext>
          </a:extLst>
        </p:spPr>
      </p:pic>
      <p:grpSp>
        <p:nvGrpSpPr>
          <p:cNvPr id="201" name="Group 200">
            <a:extLst>
              <a:ext uri="{FF2B5EF4-FFF2-40B4-BE49-F238E27FC236}">
                <a16:creationId xmlns:a16="http://schemas.microsoft.com/office/drawing/2014/main" id="{3389B237-4CAB-4403-A95C-C04D71F4B42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45458" y="-31769"/>
            <a:ext cx="510538" cy="6804779"/>
            <a:chOff x="11445458" y="-31769"/>
            <a:chExt cx="510538" cy="6804779"/>
          </a:xfrm>
        </p:grpSpPr>
        <p:sp>
          <p:nvSpPr>
            <p:cNvPr id="202" name="Freeform 8">
              <a:extLst>
                <a:ext uri="{FF2B5EF4-FFF2-40B4-BE49-F238E27FC236}">
                  <a16:creationId xmlns:a16="http://schemas.microsoft.com/office/drawing/2014/main" id="{57652216-AF47-4D6B-A81B-2DC28B62559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7521" y="6663369"/>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3" name="Freeform 43">
              <a:extLst>
                <a:ext uri="{FF2B5EF4-FFF2-40B4-BE49-F238E27FC236}">
                  <a16:creationId xmlns:a16="http://schemas.microsoft.com/office/drawing/2014/main" id="{0E53B701-E5D9-4269-97AD-69F3087D288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8634" y="742112"/>
              <a:ext cx="143559" cy="75075"/>
            </a:xfrm>
            <a:custGeom>
              <a:avLst/>
              <a:gdLst>
                <a:gd name="T0" fmla="*/ 28 w 44"/>
                <a:gd name="T1" fmla="*/ 0 h 25"/>
                <a:gd name="T2" fmla="*/ 25 w 44"/>
                <a:gd name="T3" fmla="*/ 25 h 25"/>
                <a:gd name="T4" fmla="*/ 28 w 44"/>
                <a:gd name="T5" fmla="*/ 0 h 25"/>
              </a:gdLst>
              <a:ahLst/>
              <a:cxnLst>
                <a:cxn ang="0">
                  <a:pos x="T0" y="T1"/>
                </a:cxn>
                <a:cxn ang="0">
                  <a:pos x="T2" y="T3"/>
                </a:cxn>
                <a:cxn ang="0">
                  <a:pos x="T4" y="T5"/>
                </a:cxn>
              </a:cxnLst>
              <a:rect l="0" t="0" r="r" b="b"/>
              <a:pathLst>
                <a:path w="44" h="25">
                  <a:moveTo>
                    <a:pt x="28" y="0"/>
                  </a:moveTo>
                  <a:cubicBezTo>
                    <a:pt x="44" y="2"/>
                    <a:pt x="38" y="22"/>
                    <a:pt x="25" y="25"/>
                  </a:cubicBezTo>
                  <a:cubicBezTo>
                    <a:pt x="0" y="25"/>
                    <a:pt x="9" y="5"/>
                    <a:pt x="2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4" name="Freeform 51">
              <a:extLst>
                <a:ext uri="{FF2B5EF4-FFF2-40B4-BE49-F238E27FC236}">
                  <a16:creationId xmlns:a16="http://schemas.microsoft.com/office/drawing/2014/main" id="{53F3EB0D-ADA8-4F65-9811-0A990FE6BE1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06592" y="959823"/>
              <a:ext cx="115202" cy="90579"/>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5" name="Freeform 53">
              <a:extLst>
                <a:ext uri="{FF2B5EF4-FFF2-40B4-BE49-F238E27FC236}">
                  <a16:creationId xmlns:a16="http://schemas.microsoft.com/office/drawing/2014/main" id="{7FC10137-17E1-4C6D-B7A2-CD86B7C148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94678" y="1198596"/>
              <a:ext cx="127608" cy="79154"/>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6" name="Freeform 54">
              <a:extLst>
                <a:ext uri="{FF2B5EF4-FFF2-40B4-BE49-F238E27FC236}">
                  <a16:creationId xmlns:a16="http://schemas.microsoft.com/office/drawing/2014/main" id="{983715DD-6794-4B57-8585-E0EFF671E7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8560" y="447364"/>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7" name="Freeform 55">
              <a:extLst>
                <a:ext uri="{FF2B5EF4-FFF2-40B4-BE49-F238E27FC236}">
                  <a16:creationId xmlns:a16="http://schemas.microsoft.com/office/drawing/2014/main" id="{6B8B9805-E14F-4943-B15E-48460BFD607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94538" y="1408197"/>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8" name="Freeform 56">
              <a:extLst>
                <a:ext uri="{FF2B5EF4-FFF2-40B4-BE49-F238E27FC236}">
                  <a16:creationId xmlns:a16="http://schemas.microsoft.com/office/drawing/2014/main" id="{112C42C6-34DE-404D-B18A-8E94E76A3C4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94234" y="2238233"/>
              <a:ext cx="128495" cy="72626"/>
            </a:xfrm>
            <a:custGeom>
              <a:avLst/>
              <a:gdLst>
                <a:gd name="T0" fmla="*/ 21 w 39"/>
                <a:gd name="T1" fmla="*/ 0 h 24"/>
                <a:gd name="T2" fmla="*/ 22 w 39"/>
                <a:gd name="T3" fmla="*/ 24 h 24"/>
                <a:gd name="T4" fmla="*/ 21 w 39"/>
                <a:gd name="T5" fmla="*/ 0 h 24"/>
              </a:gdLst>
              <a:ahLst/>
              <a:cxnLst>
                <a:cxn ang="0">
                  <a:pos x="T0" y="T1"/>
                </a:cxn>
                <a:cxn ang="0">
                  <a:pos x="T2" y="T3"/>
                </a:cxn>
                <a:cxn ang="0">
                  <a:pos x="T4" y="T5"/>
                </a:cxn>
              </a:cxnLst>
              <a:rect l="0" t="0" r="r" b="b"/>
              <a:pathLst>
                <a:path w="39" h="24">
                  <a:moveTo>
                    <a:pt x="21" y="0"/>
                  </a:moveTo>
                  <a:cubicBezTo>
                    <a:pt x="37" y="0"/>
                    <a:pt x="39" y="23"/>
                    <a:pt x="22" y="24"/>
                  </a:cubicBezTo>
                  <a:cubicBezTo>
                    <a:pt x="7" y="22"/>
                    <a:pt x="0" y="5"/>
                    <a:pt x="2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9" name="Freeform 57">
              <a:extLst>
                <a:ext uri="{FF2B5EF4-FFF2-40B4-BE49-F238E27FC236}">
                  <a16:creationId xmlns:a16="http://schemas.microsoft.com/office/drawing/2014/main" id="{105114E3-B528-44FB-AD64-31F7940A69E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80687" y="1617942"/>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0" name="Freeform 59">
              <a:extLst>
                <a:ext uri="{FF2B5EF4-FFF2-40B4-BE49-F238E27FC236}">
                  <a16:creationId xmlns:a16="http://schemas.microsoft.com/office/drawing/2014/main" id="{66162961-2E66-4F1D-AD08-A09C28C5E0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0137" y="200295"/>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1" name="Freeform 60">
              <a:extLst>
                <a:ext uri="{FF2B5EF4-FFF2-40B4-BE49-F238E27FC236}">
                  <a16:creationId xmlns:a16="http://schemas.microsoft.com/office/drawing/2014/main" id="{7DF10D80-7F03-41B7-BF83-7086CFB7054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5368" y="1847736"/>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2" name="Freeform 61">
              <a:extLst>
                <a:ext uri="{FF2B5EF4-FFF2-40B4-BE49-F238E27FC236}">
                  <a16:creationId xmlns:a16="http://schemas.microsoft.com/office/drawing/2014/main" id="{60E5BEF8-88A7-4088-8382-FC596B16B94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34067" y="-12868"/>
              <a:ext cx="137356" cy="99554"/>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5"/>
                    <a:pt x="16" y="0"/>
                    <a:pt x="25"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3" name="Freeform 78">
              <a:extLst>
                <a:ext uri="{FF2B5EF4-FFF2-40B4-BE49-F238E27FC236}">
                  <a16:creationId xmlns:a16="http://schemas.microsoft.com/office/drawing/2014/main" id="{4850C240-229E-44CC-9B0C-7C70B85241E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40903" y="665835"/>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4" name="Freeform 79">
              <a:extLst>
                <a:ext uri="{FF2B5EF4-FFF2-40B4-BE49-F238E27FC236}">
                  <a16:creationId xmlns:a16="http://schemas.microsoft.com/office/drawing/2014/main" id="{0C20C1F3-97C9-485A-BBF1-F712C6FDD9E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53275" y="896880"/>
              <a:ext cx="124063" cy="69362"/>
            </a:xfrm>
            <a:custGeom>
              <a:avLst/>
              <a:gdLst>
                <a:gd name="T0" fmla="*/ 20 w 38"/>
                <a:gd name="T1" fmla="*/ 0 h 23"/>
                <a:gd name="T2" fmla="*/ 20 w 38"/>
                <a:gd name="T3" fmla="*/ 22 h 23"/>
                <a:gd name="T4" fmla="*/ 20 w 38"/>
                <a:gd name="T5" fmla="*/ 0 h 23"/>
              </a:gdLst>
              <a:ahLst/>
              <a:cxnLst>
                <a:cxn ang="0">
                  <a:pos x="T0" y="T1"/>
                </a:cxn>
                <a:cxn ang="0">
                  <a:pos x="T2" y="T3"/>
                </a:cxn>
                <a:cxn ang="0">
                  <a:pos x="T4" y="T5"/>
                </a:cxn>
              </a:cxnLst>
              <a:rect l="0" t="0" r="r" b="b"/>
              <a:pathLst>
                <a:path w="38" h="23">
                  <a:moveTo>
                    <a:pt x="20" y="0"/>
                  </a:moveTo>
                  <a:cubicBezTo>
                    <a:pt x="37" y="3"/>
                    <a:pt x="38" y="23"/>
                    <a:pt x="20" y="22"/>
                  </a:cubicBezTo>
                  <a:cubicBezTo>
                    <a:pt x="8" y="18"/>
                    <a:pt x="0" y="5"/>
                    <a:pt x="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5" name="Freeform 80">
              <a:extLst>
                <a:ext uri="{FF2B5EF4-FFF2-40B4-BE49-F238E27FC236}">
                  <a16:creationId xmlns:a16="http://schemas.microsoft.com/office/drawing/2014/main" id="{5FB7F486-D669-4315-848B-079715C0A63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47934" y="1134675"/>
              <a:ext cx="124951" cy="66098"/>
            </a:xfrm>
            <a:custGeom>
              <a:avLst/>
              <a:gdLst>
                <a:gd name="T0" fmla="*/ 21 w 38"/>
                <a:gd name="T1" fmla="*/ 0 h 22"/>
                <a:gd name="T2" fmla="*/ 21 w 38"/>
                <a:gd name="T3" fmla="*/ 22 h 22"/>
                <a:gd name="T4" fmla="*/ 21 w 38"/>
                <a:gd name="T5" fmla="*/ 0 h 22"/>
              </a:gdLst>
              <a:ahLst/>
              <a:cxnLst>
                <a:cxn ang="0">
                  <a:pos x="T0" y="T1"/>
                </a:cxn>
                <a:cxn ang="0">
                  <a:pos x="T2" y="T3"/>
                </a:cxn>
                <a:cxn ang="0">
                  <a:pos x="T4" y="T5"/>
                </a:cxn>
              </a:cxnLst>
              <a:rect l="0" t="0" r="r" b="b"/>
              <a:pathLst>
                <a:path w="38" h="22">
                  <a:moveTo>
                    <a:pt x="21" y="0"/>
                  </a:moveTo>
                  <a:cubicBezTo>
                    <a:pt x="37" y="2"/>
                    <a:pt x="38" y="20"/>
                    <a:pt x="21" y="22"/>
                  </a:cubicBezTo>
                  <a:cubicBezTo>
                    <a:pt x="9" y="16"/>
                    <a:pt x="0" y="6"/>
                    <a:pt x="2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6" name="Freeform 81">
              <a:extLst>
                <a:ext uri="{FF2B5EF4-FFF2-40B4-BE49-F238E27FC236}">
                  <a16:creationId xmlns:a16="http://schemas.microsoft.com/office/drawing/2014/main" id="{884943FC-F8F5-47A2-8C6C-AD8385B0F31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0984" y="2147729"/>
              <a:ext cx="140901" cy="90579"/>
            </a:xfrm>
            <a:custGeom>
              <a:avLst/>
              <a:gdLst>
                <a:gd name="T0" fmla="*/ 27 w 43"/>
                <a:gd name="T1" fmla="*/ 3 h 30"/>
                <a:gd name="T2" fmla="*/ 40 w 43"/>
                <a:gd name="T3" fmla="*/ 22 h 30"/>
                <a:gd name="T4" fmla="*/ 27 w 43"/>
                <a:gd name="T5" fmla="*/ 3 h 30"/>
              </a:gdLst>
              <a:ahLst/>
              <a:cxnLst>
                <a:cxn ang="0">
                  <a:pos x="T0" y="T1"/>
                </a:cxn>
                <a:cxn ang="0">
                  <a:pos x="T2" y="T3"/>
                </a:cxn>
                <a:cxn ang="0">
                  <a:pos x="T4" y="T5"/>
                </a:cxn>
              </a:cxnLst>
              <a:rect l="0" t="0" r="r" b="b"/>
              <a:pathLst>
                <a:path w="43" h="30">
                  <a:moveTo>
                    <a:pt x="27" y="3"/>
                  </a:moveTo>
                  <a:cubicBezTo>
                    <a:pt x="35" y="0"/>
                    <a:pt x="43" y="16"/>
                    <a:pt x="40" y="22"/>
                  </a:cubicBezTo>
                  <a:cubicBezTo>
                    <a:pt x="21" y="30"/>
                    <a:pt x="0" y="15"/>
                    <a:pt x="2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7" name="Freeform 82">
              <a:extLst>
                <a:ext uri="{FF2B5EF4-FFF2-40B4-BE49-F238E27FC236}">
                  <a16:creationId xmlns:a16="http://schemas.microsoft.com/office/drawing/2014/main" id="{FBD1CFD7-B550-428B-99C5-E70AE1117A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8820" y="1925276"/>
              <a:ext cx="128495" cy="69362"/>
            </a:xfrm>
            <a:custGeom>
              <a:avLst/>
              <a:gdLst>
                <a:gd name="T0" fmla="*/ 16 w 39"/>
                <a:gd name="T1" fmla="*/ 0 h 23"/>
                <a:gd name="T2" fmla="*/ 10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8"/>
                    <a:pt x="31" y="18"/>
                    <a:pt x="10" y="23"/>
                  </a:cubicBezTo>
                  <a:cubicBezTo>
                    <a:pt x="0" y="16"/>
                    <a:pt x="4" y="3"/>
                    <a:pt x="1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8" name="Freeform 83">
              <a:extLst>
                <a:ext uri="{FF2B5EF4-FFF2-40B4-BE49-F238E27FC236}">
                  <a16:creationId xmlns:a16="http://schemas.microsoft.com/office/drawing/2014/main" id="{86464553-DBB1-4FDD-A906-723DE0BFAFB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1377" y="1610488"/>
              <a:ext cx="131153" cy="157493"/>
            </a:xfrm>
            <a:custGeom>
              <a:avLst/>
              <a:gdLst>
                <a:gd name="T0" fmla="*/ 13 w 40"/>
                <a:gd name="T1" fmla="*/ 7 h 52"/>
                <a:gd name="T2" fmla="*/ 0 w 40"/>
                <a:gd name="T3" fmla="*/ 24 h 52"/>
                <a:gd name="T4" fmla="*/ 13 w 40"/>
                <a:gd name="T5" fmla="*/ 7 h 52"/>
              </a:gdLst>
              <a:ahLst/>
              <a:cxnLst>
                <a:cxn ang="0">
                  <a:pos x="T0" y="T1"/>
                </a:cxn>
                <a:cxn ang="0">
                  <a:pos x="T2" y="T3"/>
                </a:cxn>
                <a:cxn ang="0">
                  <a:pos x="T4" y="T5"/>
                </a:cxn>
              </a:cxnLst>
              <a:rect l="0" t="0" r="r" b="b"/>
              <a:pathLst>
                <a:path w="40" h="52">
                  <a:moveTo>
                    <a:pt x="13" y="7"/>
                  </a:moveTo>
                  <a:cubicBezTo>
                    <a:pt x="40" y="12"/>
                    <a:pt x="18" y="52"/>
                    <a:pt x="0" y="24"/>
                  </a:cubicBezTo>
                  <a:cubicBezTo>
                    <a:pt x="2" y="0"/>
                    <a:pt x="6" y="17"/>
                    <a:pt x="13" y="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0" name="Freeform 84">
              <a:extLst>
                <a:ext uri="{FF2B5EF4-FFF2-40B4-BE49-F238E27FC236}">
                  <a16:creationId xmlns:a16="http://schemas.microsoft.com/office/drawing/2014/main" id="{41C1AA59-6A1E-4A61-8483-8056A09E0C6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22393" y="461249"/>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1" name="Freeform 86">
              <a:extLst>
                <a:ext uri="{FF2B5EF4-FFF2-40B4-BE49-F238E27FC236}">
                  <a16:creationId xmlns:a16="http://schemas.microsoft.com/office/drawing/2014/main" id="{851A3E4E-2857-4A69-AEC0-79CF8C413D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6789" y="39307"/>
              <a:ext cx="131153" cy="112612"/>
            </a:xfrm>
            <a:custGeom>
              <a:avLst/>
              <a:gdLst>
                <a:gd name="T0" fmla="*/ 22 w 40"/>
                <a:gd name="T1" fmla="*/ 1 h 37"/>
                <a:gd name="T2" fmla="*/ 15 w 40"/>
                <a:gd name="T3" fmla="*/ 23 h 37"/>
                <a:gd name="T4" fmla="*/ 22 w 40"/>
                <a:gd name="T5" fmla="*/ 1 h 37"/>
              </a:gdLst>
              <a:ahLst/>
              <a:cxnLst>
                <a:cxn ang="0">
                  <a:pos x="T0" y="T1"/>
                </a:cxn>
                <a:cxn ang="0">
                  <a:pos x="T2" y="T3"/>
                </a:cxn>
                <a:cxn ang="0">
                  <a:pos x="T4" y="T5"/>
                </a:cxn>
              </a:cxnLst>
              <a:rect l="0" t="0" r="r" b="b"/>
              <a:pathLst>
                <a:path w="40" h="37">
                  <a:moveTo>
                    <a:pt x="22" y="1"/>
                  </a:moveTo>
                  <a:cubicBezTo>
                    <a:pt x="40" y="3"/>
                    <a:pt x="33" y="37"/>
                    <a:pt x="15" y="23"/>
                  </a:cubicBezTo>
                  <a:cubicBezTo>
                    <a:pt x="0" y="20"/>
                    <a:pt x="7" y="0"/>
                    <a:pt x="22"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2" name="Freeform 89">
              <a:extLst>
                <a:ext uri="{FF2B5EF4-FFF2-40B4-BE49-F238E27FC236}">
                  <a16:creationId xmlns:a16="http://schemas.microsoft.com/office/drawing/2014/main" id="{363F6E9F-7E05-4464-BE66-BB27B4589D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7165" y="1398137"/>
              <a:ext cx="134697" cy="93027"/>
            </a:xfrm>
            <a:custGeom>
              <a:avLst/>
              <a:gdLst>
                <a:gd name="T0" fmla="*/ 23 w 41"/>
                <a:gd name="T1" fmla="*/ 0 h 31"/>
                <a:gd name="T2" fmla="*/ 16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3"/>
                    <a:pt x="41" y="31"/>
                    <a:pt x="16" y="25"/>
                  </a:cubicBezTo>
                  <a:cubicBezTo>
                    <a:pt x="0" y="7"/>
                    <a:pt x="14" y="4"/>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3" name="Freeform 90">
              <a:extLst>
                <a:ext uri="{FF2B5EF4-FFF2-40B4-BE49-F238E27FC236}">
                  <a16:creationId xmlns:a16="http://schemas.microsoft.com/office/drawing/2014/main" id="{CE4367E1-2C4E-4A0B-A9E2-2DC3B3BCDC1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65017" y="2021046"/>
              <a:ext cx="2659" cy="8977"/>
            </a:xfrm>
            <a:custGeom>
              <a:avLst/>
              <a:gdLst>
                <a:gd name="T0" fmla="*/ 0 w 1"/>
                <a:gd name="T1" fmla="*/ 0 h 3"/>
                <a:gd name="T2" fmla="*/ 0 w 1"/>
                <a:gd name="T3" fmla="*/ 2 h 3"/>
                <a:gd name="T4" fmla="*/ 0 w 1"/>
                <a:gd name="T5" fmla="*/ 0 h 3"/>
              </a:gdLst>
              <a:ahLst/>
              <a:cxnLst>
                <a:cxn ang="0">
                  <a:pos x="T0" y="T1"/>
                </a:cxn>
                <a:cxn ang="0">
                  <a:pos x="T2" y="T3"/>
                </a:cxn>
                <a:cxn ang="0">
                  <a:pos x="T4" y="T5"/>
                </a:cxn>
              </a:cxnLst>
              <a:rect l="0" t="0" r="r" b="b"/>
              <a:pathLst>
                <a:path w="1" h="3">
                  <a:moveTo>
                    <a:pt x="0" y="0"/>
                  </a:moveTo>
                  <a:cubicBezTo>
                    <a:pt x="1" y="0"/>
                    <a:pt x="1" y="3"/>
                    <a:pt x="0" y="2"/>
                  </a:cubicBezTo>
                  <a:cubicBezTo>
                    <a:pt x="0" y="1"/>
                    <a:pt x="0" y="1"/>
                    <a:pt x="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4" name="Freeform 105">
              <a:extLst>
                <a:ext uri="{FF2B5EF4-FFF2-40B4-BE49-F238E27FC236}">
                  <a16:creationId xmlns:a16="http://schemas.microsoft.com/office/drawing/2014/main" id="{EE215DA3-ED82-4F29-9835-DD3B5ADD4DC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39032" y="2023516"/>
              <a:ext cx="140901" cy="93027"/>
            </a:xfrm>
            <a:custGeom>
              <a:avLst/>
              <a:gdLst>
                <a:gd name="T0" fmla="*/ 26 w 43"/>
                <a:gd name="T1" fmla="*/ 3 h 31"/>
                <a:gd name="T2" fmla="*/ 39 w 43"/>
                <a:gd name="T3" fmla="*/ 23 h 31"/>
                <a:gd name="T4" fmla="*/ 26 w 43"/>
                <a:gd name="T5" fmla="*/ 3 h 31"/>
              </a:gdLst>
              <a:ahLst/>
              <a:cxnLst>
                <a:cxn ang="0">
                  <a:pos x="T0" y="T1"/>
                </a:cxn>
                <a:cxn ang="0">
                  <a:pos x="T2" y="T3"/>
                </a:cxn>
                <a:cxn ang="0">
                  <a:pos x="T4" y="T5"/>
                </a:cxn>
              </a:cxnLst>
              <a:rect l="0" t="0" r="r" b="b"/>
              <a:pathLst>
                <a:path w="43" h="31">
                  <a:moveTo>
                    <a:pt x="26" y="3"/>
                  </a:moveTo>
                  <a:cubicBezTo>
                    <a:pt x="34" y="0"/>
                    <a:pt x="43" y="17"/>
                    <a:pt x="39" y="23"/>
                  </a:cubicBezTo>
                  <a:cubicBezTo>
                    <a:pt x="20" y="31"/>
                    <a:pt x="0" y="15"/>
                    <a:pt x="26"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5" name="Freeform 106">
              <a:extLst>
                <a:ext uri="{FF2B5EF4-FFF2-40B4-BE49-F238E27FC236}">
                  <a16:creationId xmlns:a16="http://schemas.microsoft.com/office/drawing/2014/main" id="{449C2B94-6D2C-466B-9091-18CA599565C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53729" y="261247"/>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6" name="Freeform 32">
              <a:extLst>
                <a:ext uri="{FF2B5EF4-FFF2-40B4-BE49-F238E27FC236}">
                  <a16:creationId xmlns:a16="http://schemas.microsoft.com/office/drawing/2014/main" id="{9873A13E-F493-4022-9CDB-496767477DE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3710" y="3240972"/>
              <a:ext cx="144445" cy="106083"/>
            </a:xfrm>
            <a:custGeom>
              <a:avLst/>
              <a:gdLst>
                <a:gd name="T0" fmla="*/ 28 w 44"/>
                <a:gd name="T1" fmla="*/ 0 h 35"/>
                <a:gd name="T2" fmla="*/ 42 w 44"/>
                <a:gd name="T3" fmla="*/ 21 h 35"/>
                <a:gd name="T4" fmla="*/ 28 w 44"/>
                <a:gd name="T5" fmla="*/ 0 h 35"/>
              </a:gdLst>
              <a:ahLst/>
              <a:cxnLst>
                <a:cxn ang="0">
                  <a:pos x="T0" y="T1"/>
                </a:cxn>
                <a:cxn ang="0">
                  <a:pos x="T2" y="T3"/>
                </a:cxn>
                <a:cxn ang="0">
                  <a:pos x="T4" y="T5"/>
                </a:cxn>
              </a:cxnLst>
              <a:rect l="0" t="0" r="r" b="b"/>
              <a:pathLst>
                <a:path w="44" h="35">
                  <a:moveTo>
                    <a:pt x="28" y="0"/>
                  </a:moveTo>
                  <a:cubicBezTo>
                    <a:pt x="36" y="1"/>
                    <a:pt x="44" y="12"/>
                    <a:pt x="42" y="21"/>
                  </a:cubicBezTo>
                  <a:cubicBezTo>
                    <a:pt x="23" y="35"/>
                    <a:pt x="0" y="7"/>
                    <a:pt x="2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7" name="Freeform 33">
              <a:extLst>
                <a:ext uri="{FF2B5EF4-FFF2-40B4-BE49-F238E27FC236}">
                  <a16:creationId xmlns:a16="http://schemas.microsoft.com/office/drawing/2014/main" id="{631ED96D-0634-4E7F-BE08-A8ACAA0A643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73623" y="4332283"/>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3"/>
                    <a:pt x="0" y="9"/>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8" name="Freeform 34">
              <a:extLst>
                <a:ext uri="{FF2B5EF4-FFF2-40B4-BE49-F238E27FC236}">
                  <a16:creationId xmlns:a16="http://schemas.microsoft.com/office/drawing/2014/main" id="{D43F1416-268F-487F-ABB4-1C62E6C68B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77553" y="5329606"/>
              <a:ext cx="134697" cy="84051"/>
            </a:xfrm>
            <a:custGeom>
              <a:avLst/>
              <a:gdLst>
                <a:gd name="T0" fmla="*/ 22 w 41"/>
                <a:gd name="T1" fmla="*/ 0 h 28"/>
                <a:gd name="T2" fmla="*/ 8 w 41"/>
                <a:gd name="T3" fmla="*/ 21 h 28"/>
                <a:gd name="T4" fmla="*/ 22 w 41"/>
                <a:gd name="T5" fmla="*/ 0 h 28"/>
              </a:gdLst>
              <a:ahLst/>
              <a:cxnLst>
                <a:cxn ang="0">
                  <a:pos x="T0" y="T1"/>
                </a:cxn>
                <a:cxn ang="0">
                  <a:pos x="T2" y="T3"/>
                </a:cxn>
                <a:cxn ang="0">
                  <a:pos x="T4" y="T5"/>
                </a:cxn>
              </a:cxnLst>
              <a:rect l="0" t="0" r="r" b="b"/>
              <a:pathLst>
                <a:path w="41" h="28">
                  <a:moveTo>
                    <a:pt x="22" y="0"/>
                  </a:moveTo>
                  <a:cubicBezTo>
                    <a:pt x="41" y="13"/>
                    <a:pt x="24" y="28"/>
                    <a:pt x="8" y="21"/>
                  </a:cubicBezTo>
                  <a:cubicBezTo>
                    <a:pt x="0" y="8"/>
                    <a:pt x="8" y="0"/>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9" name="Freeform 35">
              <a:extLst>
                <a:ext uri="{FF2B5EF4-FFF2-40B4-BE49-F238E27FC236}">
                  <a16:creationId xmlns:a16="http://schemas.microsoft.com/office/drawing/2014/main" id="{E5E99890-1E26-4DDC-8F50-128C4875BAA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73205" y="4540510"/>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30" name="Freeform 36">
              <a:extLst>
                <a:ext uri="{FF2B5EF4-FFF2-40B4-BE49-F238E27FC236}">
                  <a16:creationId xmlns:a16="http://schemas.microsoft.com/office/drawing/2014/main" id="{21D3B3BA-A1D7-450E-B002-44DFDC68F95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5342" y="5991495"/>
              <a:ext cx="144445" cy="102819"/>
            </a:xfrm>
            <a:custGeom>
              <a:avLst/>
              <a:gdLst>
                <a:gd name="T0" fmla="*/ 31 w 44"/>
                <a:gd name="T1" fmla="*/ 1 h 34"/>
                <a:gd name="T2" fmla="*/ 25 w 44"/>
                <a:gd name="T3" fmla="*/ 22 h 34"/>
                <a:gd name="T4" fmla="*/ 31 w 44"/>
                <a:gd name="T5" fmla="*/ 1 h 34"/>
              </a:gdLst>
              <a:ahLst/>
              <a:cxnLst>
                <a:cxn ang="0">
                  <a:pos x="T0" y="T1"/>
                </a:cxn>
                <a:cxn ang="0">
                  <a:pos x="T2" y="T3"/>
                </a:cxn>
                <a:cxn ang="0">
                  <a:pos x="T4" y="T5"/>
                </a:cxn>
              </a:cxnLst>
              <a:rect l="0" t="0" r="r" b="b"/>
              <a:pathLst>
                <a:path w="44" h="34">
                  <a:moveTo>
                    <a:pt x="31" y="1"/>
                  </a:moveTo>
                  <a:cubicBezTo>
                    <a:pt x="44" y="3"/>
                    <a:pt x="38" y="34"/>
                    <a:pt x="25" y="22"/>
                  </a:cubicBezTo>
                  <a:cubicBezTo>
                    <a:pt x="0" y="28"/>
                    <a:pt x="14" y="0"/>
                    <a:pt x="3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31" name="Freeform 37">
              <a:extLst>
                <a:ext uri="{FF2B5EF4-FFF2-40B4-BE49-F238E27FC236}">
                  <a16:creationId xmlns:a16="http://schemas.microsoft.com/office/drawing/2014/main" id="{666093C3-5DCC-4A45-897C-F2C5CA94ACB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7108" y="3005032"/>
              <a:ext cx="115202" cy="121588"/>
            </a:xfrm>
            <a:custGeom>
              <a:avLst/>
              <a:gdLst>
                <a:gd name="T0" fmla="*/ 16 w 35"/>
                <a:gd name="T1" fmla="*/ 4 h 40"/>
                <a:gd name="T2" fmla="*/ 33 w 35"/>
                <a:gd name="T3" fmla="*/ 15 h 40"/>
                <a:gd name="T4" fmla="*/ 16 w 35"/>
                <a:gd name="T5" fmla="*/ 4 h 40"/>
              </a:gdLst>
              <a:ahLst/>
              <a:cxnLst>
                <a:cxn ang="0">
                  <a:pos x="T0" y="T1"/>
                </a:cxn>
                <a:cxn ang="0">
                  <a:pos x="T2" y="T3"/>
                </a:cxn>
                <a:cxn ang="0">
                  <a:pos x="T4" y="T5"/>
                </a:cxn>
              </a:cxnLst>
              <a:rect l="0" t="0" r="r" b="b"/>
              <a:pathLst>
                <a:path w="35" h="40">
                  <a:moveTo>
                    <a:pt x="16" y="4"/>
                  </a:moveTo>
                  <a:cubicBezTo>
                    <a:pt x="35" y="4"/>
                    <a:pt x="32" y="0"/>
                    <a:pt x="33" y="15"/>
                  </a:cubicBezTo>
                  <a:cubicBezTo>
                    <a:pt x="34" y="40"/>
                    <a:pt x="0" y="22"/>
                    <a:pt x="16" y="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32" name="Freeform 38">
              <a:extLst>
                <a:ext uri="{FF2B5EF4-FFF2-40B4-BE49-F238E27FC236}">
                  <a16:creationId xmlns:a16="http://schemas.microsoft.com/office/drawing/2014/main" id="{E5879CC9-6134-4E28-8170-9DD4240CC5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4777" y="4845128"/>
              <a:ext cx="127608" cy="69362"/>
            </a:xfrm>
            <a:custGeom>
              <a:avLst/>
              <a:gdLst>
                <a:gd name="T0" fmla="*/ 26 w 39"/>
                <a:gd name="T1" fmla="*/ 0 h 23"/>
                <a:gd name="T2" fmla="*/ 26 w 39"/>
                <a:gd name="T3" fmla="*/ 23 h 23"/>
                <a:gd name="T4" fmla="*/ 26 w 39"/>
                <a:gd name="T5" fmla="*/ 0 h 23"/>
              </a:gdLst>
              <a:ahLst/>
              <a:cxnLst>
                <a:cxn ang="0">
                  <a:pos x="T0" y="T1"/>
                </a:cxn>
                <a:cxn ang="0">
                  <a:pos x="T2" y="T3"/>
                </a:cxn>
                <a:cxn ang="0">
                  <a:pos x="T4" y="T5"/>
                </a:cxn>
              </a:cxnLst>
              <a:rect l="0" t="0" r="r" b="b"/>
              <a:pathLst>
                <a:path w="39" h="23">
                  <a:moveTo>
                    <a:pt x="26" y="0"/>
                  </a:moveTo>
                  <a:cubicBezTo>
                    <a:pt x="39" y="1"/>
                    <a:pt x="38" y="21"/>
                    <a:pt x="26" y="23"/>
                  </a:cubicBezTo>
                  <a:cubicBezTo>
                    <a:pt x="0" y="23"/>
                    <a:pt x="5" y="2"/>
                    <a:pt x="2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33" name="Freeform 39">
              <a:extLst>
                <a:ext uri="{FF2B5EF4-FFF2-40B4-BE49-F238E27FC236}">
                  <a16:creationId xmlns:a16="http://schemas.microsoft.com/office/drawing/2014/main" id="{52B9234F-7351-4670-9340-3ABC48A30B8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6885" y="5086249"/>
              <a:ext cx="131153" cy="81603"/>
            </a:xfrm>
            <a:custGeom>
              <a:avLst/>
              <a:gdLst>
                <a:gd name="T0" fmla="*/ 25 w 40"/>
                <a:gd name="T1" fmla="*/ 0 h 27"/>
                <a:gd name="T2" fmla="*/ 38 w 40"/>
                <a:gd name="T3" fmla="*/ 20 h 27"/>
                <a:gd name="T4" fmla="*/ 25 w 40"/>
                <a:gd name="T5" fmla="*/ 0 h 27"/>
              </a:gdLst>
              <a:ahLst/>
              <a:cxnLst>
                <a:cxn ang="0">
                  <a:pos x="T0" y="T1"/>
                </a:cxn>
                <a:cxn ang="0">
                  <a:pos x="T2" y="T3"/>
                </a:cxn>
                <a:cxn ang="0">
                  <a:pos x="T4" y="T5"/>
                </a:cxn>
              </a:cxnLst>
              <a:rect l="0" t="0" r="r" b="b"/>
              <a:pathLst>
                <a:path w="40" h="27">
                  <a:moveTo>
                    <a:pt x="25" y="0"/>
                  </a:moveTo>
                  <a:cubicBezTo>
                    <a:pt x="34" y="0"/>
                    <a:pt x="40" y="11"/>
                    <a:pt x="38" y="20"/>
                  </a:cubicBezTo>
                  <a:cubicBezTo>
                    <a:pt x="17" y="27"/>
                    <a:pt x="0" y="12"/>
                    <a:pt x="25"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34" name="Freeform 40">
              <a:extLst>
                <a:ext uri="{FF2B5EF4-FFF2-40B4-BE49-F238E27FC236}">
                  <a16:creationId xmlns:a16="http://schemas.microsoft.com/office/drawing/2014/main" id="{3F67C8B5-D925-449D-BCA7-75173055140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1849" y="2542950"/>
              <a:ext cx="134697" cy="81603"/>
            </a:xfrm>
            <a:custGeom>
              <a:avLst/>
              <a:gdLst>
                <a:gd name="T0" fmla="*/ 19 w 41"/>
                <a:gd name="T1" fmla="*/ 0 h 27"/>
                <a:gd name="T2" fmla="*/ 7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9"/>
                    <a:pt x="28" y="27"/>
                    <a:pt x="7" y="20"/>
                  </a:cubicBezTo>
                  <a:cubicBezTo>
                    <a:pt x="0" y="8"/>
                    <a:pt x="7" y="1"/>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35" name="Freeform 41">
              <a:extLst>
                <a:ext uri="{FF2B5EF4-FFF2-40B4-BE49-F238E27FC236}">
                  <a16:creationId xmlns:a16="http://schemas.microsoft.com/office/drawing/2014/main" id="{71516E84-743F-4EE4-B466-909E55FCC98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5342" y="6223503"/>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36" name="Freeform 42">
              <a:extLst>
                <a:ext uri="{FF2B5EF4-FFF2-40B4-BE49-F238E27FC236}">
                  <a16:creationId xmlns:a16="http://schemas.microsoft.com/office/drawing/2014/main" id="{285EE84A-B305-47FC-9896-3EAAE94F6D0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33510" y="5541519"/>
              <a:ext cx="144445" cy="97107"/>
            </a:xfrm>
            <a:custGeom>
              <a:avLst/>
              <a:gdLst>
                <a:gd name="T0" fmla="*/ 31 w 44"/>
                <a:gd name="T1" fmla="*/ 1 h 32"/>
                <a:gd name="T2" fmla="*/ 43 w 44"/>
                <a:gd name="T3" fmla="*/ 16 h 32"/>
                <a:gd name="T4" fmla="*/ 31 w 44"/>
                <a:gd name="T5" fmla="*/ 1 h 32"/>
              </a:gdLst>
              <a:ahLst/>
              <a:cxnLst>
                <a:cxn ang="0">
                  <a:pos x="T0" y="T1"/>
                </a:cxn>
                <a:cxn ang="0">
                  <a:pos x="T2" y="T3"/>
                </a:cxn>
                <a:cxn ang="0">
                  <a:pos x="T4" y="T5"/>
                </a:cxn>
              </a:cxnLst>
              <a:rect l="0" t="0" r="r" b="b"/>
              <a:pathLst>
                <a:path w="44" h="32">
                  <a:moveTo>
                    <a:pt x="31" y="1"/>
                  </a:moveTo>
                  <a:cubicBezTo>
                    <a:pt x="40" y="0"/>
                    <a:pt x="44" y="8"/>
                    <a:pt x="43" y="16"/>
                  </a:cubicBezTo>
                  <a:cubicBezTo>
                    <a:pt x="29" y="32"/>
                    <a:pt x="0" y="7"/>
                    <a:pt x="3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37" name="Freeform 44">
              <a:extLst>
                <a:ext uri="{FF2B5EF4-FFF2-40B4-BE49-F238E27FC236}">
                  <a16:creationId xmlns:a16="http://schemas.microsoft.com/office/drawing/2014/main" id="{52175DC6-FE35-414D-B1FC-53870E0F6B9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37300" y="4025647"/>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38" name="Freeform 45">
              <a:extLst>
                <a:ext uri="{FF2B5EF4-FFF2-40B4-BE49-F238E27FC236}">
                  <a16:creationId xmlns:a16="http://schemas.microsoft.com/office/drawing/2014/main" id="{ACD91DA3-CF45-4374-AEDA-5DA2E53EE45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15149" y="5781473"/>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39" name="Freeform 46">
              <a:extLst>
                <a:ext uri="{FF2B5EF4-FFF2-40B4-BE49-F238E27FC236}">
                  <a16:creationId xmlns:a16="http://schemas.microsoft.com/office/drawing/2014/main" id="{8AAA7A16-3076-4557-9DC3-297D83248E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4208" y="2775569"/>
              <a:ext cx="121406" cy="81603"/>
            </a:xfrm>
            <a:custGeom>
              <a:avLst/>
              <a:gdLst>
                <a:gd name="T0" fmla="*/ 19 w 37"/>
                <a:gd name="T1" fmla="*/ 1 h 27"/>
                <a:gd name="T2" fmla="*/ 21 w 37"/>
                <a:gd name="T3" fmla="*/ 27 h 27"/>
                <a:gd name="T4" fmla="*/ 19 w 37"/>
                <a:gd name="T5" fmla="*/ 1 h 27"/>
              </a:gdLst>
              <a:ahLst/>
              <a:cxnLst>
                <a:cxn ang="0">
                  <a:pos x="T0" y="T1"/>
                </a:cxn>
                <a:cxn ang="0">
                  <a:pos x="T2" y="T3"/>
                </a:cxn>
                <a:cxn ang="0">
                  <a:pos x="T4" y="T5"/>
                </a:cxn>
              </a:cxnLst>
              <a:rect l="0" t="0" r="r" b="b"/>
              <a:pathLst>
                <a:path w="37" h="27">
                  <a:moveTo>
                    <a:pt x="19" y="1"/>
                  </a:moveTo>
                  <a:cubicBezTo>
                    <a:pt x="31" y="2"/>
                    <a:pt x="37" y="24"/>
                    <a:pt x="21" y="27"/>
                  </a:cubicBezTo>
                  <a:cubicBezTo>
                    <a:pt x="1" y="27"/>
                    <a:pt x="0" y="0"/>
                    <a:pt x="19"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40" name="Freeform 47">
              <a:extLst>
                <a:ext uri="{FF2B5EF4-FFF2-40B4-BE49-F238E27FC236}">
                  <a16:creationId xmlns:a16="http://schemas.microsoft.com/office/drawing/2014/main" id="{62AFF181-4F3A-40CE-BC79-BD8D97E0C2E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22353" y="3794520"/>
              <a:ext cx="147990" cy="78339"/>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10" y="24"/>
                    <a:pt x="0" y="9"/>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41" name="Freeform 48">
              <a:extLst>
                <a:ext uri="{FF2B5EF4-FFF2-40B4-BE49-F238E27FC236}">
                  <a16:creationId xmlns:a16="http://schemas.microsoft.com/office/drawing/2014/main" id="{E9EE8F9C-63EF-41F7-90AC-95F093366F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17610" y="3561050"/>
              <a:ext cx="133812" cy="79154"/>
            </a:xfrm>
            <a:custGeom>
              <a:avLst/>
              <a:gdLst>
                <a:gd name="T0" fmla="*/ 19 w 41"/>
                <a:gd name="T1" fmla="*/ 0 h 26"/>
                <a:gd name="T2" fmla="*/ 7 w 41"/>
                <a:gd name="T3" fmla="*/ 19 h 26"/>
                <a:gd name="T4" fmla="*/ 19 w 41"/>
                <a:gd name="T5" fmla="*/ 0 h 26"/>
              </a:gdLst>
              <a:ahLst/>
              <a:cxnLst>
                <a:cxn ang="0">
                  <a:pos x="T0" y="T1"/>
                </a:cxn>
                <a:cxn ang="0">
                  <a:pos x="T2" y="T3"/>
                </a:cxn>
                <a:cxn ang="0">
                  <a:pos x="T4" y="T5"/>
                </a:cxn>
              </a:cxnLst>
              <a:rect l="0" t="0" r="r" b="b"/>
              <a:pathLst>
                <a:path w="41" h="26">
                  <a:moveTo>
                    <a:pt x="19" y="0"/>
                  </a:moveTo>
                  <a:cubicBezTo>
                    <a:pt x="41" y="9"/>
                    <a:pt x="28" y="26"/>
                    <a:pt x="7" y="19"/>
                  </a:cubicBezTo>
                  <a:cubicBezTo>
                    <a:pt x="0" y="8"/>
                    <a:pt x="7" y="1"/>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42" name="Freeform 62">
              <a:extLst>
                <a:ext uri="{FF2B5EF4-FFF2-40B4-BE49-F238E27FC236}">
                  <a16:creationId xmlns:a16="http://schemas.microsoft.com/office/drawing/2014/main" id="{F99D5EE6-2CC4-4A54-9A07-4734713E7AB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08042" y="2895364"/>
              <a:ext cx="150648"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4"/>
                    <a:pt x="0" y="9"/>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43" name="Freeform 63">
              <a:extLst>
                <a:ext uri="{FF2B5EF4-FFF2-40B4-BE49-F238E27FC236}">
                  <a16:creationId xmlns:a16="http://schemas.microsoft.com/office/drawing/2014/main" id="{DC83D62C-4898-4734-893F-7FE7A2D706D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9400" y="4033977"/>
              <a:ext cx="121406" cy="124036"/>
            </a:xfrm>
            <a:custGeom>
              <a:avLst/>
              <a:gdLst>
                <a:gd name="T0" fmla="*/ 24 w 37"/>
                <a:gd name="T1" fmla="*/ 4 h 41"/>
                <a:gd name="T2" fmla="*/ 29 w 37"/>
                <a:gd name="T3" fmla="*/ 26 h 41"/>
                <a:gd name="T4" fmla="*/ 24 w 37"/>
                <a:gd name="T5" fmla="*/ 4 h 41"/>
              </a:gdLst>
              <a:ahLst/>
              <a:cxnLst>
                <a:cxn ang="0">
                  <a:pos x="T0" y="T1"/>
                </a:cxn>
                <a:cxn ang="0">
                  <a:pos x="T2" y="T3"/>
                </a:cxn>
                <a:cxn ang="0">
                  <a:pos x="T4" y="T5"/>
                </a:cxn>
              </a:cxnLst>
              <a:rect l="0" t="0" r="r" b="b"/>
              <a:pathLst>
                <a:path w="37" h="41">
                  <a:moveTo>
                    <a:pt x="24" y="4"/>
                  </a:moveTo>
                  <a:cubicBezTo>
                    <a:pt x="37" y="1"/>
                    <a:pt x="28" y="18"/>
                    <a:pt x="29" y="26"/>
                  </a:cubicBezTo>
                  <a:cubicBezTo>
                    <a:pt x="8" y="41"/>
                    <a:pt x="0" y="0"/>
                    <a:pt x="24" y="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44" name="Freeform 64">
              <a:extLst>
                <a:ext uri="{FF2B5EF4-FFF2-40B4-BE49-F238E27FC236}">
                  <a16:creationId xmlns:a16="http://schemas.microsoft.com/office/drawing/2014/main" id="{EFA4198B-E065-405F-84E4-B0220DCEF9A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7351" y="2627056"/>
              <a:ext cx="137356"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45" name="Freeform 65">
              <a:extLst>
                <a:ext uri="{FF2B5EF4-FFF2-40B4-BE49-F238E27FC236}">
                  <a16:creationId xmlns:a16="http://schemas.microsoft.com/office/drawing/2014/main" id="{F6D1AC12-FB95-4593-BF80-DABEDD4E3E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7982" y="3771071"/>
              <a:ext cx="121406" cy="79154"/>
            </a:xfrm>
            <a:custGeom>
              <a:avLst/>
              <a:gdLst>
                <a:gd name="T0" fmla="*/ 19 w 37"/>
                <a:gd name="T1" fmla="*/ 0 h 26"/>
                <a:gd name="T2" fmla="*/ 22 w 37"/>
                <a:gd name="T3" fmla="*/ 26 h 26"/>
                <a:gd name="T4" fmla="*/ 19 w 37"/>
                <a:gd name="T5" fmla="*/ 0 h 26"/>
              </a:gdLst>
              <a:ahLst/>
              <a:cxnLst>
                <a:cxn ang="0">
                  <a:pos x="T0" y="T1"/>
                </a:cxn>
                <a:cxn ang="0">
                  <a:pos x="T2" y="T3"/>
                </a:cxn>
                <a:cxn ang="0">
                  <a:pos x="T4" y="T5"/>
                </a:cxn>
              </a:cxnLst>
              <a:rect l="0" t="0" r="r" b="b"/>
              <a:pathLst>
                <a:path w="37" h="26">
                  <a:moveTo>
                    <a:pt x="19" y="0"/>
                  </a:moveTo>
                  <a:cubicBezTo>
                    <a:pt x="31" y="1"/>
                    <a:pt x="37" y="23"/>
                    <a:pt x="22" y="26"/>
                  </a:cubicBezTo>
                  <a:cubicBezTo>
                    <a:pt x="2" y="26"/>
                    <a:pt x="0" y="0"/>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46" name="Freeform 66">
              <a:extLst>
                <a:ext uri="{FF2B5EF4-FFF2-40B4-BE49-F238E27FC236}">
                  <a16:creationId xmlns:a16="http://schemas.microsoft.com/office/drawing/2014/main" id="{9F41615F-3978-4890-992E-1D44D0D9145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5764" y="5317507"/>
              <a:ext cx="131153" cy="111796"/>
            </a:xfrm>
            <a:custGeom>
              <a:avLst/>
              <a:gdLst>
                <a:gd name="T0" fmla="*/ 22 w 40"/>
                <a:gd name="T1" fmla="*/ 1 h 37"/>
                <a:gd name="T2" fmla="*/ 40 w 40"/>
                <a:gd name="T3" fmla="*/ 18 h 37"/>
                <a:gd name="T4" fmla="*/ 22 w 40"/>
                <a:gd name="T5" fmla="*/ 1 h 37"/>
              </a:gdLst>
              <a:ahLst/>
              <a:cxnLst>
                <a:cxn ang="0">
                  <a:pos x="T0" y="T1"/>
                </a:cxn>
                <a:cxn ang="0">
                  <a:pos x="T2" y="T3"/>
                </a:cxn>
                <a:cxn ang="0">
                  <a:pos x="T4" y="T5"/>
                </a:cxn>
              </a:cxnLst>
              <a:rect l="0" t="0" r="r" b="b"/>
              <a:pathLst>
                <a:path w="40" h="37">
                  <a:moveTo>
                    <a:pt x="22" y="1"/>
                  </a:moveTo>
                  <a:cubicBezTo>
                    <a:pt x="36" y="0"/>
                    <a:pt x="40" y="8"/>
                    <a:pt x="40" y="18"/>
                  </a:cubicBezTo>
                  <a:cubicBezTo>
                    <a:pt x="27" y="37"/>
                    <a:pt x="0" y="14"/>
                    <a:pt x="22"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47" name="Freeform 67">
              <a:extLst>
                <a:ext uri="{FF2B5EF4-FFF2-40B4-BE49-F238E27FC236}">
                  <a16:creationId xmlns:a16="http://schemas.microsoft.com/office/drawing/2014/main" id="{293C0AD6-F904-4337-8CAB-2FF649834B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55944" y="4533529"/>
              <a:ext cx="157737" cy="118324"/>
            </a:xfrm>
            <a:custGeom>
              <a:avLst/>
              <a:gdLst>
                <a:gd name="T0" fmla="*/ 28 w 48"/>
                <a:gd name="T1" fmla="*/ 1 h 39"/>
                <a:gd name="T2" fmla="*/ 46 w 48"/>
                <a:gd name="T3" fmla="*/ 11 h 39"/>
                <a:gd name="T4" fmla="*/ 28 w 48"/>
                <a:gd name="T5" fmla="*/ 1 h 39"/>
              </a:gdLst>
              <a:ahLst/>
              <a:cxnLst>
                <a:cxn ang="0">
                  <a:pos x="T0" y="T1"/>
                </a:cxn>
                <a:cxn ang="0">
                  <a:pos x="T2" y="T3"/>
                </a:cxn>
                <a:cxn ang="0">
                  <a:pos x="T4" y="T5"/>
                </a:cxn>
              </a:cxnLst>
              <a:rect l="0" t="0" r="r" b="b"/>
              <a:pathLst>
                <a:path w="48" h="39">
                  <a:moveTo>
                    <a:pt x="28" y="1"/>
                  </a:moveTo>
                  <a:cubicBezTo>
                    <a:pt x="39" y="0"/>
                    <a:pt x="43" y="5"/>
                    <a:pt x="46" y="11"/>
                  </a:cubicBezTo>
                  <a:cubicBezTo>
                    <a:pt x="48" y="39"/>
                    <a:pt x="0" y="17"/>
                    <a:pt x="28"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48" name="Freeform 68">
              <a:extLst>
                <a:ext uri="{FF2B5EF4-FFF2-40B4-BE49-F238E27FC236}">
                  <a16:creationId xmlns:a16="http://schemas.microsoft.com/office/drawing/2014/main" id="{E68410D4-6ED4-4651-8543-78B0AB57A2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3332" y="3190789"/>
              <a:ext cx="115202" cy="124036"/>
            </a:xfrm>
            <a:custGeom>
              <a:avLst/>
              <a:gdLst>
                <a:gd name="T0" fmla="*/ 16 w 35"/>
                <a:gd name="T1" fmla="*/ 4 h 41"/>
                <a:gd name="T2" fmla="*/ 33 w 35"/>
                <a:gd name="T3" fmla="*/ 15 h 41"/>
                <a:gd name="T4" fmla="*/ 16 w 35"/>
                <a:gd name="T5" fmla="*/ 4 h 41"/>
              </a:gdLst>
              <a:ahLst/>
              <a:cxnLst>
                <a:cxn ang="0">
                  <a:pos x="T0" y="T1"/>
                </a:cxn>
                <a:cxn ang="0">
                  <a:pos x="T2" y="T3"/>
                </a:cxn>
                <a:cxn ang="0">
                  <a:pos x="T4" y="T5"/>
                </a:cxn>
              </a:cxnLst>
              <a:rect l="0" t="0" r="r" b="b"/>
              <a:pathLst>
                <a:path w="35" h="41">
                  <a:moveTo>
                    <a:pt x="16" y="4"/>
                  </a:moveTo>
                  <a:cubicBezTo>
                    <a:pt x="35" y="5"/>
                    <a:pt x="32" y="0"/>
                    <a:pt x="33" y="15"/>
                  </a:cubicBezTo>
                  <a:cubicBezTo>
                    <a:pt x="34" y="41"/>
                    <a:pt x="0" y="23"/>
                    <a:pt x="16" y="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49" name="Freeform 69">
              <a:extLst>
                <a:ext uri="{FF2B5EF4-FFF2-40B4-BE49-F238E27FC236}">
                  <a16:creationId xmlns:a16="http://schemas.microsoft.com/office/drawing/2014/main" id="{BB356FF6-7153-4AE8-904C-8535363AA8F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62589" y="5599752"/>
              <a:ext cx="144445" cy="111796"/>
            </a:xfrm>
            <a:custGeom>
              <a:avLst/>
              <a:gdLst>
                <a:gd name="T0" fmla="*/ 29 w 44"/>
                <a:gd name="T1" fmla="*/ 0 h 37"/>
                <a:gd name="T2" fmla="*/ 42 w 44"/>
                <a:gd name="T3" fmla="*/ 21 h 37"/>
                <a:gd name="T4" fmla="*/ 29 w 44"/>
                <a:gd name="T5" fmla="*/ 0 h 37"/>
              </a:gdLst>
              <a:ahLst/>
              <a:cxnLst>
                <a:cxn ang="0">
                  <a:pos x="T0" y="T1"/>
                </a:cxn>
                <a:cxn ang="0">
                  <a:pos x="T2" y="T3"/>
                </a:cxn>
                <a:cxn ang="0">
                  <a:pos x="T4" y="T5"/>
                </a:cxn>
              </a:cxnLst>
              <a:rect l="0" t="0" r="r" b="b"/>
              <a:pathLst>
                <a:path w="44" h="37">
                  <a:moveTo>
                    <a:pt x="29" y="0"/>
                  </a:moveTo>
                  <a:cubicBezTo>
                    <a:pt x="36" y="2"/>
                    <a:pt x="44" y="12"/>
                    <a:pt x="42" y="21"/>
                  </a:cubicBezTo>
                  <a:cubicBezTo>
                    <a:pt x="25" y="37"/>
                    <a:pt x="0" y="7"/>
                    <a:pt x="2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0" name="Freeform 70">
              <a:extLst>
                <a:ext uri="{FF2B5EF4-FFF2-40B4-BE49-F238E27FC236}">
                  <a16:creationId xmlns:a16="http://schemas.microsoft.com/office/drawing/2014/main" id="{D9CD9700-C2DA-4CCD-8700-D763281E4CE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26802" y="6191496"/>
              <a:ext cx="131153" cy="75890"/>
            </a:xfrm>
            <a:custGeom>
              <a:avLst/>
              <a:gdLst>
                <a:gd name="T0" fmla="*/ 18 w 40"/>
                <a:gd name="T1" fmla="*/ 0 h 25"/>
                <a:gd name="T2" fmla="*/ 7 w 40"/>
                <a:gd name="T3" fmla="*/ 21 h 25"/>
                <a:gd name="T4" fmla="*/ 18 w 40"/>
                <a:gd name="T5" fmla="*/ 0 h 25"/>
              </a:gdLst>
              <a:ahLst/>
              <a:cxnLst>
                <a:cxn ang="0">
                  <a:pos x="T0" y="T1"/>
                </a:cxn>
                <a:cxn ang="0">
                  <a:pos x="T2" y="T3"/>
                </a:cxn>
                <a:cxn ang="0">
                  <a:pos x="T4" y="T5"/>
                </a:cxn>
              </a:cxnLst>
              <a:rect l="0" t="0" r="r" b="b"/>
              <a:pathLst>
                <a:path w="40" h="25">
                  <a:moveTo>
                    <a:pt x="18" y="0"/>
                  </a:moveTo>
                  <a:cubicBezTo>
                    <a:pt x="40" y="9"/>
                    <a:pt x="26" y="25"/>
                    <a:pt x="7" y="21"/>
                  </a:cubicBezTo>
                  <a:cubicBezTo>
                    <a:pt x="0" y="11"/>
                    <a:pt x="5" y="0"/>
                    <a:pt x="1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1" name="Freeform 71">
              <a:extLst>
                <a:ext uri="{FF2B5EF4-FFF2-40B4-BE49-F238E27FC236}">
                  <a16:creationId xmlns:a16="http://schemas.microsoft.com/office/drawing/2014/main" id="{6CC97770-31D6-46F7-9608-9D96AEF4A15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4132" y="5079102"/>
              <a:ext cx="131153" cy="90579"/>
            </a:xfrm>
            <a:custGeom>
              <a:avLst/>
              <a:gdLst>
                <a:gd name="T0" fmla="*/ 22 w 40"/>
                <a:gd name="T1" fmla="*/ 0 h 30"/>
                <a:gd name="T2" fmla="*/ 16 w 40"/>
                <a:gd name="T3" fmla="*/ 26 h 30"/>
                <a:gd name="T4" fmla="*/ 22 w 40"/>
                <a:gd name="T5" fmla="*/ 0 h 30"/>
              </a:gdLst>
              <a:ahLst/>
              <a:cxnLst>
                <a:cxn ang="0">
                  <a:pos x="T0" y="T1"/>
                </a:cxn>
                <a:cxn ang="0">
                  <a:pos x="T2" y="T3"/>
                </a:cxn>
                <a:cxn ang="0">
                  <a:pos x="T4" y="T5"/>
                </a:cxn>
              </a:cxnLst>
              <a:rect l="0" t="0" r="r" b="b"/>
              <a:pathLst>
                <a:path w="40" h="30">
                  <a:moveTo>
                    <a:pt x="22" y="0"/>
                  </a:moveTo>
                  <a:cubicBezTo>
                    <a:pt x="39" y="3"/>
                    <a:pt x="40" y="30"/>
                    <a:pt x="16" y="26"/>
                  </a:cubicBezTo>
                  <a:cubicBezTo>
                    <a:pt x="0" y="7"/>
                    <a:pt x="14" y="4"/>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2" name="Freeform 72">
              <a:extLst>
                <a:ext uri="{FF2B5EF4-FFF2-40B4-BE49-F238E27FC236}">
                  <a16:creationId xmlns:a16="http://schemas.microsoft.com/office/drawing/2014/main" id="{1F6A0344-12D8-457F-B2C4-BF6ABC3F97C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0869" y="4852243"/>
              <a:ext cx="131153" cy="90579"/>
            </a:xfrm>
            <a:custGeom>
              <a:avLst/>
              <a:gdLst>
                <a:gd name="T0" fmla="*/ 22 w 40"/>
                <a:gd name="T1" fmla="*/ 0 h 30"/>
                <a:gd name="T2" fmla="*/ 17 w 40"/>
                <a:gd name="T3" fmla="*/ 26 h 30"/>
                <a:gd name="T4" fmla="*/ 22 w 40"/>
                <a:gd name="T5" fmla="*/ 0 h 30"/>
              </a:gdLst>
              <a:ahLst/>
              <a:cxnLst>
                <a:cxn ang="0">
                  <a:pos x="T0" y="T1"/>
                </a:cxn>
                <a:cxn ang="0">
                  <a:pos x="T2" y="T3"/>
                </a:cxn>
                <a:cxn ang="0">
                  <a:pos x="T4" y="T5"/>
                </a:cxn>
              </a:cxnLst>
              <a:rect l="0" t="0" r="r" b="b"/>
              <a:pathLst>
                <a:path w="40" h="30">
                  <a:moveTo>
                    <a:pt x="22" y="0"/>
                  </a:moveTo>
                  <a:cubicBezTo>
                    <a:pt x="40" y="1"/>
                    <a:pt x="40" y="30"/>
                    <a:pt x="17" y="26"/>
                  </a:cubicBezTo>
                  <a:cubicBezTo>
                    <a:pt x="0" y="7"/>
                    <a:pt x="15" y="5"/>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3" name="Freeform 73">
              <a:extLst>
                <a:ext uri="{FF2B5EF4-FFF2-40B4-BE49-F238E27FC236}">
                  <a16:creationId xmlns:a16="http://schemas.microsoft.com/office/drawing/2014/main" id="{A659A3FC-205E-41C5-90D8-2909635C664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5742" y="4352608"/>
              <a:ext cx="121406" cy="84051"/>
            </a:xfrm>
            <a:custGeom>
              <a:avLst/>
              <a:gdLst>
                <a:gd name="T0" fmla="*/ 13 w 37"/>
                <a:gd name="T1" fmla="*/ 2 h 28"/>
                <a:gd name="T2" fmla="*/ 29 w 37"/>
                <a:gd name="T3" fmla="*/ 9 h 28"/>
                <a:gd name="T4" fmla="*/ 14 w 37"/>
                <a:gd name="T5" fmla="*/ 28 h 28"/>
                <a:gd name="T6" fmla="*/ 13 w 37"/>
                <a:gd name="T7" fmla="*/ 2 h 28"/>
              </a:gdLst>
              <a:ahLst/>
              <a:cxnLst>
                <a:cxn ang="0">
                  <a:pos x="T0" y="T1"/>
                </a:cxn>
                <a:cxn ang="0">
                  <a:pos x="T2" y="T3"/>
                </a:cxn>
                <a:cxn ang="0">
                  <a:pos x="T4" y="T5"/>
                </a:cxn>
                <a:cxn ang="0">
                  <a:pos x="T6" y="T7"/>
                </a:cxn>
              </a:cxnLst>
              <a:rect l="0" t="0" r="r" b="b"/>
              <a:pathLst>
                <a:path w="37" h="28">
                  <a:moveTo>
                    <a:pt x="13" y="2"/>
                  </a:moveTo>
                  <a:cubicBezTo>
                    <a:pt x="23" y="0"/>
                    <a:pt x="25" y="4"/>
                    <a:pt x="29" y="9"/>
                  </a:cubicBezTo>
                  <a:cubicBezTo>
                    <a:pt x="37" y="19"/>
                    <a:pt x="25" y="25"/>
                    <a:pt x="14" y="28"/>
                  </a:cubicBezTo>
                  <a:cubicBezTo>
                    <a:pt x="4" y="21"/>
                    <a:pt x="0" y="7"/>
                    <a:pt x="13"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4" name="Freeform 74">
              <a:extLst>
                <a:ext uri="{FF2B5EF4-FFF2-40B4-BE49-F238E27FC236}">
                  <a16:creationId xmlns:a16="http://schemas.microsoft.com/office/drawing/2014/main" id="{EF5898F8-F274-4A71-ABC2-9727884523D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43694" y="5932892"/>
              <a:ext cx="137356" cy="120771"/>
            </a:xfrm>
            <a:custGeom>
              <a:avLst/>
              <a:gdLst>
                <a:gd name="T0" fmla="*/ 19 w 42"/>
                <a:gd name="T1" fmla="*/ 0 h 40"/>
                <a:gd name="T2" fmla="*/ 4 w 42"/>
                <a:gd name="T3" fmla="*/ 19 h 40"/>
                <a:gd name="T4" fmla="*/ 19 w 42"/>
                <a:gd name="T5" fmla="*/ 0 h 40"/>
              </a:gdLst>
              <a:ahLst/>
              <a:cxnLst>
                <a:cxn ang="0">
                  <a:pos x="T0" y="T1"/>
                </a:cxn>
                <a:cxn ang="0">
                  <a:pos x="T2" y="T3"/>
                </a:cxn>
                <a:cxn ang="0">
                  <a:pos x="T4" y="T5"/>
                </a:cxn>
              </a:cxnLst>
              <a:rect l="0" t="0" r="r" b="b"/>
              <a:pathLst>
                <a:path w="42" h="40">
                  <a:moveTo>
                    <a:pt x="19" y="0"/>
                  </a:moveTo>
                  <a:cubicBezTo>
                    <a:pt x="42" y="10"/>
                    <a:pt x="20" y="40"/>
                    <a:pt x="4" y="19"/>
                  </a:cubicBezTo>
                  <a:cubicBezTo>
                    <a:pt x="0" y="6"/>
                    <a:pt x="8" y="1"/>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5" name="Freeform 75">
              <a:extLst>
                <a:ext uri="{FF2B5EF4-FFF2-40B4-BE49-F238E27FC236}">
                  <a16:creationId xmlns:a16="http://schemas.microsoft.com/office/drawing/2014/main" id="{A337719B-635F-4455-A8E8-6983D9B3DE8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8703" y="2387288"/>
              <a:ext cx="128495" cy="78339"/>
            </a:xfrm>
            <a:custGeom>
              <a:avLst/>
              <a:gdLst>
                <a:gd name="T0" fmla="*/ 23 w 39"/>
                <a:gd name="T1" fmla="*/ 0 h 26"/>
                <a:gd name="T2" fmla="*/ 19 w 39"/>
                <a:gd name="T3" fmla="*/ 26 h 26"/>
                <a:gd name="T4" fmla="*/ 23 w 39"/>
                <a:gd name="T5" fmla="*/ 0 h 26"/>
              </a:gdLst>
              <a:ahLst/>
              <a:cxnLst>
                <a:cxn ang="0">
                  <a:pos x="T0" y="T1"/>
                </a:cxn>
                <a:cxn ang="0">
                  <a:pos x="T2" y="T3"/>
                </a:cxn>
                <a:cxn ang="0">
                  <a:pos x="T4" y="T5"/>
                </a:cxn>
              </a:cxnLst>
              <a:rect l="0" t="0" r="r" b="b"/>
              <a:pathLst>
                <a:path w="39" h="26">
                  <a:moveTo>
                    <a:pt x="23" y="0"/>
                  </a:moveTo>
                  <a:cubicBezTo>
                    <a:pt x="39" y="3"/>
                    <a:pt x="34" y="25"/>
                    <a:pt x="19" y="26"/>
                  </a:cubicBezTo>
                  <a:cubicBezTo>
                    <a:pt x="0" y="19"/>
                    <a:pt x="7" y="3"/>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6" name="Freeform 77">
              <a:extLst>
                <a:ext uri="{FF2B5EF4-FFF2-40B4-BE49-F238E27FC236}">
                  <a16:creationId xmlns:a16="http://schemas.microsoft.com/office/drawing/2014/main" id="{665D8F7B-6125-4923-82FD-4541506B661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43949" y="3551571"/>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3" y="1"/>
                    <a:pt x="46" y="21"/>
                    <a:pt x="29" y="25"/>
                  </a:cubicBezTo>
                  <a:cubicBezTo>
                    <a:pt x="10" y="23"/>
                    <a:pt x="0" y="9"/>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7" name="Freeform 85">
              <a:extLst>
                <a:ext uri="{FF2B5EF4-FFF2-40B4-BE49-F238E27FC236}">
                  <a16:creationId xmlns:a16="http://schemas.microsoft.com/office/drawing/2014/main" id="{AEBBE398-C737-4798-92D3-68B6928A9B6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30208" y="6379390"/>
              <a:ext cx="127608" cy="97107"/>
            </a:xfrm>
            <a:custGeom>
              <a:avLst/>
              <a:gdLst>
                <a:gd name="T0" fmla="*/ 21 w 39"/>
                <a:gd name="T1" fmla="*/ 0 h 32"/>
                <a:gd name="T2" fmla="*/ 13 w 39"/>
                <a:gd name="T3" fmla="*/ 20 h 32"/>
                <a:gd name="T4" fmla="*/ 21 w 39"/>
                <a:gd name="T5" fmla="*/ 0 h 32"/>
              </a:gdLst>
              <a:ahLst/>
              <a:cxnLst>
                <a:cxn ang="0">
                  <a:pos x="T0" y="T1"/>
                </a:cxn>
                <a:cxn ang="0">
                  <a:pos x="T2" y="T3"/>
                </a:cxn>
                <a:cxn ang="0">
                  <a:pos x="T4" y="T5"/>
                </a:cxn>
              </a:cxnLst>
              <a:rect l="0" t="0" r="r" b="b"/>
              <a:pathLst>
                <a:path w="39" h="32">
                  <a:moveTo>
                    <a:pt x="21" y="0"/>
                  </a:moveTo>
                  <a:cubicBezTo>
                    <a:pt x="39" y="2"/>
                    <a:pt x="32" y="32"/>
                    <a:pt x="13" y="20"/>
                  </a:cubicBezTo>
                  <a:cubicBezTo>
                    <a:pt x="3" y="23"/>
                    <a:pt x="0" y="1"/>
                    <a:pt x="2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8" name="Freeform 87">
              <a:extLst>
                <a:ext uri="{FF2B5EF4-FFF2-40B4-BE49-F238E27FC236}">
                  <a16:creationId xmlns:a16="http://schemas.microsoft.com/office/drawing/2014/main" id="{F3116C15-246C-412A-B5A8-DC7E056EC88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54699" y="6633625"/>
              <a:ext cx="134697" cy="90579"/>
            </a:xfrm>
            <a:custGeom>
              <a:avLst/>
              <a:gdLst>
                <a:gd name="T0" fmla="*/ 27 w 41"/>
                <a:gd name="T1" fmla="*/ 0 h 30"/>
                <a:gd name="T2" fmla="*/ 41 w 41"/>
                <a:gd name="T3" fmla="*/ 19 h 30"/>
                <a:gd name="T4" fmla="*/ 27 w 41"/>
                <a:gd name="T5" fmla="*/ 0 h 30"/>
              </a:gdLst>
              <a:ahLst/>
              <a:cxnLst>
                <a:cxn ang="0">
                  <a:pos x="T0" y="T1"/>
                </a:cxn>
                <a:cxn ang="0">
                  <a:pos x="T2" y="T3"/>
                </a:cxn>
                <a:cxn ang="0">
                  <a:pos x="T4" y="T5"/>
                </a:cxn>
              </a:cxnLst>
              <a:rect l="0" t="0" r="r" b="b"/>
              <a:pathLst>
                <a:path w="41" h="30">
                  <a:moveTo>
                    <a:pt x="27" y="0"/>
                  </a:moveTo>
                  <a:cubicBezTo>
                    <a:pt x="35" y="0"/>
                    <a:pt x="40" y="11"/>
                    <a:pt x="41" y="19"/>
                  </a:cubicBezTo>
                  <a:cubicBezTo>
                    <a:pt x="21" y="30"/>
                    <a:pt x="0" y="10"/>
                    <a:pt x="2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9" name="Freeform 88">
              <a:extLst>
                <a:ext uri="{FF2B5EF4-FFF2-40B4-BE49-F238E27FC236}">
                  <a16:creationId xmlns:a16="http://schemas.microsoft.com/office/drawing/2014/main" id="{F9FA8A4C-F799-47E7-85C8-4DA109A003A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8248" y="5648840"/>
              <a:ext cx="6204" cy="6527"/>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cubicBezTo>
                    <a:pt x="1" y="0"/>
                    <a:pt x="1" y="1"/>
                    <a:pt x="2" y="2"/>
                  </a:cubicBezTo>
                  <a:cubicBezTo>
                    <a:pt x="1" y="2"/>
                    <a:pt x="0" y="1"/>
                    <a:pt x="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19" name="TextBox 218">
            <a:extLst>
              <a:ext uri="{FF2B5EF4-FFF2-40B4-BE49-F238E27FC236}">
                <a16:creationId xmlns:a16="http://schemas.microsoft.com/office/drawing/2014/main" id="{991803E1-1F20-4452-A416-D3FF55BF574D}"/>
              </a:ext>
            </a:extLst>
          </p:cNvPr>
          <p:cNvSpPr txBox="1"/>
          <p:nvPr/>
        </p:nvSpPr>
        <p:spPr>
          <a:xfrm>
            <a:off x="6645834" y="6179574"/>
            <a:ext cx="5546166" cy="686619"/>
          </a:xfrm>
          <a:prstGeom prst="rect">
            <a:avLst/>
          </a:prstGeom>
          <a:solidFill>
            <a:srgbClr val="000000">
              <a:alpha val="50000"/>
            </a:srgbClr>
          </a:solidFill>
          <a:ln>
            <a:noFill/>
          </a:ln>
        </p:spPr>
        <p:txBody>
          <a:bodyPr wrap="square" rtlCol="0">
            <a:noAutofit/>
          </a:bodyPr>
          <a:lstStyle/>
          <a:p>
            <a:pPr algn="ctr">
              <a:spcAft>
                <a:spcPts val="600"/>
              </a:spcAft>
            </a:pPr>
            <a:r>
              <a:rPr lang="en-GB" sz="1300" i="1">
                <a:solidFill>
                  <a:srgbClr val="FFFFFF"/>
                </a:solidFill>
              </a:rPr>
              <a:t>Tombstone of Flavia Augustina, York Museum No. </a:t>
            </a:r>
            <a:r>
              <a:rPr lang="en-GB" sz="1300" b="0" i="1">
                <a:solidFill>
                  <a:srgbClr val="FFFFFF"/>
                </a:solidFill>
                <a:effectLst/>
              </a:rPr>
              <a:t>YORYM : 1998.18</a:t>
            </a:r>
            <a:endParaRPr lang="en-GB" sz="1300" i="1">
              <a:solidFill>
                <a:srgbClr val="FFFFFF"/>
              </a:solidFill>
            </a:endParaRPr>
          </a:p>
        </p:txBody>
      </p:sp>
    </p:spTree>
    <p:extLst>
      <p:ext uri="{BB962C8B-B14F-4D97-AF65-F5344CB8AC3E}">
        <p14:creationId xmlns:p14="http://schemas.microsoft.com/office/powerpoint/2010/main" val="19610508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260" name="Rectangle 236">
            <a:extLst>
              <a:ext uri="{FF2B5EF4-FFF2-40B4-BE49-F238E27FC236}">
                <a16:creationId xmlns:a16="http://schemas.microsoft.com/office/drawing/2014/main" id="{9FF4A234-29BA-4B70-BFC0-64FBB64F2A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61" name="Rectangle 238">
            <a:extLst>
              <a:ext uri="{FF2B5EF4-FFF2-40B4-BE49-F238E27FC236}">
                <a16:creationId xmlns:a16="http://schemas.microsoft.com/office/drawing/2014/main" id="{C3107ADD-4B4E-4D37-98F9-BD1A576949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64" name="Rectangle 240">
            <a:extLst>
              <a:ext uri="{FF2B5EF4-FFF2-40B4-BE49-F238E27FC236}">
                <a16:creationId xmlns:a16="http://schemas.microsoft.com/office/drawing/2014/main" id="{25C1F4D8-9670-4B56-BD70-732561AD0B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74388"/>
            <a:ext cx="8253733" cy="50933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EC49047-1D27-46BD-80AA-114E2BAAC3D6}"/>
              </a:ext>
            </a:extLst>
          </p:cNvPr>
          <p:cNvSpPr>
            <a:spLocks noGrp="1"/>
          </p:cNvSpPr>
          <p:nvPr>
            <p:ph type="title"/>
          </p:nvPr>
        </p:nvSpPr>
        <p:spPr>
          <a:xfrm>
            <a:off x="1048362" y="1265380"/>
            <a:ext cx="5766418" cy="1236845"/>
          </a:xfrm>
        </p:spPr>
        <p:txBody>
          <a:bodyPr>
            <a:normAutofit/>
          </a:bodyPr>
          <a:lstStyle/>
          <a:p>
            <a:r>
              <a:rPr lang="en-GB">
                <a:latin typeface="Calibri" panose="020F0502020204030204" pitchFamily="34" charset="0"/>
                <a:cs typeface="Calibri" panose="020F0502020204030204" pitchFamily="34" charset="0"/>
              </a:rPr>
              <a:t>Julia Pacata</a:t>
            </a:r>
            <a:endParaRPr lang="en-GB" dirty="0">
              <a:latin typeface="Calibri" panose="020F0502020204030204" pitchFamily="34" charset="0"/>
              <a:cs typeface="Calibri" panose="020F0502020204030204" pitchFamily="34" charset="0"/>
            </a:endParaRPr>
          </a:p>
        </p:txBody>
      </p:sp>
      <p:sp>
        <p:nvSpPr>
          <p:cNvPr id="4" name="Content Placeholder 3">
            <a:extLst>
              <a:ext uri="{FF2B5EF4-FFF2-40B4-BE49-F238E27FC236}">
                <a16:creationId xmlns:a16="http://schemas.microsoft.com/office/drawing/2014/main" id="{1D270920-943B-4CFB-80B7-51B176DD83AE}"/>
              </a:ext>
            </a:extLst>
          </p:cNvPr>
          <p:cNvSpPr>
            <a:spLocks noGrp="1"/>
          </p:cNvSpPr>
          <p:nvPr>
            <p:ph idx="1"/>
          </p:nvPr>
        </p:nvSpPr>
        <p:spPr>
          <a:xfrm>
            <a:off x="1048361" y="2733088"/>
            <a:ext cx="5766419" cy="2726491"/>
          </a:xfrm>
        </p:spPr>
        <p:txBody>
          <a:bodyPr>
            <a:normAutofit/>
          </a:bodyPr>
          <a:lstStyle/>
          <a:p>
            <a:pPr lvl="1">
              <a:lnSpc>
                <a:spcPct val="140000"/>
              </a:lnSpc>
            </a:pPr>
            <a:r>
              <a:rPr lang="en-GB" sz="1500" dirty="0"/>
              <a:t>No image, but a large altar-shaped tomb of high quality</a:t>
            </a:r>
            <a:r>
              <a:rPr lang="en-GB" sz="1500"/>
              <a:t>. </a:t>
            </a:r>
          </a:p>
          <a:p>
            <a:pPr lvl="1">
              <a:lnSpc>
                <a:spcPct val="140000"/>
              </a:lnSpc>
            </a:pPr>
            <a:r>
              <a:rPr lang="en-GB" sz="1500" dirty="0"/>
              <a:t>Inscription translation:</a:t>
            </a:r>
          </a:p>
          <a:p>
            <a:pPr lvl="1">
              <a:lnSpc>
                <a:spcPct val="140000"/>
              </a:lnSpc>
            </a:pPr>
            <a:r>
              <a:rPr lang="en-GB" sz="1500" i="1" dirty="0"/>
              <a:t>“To the spirits of the departed (and) of Gaius Julius </a:t>
            </a:r>
            <a:r>
              <a:rPr lang="en-GB" sz="1500" i="1" dirty="0" err="1"/>
              <a:t>Alpinus</a:t>
            </a:r>
            <a:r>
              <a:rPr lang="en-GB" sz="1500" i="1" dirty="0"/>
              <a:t> </a:t>
            </a:r>
            <a:r>
              <a:rPr lang="en-GB" sz="1500" i="1" dirty="0" err="1"/>
              <a:t>Classicianus</a:t>
            </a:r>
            <a:r>
              <a:rPr lang="en-GB" sz="1500" i="1" dirty="0"/>
              <a:t>, son of Gaius, of the Fabian voting-tribe, … procurator of the province of Britain; Julia </a:t>
            </a:r>
            <a:r>
              <a:rPr lang="en-GB" sz="1500" i="1" dirty="0" err="1"/>
              <a:t>Pacata</a:t>
            </a:r>
            <a:r>
              <a:rPr lang="en-GB" sz="1500" i="1" dirty="0"/>
              <a:t> I[</a:t>
            </a:r>
            <a:r>
              <a:rPr lang="en-GB" sz="1500" i="1" dirty="0" err="1"/>
              <a:t>ndiana</a:t>
            </a:r>
            <a:r>
              <a:rPr lang="en-GB" sz="1500" i="1" dirty="0"/>
              <a:t>], daughter of Indus, his wife, had this built.” </a:t>
            </a:r>
            <a:r>
              <a:rPr lang="en-GB" sz="1500" dirty="0"/>
              <a:t>(</a:t>
            </a:r>
            <a:r>
              <a:rPr lang="en-GB" sz="1500" i="1" dirty="0"/>
              <a:t>RIB </a:t>
            </a:r>
            <a:r>
              <a:rPr lang="en-GB" sz="1500" dirty="0"/>
              <a:t>12).</a:t>
            </a:r>
            <a:endParaRPr lang="en-GB" sz="1500" i="1" dirty="0"/>
          </a:p>
        </p:txBody>
      </p:sp>
      <p:pic>
        <p:nvPicPr>
          <p:cNvPr id="8194" name="Picture 2" descr="Altar-shaped tomb of Classicianus © The Trustees of the British Museum">
            <a:extLst>
              <a:ext uri="{FF2B5EF4-FFF2-40B4-BE49-F238E27FC236}">
                <a16:creationId xmlns:a16="http://schemas.microsoft.com/office/drawing/2014/main" id="{FF7411D7-7C46-4C42-B25A-6EEEC2B89F5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574" r="29852"/>
          <a:stretch/>
        </p:blipFill>
        <p:spPr bwMode="auto">
          <a:xfrm>
            <a:off x="7434124" y="882887"/>
            <a:ext cx="3902613" cy="5095121"/>
          </a:xfrm>
          <a:prstGeom prst="rect">
            <a:avLst/>
          </a:prstGeom>
          <a:noFill/>
          <a:extLst>
            <a:ext uri="{909E8E84-426E-40DD-AFC4-6F175D3DCCD1}">
              <a14:hiddenFill xmlns:a14="http://schemas.microsoft.com/office/drawing/2010/main">
                <a:solidFill>
                  <a:srgbClr val="FFFFFF"/>
                </a:solidFill>
              </a14:hiddenFill>
            </a:ext>
          </a:extLst>
        </p:spPr>
      </p:pic>
      <p:grpSp>
        <p:nvGrpSpPr>
          <p:cNvPr id="8269" name="Group 242">
            <a:extLst>
              <a:ext uri="{FF2B5EF4-FFF2-40B4-BE49-F238E27FC236}">
                <a16:creationId xmlns:a16="http://schemas.microsoft.com/office/drawing/2014/main" id="{B0D9F39F-3C2F-474E-9371-3A76D20F001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23129" y="-21214"/>
            <a:ext cx="3363795" cy="6379369"/>
            <a:chOff x="8623129" y="-21214"/>
            <a:chExt cx="3363795" cy="6379369"/>
          </a:xfrm>
        </p:grpSpPr>
        <p:sp>
          <p:nvSpPr>
            <p:cNvPr id="8270" name="Freeform 10">
              <a:extLst>
                <a:ext uri="{FF2B5EF4-FFF2-40B4-BE49-F238E27FC236}">
                  <a16:creationId xmlns:a16="http://schemas.microsoft.com/office/drawing/2014/main" id="{B151F0C2-EB37-4394-85D8-631C639D6E0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484465" y="152662"/>
              <a:ext cx="138242" cy="88130"/>
            </a:xfrm>
            <a:custGeom>
              <a:avLst/>
              <a:gdLst>
                <a:gd name="T0" fmla="*/ 22 w 42"/>
                <a:gd name="T1" fmla="*/ 0 h 29"/>
                <a:gd name="T2" fmla="*/ 14 w 42"/>
                <a:gd name="T3" fmla="*/ 25 h 29"/>
                <a:gd name="T4" fmla="*/ 22 w 42"/>
                <a:gd name="T5" fmla="*/ 0 h 29"/>
              </a:gdLst>
              <a:ahLst/>
              <a:cxnLst>
                <a:cxn ang="0">
                  <a:pos x="T0" y="T1"/>
                </a:cxn>
                <a:cxn ang="0">
                  <a:pos x="T2" y="T3"/>
                </a:cxn>
                <a:cxn ang="0">
                  <a:pos x="T4" y="T5"/>
                </a:cxn>
              </a:cxnLst>
              <a:rect l="0" t="0" r="r" b="b"/>
              <a:pathLst>
                <a:path w="42" h="29">
                  <a:moveTo>
                    <a:pt x="22" y="0"/>
                  </a:moveTo>
                  <a:cubicBezTo>
                    <a:pt x="42" y="7"/>
                    <a:pt x="28" y="29"/>
                    <a:pt x="14" y="25"/>
                  </a:cubicBezTo>
                  <a:cubicBezTo>
                    <a:pt x="0" y="18"/>
                    <a:pt x="8" y="1"/>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71" name="Freeform 15">
              <a:extLst>
                <a:ext uri="{FF2B5EF4-FFF2-40B4-BE49-F238E27FC236}">
                  <a16:creationId xmlns:a16="http://schemas.microsoft.com/office/drawing/2014/main" id="{16BA0741-61D0-4B78-99A2-84727B15459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488395" y="666859"/>
              <a:ext cx="121406" cy="72626"/>
            </a:xfrm>
            <a:custGeom>
              <a:avLst/>
              <a:gdLst>
                <a:gd name="T0" fmla="*/ 16 w 37"/>
                <a:gd name="T1" fmla="*/ 0 h 24"/>
                <a:gd name="T2" fmla="*/ 11 w 37"/>
                <a:gd name="T3" fmla="*/ 24 h 24"/>
                <a:gd name="T4" fmla="*/ 16 w 37"/>
                <a:gd name="T5" fmla="*/ 0 h 24"/>
              </a:gdLst>
              <a:ahLst/>
              <a:cxnLst>
                <a:cxn ang="0">
                  <a:pos x="T0" y="T1"/>
                </a:cxn>
                <a:cxn ang="0">
                  <a:pos x="T2" y="T3"/>
                </a:cxn>
                <a:cxn ang="0">
                  <a:pos x="T4" y="T5"/>
                </a:cxn>
              </a:cxnLst>
              <a:rect l="0" t="0" r="r" b="b"/>
              <a:pathLst>
                <a:path w="37" h="24">
                  <a:moveTo>
                    <a:pt x="16" y="0"/>
                  </a:moveTo>
                  <a:cubicBezTo>
                    <a:pt x="37" y="6"/>
                    <a:pt x="30" y="20"/>
                    <a:pt x="11" y="24"/>
                  </a:cubicBezTo>
                  <a:cubicBezTo>
                    <a:pt x="0" y="17"/>
                    <a:pt x="5"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8" name="Freeform 18">
              <a:extLst>
                <a:ext uri="{FF2B5EF4-FFF2-40B4-BE49-F238E27FC236}">
                  <a16:creationId xmlns:a16="http://schemas.microsoft.com/office/drawing/2014/main" id="{608BEE1D-8947-4860-92E2-DF5E7261769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491809" y="410116"/>
              <a:ext cx="138242" cy="78339"/>
            </a:xfrm>
            <a:custGeom>
              <a:avLst/>
              <a:gdLst>
                <a:gd name="T0" fmla="*/ 6 w 42"/>
                <a:gd name="T1" fmla="*/ 6 h 26"/>
                <a:gd name="T2" fmla="*/ 21 w 42"/>
                <a:gd name="T3" fmla="*/ 26 h 26"/>
                <a:gd name="T4" fmla="*/ 6 w 42"/>
                <a:gd name="T5" fmla="*/ 6 h 26"/>
              </a:gdLst>
              <a:ahLst/>
              <a:cxnLst>
                <a:cxn ang="0">
                  <a:pos x="T0" y="T1"/>
                </a:cxn>
                <a:cxn ang="0">
                  <a:pos x="T2" y="T3"/>
                </a:cxn>
                <a:cxn ang="0">
                  <a:pos x="T4" y="T5"/>
                </a:cxn>
              </a:cxnLst>
              <a:rect l="0" t="0" r="r" b="b"/>
              <a:pathLst>
                <a:path w="42" h="26">
                  <a:moveTo>
                    <a:pt x="6" y="6"/>
                  </a:moveTo>
                  <a:cubicBezTo>
                    <a:pt x="25" y="0"/>
                    <a:pt x="42" y="17"/>
                    <a:pt x="21" y="26"/>
                  </a:cubicBezTo>
                  <a:cubicBezTo>
                    <a:pt x="9" y="26"/>
                    <a:pt x="0" y="16"/>
                    <a:pt x="6"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9" name="Freeform 52">
              <a:extLst>
                <a:ext uri="{FF2B5EF4-FFF2-40B4-BE49-F238E27FC236}">
                  <a16:creationId xmlns:a16="http://schemas.microsoft.com/office/drawing/2014/main" id="{23477C11-8260-4FBB-821B-620D7E4C724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251208" y="451020"/>
              <a:ext cx="118747" cy="81603"/>
            </a:xfrm>
            <a:custGeom>
              <a:avLst/>
              <a:gdLst>
                <a:gd name="T0" fmla="*/ 21 w 36"/>
                <a:gd name="T1" fmla="*/ 0 h 27"/>
                <a:gd name="T2" fmla="*/ 22 w 36"/>
                <a:gd name="T3" fmla="*/ 27 h 27"/>
                <a:gd name="T4" fmla="*/ 21 w 36"/>
                <a:gd name="T5" fmla="*/ 0 h 27"/>
              </a:gdLst>
              <a:ahLst/>
              <a:cxnLst>
                <a:cxn ang="0">
                  <a:pos x="T0" y="T1"/>
                </a:cxn>
                <a:cxn ang="0">
                  <a:pos x="T2" y="T3"/>
                </a:cxn>
                <a:cxn ang="0">
                  <a:pos x="T4" y="T5"/>
                </a:cxn>
              </a:cxnLst>
              <a:rect l="0" t="0" r="r" b="b"/>
              <a:pathLst>
                <a:path w="36" h="27">
                  <a:moveTo>
                    <a:pt x="21" y="0"/>
                  </a:moveTo>
                  <a:cubicBezTo>
                    <a:pt x="33" y="3"/>
                    <a:pt x="36" y="23"/>
                    <a:pt x="22" y="27"/>
                  </a:cubicBezTo>
                  <a:cubicBezTo>
                    <a:pt x="3" y="25"/>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0" name="Freeform 54">
              <a:extLst>
                <a:ext uri="{FF2B5EF4-FFF2-40B4-BE49-F238E27FC236}">
                  <a16:creationId xmlns:a16="http://schemas.microsoft.com/office/drawing/2014/main" id="{E1B67178-0C14-4601-BF94-91DCCCD9EC8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228136" y="614648"/>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1" name="Freeform 59">
              <a:extLst>
                <a:ext uri="{FF2B5EF4-FFF2-40B4-BE49-F238E27FC236}">
                  <a16:creationId xmlns:a16="http://schemas.microsoft.com/office/drawing/2014/main" id="{EDEB60C8-CA29-46D3-9AA7-9F7A1252D50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207748" y="255923"/>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2" name="Freeform 78">
              <a:extLst>
                <a:ext uri="{FF2B5EF4-FFF2-40B4-BE49-F238E27FC236}">
                  <a16:creationId xmlns:a16="http://schemas.microsoft.com/office/drawing/2014/main" id="{9E5C2B83-454B-4951-8B08-3D617778E76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988514" y="745367"/>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3" name="Freeform 79">
              <a:extLst>
                <a:ext uri="{FF2B5EF4-FFF2-40B4-BE49-F238E27FC236}">
                  <a16:creationId xmlns:a16="http://schemas.microsoft.com/office/drawing/2014/main" id="{AFAD21A0-BC8E-4635-AFFB-E87CD92C8F4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735279" y="742705"/>
              <a:ext cx="124063" cy="69362"/>
            </a:xfrm>
            <a:custGeom>
              <a:avLst/>
              <a:gdLst>
                <a:gd name="T0" fmla="*/ 20 w 38"/>
                <a:gd name="T1" fmla="*/ 0 h 23"/>
                <a:gd name="T2" fmla="*/ 20 w 38"/>
                <a:gd name="T3" fmla="*/ 22 h 23"/>
                <a:gd name="T4" fmla="*/ 20 w 38"/>
                <a:gd name="T5" fmla="*/ 0 h 23"/>
              </a:gdLst>
              <a:ahLst/>
              <a:cxnLst>
                <a:cxn ang="0">
                  <a:pos x="T0" y="T1"/>
                </a:cxn>
                <a:cxn ang="0">
                  <a:pos x="T2" y="T3"/>
                </a:cxn>
                <a:cxn ang="0">
                  <a:pos x="T4" y="T5"/>
                </a:cxn>
              </a:cxnLst>
              <a:rect l="0" t="0" r="r" b="b"/>
              <a:pathLst>
                <a:path w="38" h="23">
                  <a:moveTo>
                    <a:pt x="20" y="0"/>
                  </a:moveTo>
                  <a:cubicBezTo>
                    <a:pt x="37" y="3"/>
                    <a:pt x="38" y="23"/>
                    <a:pt x="20" y="22"/>
                  </a:cubicBezTo>
                  <a:cubicBezTo>
                    <a:pt x="8" y="18"/>
                    <a:pt x="0" y="5"/>
                    <a:pt x="2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4" name="Freeform 84">
              <a:extLst>
                <a:ext uri="{FF2B5EF4-FFF2-40B4-BE49-F238E27FC236}">
                  <a16:creationId xmlns:a16="http://schemas.microsoft.com/office/drawing/2014/main" id="{4B01379C-61AE-4191-B726-E8A6D84B9CF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970004" y="540781"/>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5" name="Freeform 86">
              <a:extLst>
                <a:ext uri="{FF2B5EF4-FFF2-40B4-BE49-F238E27FC236}">
                  <a16:creationId xmlns:a16="http://schemas.microsoft.com/office/drawing/2014/main" id="{38F67446-9956-4CD9-B003-A772F21589C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979973" y="194772"/>
              <a:ext cx="131153" cy="112612"/>
            </a:xfrm>
            <a:custGeom>
              <a:avLst/>
              <a:gdLst>
                <a:gd name="T0" fmla="*/ 22 w 40"/>
                <a:gd name="T1" fmla="*/ 1 h 37"/>
                <a:gd name="T2" fmla="*/ 15 w 40"/>
                <a:gd name="T3" fmla="*/ 23 h 37"/>
                <a:gd name="T4" fmla="*/ 22 w 40"/>
                <a:gd name="T5" fmla="*/ 1 h 37"/>
              </a:gdLst>
              <a:ahLst/>
              <a:cxnLst>
                <a:cxn ang="0">
                  <a:pos x="T0" y="T1"/>
                </a:cxn>
                <a:cxn ang="0">
                  <a:pos x="T2" y="T3"/>
                </a:cxn>
                <a:cxn ang="0">
                  <a:pos x="T4" y="T5"/>
                </a:cxn>
              </a:cxnLst>
              <a:rect l="0" t="0" r="r" b="b"/>
              <a:pathLst>
                <a:path w="40" h="37">
                  <a:moveTo>
                    <a:pt x="22" y="1"/>
                  </a:moveTo>
                  <a:cubicBezTo>
                    <a:pt x="40" y="3"/>
                    <a:pt x="33" y="37"/>
                    <a:pt x="15" y="23"/>
                  </a:cubicBezTo>
                  <a:cubicBezTo>
                    <a:pt x="0" y="20"/>
                    <a:pt x="7" y="0"/>
                    <a:pt x="22"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6" name="Freeform 106">
              <a:extLst>
                <a:ext uri="{FF2B5EF4-FFF2-40B4-BE49-F238E27FC236}">
                  <a16:creationId xmlns:a16="http://schemas.microsoft.com/office/drawing/2014/main" id="{FBA47277-EA28-45EB-80A0-64DA80757D3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715672" y="589486"/>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7" name="Freeform 110">
              <a:extLst>
                <a:ext uri="{FF2B5EF4-FFF2-40B4-BE49-F238E27FC236}">
                  <a16:creationId xmlns:a16="http://schemas.microsoft.com/office/drawing/2014/main" id="{F74A8421-8E72-4D0B-A55B-E4EC1DCAC5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693396" y="341651"/>
              <a:ext cx="127608" cy="114243"/>
            </a:xfrm>
            <a:custGeom>
              <a:avLst/>
              <a:gdLst>
                <a:gd name="T0" fmla="*/ 21 w 39"/>
                <a:gd name="T1" fmla="*/ 1 h 38"/>
                <a:gd name="T2" fmla="*/ 39 w 39"/>
                <a:gd name="T3" fmla="*/ 18 h 38"/>
                <a:gd name="T4" fmla="*/ 21 w 39"/>
                <a:gd name="T5" fmla="*/ 1 h 38"/>
              </a:gdLst>
              <a:ahLst/>
              <a:cxnLst>
                <a:cxn ang="0">
                  <a:pos x="T0" y="T1"/>
                </a:cxn>
                <a:cxn ang="0">
                  <a:pos x="T2" y="T3"/>
                </a:cxn>
                <a:cxn ang="0">
                  <a:pos x="T4" y="T5"/>
                </a:cxn>
              </a:cxnLst>
              <a:rect l="0" t="0" r="r" b="b"/>
              <a:pathLst>
                <a:path w="39" h="38">
                  <a:moveTo>
                    <a:pt x="21" y="1"/>
                  </a:moveTo>
                  <a:cubicBezTo>
                    <a:pt x="35" y="0"/>
                    <a:pt x="38" y="8"/>
                    <a:pt x="39" y="18"/>
                  </a:cubicBezTo>
                  <a:cubicBezTo>
                    <a:pt x="25" y="38"/>
                    <a:pt x="0" y="13"/>
                    <a:pt x="2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8" name="Freeform 123">
              <a:extLst>
                <a:ext uri="{FF2B5EF4-FFF2-40B4-BE49-F238E27FC236}">
                  <a16:creationId xmlns:a16="http://schemas.microsoft.com/office/drawing/2014/main" id="{779CF57F-496E-4365-8D91-7326A2120B6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475108" y="214054"/>
              <a:ext cx="140901" cy="93843"/>
            </a:xfrm>
            <a:custGeom>
              <a:avLst/>
              <a:gdLst>
                <a:gd name="T0" fmla="*/ 26 w 43"/>
                <a:gd name="T1" fmla="*/ 3 h 31"/>
                <a:gd name="T2" fmla="*/ 40 w 43"/>
                <a:gd name="T3" fmla="*/ 23 h 31"/>
                <a:gd name="T4" fmla="*/ 26 w 43"/>
                <a:gd name="T5" fmla="*/ 3 h 31"/>
              </a:gdLst>
              <a:ahLst/>
              <a:cxnLst>
                <a:cxn ang="0">
                  <a:pos x="T0" y="T1"/>
                </a:cxn>
                <a:cxn ang="0">
                  <a:pos x="T2" y="T3"/>
                </a:cxn>
                <a:cxn ang="0">
                  <a:pos x="T4" y="T5"/>
                </a:cxn>
              </a:cxnLst>
              <a:rect l="0" t="0" r="r" b="b"/>
              <a:pathLst>
                <a:path w="43" h="31">
                  <a:moveTo>
                    <a:pt x="26" y="3"/>
                  </a:moveTo>
                  <a:cubicBezTo>
                    <a:pt x="35" y="0"/>
                    <a:pt x="43" y="17"/>
                    <a:pt x="40" y="23"/>
                  </a:cubicBezTo>
                  <a:cubicBezTo>
                    <a:pt x="20" y="31"/>
                    <a:pt x="0" y="15"/>
                    <a:pt x="26"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9" name="Freeform 130">
              <a:extLst>
                <a:ext uri="{FF2B5EF4-FFF2-40B4-BE49-F238E27FC236}">
                  <a16:creationId xmlns:a16="http://schemas.microsoft.com/office/drawing/2014/main" id="{160F21FA-063A-4C1C-A5D4-60AD79CB2EB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448329" y="503303"/>
              <a:ext cx="157737" cy="81603"/>
            </a:xfrm>
            <a:custGeom>
              <a:avLst/>
              <a:gdLst>
                <a:gd name="T0" fmla="*/ 31 w 48"/>
                <a:gd name="T1" fmla="*/ 0 h 27"/>
                <a:gd name="T2" fmla="*/ 18 w 48"/>
                <a:gd name="T3" fmla="*/ 24 h 27"/>
                <a:gd name="T4" fmla="*/ 31 w 48"/>
                <a:gd name="T5" fmla="*/ 0 h 27"/>
              </a:gdLst>
              <a:ahLst/>
              <a:cxnLst>
                <a:cxn ang="0">
                  <a:pos x="T0" y="T1"/>
                </a:cxn>
                <a:cxn ang="0">
                  <a:pos x="T2" y="T3"/>
                </a:cxn>
                <a:cxn ang="0">
                  <a:pos x="T4" y="T5"/>
                </a:cxn>
              </a:cxnLst>
              <a:rect l="0" t="0" r="r" b="b"/>
              <a:pathLst>
                <a:path w="48" h="27">
                  <a:moveTo>
                    <a:pt x="31" y="0"/>
                  </a:moveTo>
                  <a:cubicBezTo>
                    <a:pt x="48" y="10"/>
                    <a:pt x="32" y="27"/>
                    <a:pt x="18" y="24"/>
                  </a:cubicBezTo>
                  <a:cubicBezTo>
                    <a:pt x="0" y="14"/>
                    <a:pt x="18" y="0"/>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0" name="Freeform 135">
              <a:extLst>
                <a:ext uri="{FF2B5EF4-FFF2-40B4-BE49-F238E27FC236}">
                  <a16:creationId xmlns:a16="http://schemas.microsoft.com/office/drawing/2014/main" id="{8FABF168-1906-4AE6-B3F5-15EEE8CADFB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453265" y="685532"/>
              <a:ext cx="128495" cy="84051"/>
            </a:xfrm>
            <a:custGeom>
              <a:avLst/>
              <a:gdLst>
                <a:gd name="T0" fmla="*/ 21 w 39"/>
                <a:gd name="T1" fmla="*/ 0 h 28"/>
                <a:gd name="T2" fmla="*/ 6 w 39"/>
                <a:gd name="T3" fmla="*/ 20 h 28"/>
                <a:gd name="T4" fmla="*/ 21 w 39"/>
                <a:gd name="T5" fmla="*/ 0 h 28"/>
              </a:gdLst>
              <a:ahLst/>
              <a:cxnLst>
                <a:cxn ang="0">
                  <a:pos x="T0" y="T1"/>
                </a:cxn>
                <a:cxn ang="0">
                  <a:pos x="T2" y="T3"/>
                </a:cxn>
                <a:cxn ang="0">
                  <a:pos x="T4" y="T5"/>
                </a:cxn>
              </a:cxnLst>
              <a:rect l="0" t="0" r="r" b="b"/>
              <a:pathLst>
                <a:path w="39" h="28">
                  <a:moveTo>
                    <a:pt x="21" y="0"/>
                  </a:moveTo>
                  <a:cubicBezTo>
                    <a:pt x="39" y="12"/>
                    <a:pt x="22" y="28"/>
                    <a:pt x="6" y="20"/>
                  </a:cubicBezTo>
                  <a:cubicBezTo>
                    <a:pt x="0" y="7"/>
                    <a:pt x="7" y="0"/>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1" name="Freeform 36">
              <a:extLst>
                <a:ext uri="{FF2B5EF4-FFF2-40B4-BE49-F238E27FC236}">
                  <a16:creationId xmlns:a16="http://schemas.microsoft.com/office/drawing/2014/main" id="{F359FC54-371A-45E1-BC00-CC4B391E9DD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070404" y="6073727"/>
              <a:ext cx="144445" cy="102819"/>
            </a:xfrm>
            <a:custGeom>
              <a:avLst/>
              <a:gdLst>
                <a:gd name="T0" fmla="*/ 31 w 44"/>
                <a:gd name="T1" fmla="*/ 1 h 34"/>
                <a:gd name="T2" fmla="*/ 25 w 44"/>
                <a:gd name="T3" fmla="*/ 22 h 34"/>
                <a:gd name="T4" fmla="*/ 31 w 44"/>
                <a:gd name="T5" fmla="*/ 1 h 34"/>
              </a:gdLst>
              <a:ahLst/>
              <a:cxnLst>
                <a:cxn ang="0">
                  <a:pos x="T0" y="T1"/>
                </a:cxn>
                <a:cxn ang="0">
                  <a:pos x="T2" y="T3"/>
                </a:cxn>
                <a:cxn ang="0">
                  <a:pos x="T4" y="T5"/>
                </a:cxn>
              </a:cxnLst>
              <a:rect l="0" t="0" r="r" b="b"/>
              <a:pathLst>
                <a:path w="44" h="34">
                  <a:moveTo>
                    <a:pt x="31" y="1"/>
                  </a:moveTo>
                  <a:cubicBezTo>
                    <a:pt x="44" y="3"/>
                    <a:pt x="38" y="34"/>
                    <a:pt x="25" y="22"/>
                  </a:cubicBezTo>
                  <a:cubicBezTo>
                    <a:pt x="0" y="28"/>
                    <a:pt x="14" y="0"/>
                    <a:pt x="3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2" name="Freeform 70">
              <a:extLst>
                <a:ext uri="{FF2B5EF4-FFF2-40B4-BE49-F238E27FC236}">
                  <a16:creationId xmlns:a16="http://schemas.microsoft.com/office/drawing/2014/main" id="{D5434E53-B08F-4ACA-91A1-72DD4A438C5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778793" y="6247124"/>
              <a:ext cx="131153" cy="75890"/>
            </a:xfrm>
            <a:custGeom>
              <a:avLst/>
              <a:gdLst>
                <a:gd name="T0" fmla="*/ 18 w 40"/>
                <a:gd name="T1" fmla="*/ 0 h 25"/>
                <a:gd name="T2" fmla="*/ 7 w 40"/>
                <a:gd name="T3" fmla="*/ 21 h 25"/>
                <a:gd name="T4" fmla="*/ 18 w 40"/>
                <a:gd name="T5" fmla="*/ 0 h 25"/>
              </a:gdLst>
              <a:ahLst/>
              <a:cxnLst>
                <a:cxn ang="0">
                  <a:pos x="T0" y="T1"/>
                </a:cxn>
                <a:cxn ang="0">
                  <a:pos x="T2" y="T3"/>
                </a:cxn>
                <a:cxn ang="0">
                  <a:pos x="T4" y="T5"/>
                </a:cxn>
              </a:cxnLst>
              <a:rect l="0" t="0" r="r" b="b"/>
              <a:pathLst>
                <a:path w="40" h="25">
                  <a:moveTo>
                    <a:pt x="18" y="0"/>
                  </a:moveTo>
                  <a:cubicBezTo>
                    <a:pt x="40" y="9"/>
                    <a:pt x="26" y="25"/>
                    <a:pt x="7" y="21"/>
                  </a:cubicBezTo>
                  <a:cubicBezTo>
                    <a:pt x="0" y="11"/>
                    <a:pt x="5" y="0"/>
                    <a:pt x="1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3" name="Freeform 117">
              <a:extLst>
                <a:ext uri="{FF2B5EF4-FFF2-40B4-BE49-F238E27FC236}">
                  <a16:creationId xmlns:a16="http://schemas.microsoft.com/office/drawing/2014/main" id="{1AAA8D66-0CB7-4E6F-A817-5DA6D1D9E02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576434" y="5977372"/>
              <a:ext cx="7089"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1"/>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4" name="Freeform 144">
              <a:extLst>
                <a:ext uri="{FF2B5EF4-FFF2-40B4-BE49-F238E27FC236}">
                  <a16:creationId xmlns:a16="http://schemas.microsoft.com/office/drawing/2014/main" id="{8E5C413D-130F-40EF-986E-3803AA20D98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200629" y="6087360"/>
              <a:ext cx="141786" cy="90579"/>
            </a:xfrm>
            <a:custGeom>
              <a:avLst/>
              <a:gdLst>
                <a:gd name="T0" fmla="*/ 28 w 43"/>
                <a:gd name="T1" fmla="*/ 2 h 30"/>
                <a:gd name="T2" fmla="*/ 41 w 43"/>
                <a:gd name="T3" fmla="*/ 20 h 30"/>
                <a:gd name="T4" fmla="*/ 28 w 43"/>
                <a:gd name="T5" fmla="*/ 2 h 30"/>
              </a:gdLst>
              <a:ahLst/>
              <a:cxnLst>
                <a:cxn ang="0">
                  <a:pos x="T0" y="T1"/>
                </a:cxn>
                <a:cxn ang="0">
                  <a:pos x="T2" y="T3"/>
                </a:cxn>
                <a:cxn ang="0">
                  <a:pos x="T4" y="T5"/>
                </a:cxn>
              </a:cxnLst>
              <a:rect l="0" t="0" r="r" b="b"/>
              <a:pathLst>
                <a:path w="43" h="30">
                  <a:moveTo>
                    <a:pt x="28" y="2"/>
                  </a:moveTo>
                  <a:cubicBezTo>
                    <a:pt x="36" y="0"/>
                    <a:pt x="43" y="12"/>
                    <a:pt x="41" y="20"/>
                  </a:cubicBezTo>
                  <a:cubicBezTo>
                    <a:pt x="24" y="30"/>
                    <a:pt x="0" y="14"/>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5" name="Freeform 8">
              <a:extLst>
                <a:ext uri="{FF2B5EF4-FFF2-40B4-BE49-F238E27FC236}">
                  <a16:creationId xmlns:a16="http://schemas.microsoft.com/office/drawing/2014/main" id="{81F2F622-5B4D-47DB-8E8E-C6C5090133B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228976" y="35327"/>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6" name="Freeform 8">
              <a:extLst>
                <a:ext uri="{FF2B5EF4-FFF2-40B4-BE49-F238E27FC236}">
                  <a16:creationId xmlns:a16="http://schemas.microsoft.com/office/drawing/2014/main" id="{D11F209F-C153-40EF-9687-AC9B7EDC355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729153" y="97529"/>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7" name="Freeform 106">
              <a:extLst>
                <a:ext uri="{FF2B5EF4-FFF2-40B4-BE49-F238E27FC236}">
                  <a16:creationId xmlns:a16="http://schemas.microsoft.com/office/drawing/2014/main" id="{F2C892FE-0BCC-436C-A56C-75F22A5326D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508403" y="18795"/>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8" name="Freeform 10">
              <a:extLst>
                <a:ext uri="{FF2B5EF4-FFF2-40B4-BE49-F238E27FC236}">
                  <a16:creationId xmlns:a16="http://schemas.microsoft.com/office/drawing/2014/main" id="{94890050-B99A-49B3-AA43-B907D7BC40F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196042" y="125820"/>
              <a:ext cx="138242" cy="88130"/>
            </a:xfrm>
            <a:custGeom>
              <a:avLst/>
              <a:gdLst>
                <a:gd name="T0" fmla="*/ 22 w 42"/>
                <a:gd name="T1" fmla="*/ 0 h 29"/>
                <a:gd name="T2" fmla="*/ 14 w 42"/>
                <a:gd name="T3" fmla="*/ 25 h 29"/>
                <a:gd name="T4" fmla="*/ 22 w 42"/>
                <a:gd name="T5" fmla="*/ 0 h 29"/>
              </a:gdLst>
              <a:ahLst/>
              <a:cxnLst>
                <a:cxn ang="0">
                  <a:pos x="T0" y="T1"/>
                </a:cxn>
                <a:cxn ang="0">
                  <a:pos x="T2" y="T3"/>
                </a:cxn>
                <a:cxn ang="0">
                  <a:pos x="T4" y="T5"/>
                </a:cxn>
              </a:cxnLst>
              <a:rect l="0" t="0" r="r" b="b"/>
              <a:pathLst>
                <a:path w="42" h="29">
                  <a:moveTo>
                    <a:pt x="22" y="0"/>
                  </a:moveTo>
                  <a:cubicBezTo>
                    <a:pt x="42" y="7"/>
                    <a:pt x="28" y="29"/>
                    <a:pt x="14" y="25"/>
                  </a:cubicBezTo>
                  <a:cubicBezTo>
                    <a:pt x="0" y="18"/>
                    <a:pt x="8" y="1"/>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9" name="Freeform 15">
              <a:extLst>
                <a:ext uri="{FF2B5EF4-FFF2-40B4-BE49-F238E27FC236}">
                  <a16:creationId xmlns:a16="http://schemas.microsoft.com/office/drawing/2014/main" id="{4F10F360-2A8A-47C7-97F1-39C21A3E0D4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223905" y="798456"/>
              <a:ext cx="121406" cy="72626"/>
            </a:xfrm>
            <a:custGeom>
              <a:avLst/>
              <a:gdLst>
                <a:gd name="T0" fmla="*/ 16 w 37"/>
                <a:gd name="T1" fmla="*/ 0 h 24"/>
                <a:gd name="T2" fmla="*/ 11 w 37"/>
                <a:gd name="T3" fmla="*/ 24 h 24"/>
                <a:gd name="T4" fmla="*/ 16 w 37"/>
                <a:gd name="T5" fmla="*/ 0 h 24"/>
              </a:gdLst>
              <a:ahLst/>
              <a:cxnLst>
                <a:cxn ang="0">
                  <a:pos x="T0" y="T1"/>
                </a:cxn>
                <a:cxn ang="0">
                  <a:pos x="T2" y="T3"/>
                </a:cxn>
                <a:cxn ang="0">
                  <a:pos x="T4" y="T5"/>
                </a:cxn>
              </a:cxnLst>
              <a:rect l="0" t="0" r="r" b="b"/>
              <a:pathLst>
                <a:path w="37" h="24">
                  <a:moveTo>
                    <a:pt x="16" y="0"/>
                  </a:moveTo>
                  <a:cubicBezTo>
                    <a:pt x="37" y="6"/>
                    <a:pt x="30" y="20"/>
                    <a:pt x="11" y="24"/>
                  </a:cubicBezTo>
                  <a:cubicBezTo>
                    <a:pt x="0" y="17"/>
                    <a:pt x="5"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9" name="Freeform 18">
              <a:extLst>
                <a:ext uri="{FF2B5EF4-FFF2-40B4-BE49-F238E27FC236}">
                  <a16:creationId xmlns:a16="http://schemas.microsoft.com/office/drawing/2014/main" id="{B941FB0E-BF49-4CEF-8D20-36B788D3B95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203386" y="383274"/>
              <a:ext cx="138242" cy="78339"/>
            </a:xfrm>
            <a:custGeom>
              <a:avLst/>
              <a:gdLst>
                <a:gd name="T0" fmla="*/ 6 w 42"/>
                <a:gd name="T1" fmla="*/ 6 h 26"/>
                <a:gd name="T2" fmla="*/ 21 w 42"/>
                <a:gd name="T3" fmla="*/ 26 h 26"/>
                <a:gd name="T4" fmla="*/ 6 w 42"/>
                <a:gd name="T5" fmla="*/ 6 h 26"/>
              </a:gdLst>
              <a:ahLst/>
              <a:cxnLst>
                <a:cxn ang="0">
                  <a:pos x="T0" y="T1"/>
                </a:cxn>
                <a:cxn ang="0">
                  <a:pos x="T2" y="T3"/>
                </a:cxn>
                <a:cxn ang="0">
                  <a:pos x="T4" y="T5"/>
                </a:cxn>
              </a:cxnLst>
              <a:rect l="0" t="0" r="r" b="b"/>
              <a:pathLst>
                <a:path w="42" h="26">
                  <a:moveTo>
                    <a:pt x="6" y="6"/>
                  </a:moveTo>
                  <a:cubicBezTo>
                    <a:pt x="25" y="0"/>
                    <a:pt x="42" y="17"/>
                    <a:pt x="21" y="26"/>
                  </a:cubicBezTo>
                  <a:cubicBezTo>
                    <a:pt x="9" y="26"/>
                    <a:pt x="0" y="16"/>
                    <a:pt x="6"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0" name="Freeform 52">
              <a:extLst>
                <a:ext uri="{FF2B5EF4-FFF2-40B4-BE49-F238E27FC236}">
                  <a16:creationId xmlns:a16="http://schemas.microsoft.com/office/drawing/2014/main" id="{162B6B81-4CA7-440F-8815-60920B96035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885093" y="424178"/>
              <a:ext cx="118747" cy="81603"/>
            </a:xfrm>
            <a:custGeom>
              <a:avLst/>
              <a:gdLst>
                <a:gd name="T0" fmla="*/ 21 w 36"/>
                <a:gd name="T1" fmla="*/ 0 h 27"/>
                <a:gd name="T2" fmla="*/ 22 w 36"/>
                <a:gd name="T3" fmla="*/ 27 h 27"/>
                <a:gd name="T4" fmla="*/ 21 w 36"/>
                <a:gd name="T5" fmla="*/ 0 h 27"/>
              </a:gdLst>
              <a:ahLst/>
              <a:cxnLst>
                <a:cxn ang="0">
                  <a:pos x="T0" y="T1"/>
                </a:cxn>
                <a:cxn ang="0">
                  <a:pos x="T2" y="T3"/>
                </a:cxn>
                <a:cxn ang="0">
                  <a:pos x="T4" y="T5"/>
                </a:cxn>
              </a:cxnLst>
              <a:rect l="0" t="0" r="r" b="b"/>
              <a:pathLst>
                <a:path w="36" h="27">
                  <a:moveTo>
                    <a:pt x="21" y="0"/>
                  </a:moveTo>
                  <a:cubicBezTo>
                    <a:pt x="33" y="3"/>
                    <a:pt x="36" y="23"/>
                    <a:pt x="22" y="27"/>
                  </a:cubicBezTo>
                  <a:cubicBezTo>
                    <a:pt x="3" y="25"/>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1" name="Freeform 54">
              <a:extLst>
                <a:ext uri="{FF2B5EF4-FFF2-40B4-BE49-F238E27FC236}">
                  <a16:creationId xmlns:a16="http://schemas.microsoft.com/office/drawing/2014/main" id="{D5ECC74F-C23A-4D14-8843-30C85D26D1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862021" y="587806"/>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2" name="Freeform 59">
              <a:extLst>
                <a:ext uri="{FF2B5EF4-FFF2-40B4-BE49-F238E27FC236}">
                  <a16:creationId xmlns:a16="http://schemas.microsoft.com/office/drawing/2014/main" id="{169EAE32-FA5D-417A-9E3D-ED5FC3A9C71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841633" y="229081"/>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3" name="Freeform 78">
              <a:extLst>
                <a:ext uri="{FF2B5EF4-FFF2-40B4-BE49-F238E27FC236}">
                  <a16:creationId xmlns:a16="http://schemas.microsoft.com/office/drawing/2014/main" id="{81E3B909-6FF7-4890-B0F9-AF9949309C9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622399" y="694621"/>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4" name="Freeform 84">
              <a:extLst>
                <a:ext uri="{FF2B5EF4-FFF2-40B4-BE49-F238E27FC236}">
                  <a16:creationId xmlns:a16="http://schemas.microsoft.com/office/drawing/2014/main" id="{8A143A49-AE2E-4E58-80F5-ED3669450C7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603889" y="490035"/>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5" name="Freeform 86">
              <a:extLst>
                <a:ext uri="{FF2B5EF4-FFF2-40B4-BE49-F238E27FC236}">
                  <a16:creationId xmlns:a16="http://schemas.microsoft.com/office/drawing/2014/main" id="{CABDA8BE-A80E-4A04-8F32-5125E97D056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613858" y="144026"/>
              <a:ext cx="131153" cy="112612"/>
            </a:xfrm>
            <a:custGeom>
              <a:avLst/>
              <a:gdLst>
                <a:gd name="T0" fmla="*/ 22 w 40"/>
                <a:gd name="T1" fmla="*/ 1 h 37"/>
                <a:gd name="T2" fmla="*/ 15 w 40"/>
                <a:gd name="T3" fmla="*/ 23 h 37"/>
                <a:gd name="T4" fmla="*/ 22 w 40"/>
                <a:gd name="T5" fmla="*/ 1 h 37"/>
              </a:gdLst>
              <a:ahLst/>
              <a:cxnLst>
                <a:cxn ang="0">
                  <a:pos x="T0" y="T1"/>
                </a:cxn>
                <a:cxn ang="0">
                  <a:pos x="T2" y="T3"/>
                </a:cxn>
                <a:cxn ang="0">
                  <a:pos x="T4" y="T5"/>
                </a:cxn>
              </a:cxnLst>
              <a:rect l="0" t="0" r="r" b="b"/>
              <a:pathLst>
                <a:path w="40" h="37">
                  <a:moveTo>
                    <a:pt x="22" y="1"/>
                  </a:moveTo>
                  <a:cubicBezTo>
                    <a:pt x="40" y="3"/>
                    <a:pt x="33" y="37"/>
                    <a:pt x="15" y="23"/>
                  </a:cubicBezTo>
                  <a:cubicBezTo>
                    <a:pt x="0" y="20"/>
                    <a:pt x="7" y="0"/>
                    <a:pt x="22"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6" name="Freeform 106">
              <a:extLst>
                <a:ext uri="{FF2B5EF4-FFF2-40B4-BE49-F238E27FC236}">
                  <a16:creationId xmlns:a16="http://schemas.microsoft.com/office/drawing/2014/main" id="{F6679A4D-9FFD-4D03-9A13-3A08FDCE9B3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887112" y="814057"/>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7" name="Freeform 110">
              <a:extLst>
                <a:ext uri="{FF2B5EF4-FFF2-40B4-BE49-F238E27FC236}">
                  <a16:creationId xmlns:a16="http://schemas.microsoft.com/office/drawing/2014/main" id="{F8AE33DF-4319-45F4-A184-8C61154F1F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81833" y="2908929"/>
              <a:ext cx="127608" cy="114243"/>
            </a:xfrm>
            <a:custGeom>
              <a:avLst/>
              <a:gdLst>
                <a:gd name="T0" fmla="*/ 21 w 39"/>
                <a:gd name="T1" fmla="*/ 1 h 38"/>
                <a:gd name="T2" fmla="*/ 39 w 39"/>
                <a:gd name="T3" fmla="*/ 18 h 38"/>
                <a:gd name="T4" fmla="*/ 21 w 39"/>
                <a:gd name="T5" fmla="*/ 1 h 38"/>
              </a:gdLst>
              <a:ahLst/>
              <a:cxnLst>
                <a:cxn ang="0">
                  <a:pos x="T0" y="T1"/>
                </a:cxn>
                <a:cxn ang="0">
                  <a:pos x="T2" y="T3"/>
                </a:cxn>
                <a:cxn ang="0">
                  <a:pos x="T4" y="T5"/>
                </a:cxn>
              </a:cxnLst>
              <a:rect l="0" t="0" r="r" b="b"/>
              <a:pathLst>
                <a:path w="39" h="38">
                  <a:moveTo>
                    <a:pt x="21" y="1"/>
                  </a:moveTo>
                  <a:cubicBezTo>
                    <a:pt x="35" y="0"/>
                    <a:pt x="38" y="8"/>
                    <a:pt x="39" y="18"/>
                  </a:cubicBezTo>
                  <a:cubicBezTo>
                    <a:pt x="25" y="38"/>
                    <a:pt x="0" y="13"/>
                    <a:pt x="2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8" name="Freeform 135">
              <a:extLst>
                <a:ext uri="{FF2B5EF4-FFF2-40B4-BE49-F238E27FC236}">
                  <a16:creationId xmlns:a16="http://schemas.microsoft.com/office/drawing/2014/main" id="{799215C2-6C9A-474F-A5A4-C0B64A7F8B1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229822" y="564086"/>
              <a:ext cx="128495" cy="84051"/>
            </a:xfrm>
            <a:custGeom>
              <a:avLst/>
              <a:gdLst>
                <a:gd name="T0" fmla="*/ 21 w 39"/>
                <a:gd name="T1" fmla="*/ 0 h 28"/>
                <a:gd name="T2" fmla="*/ 6 w 39"/>
                <a:gd name="T3" fmla="*/ 20 h 28"/>
                <a:gd name="T4" fmla="*/ 21 w 39"/>
                <a:gd name="T5" fmla="*/ 0 h 28"/>
              </a:gdLst>
              <a:ahLst/>
              <a:cxnLst>
                <a:cxn ang="0">
                  <a:pos x="T0" y="T1"/>
                </a:cxn>
                <a:cxn ang="0">
                  <a:pos x="T2" y="T3"/>
                </a:cxn>
                <a:cxn ang="0">
                  <a:pos x="T4" y="T5"/>
                </a:cxn>
              </a:cxnLst>
              <a:rect l="0" t="0" r="r" b="b"/>
              <a:pathLst>
                <a:path w="39" h="28">
                  <a:moveTo>
                    <a:pt x="21" y="0"/>
                  </a:moveTo>
                  <a:cubicBezTo>
                    <a:pt x="39" y="12"/>
                    <a:pt x="22" y="28"/>
                    <a:pt x="6" y="20"/>
                  </a:cubicBezTo>
                  <a:cubicBezTo>
                    <a:pt x="0" y="7"/>
                    <a:pt x="7" y="0"/>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9" name="Freeform 31">
              <a:extLst>
                <a:ext uri="{FF2B5EF4-FFF2-40B4-BE49-F238E27FC236}">
                  <a16:creationId xmlns:a16="http://schemas.microsoft.com/office/drawing/2014/main" id="{67D91C73-C376-4277-9EFD-9FD0470AD26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928406" y="6254703"/>
              <a:ext cx="131153" cy="72626"/>
            </a:xfrm>
            <a:custGeom>
              <a:avLst/>
              <a:gdLst>
                <a:gd name="T0" fmla="*/ 24 w 40"/>
                <a:gd name="T1" fmla="*/ 0 h 24"/>
                <a:gd name="T2" fmla="*/ 25 w 40"/>
                <a:gd name="T3" fmla="*/ 24 h 24"/>
                <a:gd name="T4" fmla="*/ 24 w 40"/>
                <a:gd name="T5" fmla="*/ 0 h 24"/>
              </a:gdLst>
              <a:ahLst/>
              <a:cxnLst>
                <a:cxn ang="0">
                  <a:pos x="T0" y="T1"/>
                </a:cxn>
                <a:cxn ang="0">
                  <a:pos x="T2" y="T3"/>
                </a:cxn>
                <a:cxn ang="0">
                  <a:pos x="T4" y="T5"/>
                </a:cxn>
              </a:cxnLst>
              <a:rect l="0" t="0" r="r" b="b"/>
              <a:pathLst>
                <a:path w="40" h="24">
                  <a:moveTo>
                    <a:pt x="24" y="0"/>
                  </a:moveTo>
                  <a:cubicBezTo>
                    <a:pt x="40" y="0"/>
                    <a:pt x="38" y="20"/>
                    <a:pt x="25" y="24"/>
                  </a:cubicBezTo>
                  <a:cubicBezTo>
                    <a:pt x="0" y="22"/>
                    <a:pt x="6" y="4"/>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0" name="Freeform 41">
              <a:extLst>
                <a:ext uri="{FF2B5EF4-FFF2-40B4-BE49-F238E27FC236}">
                  <a16:creationId xmlns:a16="http://schemas.microsoft.com/office/drawing/2014/main" id="{3B663AEA-3170-47F1-999C-74A61A961D5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650234" y="6057850"/>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1" name="Freeform 103">
              <a:extLst>
                <a:ext uri="{FF2B5EF4-FFF2-40B4-BE49-F238E27FC236}">
                  <a16:creationId xmlns:a16="http://schemas.microsoft.com/office/drawing/2014/main" id="{0B6F7609-A46F-495F-ACA3-C299FBDD271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340059" y="5995338"/>
              <a:ext cx="140901" cy="102819"/>
            </a:xfrm>
            <a:custGeom>
              <a:avLst/>
              <a:gdLst>
                <a:gd name="T0" fmla="*/ 28 w 43"/>
                <a:gd name="T1" fmla="*/ 0 h 34"/>
                <a:gd name="T2" fmla="*/ 41 w 43"/>
                <a:gd name="T3" fmla="*/ 21 h 34"/>
                <a:gd name="T4" fmla="*/ 28 w 43"/>
                <a:gd name="T5" fmla="*/ 0 h 34"/>
              </a:gdLst>
              <a:ahLst/>
              <a:cxnLst>
                <a:cxn ang="0">
                  <a:pos x="T0" y="T1"/>
                </a:cxn>
                <a:cxn ang="0">
                  <a:pos x="T2" y="T3"/>
                </a:cxn>
                <a:cxn ang="0">
                  <a:pos x="T4" y="T5"/>
                </a:cxn>
              </a:cxnLst>
              <a:rect l="0" t="0" r="r" b="b"/>
              <a:pathLst>
                <a:path w="43" h="34">
                  <a:moveTo>
                    <a:pt x="28" y="0"/>
                  </a:moveTo>
                  <a:cubicBezTo>
                    <a:pt x="35" y="1"/>
                    <a:pt x="43" y="11"/>
                    <a:pt x="41" y="21"/>
                  </a:cubicBezTo>
                  <a:cubicBezTo>
                    <a:pt x="23" y="34"/>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2" name="Freeform 119">
              <a:extLst>
                <a:ext uri="{FF2B5EF4-FFF2-40B4-BE49-F238E27FC236}">
                  <a16:creationId xmlns:a16="http://schemas.microsoft.com/office/drawing/2014/main" id="{5C65C06C-6AE3-4741-A0B0-AB4626AA8DC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974303" y="6035021"/>
              <a:ext cx="127608" cy="150965"/>
            </a:xfrm>
            <a:custGeom>
              <a:avLst/>
              <a:gdLst>
                <a:gd name="T0" fmla="*/ 13 w 39"/>
                <a:gd name="T1" fmla="*/ 6 h 50"/>
                <a:gd name="T2" fmla="*/ 0 w 39"/>
                <a:gd name="T3" fmla="*/ 23 h 50"/>
                <a:gd name="T4" fmla="*/ 13 w 39"/>
                <a:gd name="T5" fmla="*/ 6 h 50"/>
              </a:gdLst>
              <a:ahLst/>
              <a:cxnLst>
                <a:cxn ang="0">
                  <a:pos x="T0" y="T1"/>
                </a:cxn>
                <a:cxn ang="0">
                  <a:pos x="T2" y="T3"/>
                </a:cxn>
                <a:cxn ang="0">
                  <a:pos x="T4" y="T5"/>
                </a:cxn>
              </a:cxnLst>
              <a:rect l="0" t="0" r="r" b="b"/>
              <a:pathLst>
                <a:path w="39" h="50">
                  <a:moveTo>
                    <a:pt x="13" y="6"/>
                  </a:moveTo>
                  <a:cubicBezTo>
                    <a:pt x="39" y="10"/>
                    <a:pt x="16" y="50"/>
                    <a:pt x="0" y="23"/>
                  </a:cubicBezTo>
                  <a:cubicBezTo>
                    <a:pt x="1" y="0"/>
                    <a:pt x="5" y="14"/>
                    <a:pt x="13"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72" name="Freeform 8">
              <a:extLst>
                <a:ext uri="{FF2B5EF4-FFF2-40B4-BE49-F238E27FC236}">
                  <a16:creationId xmlns:a16="http://schemas.microsoft.com/office/drawing/2014/main" id="{35CA5C8C-D72C-482D-9453-B29DFEEE425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862861" y="8485"/>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73" name="Freeform 10">
              <a:extLst>
                <a:ext uri="{FF2B5EF4-FFF2-40B4-BE49-F238E27FC236}">
                  <a16:creationId xmlns:a16="http://schemas.microsoft.com/office/drawing/2014/main" id="{2B94DB80-B7D1-4170-88A2-6E4EC552461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71290" y="117633"/>
              <a:ext cx="138242" cy="88130"/>
            </a:xfrm>
            <a:custGeom>
              <a:avLst/>
              <a:gdLst>
                <a:gd name="T0" fmla="*/ 22 w 42"/>
                <a:gd name="T1" fmla="*/ 0 h 29"/>
                <a:gd name="T2" fmla="*/ 14 w 42"/>
                <a:gd name="T3" fmla="*/ 25 h 29"/>
                <a:gd name="T4" fmla="*/ 22 w 42"/>
                <a:gd name="T5" fmla="*/ 0 h 29"/>
              </a:gdLst>
              <a:ahLst/>
              <a:cxnLst>
                <a:cxn ang="0">
                  <a:pos x="T0" y="T1"/>
                </a:cxn>
                <a:cxn ang="0">
                  <a:pos x="T2" y="T3"/>
                </a:cxn>
                <a:cxn ang="0">
                  <a:pos x="T4" y="T5"/>
                </a:cxn>
              </a:cxnLst>
              <a:rect l="0" t="0" r="r" b="b"/>
              <a:pathLst>
                <a:path w="42" h="29">
                  <a:moveTo>
                    <a:pt x="22" y="0"/>
                  </a:moveTo>
                  <a:cubicBezTo>
                    <a:pt x="42" y="7"/>
                    <a:pt x="28" y="29"/>
                    <a:pt x="14" y="25"/>
                  </a:cubicBezTo>
                  <a:cubicBezTo>
                    <a:pt x="0" y="18"/>
                    <a:pt x="8" y="1"/>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5" name="Freeform 15">
              <a:extLst>
                <a:ext uri="{FF2B5EF4-FFF2-40B4-BE49-F238E27FC236}">
                  <a16:creationId xmlns:a16="http://schemas.microsoft.com/office/drawing/2014/main" id="{2F8AE45B-8CBB-4DA9-8248-23615828CE1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75220" y="631830"/>
              <a:ext cx="121406" cy="72626"/>
            </a:xfrm>
            <a:custGeom>
              <a:avLst/>
              <a:gdLst>
                <a:gd name="T0" fmla="*/ 16 w 37"/>
                <a:gd name="T1" fmla="*/ 0 h 24"/>
                <a:gd name="T2" fmla="*/ 11 w 37"/>
                <a:gd name="T3" fmla="*/ 24 h 24"/>
                <a:gd name="T4" fmla="*/ 16 w 37"/>
                <a:gd name="T5" fmla="*/ 0 h 24"/>
              </a:gdLst>
              <a:ahLst/>
              <a:cxnLst>
                <a:cxn ang="0">
                  <a:pos x="T0" y="T1"/>
                </a:cxn>
                <a:cxn ang="0">
                  <a:pos x="T2" y="T3"/>
                </a:cxn>
                <a:cxn ang="0">
                  <a:pos x="T4" y="T5"/>
                </a:cxn>
              </a:cxnLst>
              <a:rect l="0" t="0" r="r" b="b"/>
              <a:pathLst>
                <a:path w="37" h="24">
                  <a:moveTo>
                    <a:pt x="16" y="0"/>
                  </a:moveTo>
                  <a:cubicBezTo>
                    <a:pt x="37" y="6"/>
                    <a:pt x="30" y="20"/>
                    <a:pt x="11" y="24"/>
                  </a:cubicBezTo>
                  <a:cubicBezTo>
                    <a:pt x="0" y="17"/>
                    <a:pt x="5"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6" name="Freeform 18">
              <a:extLst>
                <a:ext uri="{FF2B5EF4-FFF2-40B4-BE49-F238E27FC236}">
                  <a16:creationId xmlns:a16="http://schemas.microsoft.com/office/drawing/2014/main" id="{22F566CA-D7F1-40DD-A2DC-740587F5929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78634" y="375087"/>
              <a:ext cx="138242" cy="78339"/>
            </a:xfrm>
            <a:custGeom>
              <a:avLst/>
              <a:gdLst>
                <a:gd name="T0" fmla="*/ 6 w 42"/>
                <a:gd name="T1" fmla="*/ 6 h 26"/>
                <a:gd name="T2" fmla="*/ 21 w 42"/>
                <a:gd name="T3" fmla="*/ 26 h 26"/>
                <a:gd name="T4" fmla="*/ 6 w 42"/>
                <a:gd name="T5" fmla="*/ 6 h 26"/>
              </a:gdLst>
              <a:ahLst/>
              <a:cxnLst>
                <a:cxn ang="0">
                  <a:pos x="T0" y="T1"/>
                </a:cxn>
                <a:cxn ang="0">
                  <a:pos x="T2" y="T3"/>
                </a:cxn>
                <a:cxn ang="0">
                  <a:pos x="T4" y="T5"/>
                </a:cxn>
              </a:cxnLst>
              <a:rect l="0" t="0" r="r" b="b"/>
              <a:pathLst>
                <a:path w="42" h="26">
                  <a:moveTo>
                    <a:pt x="6" y="6"/>
                  </a:moveTo>
                  <a:cubicBezTo>
                    <a:pt x="25" y="0"/>
                    <a:pt x="42" y="17"/>
                    <a:pt x="21" y="26"/>
                  </a:cubicBezTo>
                  <a:cubicBezTo>
                    <a:pt x="9" y="26"/>
                    <a:pt x="0" y="16"/>
                    <a:pt x="6"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7" name="Freeform 19">
              <a:extLst>
                <a:ext uri="{FF2B5EF4-FFF2-40B4-BE49-F238E27FC236}">
                  <a16:creationId xmlns:a16="http://schemas.microsoft.com/office/drawing/2014/main" id="{25703CD1-3965-43FB-8408-77151BBD2C4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33870" y="2062096"/>
              <a:ext cx="124951" cy="69362"/>
            </a:xfrm>
            <a:custGeom>
              <a:avLst/>
              <a:gdLst>
                <a:gd name="T0" fmla="*/ 16 w 38"/>
                <a:gd name="T1" fmla="*/ 0 h 23"/>
                <a:gd name="T2" fmla="*/ 10 w 38"/>
                <a:gd name="T3" fmla="*/ 23 h 23"/>
                <a:gd name="T4" fmla="*/ 16 w 38"/>
                <a:gd name="T5" fmla="*/ 0 h 23"/>
              </a:gdLst>
              <a:ahLst/>
              <a:cxnLst>
                <a:cxn ang="0">
                  <a:pos x="T0" y="T1"/>
                </a:cxn>
                <a:cxn ang="0">
                  <a:pos x="T2" y="T3"/>
                </a:cxn>
                <a:cxn ang="0">
                  <a:pos x="T4" y="T5"/>
                </a:cxn>
              </a:cxnLst>
              <a:rect l="0" t="0" r="r" b="b"/>
              <a:pathLst>
                <a:path w="38" h="23">
                  <a:moveTo>
                    <a:pt x="16" y="0"/>
                  </a:moveTo>
                  <a:cubicBezTo>
                    <a:pt x="38" y="8"/>
                    <a:pt x="31" y="18"/>
                    <a:pt x="10" y="23"/>
                  </a:cubicBezTo>
                  <a:cubicBezTo>
                    <a:pt x="0" y="16"/>
                    <a:pt x="4"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8" name="Freeform 20">
              <a:extLst>
                <a:ext uri="{FF2B5EF4-FFF2-40B4-BE49-F238E27FC236}">
                  <a16:creationId xmlns:a16="http://schemas.microsoft.com/office/drawing/2014/main" id="{8236AF27-E29A-4BE1-835F-3E58632F5A2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53315" y="2259521"/>
              <a:ext cx="128495" cy="78339"/>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9" name="Freeform 22">
              <a:extLst>
                <a:ext uri="{FF2B5EF4-FFF2-40B4-BE49-F238E27FC236}">
                  <a16:creationId xmlns:a16="http://schemas.microsoft.com/office/drawing/2014/main" id="{C127F179-C992-4D40-B186-06818A77CB4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22654" y="1089364"/>
              <a:ext cx="150648" cy="99554"/>
            </a:xfrm>
            <a:custGeom>
              <a:avLst/>
              <a:gdLst>
                <a:gd name="T0" fmla="*/ 26 w 46"/>
                <a:gd name="T1" fmla="*/ 0 h 33"/>
                <a:gd name="T2" fmla="*/ 38 w 46"/>
                <a:gd name="T3" fmla="*/ 22 h 33"/>
                <a:gd name="T4" fmla="*/ 26 w 46"/>
                <a:gd name="T5" fmla="*/ 0 h 33"/>
              </a:gdLst>
              <a:ahLst/>
              <a:cxnLst>
                <a:cxn ang="0">
                  <a:pos x="T0" y="T1"/>
                </a:cxn>
                <a:cxn ang="0">
                  <a:pos x="T2" y="T3"/>
                </a:cxn>
                <a:cxn ang="0">
                  <a:pos x="T4" y="T5"/>
                </a:cxn>
              </a:cxnLst>
              <a:rect l="0" t="0" r="r" b="b"/>
              <a:pathLst>
                <a:path w="46" h="33">
                  <a:moveTo>
                    <a:pt x="26" y="0"/>
                  </a:moveTo>
                  <a:cubicBezTo>
                    <a:pt x="29" y="0"/>
                    <a:pt x="46" y="16"/>
                    <a:pt x="38" y="22"/>
                  </a:cubicBezTo>
                  <a:cubicBezTo>
                    <a:pt x="16" y="33"/>
                    <a:pt x="0" y="5"/>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0" name="Freeform 23">
              <a:extLst>
                <a:ext uri="{FF2B5EF4-FFF2-40B4-BE49-F238E27FC236}">
                  <a16:creationId xmlns:a16="http://schemas.microsoft.com/office/drawing/2014/main" id="{6B0E5B35-D3B7-4BEB-839F-D258E79A0FF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36341" y="876798"/>
              <a:ext cx="134697" cy="81603"/>
            </a:xfrm>
            <a:custGeom>
              <a:avLst/>
              <a:gdLst>
                <a:gd name="T0" fmla="*/ 19 w 41"/>
                <a:gd name="T1" fmla="*/ 0 h 27"/>
                <a:gd name="T2" fmla="*/ 8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10"/>
                    <a:pt x="28" y="27"/>
                    <a:pt x="8" y="20"/>
                  </a:cubicBezTo>
                  <a:cubicBezTo>
                    <a:pt x="0" y="8"/>
                    <a:pt x="7" y="2"/>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1" name="Freeform 26">
              <a:extLst>
                <a:ext uri="{FF2B5EF4-FFF2-40B4-BE49-F238E27FC236}">
                  <a16:creationId xmlns:a16="http://schemas.microsoft.com/office/drawing/2014/main" id="{0A5309F9-3D88-4474-ABD7-B61C20EEAA2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23565" y="1360505"/>
              <a:ext cx="127608" cy="78339"/>
            </a:xfrm>
            <a:custGeom>
              <a:avLst/>
              <a:gdLst>
                <a:gd name="T0" fmla="*/ 24 w 39"/>
                <a:gd name="T1" fmla="*/ 0 h 26"/>
                <a:gd name="T2" fmla="*/ 20 w 39"/>
                <a:gd name="T3" fmla="*/ 25 h 26"/>
                <a:gd name="T4" fmla="*/ 24 w 39"/>
                <a:gd name="T5" fmla="*/ 0 h 26"/>
              </a:gdLst>
              <a:ahLst/>
              <a:cxnLst>
                <a:cxn ang="0">
                  <a:pos x="T0" y="T1"/>
                </a:cxn>
                <a:cxn ang="0">
                  <a:pos x="T2" y="T3"/>
                </a:cxn>
                <a:cxn ang="0">
                  <a:pos x="T4" y="T5"/>
                </a:cxn>
              </a:cxnLst>
              <a:rect l="0" t="0" r="r" b="b"/>
              <a:pathLst>
                <a:path w="39" h="26">
                  <a:moveTo>
                    <a:pt x="24" y="0"/>
                  </a:moveTo>
                  <a:cubicBezTo>
                    <a:pt x="39" y="2"/>
                    <a:pt x="36" y="26"/>
                    <a:pt x="20" y="25"/>
                  </a:cubicBezTo>
                  <a:cubicBezTo>
                    <a:pt x="0" y="18"/>
                    <a:pt x="3"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2" name="Freeform 27">
              <a:extLst>
                <a:ext uri="{FF2B5EF4-FFF2-40B4-BE49-F238E27FC236}">
                  <a16:creationId xmlns:a16="http://schemas.microsoft.com/office/drawing/2014/main" id="{C4D0EC36-D809-4017-A7B7-70EF5325050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14041" y="1797607"/>
              <a:ext cx="131153" cy="93843"/>
            </a:xfrm>
            <a:custGeom>
              <a:avLst/>
              <a:gdLst>
                <a:gd name="T0" fmla="*/ 22 w 40"/>
                <a:gd name="T1" fmla="*/ 0 h 31"/>
                <a:gd name="T2" fmla="*/ 16 w 40"/>
                <a:gd name="T3" fmla="*/ 25 h 31"/>
                <a:gd name="T4" fmla="*/ 22 w 40"/>
                <a:gd name="T5" fmla="*/ 0 h 31"/>
              </a:gdLst>
              <a:ahLst/>
              <a:cxnLst>
                <a:cxn ang="0">
                  <a:pos x="T0" y="T1"/>
                </a:cxn>
                <a:cxn ang="0">
                  <a:pos x="T2" y="T3"/>
                </a:cxn>
                <a:cxn ang="0">
                  <a:pos x="T4" y="T5"/>
                </a:cxn>
              </a:cxnLst>
              <a:rect l="0" t="0" r="r" b="b"/>
              <a:pathLst>
                <a:path w="40" h="31">
                  <a:moveTo>
                    <a:pt x="22" y="0"/>
                  </a:moveTo>
                  <a:cubicBezTo>
                    <a:pt x="39" y="3"/>
                    <a:pt x="40" y="31"/>
                    <a:pt x="16" y="25"/>
                  </a:cubicBezTo>
                  <a:cubicBezTo>
                    <a:pt x="0" y="7"/>
                    <a:pt x="13"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3" name="Freeform 28">
              <a:extLst>
                <a:ext uri="{FF2B5EF4-FFF2-40B4-BE49-F238E27FC236}">
                  <a16:creationId xmlns:a16="http://schemas.microsoft.com/office/drawing/2014/main" id="{FBDEBED8-29DF-4480-8174-2215AF3EDBF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01125" y="1575015"/>
              <a:ext cx="127608" cy="69362"/>
            </a:xfrm>
            <a:custGeom>
              <a:avLst/>
              <a:gdLst>
                <a:gd name="T0" fmla="*/ 16 w 39"/>
                <a:gd name="T1" fmla="*/ 0 h 23"/>
                <a:gd name="T2" fmla="*/ 11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7"/>
                    <a:pt x="31" y="17"/>
                    <a:pt x="11" y="23"/>
                  </a:cubicBezTo>
                  <a:cubicBezTo>
                    <a:pt x="0" y="16"/>
                    <a:pt x="4" y="2"/>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4" name="Freeform 30">
              <a:extLst>
                <a:ext uri="{FF2B5EF4-FFF2-40B4-BE49-F238E27FC236}">
                  <a16:creationId xmlns:a16="http://schemas.microsoft.com/office/drawing/2014/main" id="{3444EF1F-615A-46FF-ABD9-F8C3E27AF1E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76375" y="1118117"/>
              <a:ext cx="9748" cy="5712"/>
            </a:xfrm>
            <a:custGeom>
              <a:avLst/>
              <a:gdLst>
                <a:gd name="T0" fmla="*/ 1 w 3"/>
                <a:gd name="T1" fmla="*/ 0 h 2"/>
                <a:gd name="T2" fmla="*/ 2 w 3"/>
                <a:gd name="T3" fmla="*/ 2 h 2"/>
                <a:gd name="T4" fmla="*/ 1 w 3"/>
                <a:gd name="T5" fmla="*/ 0 h 2"/>
              </a:gdLst>
              <a:ahLst/>
              <a:cxnLst>
                <a:cxn ang="0">
                  <a:pos x="T0" y="T1"/>
                </a:cxn>
                <a:cxn ang="0">
                  <a:pos x="T2" y="T3"/>
                </a:cxn>
                <a:cxn ang="0">
                  <a:pos x="T4" y="T5"/>
                </a:cxn>
              </a:cxnLst>
              <a:rect l="0" t="0" r="r" b="b"/>
              <a:pathLst>
                <a:path w="3" h="2">
                  <a:moveTo>
                    <a:pt x="1" y="0"/>
                  </a:moveTo>
                  <a:cubicBezTo>
                    <a:pt x="2" y="1"/>
                    <a:pt x="3" y="2"/>
                    <a:pt x="2" y="2"/>
                  </a:cubicBezTo>
                  <a:cubicBezTo>
                    <a:pt x="1" y="2"/>
                    <a:pt x="0" y="1"/>
                    <a:pt x="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5" name="Freeform 43">
              <a:extLst>
                <a:ext uri="{FF2B5EF4-FFF2-40B4-BE49-F238E27FC236}">
                  <a16:creationId xmlns:a16="http://schemas.microsoft.com/office/drawing/2014/main" id="{47063C05-57F6-44CA-9FD0-6206D1A0C4C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90367" y="826006"/>
              <a:ext cx="143559" cy="75075"/>
            </a:xfrm>
            <a:custGeom>
              <a:avLst/>
              <a:gdLst>
                <a:gd name="T0" fmla="*/ 28 w 44"/>
                <a:gd name="T1" fmla="*/ 0 h 25"/>
                <a:gd name="T2" fmla="*/ 25 w 44"/>
                <a:gd name="T3" fmla="*/ 25 h 25"/>
                <a:gd name="T4" fmla="*/ 28 w 44"/>
                <a:gd name="T5" fmla="*/ 0 h 25"/>
              </a:gdLst>
              <a:ahLst/>
              <a:cxnLst>
                <a:cxn ang="0">
                  <a:pos x="T0" y="T1"/>
                </a:cxn>
                <a:cxn ang="0">
                  <a:pos x="T2" y="T3"/>
                </a:cxn>
                <a:cxn ang="0">
                  <a:pos x="T4" y="T5"/>
                </a:cxn>
              </a:cxnLst>
              <a:rect l="0" t="0" r="r" b="b"/>
              <a:pathLst>
                <a:path w="44" h="25">
                  <a:moveTo>
                    <a:pt x="28" y="0"/>
                  </a:moveTo>
                  <a:cubicBezTo>
                    <a:pt x="44" y="2"/>
                    <a:pt x="38" y="22"/>
                    <a:pt x="25" y="25"/>
                  </a:cubicBezTo>
                  <a:cubicBezTo>
                    <a:pt x="0" y="25"/>
                    <a:pt x="9" y="5"/>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6" name="Freeform 51">
              <a:extLst>
                <a:ext uri="{FF2B5EF4-FFF2-40B4-BE49-F238E27FC236}">
                  <a16:creationId xmlns:a16="http://schemas.microsoft.com/office/drawing/2014/main" id="{73C07EAB-D311-4701-AF3F-FB2F55FEC87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63336" y="1093972"/>
              <a:ext cx="115202" cy="90579"/>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7" name="Freeform 52">
              <a:extLst>
                <a:ext uri="{FF2B5EF4-FFF2-40B4-BE49-F238E27FC236}">
                  <a16:creationId xmlns:a16="http://schemas.microsoft.com/office/drawing/2014/main" id="{26072D6D-FE3B-47A4-8F9D-711D9F61723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60341" y="415991"/>
              <a:ext cx="118747" cy="81603"/>
            </a:xfrm>
            <a:custGeom>
              <a:avLst/>
              <a:gdLst>
                <a:gd name="T0" fmla="*/ 21 w 36"/>
                <a:gd name="T1" fmla="*/ 0 h 27"/>
                <a:gd name="T2" fmla="*/ 22 w 36"/>
                <a:gd name="T3" fmla="*/ 27 h 27"/>
                <a:gd name="T4" fmla="*/ 21 w 36"/>
                <a:gd name="T5" fmla="*/ 0 h 27"/>
              </a:gdLst>
              <a:ahLst/>
              <a:cxnLst>
                <a:cxn ang="0">
                  <a:pos x="T0" y="T1"/>
                </a:cxn>
                <a:cxn ang="0">
                  <a:pos x="T2" y="T3"/>
                </a:cxn>
                <a:cxn ang="0">
                  <a:pos x="T4" y="T5"/>
                </a:cxn>
              </a:cxnLst>
              <a:rect l="0" t="0" r="r" b="b"/>
              <a:pathLst>
                <a:path w="36" h="27">
                  <a:moveTo>
                    <a:pt x="21" y="0"/>
                  </a:moveTo>
                  <a:cubicBezTo>
                    <a:pt x="33" y="3"/>
                    <a:pt x="36" y="23"/>
                    <a:pt x="22" y="27"/>
                  </a:cubicBezTo>
                  <a:cubicBezTo>
                    <a:pt x="3" y="25"/>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8" name="Freeform 53">
              <a:extLst>
                <a:ext uri="{FF2B5EF4-FFF2-40B4-BE49-F238E27FC236}">
                  <a16:creationId xmlns:a16="http://schemas.microsoft.com/office/drawing/2014/main" id="{0FAA55A3-30BC-408E-8D76-63F4A114E3E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51422" y="1332745"/>
              <a:ext cx="127608" cy="79154"/>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9" name="Freeform 54">
              <a:extLst>
                <a:ext uri="{FF2B5EF4-FFF2-40B4-BE49-F238E27FC236}">
                  <a16:creationId xmlns:a16="http://schemas.microsoft.com/office/drawing/2014/main" id="{94A75CDE-F5FD-4343-800E-D6683426D7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7269" y="579619"/>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0" name="Freeform 55">
              <a:extLst>
                <a:ext uri="{FF2B5EF4-FFF2-40B4-BE49-F238E27FC236}">
                  <a16:creationId xmlns:a16="http://schemas.microsoft.com/office/drawing/2014/main" id="{BDB3210B-EBD6-49C4-B615-F17B281B029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13924" y="3831703"/>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1" name="Freeform 56">
              <a:extLst>
                <a:ext uri="{FF2B5EF4-FFF2-40B4-BE49-F238E27FC236}">
                  <a16:creationId xmlns:a16="http://schemas.microsoft.com/office/drawing/2014/main" id="{D85BCAD4-3F0F-401D-8253-E514BE040D0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50978" y="2258832"/>
              <a:ext cx="128495" cy="72626"/>
            </a:xfrm>
            <a:custGeom>
              <a:avLst/>
              <a:gdLst>
                <a:gd name="T0" fmla="*/ 21 w 39"/>
                <a:gd name="T1" fmla="*/ 0 h 24"/>
                <a:gd name="T2" fmla="*/ 22 w 39"/>
                <a:gd name="T3" fmla="*/ 24 h 24"/>
                <a:gd name="T4" fmla="*/ 21 w 39"/>
                <a:gd name="T5" fmla="*/ 0 h 24"/>
              </a:gdLst>
              <a:ahLst/>
              <a:cxnLst>
                <a:cxn ang="0">
                  <a:pos x="T0" y="T1"/>
                </a:cxn>
                <a:cxn ang="0">
                  <a:pos x="T2" y="T3"/>
                </a:cxn>
                <a:cxn ang="0">
                  <a:pos x="T4" y="T5"/>
                </a:cxn>
              </a:cxnLst>
              <a:rect l="0" t="0" r="r" b="b"/>
              <a:pathLst>
                <a:path w="39" h="24">
                  <a:moveTo>
                    <a:pt x="21" y="0"/>
                  </a:moveTo>
                  <a:cubicBezTo>
                    <a:pt x="37" y="0"/>
                    <a:pt x="39" y="23"/>
                    <a:pt x="22" y="24"/>
                  </a:cubicBezTo>
                  <a:cubicBezTo>
                    <a:pt x="7" y="22"/>
                    <a:pt x="0" y="5"/>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2" name="Freeform 57">
              <a:extLst>
                <a:ext uri="{FF2B5EF4-FFF2-40B4-BE49-F238E27FC236}">
                  <a16:creationId xmlns:a16="http://schemas.microsoft.com/office/drawing/2014/main" id="{176EC456-36D0-4751-86EE-E8E5D48EBBF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7431" y="1560850"/>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3" name="Freeform 59">
              <a:extLst>
                <a:ext uri="{FF2B5EF4-FFF2-40B4-BE49-F238E27FC236}">
                  <a16:creationId xmlns:a16="http://schemas.microsoft.com/office/drawing/2014/main" id="{E6CC98B0-1624-48FE-98C5-66620ECF7D1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6881" y="220894"/>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4" name="Freeform 60">
              <a:extLst>
                <a:ext uri="{FF2B5EF4-FFF2-40B4-BE49-F238E27FC236}">
                  <a16:creationId xmlns:a16="http://schemas.microsoft.com/office/drawing/2014/main" id="{8D98D9B3-C3C3-42B4-A836-2FDAAF9F240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2112" y="1790644"/>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5" name="Freeform 61">
              <a:extLst>
                <a:ext uri="{FF2B5EF4-FFF2-40B4-BE49-F238E27FC236}">
                  <a16:creationId xmlns:a16="http://schemas.microsoft.com/office/drawing/2014/main" id="{A203AABB-A7B2-4544-88FB-2DB3A7CCC2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8409" y="2025004"/>
              <a:ext cx="137356" cy="99554"/>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5"/>
                    <a:pt x="16" y="0"/>
                    <a:pt x="25"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6" name="Freeform 78">
              <a:extLst>
                <a:ext uri="{FF2B5EF4-FFF2-40B4-BE49-F238E27FC236}">
                  <a16:creationId xmlns:a16="http://schemas.microsoft.com/office/drawing/2014/main" id="{680D5D17-AC96-4E0F-ADB9-FCE1FF4CE77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73743" y="686434"/>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74" name="Freeform 84">
              <a:extLst>
                <a:ext uri="{FF2B5EF4-FFF2-40B4-BE49-F238E27FC236}">
                  <a16:creationId xmlns:a16="http://schemas.microsoft.com/office/drawing/2014/main" id="{BF0C7978-F9E2-4005-9574-15B3FB55380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55233" y="481848"/>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75" name="Freeform 86">
              <a:extLst>
                <a:ext uri="{FF2B5EF4-FFF2-40B4-BE49-F238E27FC236}">
                  <a16:creationId xmlns:a16="http://schemas.microsoft.com/office/drawing/2014/main" id="{9CC06248-C521-4E65-9620-07D06F89338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65202" y="135839"/>
              <a:ext cx="131153" cy="112612"/>
            </a:xfrm>
            <a:custGeom>
              <a:avLst/>
              <a:gdLst>
                <a:gd name="T0" fmla="*/ 22 w 40"/>
                <a:gd name="T1" fmla="*/ 1 h 37"/>
                <a:gd name="T2" fmla="*/ 15 w 40"/>
                <a:gd name="T3" fmla="*/ 23 h 37"/>
                <a:gd name="T4" fmla="*/ 22 w 40"/>
                <a:gd name="T5" fmla="*/ 1 h 37"/>
              </a:gdLst>
              <a:ahLst/>
              <a:cxnLst>
                <a:cxn ang="0">
                  <a:pos x="T0" y="T1"/>
                </a:cxn>
                <a:cxn ang="0">
                  <a:pos x="T2" y="T3"/>
                </a:cxn>
                <a:cxn ang="0">
                  <a:pos x="T4" y="T5"/>
                </a:cxn>
              </a:cxnLst>
              <a:rect l="0" t="0" r="r" b="b"/>
              <a:pathLst>
                <a:path w="40" h="37">
                  <a:moveTo>
                    <a:pt x="22" y="1"/>
                  </a:moveTo>
                  <a:cubicBezTo>
                    <a:pt x="40" y="3"/>
                    <a:pt x="33" y="37"/>
                    <a:pt x="15" y="23"/>
                  </a:cubicBezTo>
                  <a:cubicBezTo>
                    <a:pt x="0" y="20"/>
                    <a:pt x="7" y="0"/>
                    <a:pt x="22"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76" name="Freeform 106">
              <a:extLst>
                <a:ext uri="{FF2B5EF4-FFF2-40B4-BE49-F238E27FC236}">
                  <a16:creationId xmlns:a16="http://schemas.microsoft.com/office/drawing/2014/main" id="{705B6C10-6A43-4BBE-A52C-DC2DAECAF19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00901" y="554457"/>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77" name="Freeform 110">
              <a:extLst>
                <a:ext uri="{FF2B5EF4-FFF2-40B4-BE49-F238E27FC236}">
                  <a16:creationId xmlns:a16="http://schemas.microsoft.com/office/drawing/2014/main" id="{5BA4A0DD-7264-46BB-8644-3C50941C9A3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78625" y="306622"/>
              <a:ext cx="127608" cy="114243"/>
            </a:xfrm>
            <a:custGeom>
              <a:avLst/>
              <a:gdLst>
                <a:gd name="T0" fmla="*/ 21 w 39"/>
                <a:gd name="T1" fmla="*/ 1 h 38"/>
                <a:gd name="T2" fmla="*/ 39 w 39"/>
                <a:gd name="T3" fmla="*/ 18 h 38"/>
                <a:gd name="T4" fmla="*/ 21 w 39"/>
                <a:gd name="T5" fmla="*/ 1 h 38"/>
              </a:gdLst>
              <a:ahLst/>
              <a:cxnLst>
                <a:cxn ang="0">
                  <a:pos x="T0" y="T1"/>
                </a:cxn>
                <a:cxn ang="0">
                  <a:pos x="T2" y="T3"/>
                </a:cxn>
                <a:cxn ang="0">
                  <a:pos x="T4" y="T5"/>
                </a:cxn>
              </a:cxnLst>
              <a:rect l="0" t="0" r="r" b="b"/>
              <a:pathLst>
                <a:path w="39" h="38">
                  <a:moveTo>
                    <a:pt x="21" y="1"/>
                  </a:moveTo>
                  <a:cubicBezTo>
                    <a:pt x="35" y="0"/>
                    <a:pt x="38" y="8"/>
                    <a:pt x="39" y="18"/>
                  </a:cubicBezTo>
                  <a:cubicBezTo>
                    <a:pt x="25" y="38"/>
                    <a:pt x="0" y="13"/>
                    <a:pt x="2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78" name="Freeform 112">
              <a:extLst>
                <a:ext uri="{FF2B5EF4-FFF2-40B4-BE49-F238E27FC236}">
                  <a16:creationId xmlns:a16="http://schemas.microsoft.com/office/drawing/2014/main" id="{B452AC30-E9F4-4529-BD6E-5ADCDA5339E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88919" y="733265"/>
              <a:ext cx="117860"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1" y="1"/>
                    <a:pt x="36"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79" name="Freeform 123">
              <a:extLst>
                <a:ext uri="{FF2B5EF4-FFF2-40B4-BE49-F238E27FC236}">
                  <a16:creationId xmlns:a16="http://schemas.microsoft.com/office/drawing/2014/main" id="{68EDA7F2-4EE5-4AEC-A504-CB08F6B9A75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60337" y="179025"/>
              <a:ext cx="140901" cy="93843"/>
            </a:xfrm>
            <a:custGeom>
              <a:avLst/>
              <a:gdLst>
                <a:gd name="T0" fmla="*/ 26 w 43"/>
                <a:gd name="T1" fmla="*/ 3 h 31"/>
                <a:gd name="T2" fmla="*/ 40 w 43"/>
                <a:gd name="T3" fmla="*/ 23 h 31"/>
                <a:gd name="T4" fmla="*/ 26 w 43"/>
                <a:gd name="T5" fmla="*/ 3 h 31"/>
              </a:gdLst>
              <a:ahLst/>
              <a:cxnLst>
                <a:cxn ang="0">
                  <a:pos x="T0" y="T1"/>
                </a:cxn>
                <a:cxn ang="0">
                  <a:pos x="T2" y="T3"/>
                </a:cxn>
                <a:cxn ang="0">
                  <a:pos x="T4" y="T5"/>
                </a:cxn>
              </a:cxnLst>
              <a:rect l="0" t="0" r="r" b="b"/>
              <a:pathLst>
                <a:path w="43" h="31">
                  <a:moveTo>
                    <a:pt x="26" y="3"/>
                  </a:moveTo>
                  <a:cubicBezTo>
                    <a:pt x="35" y="0"/>
                    <a:pt x="43" y="17"/>
                    <a:pt x="40" y="23"/>
                  </a:cubicBezTo>
                  <a:cubicBezTo>
                    <a:pt x="20" y="31"/>
                    <a:pt x="0" y="15"/>
                    <a:pt x="26"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80" name="Freeform 130">
              <a:extLst>
                <a:ext uri="{FF2B5EF4-FFF2-40B4-BE49-F238E27FC236}">
                  <a16:creationId xmlns:a16="http://schemas.microsoft.com/office/drawing/2014/main" id="{5E189D22-8F54-46F8-9611-4F1FCC31BD6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33558" y="468274"/>
              <a:ext cx="157737" cy="81603"/>
            </a:xfrm>
            <a:custGeom>
              <a:avLst/>
              <a:gdLst>
                <a:gd name="T0" fmla="*/ 31 w 48"/>
                <a:gd name="T1" fmla="*/ 0 h 27"/>
                <a:gd name="T2" fmla="*/ 18 w 48"/>
                <a:gd name="T3" fmla="*/ 24 h 27"/>
                <a:gd name="T4" fmla="*/ 31 w 48"/>
                <a:gd name="T5" fmla="*/ 0 h 27"/>
              </a:gdLst>
              <a:ahLst/>
              <a:cxnLst>
                <a:cxn ang="0">
                  <a:pos x="T0" y="T1"/>
                </a:cxn>
                <a:cxn ang="0">
                  <a:pos x="T2" y="T3"/>
                </a:cxn>
                <a:cxn ang="0">
                  <a:pos x="T4" y="T5"/>
                </a:cxn>
              </a:cxnLst>
              <a:rect l="0" t="0" r="r" b="b"/>
              <a:pathLst>
                <a:path w="48" h="27">
                  <a:moveTo>
                    <a:pt x="31" y="0"/>
                  </a:moveTo>
                  <a:cubicBezTo>
                    <a:pt x="48" y="10"/>
                    <a:pt x="32" y="27"/>
                    <a:pt x="18" y="24"/>
                  </a:cubicBezTo>
                  <a:cubicBezTo>
                    <a:pt x="0" y="14"/>
                    <a:pt x="18" y="0"/>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81" name="Freeform 135">
              <a:extLst>
                <a:ext uri="{FF2B5EF4-FFF2-40B4-BE49-F238E27FC236}">
                  <a16:creationId xmlns:a16="http://schemas.microsoft.com/office/drawing/2014/main" id="{B761794A-7FCE-4DAA-B710-803CA99FAA5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35164" y="688450"/>
              <a:ext cx="128495" cy="84051"/>
            </a:xfrm>
            <a:custGeom>
              <a:avLst/>
              <a:gdLst>
                <a:gd name="T0" fmla="*/ 21 w 39"/>
                <a:gd name="T1" fmla="*/ 0 h 28"/>
                <a:gd name="T2" fmla="*/ 6 w 39"/>
                <a:gd name="T3" fmla="*/ 20 h 28"/>
                <a:gd name="T4" fmla="*/ 21 w 39"/>
                <a:gd name="T5" fmla="*/ 0 h 28"/>
              </a:gdLst>
              <a:ahLst/>
              <a:cxnLst>
                <a:cxn ang="0">
                  <a:pos x="T0" y="T1"/>
                </a:cxn>
                <a:cxn ang="0">
                  <a:pos x="T2" y="T3"/>
                </a:cxn>
                <a:cxn ang="0">
                  <a:pos x="T4" y="T5"/>
                </a:cxn>
              </a:cxnLst>
              <a:rect l="0" t="0" r="r" b="b"/>
              <a:pathLst>
                <a:path w="39" h="28">
                  <a:moveTo>
                    <a:pt x="21" y="0"/>
                  </a:moveTo>
                  <a:cubicBezTo>
                    <a:pt x="39" y="12"/>
                    <a:pt x="22" y="28"/>
                    <a:pt x="6" y="20"/>
                  </a:cubicBezTo>
                  <a:cubicBezTo>
                    <a:pt x="0" y="7"/>
                    <a:pt x="7" y="0"/>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82" name="Freeform 5">
              <a:extLst>
                <a:ext uri="{FF2B5EF4-FFF2-40B4-BE49-F238E27FC236}">
                  <a16:creationId xmlns:a16="http://schemas.microsoft.com/office/drawing/2014/main" id="{20995D3A-FC68-4B79-9632-2BB10ECA87B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39200" y="2730591"/>
              <a:ext cx="121406" cy="81603"/>
            </a:xfrm>
            <a:custGeom>
              <a:avLst/>
              <a:gdLst>
                <a:gd name="T0" fmla="*/ 20 w 37"/>
                <a:gd name="T1" fmla="*/ 1 h 27"/>
                <a:gd name="T2" fmla="*/ 22 w 37"/>
                <a:gd name="T3" fmla="*/ 27 h 27"/>
                <a:gd name="T4" fmla="*/ 20 w 37"/>
                <a:gd name="T5" fmla="*/ 1 h 27"/>
              </a:gdLst>
              <a:ahLst/>
              <a:cxnLst>
                <a:cxn ang="0">
                  <a:pos x="T0" y="T1"/>
                </a:cxn>
                <a:cxn ang="0">
                  <a:pos x="T2" y="T3"/>
                </a:cxn>
                <a:cxn ang="0">
                  <a:pos x="T4" y="T5"/>
                </a:cxn>
              </a:cxnLst>
              <a:rect l="0" t="0" r="r" b="b"/>
              <a:pathLst>
                <a:path w="37" h="27">
                  <a:moveTo>
                    <a:pt x="20" y="1"/>
                  </a:moveTo>
                  <a:cubicBezTo>
                    <a:pt x="31" y="1"/>
                    <a:pt x="37" y="24"/>
                    <a:pt x="22" y="27"/>
                  </a:cubicBezTo>
                  <a:cubicBezTo>
                    <a:pt x="2" y="27"/>
                    <a:pt x="0" y="0"/>
                    <a:pt x="20"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83" name="Freeform 6">
              <a:extLst>
                <a:ext uri="{FF2B5EF4-FFF2-40B4-BE49-F238E27FC236}">
                  <a16:creationId xmlns:a16="http://schemas.microsoft.com/office/drawing/2014/main" id="{49C159BB-7257-4A09-8C12-6AF61D71170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40727" y="5074748"/>
              <a:ext cx="124063" cy="87315"/>
            </a:xfrm>
            <a:custGeom>
              <a:avLst/>
              <a:gdLst>
                <a:gd name="T0" fmla="*/ 12 w 38"/>
                <a:gd name="T1" fmla="*/ 3 h 29"/>
                <a:gd name="T2" fmla="*/ 15 w 38"/>
                <a:gd name="T3" fmla="*/ 29 h 29"/>
                <a:gd name="T4" fmla="*/ 12 w 38"/>
                <a:gd name="T5" fmla="*/ 3 h 29"/>
              </a:gdLst>
              <a:ahLst/>
              <a:cxnLst>
                <a:cxn ang="0">
                  <a:pos x="T0" y="T1"/>
                </a:cxn>
                <a:cxn ang="0">
                  <a:pos x="T2" y="T3"/>
                </a:cxn>
                <a:cxn ang="0">
                  <a:pos x="T4" y="T5"/>
                </a:cxn>
              </a:cxnLst>
              <a:rect l="0" t="0" r="r" b="b"/>
              <a:pathLst>
                <a:path w="38" h="29">
                  <a:moveTo>
                    <a:pt x="12" y="3"/>
                  </a:moveTo>
                  <a:cubicBezTo>
                    <a:pt x="34" y="0"/>
                    <a:pt x="38" y="26"/>
                    <a:pt x="15" y="29"/>
                  </a:cubicBezTo>
                  <a:cubicBezTo>
                    <a:pt x="4" y="23"/>
                    <a:pt x="0" y="9"/>
                    <a:pt x="12"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84" name="Freeform 7">
              <a:extLst>
                <a:ext uri="{FF2B5EF4-FFF2-40B4-BE49-F238E27FC236}">
                  <a16:creationId xmlns:a16="http://schemas.microsoft.com/office/drawing/2014/main" id="{F5CD4467-A569-43CF-86A0-79473F58071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09157" y="2444278"/>
              <a:ext cx="138242"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85" name="Freeform 8">
              <a:extLst>
                <a:ext uri="{FF2B5EF4-FFF2-40B4-BE49-F238E27FC236}">
                  <a16:creationId xmlns:a16="http://schemas.microsoft.com/office/drawing/2014/main" id="{E4FC1A14-AE5B-4899-95DD-9C56237DA54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97605" y="4775702"/>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86" name="Freeform 9">
              <a:extLst>
                <a:ext uri="{FF2B5EF4-FFF2-40B4-BE49-F238E27FC236}">
                  <a16:creationId xmlns:a16="http://schemas.microsoft.com/office/drawing/2014/main" id="{EC77E2DE-CC58-4107-A404-885D2613A57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05743" y="4495230"/>
              <a:ext cx="121406" cy="88130"/>
            </a:xfrm>
            <a:custGeom>
              <a:avLst/>
              <a:gdLst>
                <a:gd name="T0" fmla="*/ 18 w 37"/>
                <a:gd name="T1" fmla="*/ 4 h 29"/>
                <a:gd name="T2" fmla="*/ 22 w 37"/>
                <a:gd name="T3" fmla="*/ 29 h 29"/>
                <a:gd name="T4" fmla="*/ 18 w 37"/>
                <a:gd name="T5" fmla="*/ 4 h 29"/>
              </a:gdLst>
              <a:ahLst/>
              <a:cxnLst>
                <a:cxn ang="0">
                  <a:pos x="T0" y="T1"/>
                </a:cxn>
                <a:cxn ang="0">
                  <a:pos x="T2" y="T3"/>
                </a:cxn>
                <a:cxn ang="0">
                  <a:pos x="T4" y="T5"/>
                </a:cxn>
              </a:cxnLst>
              <a:rect l="0" t="0" r="r" b="b"/>
              <a:pathLst>
                <a:path w="37" h="29">
                  <a:moveTo>
                    <a:pt x="18" y="4"/>
                  </a:moveTo>
                  <a:cubicBezTo>
                    <a:pt x="35" y="0"/>
                    <a:pt x="37" y="28"/>
                    <a:pt x="22" y="29"/>
                  </a:cubicBezTo>
                  <a:cubicBezTo>
                    <a:pt x="7" y="28"/>
                    <a:pt x="0" y="14"/>
                    <a:pt x="18" y="4"/>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87" name="Freeform 11">
              <a:extLst>
                <a:ext uri="{FF2B5EF4-FFF2-40B4-BE49-F238E27FC236}">
                  <a16:creationId xmlns:a16="http://schemas.microsoft.com/office/drawing/2014/main" id="{0E497A22-C9CB-4ADE-AE43-9E6768B22B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6104" y="4233998"/>
              <a:ext cx="143559" cy="102819"/>
            </a:xfrm>
            <a:custGeom>
              <a:avLst/>
              <a:gdLst>
                <a:gd name="T0" fmla="*/ 31 w 44"/>
                <a:gd name="T1" fmla="*/ 1 h 34"/>
                <a:gd name="T2" fmla="*/ 42 w 44"/>
                <a:gd name="T3" fmla="*/ 19 h 34"/>
                <a:gd name="T4" fmla="*/ 31 w 44"/>
                <a:gd name="T5" fmla="*/ 1 h 34"/>
              </a:gdLst>
              <a:ahLst/>
              <a:cxnLst>
                <a:cxn ang="0">
                  <a:pos x="T0" y="T1"/>
                </a:cxn>
                <a:cxn ang="0">
                  <a:pos x="T2" y="T3"/>
                </a:cxn>
                <a:cxn ang="0">
                  <a:pos x="T4" y="T5"/>
                </a:cxn>
              </a:cxnLst>
              <a:rect l="0" t="0" r="r" b="b"/>
              <a:pathLst>
                <a:path w="44" h="34">
                  <a:moveTo>
                    <a:pt x="31" y="1"/>
                  </a:moveTo>
                  <a:cubicBezTo>
                    <a:pt x="39" y="0"/>
                    <a:pt x="44" y="12"/>
                    <a:pt x="42" y="19"/>
                  </a:cubicBezTo>
                  <a:cubicBezTo>
                    <a:pt x="25" y="34"/>
                    <a:pt x="0" y="8"/>
                    <a:pt x="3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88" name="Freeform 12">
              <a:extLst>
                <a:ext uri="{FF2B5EF4-FFF2-40B4-BE49-F238E27FC236}">
                  <a16:creationId xmlns:a16="http://schemas.microsoft.com/office/drawing/2014/main" id="{64056CC8-26C8-4739-B9F7-0F23B778ABE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01545" y="3614232"/>
              <a:ext cx="134697" cy="81603"/>
            </a:xfrm>
            <a:custGeom>
              <a:avLst/>
              <a:gdLst>
                <a:gd name="T0" fmla="*/ 22 w 41"/>
                <a:gd name="T1" fmla="*/ 0 h 27"/>
                <a:gd name="T2" fmla="*/ 8 w 41"/>
                <a:gd name="T3" fmla="*/ 20 h 27"/>
                <a:gd name="T4" fmla="*/ 22 w 41"/>
                <a:gd name="T5" fmla="*/ 0 h 27"/>
              </a:gdLst>
              <a:ahLst/>
              <a:cxnLst>
                <a:cxn ang="0">
                  <a:pos x="T0" y="T1"/>
                </a:cxn>
                <a:cxn ang="0">
                  <a:pos x="T2" y="T3"/>
                </a:cxn>
                <a:cxn ang="0">
                  <a:pos x="T4" y="T5"/>
                </a:cxn>
              </a:cxnLst>
              <a:rect l="0" t="0" r="r" b="b"/>
              <a:pathLst>
                <a:path w="41" h="27">
                  <a:moveTo>
                    <a:pt x="22" y="0"/>
                  </a:moveTo>
                  <a:cubicBezTo>
                    <a:pt x="41" y="12"/>
                    <a:pt x="24" y="27"/>
                    <a:pt x="8" y="20"/>
                  </a:cubicBezTo>
                  <a:cubicBezTo>
                    <a:pt x="0" y="7"/>
                    <a:pt x="8" y="0"/>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89" name="Freeform 13">
              <a:extLst>
                <a:ext uri="{FF2B5EF4-FFF2-40B4-BE49-F238E27FC236}">
                  <a16:creationId xmlns:a16="http://schemas.microsoft.com/office/drawing/2014/main" id="{CABABB06-E976-4F92-836D-60FC8F8D1F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82345" y="3135487"/>
              <a:ext cx="124951" cy="69362"/>
            </a:xfrm>
            <a:custGeom>
              <a:avLst/>
              <a:gdLst>
                <a:gd name="T0" fmla="*/ 26 w 38"/>
                <a:gd name="T1" fmla="*/ 0 h 23"/>
                <a:gd name="T2" fmla="*/ 25 w 38"/>
                <a:gd name="T3" fmla="*/ 23 h 23"/>
                <a:gd name="T4" fmla="*/ 26 w 38"/>
                <a:gd name="T5" fmla="*/ 0 h 23"/>
              </a:gdLst>
              <a:ahLst/>
              <a:cxnLst>
                <a:cxn ang="0">
                  <a:pos x="T0" y="T1"/>
                </a:cxn>
                <a:cxn ang="0">
                  <a:pos x="T2" y="T3"/>
                </a:cxn>
                <a:cxn ang="0">
                  <a:pos x="T4" y="T5"/>
                </a:cxn>
              </a:cxnLst>
              <a:rect l="0" t="0" r="r" b="b"/>
              <a:pathLst>
                <a:path w="38" h="23">
                  <a:moveTo>
                    <a:pt x="26" y="0"/>
                  </a:moveTo>
                  <a:cubicBezTo>
                    <a:pt x="38" y="0"/>
                    <a:pt x="37" y="20"/>
                    <a:pt x="25" y="23"/>
                  </a:cubicBezTo>
                  <a:cubicBezTo>
                    <a:pt x="0" y="23"/>
                    <a:pt x="5" y="1"/>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90" name="Freeform 14">
              <a:extLst>
                <a:ext uri="{FF2B5EF4-FFF2-40B4-BE49-F238E27FC236}">
                  <a16:creationId xmlns:a16="http://schemas.microsoft.com/office/drawing/2014/main" id="{FD9DF2A8-9AFC-48B4-BF3A-14B73A84FBA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72985" y="3375417"/>
              <a:ext cx="134697" cy="84866"/>
            </a:xfrm>
            <a:custGeom>
              <a:avLst/>
              <a:gdLst>
                <a:gd name="T0" fmla="*/ 26 w 41"/>
                <a:gd name="T1" fmla="*/ 1 h 28"/>
                <a:gd name="T2" fmla="*/ 39 w 41"/>
                <a:gd name="T3" fmla="*/ 20 h 28"/>
                <a:gd name="T4" fmla="*/ 26 w 41"/>
                <a:gd name="T5" fmla="*/ 1 h 28"/>
              </a:gdLst>
              <a:ahLst/>
              <a:cxnLst>
                <a:cxn ang="0">
                  <a:pos x="T0" y="T1"/>
                </a:cxn>
                <a:cxn ang="0">
                  <a:pos x="T2" y="T3"/>
                </a:cxn>
                <a:cxn ang="0">
                  <a:pos x="T4" y="T5"/>
                </a:cxn>
              </a:cxnLst>
              <a:rect l="0" t="0" r="r" b="b"/>
              <a:pathLst>
                <a:path w="41" h="28">
                  <a:moveTo>
                    <a:pt x="26" y="1"/>
                  </a:moveTo>
                  <a:cubicBezTo>
                    <a:pt x="34" y="0"/>
                    <a:pt x="41" y="12"/>
                    <a:pt x="39" y="20"/>
                  </a:cubicBezTo>
                  <a:cubicBezTo>
                    <a:pt x="17" y="28"/>
                    <a:pt x="0" y="12"/>
                    <a:pt x="26"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91" name="Freeform 16">
              <a:extLst>
                <a:ext uri="{FF2B5EF4-FFF2-40B4-BE49-F238E27FC236}">
                  <a16:creationId xmlns:a16="http://schemas.microsoft.com/office/drawing/2014/main" id="{C8825D2E-6C88-42BD-9C25-F3B9B332E15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6720" y="3974549"/>
              <a:ext cx="143559" cy="97107"/>
            </a:xfrm>
            <a:custGeom>
              <a:avLst/>
              <a:gdLst>
                <a:gd name="T0" fmla="*/ 31 w 44"/>
                <a:gd name="T1" fmla="*/ 1 h 32"/>
                <a:gd name="T2" fmla="*/ 43 w 44"/>
                <a:gd name="T3" fmla="*/ 15 h 32"/>
                <a:gd name="T4" fmla="*/ 31 w 44"/>
                <a:gd name="T5" fmla="*/ 1 h 32"/>
              </a:gdLst>
              <a:ahLst/>
              <a:cxnLst>
                <a:cxn ang="0">
                  <a:pos x="T0" y="T1"/>
                </a:cxn>
                <a:cxn ang="0">
                  <a:pos x="T2" y="T3"/>
                </a:cxn>
                <a:cxn ang="0">
                  <a:pos x="T4" y="T5"/>
                </a:cxn>
              </a:cxnLst>
              <a:rect l="0" t="0" r="r" b="b"/>
              <a:pathLst>
                <a:path w="44" h="32">
                  <a:moveTo>
                    <a:pt x="31" y="1"/>
                  </a:moveTo>
                  <a:cubicBezTo>
                    <a:pt x="40" y="0"/>
                    <a:pt x="44" y="8"/>
                    <a:pt x="43" y="15"/>
                  </a:cubicBezTo>
                  <a:cubicBezTo>
                    <a:pt x="29" y="32"/>
                    <a:pt x="0" y="6"/>
                    <a:pt x="3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92" name="Freeform 17">
              <a:extLst>
                <a:ext uri="{FF2B5EF4-FFF2-40B4-BE49-F238E27FC236}">
                  <a16:creationId xmlns:a16="http://schemas.microsoft.com/office/drawing/2014/main" id="{DE603ADB-B4D2-4A70-B88F-260F1D3186A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91699" y="5387237"/>
              <a:ext cx="94821" cy="69362"/>
            </a:xfrm>
            <a:custGeom>
              <a:avLst/>
              <a:gdLst>
                <a:gd name="T0" fmla="*/ 13 w 29"/>
                <a:gd name="T1" fmla="*/ 0 h 23"/>
                <a:gd name="T2" fmla="*/ 13 w 29"/>
                <a:gd name="T3" fmla="*/ 23 h 23"/>
                <a:gd name="T4" fmla="*/ 13 w 29"/>
                <a:gd name="T5" fmla="*/ 0 h 23"/>
              </a:gdLst>
              <a:ahLst/>
              <a:cxnLst>
                <a:cxn ang="0">
                  <a:pos x="T0" y="T1"/>
                </a:cxn>
                <a:cxn ang="0">
                  <a:pos x="T2" y="T3"/>
                </a:cxn>
                <a:cxn ang="0">
                  <a:pos x="T4" y="T5"/>
                </a:cxn>
              </a:cxnLst>
              <a:rect l="0" t="0" r="r" b="b"/>
              <a:pathLst>
                <a:path w="29" h="23">
                  <a:moveTo>
                    <a:pt x="13" y="0"/>
                  </a:moveTo>
                  <a:cubicBezTo>
                    <a:pt x="27" y="0"/>
                    <a:pt x="29" y="22"/>
                    <a:pt x="13" y="23"/>
                  </a:cubicBezTo>
                  <a:cubicBezTo>
                    <a:pt x="2" y="22"/>
                    <a:pt x="0" y="2"/>
                    <a:pt x="1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93" name="Freeform 21">
              <a:extLst>
                <a:ext uri="{FF2B5EF4-FFF2-40B4-BE49-F238E27FC236}">
                  <a16:creationId xmlns:a16="http://schemas.microsoft.com/office/drawing/2014/main" id="{C2878743-161E-4A64-8B65-B4FCBF7B1BD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39690" y="5698391"/>
              <a:ext cx="140901" cy="102819"/>
            </a:xfrm>
            <a:custGeom>
              <a:avLst/>
              <a:gdLst>
                <a:gd name="T0" fmla="*/ 24 w 43"/>
                <a:gd name="T1" fmla="*/ 0 h 34"/>
                <a:gd name="T2" fmla="*/ 14 w 43"/>
                <a:gd name="T3" fmla="*/ 23 h 34"/>
                <a:gd name="T4" fmla="*/ 24 w 43"/>
                <a:gd name="T5" fmla="*/ 0 h 34"/>
              </a:gdLst>
              <a:ahLst/>
              <a:cxnLst>
                <a:cxn ang="0">
                  <a:pos x="T0" y="T1"/>
                </a:cxn>
                <a:cxn ang="0">
                  <a:pos x="T2" y="T3"/>
                </a:cxn>
                <a:cxn ang="0">
                  <a:pos x="T4" y="T5"/>
                </a:cxn>
              </a:cxnLst>
              <a:rect l="0" t="0" r="r" b="b"/>
              <a:pathLst>
                <a:path w="43" h="34">
                  <a:moveTo>
                    <a:pt x="24" y="0"/>
                  </a:moveTo>
                  <a:cubicBezTo>
                    <a:pt x="43" y="3"/>
                    <a:pt x="28" y="34"/>
                    <a:pt x="14" y="23"/>
                  </a:cubicBezTo>
                  <a:cubicBezTo>
                    <a:pt x="0" y="28"/>
                    <a:pt x="4" y="5"/>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94" name="Freeform 25">
              <a:extLst>
                <a:ext uri="{FF2B5EF4-FFF2-40B4-BE49-F238E27FC236}">
                  <a16:creationId xmlns:a16="http://schemas.microsoft.com/office/drawing/2014/main" id="{2A12C28B-23E2-44A5-ADB5-361EA984763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768417" y="5997201"/>
              <a:ext cx="134697" cy="93843"/>
            </a:xfrm>
            <a:custGeom>
              <a:avLst/>
              <a:gdLst>
                <a:gd name="T0" fmla="*/ 23 w 41"/>
                <a:gd name="T1" fmla="*/ 0 h 31"/>
                <a:gd name="T2" fmla="*/ 17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1"/>
                    <a:pt x="41" y="31"/>
                    <a:pt x="17" y="25"/>
                  </a:cubicBezTo>
                  <a:cubicBezTo>
                    <a:pt x="0" y="7"/>
                    <a:pt x="17" y="4"/>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95" name="Freeform 29">
              <a:extLst>
                <a:ext uri="{FF2B5EF4-FFF2-40B4-BE49-F238E27FC236}">
                  <a16:creationId xmlns:a16="http://schemas.microsoft.com/office/drawing/2014/main" id="{0C654FE1-36CF-4690-9309-DABBF02F3BA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20573" y="5937098"/>
              <a:ext cx="118747" cy="120771"/>
            </a:xfrm>
            <a:custGeom>
              <a:avLst/>
              <a:gdLst>
                <a:gd name="T0" fmla="*/ 16 w 36"/>
                <a:gd name="T1" fmla="*/ 4 h 40"/>
                <a:gd name="T2" fmla="*/ 34 w 36"/>
                <a:gd name="T3" fmla="*/ 15 h 40"/>
                <a:gd name="T4" fmla="*/ 16 w 36"/>
                <a:gd name="T5" fmla="*/ 4 h 40"/>
              </a:gdLst>
              <a:ahLst/>
              <a:cxnLst>
                <a:cxn ang="0">
                  <a:pos x="T0" y="T1"/>
                </a:cxn>
                <a:cxn ang="0">
                  <a:pos x="T2" y="T3"/>
                </a:cxn>
                <a:cxn ang="0">
                  <a:pos x="T4" y="T5"/>
                </a:cxn>
              </a:cxnLst>
              <a:rect l="0" t="0" r="r" b="b"/>
              <a:pathLst>
                <a:path w="36" h="40">
                  <a:moveTo>
                    <a:pt x="16" y="4"/>
                  </a:moveTo>
                  <a:cubicBezTo>
                    <a:pt x="36" y="5"/>
                    <a:pt x="33" y="0"/>
                    <a:pt x="34" y="15"/>
                  </a:cubicBezTo>
                  <a:cubicBezTo>
                    <a:pt x="34" y="40"/>
                    <a:pt x="0" y="22"/>
                    <a:pt x="16" y="4"/>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96" name="Freeform 32">
              <a:extLst>
                <a:ext uri="{FF2B5EF4-FFF2-40B4-BE49-F238E27FC236}">
                  <a16:creationId xmlns:a16="http://schemas.microsoft.com/office/drawing/2014/main" id="{69778DD7-B38B-4E4F-8202-45BA1DC3B44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0334" y="3261571"/>
              <a:ext cx="144445" cy="106083"/>
            </a:xfrm>
            <a:custGeom>
              <a:avLst/>
              <a:gdLst>
                <a:gd name="T0" fmla="*/ 28 w 44"/>
                <a:gd name="T1" fmla="*/ 0 h 35"/>
                <a:gd name="T2" fmla="*/ 42 w 44"/>
                <a:gd name="T3" fmla="*/ 21 h 35"/>
                <a:gd name="T4" fmla="*/ 28 w 44"/>
                <a:gd name="T5" fmla="*/ 0 h 35"/>
              </a:gdLst>
              <a:ahLst/>
              <a:cxnLst>
                <a:cxn ang="0">
                  <a:pos x="T0" y="T1"/>
                </a:cxn>
                <a:cxn ang="0">
                  <a:pos x="T2" y="T3"/>
                </a:cxn>
                <a:cxn ang="0">
                  <a:pos x="T4" y="T5"/>
                </a:cxn>
              </a:cxnLst>
              <a:rect l="0" t="0" r="r" b="b"/>
              <a:pathLst>
                <a:path w="44" h="35">
                  <a:moveTo>
                    <a:pt x="28" y="0"/>
                  </a:moveTo>
                  <a:cubicBezTo>
                    <a:pt x="36" y="1"/>
                    <a:pt x="44" y="12"/>
                    <a:pt x="42" y="21"/>
                  </a:cubicBezTo>
                  <a:cubicBezTo>
                    <a:pt x="23" y="35"/>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97" name="Freeform 33">
              <a:extLst>
                <a:ext uri="{FF2B5EF4-FFF2-40B4-BE49-F238E27FC236}">
                  <a16:creationId xmlns:a16="http://schemas.microsoft.com/office/drawing/2014/main" id="{BD9887A7-6930-4D93-9DFD-01CA3CFB84B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0367" y="4352882"/>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3"/>
                    <a:pt x="0" y="9"/>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98" name="Freeform 34">
              <a:extLst>
                <a:ext uri="{FF2B5EF4-FFF2-40B4-BE49-F238E27FC236}">
                  <a16:creationId xmlns:a16="http://schemas.microsoft.com/office/drawing/2014/main" id="{4052AE48-583B-48C9-A247-060CA2896F1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4297" y="5350205"/>
              <a:ext cx="134697" cy="84051"/>
            </a:xfrm>
            <a:custGeom>
              <a:avLst/>
              <a:gdLst>
                <a:gd name="T0" fmla="*/ 22 w 41"/>
                <a:gd name="T1" fmla="*/ 0 h 28"/>
                <a:gd name="T2" fmla="*/ 8 w 41"/>
                <a:gd name="T3" fmla="*/ 21 h 28"/>
                <a:gd name="T4" fmla="*/ 22 w 41"/>
                <a:gd name="T5" fmla="*/ 0 h 28"/>
              </a:gdLst>
              <a:ahLst/>
              <a:cxnLst>
                <a:cxn ang="0">
                  <a:pos x="T0" y="T1"/>
                </a:cxn>
                <a:cxn ang="0">
                  <a:pos x="T2" y="T3"/>
                </a:cxn>
                <a:cxn ang="0">
                  <a:pos x="T4" y="T5"/>
                </a:cxn>
              </a:cxnLst>
              <a:rect l="0" t="0" r="r" b="b"/>
              <a:pathLst>
                <a:path w="41" h="28">
                  <a:moveTo>
                    <a:pt x="22" y="0"/>
                  </a:moveTo>
                  <a:cubicBezTo>
                    <a:pt x="41" y="13"/>
                    <a:pt x="24" y="28"/>
                    <a:pt x="8" y="21"/>
                  </a:cubicBezTo>
                  <a:cubicBezTo>
                    <a:pt x="0" y="8"/>
                    <a:pt x="8" y="0"/>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99" name="Freeform 35">
              <a:extLst>
                <a:ext uri="{FF2B5EF4-FFF2-40B4-BE49-F238E27FC236}">
                  <a16:creationId xmlns:a16="http://schemas.microsoft.com/office/drawing/2014/main" id="{9FD5A422-7830-4B7A-A2ED-CA92A12C93D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29949" y="4561109"/>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00" name="Freeform 36">
              <a:extLst>
                <a:ext uri="{FF2B5EF4-FFF2-40B4-BE49-F238E27FC236}">
                  <a16:creationId xmlns:a16="http://schemas.microsoft.com/office/drawing/2014/main" id="{F9916F67-3F6A-4C0C-A067-87AF502B9BD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02086" y="6012094"/>
              <a:ext cx="144445" cy="102819"/>
            </a:xfrm>
            <a:custGeom>
              <a:avLst/>
              <a:gdLst>
                <a:gd name="T0" fmla="*/ 31 w 44"/>
                <a:gd name="T1" fmla="*/ 1 h 34"/>
                <a:gd name="T2" fmla="*/ 25 w 44"/>
                <a:gd name="T3" fmla="*/ 22 h 34"/>
                <a:gd name="T4" fmla="*/ 31 w 44"/>
                <a:gd name="T5" fmla="*/ 1 h 34"/>
              </a:gdLst>
              <a:ahLst/>
              <a:cxnLst>
                <a:cxn ang="0">
                  <a:pos x="T0" y="T1"/>
                </a:cxn>
                <a:cxn ang="0">
                  <a:pos x="T2" y="T3"/>
                </a:cxn>
                <a:cxn ang="0">
                  <a:pos x="T4" y="T5"/>
                </a:cxn>
              </a:cxnLst>
              <a:rect l="0" t="0" r="r" b="b"/>
              <a:pathLst>
                <a:path w="44" h="34">
                  <a:moveTo>
                    <a:pt x="31" y="1"/>
                  </a:moveTo>
                  <a:cubicBezTo>
                    <a:pt x="44" y="3"/>
                    <a:pt x="38" y="34"/>
                    <a:pt x="25" y="22"/>
                  </a:cubicBezTo>
                  <a:cubicBezTo>
                    <a:pt x="0" y="28"/>
                    <a:pt x="14" y="0"/>
                    <a:pt x="3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01" name="Freeform 37">
              <a:extLst>
                <a:ext uri="{FF2B5EF4-FFF2-40B4-BE49-F238E27FC236}">
                  <a16:creationId xmlns:a16="http://schemas.microsoft.com/office/drawing/2014/main" id="{F0CE1BEA-482A-497E-B5E5-8285D2A281C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3852" y="3025631"/>
              <a:ext cx="115202" cy="121588"/>
            </a:xfrm>
            <a:custGeom>
              <a:avLst/>
              <a:gdLst>
                <a:gd name="T0" fmla="*/ 16 w 35"/>
                <a:gd name="T1" fmla="*/ 4 h 40"/>
                <a:gd name="T2" fmla="*/ 33 w 35"/>
                <a:gd name="T3" fmla="*/ 15 h 40"/>
                <a:gd name="T4" fmla="*/ 16 w 35"/>
                <a:gd name="T5" fmla="*/ 4 h 40"/>
              </a:gdLst>
              <a:ahLst/>
              <a:cxnLst>
                <a:cxn ang="0">
                  <a:pos x="T0" y="T1"/>
                </a:cxn>
                <a:cxn ang="0">
                  <a:pos x="T2" y="T3"/>
                </a:cxn>
                <a:cxn ang="0">
                  <a:pos x="T4" y="T5"/>
                </a:cxn>
              </a:cxnLst>
              <a:rect l="0" t="0" r="r" b="b"/>
              <a:pathLst>
                <a:path w="35" h="40">
                  <a:moveTo>
                    <a:pt x="16" y="4"/>
                  </a:moveTo>
                  <a:cubicBezTo>
                    <a:pt x="35" y="4"/>
                    <a:pt x="32" y="0"/>
                    <a:pt x="33" y="15"/>
                  </a:cubicBezTo>
                  <a:cubicBezTo>
                    <a:pt x="34" y="40"/>
                    <a:pt x="0" y="22"/>
                    <a:pt x="16" y="4"/>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02" name="Freeform 38">
              <a:extLst>
                <a:ext uri="{FF2B5EF4-FFF2-40B4-BE49-F238E27FC236}">
                  <a16:creationId xmlns:a16="http://schemas.microsoft.com/office/drawing/2014/main" id="{183BC246-BF63-4530-91A0-7BC015C6FC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21521" y="4865727"/>
              <a:ext cx="127608" cy="69362"/>
            </a:xfrm>
            <a:custGeom>
              <a:avLst/>
              <a:gdLst>
                <a:gd name="T0" fmla="*/ 26 w 39"/>
                <a:gd name="T1" fmla="*/ 0 h 23"/>
                <a:gd name="T2" fmla="*/ 26 w 39"/>
                <a:gd name="T3" fmla="*/ 23 h 23"/>
                <a:gd name="T4" fmla="*/ 26 w 39"/>
                <a:gd name="T5" fmla="*/ 0 h 23"/>
              </a:gdLst>
              <a:ahLst/>
              <a:cxnLst>
                <a:cxn ang="0">
                  <a:pos x="T0" y="T1"/>
                </a:cxn>
                <a:cxn ang="0">
                  <a:pos x="T2" y="T3"/>
                </a:cxn>
                <a:cxn ang="0">
                  <a:pos x="T4" y="T5"/>
                </a:cxn>
              </a:cxnLst>
              <a:rect l="0" t="0" r="r" b="b"/>
              <a:pathLst>
                <a:path w="39" h="23">
                  <a:moveTo>
                    <a:pt x="26" y="0"/>
                  </a:moveTo>
                  <a:cubicBezTo>
                    <a:pt x="39" y="1"/>
                    <a:pt x="38" y="21"/>
                    <a:pt x="26" y="23"/>
                  </a:cubicBezTo>
                  <a:cubicBezTo>
                    <a:pt x="0" y="23"/>
                    <a:pt x="5" y="2"/>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03" name="Freeform 39">
              <a:extLst>
                <a:ext uri="{FF2B5EF4-FFF2-40B4-BE49-F238E27FC236}">
                  <a16:creationId xmlns:a16="http://schemas.microsoft.com/office/drawing/2014/main" id="{9377B4B9-6ED2-4872-9CFB-829BA2BEB49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3629" y="5106848"/>
              <a:ext cx="131153" cy="81603"/>
            </a:xfrm>
            <a:custGeom>
              <a:avLst/>
              <a:gdLst>
                <a:gd name="T0" fmla="*/ 25 w 40"/>
                <a:gd name="T1" fmla="*/ 0 h 27"/>
                <a:gd name="T2" fmla="*/ 38 w 40"/>
                <a:gd name="T3" fmla="*/ 20 h 27"/>
                <a:gd name="T4" fmla="*/ 25 w 40"/>
                <a:gd name="T5" fmla="*/ 0 h 27"/>
              </a:gdLst>
              <a:ahLst/>
              <a:cxnLst>
                <a:cxn ang="0">
                  <a:pos x="T0" y="T1"/>
                </a:cxn>
                <a:cxn ang="0">
                  <a:pos x="T2" y="T3"/>
                </a:cxn>
                <a:cxn ang="0">
                  <a:pos x="T4" y="T5"/>
                </a:cxn>
              </a:cxnLst>
              <a:rect l="0" t="0" r="r" b="b"/>
              <a:pathLst>
                <a:path w="40" h="27">
                  <a:moveTo>
                    <a:pt x="25" y="0"/>
                  </a:moveTo>
                  <a:cubicBezTo>
                    <a:pt x="34" y="0"/>
                    <a:pt x="40" y="11"/>
                    <a:pt x="38" y="20"/>
                  </a:cubicBezTo>
                  <a:cubicBezTo>
                    <a:pt x="17" y="27"/>
                    <a:pt x="0" y="12"/>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04" name="Freeform 40">
              <a:extLst>
                <a:ext uri="{FF2B5EF4-FFF2-40B4-BE49-F238E27FC236}">
                  <a16:creationId xmlns:a16="http://schemas.microsoft.com/office/drawing/2014/main" id="{0247E12E-39D9-4F0A-9185-30B9196F1FB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08593" y="2563549"/>
              <a:ext cx="134697" cy="81603"/>
            </a:xfrm>
            <a:custGeom>
              <a:avLst/>
              <a:gdLst>
                <a:gd name="T0" fmla="*/ 19 w 41"/>
                <a:gd name="T1" fmla="*/ 0 h 27"/>
                <a:gd name="T2" fmla="*/ 7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9"/>
                    <a:pt x="28" y="27"/>
                    <a:pt x="7" y="20"/>
                  </a:cubicBezTo>
                  <a:cubicBezTo>
                    <a:pt x="0" y="8"/>
                    <a:pt x="7" y="1"/>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05" name="Freeform 41">
              <a:extLst>
                <a:ext uri="{FF2B5EF4-FFF2-40B4-BE49-F238E27FC236}">
                  <a16:creationId xmlns:a16="http://schemas.microsoft.com/office/drawing/2014/main" id="{BFEB6B5F-CFDA-4E9B-9679-E2FE14DCCD6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02086" y="6244102"/>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06" name="Freeform 42">
              <a:extLst>
                <a:ext uri="{FF2B5EF4-FFF2-40B4-BE49-F238E27FC236}">
                  <a16:creationId xmlns:a16="http://schemas.microsoft.com/office/drawing/2014/main" id="{C7748D9D-4952-4BDA-A2D2-79CCCEBF3BF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90254" y="5562118"/>
              <a:ext cx="144445" cy="97107"/>
            </a:xfrm>
            <a:custGeom>
              <a:avLst/>
              <a:gdLst>
                <a:gd name="T0" fmla="*/ 31 w 44"/>
                <a:gd name="T1" fmla="*/ 1 h 32"/>
                <a:gd name="T2" fmla="*/ 43 w 44"/>
                <a:gd name="T3" fmla="*/ 16 h 32"/>
                <a:gd name="T4" fmla="*/ 31 w 44"/>
                <a:gd name="T5" fmla="*/ 1 h 32"/>
              </a:gdLst>
              <a:ahLst/>
              <a:cxnLst>
                <a:cxn ang="0">
                  <a:pos x="T0" y="T1"/>
                </a:cxn>
                <a:cxn ang="0">
                  <a:pos x="T2" y="T3"/>
                </a:cxn>
                <a:cxn ang="0">
                  <a:pos x="T4" y="T5"/>
                </a:cxn>
              </a:cxnLst>
              <a:rect l="0" t="0" r="r" b="b"/>
              <a:pathLst>
                <a:path w="44" h="32">
                  <a:moveTo>
                    <a:pt x="31" y="1"/>
                  </a:moveTo>
                  <a:cubicBezTo>
                    <a:pt x="40" y="0"/>
                    <a:pt x="44" y="8"/>
                    <a:pt x="43" y="16"/>
                  </a:cubicBezTo>
                  <a:cubicBezTo>
                    <a:pt x="29" y="32"/>
                    <a:pt x="0" y="7"/>
                    <a:pt x="3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07" name="Freeform 44">
              <a:extLst>
                <a:ext uri="{FF2B5EF4-FFF2-40B4-BE49-F238E27FC236}">
                  <a16:creationId xmlns:a16="http://schemas.microsoft.com/office/drawing/2014/main" id="{EEB14017-87F5-46EA-991E-69B78C60FD5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5876" y="4135890"/>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08" name="Freeform 45">
              <a:extLst>
                <a:ext uri="{FF2B5EF4-FFF2-40B4-BE49-F238E27FC236}">
                  <a16:creationId xmlns:a16="http://schemas.microsoft.com/office/drawing/2014/main" id="{0289F161-F1B2-45F1-9E6E-79B9FB2CD8D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1893" y="5802072"/>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09" name="Freeform 46">
              <a:extLst>
                <a:ext uri="{FF2B5EF4-FFF2-40B4-BE49-F238E27FC236}">
                  <a16:creationId xmlns:a16="http://schemas.microsoft.com/office/drawing/2014/main" id="{22AEAE03-AEFB-44B9-84C4-4108C54D951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20952" y="2796168"/>
              <a:ext cx="121406" cy="81603"/>
            </a:xfrm>
            <a:custGeom>
              <a:avLst/>
              <a:gdLst>
                <a:gd name="T0" fmla="*/ 19 w 37"/>
                <a:gd name="T1" fmla="*/ 1 h 27"/>
                <a:gd name="T2" fmla="*/ 21 w 37"/>
                <a:gd name="T3" fmla="*/ 27 h 27"/>
                <a:gd name="T4" fmla="*/ 19 w 37"/>
                <a:gd name="T5" fmla="*/ 1 h 27"/>
              </a:gdLst>
              <a:ahLst/>
              <a:cxnLst>
                <a:cxn ang="0">
                  <a:pos x="T0" y="T1"/>
                </a:cxn>
                <a:cxn ang="0">
                  <a:pos x="T2" y="T3"/>
                </a:cxn>
                <a:cxn ang="0">
                  <a:pos x="T4" y="T5"/>
                </a:cxn>
              </a:cxnLst>
              <a:rect l="0" t="0" r="r" b="b"/>
              <a:pathLst>
                <a:path w="37" h="27">
                  <a:moveTo>
                    <a:pt x="19" y="1"/>
                  </a:moveTo>
                  <a:cubicBezTo>
                    <a:pt x="31" y="2"/>
                    <a:pt x="37"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10" name="Freeform 47">
              <a:extLst>
                <a:ext uri="{FF2B5EF4-FFF2-40B4-BE49-F238E27FC236}">
                  <a16:creationId xmlns:a16="http://schemas.microsoft.com/office/drawing/2014/main" id="{AC29BBAF-F380-49E2-A981-6892986B865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21529" y="3886064"/>
              <a:ext cx="147990" cy="78339"/>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10" y="24"/>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11" name="Freeform 48">
              <a:extLst>
                <a:ext uri="{FF2B5EF4-FFF2-40B4-BE49-F238E27FC236}">
                  <a16:creationId xmlns:a16="http://schemas.microsoft.com/office/drawing/2014/main" id="{AA66B5C6-6339-49B7-B4DD-55A23AE2443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87904" y="3629459"/>
              <a:ext cx="133812" cy="79154"/>
            </a:xfrm>
            <a:custGeom>
              <a:avLst/>
              <a:gdLst>
                <a:gd name="T0" fmla="*/ 19 w 41"/>
                <a:gd name="T1" fmla="*/ 0 h 26"/>
                <a:gd name="T2" fmla="*/ 7 w 41"/>
                <a:gd name="T3" fmla="*/ 19 h 26"/>
                <a:gd name="T4" fmla="*/ 19 w 41"/>
                <a:gd name="T5" fmla="*/ 0 h 26"/>
              </a:gdLst>
              <a:ahLst/>
              <a:cxnLst>
                <a:cxn ang="0">
                  <a:pos x="T0" y="T1"/>
                </a:cxn>
                <a:cxn ang="0">
                  <a:pos x="T2" y="T3"/>
                </a:cxn>
                <a:cxn ang="0">
                  <a:pos x="T4" y="T5"/>
                </a:cxn>
              </a:cxnLst>
              <a:rect l="0" t="0" r="r" b="b"/>
              <a:pathLst>
                <a:path w="41" h="26">
                  <a:moveTo>
                    <a:pt x="19" y="0"/>
                  </a:moveTo>
                  <a:cubicBezTo>
                    <a:pt x="41" y="9"/>
                    <a:pt x="28" y="26"/>
                    <a:pt x="7" y="19"/>
                  </a:cubicBezTo>
                  <a:cubicBezTo>
                    <a:pt x="0" y="8"/>
                    <a:pt x="7" y="1"/>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12" name="Freeform 70">
              <a:extLst>
                <a:ext uri="{FF2B5EF4-FFF2-40B4-BE49-F238E27FC236}">
                  <a16:creationId xmlns:a16="http://schemas.microsoft.com/office/drawing/2014/main" id="{F714D64F-6362-4339-A494-157C35F1B31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83546" y="6212095"/>
              <a:ext cx="131153" cy="75890"/>
            </a:xfrm>
            <a:custGeom>
              <a:avLst/>
              <a:gdLst>
                <a:gd name="T0" fmla="*/ 18 w 40"/>
                <a:gd name="T1" fmla="*/ 0 h 25"/>
                <a:gd name="T2" fmla="*/ 7 w 40"/>
                <a:gd name="T3" fmla="*/ 21 h 25"/>
                <a:gd name="T4" fmla="*/ 18 w 40"/>
                <a:gd name="T5" fmla="*/ 0 h 25"/>
              </a:gdLst>
              <a:ahLst/>
              <a:cxnLst>
                <a:cxn ang="0">
                  <a:pos x="T0" y="T1"/>
                </a:cxn>
                <a:cxn ang="0">
                  <a:pos x="T2" y="T3"/>
                </a:cxn>
                <a:cxn ang="0">
                  <a:pos x="T4" y="T5"/>
                </a:cxn>
              </a:cxnLst>
              <a:rect l="0" t="0" r="r" b="b"/>
              <a:pathLst>
                <a:path w="40" h="25">
                  <a:moveTo>
                    <a:pt x="18" y="0"/>
                  </a:moveTo>
                  <a:cubicBezTo>
                    <a:pt x="40" y="9"/>
                    <a:pt x="26" y="25"/>
                    <a:pt x="7" y="21"/>
                  </a:cubicBezTo>
                  <a:cubicBezTo>
                    <a:pt x="0" y="11"/>
                    <a:pt x="5" y="0"/>
                    <a:pt x="1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13" name="Freeform 103">
              <a:extLst>
                <a:ext uri="{FF2B5EF4-FFF2-40B4-BE49-F238E27FC236}">
                  <a16:creationId xmlns:a16="http://schemas.microsoft.com/office/drawing/2014/main" id="{67CF13AE-D393-4F1F-A0D4-CB4EF09D645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881234" y="6089438"/>
              <a:ext cx="140901" cy="102819"/>
            </a:xfrm>
            <a:custGeom>
              <a:avLst/>
              <a:gdLst>
                <a:gd name="T0" fmla="*/ 28 w 43"/>
                <a:gd name="T1" fmla="*/ 0 h 34"/>
                <a:gd name="T2" fmla="*/ 41 w 43"/>
                <a:gd name="T3" fmla="*/ 21 h 34"/>
                <a:gd name="T4" fmla="*/ 28 w 43"/>
                <a:gd name="T5" fmla="*/ 0 h 34"/>
              </a:gdLst>
              <a:ahLst/>
              <a:cxnLst>
                <a:cxn ang="0">
                  <a:pos x="T0" y="T1"/>
                </a:cxn>
                <a:cxn ang="0">
                  <a:pos x="T2" y="T3"/>
                </a:cxn>
                <a:cxn ang="0">
                  <a:pos x="T4" y="T5"/>
                </a:cxn>
              </a:cxnLst>
              <a:rect l="0" t="0" r="r" b="b"/>
              <a:pathLst>
                <a:path w="43" h="34">
                  <a:moveTo>
                    <a:pt x="28" y="0"/>
                  </a:moveTo>
                  <a:cubicBezTo>
                    <a:pt x="35" y="1"/>
                    <a:pt x="43" y="11"/>
                    <a:pt x="41" y="21"/>
                  </a:cubicBezTo>
                  <a:cubicBezTo>
                    <a:pt x="23" y="34"/>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14" name="Freeform 117">
              <a:extLst>
                <a:ext uri="{FF2B5EF4-FFF2-40B4-BE49-F238E27FC236}">
                  <a16:creationId xmlns:a16="http://schemas.microsoft.com/office/drawing/2014/main" id="{1C40F757-52FD-4397-8D3B-BAAE3CAA85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81187" y="5942343"/>
              <a:ext cx="7089"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1"/>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8" name="Freeform 144">
              <a:extLst>
                <a:ext uri="{FF2B5EF4-FFF2-40B4-BE49-F238E27FC236}">
                  <a16:creationId xmlns:a16="http://schemas.microsoft.com/office/drawing/2014/main" id="{4BA84D6B-68D3-4CB8-B469-DE762E2A85D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563550" y="6052331"/>
              <a:ext cx="141786" cy="90579"/>
            </a:xfrm>
            <a:custGeom>
              <a:avLst/>
              <a:gdLst>
                <a:gd name="T0" fmla="*/ 28 w 43"/>
                <a:gd name="T1" fmla="*/ 2 h 30"/>
                <a:gd name="T2" fmla="*/ 41 w 43"/>
                <a:gd name="T3" fmla="*/ 20 h 30"/>
                <a:gd name="T4" fmla="*/ 28 w 43"/>
                <a:gd name="T5" fmla="*/ 2 h 30"/>
              </a:gdLst>
              <a:ahLst/>
              <a:cxnLst>
                <a:cxn ang="0">
                  <a:pos x="T0" y="T1"/>
                </a:cxn>
                <a:cxn ang="0">
                  <a:pos x="T2" y="T3"/>
                </a:cxn>
                <a:cxn ang="0">
                  <a:pos x="T4" y="T5"/>
                </a:cxn>
              </a:cxnLst>
              <a:rect l="0" t="0" r="r" b="b"/>
              <a:pathLst>
                <a:path w="43" h="30">
                  <a:moveTo>
                    <a:pt x="28" y="2"/>
                  </a:moveTo>
                  <a:cubicBezTo>
                    <a:pt x="36" y="0"/>
                    <a:pt x="43" y="12"/>
                    <a:pt x="41" y="20"/>
                  </a:cubicBezTo>
                  <a:cubicBezTo>
                    <a:pt x="24" y="30"/>
                    <a:pt x="0" y="14"/>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9" name="Freeform 145">
              <a:extLst>
                <a:ext uri="{FF2B5EF4-FFF2-40B4-BE49-F238E27FC236}">
                  <a16:creationId xmlns:a16="http://schemas.microsoft.com/office/drawing/2014/main" id="{7E545DE1-7FB2-4352-B269-221E9F9B038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579860" y="6263995"/>
              <a:ext cx="121406" cy="66913"/>
            </a:xfrm>
            <a:custGeom>
              <a:avLst/>
              <a:gdLst>
                <a:gd name="T0" fmla="*/ 19 w 37"/>
                <a:gd name="T1" fmla="*/ 0 h 22"/>
                <a:gd name="T2" fmla="*/ 19 w 37"/>
                <a:gd name="T3" fmla="*/ 22 h 22"/>
                <a:gd name="T4" fmla="*/ 19 w 37"/>
                <a:gd name="T5" fmla="*/ 0 h 22"/>
              </a:gdLst>
              <a:ahLst/>
              <a:cxnLst>
                <a:cxn ang="0">
                  <a:pos x="T0" y="T1"/>
                </a:cxn>
                <a:cxn ang="0">
                  <a:pos x="T2" y="T3"/>
                </a:cxn>
                <a:cxn ang="0">
                  <a:pos x="T4" y="T5"/>
                </a:cxn>
              </a:cxnLst>
              <a:rect l="0" t="0" r="r" b="b"/>
              <a:pathLst>
                <a:path w="37" h="22">
                  <a:moveTo>
                    <a:pt x="19" y="0"/>
                  </a:moveTo>
                  <a:cubicBezTo>
                    <a:pt x="35" y="1"/>
                    <a:pt x="37" y="22"/>
                    <a:pt x="19" y="22"/>
                  </a:cubicBezTo>
                  <a:cubicBezTo>
                    <a:pt x="6" y="18"/>
                    <a:pt x="0" y="4"/>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0" name="Freeform 8">
              <a:extLst>
                <a:ext uri="{FF2B5EF4-FFF2-40B4-BE49-F238E27FC236}">
                  <a16:creationId xmlns:a16="http://schemas.microsoft.com/office/drawing/2014/main" id="{C9F0AA56-EBC6-4DFF-B579-0C273C4EC7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8109" y="298"/>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1" name="Freeform 8">
              <a:extLst>
                <a:ext uri="{FF2B5EF4-FFF2-40B4-BE49-F238E27FC236}">
                  <a16:creationId xmlns:a16="http://schemas.microsoft.com/office/drawing/2014/main" id="{525179BD-87FA-498D-B2FA-1D9E181B49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14382" y="62500"/>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2" name="Freeform 106">
              <a:extLst>
                <a:ext uri="{FF2B5EF4-FFF2-40B4-BE49-F238E27FC236}">
                  <a16:creationId xmlns:a16="http://schemas.microsoft.com/office/drawing/2014/main" id="{E2B5DFEF-C92E-4975-982C-D4504C54644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25535" y="27463"/>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3" name="Freeform 49">
              <a:extLst>
                <a:ext uri="{FF2B5EF4-FFF2-40B4-BE49-F238E27FC236}">
                  <a16:creationId xmlns:a16="http://schemas.microsoft.com/office/drawing/2014/main" id="{59433BE7-B138-4615-8446-988E3A0D08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492826" y="6076192"/>
              <a:ext cx="127608" cy="81603"/>
            </a:xfrm>
            <a:custGeom>
              <a:avLst/>
              <a:gdLst>
                <a:gd name="T0" fmla="*/ 21 w 39"/>
                <a:gd name="T1" fmla="*/ 2 h 27"/>
                <a:gd name="T2" fmla="*/ 26 w 39"/>
                <a:gd name="T3" fmla="*/ 24 h 27"/>
                <a:gd name="T4" fmla="*/ 21 w 39"/>
                <a:gd name="T5" fmla="*/ 2 h 27"/>
              </a:gdLst>
              <a:ahLst/>
              <a:cxnLst>
                <a:cxn ang="0">
                  <a:pos x="T0" y="T1"/>
                </a:cxn>
                <a:cxn ang="0">
                  <a:pos x="T2" y="T3"/>
                </a:cxn>
                <a:cxn ang="0">
                  <a:pos x="T4" y="T5"/>
                </a:cxn>
              </a:cxnLst>
              <a:rect l="0" t="0" r="r" b="b"/>
              <a:pathLst>
                <a:path w="39" h="27">
                  <a:moveTo>
                    <a:pt x="21" y="2"/>
                  </a:moveTo>
                  <a:cubicBezTo>
                    <a:pt x="36" y="0"/>
                    <a:pt x="39" y="17"/>
                    <a:pt x="26" y="24"/>
                  </a:cubicBezTo>
                  <a:cubicBezTo>
                    <a:pt x="8" y="27"/>
                    <a:pt x="0" y="9"/>
                    <a:pt x="21"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4" name="Freeform 52">
              <a:extLst>
                <a:ext uri="{FF2B5EF4-FFF2-40B4-BE49-F238E27FC236}">
                  <a16:creationId xmlns:a16="http://schemas.microsoft.com/office/drawing/2014/main" id="{DF5D6408-8D93-40E3-92C7-4397C06DFFA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002496" y="54829"/>
              <a:ext cx="118747" cy="81603"/>
            </a:xfrm>
            <a:custGeom>
              <a:avLst/>
              <a:gdLst>
                <a:gd name="T0" fmla="*/ 21 w 36"/>
                <a:gd name="T1" fmla="*/ 0 h 27"/>
                <a:gd name="T2" fmla="*/ 22 w 36"/>
                <a:gd name="T3" fmla="*/ 27 h 27"/>
                <a:gd name="T4" fmla="*/ 21 w 36"/>
                <a:gd name="T5" fmla="*/ 0 h 27"/>
              </a:gdLst>
              <a:ahLst/>
              <a:cxnLst>
                <a:cxn ang="0">
                  <a:pos x="T0" y="T1"/>
                </a:cxn>
                <a:cxn ang="0">
                  <a:pos x="T2" y="T3"/>
                </a:cxn>
                <a:cxn ang="0">
                  <a:pos x="T4" y="T5"/>
                </a:cxn>
              </a:cxnLst>
              <a:rect l="0" t="0" r="r" b="b"/>
              <a:pathLst>
                <a:path w="36" h="27">
                  <a:moveTo>
                    <a:pt x="21" y="0"/>
                  </a:moveTo>
                  <a:cubicBezTo>
                    <a:pt x="33" y="3"/>
                    <a:pt x="36" y="23"/>
                    <a:pt x="22" y="27"/>
                  </a:cubicBezTo>
                  <a:cubicBezTo>
                    <a:pt x="3" y="25"/>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55" name="Group 454">
            <a:extLst>
              <a:ext uri="{FF2B5EF4-FFF2-40B4-BE49-F238E27FC236}">
                <a16:creationId xmlns:a16="http://schemas.microsoft.com/office/drawing/2014/main" id="{5BF616B7-D3E1-411B-B132-758F25F3290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59364" y="6246078"/>
            <a:ext cx="3283074" cy="646267"/>
            <a:chOff x="8659364" y="6246078"/>
            <a:chExt cx="3283074" cy="646267"/>
          </a:xfrm>
        </p:grpSpPr>
        <p:sp>
          <p:nvSpPr>
            <p:cNvPr id="456" name="Freeform 8">
              <a:extLst>
                <a:ext uri="{FF2B5EF4-FFF2-40B4-BE49-F238E27FC236}">
                  <a16:creationId xmlns:a16="http://schemas.microsoft.com/office/drawing/2014/main" id="{CFEBBA01-5D63-4547-B01C-06446F8EA78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099512" y="6718997"/>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7" name="Freeform 25">
              <a:extLst>
                <a:ext uri="{FF2B5EF4-FFF2-40B4-BE49-F238E27FC236}">
                  <a16:creationId xmlns:a16="http://schemas.microsoft.com/office/drawing/2014/main" id="{72F9124E-1C2B-47FD-84F9-256BBABDF2B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315598" y="6498682"/>
              <a:ext cx="134697" cy="93843"/>
            </a:xfrm>
            <a:custGeom>
              <a:avLst/>
              <a:gdLst>
                <a:gd name="T0" fmla="*/ 23 w 41"/>
                <a:gd name="T1" fmla="*/ 0 h 31"/>
                <a:gd name="T2" fmla="*/ 17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1"/>
                    <a:pt x="41" y="31"/>
                    <a:pt x="17" y="25"/>
                  </a:cubicBezTo>
                  <a:cubicBezTo>
                    <a:pt x="0" y="7"/>
                    <a:pt x="17" y="4"/>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8" name="Freeform 31">
              <a:extLst>
                <a:ext uri="{FF2B5EF4-FFF2-40B4-BE49-F238E27FC236}">
                  <a16:creationId xmlns:a16="http://schemas.microsoft.com/office/drawing/2014/main" id="{F8E5A5B8-608D-41E9-80D8-30354569FCE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294521" y="6281545"/>
              <a:ext cx="131153" cy="72626"/>
            </a:xfrm>
            <a:custGeom>
              <a:avLst/>
              <a:gdLst>
                <a:gd name="T0" fmla="*/ 24 w 40"/>
                <a:gd name="T1" fmla="*/ 0 h 24"/>
                <a:gd name="T2" fmla="*/ 25 w 40"/>
                <a:gd name="T3" fmla="*/ 24 h 24"/>
                <a:gd name="T4" fmla="*/ 24 w 40"/>
                <a:gd name="T5" fmla="*/ 0 h 24"/>
              </a:gdLst>
              <a:ahLst/>
              <a:cxnLst>
                <a:cxn ang="0">
                  <a:pos x="T0" y="T1"/>
                </a:cxn>
                <a:cxn ang="0">
                  <a:pos x="T2" y="T3"/>
                </a:cxn>
                <a:cxn ang="0">
                  <a:pos x="T4" y="T5"/>
                </a:cxn>
              </a:cxnLst>
              <a:rect l="0" t="0" r="r" b="b"/>
              <a:pathLst>
                <a:path w="40" h="24">
                  <a:moveTo>
                    <a:pt x="24" y="0"/>
                  </a:moveTo>
                  <a:cubicBezTo>
                    <a:pt x="40" y="0"/>
                    <a:pt x="38" y="20"/>
                    <a:pt x="25" y="24"/>
                  </a:cubicBezTo>
                  <a:cubicBezTo>
                    <a:pt x="0" y="22"/>
                    <a:pt x="6" y="4"/>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9" name="Freeform 41">
              <a:extLst>
                <a:ext uri="{FF2B5EF4-FFF2-40B4-BE49-F238E27FC236}">
                  <a16:creationId xmlns:a16="http://schemas.microsoft.com/office/drawing/2014/main" id="{92CACDFB-D6E2-43E1-AD6A-8DEF07D6FA0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097333" y="6279131"/>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0" name="Freeform 49">
              <a:extLst>
                <a:ext uri="{FF2B5EF4-FFF2-40B4-BE49-F238E27FC236}">
                  <a16:creationId xmlns:a16="http://schemas.microsoft.com/office/drawing/2014/main" id="{369D6F1B-277E-4BFA-802A-DBB2994A19E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068215" y="6508346"/>
              <a:ext cx="127608" cy="81603"/>
            </a:xfrm>
            <a:custGeom>
              <a:avLst/>
              <a:gdLst>
                <a:gd name="T0" fmla="*/ 21 w 39"/>
                <a:gd name="T1" fmla="*/ 2 h 27"/>
                <a:gd name="T2" fmla="*/ 26 w 39"/>
                <a:gd name="T3" fmla="*/ 24 h 27"/>
                <a:gd name="T4" fmla="*/ 21 w 39"/>
                <a:gd name="T5" fmla="*/ 2 h 27"/>
              </a:gdLst>
              <a:ahLst/>
              <a:cxnLst>
                <a:cxn ang="0">
                  <a:pos x="T0" y="T1"/>
                </a:cxn>
                <a:cxn ang="0">
                  <a:pos x="T2" y="T3"/>
                </a:cxn>
                <a:cxn ang="0">
                  <a:pos x="T4" y="T5"/>
                </a:cxn>
              </a:cxnLst>
              <a:rect l="0" t="0" r="r" b="b"/>
              <a:pathLst>
                <a:path w="39" h="27">
                  <a:moveTo>
                    <a:pt x="21" y="2"/>
                  </a:moveTo>
                  <a:cubicBezTo>
                    <a:pt x="36" y="0"/>
                    <a:pt x="39" y="17"/>
                    <a:pt x="26" y="24"/>
                  </a:cubicBezTo>
                  <a:cubicBezTo>
                    <a:pt x="8" y="27"/>
                    <a:pt x="0" y="9"/>
                    <a:pt x="21"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1" name="Freeform 85">
              <a:extLst>
                <a:ext uri="{FF2B5EF4-FFF2-40B4-BE49-F238E27FC236}">
                  <a16:creationId xmlns:a16="http://schemas.microsoft.com/office/drawing/2014/main" id="{31AA32B8-ECA1-4652-A7F6-C64A1648367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782199" y="6435018"/>
              <a:ext cx="127608" cy="97107"/>
            </a:xfrm>
            <a:custGeom>
              <a:avLst/>
              <a:gdLst>
                <a:gd name="T0" fmla="*/ 21 w 39"/>
                <a:gd name="T1" fmla="*/ 0 h 32"/>
                <a:gd name="T2" fmla="*/ 13 w 39"/>
                <a:gd name="T3" fmla="*/ 20 h 32"/>
                <a:gd name="T4" fmla="*/ 21 w 39"/>
                <a:gd name="T5" fmla="*/ 0 h 32"/>
              </a:gdLst>
              <a:ahLst/>
              <a:cxnLst>
                <a:cxn ang="0">
                  <a:pos x="T0" y="T1"/>
                </a:cxn>
                <a:cxn ang="0">
                  <a:pos x="T2" y="T3"/>
                </a:cxn>
                <a:cxn ang="0">
                  <a:pos x="T4" y="T5"/>
                </a:cxn>
              </a:cxnLst>
              <a:rect l="0" t="0" r="r" b="b"/>
              <a:pathLst>
                <a:path w="39" h="32">
                  <a:moveTo>
                    <a:pt x="21" y="0"/>
                  </a:moveTo>
                  <a:cubicBezTo>
                    <a:pt x="39" y="2"/>
                    <a:pt x="32" y="32"/>
                    <a:pt x="13" y="20"/>
                  </a:cubicBezTo>
                  <a:cubicBezTo>
                    <a:pt x="3" y="23"/>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2" name="Freeform 87">
              <a:extLst>
                <a:ext uri="{FF2B5EF4-FFF2-40B4-BE49-F238E27FC236}">
                  <a16:creationId xmlns:a16="http://schemas.microsoft.com/office/drawing/2014/main" id="{D5A98D8E-922A-450B-BAC7-624373E873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769678" y="6658052"/>
              <a:ext cx="134697" cy="90579"/>
            </a:xfrm>
            <a:custGeom>
              <a:avLst/>
              <a:gdLst>
                <a:gd name="T0" fmla="*/ 27 w 41"/>
                <a:gd name="T1" fmla="*/ 0 h 30"/>
                <a:gd name="T2" fmla="*/ 41 w 41"/>
                <a:gd name="T3" fmla="*/ 19 h 30"/>
                <a:gd name="T4" fmla="*/ 27 w 41"/>
                <a:gd name="T5" fmla="*/ 0 h 30"/>
              </a:gdLst>
              <a:ahLst/>
              <a:cxnLst>
                <a:cxn ang="0">
                  <a:pos x="T0" y="T1"/>
                </a:cxn>
                <a:cxn ang="0">
                  <a:pos x="T2" y="T3"/>
                </a:cxn>
                <a:cxn ang="0">
                  <a:pos x="T4" y="T5"/>
                </a:cxn>
              </a:cxnLst>
              <a:rect l="0" t="0" r="r" b="b"/>
              <a:pathLst>
                <a:path w="41" h="30">
                  <a:moveTo>
                    <a:pt x="27" y="0"/>
                  </a:moveTo>
                  <a:cubicBezTo>
                    <a:pt x="35" y="0"/>
                    <a:pt x="40" y="11"/>
                    <a:pt x="41" y="19"/>
                  </a:cubicBezTo>
                  <a:cubicBezTo>
                    <a:pt x="21" y="30"/>
                    <a:pt x="0" y="10"/>
                    <a:pt x="27"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3" name="Freeform 118">
              <a:extLst>
                <a:ext uri="{FF2B5EF4-FFF2-40B4-BE49-F238E27FC236}">
                  <a16:creationId xmlns:a16="http://schemas.microsoft.com/office/drawing/2014/main" id="{7B8A3B09-BC97-4F21-94E9-5C5952669B3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465850" y="6555059"/>
              <a:ext cx="131153" cy="96290"/>
            </a:xfrm>
            <a:custGeom>
              <a:avLst/>
              <a:gdLst>
                <a:gd name="T0" fmla="*/ 22 w 40"/>
                <a:gd name="T1" fmla="*/ 0 h 32"/>
                <a:gd name="T2" fmla="*/ 16 w 40"/>
                <a:gd name="T3" fmla="*/ 25 h 32"/>
                <a:gd name="T4" fmla="*/ 22 w 40"/>
                <a:gd name="T5" fmla="*/ 0 h 32"/>
              </a:gdLst>
              <a:ahLst/>
              <a:cxnLst>
                <a:cxn ang="0">
                  <a:pos x="T0" y="T1"/>
                </a:cxn>
                <a:cxn ang="0">
                  <a:pos x="T2" y="T3"/>
                </a:cxn>
                <a:cxn ang="0">
                  <a:pos x="T4" y="T5"/>
                </a:cxn>
              </a:cxnLst>
              <a:rect l="0" t="0" r="r" b="b"/>
              <a:pathLst>
                <a:path w="40" h="32">
                  <a:moveTo>
                    <a:pt x="22" y="0"/>
                  </a:moveTo>
                  <a:cubicBezTo>
                    <a:pt x="40" y="3"/>
                    <a:pt x="40" y="32"/>
                    <a:pt x="16" y="25"/>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4" name="Freeform 119">
              <a:extLst>
                <a:ext uri="{FF2B5EF4-FFF2-40B4-BE49-F238E27FC236}">
                  <a16:creationId xmlns:a16="http://schemas.microsoft.com/office/drawing/2014/main" id="{3E575223-DEC9-4512-ACB3-7EF79DFE8FA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452524" y="6286684"/>
              <a:ext cx="127608" cy="150965"/>
            </a:xfrm>
            <a:custGeom>
              <a:avLst/>
              <a:gdLst>
                <a:gd name="T0" fmla="*/ 13 w 39"/>
                <a:gd name="T1" fmla="*/ 6 h 50"/>
                <a:gd name="T2" fmla="*/ 0 w 39"/>
                <a:gd name="T3" fmla="*/ 23 h 50"/>
                <a:gd name="T4" fmla="*/ 13 w 39"/>
                <a:gd name="T5" fmla="*/ 6 h 50"/>
              </a:gdLst>
              <a:ahLst/>
              <a:cxnLst>
                <a:cxn ang="0">
                  <a:pos x="T0" y="T1"/>
                </a:cxn>
                <a:cxn ang="0">
                  <a:pos x="T2" y="T3"/>
                </a:cxn>
                <a:cxn ang="0">
                  <a:pos x="T4" y="T5"/>
                </a:cxn>
              </a:cxnLst>
              <a:rect l="0" t="0" r="r" b="b"/>
              <a:pathLst>
                <a:path w="39" h="50">
                  <a:moveTo>
                    <a:pt x="13" y="6"/>
                  </a:moveTo>
                  <a:cubicBezTo>
                    <a:pt x="39" y="10"/>
                    <a:pt x="16" y="50"/>
                    <a:pt x="0" y="23"/>
                  </a:cubicBezTo>
                  <a:cubicBezTo>
                    <a:pt x="1" y="0"/>
                    <a:pt x="5" y="14"/>
                    <a:pt x="13"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5" name="Freeform 139">
              <a:extLst>
                <a:ext uri="{FF2B5EF4-FFF2-40B4-BE49-F238E27FC236}">
                  <a16:creationId xmlns:a16="http://schemas.microsoft.com/office/drawing/2014/main" id="{A2F60DB8-8105-41B6-A657-59AC8FAD41C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237770" y="6545898"/>
              <a:ext cx="131153" cy="87315"/>
            </a:xfrm>
            <a:custGeom>
              <a:avLst/>
              <a:gdLst>
                <a:gd name="T0" fmla="*/ 24 w 40"/>
                <a:gd name="T1" fmla="*/ 0 h 29"/>
                <a:gd name="T2" fmla="*/ 19 w 40"/>
                <a:gd name="T3" fmla="*/ 26 h 29"/>
                <a:gd name="T4" fmla="*/ 24 w 40"/>
                <a:gd name="T5" fmla="*/ 0 h 29"/>
              </a:gdLst>
              <a:ahLst/>
              <a:cxnLst>
                <a:cxn ang="0">
                  <a:pos x="T0" y="T1"/>
                </a:cxn>
                <a:cxn ang="0">
                  <a:pos x="T2" y="T3"/>
                </a:cxn>
                <a:cxn ang="0">
                  <a:pos x="T4" y="T5"/>
                </a:cxn>
              </a:cxnLst>
              <a:rect l="0" t="0" r="r" b="b"/>
              <a:pathLst>
                <a:path w="40" h="29">
                  <a:moveTo>
                    <a:pt x="24" y="0"/>
                  </a:moveTo>
                  <a:cubicBezTo>
                    <a:pt x="40" y="2"/>
                    <a:pt x="34" y="29"/>
                    <a:pt x="19" y="26"/>
                  </a:cubicBezTo>
                  <a:cubicBezTo>
                    <a:pt x="0" y="19"/>
                    <a:pt x="4" y="2"/>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6" name="Freeform 145">
              <a:extLst>
                <a:ext uri="{FF2B5EF4-FFF2-40B4-BE49-F238E27FC236}">
                  <a16:creationId xmlns:a16="http://schemas.microsoft.com/office/drawing/2014/main" id="{AA0BCB10-8327-484F-A6E0-A2BBA90B1DF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216939" y="6299024"/>
              <a:ext cx="121406" cy="66913"/>
            </a:xfrm>
            <a:custGeom>
              <a:avLst/>
              <a:gdLst>
                <a:gd name="T0" fmla="*/ 19 w 37"/>
                <a:gd name="T1" fmla="*/ 0 h 22"/>
                <a:gd name="T2" fmla="*/ 19 w 37"/>
                <a:gd name="T3" fmla="*/ 22 h 22"/>
                <a:gd name="T4" fmla="*/ 19 w 37"/>
                <a:gd name="T5" fmla="*/ 0 h 22"/>
              </a:gdLst>
              <a:ahLst/>
              <a:cxnLst>
                <a:cxn ang="0">
                  <a:pos x="T0" y="T1"/>
                </a:cxn>
                <a:cxn ang="0">
                  <a:pos x="T2" y="T3"/>
                </a:cxn>
                <a:cxn ang="0">
                  <a:pos x="T4" y="T5"/>
                </a:cxn>
              </a:cxnLst>
              <a:rect l="0" t="0" r="r" b="b"/>
              <a:pathLst>
                <a:path w="37" h="22">
                  <a:moveTo>
                    <a:pt x="19" y="0"/>
                  </a:moveTo>
                  <a:cubicBezTo>
                    <a:pt x="35" y="1"/>
                    <a:pt x="37" y="22"/>
                    <a:pt x="19" y="22"/>
                  </a:cubicBezTo>
                  <a:cubicBezTo>
                    <a:pt x="6" y="18"/>
                    <a:pt x="0" y="4"/>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7" name="Freeform 8">
              <a:extLst>
                <a:ext uri="{FF2B5EF4-FFF2-40B4-BE49-F238E27FC236}">
                  <a16:creationId xmlns:a16="http://schemas.microsoft.com/office/drawing/2014/main" id="{42BBD930-764C-4A48-9EFE-3D7BD59D269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243482" y="6735132"/>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8" name="Freeform 106">
              <a:extLst>
                <a:ext uri="{FF2B5EF4-FFF2-40B4-BE49-F238E27FC236}">
                  <a16:creationId xmlns:a16="http://schemas.microsoft.com/office/drawing/2014/main" id="{C04D8270-78E5-442F-A13E-8F36B46DA95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292687" y="6714519"/>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9" name="Freeform 8">
              <a:extLst>
                <a:ext uri="{FF2B5EF4-FFF2-40B4-BE49-F238E27FC236}">
                  <a16:creationId xmlns:a16="http://schemas.microsoft.com/office/drawing/2014/main" id="{2364C396-D32B-4204-BE3D-7978AEC4A4D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667659" y="6692155"/>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0" name="Freeform 25">
              <a:extLst>
                <a:ext uri="{FF2B5EF4-FFF2-40B4-BE49-F238E27FC236}">
                  <a16:creationId xmlns:a16="http://schemas.microsoft.com/office/drawing/2014/main" id="{4CE3BA64-0E28-4234-BB1F-291B7970985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949483" y="6471840"/>
              <a:ext cx="134697" cy="93843"/>
            </a:xfrm>
            <a:custGeom>
              <a:avLst/>
              <a:gdLst>
                <a:gd name="T0" fmla="*/ 23 w 41"/>
                <a:gd name="T1" fmla="*/ 0 h 31"/>
                <a:gd name="T2" fmla="*/ 17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1"/>
                    <a:pt x="41" y="31"/>
                    <a:pt x="17" y="25"/>
                  </a:cubicBezTo>
                  <a:cubicBezTo>
                    <a:pt x="0" y="7"/>
                    <a:pt x="17" y="4"/>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1" name="Freeform 49">
              <a:extLst>
                <a:ext uri="{FF2B5EF4-FFF2-40B4-BE49-F238E27FC236}">
                  <a16:creationId xmlns:a16="http://schemas.microsoft.com/office/drawing/2014/main" id="{D1A61960-42E0-4162-9516-2A7EC18F973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636362" y="6481504"/>
              <a:ext cx="127608" cy="81603"/>
            </a:xfrm>
            <a:custGeom>
              <a:avLst/>
              <a:gdLst>
                <a:gd name="T0" fmla="*/ 21 w 39"/>
                <a:gd name="T1" fmla="*/ 2 h 27"/>
                <a:gd name="T2" fmla="*/ 26 w 39"/>
                <a:gd name="T3" fmla="*/ 24 h 27"/>
                <a:gd name="T4" fmla="*/ 21 w 39"/>
                <a:gd name="T5" fmla="*/ 2 h 27"/>
              </a:gdLst>
              <a:ahLst/>
              <a:cxnLst>
                <a:cxn ang="0">
                  <a:pos x="T0" y="T1"/>
                </a:cxn>
                <a:cxn ang="0">
                  <a:pos x="T2" y="T3"/>
                </a:cxn>
                <a:cxn ang="0">
                  <a:pos x="T4" y="T5"/>
                </a:cxn>
              </a:cxnLst>
              <a:rect l="0" t="0" r="r" b="b"/>
              <a:pathLst>
                <a:path w="39" h="27">
                  <a:moveTo>
                    <a:pt x="21" y="2"/>
                  </a:moveTo>
                  <a:cubicBezTo>
                    <a:pt x="36" y="0"/>
                    <a:pt x="39" y="17"/>
                    <a:pt x="26" y="24"/>
                  </a:cubicBezTo>
                  <a:cubicBezTo>
                    <a:pt x="8" y="27"/>
                    <a:pt x="0" y="9"/>
                    <a:pt x="21"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2" name="Freeform 118">
              <a:extLst>
                <a:ext uri="{FF2B5EF4-FFF2-40B4-BE49-F238E27FC236}">
                  <a16:creationId xmlns:a16="http://schemas.microsoft.com/office/drawing/2014/main" id="{7EEFD3A9-D993-4A34-849E-2CC00645F7C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643121" y="6314883"/>
              <a:ext cx="131153" cy="96290"/>
            </a:xfrm>
            <a:custGeom>
              <a:avLst/>
              <a:gdLst>
                <a:gd name="T0" fmla="*/ 22 w 40"/>
                <a:gd name="T1" fmla="*/ 0 h 32"/>
                <a:gd name="T2" fmla="*/ 16 w 40"/>
                <a:gd name="T3" fmla="*/ 25 h 32"/>
                <a:gd name="T4" fmla="*/ 22 w 40"/>
                <a:gd name="T5" fmla="*/ 0 h 32"/>
              </a:gdLst>
              <a:ahLst/>
              <a:cxnLst>
                <a:cxn ang="0">
                  <a:pos x="T0" y="T1"/>
                </a:cxn>
                <a:cxn ang="0">
                  <a:pos x="T2" y="T3"/>
                </a:cxn>
                <a:cxn ang="0">
                  <a:pos x="T4" y="T5"/>
                </a:cxn>
              </a:cxnLst>
              <a:rect l="0" t="0" r="r" b="b"/>
              <a:pathLst>
                <a:path w="40" h="32">
                  <a:moveTo>
                    <a:pt x="22" y="0"/>
                  </a:moveTo>
                  <a:cubicBezTo>
                    <a:pt x="40" y="3"/>
                    <a:pt x="40" y="32"/>
                    <a:pt x="16" y="25"/>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3" name="Freeform 106">
              <a:extLst>
                <a:ext uri="{FF2B5EF4-FFF2-40B4-BE49-F238E27FC236}">
                  <a16:creationId xmlns:a16="http://schemas.microsoft.com/office/drawing/2014/main" id="{E1FA8E71-2DDE-4E51-9875-B964A693460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926572" y="6687677"/>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4" name="Freeform 8">
              <a:extLst>
                <a:ext uri="{FF2B5EF4-FFF2-40B4-BE49-F238E27FC236}">
                  <a16:creationId xmlns:a16="http://schemas.microsoft.com/office/drawing/2014/main" id="{3B992048-CE4D-4C79-8265-F49ACF10D0D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04265" y="6683968"/>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5" name="Freeform 31">
              <a:extLst>
                <a:ext uri="{FF2B5EF4-FFF2-40B4-BE49-F238E27FC236}">
                  <a16:creationId xmlns:a16="http://schemas.microsoft.com/office/drawing/2014/main" id="{7D6AB6E9-0118-49A0-8EBF-B42E9F738FF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7533" y="6283103"/>
              <a:ext cx="131153" cy="72626"/>
            </a:xfrm>
            <a:custGeom>
              <a:avLst/>
              <a:gdLst>
                <a:gd name="T0" fmla="*/ 24 w 40"/>
                <a:gd name="T1" fmla="*/ 0 h 24"/>
                <a:gd name="T2" fmla="*/ 25 w 40"/>
                <a:gd name="T3" fmla="*/ 24 h 24"/>
                <a:gd name="T4" fmla="*/ 24 w 40"/>
                <a:gd name="T5" fmla="*/ 0 h 24"/>
              </a:gdLst>
              <a:ahLst/>
              <a:cxnLst>
                <a:cxn ang="0">
                  <a:pos x="T0" y="T1"/>
                </a:cxn>
                <a:cxn ang="0">
                  <a:pos x="T2" y="T3"/>
                </a:cxn>
                <a:cxn ang="0">
                  <a:pos x="T4" y="T5"/>
                </a:cxn>
              </a:cxnLst>
              <a:rect l="0" t="0" r="r" b="b"/>
              <a:pathLst>
                <a:path w="40" h="24">
                  <a:moveTo>
                    <a:pt x="24" y="0"/>
                  </a:moveTo>
                  <a:cubicBezTo>
                    <a:pt x="40" y="0"/>
                    <a:pt x="38" y="20"/>
                    <a:pt x="25" y="24"/>
                  </a:cubicBezTo>
                  <a:cubicBezTo>
                    <a:pt x="0" y="22"/>
                    <a:pt x="6" y="4"/>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6" name="Freeform 49">
              <a:extLst>
                <a:ext uri="{FF2B5EF4-FFF2-40B4-BE49-F238E27FC236}">
                  <a16:creationId xmlns:a16="http://schemas.microsoft.com/office/drawing/2014/main" id="{914C6C7D-5E58-4233-8DDA-A30F9CCCDB3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2968" y="6473317"/>
              <a:ext cx="127608" cy="81603"/>
            </a:xfrm>
            <a:custGeom>
              <a:avLst/>
              <a:gdLst>
                <a:gd name="T0" fmla="*/ 21 w 39"/>
                <a:gd name="T1" fmla="*/ 2 h 27"/>
                <a:gd name="T2" fmla="*/ 26 w 39"/>
                <a:gd name="T3" fmla="*/ 24 h 27"/>
                <a:gd name="T4" fmla="*/ 21 w 39"/>
                <a:gd name="T5" fmla="*/ 2 h 27"/>
              </a:gdLst>
              <a:ahLst/>
              <a:cxnLst>
                <a:cxn ang="0">
                  <a:pos x="T0" y="T1"/>
                </a:cxn>
                <a:cxn ang="0">
                  <a:pos x="T2" y="T3"/>
                </a:cxn>
                <a:cxn ang="0">
                  <a:pos x="T4" y="T5"/>
                </a:cxn>
              </a:cxnLst>
              <a:rect l="0" t="0" r="r" b="b"/>
              <a:pathLst>
                <a:path w="39" h="27">
                  <a:moveTo>
                    <a:pt x="21" y="2"/>
                  </a:moveTo>
                  <a:cubicBezTo>
                    <a:pt x="36" y="0"/>
                    <a:pt x="39" y="17"/>
                    <a:pt x="26" y="24"/>
                  </a:cubicBezTo>
                  <a:cubicBezTo>
                    <a:pt x="8" y="27"/>
                    <a:pt x="0" y="9"/>
                    <a:pt x="21"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7" name="Freeform 85">
              <a:extLst>
                <a:ext uri="{FF2B5EF4-FFF2-40B4-BE49-F238E27FC236}">
                  <a16:creationId xmlns:a16="http://schemas.microsoft.com/office/drawing/2014/main" id="{291AFE89-581C-4100-9E75-FBFE3B3CAAC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86952" y="6399989"/>
              <a:ext cx="127608" cy="97107"/>
            </a:xfrm>
            <a:custGeom>
              <a:avLst/>
              <a:gdLst>
                <a:gd name="T0" fmla="*/ 21 w 39"/>
                <a:gd name="T1" fmla="*/ 0 h 32"/>
                <a:gd name="T2" fmla="*/ 13 w 39"/>
                <a:gd name="T3" fmla="*/ 20 h 32"/>
                <a:gd name="T4" fmla="*/ 21 w 39"/>
                <a:gd name="T5" fmla="*/ 0 h 32"/>
              </a:gdLst>
              <a:ahLst/>
              <a:cxnLst>
                <a:cxn ang="0">
                  <a:pos x="T0" y="T1"/>
                </a:cxn>
                <a:cxn ang="0">
                  <a:pos x="T2" y="T3"/>
                </a:cxn>
                <a:cxn ang="0">
                  <a:pos x="T4" y="T5"/>
                </a:cxn>
              </a:cxnLst>
              <a:rect l="0" t="0" r="r" b="b"/>
              <a:pathLst>
                <a:path w="39" h="32">
                  <a:moveTo>
                    <a:pt x="21" y="0"/>
                  </a:moveTo>
                  <a:cubicBezTo>
                    <a:pt x="39" y="2"/>
                    <a:pt x="32" y="32"/>
                    <a:pt x="13" y="20"/>
                  </a:cubicBezTo>
                  <a:cubicBezTo>
                    <a:pt x="3" y="23"/>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8" name="Freeform 87">
              <a:extLst>
                <a:ext uri="{FF2B5EF4-FFF2-40B4-BE49-F238E27FC236}">
                  <a16:creationId xmlns:a16="http://schemas.microsoft.com/office/drawing/2014/main" id="{AD4A100C-BD8A-47B9-98DF-A89593D4B8E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74431" y="6623023"/>
              <a:ext cx="134697" cy="90579"/>
            </a:xfrm>
            <a:custGeom>
              <a:avLst/>
              <a:gdLst>
                <a:gd name="T0" fmla="*/ 27 w 41"/>
                <a:gd name="T1" fmla="*/ 0 h 30"/>
                <a:gd name="T2" fmla="*/ 41 w 41"/>
                <a:gd name="T3" fmla="*/ 19 h 30"/>
                <a:gd name="T4" fmla="*/ 27 w 41"/>
                <a:gd name="T5" fmla="*/ 0 h 30"/>
              </a:gdLst>
              <a:ahLst/>
              <a:cxnLst>
                <a:cxn ang="0">
                  <a:pos x="T0" y="T1"/>
                </a:cxn>
                <a:cxn ang="0">
                  <a:pos x="T2" y="T3"/>
                </a:cxn>
                <a:cxn ang="0">
                  <a:pos x="T4" y="T5"/>
                </a:cxn>
              </a:cxnLst>
              <a:rect l="0" t="0" r="r" b="b"/>
              <a:pathLst>
                <a:path w="41" h="30">
                  <a:moveTo>
                    <a:pt x="27" y="0"/>
                  </a:moveTo>
                  <a:cubicBezTo>
                    <a:pt x="35" y="0"/>
                    <a:pt x="40" y="11"/>
                    <a:pt x="41" y="19"/>
                  </a:cubicBezTo>
                  <a:cubicBezTo>
                    <a:pt x="21" y="30"/>
                    <a:pt x="0" y="10"/>
                    <a:pt x="27"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9" name="Freeform 118">
              <a:extLst>
                <a:ext uri="{FF2B5EF4-FFF2-40B4-BE49-F238E27FC236}">
                  <a16:creationId xmlns:a16="http://schemas.microsoft.com/office/drawing/2014/main" id="{AFB44554-A46E-4ABF-985F-9F1373F4FBF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870487" y="6615464"/>
              <a:ext cx="131153" cy="96290"/>
            </a:xfrm>
            <a:custGeom>
              <a:avLst/>
              <a:gdLst>
                <a:gd name="T0" fmla="*/ 22 w 40"/>
                <a:gd name="T1" fmla="*/ 0 h 32"/>
                <a:gd name="T2" fmla="*/ 16 w 40"/>
                <a:gd name="T3" fmla="*/ 25 h 32"/>
                <a:gd name="T4" fmla="*/ 22 w 40"/>
                <a:gd name="T5" fmla="*/ 0 h 32"/>
              </a:gdLst>
              <a:ahLst/>
              <a:cxnLst>
                <a:cxn ang="0">
                  <a:pos x="T0" y="T1"/>
                </a:cxn>
                <a:cxn ang="0">
                  <a:pos x="T2" y="T3"/>
                </a:cxn>
                <a:cxn ang="0">
                  <a:pos x="T4" y="T5"/>
                </a:cxn>
              </a:cxnLst>
              <a:rect l="0" t="0" r="r" b="b"/>
              <a:pathLst>
                <a:path w="40" h="32">
                  <a:moveTo>
                    <a:pt x="22" y="0"/>
                  </a:moveTo>
                  <a:cubicBezTo>
                    <a:pt x="40" y="3"/>
                    <a:pt x="40" y="32"/>
                    <a:pt x="16" y="25"/>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0" name="Freeform 119">
              <a:extLst>
                <a:ext uri="{FF2B5EF4-FFF2-40B4-BE49-F238E27FC236}">
                  <a16:creationId xmlns:a16="http://schemas.microsoft.com/office/drawing/2014/main" id="{9D73DFC7-DA1B-4BB7-BEED-58964E7C4CF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857594" y="6356828"/>
              <a:ext cx="127608" cy="150965"/>
            </a:xfrm>
            <a:custGeom>
              <a:avLst/>
              <a:gdLst>
                <a:gd name="T0" fmla="*/ 13 w 39"/>
                <a:gd name="T1" fmla="*/ 6 h 50"/>
                <a:gd name="T2" fmla="*/ 0 w 39"/>
                <a:gd name="T3" fmla="*/ 23 h 50"/>
                <a:gd name="T4" fmla="*/ 13 w 39"/>
                <a:gd name="T5" fmla="*/ 6 h 50"/>
              </a:gdLst>
              <a:ahLst/>
              <a:cxnLst>
                <a:cxn ang="0">
                  <a:pos x="T0" y="T1"/>
                </a:cxn>
                <a:cxn ang="0">
                  <a:pos x="T2" y="T3"/>
                </a:cxn>
                <a:cxn ang="0">
                  <a:pos x="T4" y="T5"/>
                </a:cxn>
              </a:cxnLst>
              <a:rect l="0" t="0" r="r" b="b"/>
              <a:pathLst>
                <a:path w="39" h="50">
                  <a:moveTo>
                    <a:pt x="13" y="6"/>
                  </a:moveTo>
                  <a:cubicBezTo>
                    <a:pt x="39" y="10"/>
                    <a:pt x="16" y="50"/>
                    <a:pt x="0" y="23"/>
                  </a:cubicBezTo>
                  <a:cubicBezTo>
                    <a:pt x="1" y="0"/>
                    <a:pt x="5" y="14"/>
                    <a:pt x="13"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1" name="Freeform 139">
              <a:extLst>
                <a:ext uri="{FF2B5EF4-FFF2-40B4-BE49-F238E27FC236}">
                  <a16:creationId xmlns:a16="http://schemas.microsoft.com/office/drawing/2014/main" id="{7A79C604-3A80-4307-8135-1E598DE8D65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600691" y="6524517"/>
              <a:ext cx="131153" cy="87315"/>
            </a:xfrm>
            <a:custGeom>
              <a:avLst/>
              <a:gdLst>
                <a:gd name="T0" fmla="*/ 24 w 40"/>
                <a:gd name="T1" fmla="*/ 0 h 29"/>
                <a:gd name="T2" fmla="*/ 19 w 40"/>
                <a:gd name="T3" fmla="*/ 26 h 29"/>
                <a:gd name="T4" fmla="*/ 24 w 40"/>
                <a:gd name="T5" fmla="*/ 0 h 29"/>
              </a:gdLst>
              <a:ahLst/>
              <a:cxnLst>
                <a:cxn ang="0">
                  <a:pos x="T0" y="T1"/>
                </a:cxn>
                <a:cxn ang="0">
                  <a:pos x="T2" y="T3"/>
                </a:cxn>
                <a:cxn ang="0">
                  <a:pos x="T4" y="T5"/>
                </a:cxn>
              </a:cxnLst>
              <a:rect l="0" t="0" r="r" b="b"/>
              <a:pathLst>
                <a:path w="40" h="29">
                  <a:moveTo>
                    <a:pt x="24" y="0"/>
                  </a:moveTo>
                  <a:cubicBezTo>
                    <a:pt x="40" y="2"/>
                    <a:pt x="34" y="29"/>
                    <a:pt x="19" y="26"/>
                  </a:cubicBezTo>
                  <a:cubicBezTo>
                    <a:pt x="0" y="19"/>
                    <a:pt x="4" y="2"/>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2" name="Freeform 8">
              <a:extLst>
                <a:ext uri="{FF2B5EF4-FFF2-40B4-BE49-F238E27FC236}">
                  <a16:creationId xmlns:a16="http://schemas.microsoft.com/office/drawing/2014/main" id="{0C828C7E-B8E1-49AA-B347-6718A2E5947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606403" y="6713751"/>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3" name="Freeform 106">
              <a:extLst>
                <a:ext uri="{FF2B5EF4-FFF2-40B4-BE49-F238E27FC236}">
                  <a16:creationId xmlns:a16="http://schemas.microsoft.com/office/drawing/2014/main" id="{5D39FC93-96CA-4E79-A082-390E743ABF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26536" y="6661652"/>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4" name="Freeform 118">
              <a:extLst>
                <a:ext uri="{FF2B5EF4-FFF2-40B4-BE49-F238E27FC236}">
                  <a16:creationId xmlns:a16="http://schemas.microsoft.com/office/drawing/2014/main" id="{78B56959-964D-4D5E-8E17-887ADB60AFC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493347" y="6778624"/>
              <a:ext cx="131153" cy="96290"/>
            </a:xfrm>
            <a:custGeom>
              <a:avLst/>
              <a:gdLst>
                <a:gd name="T0" fmla="*/ 22 w 40"/>
                <a:gd name="T1" fmla="*/ 0 h 32"/>
                <a:gd name="T2" fmla="*/ 16 w 40"/>
                <a:gd name="T3" fmla="*/ 25 h 32"/>
                <a:gd name="T4" fmla="*/ 22 w 40"/>
                <a:gd name="T5" fmla="*/ 0 h 32"/>
              </a:gdLst>
              <a:ahLst/>
              <a:cxnLst>
                <a:cxn ang="0">
                  <a:pos x="T0" y="T1"/>
                </a:cxn>
                <a:cxn ang="0">
                  <a:pos x="T2" y="T3"/>
                </a:cxn>
                <a:cxn ang="0">
                  <a:pos x="T4" y="T5"/>
                </a:cxn>
              </a:cxnLst>
              <a:rect l="0" t="0" r="r" b="b"/>
              <a:pathLst>
                <a:path w="40" h="32">
                  <a:moveTo>
                    <a:pt x="22" y="0"/>
                  </a:moveTo>
                  <a:cubicBezTo>
                    <a:pt x="40" y="3"/>
                    <a:pt x="40" y="32"/>
                    <a:pt x="16" y="25"/>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67" name="TextBox 66">
            <a:extLst>
              <a:ext uri="{FF2B5EF4-FFF2-40B4-BE49-F238E27FC236}">
                <a16:creationId xmlns:a16="http://schemas.microsoft.com/office/drawing/2014/main" id="{4F81C646-2F3B-4250-A455-8BDEA048B618}"/>
              </a:ext>
            </a:extLst>
          </p:cNvPr>
          <p:cNvSpPr txBox="1"/>
          <p:nvPr/>
        </p:nvSpPr>
        <p:spPr>
          <a:xfrm>
            <a:off x="7434124" y="5468496"/>
            <a:ext cx="3902613" cy="509512"/>
          </a:xfrm>
          <a:prstGeom prst="rect">
            <a:avLst/>
          </a:prstGeom>
          <a:solidFill>
            <a:srgbClr val="000000">
              <a:alpha val="50000"/>
            </a:srgbClr>
          </a:solidFill>
          <a:ln>
            <a:noFill/>
          </a:ln>
        </p:spPr>
        <p:txBody>
          <a:bodyPr wrap="square" rtlCol="0">
            <a:noAutofit/>
          </a:bodyPr>
          <a:lstStyle/>
          <a:p>
            <a:pPr algn="ctr">
              <a:spcAft>
                <a:spcPts val="600"/>
              </a:spcAft>
            </a:pPr>
            <a:r>
              <a:rPr lang="en-GB" sz="1300" i="1">
                <a:solidFill>
                  <a:srgbClr val="FFFFFF"/>
                </a:solidFill>
              </a:rPr>
              <a:t>Tomb dedicated by Julia Pacata, British Museum No. 1852,0806.1</a:t>
            </a:r>
          </a:p>
        </p:txBody>
      </p:sp>
    </p:spTree>
    <p:extLst>
      <p:ext uri="{BB962C8B-B14F-4D97-AF65-F5344CB8AC3E}">
        <p14:creationId xmlns:p14="http://schemas.microsoft.com/office/powerpoint/2010/main" val="38552218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11AC88F6-55CB-496B-8AD8-9ABD2E6E3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EC49047-1D27-46BD-80AA-114E2BAAC3D6}"/>
              </a:ext>
            </a:extLst>
          </p:cNvPr>
          <p:cNvSpPr>
            <a:spLocks noGrp="1"/>
          </p:cNvSpPr>
          <p:nvPr>
            <p:ph type="title"/>
          </p:nvPr>
        </p:nvSpPr>
        <p:spPr>
          <a:xfrm>
            <a:off x="1073811" y="498507"/>
            <a:ext cx="6021937" cy="1372823"/>
          </a:xfrm>
        </p:spPr>
        <p:txBody>
          <a:bodyPr>
            <a:normAutofit/>
          </a:bodyPr>
          <a:lstStyle/>
          <a:p>
            <a:r>
              <a:rPr lang="en-GB" dirty="0">
                <a:latin typeface="Calibri" panose="020F0502020204030204" pitchFamily="34" charset="0"/>
                <a:cs typeface="Calibri" panose="020F0502020204030204" pitchFamily="34" charset="0"/>
              </a:rPr>
              <a:t>Writing tablets</a:t>
            </a:r>
          </a:p>
        </p:txBody>
      </p:sp>
      <p:sp>
        <p:nvSpPr>
          <p:cNvPr id="4" name="Content Placeholder 3">
            <a:extLst>
              <a:ext uri="{FF2B5EF4-FFF2-40B4-BE49-F238E27FC236}">
                <a16:creationId xmlns:a16="http://schemas.microsoft.com/office/drawing/2014/main" id="{69CD982E-6B59-49C1-8AC1-D723B2830A81}"/>
              </a:ext>
            </a:extLst>
          </p:cNvPr>
          <p:cNvSpPr>
            <a:spLocks noGrp="1"/>
          </p:cNvSpPr>
          <p:nvPr>
            <p:ph idx="1"/>
          </p:nvPr>
        </p:nvSpPr>
        <p:spPr>
          <a:xfrm>
            <a:off x="1073812" y="1871330"/>
            <a:ext cx="6021936" cy="4305634"/>
          </a:xfrm>
        </p:spPr>
        <p:txBody>
          <a:bodyPr>
            <a:normAutofit/>
          </a:bodyPr>
          <a:lstStyle/>
          <a:p>
            <a:r>
              <a:rPr lang="en-GB" dirty="0"/>
              <a:t>Two different types of writing tablets:</a:t>
            </a:r>
          </a:p>
          <a:p>
            <a:pPr lvl="1"/>
            <a:r>
              <a:rPr lang="en-GB" dirty="0"/>
              <a:t>	Stylus/wax tablets</a:t>
            </a:r>
          </a:p>
          <a:p>
            <a:pPr lvl="1"/>
            <a:r>
              <a:rPr lang="en-GB" dirty="0"/>
              <a:t>	Ink tablets</a:t>
            </a:r>
          </a:p>
          <a:p>
            <a:r>
              <a:rPr lang="en-GB" dirty="0"/>
              <a:t>Tablets in Roman Britain</a:t>
            </a:r>
          </a:p>
          <a:p>
            <a:pPr lvl="1"/>
            <a:r>
              <a:rPr lang="en-GB" dirty="0"/>
              <a:t>	</a:t>
            </a:r>
            <a:r>
              <a:rPr lang="en-GB" dirty="0" err="1"/>
              <a:t>Vindolanda</a:t>
            </a:r>
            <a:endParaRPr lang="en-GB" dirty="0"/>
          </a:p>
          <a:p>
            <a:pPr lvl="1"/>
            <a:r>
              <a:rPr lang="en-GB" dirty="0"/>
              <a:t>	What do the tablets tell us and who wrote 	them?</a:t>
            </a:r>
          </a:p>
        </p:txBody>
      </p:sp>
      <p:grpSp>
        <p:nvGrpSpPr>
          <p:cNvPr id="73" name="Group 72">
            <a:extLst>
              <a:ext uri="{FF2B5EF4-FFF2-40B4-BE49-F238E27FC236}">
                <a16:creationId xmlns:a16="http://schemas.microsoft.com/office/drawing/2014/main" id="{1EBB3E56-58E4-4241-80A5-0A3DEA1792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278159" y="47194"/>
            <a:ext cx="687615" cy="6763668"/>
            <a:chOff x="7571232" y="-41657"/>
            <a:chExt cx="687615" cy="6869541"/>
          </a:xfrm>
        </p:grpSpPr>
        <p:sp>
          <p:nvSpPr>
            <p:cNvPr id="74" name="Freeform 6">
              <a:extLst>
                <a:ext uri="{FF2B5EF4-FFF2-40B4-BE49-F238E27FC236}">
                  <a16:creationId xmlns:a16="http://schemas.microsoft.com/office/drawing/2014/main" id="{3AC22CA4-E875-4C4A-8736-160F02E9C32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109384" y="445949"/>
              <a:ext cx="124063" cy="87315"/>
            </a:xfrm>
            <a:custGeom>
              <a:avLst/>
              <a:gdLst>
                <a:gd name="T0" fmla="*/ 12 w 38"/>
                <a:gd name="T1" fmla="*/ 3 h 29"/>
                <a:gd name="T2" fmla="*/ 15 w 38"/>
                <a:gd name="T3" fmla="*/ 29 h 29"/>
                <a:gd name="T4" fmla="*/ 12 w 38"/>
                <a:gd name="T5" fmla="*/ 3 h 29"/>
              </a:gdLst>
              <a:ahLst/>
              <a:cxnLst>
                <a:cxn ang="0">
                  <a:pos x="T0" y="T1"/>
                </a:cxn>
                <a:cxn ang="0">
                  <a:pos x="T2" y="T3"/>
                </a:cxn>
                <a:cxn ang="0">
                  <a:pos x="T4" y="T5"/>
                </a:cxn>
              </a:cxnLst>
              <a:rect l="0" t="0" r="r" b="b"/>
              <a:pathLst>
                <a:path w="38" h="29">
                  <a:moveTo>
                    <a:pt x="12" y="3"/>
                  </a:moveTo>
                  <a:cubicBezTo>
                    <a:pt x="34" y="0"/>
                    <a:pt x="38" y="26"/>
                    <a:pt x="15" y="29"/>
                  </a:cubicBezTo>
                  <a:cubicBezTo>
                    <a:pt x="4" y="23"/>
                    <a:pt x="0" y="9"/>
                    <a:pt x="12"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8">
              <a:extLst>
                <a:ext uri="{FF2B5EF4-FFF2-40B4-BE49-F238E27FC236}">
                  <a16:creationId xmlns:a16="http://schemas.microsoft.com/office/drawing/2014/main" id="{DA8E99E9-915E-4D1B-86EE-C5E9F3396F7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830612" y="656059"/>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22">
              <a:extLst>
                <a:ext uri="{FF2B5EF4-FFF2-40B4-BE49-F238E27FC236}">
                  <a16:creationId xmlns:a16="http://schemas.microsoft.com/office/drawing/2014/main" id="{8A8FDF86-381B-4339-AE71-C739F33E534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066015" y="171790"/>
              <a:ext cx="150648" cy="99554"/>
            </a:xfrm>
            <a:custGeom>
              <a:avLst/>
              <a:gdLst>
                <a:gd name="T0" fmla="*/ 26 w 46"/>
                <a:gd name="T1" fmla="*/ 0 h 33"/>
                <a:gd name="T2" fmla="*/ 38 w 46"/>
                <a:gd name="T3" fmla="*/ 22 h 33"/>
                <a:gd name="T4" fmla="*/ 26 w 46"/>
                <a:gd name="T5" fmla="*/ 0 h 33"/>
              </a:gdLst>
              <a:ahLst/>
              <a:cxnLst>
                <a:cxn ang="0">
                  <a:pos x="T0" y="T1"/>
                </a:cxn>
                <a:cxn ang="0">
                  <a:pos x="T2" y="T3"/>
                </a:cxn>
                <a:cxn ang="0">
                  <a:pos x="T4" y="T5"/>
                </a:cxn>
              </a:cxnLst>
              <a:rect l="0" t="0" r="r" b="b"/>
              <a:pathLst>
                <a:path w="46" h="33">
                  <a:moveTo>
                    <a:pt x="26" y="0"/>
                  </a:moveTo>
                  <a:cubicBezTo>
                    <a:pt x="29" y="0"/>
                    <a:pt x="46" y="16"/>
                    <a:pt x="38" y="22"/>
                  </a:cubicBezTo>
                  <a:cubicBezTo>
                    <a:pt x="16" y="33"/>
                    <a:pt x="0" y="5"/>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30">
              <a:extLst>
                <a:ext uri="{FF2B5EF4-FFF2-40B4-BE49-F238E27FC236}">
                  <a16:creationId xmlns:a16="http://schemas.microsoft.com/office/drawing/2014/main" id="{89042F4A-7349-4093-838E-857FA6B2BE3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569214" y="6381076"/>
              <a:ext cx="9748" cy="5712"/>
            </a:xfrm>
            <a:custGeom>
              <a:avLst/>
              <a:gdLst>
                <a:gd name="T0" fmla="*/ 1 w 3"/>
                <a:gd name="T1" fmla="*/ 0 h 2"/>
                <a:gd name="T2" fmla="*/ 2 w 3"/>
                <a:gd name="T3" fmla="*/ 2 h 2"/>
                <a:gd name="T4" fmla="*/ 1 w 3"/>
                <a:gd name="T5" fmla="*/ 0 h 2"/>
              </a:gdLst>
              <a:ahLst/>
              <a:cxnLst>
                <a:cxn ang="0">
                  <a:pos x="T0" y="T1"/>
                </a:cxn>
                <a:cxn ang="0">
                  <a:pos x="T2" y="T3"/>
                </a:cxn>
                <a:cxn ang="0">
                  <a:pos x="T4" y="T5"/>
                </a:cxn>
              </a:cxnLst>
              <a:rect l="0" t="0" r="r" b="b"/>
              <a:pathLst>
                <a:path w="3" h="2">
                  <a:moveTo>
                    <a:pt x="1" y="0"/>
                  </a:moveTo>
                  <a:cubicBezTo>
                    <a:pt x="2" y="1"/>
                    <a:pt x="3" y="2"/>
                    <a:pt x="2" y="2"/>
                  </a:cubicBezTo>
                  <a:cubicBezTo>
                    <a:pt x="1" y="2"/>
                    <a:pt x="0" y="1"/>
                    <a:pt x="1"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43">
              <a:extLst>
                <a:ext uri="{FF2B5EF4-FFF2-40B4-BE49-F238E27FC236}">
                  <a16:creationId xmlns:a16="http://schemas.microsoft.com/office/drawing/2014/main" id="{D705AD75-E322-41A8-BE03-7027171AC96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786915" y="6718567"/>
              <a:ext cx="143559" cy="75075"/>
            </a:xfrm>
            <a:custGeom>
              <a:avLst/>
              <a:gdLst>
                <a:gd name="T0" fmla="*/ 28 w 44"/>
                <a:gd name="T1" fmla="*/ 0 h 25"/>
                <a:gd name="T2" fmla="*/ 25 w 44"/>
                <a:gd name="T3" fmla="*/ 25 h 25"/>
                <a:gd name="T4" fmla="*/ 28 w 44"/>
                <a:gd name="T5" fmla="*/ 0 h 25"/>
              </a:gdLst>
              <a:ahLst/>
              <a:cxnLst>
                <a:cxn ang="0">
                  <a:pos x="T0" y="T1"/>
                </a:cxn>
                <a:cxn ang="0">
                  <a:pos x="T2" y="T3"/>
                </a:cxn>
                <a:cxn ang="0">
                  <a:pos x="T4" y="T5"/>
                </a:cxn>
              </a:cxnLst>
              <a:rect l="0" t="0" r="r" b="b"/>
              <a:pathLst>
                <a:path w="44" h="25">
                  <a:moveTo>
                    <a:pt x="28" y="0"/>
                  </a:moveTo>
                  <a:cubicBezTo>
                    <a:pt x="44" y="2"/>
                    <a:pt x="38" y="22"/>
                    <a:pt x="25" y="25"/>
                  </a:cubicBezTo>
                  <a:cubicBezTo>
                    <a:pt x="0" y="25"/>
                    <a:pt x="9" y="5"/>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51">
              <a:extLst>
                <a:ext uri="{FF2B5EF4-FFF2-40B4-BE49-F238E27FC236}">
                  <a16:creationId xmlns:a16="http://schemas.microsoft.com/office/drawing/2014/main" id="{35514E55-A824-4255-99EC-9DFB1315E61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805474" y="6471184"/>
              <a:ext cx="115202" cy="90579"/>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3">
              <a:extLst>
                <a:ext uri="{FF2B5EF4-FFF2-40B4-BE49-F238E27FC236}">
                  <a16:creationId xmlns:a16="http://schemas.microsoft.com/office/drawing/2014/main" id="{C22CD2BF-BA4E-4802-9D93-23FBB170093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776307" y="6206556"/>
              <a:ext cx="127608" cy="79154"/>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5">
              <a:extLst>
                <a:ext uri="{FF2B5EF4-FFF2-40B4-BE49-F238E27FC236}">
                  <a16:creationId xmlns:a16="http://schemas.microsoft.com/office/drawing/2014/main" id="{AE44CECE-5DC6-484C-941F-ADFB1DE2034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772902" y="6006747"/>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6">
              <a:extLst>
                <a:ext uri="{FF2B5EF4-FFF2-40B4-BE49-F238E27FC236}">
                  <a16:creationId xmlns:a16="http://schemas.microsoft.com/office/drawing/2014/main" id="{23603EFD-E9B6-4B0B-AD51-2EC3A171EB2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814886" y="5107014"/>
              <a:ext cx="128495" cy="72626"/>
            </a:xfrm>
            <a:custGeom>
              <a:avLst/>
              <a:gdLst>
                <a:gd name="T0" fmla="*/ 21 w 39"/>
                <a:gd name="T1" fmla="*/ 0 h 24"/>
                <a:gd name="T2" fmla="*/ 22 w 39"/>
                <a:gd name="T3" fmla="*/ 24 h 24"/>
                <a:gd name="T4" fmla="*/ 21 w 39"/>
                <a:gd name="T5" fmla="*/ 0 h 24"/>
              </a:gdLst>
              <a:ahLst/>
              <a:cxnLst>
                <a:cxn ang="0">
                  <a:pos x="T0" y="T1"/>
                </a:cxn>
                <a:cxn ang="0">
                  <a:pos x="T2" y="T3"/>
                </a:cxn>
                <a:cxn ang="0">
                  <a:pos x="T4" y="T5"/>
                </a:cxn>
              </a:cxnLst>
              <a:rect l="0" t="0" r="r" b="b"/>
              <a:pathLst>
                <a:path w="39" h="24">
                  <a:moveTo>
                    <a:pt x="21" y="0"/>
                  </a:moveTo>
                  <a:cubicBezTo>
                    <a:pt x="37" y="0"/>
                    <a:pt x="39" y="23"/>
                    <a:pt x="22" y="24"/>
                  </a:cubicBezTo>
                  <a:cubicBezTo>
                    <a:pt x="7" y="22"/>
                    <a:pt x="0" y="5"/>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7">
              <a:extLst>
                <a:ext uri="{FF2B5EF4-FFF2-40B4-BE49-F238E27FC236}">
                  <a16:creationId xmlns:a16="http://schemas.microsoft.com/office/drawing/2014/main" id="{698B95A2-61FA-47A8-9AC4-FC86F5B87F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777005" y="5772521"/>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60">
              <a:extLst>
                <a:ext uri="{FF2B5EF4-FFF2-40B4-BE49-F238E27FC236}">
                  <a16:creationId xmlns:a16="http://schemas.microsoft.com/office/drawing/2014/main" id="{B3F27A11-DA5F-4D16-9021-89BFF3A9AAF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812072" y="5567208"/>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61">
              <a:extLst>
                <a:ext uri="{FF2B5EF4-FFF2-40B4-BE49-F238E27FC236}">
                  <a16:creationId xmlns:a16="http://schemas.microsoft.com/office/drawing/2014/main" id="{0A6F2081-096E-434F-9362-3FA93153A81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839572" y="5302656"/>
              <a:ext cx="137356" cy="99554"/>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5"/>
                    <a:pt x="16" y="0"/>
                    <a:pt x="25"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80">
              <a:extLst>
                <a:ext uri="{FF2B5EF4-FFF2-40B4-BE49-F238E27FC236}">
                  <a16:creationId xmlns:a16="http://schemas.microsoft.com/office/drawing/2014/main" id="{D66FE76B-2D2C-421A-96A9-7B2773C9F90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036123" y="6357144"/>
              <a:ext cx="124951" cy="66098"/>
            </a:xfrm>
            <a:custGeom>
              <a:avLst/>
              <a:gdLst>
                <a:gd name="T0" fmla="*/ 21 w 38"/>
                <a:gd name="T1" fmla="*/ 0 h 22"/>
                <a:gd name="T2" fmla="*/ 21 w 38"/>
                <a:gd name="T3" fmla="*/ 22 h 22"/>
                <a:gd name="T4" fmla="*/ 21 w 38"/>
                <a:gd name="T5" fmla="*/ 0 h 22"/>
              </a:gdLst>
              <a:ahLst/>
              <a:cxnLst>
                <a:cxn ang="0">
                  <a:pos x="T0" y="T1"/>
                </a:cxn>
                <a:cxn ang="0">
                  <a:pos x="T2" y="T3"/>
                </a:cxn>
                <a:cxn ang="0">
                  <a:pos x="T4" y="T5"/>
                </a:cxn>
              </a:cxnLst>
              <a:rect l="0" t="0" r="r" b="b"/>
              <a:pathLst>
                <a:path w="38" h="22">
                  <a:moveTo>
                    <a:pt x="21" y="0"/>
                  </a:moveTo>
                  <a:cubicBezTo>
                    <a:pt x="37" y="2"/>
                    <a:pt x="38" y="20"/>
                    <a:pt x="21" y="22"/>
                  </a:cubicBezTo>
                  <a:cubicBezTo>
                    <a:pt x="9" y="16"/>
                    <a:pt x="0" y="6"/>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81">
              <a:extLst>
                <a:ext uri="{FF2B5EF4-FFF2-40B4-BE49-F238E27FC236}">
                  <a16:creationId xmlns:a16="http://schemas.microsoft.com/office/drawing/2014/main" id="{C3FB7D92-FBC4-499B-A0C5-25F9B15FD36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026708" y="5245998"/>
              <a:ext cx="140901" cy="90579"/>
            </a:xfrm>
            <a:custGeom>
              <a:avLst/>
              <a:gdLst>
                <a:gd name="T0" fmla="*/ 27 w 43"/>
                <a:gd name="T1" fmla="*/ 3 h 30"/>
                <a:gd name="T2" fmla="*/ 40 w 43"/>
                <a:gd name="T3" fmla="*/ 22 h 30"/>
                <a:gd name="T4" fmla="*/ 27 w 43"/>
                <a:gd name="T5" fmla="*/ 3 h 30"/>
              </a:gdLst>
              <a:ahLst/>
              <a:cxnLst>
                <a:cxn ang="0">
                  <a:pos x="T0" y="T1"/>
                </a:cxn>
                <a:cxn ang="0">
                  <a:pos x="T2" y="T3"/>
                </a:cxn>
                <a:cxn ang="0">
                  <a:pos x="T4" y="T5"/>
                </a:cxn>
              </a:cxnLst>
              <a:rect l="0" t="0" r="r" b="b"/>
              <a:pathLst>
                <a:path w="43" h="30">
                  <a:moveTo>
                    <a:pt x="27" y="3"/>
                  </a:moveTo>
                  <a:cubicBezTo>
                    <a:pt x="35" y="0"/>
                    <a:pt x="43" y="16"/>
                    <a:pt x="40" y="22"/>
                  </a:cubicBezTo>
                  <a:cubicBezTo>
                    <a:pt x="21" y="30"/>
                    <a:pt x="0" y="15"/>
                    <a:pt x="27"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82">
              <a:extLst>
                <a:ext uri="{FF2B5EF4-FFF2-40B4-BE49-F238E27FC236}">
                  <a16:creationId xmlns:a16="http://schemas.microsoft.com/office/drawing/2014/main" id="{BB8B5031-ED92-4F7A-BAB6-6861F7C1C1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031278" y="5489668"/>
              <a:ext cx="128495" cy="69362"/>
            </a:xfrm>
            <a:custGeom>
              <a:avLst/>
              <a:gdLst>
                <a:gd name="T0" fmla="*/ 16 w 39"/>
                <a:gd name="T1" fmla="*/ 0 h 23"/>
                <a:gd name="T2" fmla="*/ 10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8"/>
                    <a:pt x="31" y="18"/>
                    <a:pt x="10" y="23"/>
                  </a:cubicBezTo>
                  <a:cubicBezTo>
                    <a:pt x="0" y="16"/>
                    <a:pt x="4"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83">
              <a:extLst>
                <a:ext uri="{FF2B5EF4-FFF2-40B4-BE49-F238E27FC236}">
                  <a16:creationId xmlns:a16="http://schemas.microsoft.com/office/drawing/2014/main" id="{27A8A654-6DE2-4BCB-9D41-3B5EE2AB1A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056063" y="5716325"/>
              <a:ext cx="131153" cy="157493"/>
            </a:xfrm>
            <a:custGeom>
              <a:avLst/>
              <a:gdLst>
                <a:gd name="T0" fmla="*/ 13 w 40"/>
                <a:gd name="T1" fmla="*/ 7 h 52"/>
                <a:gd name="T2" fmla="*/ 0 w 40"/>
                <a:gd name="T3" fmla="*/ 24 h 52"/>
                <a:gd name="T4" fmla="*/ 13 w 40"/>
                <a:gd name="T5" fmla="*/ 7 h 52"/>
              </a:gdLst>
              <a:ahLst/>
              <a:cxnLst>
                <a:cxn ang="0">
                  <a:pos x="T0" y="T1"/>
                </a:cxn>
                <a:cxn ang="0">
                  <a:pos x="T2" y="T3"/>
                </a:cxn>
                <a:cxn ang="0">
                  <a:pos x="T4" y="T5"/>
                </a:cxn>
              </a:cxnLst>
              <a:rect l="0" t="0" r="r" b="b"/>
              <a:pathLst>
                <a:path w="40" h="52">
                  <a:moveTo>
                    <a:pt x="13" y="7"/>
                  </a:moveTo>
                  <a:cubicBezTo>
                    <a:pt x="40" y="12"/>
                    <a:pt x="18" y="52"/>
                    <a:pt x="0" y="24"/>
                  </a:cubicBezTo>
                  <a:cubicBezTo>
                    <a:pt x="2" y="0"/>
                    <a:pt x="6" y="17"/>
                    <a:pt x="13" y="7"/>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89">
              <a:extLst>
                <a:ext uri="{FF2B5EF4-FFF2-40B4-BE49-F238E27FC236}">
                  <a16:creationId xmlns:a16="http://schemas.microsoft.com/office/drawing/2014/main" id="{607A85E2-1DBD-4BD7-981B-A8C9EEA9B03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039362" y="6059524"/>
              <a:ext cx="134697" cy="93027"/>
            </a:xfrm>
            <a:custGeom>
              <a:avLst/>
              <a:gdLst>
                <a:gd name="T0" fmla="*/ 23 w 41"/>
                <a:gd name="T1" fmla="*/ 0 h 31"/>
                <a:gd name="T2" fmla="*/ 16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3"/>
                    <a:pt x="41" y="31"/>
                    <a:pt x="16" y="25"/>
                  </a:cubicBezTo>
                  <a:cubicBezTo>
                    <a:pt x="0" y="7"/>
                    <a:pt x="14" y="4"/>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90">
              <a:extLst>
                <a:ext uri="{FF2B5EF4-FFF2-40B4-BE49-F238E27FC236}">
                  <a16:creationId xmlns:a16="http://schemas.microsoft.com/office/drawing/2014/main" id="{84FEDB90-F573-4741-B80C-B545B2048AE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130917" y="5454283"/>
              <a:ext cx="2659" cy="8977"/>
            </a:xfrm>
            <a:custGeom>
              <a:avLst/>
              <a:gdLst>
                <a:gd name="T0" fmla="*/ 0 w 1"/>
                <a:gd name="T1" fmla="*/ 0 h 3"/>
                <a:gd name="T2" fmla="*/ 0 w 1"/>
                <a:gd name="T3" fmla="*/ 2 h 3"/>
                <a:gd name="T4" fmla="*/ 0 w 1"/>
                <a:gd name="T5" fmla="*/ 0 h 3"/>
              </a:gdLst>
              <a:ahLst/>
              <a:cxnLst>
                <a:cxn ang="0">
                  <a:pos x="T0" y="T1"/>
                </a:cxn>
                <a:cxn ang="0">
                  <a:pos x="T2" y="T3"/>
                </a:cxn>
                <a:cxn ang="0">
                  <a:pos x="T4" y="T5"/>
                </a:cxn>
              </a:cxnLst>
              <a:rect l="0" t="0" r="r" b="b"/>
              <a:pathLst>
                <a:path w="1" h="3">
                  <a:moveTo>
                    <a:pt x="0" y="0"/>
                  </a:moveTo>
                  <a:cubicBezTo>
                    <a:pt x="1" y="0"/>
                    <a:pt x="1" y="3"/>
                    <a:pt x="0" y="2"/>
                  </a:cubicBezTo>
                  <a:cubicBezTo>
                    <a:pt x="0" y="1"/>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112">
              <a:extLst>
                <a:ext uri="{FF2B5EF4-FFF2-40B4-BE49-F238E27FC236}">
                  <a16:creationId xmlns:a16="http://schemas.microsoft.com/office/drawing/2014/main" id="{E9F00CB5-6EDE-4216-A827-D6E5FC26D7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029253" y="6598226"/>
              <a:ext cx="117860"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1" y="1"/>
                    <a:pt x="36"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32">
              <a:extLst>
                <a:ext uri="{FF2B5EF4-FFF2-40B4-BE49-F238E27FC236}">
                  <a16:creationId xmlns:a16="http://schemas.microsoft.com/office/drawing/2014/main" id="{284B43DE-8FEB-48F2-B798-0F3AFC26A4D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810438" y="4137251"/>
              <a:ext cx="144445" cy="106083"/>
            </a:xfrm>
            <a:custGeom>
              <a:avLst/>
              <a:gdLst>
                <a:gd name="T0" fmla="*/ 28 w 44"/>
                <a:gd name="T1" fmla="*/ 0 h 35"/>
                <a:gd name="T2" fmla="*/ 42 w 44"/>
                <a:gd name="T3" fmla="*/ 21 h 35"/>
                <a:gd name="T4" fmla="*/ 28 w 44"/>
                <a:gd name="T5" fmla="*/ 0 h 35"/>
              </a:gdLst>
              <a:ahLst/>
              <a:cxnLst>
                <a:cxn ang="0">
                  <a:pos x="T0" y="T1"/>
                </a:cxn>
                <a:cxn ang="0">
                  <a:pos x="T2" y="T3"/>
                </a:cxn>
                <a:cxn ang="0">
                  <a:pos x="T4" y="T5"/>
                </a:cxn>
              </a:cxnLst>
              <a:rect l="0" t="0" r="r" b="b"/>
              <a:pathLst>
                <a:path w="44" h="35">
                  <a:moveTo>
                    <a:pt x="28" y="0"/>
                  </a:moveTo>
                  <a:cubicBezTo>
                    <a:pt x="36" y="1"/>
                    <a:pt x="44" y="12"/>
                    <a:pt x="42" y="21"/>
                  </a:cubicBezTo>
                  <a:cubicBezTo>
                    <a:pt x="23" y="35"/>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33">
              <a:extLst>
                <a:ext uri="{FF2B5EF4-FFF2-40B4-BE49-F238E27FC236}">
                  <a16:creationId xmlns:a16="http://schemas.microsoft.com/office/drawing/2014/main" id="{1E98C2C7-3645-4E8F-B105-C48030245D7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773435" y="3076948"/>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3"/>
                    <a:pt x="0" y="9"/>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34">
              <a:extLst>
                <a:ext uri="{FF2B5EF4-FFF2-40B4-BE49-F238E27FC236}">
                  <a16:creationId xmlns:a16="http://schemas.microsoft.com/office/drawing/2014/main" id="{9D095602-3BCC-4049-A4A7-EC40A21FDEA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786343" y="2070649"/>
              <a:ext cx="134697" cy="84051"/>
            </a:xfrm>
            <a:custGeom>
              <a:avLst/>
              <a:gdLst>
                <a:gd name="T0" fmla="*/ 22 w 41"/>
                <a:gd name="T1" fmla="*/ 0 h 28"/>
                <a:gd name="T2" fmla="*/ 8 w 41"/>
                <a:gd name="T3" fmla="*/ 21 h 28"/>
                <a:gd name="T4" fmla="*/ 22 w 41"/>
                <a:gd name="T5" fmla="*/ 0 h 28"/>
              </a:gdLst>
              <a:ahLst/>
              <a:cxnLst>
                <a:cxn ang="0">
                  <a:pos x="T0" y="T1"/>
                </a:cxn>
                <a:cxn ang="0">
                  <a:pos x="T2" y="T3"/>
                </a:cxn>
                <a:cxn ang="0">
                  <a:pos x="T4" y="T5"/>
                </a:cxn>
              </a:cxnLst>
              <a:rect l="0" t="0" r="r" b="b"/>
              <a:pathLst>
                <a:path w="41" h="28">
                  <a:moveTo>
                    <a:pt x="22" y="0"/>
                  </a:moveTo>
                  <a:cubicBezTo>
                    <a:pt x="41" y="13"/>
                    <a:pt x="24" y="28"/>
                    <a:pt x="8" y="21"/>
                  </a:cubicBezTo>
                  <a:cubicBezTo>
                    <a:pt x="0" y="8"/>
                    <a:pt x="8" y="0"/>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35">
              <a:extLst>
                <a:ext uri="{FF2B5EF4-FFF2-40B4-BE49-F238E27FC236}">
                  <a16:creationId xmlns:a16="http://schemas.microsoft.com/office/drawing/2014/main" id="{F785A0EA-EDA5-4619-98BD-1E38A3C5710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794235" y="2858930"/>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36">
              <a:extLst>
                <a:ext uri="{FF2B5EF4-FFF2-40B4-BE49-F238E27FC236}">
                  <a16:creationId xmlns:a16="http://schemas.microsoft.com/office/drawing/2014/main" id="{7A5BDB18-7690-4A4F-813D-ED9A798F4D7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808806" y="1389992"/>
              <a:ext cx="144445" cy="102819"/>
            </a:xfrm>
            <a:custGeom>
              <a:avLst/>
              <a:gdLst>
                <a:gd name="T0" fmla="*/ 31 w 44"/>
                <a:gd name="T1" fmla="*/ 1 h 34"/>
                <a:gd name="T2" fmla="*/ 25 w 44"/>
                <a:gd name="T3" fmla="*/ 22 h 34"/>
                <a:gd name="T4" fmla="*/ 31 w 44"/>
                <a:gd name="T5" fmla="*/ 1 h 34"/>
              </a:gdLst>
              <a:ahLst/>
              <a:cxnLst>
                <a:cxn ang="0">
                  <a:pos x="T0" y="T1"/>
                </a:cxn>
                <a:cxn ang="0">
                  <a:pos x="T2" y="T3"/>
                </a:cxn>
                <a:cxn ang="0">
                  <a:pos x="T4" y="T5"/>
                </a:cxn>
              </a:cxnLst>
              <a:rect l="0" t="0" r="r" b="b"/>
              <a:pathLst>
                <a:path w="44" h="34">
                  <a:moveTo>
                    <a:pt x="31" y="1"/>
                  </a:moveTo>
                  <a:cubicBezTo>
                    <a:pt x="44" y="3"/>
                    <a:pt x="38" y="34"/>
                    <a:pt x="25" y="22"/>
                  </a:cubicBezTo>
                  <a:cubicBezTo>
                    <a:pt x="0" y="28"/>
                    <a:pt x="14" y="0"/>
                    <a:pt x="3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37">
              <a:extLst>
                <a:ext uri="{FF2B5EF4-FFF2-40B4-BE49-F238E27FC236}">
                  <a16:creationId xmlns:a16="http://schemas.microsoft.com/office/drawing/2014/main" id="{5126589D-1974-485F-92A3-5DFFAE94295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826283" y="4357686"/>
              <a:ext cx="115202" cy="121588"/>
            </a:xfrm>
            <a:custGeom>
              <a:avLst/>
              <a:gdLst>
                <a:gd name="T0" fmla="*/ 16 w 35"/>
                <a:gd name="T1" fmla="*/ 4 h 40"/>
                <a:gd name="T2" fmla="*/ 33 w 35"/>
                <a:gd name="T3" fmla="*/ 15 h 40"/>
                <a:gd name="T4" fmla="*/ 16 w 35"/>
                <a:gd name="T5" fmla="*/ 4 h 40"/>
              </a:gdLst>
              <a:ahLst/>
              <a:cxnLst>
                <a:cxn ang="0">
                  <a:pos x="T0" y="T1"/>
                </a:cxn>
                <a:cxn ang="0">
                  <a:pos x="T2" y="T3"/>
                </a:cxn>
                <a:cxn ang="0">
                  <a:pos x="T4" y="T5"/>
                </a:cxn>
              </a:cxnLst>
              <a:rect l="0" t="0" r="r" b="b"/>
              <a:pathLst>
                <a:path w="35" h="40">
                  <a:moveTo>
                    <a:pt x="16" y="4"/>
                  </a:moveTo>
                  <a:cubicBezTo>
                    <a:pt x="35" y="4"/>
                    <a:pt x="32" y="0"/>
                    <a:pt x="33" y="15"/>
                  </a:cubicBezTo>
                  <a:cubicBezTo>
                    <a:pt x="34" y="40"/>
                    <a:pt x="0" y="22"/>
                    <a:pt x="16" y="4"/>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38">
              <a:extLst>
                <a:ext uri="{FF2B5EF4-FFF2-40B4-BE49-F238E27FC236}">
                  <a16:creationId xmlns:a16="http://schemas.microsoft.com/office/drawing/2014/main" id="{81E6DAD4-1893-4F17-8A0C-2CD9C391C3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806208" y="2569816"/>
              <a:ext cx="127608" cy="69362"/>
            </a:xfrm>
            <a:custGeom>
              <a:avLst/>
              <a:gdLst>
                <a:gd name="T0" fmla="*/ 26 w 39"/>
                <a:gd name="T1" fmla="*/ 0 h 23"/>
                <a:gd name="T2" fmla="*/ 26 w 39"/>
                <a:gd name="T3" fmla="*/ 23 h 23"/>
                <a:gd name="T4" fmla="*/ 26 w 39"/>
                <a:gd name="T5" fmla="*/ 0 h 23"/>
              </a:gdLst>
              <a:ahLst/>
              <a:cxnLst>
                <a:cxn ang="0">
                  <a:pos x="T0" y="T1"/>
                </a:cxn>
                <a:cxn ang="0">
                  <a:pos x="T2" y="T3"/>
                </a:cxn>
                <a:cxn ang="0">
                  <a:pos x="T4" y="T5"/>
                </a:cxn>
              </a:cxnLst>
              <a:rect l="0" t="0" r="r" b="b"/>
              <a:pathLst>
                <a:path w="39" h="23">
                  <a:moveTo>
                    <a:pt x="26" y="0"/>
                  </a:moveTo>
                  <a:cubicBezTo>
                    <a:pt x="39" y="1"/>
                    <a:pt x="38" y="21"/>
                    <a:pt x="26" y="23"/>
                  </a:cubicBezTo>
                  <a:cubicBezTo>
                    <a:pt x="0" y="23"/>
                    <a:pt x="5" y="2"/>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39">
              <a:extLst>
                <a:ext uri="{FF2B5EF4-FFF2-40B4-BE49-F238E27FC236}">
                  <a16:creationId xmlns:a16="http://schemas.microsoft.com/office/drawing/2014/main" id="{DFDF8F60-AA94-4295-9584-DA9A188FDA2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810555" y="2316454"/>
              <a:ext cx="131153" cy="81603"/>
            </a:xfrm>
            <a:custGeom>
              <a:avLst/>
              <a:gdLst>
                <a:gd name="T0" fmla="*/ 25 w 40"/>
                <a:gd name="T1" fmla="*/ 0 h 27"/>
                <a:gd name="T2" fmla="*/ 38 w 40"/>
                <a:gd name="T3" fmla="*/ 20 h 27"/>
                <a:gd name="T4" fmla="*/ 25 w 40"/>
                <a:gd name="T5" fmla="*/ 0 h 27"/>
              </a:gdLst>
              <a:ahLst/>
              <a:cxnLst>
                <a:cxn ang="0">
                  <a:pos x="T0" y="T1"/>
                </a:cxn>
                <a:cxn ang="0">
                  <a:pos x="T2" y="T3"/>
                </a:cxn>
                <a:cxn ang="0">
                  <a:pos x="T4" y="T5"/>
                </a:cxn>
              </a:cxnLst>
              <a:rect l="0" t="0" r="r" b="b"/>
              <a:pathLst>
                <a:path w="40" h="27">
                  <a:moveTo>
                    <a:pt x="25" y="0"/>
                  </a:moveTo>
                  <a:cubicBezTo>
                    <a:pt x="34" y="0"/>
                    <a:pt x="40" y="11"/>
                    <a:pt x="38" y="20"/>
                  </a:cubicBezTo>
                  <a:cubicBezTo>
                    <a:pt x="17" y="27"/>
                    <a:pt x="0" y="12"/>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40">
              <a:extLst>
                <a:ext uri="{FF2B5EF4-FFF2-40B4-BE49-F238E27FC236}">
                  <a16:creationId xmlns:a16="http://schemas.microsoft.com/office/drawing/2014/main" id="{E0B1BA57-59A8-4EC3-A4DD-360EC5F5919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812047" y="4859753"/>
              <a:ext cx="134697" cy="81603"/>
            </a:xfrm>
            <a:custGeom>
              <a:avLst/>
              <a:gdLst>
                <a:gd name="T0" fmla="*/ 19 w 41"/>
                <a:gd name="T1" fmla="*/ 0 h 27"/>
                <a:gd name="T2" fmla="*/ 7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9"/>
                    <a:pt x="28" y="27"/>
                    <a:pt x="7" y="20"/>
                  </a:cubicBezTo>
                  <a:cubicBezTo>
                    <a:pt x="0" y="8"/>
                    <a:pt x="7" y="1"/>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41">
              <a:extLst>
                <a:ext uri="{FF2B5EF4-FFF2-40B4-BE49-F238E27FC236}">
                  <a16:creationId xmlns:a16="http://schemas.microsoft.com/office/drawing/2014/main" id="{40565820-A8BD-488E-A6BC-BAAE809BD88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808806" y="1182464"/>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42">
              <a:extLst>
                <a:ext uri="{FF2B5EF4-FFF2-40B4-BE49-F238E27FC236}">
                  <a16:creationId xmlns:a16="http://schemas.microsoft.com/office/drawing/2014/main" id="{F7133EA6-2281-475A-A9E7-BC27CA9A910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820638" y="1845680"/>
              <a:ext cx="144445" cy="97107"/>
            </a:xfrm>
            <a:custGeom>
              <a:avLst/>
              <a:gdLst>
                <a:gd name="T0" fmla="*/ 31 w 44"/>
                <a:gd name="T1" fmla="*/ 1 h 32"/>
                <a:gd name="T2" fmla="*/ 43 w 44"/>
                <a:gd name="T3" fmla="*/ 16 h 32"/>
                <a:gd name="T4" fmla="*/ 31 w 44"/>
                <a:gd name="T5" fmla="*/ 1 h 32"/>
              </a:gdLst>
              <a:ahLst/>
              <a:cxnLst>
                <a:cxn ang="0">
                  <a:pos x="T0" y="T1"/>
                </a:cxn>
                <a:cxn ang="0">
                  <a:pos x="T2" y="T3"/>
                </a:cxn>
                <a:cxn ang="0">
                  <a:pos x="T4" y="T5"/>
                </a:cxn>
              </a:cxnLst>
              <a:rect l="0" t="0" r="r" b="b"/>
              <a:pathLst>
                <a:path w="44" h="32">
                  <a:moveTo>
                    <a:pt x="31" y="1"/>
                  </a:moveTo>
                  <a:cubicBezTo>
                    <a:pt x="40" y="0"/>
                    <a:pt x="44" y="8"/>
                    <a:pt x="43" y="16"/>
                  </a:cubicBezTo>
                  <a:cubicBezTo>
                    <a:pt x="29" y="32"/>
                    <a:pt x="0" y="7"/>
                    <a:pt x="3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44">
              <a:extLst>
                <a:ext uri="{FF2B5EF4-FFF2-40B4-BE49-F238E27FC236}">
                  <a16:creationId xmlns:a16="http://schemas.microsoft.com/office/drawing/2014/main" id="{EBF7A90F-76FD-41D5-9200-E9E9A565390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830140" y="3373793"/>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45">
              <a:extLst>
                <a:ext uri="{FF2B5EF4-FFF2-40B4-BE49-F238E27FC236}">
                  <a16:creationId xmlns:a16="http://schemas.microsoft.com/office/drawing/2014/main" id="{A031B306-8A4E-4408-BAA1-A08462D35BF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838999" y="1600014"/>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46">
              <a:extLst>
                <a:ext uri="{FF2B5EF4-FFF2-40B4-BE49-F238E27FC236}">
                  <a16:creationId xmlns:a16="http://schemas.microsoft.com/office/drawing/2014/main" id="{C0E76D3B-FD2D-4ACD-971E-8812EA21738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812979" y="4627134"/>
              <a:ext cx="121406" cy="81603"/>
            </a:xfrm>
            <a:custGeom>
              <a:avLst/>
              <a:gdLst>
                <a:gd name="T0" fmla="*/ 19 w 37"/>
                <a:gd name="T1" fmla="*/ 1 h 27"/>
                <a:gd name="T2" fmla="*/ 21 w 37"/>
                <a:gd name="T3" fmla="*/ 27 h 27"/>
                <a:gd name="T4" fmla="*/ 19 w 37"/>
                <a:gd name="T5" fmla="*/ 1 h 27"/>
              </a:gdLst>
              <a:ahLst/>
              <a:cxnLst>
                <a:cxn ang="0">
                  <a:pos x="T0" y="T1"/>
                </a:cxn>
                <a:cxn ang="0">
                  <a:pos x="T2" y="T3"/>
                </a:cxn>
                <a:cxn ang="0">
                  <a:pos x="T4" y="T5"/>
                </a:cxn>
              </a:cxnLst>
              <a:rect l="0" t="0" r="r" b="b"/>
              <a:pathLst>
                <a:path w="37" h="27">
                  <a:moveTo>
                    <a:pt x="19" y="1"/>
                  </a:moveTo>
                  <a:cubicBezTo>
                    <a:pt x="31" y="2"/>
                    <a:pt x="37"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47">
              <a:extLst>
                <a:ext uri="{FF2B5EF4-FFF2-40B4-BE49-F238E27FC236}">
                  <a16:creationId xmlns:a16="http://schemas.microsoft.com/office/drawing/2014/main" id="{190FC334-F110-446B-9879-2D5270CF871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828250" y="3611447"/>
              <a:ext cx="147990" cy="78339"/>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10" y="24"/>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8" name="Freeform 48">
              <a:extLst>
                <a:ext uri="{FF2B5EF4-FFF2-40B4-BE49-F238E27FC236}">
                  <a16:creationId xmlns:a16="http://schemas.microsoft.com/office/drawing/2014/main" id="{CF1B3AF7-1319-410F-9471-1976F8498D0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847171" y="3844102"/>
              <a:ext cx="133812" cy="79154"/>
            </a:xfrm>
            <a:custGeom>
              <a:avLst/>
              <a:gdLst>
                <a:gd name="T0" fmla="*/ 19 w 41"/>
                <a:gd name="T1" fmla="*/ 0 h 26"/>
                <a:gd name="T2" fmla="*/ 7 w 41"/>
                <a:gd name="T3" fmla="*/ 19 h 26"/>
                <a:gd name="T4" fmla="*/ 19 w 41"/>
                <a:gd name="T5" fmla="*/ 0 h 26"/>
              </a:gdLst>
              <a:ahLst/>
              <a:cxnLst>
                <a:cxn ang="0">
                  <a:pos x="T0" y="T1"/>
                </a:cxn>
                <a:cxn ang="0">
                  <a:pos x="T2" y="T3"/>
                </a:cxn>
                <a:cxn ang="0">
                  <a:pos x="T4" y="T5"/>
                </a:cxn>
              </a:cxnLst>
              <a:rect l="0" t="0" r="r" b="b"/>
              <a:pathLst>
                <a:path w="41" h="26">
                  <a:moveTo>
                    <a:pt x="19" y="0"/>
                  </a:moveTo>
                  <a:cubicBezTo>
                    <a:pt x="41" y="9"/>
                    <a:pt x="28" y="26"/>
                    <a:pt x="7" y="19"/>
                  </a:cubicBezTo>
                  <a:cubicBezTo>
                    <a:pt x="0" y="8"/>
                    <a:pt x="7" y="1"/>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49">
              <a:extLst>
                <a:ext uri="{FF2B5EF4-FFF2-40B4-BE49-F238E27FC236}">
                  <a16:creationId xmlns:a16="http://schemas.microsoft.com/office/drawing/2014/main" id="{D4D42B48-99A8-456D-8ECA-1EE614DA8E3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835649" y="921050"/>
              <a:ext cx="127608" cy="81603"/>
            </a:xfrm>
            <a:custGeom>
              <a:avLst/>
              <a:gdLst>
                <a:gd name="T0" fmla="*/ 21 w 39"/>
                <a:gd name="T1" fmla="*/ 2 h 27"/>
                <a:gd name="T2" fmla="*/ 26 w 39"/>
                <a:gd name="T3" fmla="*/ 24 h 27"/>
                <a:gd name="T4" fmla="*/ 21 w 39"/>
                <a:gd name="T5" fmla="*/ 2 h 27"/>
              </a:gdLst>
              <a:ahLst/>
              <a:cxnLst>
                <a:cxn ang="0">
                  <a:pos x="T0" y="T1"/>
                </a:cxn>
                <a:cxn ang="0">
                  <a:pos x="T2" y="T3"/>
                </a:cxn>
                <a:cxn ang="0">
                  <a:pos x="T4" y="T5"/>
                </a:cxn>
              </a:cxnLst>
              <a:rect l="0" t="0" r="r" b="b"/>
              <a:pathLst>
                <a:path w="39" h="27">
                  <a:moveTo>
                    <a:pt x="21" y="2"/>
                  </a:moveTo>
                  <a:cubicBezTo>
                    <a:pt x="36" y="0"/>
                    <a:pt x="39" y="17"/>
                    <a:pt x="26" y="24"/>
                  </a:cubicBezTo>
                  <a:cubicBezTo>
                    <a:pt x="8" y="27"/>
                    <a:pt x="0" y="9"/>
                    <a:pt x="21"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62">
              <a:extLst>
                <a:ext uri="{FF2B5EF4-FFF2-40B4-BE49-F238E27FC236}">
                  <a16:creationId xmlns:a16="http://schemas.microsoft.com/office/drawing/2014/main" id="{D8C545C1-219C-4F48-8542-16731C1E181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039903" y="4513867"/>
              <a:ext cx="150648"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4"/>
                    <a:pt x="0" y="9"/>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63">
              <a:extLst>
                <a:ext uri="{FF2B5EF4-FFF2-40B4-BE49-F238E27FC236}">
                  <a16:creationId xmlns:a16="http://schemas.microsoft.com/office/drawing/2014/main" id="{E4D1384D-D83E-49D0-82BB-79E2029854A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100654" y="3292952"/>
              <a:ext cx="121406" cy="124036"/>
            </a:xfrm>
            <a:custGeom>
              <a:avLst/>
              <a:gdLst>
                <a:gd name="T0" fmla="*/ 24 w 37"/>
                <a:gd name="T1" fmla="*/ 4 h 41"/>
                <a:gd name="T2" fmla="*/ 29 w 37"/>
                <a:gd name="T3" fmla="*/ 26 h 41"/>
                <a:gd name="T4" fmla="*/ 24 w 37"/>
                <a:gd name="T5" fmla="*/ 4 h 41"/>
              </a:gdLst>
              <a:ahLst/>
              <a:cxnLst>
                <a:cxn ang="0">
                  <a:pos x="T0" y="T1"/>
                </a:cxn>
                <a:cxn ang="0">
                  <a:pos x="T2" y="T3"/>
                </a:cxn>
                <a:cxn ang="0">
                  <a:pos x="T4" y="T5"/>
                </a:cxn>
              </a:cxnLst>
              <a:rect l="0" t="0" r="r" b="b"/>
              <a:pathLst>
                <a:path w="37" h="41">
                  <a:moveTo>
                    <a:pt x="24" y="4"/>
                  </a:moveTo>
                  <a:cubicBezTo>
                    <a:pt x="37" y="1"/>
                    <a:pt x="28" y="18"/>
                    <a:pt x="29" y="26"/>
                  </a:cubicBezTo>
                  <a:cubicBezTo>
                    <a:pt x="8" y="41"/>
                    <a:pt x="0" y="0"/>
                    <a:pt x="24" y="4"/>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64">
              <a:extLst>
                <a:ext uri="{FF2B5EF4-FFF2-40B4-BE49-F238E27FC236}">
                  <a16:creationId xmlns:a16="http://schemas.microsoft.com/office/drawing/2014/main" id="{E8D15F62-C841-4DBE-BB64-C90D85B296F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073886" y="4756879"/>
              <a:ext cx="137356"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65">
              <a:extLst>
                <a:ext uri="{FF2B5EF4-FFF2-40B4-BE49-F238E27FC236}">
                  <a16:creationId xmlns:a16="http://schemas.microsoft.com/office/drawing/2014/main" id="{ACB8A668-F91C-4758-8625-07AF8A04B19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089205" y="3634081"/>
              <a:ext cx="121406" cy="79154"/>
            </a:xfrm>
            <a:custGeom>
              <a:avLst/>
              <a:gdLst>
                <a:gd name="T0" fmla="*/ 19 w 37"/>
                <a:gd name="T1" fmla="*/ 0 h 26"/>
                <a:gd name="T2" fmla="*/ 22 w 37"/>
                <a:gd name="T3" fmla="*/ 26 h 26"/>
                <a:gd name="T4" fmla="*/ 19 w 37"/>
                <a:gd name="T5" fmla="*/ 0 h 26"/>
              </a:gdLst>
              <a:ahLst/>
              <a:cxnLst>
                <a:cxn ang="0">
                  <a:pos x="T0" y="T1"/>
                </a:cxn>
                <a:cxn ang="0">
                  <a:pos x="T2" y="T3"/>
                </a:cxn>
                <a:cxn ang="0">
                  <a:pos x="T4" y="T5"/>
                </a:cxn>
              </a:cxnLst>
              <a:rect l="0" t="0" r="r" b="b"/>
              <a:pathLst>
                <a:path w="37" h="26">
                  <a:moveTo>
                    <a:pt x="19" y="0"/>
                  </a:moveTo>
                  <a:cubicBezTo>
                    <a:pt x="31" y="1"/>
                    <a:pt x="37" y="23"/>
                    <a:pt x="22" y="26"/>
                  </a:cubicBezTo>
                  <a:cubicBezTo>
                    <a:pt x="2" y="26"/>
                    <a:pt x="0" y="0"/>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66">
              <a:extLst>
                <a:ext uri="{FF2B5EF4-FFF2-40B4-BE49-F238E27FC236}">
                  <a16:creationId xmlns:a16="http://schemas.microsoft.com/office/drawing/2014/main" id="{601E9146-16D0-4D1C-B629-61EA4B8D987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091676" y="2055003"/>
              <a:ext cx="131153" cy="111796"/>
            </a:xfrm>
            <a:custGeom>
              <a:avLst/>
              <a:gdLst>
                <a:gd name="T0" fmla="*/ 22 w 40"/>
                <a:gd name="T1" fmla="*/ 1 h 37"/>
                <a:gd name="T2" fmla="*/ 40 w 40"/>
                <a:gd name="T3" fmla="*/ 18 h 37"/>
                <a:gd name="T4" fmla="*/ 22 w 40"/>
                <a:gd name="T5" fmla="*/ 1 h 37"/>
              </a:gdLst>
              <a:ahLst/>
              <a:cxnLst>
                <a:cxn ang="0">
                  <a:pos x="T0" y="T1"/>
                </a:cxn>
                <a:cxn ang="0">
                  <a:pos x="T2" y="T3"/>
                </a:cxn>
                <a:cxn ang="0">
                  <a:pos x="T4" y="T5"/>
                </a:cxn>
              </a:cxnLst>
              <a:rect l="0" t="0" r="r" b="b"/>
              <a:pathLst>
                <a:path w="40" h="37">
                  <a:moveTo>
                    <a:pt x="22" y="1"/>
                  </a:moveTo>
                  <a:cubicBezTo>
                    <a:pt x="36" y="0"/>
                    <a:pt x="40" y="8"/>
                    <a:pt x="40" y="18"/>
                  </a:cubicBezTo>
                  <a:cubicBezTo>
                    <a:pt x="27" y="37"/>
                    <a:pt x="0" y="14"/>
                    <a:pt x="22"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5" name="Freeform 67">
              <a:extLst>
                <a:ext uri="{FF2B5EF4-FFF2-40B4-BE49-F238E27FC236}">
                  <a16:creationId xmlns:a16="http://schemas.microsoft.com/office/drawing/2014/main" id="{1A0E03CC-1FDE-4873-B0BB-8301F88640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084912" y="2832453"/>
              <a:ext cx="157737" cy="118324"/>
            </a:xfrm>
            <a:custGeom>
              <a:avLst/>
              <a:gdLst>
                <a:gd name="T0" fmla="*/ 28 w 48"/>
                <a:gd name="T1" fmla="*/ 1 h 39"/>
                <a:gd name="T2" fmla="*/ 46 w 48"/>
                <a:gd name="T3" fmla="*/ 11 h 39"/>
                <a:gd name="T4" fmla="*/ 28 w 48"/>
                <a:gd name="T5" fmla="*/ 1 h 39"/>
              </a:gdLst>
              <a:ahLst/>
              <a:cxnLst>
                <a:cxn ang="0">
                  <a:pos x="T0" y="T1"/>
                </a:cxn>
                <a:cxn ang="0">
                  <a:pos x="T2" y="T3"/>
                </a:cxn>
                <a:cxn ang="0">
                  <a:pos x="T4" y="T5"/>
                </a:cxn>
              </a:cxnLst>
              <a:rect l="0" t="0" r="r" b="b"/>
              <a:pathLst>
                <a:path w="48" h="39">
                  <a:moveTo>
                    <a:pt x="28" y="1"/>
                  </a:moveTo>
                  <a:cubicBezTo>
                    <a:pt x="39" y="0"/>
                    <a:pt x="43" y="5"/>
                    <a:pt x="46" y="11"/>
                  </a:cubicBezTo>
                  <a:cubicBezTo>
                    <a:pt x="48" y="39"/>
                    <a:pt x="0" y="17"/>
                    <a:pt x="2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Freeform 68">
              <a:extLst>
                <a:ext uri="{FF2B5EF4-FFF2-40B4-BE49-F238E27FC236}">
                  <a16:creationId xmlns:a16="http://schemas.microsoft.com/office/drawing/2014/main" id="{718F55E1-6E8C-4D0B-B0DA-20285A1F7C6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100059" y="4169481"/>
              <a:ext cx="115202" cy="124036"/>
            </a:xfrm>
            <a:custGeom>
              <a:avLst/>
              <a:gdLst>
                <a:gd name="T0" fmla="*/ 16 w 35"/>
                <a:gd name="T1" fmla="*/ 4 h 41"/>
                <a:gd name="T2" fmla="*/ 33 w 35"/>
                <a:gd name="T3" fmla="*/ 15 h 41"/>
                <a:gd name="T4" fmla="*/ 16 w 35"/>
                <a:gd name="T5" fmla="*/ 4 h 41"/>
              </a:gdLst>
              <a:ahLst/>
              <a:cxnLst>
                <a:cxn ang="0">
                  <a:pos x="T0" y="T1"/>
                </a:cxn>
                <a:cxn ang="0">
                  <a:pos x="T2" y="T3"/>
                </a:cxn>
                <a:cxn ang="0">
                  <a:pos x="T4" y="T5"/>
                </a:cxn>
              </a:cxnLst>
              <a:rect l="0" t="0" r="r" b="b"/>
              <a:pathLst>
                <a:path w="35" h="41">
                  <a:moveTo>
                    <a:pt x="16" y="4"/>
                  </a:moveTo>
                  <a:cubicBezTo>
                    <a:pt x="35" y="5"/>
                    <a:pt x="32" y="0"/>
                    <a:pt x="33" y="15"/>
                  </a:cubicBezTo>
                  <a:cubicBezTo>
                    <a:pt x="34" y="41"/>
                    <a:pt x="0" y="23"/>
                    <a:pt x="16" y="4"/>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Freeform 69">
              <a:extLst>
                <a:ext uri="{FF2B5EF4-FFF2-40B4-BE49-F238E27FC236}">
                  <a16:creationId xmlns:a16="http://schemas.microsoft.com/office/drawing/2014/main" id="{A8B1D553-DED4-4C5C-A9F3-7E18306828A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091559" y="1772758"/>
              <a:ext cx="144445" cy="111796"/>
            </a:xfrm>
            <a:custGeom>
              <a:avLst/>
              <a:gdLst>
                <a:gd name="T0" fmla="*/ 29 w 44"/>
                <a:gd name="T1" fmla="*/ 0 h 37"/>
                <a:gd name="T2" fmla="*/ 42 w 44"/>
                <a:gd name="T3" fmla="*/ 21 h 37"/>
                <a:gd name="T4" fmla="*/ 29 w 44"/>
                <a:gd name="T5" fmla="*/ 0 h 37"/>
              </a:gdLst>
              <a:ahLst/>
              <a:cxnLst>
                <a:cxn ang="0">
                  <a:pos x="T0" y="T1"/>
                </a:cxn>
                <a:cxn ang="0">
                  <a:pos x="T2" y="T3"/>
                </a:cxn>
                <a:cxn ang="0">
                  <a:pos x="T4" y="T5"/>
                </a:cxn>
              </a:cxnLst>
              <a:rect l="0" t="0" r="r" b="b"/>
              <a:pathLst>
                <a:path w="44" h="37">
                  <a:moveTo>
                    <a:pt x="29" y="0"/>
                  </a:moveTo>
                  <a:cubicBezTo>
                    <a:pt x="36" y="2"/>
                    <a:pt x="44" y="12"/>
                    <a:pt x="42" y="21"/>
                  </a:cubicBezTo>
                  <a:cubicBezTo>
                    <a:pt x="25" y="37"/>
                    <a:pt x="0" y="7"/>
                    <a:pt x="2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70">
              <a:extLst>
                <a:ext uri="{FF2B5EF4-FFF2-40B4-BE49-F238E27FC236}">
                  <a16:creationId xmlns:a16="http://schemas.microsoft.com/office/drawing/2014/main" id="{704275AB-B0E7-44DA-A32C-1C68A73086E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140638" y="1216920"/>
              <a:ext cx="131153" cy="75890"/>
            </a:xfrm>
            <a:custGeom>
              <a:avLst/>
              <a:gdLst>
                <a:gd name="T0" fmla="*/ 18 w 40"/>
                <a:gd name="T1" fmla="*/ 0 h 25"/>
                <a:gd name="T2" fmla="*/ 7 w 40"/>
                <a:gd name="T3" fmla="*/ 21 h 25"/>
                <a:gd name="T4" fmla="*/ 18 w 40"/>
                <a:gd name="T5" fmla="*/ 0 h 25"/>
              </a:gdLst>
              <a:ahLst/>
              <a:cxnLst>
                <a:cxn ang="0">
                  <a:pos x="T0" y="T1"/>
                </a:cxn>
                <a:cxn ang="0">
                  <a:pos x="T2" y="T3"/>
                </a:cxn>
                <a:cxn ang="0">
                  <a:pos x="T4" y="T5"/>
                </a:cxn>
              </a:cxnLst>
              <a:rect l="0" t="0" r="r" b="b"/>
              <a:pathLst>
                <a:path w="40" h="25">
                  <a:moveTo>
                    <a:pt x="18" y="0"/>
                  </a:moveTo>
                  <a:cubicBezTo>
                    <a:pt x="40" y="9"/>
                    <a:pt x="26" y="25"/>
                    <a:pt x="7" y="21"/>
                  </a:cubicBezTo>
                  <a:cubicBezTo>
                    <a:pt x="0" y="11"/>
                    <a:pt x="5" y="0"/>
                    <a:pt x="1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71">
              <a:extLst>
                <a:ext uri="{FF2B5EF4-FFF2-40B4-BE49-F238E27FC236}">
                  <a16:creationId xmlns:a16="http://schemas.microsoft.com/office/drawing/2014/main" id="{0F98D468-159E-4E0D-8BBD-E7BDA1D73A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093308" y="2314625"/>
              <a:ext cx="131153" cy="90579"/>
            </a:xfrm>
            <a:custGeom>
              <a:avLst/>
              <a:gdLst>
                <a:gd name="T0" fmla="*/ 22 w 40"/>
                <a:gd name="T1" fmla="*/ 0 h 30"/>
                <a:gd name="T2" fmla="*/ 16 w 40"/>
                <a:gd name="T3" fmla="*/ 26 h 30"/>
                <a:gd name="T4" fmla="*/ 22 w 40"/>
                <a:gd name="T5" fmla="*/ 0 h 30"/>
              </a:gdLst>
              <a:ahLst/>
              <a:cxnLst>
                <a:cxn ang="0">
                  <a:pos x="T0" y="T1"/>
                </a:cxn>
                <a:cxn ang="0">
                  <a:pos x="T2" y="T3"/>
                </a:cxn>
                <a:cxn ang="0">
                  <a:pos x="T4" y="T5"/>
                </a:cxn>
              </a:cxnLst>
              <a:rect l="0" t="0" r="r" b="b"/>
              <a:pathLst>
                <a:path w="40" h="30">
                  <a:moveTo>
                    <a:pt x="22" y="0"/>
                  </a:moveTo>
                  <a:cubicBezTo>
                    <a:pt x="39" y="3"/>
                    <a:pt x="40" y="30"/>
                    <a:pt x="16" y="26"/>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52" name="Freeform 72">
              <a:extLst>
                <a:ext uri="{FF2B5EF4-FFF2-40B4-BE49-F238E27FC236}">
                  <a16:creationId xmlns:a16="http://schemas.microsoft.com/office/drawing/2014/main" id="{5CF2824C-4E2B-4703-9DD0-066A81096A7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096571" y="2541484"/>
              <a:ext cx="131153" cy="90579"/>
            </a:xfrm>
            <a:custGeom>
              <a:avLst/>
              <a:gdLst>
                <a:gd name="T0" fmla="*/ 22 w 40"/>
                <a:gd name="T1" fmla="*/ 0 h 30"/>
                <a:gd name="T2" fmla="*/ 17 w 40"/>
                <a:gd name="T3" fmla="*/ 26 h 30"/>
                <a:gd name="T4" fmla="*/ 22 w 40"/>
                <a:gd name="T5" fmla="*/ 0 h 30"/>
              </a:gdLst>
              <a:ahLst/>
              <a:cxnLst>
                <a:cxn ang="0">
                  <a:pos x="T0" y="T1"/>
                </a:cxn>
                <a:cxn ang="0">
                  <a:pos x="T2" y="T3"/>
                </a:cxn>
                <a:cxn ang="0">
                  <a:pos x="T4" y="T5"/>
                </a:cxn>
              </a:cxnLst>
              <a:rect l="0" t="0" r="r" b="b"/>
              <a:pathLst>
                <a:path w="40" h="30">
                  <a:moveTo>
                    <a:pt x="22" y="0"/>
                  </a:moveTo>
                  <a:cubicBezTo>
                    <a:pt x="40" y="1"/>
                    <a:pt x="40" y="30"/>
                    <a:pt x="17" y="26"/>
                  </a:cubicBezTo>
                  <a:cubicBezTo>
                    <a:pt x="0" y="7"/>
                    <a:pt x="15" y="5"/>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73">
              <a:extLst>
                <a:ext uri="{FF2B5EF4-FFF2-40B4-BE49-F238E27FC236}">
                  <a16:creationId xmlns:a16="http://schemas.microsoft.com/office/drawing/2014/main" id="{FBAF2A91-21A7-4C94-B141-7FF0283B03C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101445" y="3047647"/>
              <a:ext cx="121406" cy="84051"/>
            </a:xfrm>
            <a:custGeom>
              <a:avLst/>
              <a:gdLst>
                <a:gd name="T0" fmla="*/ 13 w 37"/>
                <a:gd name="T1" fmla="*/ 2 h 28"/>
                <a:gd name="T2" fmla="*/ 29 w 37"/>
                <a:gd name="T3" fmla="*/ 9 h 28"/>
                <a:gd name="T4" fmla="*/ 14 w 37"/>
                <a:gd name="T5" fmla="*/ 28 h 28"/>
                <a:gd name="T6" fmla="*/ 13 w 37"/>
                <a:gd name="T7" fmla="*/ 2 h 28"/>
              </a:gdLst>
              <a:ahLst/>
              <a:cxnLst>
                <a:cxn ang="0">
                  <a:pos x="T0" y="T1"/>
                </a:cxn>
                <a:cxn ang="0">
                  <a:pos x="T2" y="T3"/>
                </a:cxn>
                <a:cxn ang="0">
                  <a:pos x="T4" y="T5"/>
                </a:cxn>
                <a:cxn ang="0">
                  <a:pos x="T6" y="T7"/>
                </a:cxn>
              </a:cxnLst>
              <a:rect l="0" t="0" r="r" b="b"/>
              <a:pathLst>
                <a:path w="37" h="28">
                  <a:moveTo>
                    <a:pt x="13" y="2"/>
                  </a:moveTo>
                  <a:cubicBezTo>
                    <a:pt x="23" y="0"/>
                    <a:pt x="25" y="4"/>
                    <a:pt x="29" y="9"/>
                  </a:cubicBezTo>
                  <a:cubicBezTo>
                    <a:pt x="37" y="19"/>
                    <a:pt x="25" y="25"/>
                    <a:pt x="14" y="28"/>
                  </a:cubicBezTo>
                  <a:cubicBezTo>
                    <a:pt x="4" y="21"/>
                    <a:pt x="0" y="7"/>
                    <a:pt x="13"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74">
              <a:extLst>
                <a:ext uri="{FF2B5EF4-FFF2-40B4-BE49-F238E27FC236}">
                  <a16:creationId xmlns:a16="http://schemas.microsoft.com/office/drawing/2014/main" id="{55FE32BA-56A4-49E1-BC42-A822ACD27C7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117543" y="1430643"/>
              <a:ext cx="137356" cy="120771"/>
            </a:xfrm>
            <a:custGeom>
              <a:avLst/>
              <a:gdLst>
                <a:gd name="T0" fmla="*/ 19 w 42"/>
                <a:gd name="T1" fmla="*/ 0 h 40"/>
                <a:gd name="T2" fmla="*/ 4 w 42"/>
                <a:gd name="T3" fmla="*/ 19 h 40"/>
                <a:gd name="T4" fmla="*/ 19 w 42"/>
                <a:gd name="T5" fmla="*/ 0 h 40"/>
              </a:gdLst>
              <a:ahLst/>
              <a:cxnLst>
                <a:cxn ang="0">
                  <a:pos x="T0" y="T1"/>
                </a:cxn>
                <a:cxn ang="0">
                  <a:pos x="T2" y="T3"/>
                </a:cxn>
                <a:cxn ang="0">
                  <a:pos x="T4" y="T5"/>
                </a:cxn>
              </a:cxnLst>
              <a:rect l="0" t="0" r="r" b="b"/>
              <a:pathLst>
                <a:path w="42" h="40">
                  <a:moveTo>
                    <a:pt x="19" y="0"/>
                  </a:moveTo>
                  <a:cubicBezTo>
                    <a:pt x="42" y="10"/>
                    <a:pt x="20" y="40"/>
                    <a:pt x="4" y="19"/>
                  </a:cubicBezTo>
                  <a:cubicBezTo>
                    <a:pt x="0" y="6"/>
                    <a:pt x="8" y="1"/>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75">
              <a:extLst>
                <a:ext uri="{FF2B5EF4-FFF2-40B4-BE49-F238E27FC236}">
                  <a16:creationId xmlns:a16="http://schemas.microsoft.com/office/drawing/2014/main" id="{0862BF64-49C0-4848-A7D0-696A3A5F8B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031395" y="5018679"/>
              <a:ext cx="128495" cy="78339"/>
            </a:xfrm>
            <a:custGeom>
              <a:avLst/>
              <a:gdLst>
                <a:gd name="T0" fmla="*/ 23 w 39"/>
                <a:gd name="T1" fmla="*/ 0 h 26"/>
                <a:gd name="T2" fmla="*/ 19 w 39"/>
                <a:gd name="T3" fmla="*/ 26 h 26"/>
                <a:gd name="T4" fmla="*/ 23 w 39"/>
                <a:gd name="T5" fmla="*/ 0 h 26"/>
              </a:gdLst>
              <a:ahLst/>
              <a:cxnLst>
                <a:cxn ang="0">
                  <a:pos x="T0" y="T1"/>
                </a:cxn>
                <a:cxn ang="0">
                  <a:pos x="T2" y="T3"/>
                </a:cxn>
                <a:cxn ang="0">
                  <a:pos x="T4" y="T5"/>
                </a:cxn>
              </a:cxnLst>
              <a:rect l="0" t="0" r="r" b="b"/>
              <a:pathLst>
                <a:path w="39" h="26">
                  <a:moveTo>
                    <a:pt x="23" y="0"/>
                  </a:moveTo>
                  <a:cubicBezTo>
                    <a:pt x="39" y="3"/>
                    <a:pt x="34" y="25"/>
                    <a:pt x="19" y="26"/>
                  </a:cubicBezTo>
                  <a:cubicBezTo>
                    <a:pt x="0" y="19"/>
                    <a:pt x="7" y="3"/>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4" name="Freeform 77">
              <a:extLst>
                <a:ext uri="{FF2B5EF4-FFF2-40B4-BE49-F238E27FC236}">
                  <a16:creationId xmlns:a16="http://schemas.microsoft.com/office/drawing/2014/main" id="{57FC449F-CDE1-4C43-8963-BAA60ADD45E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103109" y="3857660"/>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3" y="1"/>
                    <a:pt x="46" y="21"/>
                    <a:pt x="29" y="25"/>
                  </a:cubicBezTo>
                  <a:cubicBezTo>
                    <a:pt x="10" y="23"/>
                    <a:pt x="0" y="9"/>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5" name="Freeform 85">
              <a:extLst>
                <a:ext uri="{FF2B5EF4-FFF2-40B4-BE49-F238E27FC236}">
                  <a16:creationId xmlns:a16="http://schemas.microsoft.com/office/drawing/2014/main" id="{F596D355-3845-4E8F-9C9B-FE20FCCA465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140777" y="1007809"/>
              <a:ext cx="127608" cy="97107"/>
            </a:xfrm>
            <a:custGeom>
              <a:avLst/>
              <a:gdLst>
                <a:gd name="T0" fmla="*/ 21 w 39"/>
                <a:gd name="T1" fmla="*/ 0 h 32"/>
                <a:gd name="T2" fmla="*/ 13 w 39"/>
                <a:gd name="T3" fmla="*/ 20 h 32"/>
                <a:gd name="T4" fmla="*/ 21 w 39"/>
                <a:gd name="T5" fmla="*/ 0 h 32"/>
              </a:gdLst>
              <a:ahLst/>
              <a:cxnLst>
                <a:cxn ang="0">
                  <a:pos x="T0" y="T1"/>
                </a:cxn>
                <a:cxn ang="0">
                  <a:pos x="T2" y="T3"/>
                </a:cxn>
                <a:cxn ang="0">
                  <a:pos x="T4" y="T5"/>
                </a:cxn>
              </a:cxnLst>
              <a:rect l="0" t="0" r="r" b="b"/>
              <a:pathLst>
                <a:path w="39" h="32">
                  <a:moveTo>
                    <a:pt x="21" y="0"/>
                  </a:moveTo>
                  <a:cubicBezTo>
                    <a:pt x="39" y="2"/>
                    <a:pt x="32" y="32"/>
                    <a:pt x="13" y="20"/>
                  </a:cubicBezTo>
                  <a:cubicBezTo>
                    <a:pt x="3" y="23"/>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6" name="Freeform 87">
              <a:extLst>
                <a:ext uri="{FF2B5EF4-FFF2-40B4-BE49-F238E27FC236}">
                  <a16:creationId xmlns:a16="http://schemas.microsoft.com/office/drawing/2014/main" id="{44CEE89D-C51D-49F4-9B14-808A5CE75C5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146209" y="791303"/>
              <a:ext cx="134697" cy="90579"/>
            </a:xfrm>
            <a:custGeom>
              <a:avLst/>
              <a:gdLst>
                <a:gd name="T0" fmla="*/ 27 w 41"/>
                <a:gd name="T1" fmla="*/ 0 h 30"/>
                <a:gd name="T2" fmla="*/ 41 w 41"/>
                <a:gd name="T3" fmla="*/ 19 h 30"/>
                <a:gd name="T4" fmla="*/ 27 w 41"/>
                <a:gd name="T5" fmla="*/ 0 h 30"/>
              </a:gdLst>
              <a:ahLst/>
              <a:cxnLst>
                <a:cxn ang="0">
                  <a:pos x="T0" y="T1"/>
                </a:cxn>
                <a:cxn ang="0">
                  <a:pos x="T2" y="T3"/>
                </a:cxn>
                <a:cxn ang="0">
                  <a:pos x="T4" y="T5"/>
                </a:cxn>
              </a:cxnLst>
              <a:rect l="0" t="0" r="r" b="b"/>
              <a:pathLst>
                <a:path w="41" h="30">
                  <a:moveTo>
                    <a:pt x="27" y="0"/>
                  </a:moveTo>
                  <a:cubicBezTo>
                    <a:pt x="35" y="0"/>
                    <a:pt x="40" y="11"/>
                    <a:pt x="41" y="19"/>
                  </a:cubicBezTo>
                  <a:cubicBezTo>
                    <a:pt x="21" y="30"/>
                    <a:pt x="0" y="10"/>
                    <a:pt x="27"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7" name="Freeform 88">
              <a:extLst>
                <a:ext uri="{FF2B5EF4-FFF2-40B4-BE49-F238E27FC236}">
                  <a16:creationId xmlns:a16="http://schemas.microsoft.com/office/drawing/2014/main" id="{C2E31682-6F2A-4CBD-B7CE-DCB14EC088C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174141" y="1828939"/>
              <a:ext cx="6204" cy="6527"/>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cubicBezTo>
                    <a:pt x="1" y="0"/>
                    <a:pt x="1" y="1"/>
                    <a:pt x="2" y="2"/>
                  </a:cubicBezTo>
                  <a:cubicBezTo>
                    <a:pt x="1"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8" name="Freeform 118">
              <a:extLst>
                <a:ext uri="{FF2B5EF4-FFF2-40B4-BE49-F238E27FC236}">
                  <a16:creationId xmlns:a16="http://schemas.microsoft.com/office/drawing/2014/main" id="{E49E6221-2BCE-4E46-BEE4-04926A412FD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8079029" y="-24225"/>
              <a:ext cx="131153" cy="96290"/>
            </a:xfrm>
            <a:custGeom>
              <a:avLst/>
              <a:gdLst>
                <a:gd name="T0" fmla="*/ 22 w 40"/>
                <a:gd name="T1" fmla="*/ 0 h 32"/>
                <a:gd name="T2" fmla="*/ 16 w 40"/>
                <a:gd name="T3" fmla="*/ 25 h 32"/>
                <a:gd name="T4" fmla="*/ 22 w 40"/>
                <a:gd name="T5" fmla="*/ 0 h 32"/>
              </a:gdLst>
              <a:ahLst/>
              <a:cxnLst>
                <a:cxn ang="0">
                  <a:pos x="T0" y="T1"/>
                </a:cxn>
                <a:cxn ang="0">
                  <a:pos x="T2" y="T3"/>
                </a:cxn>
                <a:cxn ang="0">
                  <a:pos x="T4" y="T5"/>
                </a:cxn>
              </a:cxnLst>
              <a:rect l="0" t="0" r="r" b="b"/>
              <a:pathLst>
                <a:path w="40" h="32">
                  <a:moveTo>
                    <a:pt x="22" y="0"/>
                  </a:moveTo>
                  <a:cubicBezTo>
                    <a:pt x="40" y="3"/>
                    <a:pt x="40" y="32"/>
                    <a:pt x="16" y="25"/>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120">
              <a:extLst>
                <a:ext uri="{FF2B5EF4-FFF2-40B4-BE49-F238E27FC236}">
                  <a16:creationId xmlns:a16="http://schemas.microsoft.com/office/drawing/2014/main" id="{85D9D16E-A990-4AA7-A336-B635F893DC7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808595" y="388666"/>
              <a:ext cx="121406" cy="66913"/>
            </a:xfrm>
            <a:custGeom>
              <a:avLst/>
              <a:gdLst>
                <a:gd name="T0" fmla="*/ 19 w 37"/>
                <a:gd name="T1" fmla="*/ 0 h 22"/>
                <a:gd name="T2" fmla="*/ 20 w 37"/>
                <a:gd name="T3" fmla="*/ 22 h 22"/>
                <a:gd name="T4" fmla="*/ 19 w 37"/>
                <a:gd name="T5" fmla="*/ 0 h 22"/>
              </a:gdLst>
              <a:ahLst/>
              <a:cxnLst>
                <a:cxn ang="0">
                  <a:pos x="T0" y="T1"/>
                </a:cxn>
                <a:cxn ang="0">
                  <a:pos x="T2" y="T3"/>
                </a:cxn>
                <a:cxn ang="0">
                  <a:pos x="T4" y="T5"/>
                </a:cxn>
              </a:cxnLst>
              <a:rect l="0" t="0" r="r" b="b"/>
              <a:pathLst>
                <a:path w="37" h="22">
                  <a:moveTo>
                    <a:pt x="19" y="0"/>
                  </a:moveTo>
                  <a:cubicBezTo>
                    <a:pt x="35" y="2"/>
                    <a:pt x="37" y="21"/>
                    <a:pt x="20" y="22"/>
                  </a:cubicBezTo>
                  <a:cubicBezTo>
                    <a:pt x="7" y="18"/>
                    <a:pt x="0" y="6"/>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121">
              <a:extLst>
                <a:ext uri="{FF2B5EF4-FFF2-40B4-BE49-F238E27FC236}">
                  <a16:creationId xmlns:a16="http://schemas.microsoft.com/office/drawing/2014/main" id="{EB7E0A2E-7A63-423F-ACB7-39CB8AA608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6200000">
              <a:off x="7805146" y="120742"/>
              <a:ext cx="133812" cy="84866"/>
            </a:xfrm>
            <a:custGeom>
              <a:avLst/>
              <a:gdLst>
                <a:gd name="T0" fmla="*/ 26 w 41"/>
                <a:gd name="T1" fmla="*/ 0 h 28"/>
                <a:gd name="T2" fmla="*/ 38 w 41"/>
                <a:gd name="T3" fmla="*/ 19 h 28"/>
                <a:gd name="T4" fmla="*/ 26 w 41"/>
                <a:gd name="T5" fmla="*/ 0 h 28"/>
              </a:gdLst>
              <a:ahLst/>
              <a:cxnLst>
                <a:cxn ang="0">
                  <a:pos x="T0" y="T1"/>
                </a:cxn>
                <a:cxn ang="0">
                  <a:pos x="T2" y="T3"/>
                </a:cxn>
                <a:cxn ang="0">
                  <a:pos x="T4" y="T5"/>
                </a:cxn>
              </a:cxnLst>
              <a:rect l="0" t="0" r="r" b="b"/>
              <a:pathLst>
                <a:path w="41" h="28">
                  <a:moveTo>
                    <a:pt x="26" y="0"/>
                  </a:moveTo>
                  <a:cubicBezTo>
                    <a:pt x="33" y="0"/>
                    <a:pt x="41" y="10"/>
                    <a:pt x="38" y="19"/>
                  </a:cubicBezTo>
                  <a:cubicBezTo>
                    <a:pt x="16" y="28"/>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grpSp>
      <p:pic>
        <p:nvPicPr>
          <p:cNvPr id="2050" name="Picture 2">
            <a:extLst>
              <a:ext uri="{FF2B5EF4-FFF2-40B4-BE49-F238E27FC236}">
                <a16:creationId xmlns:a16="http://schemas.microsoft.com/office/drawing/2014/main" id="{E16FBD79-10AA-4C75-A7D0-EB2DC031A6B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125716" y="2210167"/>
            <a:ext cx="3795201" cy="256176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C856A58-97CA-4BAC-BC37-1B620DEB6201}"/>
              </a:ext>
            </a:extLst>
          </p:cNvPr>
          <p:cNvSpPr txBox="1"/>
          <p:nvPr/>
        </p:nvSpPr>
        <p:spPr>
          <a:xfrm>
            <a:off x="8483289" y="4772568"/>
            <a:ext cx="3106911" cy="461665"/>
          </a:xfrm>
          <a:prstGeom prst="rect">
            <a:avLst/>
          </a:prstGeom>
          <a:noFill/>
        </p:spPr>
        <p:txBody>
          <a:bodyPr wrap="square" rtlCol="0">
            <a:spAutoFit/>
          </a:bodyPr>
          <a:lstStyle/>
          <a:p>
            <a:r>
              <a:rPr lang="en-GB" sz="1200" i="1" dirty="0"/>
              <a:t>Writing tablets from </a:t>
            </a:r>
            <a:r>
              <a:rPr lang="en-GB" sz="1200" i="1" dirty="0" err="1"/>
              <a:t>Vindolanda</a:t>
            </a:r>
            <a:r>
              <a:rPr lang="en-GB" sz="1200" i="1" dirty="0"/>
              <a:t>, British Museum No. 1989,0602.74</a:t>
            </a:r>
          </a:p>
        </p:txBody>
      </p:sp>
    </p:spTree>
    <p:extLst>
      <p:ext uri="{BB962C8B-B14F-4D97-AF65-F5344CB8AC3E}">
        <p14:creationId xmlns:p14="http://schemas.microsoft.com/office/powerpoint/2010/main" val="799784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11AC88F6-55CB-496B-8AD8-9ABD2E6E3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Freeform 118">
            <a:extLst>
              <a:ext uri="{FF2B5EF4-FFF2-40B4-BE49-F238E27FC236}">
                <a16:creationId xmlns:a16="http://schemas.microsoft.com/office/drawing/2014/main" id="{F1FA5EE8-8FDF-4249-8FBE-5EE4A41B3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16200000">
            <a:off x="3029900" y="2757"/>
            <a:ext cx="131153" cy="96290"/>
          </a:xfrm>
          <a:custGeom>
            <a:avLst/>
            <a:gdLst>
              <a:gd name="T0" fmla="*/ 22 w 40"/>
              <a:gd name="T1" fmla="*/ 0 h 32"/>
              <a:gd name="T2" fmla="*/ 16 w 40"/>
              <a:gd name="T3" fmla="*/ 25 h 32"/>
              <a:gd name="T4" fmla="*/ 22 w 40"/>
              <a:gd name="T5" fmla="*/ 0 h 32"/>
            </a:gdLst>
            <a:ahLst/>
            <a:cxnLst>
              <a:cxn ang="0">
                <a:pos x="T0" y="T1"/>
              </a:cxn>
              <a:cxn ang="0">
                <a:pos x="T2" y="T3"/>
              </a:cxn>
              <a:cxn ang="0">
                <a:pos x="T4" y="T5"/>
              </a:cxn>
            </a:cxnLst>
            <a:rect l="0" t="0" r="r" b="b"/>
            <a:pathLst>
              <a:path w="40" h="32">
                <a:moveTo>
                  <a:pt x="22" y="0"/>
                </a:moveTo>
                <a:cubicBezTo>
                  <a:pt x="40" y="3"/>
                  <a:pt x="40" y="32"/>
                  <a:pt x="16" y="25"/>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Rectangle 76">
            <a:extLst>
              <a:ext uri="{FF2B5EF4-FFF2-40B4-BE49-F238E27FC236}">
                <a16:creationId xmlns:a16="http://schemas.microsoft.com/office/drawing/2014/main" id="{969239DF-EAA4-47C3-B4E3-79C6BCB24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267"/>
            <a:ext cx="6789873" cy="6847466"/>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EC49047-1D27-46BD-80AA-114E2BAAC3D6}"/>
              </a:ext>
            </a:extLst>
          </p:cNvPr>
          <p:cNvSpPr>
            <a:spLocks noGrp="1"/>
          </p:cNvSpPr>
          <p:nvPr>
            <p:ph type="title"/>
          </p:nvPr>
        </p:nvSpPr>
        <p:spPr>
          <a:xfrm>
            <a:off x="1073811" y="790903"/>
            <a:ext cx="4609291" cy="1368393"/>
          </a:xfrm>
        </p:spPr>
        <p:txBody>
          <a:bodyPr>
            <a:normAutofit/>
          </a:bodyPr>
          <a:lstStyle/>
          <a:p>
            <a:r>
              <a:rPr lang="en-GB" dirty="0">
                <a:latin typeface="Calibri" panose="020F0502020204030204" pitchFamily="34" charset="0"/>
                <a:cs typeface="Calibri" panose="020F0502020204030204" pitchFamily="34" charset="0"/>
              </a:rPr>
              <a:t>Claudia </a:t>
            </a:r>
            <a:r>
              <a:rPr lang="en-GB" dirty="0" err="1">
                <a:latin typeface="Calibri" panose="020F0502020204030204" pitchFamily="34" charset="0"/>
                <a:cs typeface="Calibri" panose="020F0502020204030204" pitchFamily="34" charset="0"/>
              </a:rPr>
              <a:t>Severa’s</a:t>
            </a:r>
            <a:r>
              <a:rPr lang="en-GB" dirty="0">
                <a:latin typeface="Calibri" panose="020F0502020204030204" pitchFamily="34" charset="0"/>
                <a:cs typeface="Calibri" panose="020F0502020204030204" pitchFamily="34" charset="0"/>
              </a:rPr>
              <a:t> birthday party!</a:t>
            </a:r>
          </a:p>
        </p:txBody>
      </p:sp>
      <p:sp>
        <p:nvSpPr>
          <p:cNvPr id="3078" name="Content Placeholder 3077">
            <a:extLst>
              <a:ext uri="{FF2B5EF4-FFF2-40B4-BE49-F238E27FC236}">
                <a16:creationId xmlns:a16="http://schemas.microsoft.com/office/drawing/2014/main" id="{76066A35-91D2-4FDE-8750-81B2860B2079}"/>
              </a:ext>
            </a:extLst>
          </p:cNvPr>
          <p:cNvSpPr>
            <a:spLocks noGrp="1"/>
          </p:cNvSpPr>
          <p:nvPr>
            <p:ph idx="1"/>
          </p:nvPr>
        </p:nvSpPr>
        <p:spPr>
          <a:xfrm>
            <a:off x="1073812" y="2159295"/>
            <a:ext cx="4205253" cy="3907801"/>
          </a:xfrm>
        </p:spPr>
        <p:txBody>
          <a:bodyPr>
            <a:normAutofit lnSpcReduction="10000"/>
          </a:bodyPr>
          <a:lstStyle/>
          <a:p>
            <a:r>
              <a:rPr lang="en-US" dirty="0"/>
              <a:t>Who was she?</a:t>
            </a:r>
          </a:p>
          <a:p>
            <a:pPr>
              <a:lnSpc>
                <a:spcPct val="100000"/>
              </a:lnSpc>
              <a:spcBef>
                <a:spcPts val="600"/>
              </a:spcBef>
            </a:pPr>
            <a:r>
              <a:rPr lang="en-US" dirty="0"/>
              <a:t>Birthday party invitation to her friend </a:t>
            </a:r>
            <a:r>
              <a:rPr lang="en-US" dirty="0" err="1"/>
              <a:t>Sulpicia</a:t>
            </a:r>
            <a:r>
              <a:rPr lang="en-US" dirty="0"/>
              <a:t> </a:t>
            </a:r>
            <a:r>
              <a:rPr lang="en-US" dirty="0" err="1"/>
              <a:t>Lepidina</a:t>
            </a:r>
            <a:r>
              <a:rPr lang="en-US" dirty="0"/>
              <a:t>.</a:t>
            </a:r>
          </a:p>
          <a:p>
            <a:pPr>
              <a:lnSpc>
                <a:spcPct val="100000"/>
              </a:lnSpc>
              <a:spcBef>
                <a:spcPts val="600"/>
              </a:spcBef>
            </a:pPr>
            <a:r>
              <a:rPr lang="en-US" dirty="0"/>
              <a:t>One of the earliest known examples of writing in Latin by a woman.</a:t>
            </a:r>
          </a:p>
          <a:p>
            <a:pPr>
              <a:lnSpc>
                <a:spcPct val="100000"/>
              </a:lnSpc>
              <a:spcBef>
                <a:spcPts val="600"/>
              </a:spcBef>
            </a:pPr>
            <a:r>
              <a:rPr lang="en-US" sz="2100" dirty="0"/>
              <a:t>Written by a scribe, whose writing is recognizable on other tablets, but Claudia </a:t>
            </a:r>
            <a:r>
              <a:rPr lang="en-US" sz="2100" dirty="0" err="1"/>
              <a:t>Severa</a:t>
            </a:r>
            <a:r>
              <a:rPr lang="en-US" sz="2100" dirty="0"/>
              <a:t> has written the last lines as the difference in handwriting can be seen.</a:t>
            </a:r>
          </a:p>
        </p:txBody>
      </p:sp>
      <p:pic>
        <p:nvPicPr>
          <p:cNvPr id="3074" name="Picture 2">
            <a:extLst>
              <a:ext uri="{FF2B5EF4-FFF2-40B4-BE49-F238E27FC236}">
                <a16:creationId xmlns:a16="http://schemas.microsoft.com/office/drawing/2014/main" id="{5DCBB246-01E7-4E56-ADBD-239D5AE29B0D}"/>
              </a:ext>
            </a:extLst>
          </p:cNvPr>
          <p:cNvPicPr>
            <a:picLocks noChangeAspect="1" noChangeArrowheads="1"/>
          </p:cNvPicPr>
          <p:nvPr/>
        </p:nvPicPr>
        <p:blipFill rotWithShape="1">
          <a:blip r:embed="rId2">
            <a:alphaModFix/>
            <a:extLst>
              <a:ext uri="{28A0092B-C50C-407E-A947-70E740481C1C}">
                <a14:useLocalDpi xmlns:a14="http://schemas.microsoft.com/office/drawing/2010/main" val="0"/>
              </a:ext>
            </a:extLst>
          </a:blip>
          <a:srcRect t="39335" b="40536"/>
          <a:stretch/>
        </p:blipFill>
        <p:spPr bwMode="auto">
          <a:xfrm>
            <a:off x="6929163" y="731584"/>
            <a:ext cx="5240240" cy="2467464"/>
          </a:xfrm>
          <a:prstGeom prst="rect">
            <a:avLst/>
          </a:prstGeom>
          <a:noFill/>
          <a:extLst>
            <a:ext uri="{909E8E84-426E-40DD-AFC4-6F175D3DCCD1}">
              <a14:hiddenFill xmlns:a14="http://schemas.microsoft.com/office/drawing/2010/main">
                <a:solidFill>
                  <a:srgbClr val="FFFFFF"/>
                </a:solidFill>
              </a14:hiddenFill>
            </a:ext>
          </a:extLst>
        </p:spPr>
      </p:pic>
      <p:grpSp>
        <p:nvGrpSpPr>
          <p:cNvPr id="79" name="Group 78">
            <a:extLst>
              <a:ext uri="{FF2B5EF4-FFF2-40B4-BE49-F238E27FC236}">
                <a16:creationId xmlns:a16="http://schemas.microsoft.com/office/drawing/2014/main" id="{7B873598-A5D6-4515-841C-9AB0108004F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476114" y="50902"/>
            <a:ext cx="561595" cy="6748949"/>
            <a:chOff x="10983959" y="11892"/>
            <a:chExt cx="561595" cy="6748949"/>
          </a:xfrm>
        </p:grpSpPr>
        <p:sp>
          <p:nvSpPr>
            <p:cNvPr id="80" name="Freeform 78">
              <a:extLst>
                <a:ext uri="{FF2B5EF4-FFF2-40B4-BE49-F238E27FC236}">
                  <a16:creationId xmlns:a16="http://schemas.microsoft.com/office/drawing/2014/main" id="{418AB34E-9EF6-48BC-AF7F-47FE6E60EE7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99694" y="657338"/>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79">
              <a:extLst>
                <a:ext uri="{FF2B5EF4-FFF2-40B4-BE49-F238E27FC236}">
                  <a16:creationId xmlns:a16="http://schemas.microsoft.com/office/drawing/2014/main" id="{14B51991-F7B9-4523-991E-4B220B358FE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12066" y="888383"/>
              <a:ext cx="124063" cy="69362"/>
            </a:xfrm>
            <a:custGeom>
              <a:avLst/>
              <a:gdLst>
                <a:gd name="T0" fmla="*/ 20 w 38"/>
                <a:gd name="T1" fmla="*/ 0 h 23"/>
                <a:gd name="T2" fmla="*/ 20 w 38"/>
                <a:gd name="T3" fmla="*/ 22 h 23"/>
                <a:gd name="T4" fmla="*/ 20 w 38"/>
                <a:gd name="T5" fmla="*/ 0 h 23"/>
              </a:gdLst>
              <a:ahLst/>
              <a:cxnLst>
                <a:cxn ang="0">
                  <a:pos x="T0" y="T1"/>
                </a:cxn>
                <a:cxn ang="0">
                  <a:pos x="T2" y="T3"/>
                </a:cxn>
                <a:cxn ang="0">
                  <a:pos x="T4" y="T5"/>
                </a:cxn>
              </a:cxnLst>
              <a:rect l="0" t="0" r="r" b="b"/>
              <a:pathLst>
                <a:path w="38" h="23">
                  <a:moveTo>
                    <a:pt x="20" y="0"/>
                  </a:moveTo>
                  <a:cubicBezTo>
                    <a:pt x="37" y="3"/>
                    <a:pt x="38" y="23"/>
                    <a:pt x="20" y="22"/>
                  </a:cubicBezTo>
                  <a:cubicBezTo>
                    <a:pt x="8" y="18"/>
                    <a:pt x="0" y="5"/>
                    <a:pt x="2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80">
              <a:extLst>
                <a:ext uri="{FF2B5EF4-FFF2-40B4-BE49-F238E27FC236}">
                  <a16:creationId xmlns:a16="http://schemas.microsoft.com/office/drawing/2014/main" id="{6537FAB0-3322-42E0-9F8C-EDF4A72B6F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06725" y="1126178"/>
              <a:ext cx="124951" cy="66098"/>
            </a:xfrm>
            <a:custGeom>
              <a:avLst/>
              <a:gdLst>
                <a:gd name="T0" fmla="*/ 21 w 38"/>
                <a:gd name="T1" fmla="*/ 0 h 22"/>
                <a:gd name="T2" fmla="*/ 21 w 38"/>
                <a:gd name="T3" fmla="*/ 22 h 22"/>
                <a:gd name="T4" fmla="*/ 21 w 38"/>
                <a:gd name="T5" fmla="*/ 0 h 22"/>
              </a:gdLst>
              <a:ahLst/>
              <a:cxnLst>
                <a:cxn ang="0">
                  <a:pos x="T0" y="T1"/>
                </a:cxn>
                <a:cxn ang="0">
                  <a:pos x="T2" y="T3"/>
                </a:cxn>
                <a:cxn ang="0">
                  <a:pos x="T4" y="T5"/>
                </a:cxn>
              </a:cxnLst>
              <a:rect l="0" t="0" r="r" b="b"/>
              <a:pathLst>
                <a:path w="38" h="22">
                  <a:moveTo>
                    <a:pt x="21" y="0"/>
                  </a:moveTo>
                  <a:cubicBezTo>
                    <a:pt x="37" y="2"/>
                    <a:pt x="38" y="20"/>
                    <a:pt x="21" y="22"/>
                  </a:cubicBezTo>
                  <a:cubicBezTo>
                    <a:pt x="9" y="16"/>
                    <a:pt x="0" y="6"/>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81">
              <a:extLst>
                <a:ext uri="{FF2B5EF4-FFF2-40B4-BE49-F238E27FC236}">
                  <a16:creationId xmlns:a16="http://schemas.microsoft.com/office/drawing/2014/main" id="{5FC1CEA0-9EDA-48BA-91A4-0D7521AC9D0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89775" y="2139232"/>
              <a:ext cx="140901" cy="90579"/>
            </a:xfrm>
            <a:custGeom>
              <a:avLst/>
              <a:gdLst>
                <a:gd name="T0" fmla="*/ 27 w 43"/>
                <a:gd name="T1" fmla="*/ 3 h 30"/>
                <a:gd name="T2" fmla="*/ 40 w 43"/>
                <a:gd name="T3" fmla="*/ 22 h 30"/>
                <a:gd name="T4" fmla="*/ 27 w 43"/>
                <a:gd name="T5" fmla="*/ 3 h 30"/>
              </a:gdLst>
              <a:ahLst/>
              <a:cxnLst>
                <a:cxn ang="0">
                  <a:pos x="T0" y="T1"/>
                </a:cxn>
                <a:cxn ang="0">
                  <a:pos x="T2" y="T3"/>
                </a:cxn>
                <a:cxn ang="0">
                  <a:pos x="T4" y="T5"/>
                </a:cxn>
              </a:cxnLst>
              <a:rect l="0" t="0" r="r" b="b"/>
              <a:pathLst>
                <a:path w="43" h="30">
                  <a:moveTo>
                    <a:pt x="27" y="3"/>
                  </a:moveTo>
                  <a:cubicBezTo>
                    <a:pt x="35" y="0"/>
                    <a:pt x="43" y="16"/>
                    <a:pt x="40" y="22"/>
                  </a:cubicBezTo>
                  <a:cubicBezTo>
                    <a:pt x="21" y="30"/>
                    <a:pt x="0" y="15"/>
                    <a:pt x="27"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82">
              <a:extLst>
                <a:ext uri="{FF2B5EF4-FFF2-40B4-BE49-F238E27FC236}">
                  <a16:creationId xmlns:a16="http://schemas.microsoft.com/office/drawing/2014/main" id="{8813D611-8A26-4F07-AC16-3565DAF01E0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97611" y="1916779"/>
              <a:ext cx="128495" cy="69362"/>
            </a:xfrm>
            <a:custGeom>
              <a:avLst/>
              <a:gdLst>
                <a:gd name="T0" fmla="*/ 16 w 39"/>
                <a:gd name="T1" fmla="*/ 0 h 23"/>
                <a:gd name="T2" fmla="*/ 10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8"/>
                    <a:pt x="31" y="18"/>
                    <a:pt x="10" y="23"/>
                  </a:cubicBezTo>
                  <a:cubicBezTo>
                    <a:pt x="0" y="16"/>
                    <a:pt x="4"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83">
              <a:extLst>
                <a:ext uri="{FF2B5EF4-FFF2-40B4-BE49-F238E27FC236}">
                  <a16:creationId xmlns:a16="http://schemas.microsoft.com/office/drawing/2014/main" id="{F15EA476-CE5C-4FE1-A880-70AF8FF690B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70168" y="1601991"/>
              <a:ext cx="131153" cy="157493"/>
            </a:xfrm>
            <a:custGeom>
              <a:avLst/>
              <a:gdLst>
                <a:gd name="T0" fmla="*/ 13 w 40"/>
                <a:gd name="T1" fmla="*/ 7 h 52"/>
                <a:gd name="T2" fmla="*/ 0 w 40"/>
                <a:gd name="T3" fmla="*/ 24 h 52"/>
                <a:gd name="T4" fmla="*/ 13 w 40"/>
                <a:gd name="T5" fmla="*/ 7 h 52"/>
              </a:gdLst>
              <a:ahLst/>
              <a:cxnLst>
                <a:cxn ang="0">
                  <a:pos x="T0" y="T1"/>
                </a:cxn>
                <a:cxn ang="0">
                  <a:pos x="T2" y="T3"/>
                </a:cxn>
                <a:cxn ang="0">
                  <a:pos x="T4" y="T5"/>
                </a:cxn>
              </a:cxnLst>
              <a:rect l="0" t="0" r="r" b="b"/>
              <a:pathLst>
                <a:path w="40" h="52">
                  <a:moveTo>
                    <a:pt x="13" y="7"/>
                  </a:moveTo>
                  <a:cubicBezTo>
                    <a:pt x="40" y="12"/>
                    <a:pt x="18" y="52"/>
                    <a:pt x="0" y="24"/>
                  </a:cubicBezTo>
                  <a:cubicBezTo>
                    <a:pt x="2" y="0"/>
                    <a:pt x="6" y="17"/>
                    <a:pt x="13" y="7"/>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84">
              <a:extLst>
                <a:ext uri="{FF2B5EF4-FFF2-40B4-BE49-F238E27FC236}">
                  <a16:creationId xmlns:a16="http://schemas.microsoft.com/office/drawing/2014/main" id="{4C10B0E4-BA72-48DB-AB88-D89C5D5B69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81184" y="452752"/>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86">
              <a:extLst>
                <a:ext uri="{FF2B5EF4-FFF2-40B4-BE49-F238E27FC236}">
                  <a16:creationId xmlns:a16="http://schemas.microsoft.com/office/drawing/2014/main" id="{413EC776-1CD7-4C73-88A3-532D294010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91153" y="106743"/>
              <a:ext cx="131153" cy="112612"/>
            </a:xfrm>
            <a:custGeom>
              <a:avLst/>
              <a:gdLst>
                <a:gd name="T0" fmla="*/ 22 w 40"/>
                <a:gd name="T1" fmla="*/ 1 h 37"/>
                <a:gd name="T2" fmla="*/ 15 w 40"/>
                <a:gd name="T3" fmla="*/ 23 h 37"/>
                <a:gd name="T4" fmla="*/ 22 w 40"/>
                <a:gd name="T5" fmla="*/ 1 h 37"/>
              </a:gdLst>
              <a:ahLst/>
              <a:cxnLst>
                <a:cxn ang="0">
                  <a:pos x="T0" y="T1"/>
                </a:cxn>
                <a:cxn ang="0">
                  <a:pos x="T2" y="T3"/>
                </a:cxn>
                <a:cxn ang="0">
                  <a:pos x="T4" y="T5"/>
                </a:cxn>
              </a:cxnLst>
              <a:rect l="0" t="0" r="r" b="b"/>
              <a:pathLst>
                <a:path w="40" h="37">
                  <a:moveTo>
                    <a:pt x="22" y="1"/>
                  </a:moveTo>
                  <a:cubicBezTo>
                    <a:pt x="40" y="3"/>
                    <a:pt x="33" y="37"/>
                    <a:pt x="15" y="23"/>
                  </a:cubicBezTo>
                  <a:cubicBezTo>
                    <a:pt x="0" y="20"/>
                    <a:pt x="7" y="0"/>
                    <a:pt x="22"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89">
              <a:extLst>
                <a:ext uri="{FF2B5EF4-FFF2-40B4-BE49-F238E27FC236}">
                  <a16:creationId xmlns:a16="http://schemas.microsoft.com/office/drawing/2014/main" id="{32D7ECB3-0A6F-467F-98EC-29C4051914D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31692" y="1391412"/>
              <a:ext cx="134697" cy="93027"/>
            </a:xfrm>
            <a:custGeom>
              <a:avLst/>
              <a:gdLst>
                <a:gd name="T0" fmla="*/ 23 w 41"/>
                <a:gd name="T1" fmla="*/ 0 h 31"/>
                <a:gd name="T2" fmla="*/ 16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3"/>
                    <a:pt x="41" y="31"/>
                    <a:pt x="16" y="25"/>
                  </a:cubicBezTo>
                  <a:cubicBezTo>
                    <a:pt x="0" y="7"/>
                    <a:pt x="14" y="4"/>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90">
              <a:extLst>
                <a:ext uri="{FF2B5EF4-FFF2-40B4-BE49-F238E27FC236}">
                  <a16:creationId xmlns:a16="http://schemas.microsoft.com/office/drawing/2014/main" id="{F914534C-0AEA-45BD-B45C-40052B4704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23808" y="2012549"/>
              <a:ext cx="2659" cy="8977"/>
            </a:xfrm>
            <a:custGeom>
              <a:avLst/>
              <a:gdLst>
                <a:gd name="T0" fmla="*/ 0 w 1"/>
                <a:gd name="T1" fmla="*/ 0 h 3"/>
                <a:gd name="T2" fmla="*/ 0 w 1"/>
                <a:gd name="T3" fmla="*/ 2 h 3"/>
                <a:gd name="T4" fmla="*/ 0 w 1"/>
                <a:gd name="T5" fmla="*/ 0 h 3"/>
              </a:gdLst>
              <a:ahLst/>
              <a:cxnLst>
                <a:cxn ang="0">
                  <a:pos x="T0" y="T1"/>
                </a:cxn>
                <a:cxn ang="0">
                  <a:pos x="T2" y="T3"/>
                </a:cxn>
                <a:cxn ang="0">
                  <a:pos x="T4" y="T5"/>
                </a:cxn>
              </a:cxnLst>
              <a:rect l="0" t="0" r="r" b="b"/>
              <a:pathLst>
                <a:path w="1" h="3">
                  <a:moveTo>
                    <a:pt x="0" y="0"/>
                  </a:moveTo>
                  <a:cubicBezTo>
                    <a:pt x="1" y="0"/>
                    <a:pt x="1" y="3"/>
                    <a:pt x="0" y="2"/>
                  </a:cubicBezTo>
                  <a:cubicBezTo>
                    <a:pt x="0" y="1"/>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105">
              <a:extLst>
                <a:ext uri="{FF2B5EF4-FFF2-40B4-BE49-F238E27FC236}">
                  <a16:creationId xmlns:a16="http://schemas.microsoft.com/office/drawing/2014/main" id="{E54F067C-DE8C-43CA-80E6-C2945F9BCDA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37215" y="1918240"/>
              <a:ext cx="140901" cy="93027"/>
            </a:xfrm>
            <a:custGeom>
              <a:avLst/>
              <a:gdLst>
                <a:gd name="T0" fmla="*/ 26 w 43"/>
                <a:gd name="T1" fmla="*/ 3 h 31"/>
                <a:gd name="T2" fmla="*/ 39 w 43"/>
                <a:gd name="T3" fmla="*/ 23 h 31"/>
                <a:gd name="T4" fmla="*/ 26 w 43"/>
                <a:gd name="T5" fmla="*/ 3 h 31"/>
              </a:gdLst>
              <a:ahLst/>
              <a:cxnLst>
                <a:cxn ang="0">
                  <a:pos x="T0" y="T1"/>
                </a:cxn>
                <a:cxn ang="0">
                  <a:pos x="T2" y="T3"/>
                </a:cxn>
                <a:cxn ang="0">
                  <a:pos x="T4" y="T5"/>
                </a:cxn>
              </a:cxnLst>
              <a:rect l="0" t="0" r="r" b="b"/>
              <a:pathLst>
                <a:path w="43" h="31">
                  <a:moveTo>
                    <a:pt x="26" y="3"/>
                  </a:moveTo>
                  <a:cubicBezTo>
                    <a:pt x="34" y="0"/>
                    <a:pt x="43" y="17"/>
                    <a:pt x="39" y="23"/>
                  </a:cubicBezTo>
                  <a:cubicBezTo>
                    <a:pt x="20" y="31"/>
                    <a:pt x="0" y="15"/>
                    <a:pt x="26"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106">
              <a:extLst>
                <a:ext uri="{FF2B5EF4-FFF2-40B4-BE49-F238E27FC236}">
                  <a16:creationId xmlns:a16="http://schemas.microsoft.com/office/drawing/2014/main" id="{CE56D71F-5959-4E1D-A5DF-71B041CED10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26852" y="525361"/>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107">
              <a:extLst>
                <a:ext uri="{FF2B5EF4-FFF2-40B4-BE49-F238E27FC236}">
                  <a16:creationId xmlns:a16="http://schemas.microsoft.com/office/drawing/2014/main" id="{CE269F01-CB1B-441F-8C30-D7D073ABA53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12617" y="2205310"/>
              <a:ext cx="154193" cy="81603"/>
            </a:xfrm>
            <a:custGeom>
              <a:avLst/>
              <a:gdLst>
                <a:gd name="T0" fmla="*/ 31 w 47"/>
                <a:gd name="T1" fmla="*/ 0 h 27"/>
                <a:gd name="T2" fmla="*/ 17 w 47"/>
                <a:gd name="T3" fmla="*/ 23 h 27"/>
                <a:gd name="T4" fmla="*/ 31 w 47"/>
                <a:gd name="T5" fmla="*/ 0 h 27"/>
              </a:gdLst>
              <a:ahLst/>
              <a:cxnLst>
                <a:cxn ang="0">
                  <a:pos x="T0" y="T1"/>
                </a:cxn>
                <a:cxn ang="0">
                  <a:pos x="T2" y="T3"/>
                </a:cxn>
                <a:cxn ang="0">
                  <a:pos x="T4" y="T5"/>
                </a:cxn>
              </a:cxnLst>
              <a:rect l="0" t="0" r="r" b="b"/>
              <a:pathLst>
                <a:path w="47" h="27">
                  <a:moveTo>
                    <a:pt x="31" y="0"/>
                  </a:moveTo>
                  <a:cubicBezTo>
                    <a:pt x="47" y="10"/>
                    <a:pt x="32" y="27"/>
                    <a:pt x="17" y="23"/>
                  </a:cubicBezTo>
                  <a:cubicBezTo>
                    <a:pt x="0" y="14"/>
                    <a:pt x="18" y="0"/>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108">
              <a:extLst>
                <a:ext uri="{FF2B5EF4-FFF2-40B4-BE49-F238E27FC236}">
                  <a16:creationId xmlns:a16="http://schemas.microsoft.com/office/drawing/2014/main" id="{DFB71656-550E-461A-8361-2FAC7EC4671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24523" y="1135206"/>
              <a:ext cx="121406" cy="90579"/>
            </a:xfrm>
            <a:custGeom>
              <a:avLst/>
              <a:gdLst>
                <a:gd name="T0" fmla="*/ 26 w 37"/>
                <a:gd name="T1" fmla="*/ 1 h 30"/>
                <a:gd name="T2" fmla="*/ 35 w 37"/>
                <a:gd name="T3" fmla="*/ 21 h 30"/>
                <a:gd name="T4" fmla="*/ 26 w 37"/>
                <a:gd name="T5" fmla="*/ 1 h 30"/>
              </a:gdLst>
              <a:ahLst/>
              <a:cxnLst>
                <a:cxn ang="0">
                  <a:pos x="T0" y="T1"/>
                </a:cxn>
                <a:cxn ang="0">
                  <a:pos x="T2" y="T3"/>
                </a:cxn>
                <a:cxn ang="0">
                  <a:pos x="T4" y="T5"/>
                </a:cxn>
              </a:cxnLst>
              <a:rect l="0" t="0" r="r" b="b"/>
              <a:pathLst>
                <a:path w="37" h="30">
                  <a:moveTo>
                    <a:pt x="26" y="1"/>
                  </a:moveTo>
                  <a:cubicBezTo>
                    <a:pt x="35" y="0"/>
                    <a:pt x="37" y="13"/>
                    <a:pt x="35" y="21"/>
                  </a:cubicBezTo>
                  <a:cubicBezTo>
                    <a:pt x="14" y="30"/>
                    <a:pt x="0" y="8"/>
                    <a:pt x="26"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109">
              <a:extLst>
                <a:ext uri="{FF2B5EF4-FFF2-40B4-BE49-F238E27FC236}">
                  <a16:creationId xmlns:a16="http://schemas.microsoft.com/office/drawing/2014/main" id="{3BBDD330-A57B-407A-89C0-82297E06CD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7720" y="1636531"/>
              <a:ext cx="154193" cy="84866"/>
            </a:xfrm>
            <a:custGeom>
              <a:avLst/>
              <a:gdLst>
                <a:gd name="T0" fmla="*/ 26 w 47"/>
                <a:gd name="T1" fmla="*/ 0 h 28"/>
                <a:gd name="T2" fmla="*/ 10 w 47"/>
                <a:gd name="T3" fmla="*/ 26 h 28"/>
                <a:gd name="T4" fmla="*/ 26 w 47"/>
                <a:gd name="T5" fmla="*/ 0 h 28"/>
              </a:gdLst>
              <a:ahLst/>
              <a:cxnLst>
                <a:cxn ang="0">
                  <a:pos x="T0" y="T1"/>
                </a:cxn>
                <a:cxn ang="0">
                  <a:pos x="T2" y="T3"/>
                </a:cxn>
                <a:cxn ang="0">
                  <a:pos x="T4" y="T5"/>
                </a:cxn>
              </a:cxnLst>
              <a:rect l="0" t="0" r="r" b="b"/>
              <a:pathLst>
                <a:path w="47" h="28">
                  <a:moveTo>
                    <a:pt x="26" y="0"/>
                  </a:moveTo>
                  <a:cubicBezTo>
                    <a:pt x="47" y="13"/>
                    <a:pt x="28" y="28"/>
                    <a:pt x="10" y="26"/>
                  </a:cubicBezTo>
                  <a:cubicBezTo>
                    <a:pt x="0" y="13"/>
                    <a:pt x="15" y="4"/>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110">
              <a:extLst>
                <a:ext uri="{FF2B5EF4-FFF2-40B4-BE49-F238E27FC236}">
                  <a16:creationId xmlns:a16="http://schemas.microsoft.com/office/drawing/2014/main" id="{E9F987D6-50E9-4E64-A125-1646F81BE0E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4576" y="277526"/>
              <a:ext cx="127608" cy="114243"/>
            </a:xfrm>
            <a:custGeom>
              <a:avLst/>
              <a:gdLst>
                <a:gd name="T0" fmla="*/ 21 w 39"/>
                <a:gd name="T1" fmla="*/ 1 h 38"/>
                <a:gd name="T2" fmla="*/ 39 w 39"/>
                <a:gd name="T3" fmla="*/ 18 h 38"/>
                <a:gd name="T4" fmla="*/ 21 w 39"/>
                <a:gd name="T5" fmla="*/ 1 h 38"/>
              </a:gdLst>
              <a:ahLst/>
              <a:cxnLst>
                <a:cxn ang="0">
                  <a:pos x="T0" y="T1"/>
                </a:cxn>
                <a:cxn ang="0">
                  <a:pos x="T2" y="T3"/>
                </a:cxn>
                <a:cxn ang="0">
                  <a:pos x="T4" y="T5"/>
                </a:cxn>
              </a:cxnLst>
              <a:rect l="0" t="0" r="r" b="b"/>
              <a:pathLst>
                <a:path w="39" h="38">
                  <a:moveTo>
                    <a:pt x="21" y="1"/>
                  </a:moveTo>
                  <a:cubicBezTo>
                    <a:pt x="35" y="0"/>
                    <a:pt x="38" y="8"/>
                    <a:pt x="39" y="18"/>
                  </a:cubicBezTo>
                  <a:cubicBezTo>
                    <a:pt x="25" y="38"/>
                    <a:pt x="0" y="13"/>
                    <a:pt x="2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111">
              <a:extLst>
                <a:ext uri="{FF2B5EF4-FFF2-40B4-BE49-F238E27FC236}">
                  <a16:creationId xmlns:a16="http://schemas.microsoft.com/office/drawing/2014/main" id="{B4A1323B-C166-4B69-9CC6-A0B0C5CBFD3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5775" y="1365026"/>
              <a:ext cx="131153" cy="87315"/>
            </a:xfrm>
            <a:custGeom>
              <a:avLst/>
              <a:gdLst>
                <a:gd name="T0" fmla="*/ 24 w 40"/>
                <a:gd name="T1" fmla="*/ 0 h 29"/>
                <a:gd name="T2" fmla="*/ 20 w 40"/>
                <a:gd name="T3" fmla="*/ 25 h 29"/>
                <a:gd name="T4" fmla="*/ 24 w 40"/>
                <a:gd name="T5" fmla="*/ 0 h 29"/>
              </a:gdLst>
              <a:ahLst/>
              <a:cxnLst>
                <a:cxn ang="0">
                  <a:pos x="T0" y="T1"/>
                </a:cxn>
                <a:cxn ang="0">
                  <a:pos x="T2" y="T3"/>
                </a:cxn>
                <a:cxn ang="0">
                  <a:pos x="T4" y="T5"/>
                </a:cxn>
              </a:cxnLst>
              <a:rect l="0" t="0" r="r" b="b"/>
              <a:pathLst>
                <a:path w="40" h="29">
                  <a:moveTo>
                    <a:pt x="24" y="0"/>
                  </a:moveTo>
                  <a:cubicBezTo>
                    <a:pt x="40" y="1"/>
                    <a:pt x="35" y="29"/>
                    <a:pt x="20" y="25"/>
                  </a:cubicBezTo>
                  <a:cubicBezTo>
                    <a:pt x="0" y="19"/>
                    <a:pt x="5" y="2"/>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112">
              <a:extLst>
                <a:ext uri="{FF2B5EF4-FFF2-40B4-BE49-F238E27FC236}">
                  <a16:creationId xmlns:a16="http://schemas.microsoft.com/office/drawing/2014/main" id="{1B6C585F-7E6C-47A3-89B5-56CE038685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15278" y="846372"/>
              <a:ext cx="117860"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1" y="1"/>
                    <a:pt x="36"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62">
              <a:extLst>
                <a:ext uri="{FF2B5EF4-FFF2-40B4-BE49-F238E27FC236}">
                  <a16:creationId xmlns:a16="http://schemas.microsoft.com/office/drawing/2014/main" id="{573F869E-B622-4D92-B5E5-8142F9FF8C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66833" y="2886867"/>
              <a:ext cx="150648"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4"/>
                    <a:pt x="0" y="9"/>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63">
              <a:extLst>
                <a:ext uri="{FF2B5EF4-FFF2-40B4-BE49-F238E27FC236}">
                  <a16:creationId xmlns:a16="http://schemas.microsoft.com/office/drawing/2014/main" id="{98C76635-BF2D-48A6-B34D-83DFBF0B146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78191" y="4025480"/>
              <a:ext cx="121406" cy="124036"/>
            </a:xfrm>
            <a:custGeom>
              <a:avLst/>
              <a:gdLst>
                <a:gd name="T0" fmla="*/ 24 w 37"/>
                <a:gd name="T1" fmla="*/ 4 h 41"/>
                <a:gd name="T2" fmla="*/ 29 w 37"/>
                <a:gd name="T3" fmla="*/ 26 h 41"/>
                <a:gd name="T4" fmla="*/ 24 w 37"/>
                <a:gd name="T5" fmla="*/ 4 h 41"/>
              </a:gdLst>
              <a:ahLst/>
              <a:cxnLst>
                <a:cxn ang="0">
                  <a:pos x="T0" y="T1"/>
                </a:cxn>
                <a:cxn ang="0">
                  <a:pos x="T2" y="T3"/>
                </a:cxn>
                <a:cxn ang="0">
                  <a:pos x="T4" y="T5"/>
                </a:cxn>
              </a:cxnLst>
              <a:rect l="0" t="0" r="r" b="b"/>
              <a:pathLst>
                <a:path w="37" h="41">
                  <a:moveTo>
                    <a:pt x="24" y="4"/>
                  </a:moveTo>
                  <a:cubicBezTo>
                    <a:pt x="37" y="1"/>
                    <a:pt x="28" y="18"/>
                    <a:pt x="29" y="26"/>
                  </a:cubicBezTo>
                  <a:cubicBezTo>
                    <a:pt x="8" y="41"/>
                    <a:pt x="0" y="0"/>
                    <a:pt x="24" y="4"/>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64">
              <a:extLst>
                <a:ext uri="{FF2B5EF4-FFF2-40B4-BE49-F238E27FC236}">
                  <a16:creationId xmlns:a16="http://schemas.microsoft.com/office/drawing/2014/main" id="{74893116-EFB3-4389-B085-6452DFCB7A6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46142" y="2618559"/>
              <a:ext cx="137356"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65">
              <a:extLst>
                <a:ext uri="{FF2B5EF4-FFF2-40B4-BE49-F238E27FC236}">
                  <a16:creationId xmlns:a16="http://schemas.microsoft.com/office/drawing/2014/main" id="{F8455658-81AB-4823-B233-545F58B897F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46773" y="3762574"/>
              <a:ext cx="121406" cy="79154"/>
            </a:xfrm>
            <a:custGeom>
              <a:avLst/>
              <a:gdLst>
                <a:gd name="T0" fmla="*/ 19 w 37"/>
                <a:gd name="T1" fmla="*/ 0 h 26"/>
                <a:gd name="T2" fmla="*/ 22 w 37"/>
                <a:gd name="T3" fmla="*/ 26 h 26"/>
                <a:gd name="T4" fmla="*/ 19 w 37"/>
                <a:gd name="T5" fmla="*/ 0 h 26"/>
              </a:gdLst>
              <a:ahLst/>
              <a:cxnLst>
                <a:cxn ang="0">
                  <a:pos x="T0" y="T1"/>
                </a:cxn>
                <a:cxn ang="0">
                  <a:pos x="T2" y="T3"/>
                </a:cxn>
                <a:cxn ang="0">
                  <a:pos x="T4" y="T5"/>
                </a:cxn>
              </a:cxnLst>
              <a:rect l="0" t="0" r="r" b="b"/>
              <a:pathLst>
                <a:path w="37" h="26">
                  <a:moveTo>
                    <a:pt x="19" y="0"/>
                  </a:moveTo>
                  <a:cubicBezTo>
                    <a:pt x="31" y="1"/>
                    <a:pt x="37" y="23"/>
                    <a:pt x="22" y="26"/>
                  </a:cubicBezTo>
                  <a:cubicBezTo>
                    <a:pt x="2" y="26"/>
                    <a:pt x="0" y="0"/>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66">
              <a:extLst>
                <a:ext uri="{FF2B5EF4-FFF2-40B4-BE49-F238E27FC236}">
                  <a16:creationId xmlns:a16="http://schemas.microsoft.com/office/drawing/2014/main" id="{D2E2EE99-3B71-4E59-9A75-77D417FE33B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34555" y="5309010"/>
              <a:ext cx="131153" cy="111796"/>
            </a:xfrm>
            <a:custGeom>
              <a:avLst/>
              <a:gdLst>
                <a:gd name="T0" fmla="*/ 22 w 40"/>
                <a:gd name="T1" fmla="*/ 1 h 37"/>
                <a:gd name="T2" fmla="*/ 40 w 40"/>
                <a:gd name="T3" fmla="*/ 18 h 37"/>
                <a:gd name="T4" fmla="*/ 22 w 40"/>
                <a:gd name="T5" fmla="*/ 1 h 37"/>
              </a:gdLst>
              <a:ahLst/>
              <a:cxnLst>
                <a:cxn ang="0">
                  <a:pos x="T0" y="T1"/>
                </a:cxn>
                <a:cxn ang="0">
                  <a:pos x="T2" y="T3"/>
                </a:cxn>
                <a:cxn ang="0">
                  <a:pos x="T4" y="T5"/>
                </a:cxn>
              </a:cxnLst>
              <a:rect l="0" t="0" r="r" b="b"/>
              <a:pathLst>
                <a:path w="40" h="37">
                  <a:moveTo>
                    <a:pt x="22" y="1"/>
                  </a:moveTo>
                  <a:cubicBezTo>
                    <a:pt x="36" y="0"/>
                    <a:pt x="40" y="8"/>
                    <a:pt x="40" y="18"/>
                  </a:cubicBezTo>
                  <a:cubicBezTo>
                    <a:pt x="27" y="37"/>
                    <a:pt x="0" y="14"/>
                    <a:pt x="22"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67">
              <a:extLst>
                <a:ext uri="{FF2B5EF4-FFF2-40B4-BE49-F238E27FC236}">
                  <a16:creationId xmlns:a16="http://schemas.microsoft.com/office/drawing/2014/main" id="{070BEDE0-38F8-449B-9D44-3A6587E5D4F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14735" y="4525032"/>
              <a:ext cx="157737" cy="118324"/>
            </a:xfrm>
            <a:custGeom>
              <a:avLst/>
              <a:gdLst>
                <a:gd name="T0" fmla="*/ 28 w 48"/>
                <a:gd name="T1" fmla="*/ 1 h 39"/>
                <a:gd name="T2" fmla="*/ 46 w 48"/>
                <a:gd name="T3" fmla="*/ 11 h 39"/>
                <a:gd name="T4" fmla="*/ 28 w 48"/>
                <a:gd name="T5" fmla="*/ 1 h 39"/>
              </a:gdLst>
              <a:ahLst/>
              <a:cxnLst>
                <a:cxn ang="0">
                  <a:pos x="T0" y="T1"/>
                </a:cxn>
                <a:cxn ang="0">
                  <a:pos x="T2" y="T3"/>
                </a:cxn>
                <a:cxn ang="0">
                  <a:pos x="T4" y="T5"/>
                </a:cxn>
              </a:cxnLst>
              <a:rect l="0" t="0" r="r" b="b"/>
              <a:pathLst>
                <a:path w="48" h="39">
                  <a:moveTo>
                    <a:pt x="28" y="1"/>
                  </a:moveTo>
                  <a:cubicBezTo>
                    <a:pt x="39" y="0"/>
                    <a:pt x="43" y="5"/>
                    <a:pt x="46" y="11"/>
                  </a:cubicBezTo>
                  <a:cubicBezTo>
                    <a:pt x="48" y="39"/>
                    <a:pt x="0" y="17"/>
                    <a:pt x="2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68">
              <a:extLst>
                <a:ext uri="{FF2B5EF4-FFF2-40B4-BE49-F238E27FC236}">
                  <a16:creationId xmlns:a16="http://schemas.microsoft.com/office/drawing/2014/main" id="{CFF8F15D-92AD-4157-B59B-F41110D32CF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42123" y="3182292"/>
              <a:ext cx="115202" cy="124036"/>
            </a:xfrm>
            <a:custGeom>
              <a:avLst/>
              <a:gdLst>
                <a:gd name="T0" fmla="*/ 16 w 35"/>
                <a:gd name="T1" fmla="*/ 4 h 41"/>
                <a:gd name="T2" fmla="*/ 33 w 35"/>
                <a:gd name="T3" fmla="*/ 15 h 41"/>
                <a:gd name="T4" fmla="*/ 16 w 35"/>
                <a:gd name="T5" fmla="*/ 4 h 41"/>
              </a:gdLst>
              <a:ahLst/>
              <a:cxnLst>
                <a:cxn ang="0">
                  <a:pos x="T0" y="T1"/>
                </a:cxn>
                <a:cxn ang="0">
                  <a:pos x="T2" y="T3"/>
                </a:cxn>
                <a:cxn ang="0">
                  <a:pos x="T4" y="T5"/>
                </a:cxn>
              </a:cxnLst>
              <a:rect l="0" t="0" r="r" b="b"/>
              <a:pathLst>
                <a:path w="35" h="41">
                  <a:moveTo>
                    <a:pt x="16" y="4"/>
                  </a:moveTo>
                  <a:cubicBezTo>
                    <a:pt x="35" y="5"/>
                    <a:pt x="32" y="0"/>
                    <a:pt x="33" y="15"/>
                  </a:cubicBezTo>
                  <a:cubicBezTo>
                    <a:pt x="34" y="41"/>
                    <a:pt x="0" y="23"/>
                    <a:pt x="16" y="4"/>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69">
              <a:extLst>
                <a:ext uri="{FF2B5EF4-FFF2-40B4-BE49-F238E27FC236}">
                  <a16:creationId xmlns:a16="http://schemas.microsoft.com/office/drawing/2014/main" id="{DE765BA3-ADB3-49B3-AF99-25527B28F4C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21380" y="5591255"/>
              <a:ext cx="144445" cy="111796"/>
            </a:xfrm>
            <a:custGeom>
              <a:avLst/>
              <a:gdLst>
                <a:gd name="T0" fmla="*/ 29 w 44"/>
                <a:gd name="T1" fmla="*/ 0 h 37"/>
                <a:gd name="T2" fmla="*/ 42 w 44"/>
                <a:gd name="T3" fmla="*/ 21 h 37"/>
                <a:gd name="T4" fmla="*/ 29 w 44"/>
                <a:gd name="T5" fmla="*/ 0 h 37"/>
              </a:gdLst>
              <a:ahLst/>
              <a:cxnLst>
                <a:cxn ang="0">
                  <a:pos x="T0" y="T1"/>
                </a:cxn>
                <a:cxn ang="0">
                  <a:pos x="T2" y="T3"/>
                </a:cxn>
                <a:cxn ang="0">
                  <a:pos x="T4" y="T5"/>
                </a:cxn>
              </a:cxnLst>
              <a:rect l="0" t="0" r="r" b="b"/>
              <a:pathLst>
                <a:path w="44" h="37">
                  <a:moveTo>
                    <a:pt x="29" y="0"/>
                  </a:moveTo>
                  <a:cubicBezTo>
                    <a:pt x="36" y="2"/>
                    <a:pt x="44" y="12"/>
                    <a:pt x="42" y="21"/>
                  </a:cubicBezTo>
                  <a:cubicBezTo>
                    <a:pt x="25" y="37"/>
                    <a:pt x="0" y="7"/>
                    <a:pt x="2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70">
              <a:extLst>
                <a:ext uri="{FF2B5EF4-FFF2-40B4-BE49-F238E27FC236}">
                  <a16:creationId xmlns:a16="http://schemas.microsoft.com/office/drawing/2014/main" id="{9CB04B54-7CCC-45D3-893B-1A9F69EF36F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85593" y="6182999"/>
              <a:ext cx="131153" cy="75890"/>
            </a:xfrm>
            <a:custGeom>
              <a:avLst/>
              <a:gdLst>
                <a:gd name="T0" fmla="*/ 18 w 40"/>
                <a:gd name="T1" fmla="*/ 0 h 25"/>
                <a:gd name="T2" fmla="*/ 7 w 40"/>
                <a:gd name="T3" fmla="*/ 21 h 25"/>
                <a:gd name="T4" fmla="*/ 18 w 40"/>
                <a:gd name="T5" fmla="*/ 0 h 25"/>
              </a:gdLst>
              <a:ahLst/>
              <a:cxnLst>
                <a:cxn ang="0">
                  <a:pos x="T0" y="T1"/>
                </a:cxn>
                <a:cxn ang="0">
                  <a:pos x="T2" y="T3"/>
                </a:cxn>
                <a:cxn ang="0">
                  <a:pos x="T4" y="T5"/>
                </a:cxn>
              </a:cxnLst>
              <a:rect l="0" t="0" r="r" b="b"/>
              <a:pathLst>
                <a:path w="40" h="25">
                  <a:moveTo>
                    <a:pt x="18" y="0"/>
                  </a:moveTo>
                  <a:cubicBezTo>
                    <a:pt x="40" y="9"/>
                    <a:pt x="26" y="25"/>
                    <a:pt x="7" y="21"/>
                  </a:cubicBezTo>
                  <a:cubicBezTo>
                    <a:pt x="0" y="11"/>
                    <a:pt x="5" y="0"/>
                    <a:pt x="1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71">
              <a:extLst>
                <a:ext uri="{FF2B5EF4-FFF2-40B4-BE49-F238E27FC236}">
                  <a16:creationId xmlns:a16="http://schemas.microsoft.com/office/drawing/2014/main" id="{E03C63CC-F114-4071-AE6C-F0630EE06C0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32923" y="5070605"/>
              <a:ext cx="131153" cy="90579"/>
            </a:xfrm>
            <a:custGeom>
              <a:avLst/>
              <a:gdLst>
                <a:gd name="T0" fmla="*/ 22 w 40"/>
                <a:gd name="T1" fmla="*/ 0 h 30"/>
                <a:gd name="T2" fmla="*/ 16 w 40"/>
                <a:gd name="T3" fmla="*/ 26 h 30"/>
                <a:gd name="T4" fmla="*/ 22 w 40"/>
                <a:gd name="T5" fmla="*/ 0 h 30"/>
              </a:gdLst>
              <a:ahLst/>
              <a:cxnLst>
                <a:cxn ang="0">
                  <a:pos x="T0" y="T1"/>
                </a:cxn>
                <a:cxn ang="0">
                  <a:pos x="T2" y="T3"/>
                </a:cxn>
                <a:cxn ang="0">
                  <a:pos x="T4" y="T5"/>
                </a:cxn>
              </a:cxnLst>
              <a:rect l="0" t="0" r="r" b="b"/>
              <a:pathLst>
                <a:path w="40" h="30">
                  <a:moveTo>
                    <a:pt x="22" y="0"/>
                  </a:moveTo>
                  <a:cubicBezTo>
                    <a:pt x="39" y="3"/>
                    <a:pt x="40" y="30"/>
                    <a:pt x="16" y="26"/>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8" name="Freeform 72">
              <a:extLst>
                <a:ext uri="{FF2B5EF4-FFF2-40B4-BE49-F238E27FC236}">
                  <a16:creationId xmlns:a16="http://schemas.microsoft.com/office/drawing/2014/main" id="{05B0A7A4-1356-4ED0-B70C-D2370EC85FF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29660" y="4843746"/>
              <a:ext cx="131153" cy="90579"/>
            </a:xfrm>
            <a:custGeom>
              <a:avLst/>
              <a:gdLst>
                <a:gd name="T0" fmla="*/ 22 w 40"/>
                <a:gd name="T1" fmla="*/ 0 h 30"/>
                <a:gd name="T2" fmla="*/ 17 w 40"/>
                <a:gd name="T3" fmla="*/ 26 h 30"/>
                <a:gd name="T4" fmla="*/ 22 w 40"/>
                <a:gd name="T5" fmla="*/ 0 h 30"/>
              </a:gdLst>
              <a:ahLst/>
              <a:cxnLst>
                <a:cxn ang="0">
                  <a:pos x="T0" y="T1"/>
                </a:cxn>
                <a:cxn ang="0">
                  <a:pos x="T2" y="T3"/>
                </a:cxn>
                <a:cxn ang="0">
                  <a:pos x="T4" y="T5"/>
                </a:cxn>
              </a:cxnLst>
              <a:rect l="0" t="0" r="r" b="b"/>
              <a:pathLst>
                <a:path w="40" h="30">
                  <a:moveTo>
                    <a:pt x="22" y="0"/>
                  </a:moveTo>
                  <a:cubicBezTo>
                    <a:pt x="40" y="1"/>
                    <a:pt x="40" y="30"/>
                    <a:pt x="17" y="26"/>
                  </a:cubicBezTo>
                  <a:cubicBezTo>
                    <a:pt x="0" y="7"/>
                    <a:pt x="15" y="5"/>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73">
              <a:extLst>
                <a:ext uri="{FF2B5EF4-FFF2-40B4-BE49-F238E27FC236}">
                  <a16:creationId xmlns:a16="http://schemas.microsoft.com/office/drawing/2014/main" id="{15264C12-89C5-48F8-B21A-77199AEB948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34533" y="4344111"/>
              <a:ext cx="121406" cy="84051"/>
            </a:xfrm>
            <a:custGeom>
              <a:avLst/>
              <a:gdLst>
                <a:gd name="T0" fmla="*/ 13 w 37"/>
                <a:gd name="T1" fmla="*/ 2 h 28"/>
                <a:gd name="T2" fmla="*/ 29 w 37"/>
                <a:gd name="T3" fmla="*/ 9 h 28"/>
                <a:gd name="T4" fmla="*/ 14 w 37"/>
                <a:gd name="T5" fmla="*/ 28 h 28"/>
                <a:gd name="T6" fmla="*/ 13 w 37"/>
                <a:gd name="T7" fmla="*/ 2 h 28"/>
              </a:gdLst>
              <a:ahLst/>
              <a:cxnLst>
                <a:cxn ang="0">
                  <a:pos x="T0" y="T1"/>
                </a:cxn>
                <a:cxn ang="0">
                  <a:pos x="T2" y="T3"/>
                </a:cxn>
                <a:cxn ang="0">
                  <a:pos x="T4" y="T5"/>
                </a:cxn>
                <a:cxn ang="0">
                  <a:pos x="T6" y="T7"/>
                </a:cxn>
              </a:cxnLst>
              <a:rect l="0" t="0" r="r" b="b"/>
              <a:pathLst>
                <a:path w="37" h="28">
                  <a:moveTo>
                    <a:pt x="13" y="2"/>
                  </a:moveTo>
                  <a:cubicBezTo>
                    <a:pt x="23" y="0"/>
                    <a:pt x="25" y="4"/>
                    <a:pt x="29" y="9"/>
                  </a:cubicBezTo>
                  <a:cubicBezTo>
                    <a:pt x="37" y="19"/>
                    <a:pt x="25" y="25"/>
                    <a:pt x="14" y="28"/>
                  </a:cubicBezTo>
                  <a:cubicBezTo>
                    <a:pt x="4" y="21"/>
                    <a:pt x="0" y="7"/>
                    <a:pt x="13"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74">
              <a:extLst>
                <a:ext uri="{FF2B5EF4-FFF2-40B4-BE49-F238E27FC236}">
                  <a16:creationId xmlns:a16="http://schemas.microsoft.com/office/drawing/2014/main" id="{E5F74988-4414-406E-8835-E19AE56D985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90126" y="5961119"/>
              <a:ext cx="137356" cy="120771"/>
            </a:xfrm>
            <a:custGeom>
              <a:avLst/>
              <a:gdLst>
                <a:gd name="T0" fmla="*/ 19 w 42"/>
                <a:gd name="T1" fmla="*/ 0 h 40"/>
                <a:gd name="T2" fmla="*/ 4 w 42"/>
                <a:gd name="T3" fmla="*/ 19 h 40"/>
                <a:gd name="T4" fmla="*/ 19 w 42"/>
                <a:gd name="T5" fmla="*/ 0 h 40"/>
              </a:gdLst>
              <a:ahLst/>
              <a:cxnLst>
                <a:cxn ang="0">
                  <a:pos x="T0" y="T1"/>
                </a:cxn>
                <a:cxn ang="0">
                  <a:pos x="T2" y="T3"/>
                </a:cxn>
                <a:cxn ang="0">
                  <a:pos x="T4" y="T5"/>
                </a:cxn>
              </a:cxnLst>
              <a:rect l="0" t="0" r="r" b="b"/>
              <a:pathLst>
                <a:path w="42" h="40">
                  <a:moveTo>
                    <a:pt x="19" y="0"/>
                  </a:moveTo>
                  <a:cubicBezTo>
                    <a:pt x="42" y="10"/>
                    <a:pt x="20" y="40"/>
                    <a:pt x="4" y="19"/>
                  </a:cubicBezTo>
                  <a:cubicBezTo>
                    <a:pt x="0" y="6"/>
                    <a:pt x="8" y="1"/>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75">
              <a:extLst>
                <a:ext uri="{FF2B5EF4-FFF2-40B4-BE49-F238E27FC236}">
                  <a16:creationId xmlns:a16="http://schemas.microsoft.com/office/drawing/2014/main" id="{6F26C0F7-37F7-4F16-8694-83CD2FFCFA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97494" y="2378791"/>
              <a:ext cx="128495" cy="78339"/>
            </a:xfrm>
            <a:custGeom>
              <a:avLst/>
              <a:gdLst>
                <a:gd name="T0" fmla="*/ 23 w 39"/>
                <a:gd name="T1" fmla="*/ 0 h 26"/>
                <a:gd name="T2" fmla="*/ 19 w 39"/>
                <a:gd name="T3" fmla="*/ 26 h 26"/>
                <a:gd name="T4" fmla="*/ 23 w 39"/>
                <a:gd name="T5" fmla="*/ 0 h 26"/>
              </a:gdLst>
              <a:ahLst/>
              <a:cxnLst>
                <a:cxn ang="0">
                  <a:pos x="T0" y="T1"/>
                </a:cxn>
                <a:cxn ang="0">
                  <a:pos x="T2" y="T3"/>
                </a:cxn>
                <a:cxn ang="0">
                  <a:pos x="T4" y="T5"/>
                </a:cxn>
              </a:cxnLst>
              <a:rect l="0" t="0" r="r" b="b"/>
              <a:pathLst>
                <a:path w="39" h="26">
                  <a:moveTo>
                    <a:pt x="23" y="0"/>
                  </a:moveTo>
                  <a:cubicBezTo>
                    <a:pt x="39" y="3"/>
                    <a:pt x="34" y="25"/>
                    <a:pt x="19" y="26"/>
                  </a:cubicBezTo>
                  <a:cubicBezTo>
                    <a:pt x="0" y="19"/>
                    <a:pt x="7" y="3"/>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77">
              <a:extLst>
                <a:ext uri="{FF2B5EF4-FFF2-40B4-BE49-F238E27FC236}">
                  <a16:creationId xmlns:a16="http://schemas.microsoft.com/office/drawing/2014/main" id="{591FD356-51E8-4696-953A-1251B49D0AC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02740" y="3543074"/>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3" y="1"/>
                    <a:pt x="46" y="21"/>
                    <a:pt x="29" y="25"/>
                  </a:cubicBezTo>
                  <a:cubicBezTo>
                    <a:pt x="10" y="23"/>
                    <a:pt x="0" y="9"/>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85">
              <a:extLst>
                <a:ext uri="{FF2B5EF4-FFF2-40B4-BE49-F238E27FC236}">
                  <a16:creationId xmlns:a16="http://schemas.microsoft.com/office/drawing/2014/main" id="{288B4B31-E64F-40BD-8E14-B6329F58C8B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88999" y="6370893"/>
              <a:ext cx="127608" cy="97107"/>
            </a:xfrm>
            <a:custGeom>
              <a:avLst/>
              <a:gdLst>
                <a:gd name="T0" fmla="*/ 21 w 39"/>
                <a:gd name="T1" fmla="*/ 0 h 32"/>
                <a:gd name="T2" fmla="*/ 13 w 39"/>
                <a:gd name="T3" fmla="*/ 20 h 32"/>
                <a:gd name="T4" fmla="*/ 21 w 39"/>
                <a:gd name="T5" fmla="*/ 0 h 32"/>
              </a:gdLst>
              <a:ahLst/>
              <a:cxnLst>
                <a:cxn ang="0">
                  <a:pos x="T0" y="T1"/>
                </a:cxn>
                <a:cxn ang="0">
                  <a:pos x="T2" y="T3"/>
                </a:cxn>
                <a:cxn ang="0">
                  <a:pos x="T4" y="T5"/>
                </a:cxn>
              </a:cxnLst>
              <a:rect l="0" t="0" r="r" b="b"/>
              <a:pathLst>
                <a:path w="39" h="32">
                  <a:moveTo>
                    <a:pt x="21" y="0"/>
                  </a:moveTo>
                  <a:cubicBezTo>
                    <a:pt x="39" y="2"/>
                    <a:pt x="32" y="32"/>
                    <a:pt x="13" y="20"/>
                  </a:cubicBezTo>
                  <a:cubicBezTo>
                    <a:pt x="3" y="23"/>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87">
              <a:extLst>
                <a:ext uri="{FF2B5EF4-FFF2-40B4-BE49-F238E27FC236}">
                  <a16:creationId xmlns:a16="http://schemas.microsoft.com/office/drawing/2014/main" id="{7A983C72-4E5D-4E86-97C9-124A66914BF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12934" y="6648203"/>
              <a:ext cx="134697" cy="90579"/>
            </a:xfrm>
            <a:custGeom>
              <a:avLst/>
              <a:gdLst>
                <a:gd name="T0" fmla="*/ 27 w 41"/>
                <a:gd name="T1" fmla="*/ 0 h 30"/>
                <a:gd name="T2" fmla="*/ 41 w 41"/>
                <a:gd name="T3" fmla="*/ 19 h 30"/>
                <a:gd name="T4" fmla="*/ 27 w 41"/>
                <a:gd name="T5" fmla="*/ 0 h 30"/>
              </a:gdLst>
              <a:ahLst/>
              <a:cxnLst>
                <a:cxn ang="0">
                  <a:pos x="T0" y="T1"/>
                </a:cxn>
                <a:cxn ang="0">
                  <a:pos x="T2" y="T3"/>
                </a:cxn>
                <a:cxn ang="0">
                  <a:pos x="T4" y="T5"/>
                </a:cxn>
              </a:cxnLst>
              <a:rect l="0" t="0" r="r" b="b"/>
              <a:pathLst>
                <a:path w="41" h="30">
                  <a:moveTo>
                    <a:pt x="27" y="0"/>
                  </a:moveTo>
                  <a:cubicBezTo>
                    <a:pt x="35" y="0"/>
                    <a:pt x="40" y="11"/>
                    <a:pt x="41" y="19"/>
                  </a:cubicBezTo>
                  <a:cubicBezTo>
                    <a:pt x="21" y="30"/>
                    <a:pt x="0" y="10"/>
                    <a:pt x="27"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5" name="Freeform 88">
              <a:extLst>
                <a:ext uri="{FF2B5EF4-FFF2-40B4-BE49-F238E27FC236}">
                  <a16:creationId xmlns:a16="http://schemas.microsoft.com/office/drawing/2014/main" id="{0DA42CFB-C72B-466C-A5A1-3A7FE3FAA48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77039" y="5640343"/>
              <a:ext cx="6204" cy="6527"/>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cubicBezTo>
                    <a:pt x="1" y="0"/>
                    <a:pt x="1" y="1"/>
                    <a:pt x="2" y="2"/>
                  </a:cubicBezTo>
                  <a:cubicBezTo>
                    <a:pt x="1"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Freeform 91">
              <a:extLst>
                <a:ext uri="{FF2B5EF4-FFF2-40B4-BE49-F238E27FC236}">
                  <a16:creationId xmlns:a16="http://schemas.microsoft.com/office/drawing/2014/main" id="{6E598EB0-3067-4AFE-B583-B4EA34ACD51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69081" y="2616872"/>
              <a:ext cx="118747"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0" y="1"/>
                    <a:pt x="36" y="24"/>
                    <a:pt x="21" y="27"/>
                  </a:cubicBezTo>
                  <a:cubicBezTo>
                    <a:pt x="1" y="26"/>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Freeform 92">
              <a:extLst>
                <a:ext uri="{FF2B5EF4-FFF2-40B4-BE49-F238E27FC236}">
                  <a16:creationId xmlns:a16="http://schemas.microsoft.com/office/drawing/2014/main" id="{1A48EF51-845C-4F85-8B2F-2FA315FEECF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95075" y="2356802"/>
              <a:ext cx="140901" cy="102819"/>
            </a:xfrm>
            <a:custGeom>
              <a:avLst/>
              <a:gdLst>
                <a:gd name="T0" fmla="*/ 28 w 43"/>
                <a:gd name="T1" fmla="*/ 0 h 34"/>
                <a:gd name="T2" fmla="*/ 41 w 43"/>
                <a:gd name="T3" fmla="*/ 21 h 34"/>
                <a:gd name="T4" fmla="*/ 28 w 43"/>
                <a:gd name="T5" fmla="*/ 0 h 34"/>
              </a:gdLst>
              <a:ahLst/>
              <a:cxnLst>
                <a:cxn ang="0">
                  <a:pos x="T0" y="T1"/>
                </a:cxn>
                <a:cxn ang="0">
                  <a:pos x="T2" y="T3"/>
                </a:cxn>
                <a:cxn ang="0">
                  <a:pos x="T4" y="T5"/>
                </a:cxn>
              </a:cxnLst>
              <a:rect l="0" t="0" r="r" b="b"/>
              <a:pathLst>
                <a:path w="43" h="34">
                  <a:moveTo>
                    <a:pt x="28" y="0"/>
                  </a:moveTo>
                  <a:cubicBezTo>
                    <a:pt x="35" y="1"/>
                    <a:pt x="43" y="11"/>
                    <a:pt x="41" y="21"/>
                  </a:cubicBezTo>
                  <a:cubicBezTo>
                    <a:pt x="23" y="34"/>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93">
              <a:extLst>
                <a:ext uri="{FF2B5EF4-FFF2-40B4-BE49-F238E27FC236}">
                  <a16:creationId xmlns:a16="http://schemas.microsoft.com/office/drawing/2014/main" id="{722AF17F-6410-41DD-8341-074314D9480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81435" y="3268746"/>
              <a:ext cx="127608" cy="79154"/>
            </a:xfrm>
            <a:custGeom>
              <a:avLst/>
              <a:gdLst>
                <a:gd name="T0" fmla="*/ 23 w 39"/>
                <a:gd name="T1" fmla="*/ 0 h 26"/>
                <a:gd name="T2" fmla="*/ 19 w 39"/>
                <a:gd name="T3" fmla="*/ 26 h 26"/>
                <a:gd name="T4" fmla="*/ 23 w 39"/>
                <a:gd name="T5" fmla="*/ 0 h 26"/>
              </a:gdLst>
              <a:ahLst/>
              <a:cxnLst>
                <a:cxn ang="0">
                  <a:pos x="T0" y="T1"/>
                </a:cxn>
                <a:cxn ang="0">
                  <a:pos x="T2" y="T3"/>
                </a:cxn>
                <a:cxn ang="0">
                  <a:pos x="T4" y="T5"/>
                </a:cxn>
              </a:cxnLst>
              <a:rect l="0" t="0" r="r" b="b"/>
              <a:pathLst>
                <a:path w="39" h="26">
                  <a:moveTo>
                    <a:pt x="23" y="0"/>
                  </a:moveTo>
                  <a:cubicBezTo>
                    <a:pt x="39" y="4"/>
                    <a:pt x="34" y="25"/>
                    <a:pt x="19" y="26"/>
                  </a:cubicBezTo>
                  <a:cubicBezTo>
                    <a:pt x="0" y="20"/>
                    <a:pt x="7" y="4"/>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94">
              <a:extLst>
                <a:ext uri="{FF2B5EF4-FFF2-40B4-BE49-F238E27FC236}">
                  <a16:creationId xmlns:a16="http://schemas.microsoft.com/office/drawing/2014/main" id="{6E53328C-80DA-41D5-8887-8EFD0C0DF2D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59683" y="5303749"/>
              <a:ext cx="138242" cy="102819"/>
            </a:xfrm>
            <a:custGeom>
              <a:avLst/>
              <a:gdLst>
                <a:gd name="T0" fmla="*/ 29 w 42"/>
                <a:gd name="T1" fmla="*/ 1 h 34"/>
                <a:gd name="T2" fmla="*/ 40 w 42"/>
                <a:gd name="T3" fmla="*/ 20 h 34"/>
                <a:gd name="T4" fmla="*/ 29 w 42"/>
                <a:gd name="T5" fmla="*/ 1 h 34"/>
              </a:gdLst>
              <a:ahLst/>
              <a:cxnLst>
                <a:cxn ang="0">
                  <a:pos x="T0" y="T1"/>
                </a:cxn>
                <a:cxn ang="0">
                  <a:pos x="T2" y="T3"/>
                </a:cxn>
                <a:cxn ang="0">
                  <a:pos x="T4" y="T5"/>
                </a:cxn>
              </a:cxnLst>
              <a:rect l="0" t="0" r="r" b="b"/>
              <a:pathLst>
                <a:path w="42" h="34">
                  <a:moveTo>
                    <a:pt x="29" y="1"/>
                  </a:moveTo>
                  <a:cubicBezTo>
                    <a:pt x="38" y="0"/>
                    <a:pt x="42" y="12"/>
                    <a:pt x="40" y="20"/>
                  </a:cubicBezTo>
                  <a:cubicBezTo>
                    <a:pt x="22" y="34"/>
                    <a:pt x="0" y="9"/>
                    <a:pt x="2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95">
              <a:extLst>
                <a:ext uri="{FF2B5EF4-FFF2-40B4-BE49-F238E27FC236}">
                  <a16:creationId xmlns:a16="http://schemas.microsoft.com/office/drawing/2014/main" id="{E534126B-9961-4FF4-961E-C69B7B3418D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88642" y="3064829"/>
              <a:ext cx="117860"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1" y="2"/>
                    <a:pt x="36"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96">
              <a:extLst>
                <a:ext uri="{FF2B5EF4-FFF2-40B4-BE49-F238E27FC236}">
                  <a16:creationId xmlns:a16="http://schemas.microsoft.com/office/drawing/2014/main" id="{24BCF92F-4E0D-4156-B559-71247550DCD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43420" y="3511722"/>
              <a:ext cx="147104" cy="108531"/>
            </a:xfrm>
            <a:custGeom>
              <a:avLst/>
              <a:gdLst>
                <a:gd name="T0" fmla="*/ 28 w 45"/>
                <a:gd name="T1" fmla="*/ 0 h 36"/>
                <a:gd name="T2" fmla="*/ 41 w 45"/>
                <a:gd name="T3" fmla="*/ 20 h 36"/>
                <a:gd name="T4" fmla="*/ 28 w 45"/>
                <a:gd name="T5" fmla="*/ 0 h 36"/>
              </a:gdLst>
              <a:ahLst/>
              <a:cxnLst>
                <a:cxn ang="0">
                  <a:pos x="T0" y="T1"/>
                </a:cxn>
                <a:cxn ang="0">
                  <a:pos x="T2" y="T3"/>
                </a:cxn>
                <a:cxn ang="0">
                  <a:pos x="T4" y="T5"/>
                </a:cxn>
              </a:cxnLst>
              <a:rect l="0" t="0" r="r" b="b"/>
              <a:pathLst>
                <a:path w="45" h="36">
                  <a:moveTo>
                    <a:pt x="28" y="0"/>
                  </a:moveTo>
                  <a:cubicBezTo>
                    <a:pt x="32" y="0"/>
                    <a:pt x="45" y="13"/>
                    <a:pt x="41" y="20"/>
                  </a:cubicBezTo>
                  <a:cubicBezTo>
                    <a:pt x="24" y="36"/>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97">
              <a:extLst>
                <a:ext uri="{FF2B5EF4-FFF2-40B4-BE49-F238E27FC236}">
                  <a16:creationId xmlns:a16="http://schemas.microsoft.com/office/drawing/2014/main" id="{39FC2855-1DF9-4487-80F3-06FB3A0176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12732" y="4720573"/>
              <a:ext cx="190526" cy="121588"/>
            </a:xfrm>
            <a:custGeom>
              <a:avLst/>
              <a:gdLst>
                <a:gd name="T0" fmla="*/ 42 w 58"/>
                <a:gd name="T1" fmla="*/ 0 h 40"/>
                <a:gd name="T2" fmla="*/ 53 w 58"/>
                <a:gd name="T3" fmla="*/ 17 h 40"/>
                <a:gd name="T4" fmla="*/ 42 w 58"/>
                <a:gd name="T5" fmla="*/ 0 h 40"/>
              </a:gdLst>
              <a:ahLst/>
              <a:cxnLst>
                <a:cxn ang="0">
                  <a:pos x="T0" y="T1"/>
                </a:cxn>
                <a:cxn ang="0">
                  <a:pos x="T2" y="T3"/>
                </a:cxn>
                <a:cxn ang="0">
                  <a:pos x="T4" y="T5"/>
                </a:cxn>
              </a:cxnLst>
              <a:rect l="0" t="0" r="r" b="b"/>
              <a:pathLst>
                <a:path w="58" h="40">
                  <a:moveTo>
                    <a:pt x="42" y="0"/>
                  </a:moveTo>
                  <a:cubicBezTo>
                    <a:pt x="52" y="0"/>
                    <a:pt x="50" y="9"/>
                    <a:pt x="53" y="17"/>
                  </a:cubicBezTo>
                  <a:cubicBezTo>
                    <a:pt x="58" y="40"/>
                    <a:pt x="0" y="6"/>
                    <a:pt x="4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98">
              <a:extLst>
                <a:ext uri="{FF2B5EF4-FFF2-40B4-BE49-F238E27FC236}">
                  <a16:creationId xmlns:a16="http://schemas.microsoft.com/office/drawing/2014/main" id="{7C993F26-0862-4C03-91DC-3F04D2B5CC9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55217" y="4202114"/>
              <a:ext cx="147990" cy="79154"/>
            </a:xfrm>
            <a:custGeom>
              <a:avLst/>
              <a:gdLst>
                <a:gd name="T0" fmla="*/ 23 w 45"/>
                <a:gd name="T1" fmla="*/ 0 h 26"/>
                <a:gd name="T2" fmla="*/ 30 w 45"/>
                <a:gd name="T3" fmla="*/ 26 h 26"/>
                <a:gd name="T4" fmla="*/ 23 w 45"/>
                <a:gd name="T5" fmla="*/ 0 h 26"/>
              </a:gdLst>
              <a:ahLst/>
              <a:cxnLst>
                <a:cxn ang="0">
                  <a:pos x="T0" y="T1"/>
                </a:cxn>
                <a:cxn ang="0">
                  <a:pos x="T2" y="T3"/>
                </a:cxn>
                <a:cxn ang="0">
                  <a:pos x="T4" y="T5"/>
                </a:cxn>
              </a:cxnLst>
              <a:rect l="0" t="0" r="r" b="b"/>
              <a:pathLst>
                <a:path w="45" h="26">
                  <a:moveTo>
                    <a:pt x="23" y="0"/>
                  </a:moveTo>
                  <a:cubicBezTo>
                    <a:pt x="33" y="2"/>
                    <a:pt x="45" y="21"/>
                    <a:pt x="30" y="26"/>
                  </a:cubicBezTo>
                  <a:cubicBezTo>
                    <a:pt x="10" y="24"/>
                    <a:pt x="0" y="8"/>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4" name="Freeform 99">
              <a:extLst>
                <a:ext uri="{FF2B5EF4-FFF2-40B4-BE49-F238E27FC236}">
                  <a16:creationId xmlns:a16="http://schemas.microsoft.com/office/drawing/2014/main" id="{C6C56E7B-126A-4C3F-A469-3608EA6AC8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99335" y="4505678"/>
              <a:ext cx="219770" cy="121588"/>
            </a:xfrm>
            <a:custGeom>
              <a:avLst/>
              <a:gdLst>
                <a:gd name="T0" fmla="*/ 36 w 67"/>
                <a:gd name="T1" fmla="*/ 0 h 40"/>
                <a:gd name="T2" fmla="*/ 44 w 67"/>
                <a:gd name="T3" fmla="*/ 2 h 40"/>
                <a:gd name="T4" fmla="*/ 31 w 67"/>
                <a:gd name="T5" fmla="*/ 2 h 40"/>
                <a:gd name="T6" fmla="*/ 36 w 67"/>
                <a:gd name="T7" fmla="*/ 0 h 40"/>
              </a:gdLst>
              <a:ahLst/>
              <a:cxnLst>
                <a:cxn ang="0">
                  <a:pos x="T0" y="T1"/>
                </a:cxn>
                <a:cxn ang="0">
                  <a:pos x="T2" y="T3"/>
                </a:cxn>
                <a:cxn ang="0">
                  <a:pos x="T4" y="T5"/>
                </a:cxn>
                <a:cxn ang="0">
                  <a:pos x="T6" y="T7"/>
                </a:cxn>
              </a:cxnLst>
              <a:rect l="0" t="0" r="r" b="b"/>
              <a:pathLst>
                <a:path w="67" h="40">
                  <a:moveTo>
                    <a:pt x="36" y="0"/>
                  </a:moveTo>
                  <a:cubicBezTo>
                    <a:pt x="39" y="3"/>
                    <a:pt x="41" y="0"/>
                    <a:pt x="44" y="2"/>
                  </a:cubicBezTo>
                  <a:cubicBezTo>
                    <a:pt x="67" y="40"/>
                    <a:pt x="0" y="25"/>
                    <a:pt x="31" y="2"/>
                  </a:cubicBezTo>
                  <a:cubicBezTo>
                    <a:pt x="24" y="11"/>
                    <a:pt x="31" y="5"/>
                    <a:pt x="3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5" name="Freeform 100">
              <a:extLst>
                <a:ext uri="{FF2B5EF4-FFF2-40B4-BE49-F238E27FC236}">
                  <a16:creationId xmlns:a16="http://schemas.microsoft.com/office/drawing/2014/main" id="{D2D4871B-5758-4F5B-8895-606EEEA53A4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57621" y="3830555"/>
              <a:ext cx="128495" cy="93843"/>
            </a:xfrm>
            <a:custGeom>
              <a:avLst/>
              <a:gdLst>
                <a:gd name="T0" fmla="*/ 28 w 39"/>
                <a:gd name="T1" fmla="*/ 1 h 31"/>
                <a:gd name="T2" fmla="*/ 39 w 39"/>
                <a:gd name="T3" fmla="*/ 21 h 31"/>
                <a:gd name="T4" fmla="*/ 28 w 39"/>
                <a:gd name="T5" fmla="*/ 1 h 31"/>
              </a:gdLst>
              <a:ahLst/>
              <a:cxnLst>
                <a:cxn ang="0">
                  <a:pos x="T0" y="T1"/>
                </a:cxn>
                <a:cxn ang="0">
                  <a:pos x="T2" y="T3"/>
                </a:cxn>
                <a:cxn ang="0">
                  <a:pos x="T4" y="T5"/>
                </a:cxn>
              </a:cxnLst>
              <a:rect l="0" t="0" r="r" b="b"/>
              <a:pathLst>
                <a:path w="39" h="31">
                  <a:moveTo>
                    <a:pt x="28" y="1"/>
                  </a:moveTo>
                  <a:cubicBezTo>
                    <a:pt x="38" y="0"/>
                    <a:pt x="38" y="12"/>
                    <a:pt x="39" y="21"/>
                  </a:cubicBezTo>
                  <a:cubicBezTo>
                    <a:pt x="18" y="31"/>
                    <a:pt x="0" y="12"/>
                    <a:pt x="2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6" name="Freeform 101">
              <a:extLst>
                <a:ext uri="{FF2B5EF4-FFF2-40B4-BE49-F238E27FC236}">
                  <a16:creationId xmlns:a16="http://schemas.microsoft.com/office/drawing/2014/main" id="{E2D1161B-F9E6-4449-BD23-D3A99A06D9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52338" y="5038761"/>
              <a:ext cx="138242" cy="81603"/>
            </a:xfrm>
            <a:custGeom>
              <a:avLst/>
              <a:gdLst>
                <a:gd name="T0" fmla="*/ 22 w 42"/>
                <a:gd name="T1" fmla="*/ 0 h 27"/>
                <a:gd name="T2" fmla="*/ 14 w 42"/>
                <a:gd name="T3" fmla="*/ 25 h 27"/>
                <a:gd name="T4" fmla="*/ 22 w 42"/>
                <a:gd name="T5" fmla="*/ 0 h 27"/>
              </a:gdLst>
              <a:ahLst/>
              <a:cxnLst>
                <a:cxn ang="0">
                  <a:pos x="T0" y="T1"/>
                </a:cxn>
                <a:cxn ang="0">
                  <a:pos x="T2" y="T3"/>
                </a:cxn>
                <a:cxn ang="0">
                  <a:pos x="T4" y="T5"/>
                </a:cxn>
              </a:cxnLst>
              <a:rect l="0" t="0" r="r" b="b"/>
              <a:pathLst>
                <a:path w="42" h="27">
                  <a:moveTo>
                    <a:pt x="22" y="0"/>
                  </a:moveTo>
                  <a:cubicBezTo>
                    <a:pt x="42" y="7"/>
                    <a:pt x="28" y="27"/>
                    <a:pt x="14" y="25"/>
                  </a:cubicBezTo>
                  <a:cubicBezTo>
                    <a:pt x="0" y="18"/>
                    <a:pt x="9" y="2"/>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7" name="Freeform 102">
              <a:extLst>
                <a:ext uri="{FF2B5EF4-FFF2-40B4-BE49-F238E27FC236}">
                  <a16:creationId xmlns:a16="http://schemas.microsoft.com/office/drawing/2014/main" id="{7B5343F0-33B4-42B8-B1D3-4E14E8D34D7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48517" y="5599146"/>
              <a:ext cx="121406" cy="99554"/>
            </a:xfrm>
            <a:custGeom>
              <a:avLst/>
              <a:gdLst>
                <a:gd name="T0" fmla="*/ 21 w 37"/>
                <a:gd name="T1" fmla="*/ 0 h 33"/>
                <a:gd name="T2" fmla="*/ 19 w 37"/>
                <a:gd name="T3" fmla="*/ 23 h 33"/>
                <a:gd name="T4" fmla="*/ 21 w 37"/>
                <a:gd name="T5" fmla="*/ 0 h 33"/>
              </a:gdLst>
              <a:ahLst/>
              <a:cxnLst>
                <a:cxn ang="0">
                  <a:pos x="T0" y="T1"/>
                </a:cxn>
                <a:cxn ang="0">
                  <a:pos x="T2" y="T3"/>
                </a:cxn>
                <a:cxn ang="0">
                  <a:pos x="T4" y="T5"/>
                </a:cxn>
              </a:cxnLst>
              <a:rect l="0" t="0" r="r" b="b"/>
              <a:pathLst>
                <a:path w="37" h="33">
                  <a:moveTo>
                    <a:pt x="21" y="0"/>
                  </a:moveTo>
                  <a:cubicBezTo>
                    <a:pt x="37" y="0"/>
                    <a:pt x="29" y="33"/>
                    <a:pt x="19" y="23"/>
                  </a:cubicBezTo>
                  <a:cubicBezTo>
                    <a:pt x="0" y="30"/>
                    <a:pt x="3" y="0"/>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8" name="Freeform 103">
              <a:extLst>
                <a:ext uri="{FF2B5EF4-FFF2-40B4-BE49-F238E27FC236}">
                  <a16:creationId xmlns:a16="http://schemas.microsoft.com/office/drawing/2014/main" id="{43138B67-6453-461D-B459-F45C9525C81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31425" y="5869568"/>
              <a:ext cx="140901" cy="102819"/>
            </a:xfrm>
            <a:custGeom>
              <a:avLst/>
              <a:gdLst>
                <a:gd name="T0" fmla="*/ 28 w 43"/>
                <a:gd name="T1" fmla="*/ 0 h 34"/>
                <a:gd name="T2" fmla="*/ 41 w 43"/>
                <a:gd name="T3" fmla="*/ 21 h 34"/>
                <a:gd name="T4" fmla="*/ 28 w 43"/>
                <a:gd name="T5" fmla="*/ 0 h 34"/>
              </a:gdLst>
              <a:ahLst/>
              <a:cxnLst>
                <a:cxn ang="0">
                  <a:pos x="T0" y="T1"/>
                </a:cxn>
                <a:cxn ang="0">
                  <a:pos x="T2" y="T3"/>
                </a:cxn>
                <a:cxn ang="0">
                  <a:pos x="T4" y="T5"/>
                </a:cxn>
              </a:cxnLst>
              <a:rect l="0" t="0" r="r" b="b"/>
              <a:pathLst>
                <a:path w="43" h="34">
                  <a:moveTo>
                    <a:pt x="28" y="0"/>
                  </a:moveTo>
                  <a:cubicBezTo>
                    <a:pt x="35" y="1"/>
                    <a:pt x="43" y="11"/>
                    <a:pt x="41" y="21"/>
                  </a:cubicBezTo>
                  <a:cubicBezTo>
                    <a:pt x="23" y="34"/>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104">
              <a:extLst>
                <a:ext uri="{FF2B5EF4-FFF2-40B4-BE49-F238E27FC236}">
                  <a16:creationId xmlns:a16="http://schemas.microsoft.com/office/drawing/2014/main" id="{F4321640-2DAB-4728-8F77-AA902958BBB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46885" y="2400481"/>
              <a:ext cx="7089"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0"/>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113">
              <a:extLst>
                <a:ext uri="{FF2B5EF4-FFF2-40B4-BE49-F238E27FC236}">
                  <a16:creationId xmlns:a16="http://schemas.microsoft.com/office/drawing/2014/main" id="{F60AAD38-3AB0-4908-9DD5-98A1EDE124A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98226" y="4788399"/>
              <a:ext cx="9748" cy="8977"/>
            </a:xfrm>
            <a:custGeom>
              <a:avLst/>
              <a:gdLst>
                <a:gd name="T0" fmla="*/ 1 w 3"/>
                <a:gd name="T1" fmla="*/ 0 h 3"/>
                <a:gd name="T2" fmla="*/ 3 w 3"/>
                <a:gd name="T3" fmla="*/ 1 h 3"/>
                <a:gd name="T4" fmla="*/ 1 w 3"/>
                <a:gd name="T5" fmla="*/ 0 h 3"/>
              </a:gdLst>
              <a:ahLst/>
              <a:cxnLst>
                <a:cxn ang="0">
                  <a:pos x="T0" y="T1"/>
                </a:cxn>
                <a:cxn ang="0">
                  <a:pos x="T2" y="T3"/>
                </a:cxn>
                <a:cxn ang="0">
                  <a:pos x="T4" y="T5"/>
                </a:cxn>
              </a:cxnLst>
              <a:rect l="0" t="0" r="r" b="b"/>
              <a:pathLst>
                <a:path w="3" h="3">
                  <a:moveTo>
                    <a:pt x="1" y="0"/>
                  </a:moveTo>
                  <a:cubicBezTo>
                    <a:pt x="1" y="0"/>
                    <a:pt x="2" y="1"/>
                    <a:pt x="3" y="1"/>
                  </a:cubicBezTo>
                  <a:cubicBezTo>
                    <a:pt x="2" y="3"/>
                    <a:pt x="0" y="1"/>
                    <a:pt x="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1" name="Freeform 114">
              <a:extLst>
                <a:ext uri="{FF2B5EF4-FFF2-40B4-BE49-F238E27FC236}">
                  <a16:creationId xmlns:a16="http://schemas.microsoft.com/office/drawing/2014/main" id="{B51D7B30-65DF-4099-84FC-14FFA50F63B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1630" y="3554714"/>
              <a:ext cx="6204"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1"/>
                    <a:pt x="2" y="2"/>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115">
              <a:extLst>
                <a:ext uri="{FF2B5EF4-FFF2-40B4-BE49-F238E27FC236}">
                  <a16:creationId xmlns:a16="http://schemas.microsoft.com/office/drawing/2014/main" id="{5F90E43F-FC6E-40ED-95AE-DFECA687849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95917" y="4217568"/>
              <a:ext cx="6204"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0"/>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3" name="Freeform 117">
              <a:extLst>
                <a:ext uri="{FF2B5EF4-FFF2-40B4-BE49-F238E27FC236}">
                  <a16:creationId xmlns:a16="http://schemas.microsoft.com/office/drawing/2014/main" id="{9B0C5E0D-DE21-43BD-8E97-8E685A6F659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83234" y="5913247"/>
              <a:ext cx="7089"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1"/>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4" name="Freeform 118">
              <a:extLst>
                <a:ext uri="{FF2B5EF4-FFF2-40B4-BE49-F238E27FC236}">
                  <a16:creationId xmlns:a16="http://schemas.microsoft.com/office/drawing/2014/main" id="{ACF643EB-0A53-42EC-B54E-0EAAEE3EEE4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19972" y="6421642"/>
              <a:ext cx="131153" cy="96290"/>
            </a:xfrm>
            <a:custGeom>
              <a:avLst/>
              <a:gdLst>
                <a:gd name="T0" fmla="*/ 22 w 40"/>
                <a:gd name="T1" fmla="*/ 0 h 32"/>
                <a:gd name="T2" fmla="*/ 16 w 40"/>
                <a:gd name="T3" fmla="*/ 25 h 32"/>
                <a:gd name="T4" fmla="*/ 22 w 40"/>
                <a:gd name="T5" fmla="*/ 0 h 32"/>
              </a:gdLst>
              <a:ahLst/>
              <a:cxnLst>
                <a:cxn ang="0">
                  <a:pos x="T0" y="T1"/>
                </a:cxn>
                <a:cxn ang="0">
                  <a:pos x="T2" y="T3"/>
                </a:cxn>
                <a:cxn ang="0">
                  <a:pos x="T4" y="T5"/>
                </a:cxn>
              </a:cxnLst>
              <a:rect l="0" t="0" r="r" b="b"/>
              <a:pathLst>
                <a:path w="40" h="32">
                  <a:moveTo>
                    <a:pt x="22" y="0"/>
                  </a:moveTo>
                  <a:cubicBezTo>
                    <a:pt x="40" y="3"/>
                    <a:pt x="40" y="32"/>
                    <a:pt x="16" y="25"/>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5" name="Freeform 119">
              <a:extLst>
                <a:ext uri="{FF2B5EF4-FFF2-40B4-BE49-F238E27FC236}">
                  <a16:creationId xmlns:a16="http://schemas.microsoft.com/office/drawing/2014/main" id="{98B63847-D228-46DB-BAF6-02DF7DCC417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95638" y="6199035"/>
              <a:ext cx="127608" cy="150965"/>
            </a:xfrm>
            <a:custGeom>
              <a:avLst/>
              <a:gdLst>
                <a:gd name="T0" fmla="*/ 13 w 39"/>
                <a:gd name="T1" fmla="*/ 6 h 50"/>
                <a:gd name="T2" fmla="*/ 0 w 39"/>
                <a:gd name="T3" fmla="*/ 23 h 50"/>
                <a:gd name="T4" fmla="*/ 13 w 39"/>
                <a:gd name="T5" fmla="*/ 6 h 50"/>
              </a:gdLst>
              <a:ahLst/>
              <a:cxnLst>
                <a:cxn ang="0">
                  <a:pos x="T0" y="T1"/>
                </a:cxn>
                <a:cxn ang="0">
                  <a:pos x="T2" y="T3"/>
                </a:cxn>
                <a:cxn ang="0">
                  <a:pos x="T4" y="T5"/>
                </a:cxn>
              </a:cxnLst>
              <a:rect l="0" t="0" r="r" b="b"/>
              <a:pathLst>
                <a:path w="39" h="50">
                  <a:moveTo>
                    <a:pt x="13" y="6"/>
                  </a:moveTo>
                  <a:cubicBezTo>
                    <a:pt x="39" y="10"/>
                    <a:pt x="16" y="50"/>
                    <a:pt x="0" y="23"/>
                  </a:cubicBezTo>
                  <a:cubicBezTo>
                    <a:pt x="1" y="0"/>
                    <a:pt x="5" y="14"/>
                    <a:pt x="13"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6" name="Freeform 8">
              <a:extLst>
                <a:ext uri="{FF2B5EF4-FFF2-40B4-BE49-F238E27FC236}">
                  <a16:creationId xmlns:a16="http://schemas.microsoft.com/office/drawing/2014/main" id="{E6E6F09A-FC48-4C92-ADC2-E75C7E9F365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40333" y="33404"/>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7" name="Freeform 144">
              <a:extLst>
                <a:ext uri="{FF2B5EF4-FFF2-40B4-BE49-F238E27FC236}">
                  <a16:creationId xmlns:a16="http://schemas.microsoft.com/office/drawing/2014/main" id="{C0B5223F-DD61-45F8-A4F2-838669FB097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98678" y="2855970"/>
              <a:ext cx="141786" cy="90579"/>
            </a:xfrm>
            <a:custGeom>
              <a:avLst/>
              <a:gdLst>
                <a:gd name="T0" fmla="*/ 28 w 43"/>
                <a:gd name="T1" fmla="*/ 2 h 30"/>
                <a:gd name="T2" fmla="*/ 41 w 43"/>
                <a:gd name="T3" fmla="*/ 20 h 30"/>
                <a:gd name="T4" fmla="*/ 28 w 43"/>
                <a:gd name="T5" fmla="*/ 2 h 30"/>
              </a:gdLst>
              <a:ahLst/>
              <a:cxnLst>
                <a:cxn ang="0">
                  <a:pos x="T0" y="T1"/>
                </a:cxn>
                <a:cxn ang="0">
                  <a:pos x="T2" y="T3"/>
                </a:cxn>
                <a:cxn ang="0">
                  <a:pos x="T4" y="T5"/>
                </a:cxn>
              </a:cxnLst>
              <a:rect l="0" t="0" r="r" b="b"/>
              <a:pathLst>
                <a:path w="43" h="30">
                  <a:moveTo>
                    <a:pt x="28" y="2"/>
                  </a:moveTo>
                  <a:cubicBezTo>
                    <a:pt x="36" y="0"/>
                    <a:pt x="43" y="12"/>
                    <a:pt x="41" y="20"/>
                  </a:cubicBezTo>
                  <a:cubicBezTo>
                    <a:pt x="24" y="30"/>
                    <a:pt x="0" y="14"/>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8" name="Freeform 45">
              <a:extLst>
                <a:ext uri="{FF2B5EF4-FFF2-40B4-BE49-F238E27FC236}">
                  <a16:creationId xmlns:a16="http://schemas.microsoft.com/office/drawing/2014/main" id="{6098DC6D-978A-4319-A792-2629B96DF4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21382" y="6607970"/>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TextBox 71">
            <a:extLst>
              <a:ext uri="{FF2B5EF4-FFF2-40B4-BE49-F238E27FC236}">
                <a16:creationId xmlns:a16="http://schemas.microsoft.com/office/drawing/2014/main" id="{A08C0EAC-214B-4DAD-8B9E-5FAE4741987F}"/>
              </a:ext>
            </a:extLst>
          </p:cNvPr>
          <p:cNvSpPr txBox="1"/>
          <p:nvPr/>
        </p:nvSpPr>
        <p:spPr>
          <a:xfrm>
            <a:off x="7304265" y="3151509"/>
            <a:ext cx="4705919" cy="2800767"/>
          </a:xfrm>
          <a:prstGeom prst="rect">
            <a:avLst/>
          </a:prstGeom>
          <a:noFill/>
        </p:spPr>
        <p:txBody>
          <a:bodyPr wrap="square">
            <a:spAutoFit/>
          </a:bodyPr>
          <a:lstStyle/>
          <a:p>
            <a:r>
              <a:rPr lang="en-GB" sz="1600" b="0" i="1" dirty="0">
                <a:solidFill>
                  <a:srgbClr val="000000"/>
                </a:solidFill>
                <a:effectLst/>
                <a:latin typeface="Helvetica Neue"/>
              </a:rPr>
              <a:t>“Claudia </a:t>
            </a:r>
            <a:r>
              <a:rPr lang="en-GB" sz="1600" b="0" i="1" dirty="0" err="1">
                <a:solidFill>
                  <a:srgbClr val="000000"/>
                </a:solidFill>
                <a:effectLst/>
                <a:latin typeface="Helvetica Neue"/>
              </a:rPr>
              <a:t>Severa</a:t>
            </a:r>
            <a:r>
              <a:rPr lang="en-GB" sz="1600" b="0" i="1" dirty="0">
                <a:solidFill>
                  <a:srgbClr val="000000"/>
                </a:solidFill>
                <a:effectLst/>
                <a:latin typeface="Helvetica Neue"/>
              </a:rPr>
              <a:t> to her </a:t>
            </a:r>
            <a:r>
              <a:rPr lang="en-GB" sz="1600" b="0" i="1" dirty="0" err="1">
                <a:solidFill>
                  <a:srgbClr val="000000"/>
                </a:solidFill>
                <a:effectLst/>
                <a:latin typeface="Helvetica Neue"/>
              </a:rPr>
              <a:t>Lepidina</a:t>
            </a:r>
            <a:r>
              <a:rPr lang="en-GB" sz="1600" b="0" i="1" dirty="0">
                <a:solidFill>
                  <a:srgbClr val="000000"/>
                </a:solidFill>
                <a:effectLst/>
                <a:latin typeface="Helvetica Neue"/>
              </a:rPr>
              <a:t> greetings. On the third day before the Ides of September (11 September), sister, for the day of the celebration of my birthday, I give you a warm invitation to make sure that you come to us, to make the day more enjoyable for me by your arrival, if you are present (?). Give my greetings to your </a:t>
            </a:r>
            <a:r>
              <a:rPr lang="en-GB" sz="1600" b="0" i="1" dirty="0" err="1">
                <a:solidFill>
                  <a:srgbClr val="000000"/>
                </a:solidFill>
                <a:effectLst/>
                <a:latin typeface="Helvetica Neue"/>
              </a:rPr>
              <a:t>Cerialis</a:t>
            </a:r>
            <a:r>
              <a:rPr lang="en-GB" sz="1600" b="0" i="1" dirty="0">
                <a:solidFill>
                  <a:srgbClr val="000000"/>
                </a:solidFill>
                <a:effectLst/>
                <a:latin typeface="Helvetica Neue"/>
              </a:rPr>
              <a:t>. My Aelius and my little son send their greetings. </a:t>
            </a:r>
            <a:r>
              <a:rPr lang="en-GB" sz="1600" i="1" dirty="0">
                <a:solidFill>
                  <a:srgbClr val="000000"/>
                </a:solidFill>
                <a:latin typeface="Helvetica Neue"/>
              </a:rPr>
              <a:t>(2</a:t>
            </a:r>
            <a:r>
              <a:rPr lang="en-GB" sz="1600" i="1" baseline="30000" dirty="0">
                <a:solidFill>
                  <a:srgbClr val="000000"/>
                </a:solidFill>
                <a:latin typeface="Helvetica Neue"/>
              </a:rPr>
              <a:t>nd</a:t>
            </a:r>
            <a:r>
              <a:rPr lang="en-GB" sz="1600" i="1" dirty="0">
                <a:solidFill>
                  <a:srgbClr val="000000"/>
                </a:solidFill>
                <a:latin typeface="Helvetica Neue"/>
              </a:rPr>
              <a:t> hand) </a:t>
            </a:r>
            <a:r>
              <a:rPr lang="en-GB" sz="1600" b="0" i="1" dirty="0">
                <a:solidFill>
                  <a:srgbClr val="000000"/>
                </a:solidFill>
                <a:effectLst/>
                <a:latin typeface="Helvetica Neue"/>
              </a:rPr>
              <a:t>I shall expect you sister. Farewell, sister my dearest soul, as I hope to prosper, and hail.”</a:t>
            </a:r>
            <a:endParaRPr lang="en-GB" sz="1600" i="1" dirty="0"/>
          </a:p>
        </p:txBody>
      </p:sp>
      <p:sp>
        <p:nvSpPr>
          <p:cNvPr id="74" name="TextBox 73">
            <a:extLst>
              <a:ext uri="{FF2B5EF4-FFF2-40B4-BE49-F238E27FC236}">
                <a16:creationId xmlns:a16="http://schemas.microsoft.com/office/drawing/2014/main" id="{2B006041-F672-405A-B2D7-A3733ABC104D}"/>
              </a:ext>
            </a:extLst>
          </p:cNvPr>
          <p:cNvSpPr txBox="1"/>
          <p:nvPr/>
        </p:nvSpPr>
        <p:spPr>
          <a:xfrm>
            <a:off x="7304265" y="6277964"/>
            <a:ext cx="3106911" cy="276999"/>
          </a:xfrm>
          <a:prstGeom prst="rect">
            <a:avLst/>
          </a:prstGeom>
          <a:noFill/>
        </p:spPr>
        <p:txBody>
          <a:bodyPr wrap="square" rtlCol="0">
            <a:spAutoFit/>
          </a:bodyPr>
          <a:lstStyle/>
          <a:p>
            <a:r>
              <a:rPr lang="en-GB" sz="1200" i="1" dirty="0"/>
              <a:t>British Museum No. 1986,1001.64.</a:t>
            </a:r>
          </a:p>
        </p:txBody>
      </p:sp>
    </p:spTree>
    <p:extLst>
      <p:ext uri="{BB962C8B-B14F-4D97-AF65-F5344CB8AC3E}">
        <p14:creationId xmlns:p14="http://schemas.microsoft.com/office/powerpoint/2010/main" val="19123761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5" name="Rectangle 74">
            <a:extLst>
              <a:ext uri="{FF2B5EF4-FFF2-40B4-BE49-F238E27FC236}">
                <a16:creationId xmlns:a16="http://schemas.microsoft.com/office/drawing/2014/main" id="{11AC88F6-55CB-496B-8AD8-9ABD2E6E3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969239DF-EAA4-47C3-B4E3-79C6BCB24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93" y="5267"/>
            <a:ext cx="6635041" cy="6847466"/>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EC49047-1D27-46BD-80AA-114E2BAAC3D6}"/>
              </a:ext>
            </a:extLst>
          </p:cNvPr>
          <p:cNvSpPr>
            <a:spLocks noGrp="1"/>
          </p:cNvSpPr>
          <p:nvPr>
            <p:ph type="title"/>
          </p:nvPr>
        </p:nvSpPr>
        <p:spPr>
          <a:xfrm>
            <a:off x="803932" y="571500"/>
            <a:ext cx="5110909" cy="1691969"/>
          </a:xfrm>
        </p:spPr>
        <p:txBody>
          <a:bodyPr>
            <a:normAutofit/>
          </a:bodyPr>
          <a:lstStyle/>
          <a:p>
            <a:r>
              <a:rPr lang="en-GB" dirty="0">
                <a:latin typeface="Calibri" panose="020F0502020204030204" pitchFamily="34" charset="0"/>
                <a:cs typeface="Calibri" panose="020F0502020204030204" pitchFamily="34" charset="0"/>
              </a:rPr>
              <a:t>Claudia </a:t>
            </a:r>
            <a:r>
              <a:rPr lang="en-GB" dirty="0" err="1">
                <a:latin typeface="Calibri" panose="020F0502020204030204" pitchFamily="34" charset="0"/>
                <a:cs typeface="Calibri" panose="020F0502020204030204" pitchFamily="34" charset="0"/>
              </a:rPr>
              <a:t>Severa</a:t>
            </a:r>
            <a:r>
              <a:rPr lang="en-GB" dirty="0">
                <a:latin typeface="Calibri" panose="020F0502020204030204" pitchFamily="34" charset="0"/>
                <a:cs typeface="Calibri" panose="020F0502020204030204" pitchFamily="34" charset="0"/>
              </a:rPr>
              <a:t> and </a:t>
            </a:r>
            <a:r>
              <a:rPr lang="en-GB" dirty="0" err="1">
                <a:latin typeface="Calibri" panose="020F0502020204030204" pitchFamily="34" charset="0"/>
                <a:cs typeface="Calibri" panose="020F0502020204030204" pitchFamily="34" charset="0"/>
              </a:rPr>
              <a:t>Sulpicia</a:t>
            </a:r>
            <a:r>
              <a:rPr lang="en-GB" dirty="0">
                <a:latin typeface="Calibri" panose="020F0502020204030204" pitchFamily="34" charset="0"/>
                <a:cs typeface="Calibri" panose="020F0502020204030204" pitchFamily="34" charset="0"/>
              </a:rPr>
              <a:t> </a:t>
            </a:r>
            <a:r>
              <a:rPr lang="en-GB" dirty="0" err="1">
                <a:latin typeface="Calibri" panose="020F0502020204030204" pitchFamily="34" charset="0"/>
                <a:cs typeface="Calibri" panose="020F0502020204030204" pitchFamily="34" charset="0"/>
              </a:rPr>
              <a:t>Lepidina</a:t>
            </a:r>
            <a:endParaRPr lang="en-GB" dirty="0">
              <a:latin typeface="Calibri" panose="020F0502020204030204" pitchFamily="34" charset="0"/>
              <a:cs typeface="Calibri" panose="020F0502020204030204" pitchFamily="34" charset="0"/>
            </a:endParaRPr>
          </a:p>
        </p:txBody>
      </p:sp>
      <p:sp>
        <p:nvSpPr>
          <p:cNvPr id="4104" name="Content Placeholder 4103">
            <a:extLst>
              <a:ext uri="{FF2B5EF4-FFF2-40B4-BE49-F238E27FC236}">
                <a16:creationId xmlns:a16="http://schemas.microsoft.com/office/drawing/2014/main" id="{D0AAAAD4-A948-4D1A-B752-0EDE67C1E76D}"/>
              </a:ext>
            </a:extLst>
          </p:cNvPr>
          <p:cNvSpPr>
            <a:spLocks noGrp="1"/>
          </p:cNvSpPr>
          <p:nvPr>
            <p:ph idx="1"/>
          </p:nvPr>
        </p:nvSpPr>
        <p:spPr>
          <a:xfrm>
            <a:off x="1066799" y="2415379"/>
            <a:ext cx="4539129" cy="3699747"/>
          </a:xfrm>
        </p:spPr>
        <p:txBody>
          <a:bodyPr>
            <a:normAutofit/>
          </a:bodyPr>
          <a:lstStyle/>
          <a:p>
            <a:pPr>
              <a:lnSpc>
                <a:spcPct val="100000"/>
              </a:lnSpc>
            </a:pPr>
            <a:r>
              <a:rPr lang="en-US" dirty="0"/>
              <a:t>Claudia </a:t>
            </a:r>
            <a:r>
              <a:rPr lang="en-US" dirty="0" err="1"/>
              <a:t>Severa</a:t>
            </a:r>
            <a:r>
              <a:rPr lang="en-US" dirty="0"/>
              <a:t> writes to </a:t>
            </a:r>
            <a:r>
              <a:rPr lang="en-US" dirty="0" err="1"/>
              <a:t>Sulpicia</a:t>
            </a:r>
            <a:r>
              <a:rPr lang="en-US" dirty="0"/>
              <a:t> </a:t>
            </a:r>
            <a:r>
              <a:rPr lang="en-US" dirty="0" err="1"/>
              <a:t>Lepidina</a:t>
            </a:r>
            <a:r>
              <a:rPr lang="en-US" dirty="0"/>
              <a:t> again to say that her husband has given permission for her to visit.</a:t>
            </a:r>
          </a:p>
          <a:p>
            <a:pPr>
              <a:lnSpc>
                <a:spcPct val="100000"/>
              </a:lnSpc>
            </a:pPr>
            <a:r>
              <a:rPr lang="en-US" dirty="0"/>
              <a:t>Women able to travel and had active social lives.</a:t>
            </a:r>
          </a:p>
          <a:p>
            <a:pPr>
              <a:lnSpc>
                <a:spcPct val="100000"/>
              </a:lnSpc>
            </a:pPr>
            <a:r>
              <a:rPr lang="en-US" dirty="0"/>
              <a:t>Relationship and friendship.</a:t>
            </a:r>
          </a:p>
        </p:txBody>
      </p:sp>
      <p:pic>
        <p:nvPicPr>
          <p:cNvPr id="4100" name="Picture 4">
            <a:extLst>
              <a:ext uri="{FF2B5EF4-FFF2-40B4-BE49-F238E27FC236}">
                <a16:creationId xmlns:a16="http://schemas.microsoft.com/office/drawing/2014/main" id="{897FEF89-C507-473B-9671-73D4880591B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0108" r="2" b="39659"/>
          <a:stretch/>
        </p:blipFill>
        <p:spPr bwMode="auto">
          <a:xfrm>
            <a:off x="6656627" y="785309"/>
            <a:ext cx="5546166" cy="1644214"/>
          </a:xfrm>
          <a:prstGeom prst="rect">
            <a:avLst/>
          </a:prstGeom>
          <a:noFill/>
          <a:extLst>
            <a:ext uri="{909E8E84-426E-40DD-AFC4-6F175D3DCCD1}">
              <a14:hiddenFill xmlns:a14="http://schemas.microsoft.com/office/drawing/2010/main">
                <a:solidFill>
                  <a:srgbClr val="FFFFFF"/>
                </a:solidFill>
              </a14:hiddenFill>
            </a:ext>
          </a:extLst>
        </p:spPr>
      </p:pic>
      <p:grpSp>
        <p:nvGrpSpPr>
          <p:cNvPr id="79" name="Group 78">
            <a:extLst>
              <a:ext uri="{FF2B5EF4-FFF2-40B4-BE49-F238E27FC236}">
                <a16:creationId xmlns:a16="http://schemas.microsoft.com/office/drawing/2014/main" id="{3389B237-4CAB-4403-A95C-C04D71F4B42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45458" y="-31769"/>
            <a:ext cx="510538" cy="6804779"/>
            <a:chOff x="11445458" y="-31769"/>
            <a:chExt cx="510538" cy="6804779"/>
          </a:xfrm>
        </p:grpSpPr>
        <p:sp>
          <p:nvSpPr>
            <p:cNvPr id="80" name="Freeform 8">
              <a:extLst>
                <a:ext uri="{FF2B5EF4-FFF2-40B4-BE49-F238E27FC236}">
                  <a16:creationId xmlns:a16="http://schemas.microsoft.com/office/drawing/2014/main" id="{57652216-AF47-4D6B-A81B-2DC28B62559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7521" y="6663369"/>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43">
              <a:extLst>
                <a:ext uri="{FF2B5EF4-FFF2-40B4-BE49-F238E27FC236}">
                  <a16:creationId xmlns:a16="http://schemas.microsoft.com/office/drawing/2014/main" id="{0E53B701-E5D9-4269-97AD-69F3087D288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8634" y="742112"/>
              <a:ext cx="143559" cy="75075"/>
            </a:xfrm>
            <a:custGeom>
              <a:avLst/>
              <a:gdLst>
                <a:gd name="T0" fmla="*/ 28 w 44"/>
                <a:gd name="T1" fmla="*/ 0 h 25"/>
                <a:gd name="T2" fmla="*/ 25 w 44"/>
                <a:gd name="T3" fmla="*/ 25 h 25"/>
                <a:gd name="T4" fmla="*/ 28 w 44"/>
                <a:gd name="T5" fmla="*/ 0 h 25"/>
              </a:gdLst>
              <a:ahLst/>
              <a:cxnLst>
                <a:cxn ang="0">
                  <a:pos x="T0" y="T1"/>
                </a:cxn>
                <a:cxn ang="0">
                  <a:pos x="T2" y="T3"/>
                </a:cxn>
                <a:cxn ang="0">
                  <a:pos x="T4" y="T5"/>
                </a:cxn>
              </a:cxnLst>
              <a:rect l="0" t="0" r="r" b="b"/>
              <a:pathLst>
                <a:path w="44" h="25">
                  <a:moveTo>
                    <a:pt x="28" y="0"/>
                  </a:moveTo>
                  <a:cubicBezTo>
                    <a:pt x="44" y="2"/>
                    <a:pt x="38" y="22"/>
                    <a:pt x="25" y="25"/>
                  </a:cubicBezTo>
                  <a:cubicBezTo>
                    <a:pt x="0" y="25"/>
                    <a:pt x="9" y="5"/>
                    <a:pt x="2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1">
              <a:extLst>
                <a:ext uri="{FF2B5EF4-FFF2-40B4-BE49-F238E27FC236}">
                  <a16:creationId xmlns:a16="http://schemas.microsoft.com/office/drawing/2014/main" id="{53F3EB0D-ADA8-4F65-9811-0A990FE6BE1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06592" y="959823"/>
              <a:ext cx="115202" cy="90579"/>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3">
              <a:extLst>
                <a:ext uri="{FF2B5EF4-FFF2-40B4-BE49-F238E27FC236}">
                  <a16:creationId xmlns:a16="http://schemas.microsoft.com/office/drawing/2014/main" id="{7FC10137-17E1-4C6D-B7A2-CD86B7C148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94678" y="1198596"/>
              <a:ext cx="127608" cy="79154"/>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54">
              <a:extLst>
                <a:ext uri="{FF2B5EF4-FFF2-40B4-BE49-F238E27FC236}">
                  <a16:creationId xmlns:a16="http://schemas.microsoft.com/office/drawing/2014/main" id="{983715DD-6794-4B57-8585-E0EFF671E7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8560" y="447364"/>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55">
              <a:extLst>
                <a:ext uri="{FF2B5EF4-FFF2-40B4-BE49-F238E27FC236}">
                  <a16:creationId xmlns:a16="http://schemas.microsoft.com/office/drawing/2014/main" id="{6B8B9805-E14F-4943-B15E-48460BFD607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94538" y="1408197"/>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6">
              <a:extLst>
                <a:ext uri="{FF2B5EF4-FFF2-40B4-BE49-F238E27FC236}">
                  <a16:creationId xmlns:a16="http://schemas.microsoft.com/office/drawing/2014/main" id="{112C42C6-34DE-404D-B18A-8E94E76A3C4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94234" y="2238233"/>
              <a:ext cx="128495" cy="72626"/>
            </a:xfrm>
            <a:custGeom>
              <a:avLst/>
              <a:gdLst>
                <a:gd name="T0" fmla="*/ 21 w 39"/>
                <a:gd name="T1" fmla="*/ 0 h 24"/>
                <a:gd name="T2" fmla="*/ 22 w 39"/>
                <a:gd name="T3" fmla="*/ 24 h 24"/>
                <a:gd name="T4" fmla="*/ 21 w 39"/>
                <a:gd name="T5" fmla="*/ 0 h 24"/>
              </a:gdLst>
              <a:ahLst/>
              <a:cxnLst>
                <a:cxn ang="0">
                  <a:pos x="T0" y="T1"/>
                </a:cxn>
                <a:cxn ang="0">
                  <a:pos x="T2" y="T3"/>
                </a:cxn>
                <a:cxn ang="0">
                  <a:pos x="T4" y="T5"/>
                </a:cxn>
              </a:cxnLst>
              <a:rect l="0" t="0" r="r" b="b"/>
              <a:pathLst>
                <a:path w="39" h="24">
                  <a:moveTo>
                    <a:pt x="21" y="0"/>
                  </a:moveTo>
                  <a:cubicBezTo>
                    <a:pt x="37" y="0"/>
                    <a:pt x="39" y="23"/>
                    <a:pt x="22" y="24"/>
                  </a:cubicBezTo>
                  <a:cubicBezTo>
                    <a:pt x="7" y="22"/>
                    <a:pt x="0" y="5"/>
                    <a:pt x="2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57">
              <a:extLst>
                <a:ext uri="{FF2B5EF4-FFF2-40B4-BE49-F238E27FC236}">
                  <a16:creationId xmlns:a16="http://schemas.microsoft.com/office/drawing/2014/main" id="{105114E3-B528-44FB-AD64-31F7940A69E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80687" y="1617942"/>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59">
              <a:extLst>
                <a:ext uri="{FF2B5EF4-FFF2-40B4-BE49-F238E27FC236}">
                  <a16:creationId xmlns:a16="http://schemas.microsoft.com/office/drawing/2014/main" id="{66162961-2E66-4F1D-AD08-A09C28C5E0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0137" y="200295"/>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60">
              <a:extLst>
                <a:ext uri="{FF2B5EF4-FFF2-40B4-BE49-F238E27FC236}">
                  <a16:creationId xmlns:a16="http://schemas.microsoft.com/office/drawing/2014/main" id="{7DF10D80-7F03-41B7-BF83-7086CFB7054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5368" y="1847736"/>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61">
              <a:extLst>
                <a:ext uri="{FF2B5EF4-FFF2-40B4-BE49-F238E27FC236}">
                  <a16:creationId xmlns:a16="http://schemas.microsoft.com/office/drawing/2014/main" id="{60E5BEF8-88A7-4088-8382-FC596B16B94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34067" y="-12868"/>
              <a:ext cx="137356" cy="99554"/>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5"/>
                    <a:pt x="16" y="0"/>
                    <a:pt x="25"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78">
              <a:extLst>
                <a:ext uri="{FF2B5EF4-FFF2-40B4-BE49-F238E27FC236}">
                  <a16:creationId xmlns:a16="http://schemas.microsoft.com/office/drawing/2014/main" id="{4850C240-229E-44CC-9B0C-7C70B85241E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40903" y="665835"/>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79">
              <a:extLst>
                <a:ext uri="{FF2B5EF4-FFF2-40B4-BE49-F238E27FC236}">
                  <a16:creationId xmlns:a16="http://schemas.microsoft.com/office/drawing/2014/main" id="{0C20C1F3-97C9-485A-BBF1-F712C6FDD9E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53275" y="896880"/>
              <a:ext cx="124063" cy="69362"/>
            </a:xfrm>
            <a:custGeom>
              <a:avLst/>
              <a:gdLst>
                <a:gd name="T0" fmla="*/ 20 w 38"/>
                <a:gd name="T1" fmla="*/ 0 h 23"/>
                <a:gd name="T2" fmla="*/ 20 w 38"/>
                <a:gd name="T3" fmla="*/ 22 h 23"/>
                <a:gd name="T4" fmla="*/ 20 w 38"/>
                <a:gd name="T5" fmla="*/ 0 h 23"/>
              </a:gdLst>
              <a:ahLst/>
              <a:cxnLst>
                <a:cxn ang="0">
                  <a:pos x="T0" y="T1"/>
                </a:cxn>
                <a:cxn ang="0">
                  <a:pos x="T2" y="T3"/>
                </a:cxn>
                <a:cxn ang="0">
                  <a:pos x="T4" y="T5"/>
                </a:cxn>
              </a:cxnLst>
              <a:rect l="0" t="0" r="r" b="b"/>
              <a:pathLst>
                <a:path w="38" h="23">
                  <a:moveTo>
                    <a:pt x="20" y="0"/>
                  </a:moveTo>
                  <a:cubicBezTo>
                    <a:pt x="37" y="3"/>
                    <a:pt x="38" y="23"/>
                    <a:pt x="20" y="22"/>
                  </a:cubicBezTo>
                  <a:cubicBezTo>
                    <a:pt x="8" y="18"/>
                    <a:pt x="0" y="5"/>
                    <a:pt x="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80">
              <a:extLst>
                <a:ext uri="{FF2B5EF4-FFF2-40B4-BE49-F238E27FC236}">
                  <a16:creationId xmlns:a16="http://schemas.microsoft.com/office/drawing/2014/main" id="{5FB7F486-D669-4315-848B-079715C0A63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47934" y="1134675"/>
              <a:ext cx="124951" cy="66098"/>
            </a:xfrm>
            <a:custGeom>
              <a:avLst/>
              <a:gdLst>
                <a:gd name="T0" fmla="*/ 21 w 38"/>
                <a:gd name="T1" fmla="*/ 0 h 22"/>
                <a:gd name="T2" fmla="*/ 21 w 38"/>
                <a:gd name="T3" fmla="*/ 22 h 22"/>
                <a:gd name="T4" fmla="*/ 21 w 38"/>
                <a:gd name="T5" fmla="*/ 0 h 22"/>
              </a:gdLst>
              <a:ahLst/>
              <a:cxnLst>
                <a:cxn ang="0">
                  <a:pos x="T0" y="T1"/>
                </a:cxn>
                <a:cxn ang="0">
                  <a:pos x="T2" y="T3"/>
                </a:cxn>
                <a:cxn ang="0">
                  <a:pos x="T4" y="T5"/>
                </a:cxn>
              </a:cxnLst>
              <a:rect l="0" t="0" r="r" b="b"/>
              <a:pathLst>
                <a:path w="38" h="22">
                  <a:moveTo>
                    <a:pt x="21" y="0"/>
                  </a:moveTo>
                  <a:cubicBezTo>
                    <a:pt x="37" y="2"/>
                    <a:pt x="38" y="20"/>
                    <a:pt x="21" y="22"/>
                  </a:cubicBezTo>
                  <a:cubicBezTo>
                    <a:pt x="9" y="16"/>
                    <a:pt x="0" y="6"/>
                    <a:pt x="2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81">
              <a:extLst>
                <a:ext uri="{FF2B5EF4-FFF2-40B4-BE49-F238E27FC236}">
                  <a16:creationId xmlns:a16="http://schemas.microsoft.com/office/drawing/2014/main" id="{884943FC-F8F5-47A2-8C6C-AD8385B0F31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0984" y="2147729"/>
              <a:ext cx="140901" cy="90579"/>
            </a:xfrm>
            <a:custGeom>
              <a:avLst/>
              <a:gdLst>
                <a:gd name="T0" fmla="*/ 27 w 43"/>
                <a:gd name="T1" fmla="*/ 3 h 30"/>
                <a:gd name="T2" fmla="*/ 40 w 43"/>
                <a:gd name="T3" fmla="*/ 22 h 30"/>
                <a:gd name="T4" fmla="*/ 27 w 43"/>
                <a:gd name="T5" fmla="*/ 3 h 30"/>
              </a:gdLst>
              <a:ahLst/>
              <a:cxnLst>
                <a:cxn ang="0">
                  <a:pos x="T0" y="T1"/>
                </a:cxn>
                <a:cxn ang="0">
                  <a:pos x="T2" y="T3"/>
                </a:cxn>
                <a:cxn ang="0">
                  <a:pos x="T4" y="T5"/>
                </a:cxn>
              </a:cxnLst>
              <a:rect l="0" t="0" r="r" b="b"/>
              <a:pathLst>
                <a:path w="43" h="30">
                  <a:moveTo>
                    <a:pt x="27" y="3"/>
                  </a:moveTo>
                  <a:cubicBezTo>
                    <a:pt x="35" y="0"/>
                    <a:pt x="43" y="16"/>
                    <a:pt x="40" y="22"/>
                  </a:cubicBezTo>
                  <a:cubicBezTo>
                    <a:pt x="21" y="30"/>
                    <a:pt x="0" y="15"/>
                    <a:pt x="27"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82">
              <a:extLst>
                <a:ext uri="{FF2B5EF4-FFF2-40B4-BE49-F238E27FC236}">
                  <a16:creationId xmlns:a16="http://schemas.microsoft.com/office/drawing/2014/main" id="{FBD1CFD7-B550-428B-99C5-E70AE1117A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8820" y="1925276"/>
              <a:ext cx="128495" cy="69362"/>
            </a:xfrm>
            <a:custGeom>
              <a:avLst/>
              <a:gdLst>
                <a:gd name="T0" fmla="*/ 16 w 39"/>
                <a:gd name="T1" fmla="*/ 0 h 23"/>
                <a:gd name="T2" fmla="*/ 10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8"/>
                    <a:pt x="31" y="18"/>
                    <a:pt x="10" y="23"/>
                  </a:cubicBezTo>
                  <a:cubicBezTo>
                    <a:pt x="0" y="16"/>
                    <a:pt x="4" y="3"/>
                    <a:pt x="1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83">
              <a:extLst>
                <a:ext uri="{FF2B5EF4-FFF2-40B4-BE49-F238E27FC236}">
                  <a16:creationId xmlns:a16="http://schemas.microsoft.com/office/drawing/2014/main" id="{86464553-DBB1-4FDD-A906-723DE0BFAFB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1377" y="1610488"/>
              <a:ext cx="131153" cy="157493"/>
            </a:xfrm>
            <a:custGeom>
              <a:avLst/>
              <a:gdLst>
                <a:gd name="T0" fmla="*/ 13 w 40"/>
                <a:gd name="T1" fmla="*/ 7 h 52"/>
                <a:gd name="T2" fmla="*/ 0 w 40"/>
                <a:gd name="T3" fmla="*/ 24 h 52"/>
                <a:gd name="T4" fmla="*/ 13 w 40"/>
                <a:gd name="T5" fmla="*/ 7 h 52"/>
              </a:gdLst>
              <a:ahLst/>
              <a:cxnLst>
                <a:cxn ang="0">
                  <a:pos x="T0" y="T1"/>
                </a:cxn>
                <a:cxn ang="0">
                  <a:pos x="T2" y="T3"/>
                </a:cxn>
                <a:cxn ang="0">
                  <a:pos x="T4" y="T5"/>
                </a:cxn>
              </a:cxnLst>
              <a:rect l="0" t="0" r="r" b="b"/>
              <a:pathLst>
                <a:path w="40" h="52">
                  <a:moveTo>
                    <a:pt x="13" y="7"/>
                  </a:moveTo>
                  <a:cubicBezTo>
                    <a:pt x="40" y="12"/>
                    <a:pt x="18" y="52"/>
                    <a:pt x="0" y="24"/>
                  </a:cubicBezTo>
                  <a:cubicBezTo>
                    <a:pt x="2" y="0"/>
                    <a:pt x="6" y="17"/>
                    <a:pt x="13" y="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84">
              <a:extLst>
                <a:ext uri="{FF2B5EF4-FFF2-40B4-BE49-F238E27FC236}">
                  <a16:creationId xmlns:a16="http://schemas.microsoft.com/office/drawing/2014/main" id="{41C1AA59-6A1E-4A61-8483-8056A09E0C6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22393" y="461249"/>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86">
              <a:extLst>
                <a:ext uri="{FF2B5EF4-FFF2-40B4-BE49-F238E27FC236}">
                  <a16:creationId xmlns:a16="http://schemas.microsoft.com/office/drawing/2014/main" id="{851A3E4E-2857-4A69-AEC0-79CF8C413D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6789" y="39307"/>
              <a:ext cx="131153" cy="112612"/>
            </a:xfrm>
            <a:custGeom>
              <a:avLst/>
              <a:gdLst>
                <a:gd name="T0" fmla="*/ 22 w 40"/>
                <a:gd name="T1" fmla="*/ 1 h 37"/>
                <a:gd name="T2" fmla="*/ 15 w 40"/>
                <a:gd name="T3" fmla="*/ 23 h 37"/>
                <a:gd name="T4" fmla="*/ 22 w 40"/>
                <a:gd name="T5" fmla="*/ 1 h 37"/>
              </a:gdLst>
              <a:ahLst/>
              <a:cxnLst>
                <a:cxn ang="0">
                  <a:pos x="T0" y="T1"/>
                </a:cxn>
                <a:cxn ang="0">
                  <a:pos x="T2" y="T3"/>
                </a:cxn>
                <a:cxn ang="0">
                  <a:pos x="T4" y="T5"/>
                </a:cxn>
              </a:cxnLst>
              <a:rect l="0" t="0" r="r" b="b"/>
              <a:pathLst>
                <a:path w="40" h="37">
                  <a:moveTo>
                    <a:pt x="22" y="1"/>
                  </a:moveTo>
                  <a:cubicBezTo>
                    <a:pt x="40" y="3"/>
                    <a:pt x="33" y="37"/>
                    <a:pt x="15" y="23"/>
                  </a:cubicBezTo>
                  <a:cubicBezTo>
                    <a:pt x="0" y="20"/>
                    <a:pt x="7" y="0"/>
                    <a:pt x="22"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89">
              <a:extLst>
                <a:ext uri="{FF2B5EF4-FFF2-40B4-BE49-F238E27FC236}">
                  <a16:creationId xmlns:a16="http://schemas.microsoft.com/office/drawing/2014/main" id="{363F6E9F-7E05-4464-BE66-BB27B4589D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7165" y="1398137"/>
              <a:ext cx="134697" cy="93027"/>
            </a:xfrm>
            <a:custGeom>
              <a:avLst/>
              <a:gdLst>
                <a:gd name="T0" fmla="*/ 23 w 41"/>
                <a:gd name="T1" fmla="*/ 0 h 31"/>
                <a:gd name="T2" fmla="*/ 16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3"/>
                    <a:pt x="41" y="31"/>
                    <a:pt x="16" y="25"/>
                  </a:cubicBezTo>
                  <a:cubicBezTo>
                    <a:pt x="0" y="7"/>
                    <a:pt x="14" y="4"/>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90">
              <a:extLst>
                <a:ext uri="{FF2B5EF4-FFF2-40B4-BE49-F238E27FC236}">
                  <a16:creationId xmlns:a16="http://schemas.microsoft.com/office/drawing/2014/main" id="{CE4367E1-2C4E-4A0B-A9E2-2DC3B3BCDC1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65017" y="2021046"/>
              <a:ext cx="2659" cy="8977"/>
            </a:xfrm>
            <a:custGeom>
              <a:avLst/>
              <a:gdLst>
                <a:gd name="T0" fmla="*/ 0 w 1"/>
                <a:gd name="T1" fmla="*/ 0 h 3"/>
                <a:gd name="T2" fmla="*/ 0 w 1"/>
                <a:gd name="T3" fmla="*/ 2 h 3"/>
                <a:gd name="T4" fmla="*/ 0 w 1"/>
                <a:gd name="T5" fmla="*/ 0 h 3"/>
              </a:gdLst>
              <a:ahLst/>
              <a:cxnLst>
                <a:cxn ang="0">
                  <a:pos x="T0" y="T1"/>
                </a:cxn>
                <a:cxn ang="0">
                  <a:pos x="T2" y="T3"/>
                </a:cxn>
                <a:cxn ang="0">
                  <a:pos x="T4" y="T5"/>
                </a:cxn>
              </a:cxnLst>
              <a:rect l="0" t="0" r="r" b="b"/>
              <a:pathLst>
                <a:path w="1" h="3">
                  <a:moveTo>
                    <a:pt x="0" y="0"/>
                  </a:moveTo>
                  <a:cubicBezTo>
                    <a:pt x="1" y="0"/>
                    <a:pt x="1" y="3"/>
                    <a:pt x="0" y="2"/>
                  </a:cubicBezTo>
                  <a:cubicBezTo>
                    <a:pt x="0" y="1"/>
                    <a:pt x="0" y="1"/>
                    <a:pt x="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05">
              <a:extLst>
                <a:ext uri="{FF2B5EF4-FFF2-40B4-BE49-F238E27FC236}">
                  <a16:creationId xmlns:a16="http://schemas.microsoft.com/office/drawing/2014/main" id="{EE215DA3-ED82-4F29-9835-DD3B5ADD4DC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39032" y="2023516"/>
              <a:ext cx="140901" cy="93027"/>
            </a:xfrm>
            <a:custGeom>
              <a:avLst/>
              <a:gdLst>
                <a:gd name="T0" fmla="*/ 26 w 43"/>
                <a:gd name="T1" fmla="*/ 3 h 31"/>
                <a:gd name="T2" fmla="*/ 39 w 43"/>
                <a:gd name="T3" fmla="*/ 23 h 31"/>
                <a:gd name="T4" fmla="*/ 26 w 43"/>
                <a:gd name="T5" fmla="*/ 3 h 31"/>
              </a:gdLst>
              <a:ahLst/>
              <a:cxnLst>
                <a:cxn ang="0">
                  <a:pos x="T0" y="T1"/>
                </a:cxn>
                <a:cxn ang="0">
                  <a:pos x="T2" y="T3"/>
                </a:cxn>
                <a:cxn ang="0">
                  <a:pos x="T4" y="T5"/>
                </a:cxn>
              </a:cxnLst>
              <a:rect l="0" t="0" r="r" b="b"/>
              <a:pathLst>
                <a:path w="43" h="31">
                  <a:moveTo>
                    <a:pt x="26" y="3"/>
                  </a:moveTo>
                  <a:cubicBezTo>
                    <a:pt x="34" y="0"/>
                    <a:pt x="43" y="17"/>
                    <a:pt x="39" y="23"/>
                  </a:cubicBezTo>
                  <a:cubicBezTo>
                    <a:pt x="20" y="31"/>
                    <a:pt x="0" y="15"/>
                    <a:pt x="26"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106">
              <a:extLst>
                <a:ext uri="{FF2B5EF4-FFF2-40B4-BE49-F238E27FC236}">
                  <a16:creationId xmlns:a16="http://schemas.microsoft.com/office/drawing/2014/main" id="{449C2B94-6D2C-466B-9091-18CA599565C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53729" y="261247"/>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32">
              <a:extLst>
                <a:ext uri="{FF2B5EF4-FFF2-40B4-BE49-F238E27FC236}">
                  <a16:creationId xmlns:a16="http://schemas.microsoft.com/office/drawing/2014/main" id="{9873A13E-F493-4022-9CDB-496767477DE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3710" y="3240972"/>
              <a:ext cx="144445" cy="106083"/>
            </a:xfrm>
            <a:custGeom>
              <a:avLst/>
              <a:gdLst>
                <a:gd name="T0" fmla="*/ 28 w 44"/>
                <a:gd name="T1" fmla="*/ 0 h 35"/>
                <a:gd name="T2" fmla="*/ 42 w 44"/>
                <a:gd name="T3" fmla="*/ 21 h 35"/>
                <a:gd name="T4" fmla="*/ 28 w 44"/>
                <a:gd name="T5" fmla="*/ 0 h 35"/>
              </a:gdLst>
              <a:ahLst/>
              <a:cxnLst>
                <a:cxn ang="0">
                  <a:pos x="T0" y="T1"/>
                </a:cxn>
                <a:cxn ang="0">
                  <a:pos x="T2" y="T3"/>
                </a:cxn>
                <a:cxn ang="0">
                  <a:pos x="T4" y="T5"/>
                </a:cxn>
              </a:cxnLst>
              <a:rect l="0" t="0" r="r" b="b"/>
              <a:pathLst>
                <a:path w="44" h="35">
                  <a:moveTo>
                    <a:pt x="28" y="0"/>
                  </a:moveTo>
                  <a:cubicBezTo>
                    <a:pt x="36" y="1"/>
                    <a:pt x="44" y="12"/>
                    <a:pt x="42" y="21"/>
                  </a:cubicBezTo>
                  <a:cubicBezTo>
                    <a:pt x="23" y="35"/>
                    <a:pt x="0" y="7"/>
                    <a:pt x="2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33">
              <a:extLst>
                <a:ext uri="{FF2B5EF4-FFF2-40B4-BE49-F238E27FC236}">
                  <a16:creationId xmlns:a16="http://schemas.microsoft.com/office/drawing/2014/main" id="{631ED96D-0634-4E7F-BE08-A8ACAA0A643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73623" y="4332283"/>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3"/>
                    <a:pt x="0" y="9"/>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34">
              <a:extLst>
                <a:ext uri="{FF2B5EF4-FFF2-40B4-BE49-F238E27FC236}">
                  <a16:creationId xmlns:a16="http://schemas.microsoft.com/office/drawing/2014/main" id="{D43F1416-268F-487F-ABB4-1C62E6C68B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77553" y="5329606"/>
              <a:ext cx="134697" cy="84051"/>
            </a:xfrm>
            <a:custGeom>
              <a:avLst/>
              <a:gdLst>
                <a:gd name="T0" fmla="*/ 22 w 41"/>
                <a:gd name="T1" fmla="*/ 0 h 28"/>
                <a:gd name="T2" fmla="*/ 8 w 41"/>
                <a:gd name="T3" fmla="*/ 21 h 28"/>
                <a:gd name="T4" fmla="*/ 22 w 41"/>
                <a:gd name="T5" fmla="*/ 0 h 28"/>
              </a:gdLst>
              <a:ahLst/>
              <a:cxnLst>
                <a:cxn ang="0">
                  <a:pos x="T0" y="T1"/>
                </a:cxn>
                <a:cxn ang="0">
                  <a:pos x="T2" y="T3"/>
                </a:cxn>
                <a:cxn ang="0">
                  <a:pos x="T4" y="T5"/>
                </a:cxn>
              </a:cxnLst>
              <a:rect l="0" t="0" r="r" b="b"/>
              <a:pathLst>
                <a:path w="41" h="28">
                  <a:moveTo>
                    <a:pt x="22" y="0"/>
                  </a:moveTo>
                  <a:cubicBezTo>
                    <a:pt x="41" y="13"/>
                    <a:pt x="24" y="28"/>
                    <a:pt x="8" y="21"/>
                  </a:cubicBezTo>
                  <a:cubicBezTo>
                    <a:pt x="0" y="8"/>
                    <a:pt x="8" y="0"/>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35">
              <a:extLst>
                <a:ext uri="{FF2B5EF4-FFF2-40B4-BE49-F238E27FC236}">
                  <a16:creationId xmlns:a16="http://schemas.microsoft.com/office/drawing/2014/main" id="{E5E99890-1E26-4DDC-8F50-128C4875BAA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73205" y="4540510"/>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36">
              <a:extLst>
                <a:ext uri="{FF2B5EF4-FFF2-40B4-BE49-F238E27FC236}">
                  <a16:creationId xmlns:a16="http://schemas.microsoft.com/office/drawing/2014/main" id="{21D3B3BA-A1D7-450E-B002-44DFDC68F95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5342" y="5991495"/>
              <a:ext cx="144445" cy="102819"/>
            </a:xfrm>
            <a:custGeom>
              <a:avLst/>
              <a:gdLst>
                <a:gd name="T0" fmla="*/ 31 w 44"/>
                <a:gd name="T1" fmla="*/ 1 h 34"/>
                <a:gd name="T2" fmla="*/ 25 w 44"/>
                <a:gd name="T3" fmla="*/ 22 h 34"/>
                <a:gd name="T4" fmla="*/ 31 w 44"/>
                <a:gd name="T5" fmla="*/ 1 h 34"/>
              </a:gdLst>
              <a:ahLst/>
              <a:cxnLst>
                <a:cxn ang="0">
                  <a:pos x="T0" y="T1"/>
                </a:cxn>
                <a:cxn ang="0">
                  <a:pos x="T2" y="T3"/>
                </a:cxn>
                <a:cxn ang="0">
                  <a:pos x="T4" y="T5"/>
                </a:cxn>
              </a:cxnLst>
              <a:rect l="0" t="0" r="r" b="b"/>
              <a:pathLst>
                <a:path w="44" h="34">
                  <a:moveTo>
                    <a:pt x="31" y="1"/>
                  </a:moveTo>
                  <a:cubicBezTo>
                    <a:pt x="44" y="3"/>
                    <a:pt x="38" y="34"/>
                    <a:pt x="25" y="22"/>
                  </a:cubicBezTo>
                  <a:cubicBezTo>
                    <a:pt x="0" y="28"/>
                    <a:pt x="14" y="0"/>
                    <a:pt x="3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8" name="Freeform 37">
              <a:extLst>
                <a:ext uri="{FF2B5EF4-FFF2-40B4-BE49-F238E27FC236}">
                  <a16:creationId xmlns:a16="http://schemas.microsoft.com/office/drawing/2014/main" id="{666093C3-5DCC-4A45-897C-F2C5CA94ACB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7108" y="3005032"/>
              <a:ext cx="115202" cy="121588"/>
            </a:xfrm>
            <a:custGeom>
              <a:avLst/>
              <a:gdLst>
                <a:gd name="T0" fmla="*/ 16 w 35"/>
                <a:gd name="T1" fmla="*/ 4 h 40"/>
                <a:gd name="T2" fmla="*/ 33 w 35"/>
                <a:gd name="T3" fmla="*/ 15 h 40"/>
                <a:gd name="T4" fmla="*/ 16 w 35"/>
                <a:gd name="T5" fmla="*/ 4 h 40"/>
              </a:gdLst>
              <a:ahLst/>
              <a:cxnLst>
                <a:cxn ang="0">
                  <a:pos x="T0" y="T1"/>
                </a:cxn>
                <a:cxn ang="0">
                  <a:pos x="T2" y="T3"/>
                </a:cxn>
                <a:cxn ang="0">
                  <a:pos x="T4" y="T5"/>
                </a:cxn>
              </a:cxnLst>
              <a:rect l="0" t="0" r="r" b="b"/>
              <a:pathLst>
                <a:path w="35" h="40">
                  <a:moveTo>
                    <a:pt x="16" y="4"/>
                  </a:moveTo>
                  <a:cubicBezTo>
                    <a:pt x="35" y="4"/>
                    <a:pt x="32" y="0"/>
                    <a:pt x="33" y="15"/>
                  </a:cubicBezTo>
                  <a:cubicBezTo>
                    <a:pt x="34" y="40"/>
                    <a:pt x="0" y="22"/>
                    <a:pt x="16" y="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38">
              <a:extLst>
                <a:ext uri="{FF2B5EF4-FFF2-40B4-BE49-F238E27FC236}">
                  <a16:creationId xmlns:a16="http://schemas.microsoft.com/office/drawing/2014/main" id="{E5879CC9-6134-4E28-8170-9DD4240CC5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4777" y="4845128"/>
              <a:ext cx="127608" cy="69362"/>
            </a:xfrm>
            <a:custGeom>
              <a:avLst/>
              <a:gdLst>
                <a:gd name="T0" fmla="*/ 26 w 39"/>
                <a:gd name="T1" fmla="*/ 0 h 23"/>
                <a:gd name="T2" fmla="*/ 26 w 39"/>
                <a:gd name="T3" fmla="*/ 23 h 23"/>
                <a:gd name="T4" fmla="*/ 26 w 39"/>
                <a:gd name="T5" fmla="*/ 0 h 23"/>
              </a:gdLst>
              <a:ahLst/>
              <a:cxnLst>
                <a:cxn ang="0">
                  <a:pos x="T0" y="T1"/>
                </a:cxn>
                <a:cxn ang="0">
                  <a:pos x="T2" y="T3"/>
                </a:cxn>
                <a:cxn ang="0">
                  <a:pos x="T4" y="T5"/>
                </a:cxn>
              </a:cxnLst>
              <a:rect l="0" t="0" r="r" b="b"/>
              <a:pathLst>
                <a:path w="39" h="23">
                  <a:moveTo>
                    <a:pt x="26" y="0"/>
                  </a:moveTo>
                  <a:cubicBezTo>
                    <a:pt x="39" y="1"/>
                    <a:pt x="38" y="21"/>
                    <a:pt x="26" y="23"/>
                  </a:cubicBezTo>
                  <a:cubicBezTo>
                    <a:pt x="0" y="23"/>
                    <a:pt x="5" y="2"/>
                    <a:pt x="2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39">
              <a:extLst>
                <a:ext uri="{FF2B5EF4-FFF2-40B4-BE49-F238E27FC236}">
                  <a16:creationId xmlns:a16="http://schemas.microsoft.com/office/drawing/2014/main" id="{52B9234F-7351-4670-9340-3ABC48A30B8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6885" y="5086249"/>
              <a:ext cx="131153" cy="81603"/>
            </a:xfrm>
            <a:custGeom>
              <a:avLst/>
              <a:gdLst>
                <a:gd name="T0" fmla="*/ 25 w 40"/>
                <a:gd name="T1" fmla="*/ 0 h 27"/>
                <a:gd name="T2" fmla="*/ 38 w 40"/>
                <a:gd name="T3" fmla="*/ 20 h 27"/>
                <a:gd name="T4" fmla="*/ 25 w 40"/>
                <a:gd name="T5" fmla="*/ 0 h 27"/>
              </a:gdLst>
              <a:ahLst/>
              <a:cxnLst>
                <a:cxn ang="0">
                  <a:pos x="T0" y="T1"/>
                </a:cxn>
                <a:cxn ang="0">
                  <a:pos x="T2" y="T3"/>
                </a:cxn>
                <a:cxn ang="0">
                  <a:pos x="T4" y="T5"/>
                </a:cxn>
              </a:cxnLst>
              <a:rect l="0" t="0" r="r" b="b"/>
              <a:pathLst>
                <a:path w="40" h="27">
                  <a:moveTo>
                    <a:pt x="25" y="0"/>
                  </a:moveTo>
                  <a:cubicBezTo>
                    <a:pt x="34" y="0"/>
                    <a:pt x="40" y="11"/>
                    <a:pt x="38" y="20"/>
                  </a:cubicBezTo>
                  <a:cubicBezTo>
                    <a:pt x="17" y="27"/>
                    <a:pt x="0" y="12"/>
                    <a:pt x="25"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40">
              <a:extLst>
                <a:ext uri="{FF2B5EF4-FFF2-40B4-BE49-F238E27FC236}">
                  <a16:creationId xmlns:a16="http://schemas.microsoft.com/office/drawing/2014/main" id="{3F67C8B5-D925-449D-BCA7-75173055140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1849" y="2542950"/>
              <a:ext cx="134697" cy="81603"/>
            </a:xfrm>
            <a:custGeom>
              <a:avLst/>
              <a:gdLst>
                <a:gd name="T0" fmla="*/ 19 w 41"/>
                <a:gd name="T1" fmla="*/ 0 h 27"/>
                <a:gd name="T2" fmla="*/ 7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9"/>
                    <a:pt x="28" y="27"/>
                    <a:pt x="7" y="20"/>
                  </a:cubicBezTo>
                  <a:cubicBezTo>
                    <a:pt x="0" y="8"/>
                    <a:pt x="7" y="1"/>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41">
              <a:extLst>
                <a:ext uri="{FF2B5EF4-FFF2-40B4-BE49-F238E27FC236}">
                  <a16:creationId xmlns:a16="http://schemas.microsoft.com/office/drawing/2014/main" id="{71516E84-743F-4EE4-B466-909E55FCC98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45342" y="6223503"/>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42">
              <a:extLst>
                <a:ext uri="{FF2B5EF4-FFF2-40B4-BE49-F238E27FC236}">
                  <a16:creationId xmlns:a16="http://schemas.microsoft.com/office/drawing/2014/main" id="{285EE84A-B305-47FC-9896-3EAAE94F6D0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33510" y="5541519"/>
              <a:ext cx="144445" cy="97107"/>
            </a:xfrm>
            <a:custGeom>
              <a:avLst/>
              <a:gdLst>
                <a:gd name="T0" fmla="*/ 31 w 44"/>
                <a:gd name="T1" fmla="*/ 1 h 32"/>
                <a:gd name="T2" fmla="*/ 43 w 44"/>
                <a:gd name="T3" fmla="*/ 16 h 32"/>
                <a:gd name="T4" fmla="*/ 31 w 44"/>
                <a:gd name="T5" fmla="*/ 1 h 32"/>
              </a:gdLst>
              <a:ahLst/>
              <a:cxnLst>
                <a:cxn ang="0">
                  <a:pos x="T0" y="T1"/>
                </a:cxn>
                <a:cxn ang="0">
                  <a:pos x="T2" y="T3"/>
                </a:cxn>
                <a:cxn ang="0">
                  <a:pos x="T4" y="T5"/>
                </a:cxn>
              </a:cxnLst>
              <a:rect l="0" t="0" r="r" b="b"/>
              <a:pathLst>
                <a:path w="44" h="32">
                  <a:moveTo>
                    <a:pt x="31" y="1"/>
                  </a:moveTo>
                  <a:cubicBezTo>
                    <a:pt x="40" y="0"/>
                    <a:pt x="44" y="8"/>
                    <a:pt x="43" y="16"/>
                  </a:cubicBezTo>
                  <a:cubicBezTo>
                    <a:pt x="29" y="32"/>
                    <a:pt x="0" y="7"/>
                    <a:pt x="3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44">
              <a:extLst>
                <a:ext uri="{FF2B5EF4-FFF2-40B4-BE49-F238E27FC236}">
                  <a16:creationId xmlns:a16="http://schemas.microsoft.com/office/drawing/2014/main" id="{52175DC6-FE35-414D-B1FC-53870E0F6B9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37300" y="4025647"/>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5" name="Freeform 45">
              <a:extLst>
                <a:ext uri="{FF2B5EF4-FFF2-40B4-BE49-F238E27FC236}">
                  <a16:creationId xmlns:a16="http://schemas.microsoft.com/office/drawing/2014/main" id="{ACD91DA3-CF45-4374-AEDA-5DA2E53EE45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15149" y="5781473"/>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Freeform 46">
              <a:extLst>
                <a:ext uri="{FF2B5EF4-FFF2-40B4-BE49-F238E27FC236}">
                  <a16:creationId xmlns:a16="http://schemas.microsoft.com/office/drawing/2014/main" id="{8AAA7A16-3076-4557-9DC3-297D83248E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4208" y="2775569"/>
              <a:ext cx="121406" cy="81603"/>
            </a:xfrm>
            <a:custGeom>
              <a:avLst/>
              <a:gdLst>
                <a:gd name="T0" fmla="*/ 19 w 37"/>
                <a:gd name="T1" fmla="*/ 1 h 27"/>
                <a:gd name="T2" fmla="*/ 21 w 37"/>
                <a:gd name="T3" fmla="*/ 27 h 27"/>
                <a:gd name="T4" fmla="*/ 19 w 37"/>
                <a:gd name="T5" fmla="*/ 1 h 27"/>
              </a:gdLst>
              <a:ahLst/>
              <a:cxnLst>
                <a:cxn ang="0">
                  <a:pos x="T0" y="T1"/>
                </a:cxn>
                <a:cxn ang="0">
                  <a:pos x="T2" y="T3"/>
                </a:cxn>
                <a:cxn ang="0">
                  <a:pos x="T4" y="T5"/>
                </a:cxn>
              </a:cxnLst>
              <a:rect l="0" t="0" r="r" b="b"/>
              <a:pathLst>
                <a:path w="37" h="27">
                  <a:moveTo>
                    <a:pt x="19" y="1"/>
                  </a:moveTo>
                  <a:cubicBezTo>
                    <a:pt x="31" y="2"/>
                    <a:pt x="37" y="24"/>
                    <a:pt x="21" y="27"/>
                  </a:cubicBezTo>
                  <a:cubicBezTo>
                    <a:pt x="1" y="27"/>
                    <a:pt x="0" y="0"/>
                    <a:pt x="19"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Freeform 47">
              <a:extLst>
                <a:ext uri="{FF2B5EF4-FFF2-40B4-BE49-F238E27FC236}">
                  <a16:creationId xmlns:a16="http://schemas.microsoft.com/office/drawing/2014/main" id="{62AFF181-4F3A-40CE-BC79-BD8D97E0C2E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22353" y="3794520"/>
              <a:ext cx="147990" cy="78339"/>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10" y="24"/>
                    <a:pt x="0" y="9"/>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48">
              <a:extLst>
                <a:ext uri="{FF2B5EF4-FFF2-40B4-BE49-F238E27FC236}">
                  <a16:creationId xmlns:a16="http://schemas.microsoft.com/office/drawing/2014/main" id="{E9EE8F9C-63EF-41F7-90AC-95F093366F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17610" y="3561050"/>
              <a:ext cx="133812" cy="79154"/>
            </a:xfrm>
            <a:custGeom>
              <a:avLst/>
              <a:gdLst>
                <a:gd name="T0" fmla="*/ 19 w 41"/>
                <a:gd name="T1" fmla="*/ 0 h 26"/>
                <a:gd name="T2" fmla="*/ 7 w 41"/>
                <a:gd name="T3" fmla="*/ 19 h 26"/>
                <a:gd name="T4" fmla="*/ 19 w 41"/>
                <a:gd name="T5" fmla="*/ 0 h 26"/>
              </a:gdLst>
              <a:ahLst/>
              <a:cxnLst>
                <a:cxn ang="0">
                  <a:pos x="T0" y="T1"/>
                </a:cxn>
                <a:cxn ang="0">
                  <a:pos x="T2" y="T3"/>
                </a:cxn>
                <a:cxn ang="0">
                  <a:pos x="T4" y="T5"/>
                </a:cxn>
              </a:cxnLst>
              <a:rect l="0" t="0" r="r" b="b"/>
              <a:pathLst>
                <a:path w="41" h="26">
                  <a:moveTo>
                    <a:pt x="19" y="0"/>
                  </a:moveTo>
                  <a:cubicBezTo>
                    <a:pt x="41" y="9"/>
                    <a:pt x="28" y="26"/>
                    <a:pt x="7" y="19"/>
                  </a:cubicBezTo>
                  <a:cubicBezTo>
                    <a:pt x="0" y="8"/>
                    <a:pt x="7" y="1"/>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62">
              <a:extLst>
                <a:ext uri="{FF2B5EF4-FFF2-40B4-BE49-F238E27FC236}">
                  <a16:creationId xmlns:a16="http://schemas.microsoft.com/office/drawing/2014/main" id="{F99D5EE6-2CC4-4A54-9A07-4734713E7AB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08042" y="2895364"/>
              <a:ext cx="150648"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4"/>
                    <a:pt x="0" y="9"/>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63">
              <a:extLst>
                <a:ext uri="{FF2B5EF4-FFF2-40B4-BE49-F238E27FC236}">
                  <a16:creationId xmlns:a16="http://schemas.microsoft.com/office/drawing/2014/main" id="{DC83D62C-4898-4734-893F-7FE7A2D706D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9400" y="4033977"/>
              <a:ext cx="121406" cy="124036"/>
            </a:xfrm>
            <a:custGeom>
              <a:avLst/>
              <a:gdLst>
                <a:gd name="T0" fmla="*/ 24 w 37"/>
                <a:gd name="T1" fmla="*/ 4 h 41"/>
                <a:gd name="T2" fmla="*/ 29 w 37"/>
                <a:gd name="T3" fmla="*/ 26 h 41"/>
                <a:gd name="T4" fmla="*/ 24 w 37"/>
                <a:gd name="T5" fmla="*/ 4 h 41"/>
              </a:gdLst>
              <a:ahLst/>
              <a:cxnLst>
                <a:cxn ang="0">
                  <a:pos x="T0" y="T1"/>
                </a:cxn>
                <a:cxn ang="0">
                  <a:pos x="T2" y="T3"/>
                </a:cxn>
                <a:cxn ang="0">
                  <a:pos x="T4" y="T5"/>
                </a:cxn>
              </a:cxnLst>
              <a:rect l="0" t="0" r="r" b="b"/>
              <a:pathLst>
                <a:path w="37" h="41">
                  <a:moveTo>
                    <a:pt x="24" y="4"/>
                  </a:moveTo>
                  <a:cubicBezTo>
                    <a:pt x="37" y="1"/>
                    <a:pt x="28" y="18"/>
                    <a:pt x="29" y="26"/>
                  </a:cubicBezTo>
                  <a:cubicBezTo>
                    <a:pt x="8" y="41"/>
                    <a:pt x="0" y="0"/>
                    <a:pt x="24" y="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64">
              <a:extLst>
                <a:ext uri="{FF2B5EF4-FFF2-40B4-BE49-F238E27FC236}">
                  <a16:creationId xmlns:a16="http://schemas.microsoft.com/office/drawing/2014/main" id="{EFA4198B-E065-405F-84E4-B0220DCEF9A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7351" y="2627056"/>
              <a:ext cx="137356"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65">
              <a:extLst>
                <a:ext uri="{FF2B5EF4-FFF2-40B4-BE49-F238E27FC236}">
                  <a16:creationId xmlns:a16="http://schemas.microsoft.com/office/drawing/2014/main" id="{F6D1AC12-FB95-4593-BF80-DABEDD4E3E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7982" y="3771071"/>
              <a:ext cx="121406" cy="79154"/>
            </a:xfrm>
            <a:custGeom>
              <a:avLst/>
              <a:gdLst>
                <a:gd name="T0" fmla="*/ 19 w 37"/>
                <a:gd name="T1" fmla="*/ 0 h 26"/>
                <a:gd name="T2" fmla="*/ 22 w 37"/>
                <a:gd name="T3" fmla="*/ 26 h 26"/>
                <a:gd name="T4" fmla="*/ 19 w 37"/>
                <a:gd name="T5" fmla="*/ 0 h 26"/>
              </a:gdLst>
              <a:ahLst/>
              <a:cxnLst>
                <a:cxn ang="0">
                  <a:pos x="T0" y="T1"/>
                </a:cxn>
                <a:cxn ang="0">
                  <a:pos x="T2" y="T3"/>
                </a:cxn>
                <a:cxn ang="0">
                  <a:pos x="T4" y="T5"/>
                </a:cxn>
              </a:cxnLst>
              <a:rect l="0" t="0" r="r" b="b"/>
              <a:pathLst>
                <a:path w="37" h="26">
                  <a:moveTo>
                    <a:pt x="19" y="0"/>
                  </a:moveTo>
                  <a:cubicBezTo>
                    <a:pt x="31" y="1"/>
                    <a:pt x="37" y="23"/>
                    <a:pt x="22" y="26"/>
                  </a:cubicBezTo>
                  <a:cubicBezTo>
                    <a:pt x="2" y="26"/>
                    <a:pt x="0" y="0"/>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66">
              <a:extLst>
                <a:ext uri="{FF2B5EF4-FFF2-40B4-BE49-F238E27FC236}">
                  <a16:creationId xmlns:a16="http://schemas.microsoft.com/office/drawing/2014/main" id="{9F41615F-3978-4890-992E-1D44D0D9145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5764" y="5317507"/>
              <a:ext cx="131153" cy="111796"/>
            </a:xfrm>
            <a:custGeom>
              <a:avLst/>
              <a:gdLst>
                <a:gd name="T0" fmla="*/ 22 w 40"/>
                <a:gd name="T1" fmla="*/ 1 h 37"/>
                <a:gd name="T2" fmla="*/ 40 w 40"/>
                <a:gd name="T3" fmla="*/ 18 h 37"/>
                <a:gd name="T4" fmla="*/ 22 w 40"/>
                <a:gd name="T5" fmla="*/ 1 h 37"/>
              </a:gdLst>
              <a:ahLst/>
              <a:cxnLst>
                <a:cxn ang="0">
                  <a:pos x="T0" y="T1"/>
                </a:cxn>
                <a:cxn ang="0">
                  <a:pos x="T2" y="T3"/>
                </a:cxn>
                <a:cxn ang="0">
                  <a:pos x="T4" y="T5"/>
                </a:cxn>
              </a:cxnLst>
              <a:rect l="0" t="0" r="r" b="b"/>
              <a:pathLst>
                <a:path w="40" h="37">
                  <a:moveTo>
                    <a:pt x="22" y="1"/>
                  </a:moveTo>
                  <a:cubicBezTo>
                    <a:pt x="36" y="0"/>
                    <a:pt x="40" y="8"/>
                    <a:pt x="40" y="18"/>
                  </a:cubicBezTo>
                  <a:cubicBezTo>
                    <a:pt x="27" y="37"/>
                    <a:pt x="0" y="14"/>
                    <a:pt x="22"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4" name="Freeform 67">
              <a:extLst>
                <a:ext uri="{FF2B5EF4-FFF2-40B4-BE49-F238E27FC236}">
                  <a16:creationId xmlns:a16="http://schemas.microsoft.com/office/drawing/2014/main" id="{293C0AD6-F904-4337-8CAB-2FF649834B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55944" y="4533529"/>
              <a:ext cx="157737" cy="118324"/>
            </a:xfrm>
            <a:custGeom>
              <a:avLst/>
              <a:gdLst>
                <a:gd name="T0" fmla="*/ 28 w 48"/>
                <a:gd name="T1" fmla="*/ 1 h 39"/>
                <a:gd name="T2" fmla="*/ 46 w 48"/>
                <a:gd name="T3" fmla="*/ 11 h 39"/>
                <a:gd name="T4" fmla="*/ 28 w 48"/>
                <a:gd name="T5" fmla="*/ 1 h 39"/>
              </a:gdLst>
              <a:ahLst/>
              <a:cxnLst>
                <a:cxn ang="0">
                  <a:pos x="T0" y="T1"/>
                </a:cxn>
                <a:cxn ang="0">
                  <a:pos x="T2" y="T3"/>
                </a:cxn>
                <a:cxn ang="0">
                  <a:pos x="T4" y="T5"/>
                </a:cxn>
              </a:cxnLst>
              <a:rect l="0" t="0" r="r" b="b"/>
              <a:pathLst>
                <a:path w="48" h="39">
                  <a:moveTo>
                    <a:pt x="28" y="1"/>
                  </a:moveTo>
                  <a:cubicBezTo>
                    <a:pt x="39" y="0"/>
                    <a:pt x="43" y="5"/>
                    <a:pt x="46" y="11"/>
                  </a:cubicBezTo>
                  <a:cubicBezTo>
                    <a:pt x="48" y="39"/>
                    <a:pt x="0" y="17"/>
                    <a:pt x="28"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5" name="Freeform 68">
              <a:extLst>
                <a:ext uri="{FF2B5EF4-FFF2-40B4-BE49-F238E27FC236}">
                  <a16:creationId xmlns:a16="http://schemas.microsoft.com/office/drawing/2014/main" id="{E68410D4-6ED4-4651-8543-78B0AB57A2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3332" y="3190789"/>
              <a:ext cx="115202" cy="124036"/>
            </a:xfrm>
            <a:custGeom>
              <a:avLst/>
              <a:gdLst>
                <a:gd name="T0" fmla="*/ 16 w 35"/>
                <a:gd name="T1" fmla="*/ 4 h 41"/>
                <a:gd name="T2" fmla="*/ 33 w 35"/>
                <a:gd name="T3" fmla="*/ 15 h 41"/>
                <a:gd name="T4" fmla="*/ 16 w 35"/>
                <a:gd name="T5" fmla="*/ 4 h 41"/>
              </a:gdLst>
              <a:ahLst/>
              <a:cxnLst>
                <a:cxn ang="0">
                  <a:pos x="T0" y="T1"/>
                </a:cxn>
                <a:cxn ang="0">
                  <a:pos x="T2" y="T3"/>
                </a:cxn>
                <a:cxn ang="0">
                  <a:pos x="T4" y="T5"/>
                </a:cxn>
              </a:cxnLst>
              <a:rect l="0" t="0" r="r" b="b"/>
              <a:pathLst>
                <a:path w="35" h="41">
                  <a:moveTo>
                    <a:pt x="16" y="4"/>
                  </a:moveTo>
                  <a:cubicBezTo>
                    <a:pt x="35" y="5"/>
                    <a:pt x="32" y="0"/>
                    <a:pt x="33" y="15"/>
                  </a:cubicBezTo>
                  <a:cubicBezTo>
                    <a:pt x="34" y="41"/>
                    <a:pt x="0" y="23"/>
                    <a:pt x="16" y="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6" name="Freeform 69">
              <a:extLst>
                <a:ext uri="{FF2B5EF4-FFF2-40B4-BE49-F238E27FC236}">
                  <a16:creationId xmlns:a16="http://schemas.microsoft.com/office/drawing/2014/main" id="{BB356FF6-7153-4AE8-904C-8535363AA8F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62589" y="5599752"/>
              <a:ext cx="144445" cy="111796"/>
            </a:xfrm>
            <a:custGeom>
              <a:avLst/>
              <a:gdLst>
                <a:gd name="T0" fmla="*/ 29 w 44"/>
                <a:gd name="T1" fmla="*/ 0 h 37"/>
                <a:gd name="T2" fmla="*/ 42 w 44"/>
                <a:gd name="T3" fmla="*/ 21 h 37"/>
                <a:gd name="T4" fmla="*/ 29 w 44"/>
                <a:gd name="T5" fmla="*/ 0 h 37"/>
              </a:gdLst>
              <a:ahLst/>
              <a:cxnLst>
                <a:cxn ang="0">
                  <a:pos x="T0" y="T1"/>
                </a:cxn>
                <a:cxn ang="0">
                  <a:pos x="T2" y="T3"/>
                </a:cxn>
                <a:cxn ang="0">
                  <a:pos x="T4" y="T5"/>
                </a:cxn>
              </a:cxnLst>
              <a:rect l="0" t="0" r="r" b="b"/>
              <a:pathLst>
                <a:path w="44" h="37">
                  <a:moveTo>
                    <a:pt x="29" y="0"/>
                  </a:moveTo>
                  <a:cubicBezTo>
                    <a:pt x="36" y="2"/>
                    <a:pt x="44" y="12"/>
                    <a:pt x="42" y="21"/>
                  </a:cubicBezTo>
                  <a:cubicBezTo>
                    <a:pt x="25" y="37"/>
                    <a:pt x="0" y="7"/>
                    <a:pt x="2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7" name="Freeform 70">
              <a:extLst>
                <a:ext uri="{FF2B5EF4-FFF2-40B4-BE49-F238E27FC236}">
                  <a16:creationId xmlns:a16="http://schemas.microsoft.com/office/drawing/2014/main" id="{D9CD9700-C2DA-4CCD-8700-D763281E4CE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26802" y="6191496"/>
              <a:ext cx="131153" cy="75890"/>
            </a:xfrm>
            <a:custGeom>
              <a:avLst/>
              <a:gdLst>
                <a:gd name="T0" fmla="*/ 18 w 40"/>
                <a:gd name="T1" fmla="*/ 0 h 25"/>
                <a:gd name="T2" fmla="*/ 7 w 40"/>
                <a:gd name="T3" fmla="*/ 21 h 25"/>
                <a:gd name="T4" fmla="*/ 18 w 40"/>
                <a:gd name="T5" fmla="*/ 0 h 25"/>
              </a:gdLst>
              <a:ahLst/>
              <a:cxnLst>
                <a:cxn ang="0">
                  <a:pos x="T0" y="T1"/>
                </a:cxn>
                <a:cxn ang="0">
                  <a:pos x="T2" y="T3"/>
                </a:cxn>
                <a:cxn ang="0">
                  <a:pos x="T4" y="T5"/>
                </a:cxn>
              </a:cxnLst>
              <a:rect l="0" t="0" r="r" b="b"/>
              <a:pathLst>
                <a:path w="40" h="25">
                  <a:moveTo>
                    <a:pt x="18" y="0"/>
                  </a:moveTo>
                  <a:cubicBezTo>
                    <a:pt x="40" y="9"/>
                    <a:pt x="26" y="25"/>
                    <a:pt x="7" y="21"/>
                  </a:cubicBezTo>
                  <a:cubicBezTo>
                    <a:pt x="0" y="11"/>
                    <a:pt x="5" y="0"/>
                    <a:pt x="1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8" name="Freeform 71">
              <a:extLst>
                <a:ext uri="{FF2B5EF4-FFF2-40B4-BE49-F238E27FC236}">
                  <a16:creationId xmlns:a16="http://schemas.microsoft.com/office/drawing/2014/main" id="{6CC97770-31D6-46F7-9608-9D96AEF4A15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4132" y="5079102"/>
              <a:ext cx="131153" cy="90579"/>
            </a:xfrm>
            <a:custGeom>
              <a:avLst/>
              <a:gdLst>
                <a:gd name="T0" fmla="*/ 22 w 40"/>
                <a:gd name="T1" fmla="*/ 0 h 30"/>
                <a:gd name="T2" fmla="*/ 16 w 40"/>
                <a:gd name="T3" fmla="*/ 26 h 30"/>
                <a:gd name="T4" fmla="*/ 22 w 40"/>
                <a:gd name="T5" fmla="*/ 0 h 30"/>
              </a:gdLst>
              <a:ahLst/>
              <a:cxnLst>
                <a:cxn ang="0">
                  <a:pos x="T0" y="T1"/>
                </a:cxn>
                <a:cxn ang="0">
                  <a:pos x="T2" y="T3"/>
                </a:cxn>
                <a:cxn ang="0">
                  <a:pos x="T4" y="T5"/>
                </a:cxn>
              </a:cxnLst>
              <a:rect l="0" t="0" r="r" b="b"/>
              <a:pathLst>
                <a:path w="40" h="30">
                  <a:moveTo>
                    <a:pt x="22" y="0"/>
                  </a:moveTo>
                  <a:cubicBezTo>
                    <a:pt x="39" y="3"/>
                    <a:pt x="40" y="30"/>
                    <a:pt x="16" y="26"/>
                  </a:cubicBezTo>
                  <a:cubicBezTo>
                    <a:pt x="0" y="7"/>
                    <a:pt x="14" y="4"/>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72">
              <a:extLst>
                <a:ext uri="{FF2B5EF4-FFF2-40B4-BE49-F238E27FC236}">
                  <a16:creationId xmlns:a16="http://schemas.microsoft.com/office/drawing/2014/main" id="{1F6A0344-12D8-457F-B2C4-BF6ABC3F97C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0869" y="4852243"/>
              <a:ext cx="131153" cy="90579"/>
            </a:xfrm>
            <a:custGeom>
              <a:avLst/>
              <a:gdLst>
                <a:gd name="T0" fmla="*/ 22 w 40"/>
                <a:gd name="T1" fmla="*/ 0 h 30"/>
                <a:gd name="T2" fmla="*/ 17 w 40"/>
                <a:gd name="T3" fmla="*/ 26 h 30"/>
                <a:gd name="T4" fmla="*/ 22 w 40"/>
                <a:gd name="T5" fmla="*/ 0 h 30"/>
              </a:gdLst>
              <a:ahLst/>
              <a:cxnLst>
                <a:cxn ang="0">
                  <a:pos x="T0" y="T1"/>
                </a:cxn>
                <a:cxn ang="0">
                  <a:pos x="T2" y="T3"/>
                </a:cxn>
                <a:cxn ang="0">
                  <a:pos x="T4" y="T5"/>
                </a:cxn>
              </a:cxnLst>
              <a:rect l="0" t="0" r="r" b="b"/>
              <a:pathLst>
                <a:path w="40" h="30">
                  <a:moveTo>
                    <a:pt x="22" y="0"/>
                  </a:moveTo>
                  <a:cubicBezTo>
                    <a:pt x="40" y="1"/>
                    <a:pt x="40" y="30"/>
                    <a:pt x="17" y="26"/>
                  </a:cubicBezTo>
                  <a:cubicBezTo>
                    <a:pt x="0" y="7"/>
                    <a:pt x="15" y="5"/>
                    <a:pt x="2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73">
              <a:extLst>
                <a:ext uri="{FF2B5EF4-FFF2-40B4-BE49-F238E27FC236}">
                  <a16:creationId xmlns:a16="http://schemas.microsoft.com/office/drawing/2014/main" id="{A659A3FC-205E-41C5-90D8-2909635C664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5742" y="4352608"/>
              <a:ext cx="121406" cy="84051"/>
            </a:xfrm>
            <a:custGeom>
              <a:avLst/>
              <a:gdLst>
                <a:gd name="T0" fmla="*/ 13 w 37"/>
                <a:gd name="T1" fmla="*/ 2 h 28"/>
                <a:gd name="T2" fmla="*/ 29 w 37"/>
                <a:gd name="T3" fmla="*/ 9 h 28"/>
                <a:gd name="T4" fmla="*/ 14 w 37"/>
                <a:gd name="T5" fmla="*/ 28 h 28"/>
                <a:gd name="T6" fmla="*/ 13 w 37"/>
                <a:gd name="T7" fmla="*/ 2 h 28"/>
              </a:gdLst>
              <a:ahLst/>
              <a:cxnLst>
                <a:cxn ang="0">
                  <a:pos x="T0" y="T1"/>
                </a:cxn>
                <a:cxn ang="0">
                  <a:pos x="T2" y="T3"/>
                </a:cxn>
                <a:cxn ang="0">
                  <a:pos x="T4" y="T5"/>
                </a:cxn>
                <a:cxn ang="0">
                  <a:pos x="T6" y="T7"/>
                </a:cxn>
              </a:cxnLst>
              <a:rect l="0" t="0" r="r" b="b"/>
              <a:pathLst>
                <a:path w="37" h="28">
                  <a:moveTo>
                    <a:pt x="13" y="2"/>
                  </a:moveTo>
                  <a:cubicBezTo>
                    <a:pt x="23" y="0"/>
                    <a:pt x="25" y="4"/>
                    <a:pt x="29" y="9"/>
                  </a:cubicBezTo>
                  <a:cubicBezTo>
                    <a:pt x="37" y="19"/>
                    <a:pt x="25" y="25"/>
                    <a:pt x="14" y="28"/>
                  </a:cubicBezTo>
                  <a:cubicBezTo>
                    <a:pt x="4" y="21"/>
                    <a:pt x="0" y="7"/>
                    <a:pt x="13"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1" name="Freeform 74">
              <a:extLst>
                <a:ext uri="{FF2B5EF4-FFF2-40B4-BE49-F238E27FC236}">
                  <a16:creationId xmlns:a16="http://schemas.microsoft.com/office/drawing/2014/main" id="{EF5898F8-F274-4A71-ABC2-9727884523D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43694" y="5932892"/>
              <a:ext cx="137356" cy="120771"/>
            </a:xfrm>
            <a:custGeom>
              <a:avLst/>
              <a:gdLst>
                <a:gd name="T0" fmla="*/ 19 w 42"/>
                <a:gd name="T1" fmla="*/ 0 h 40"/>
                <a:gd name="T2" fmla="*/ 4 w 42"/>
                <a:gd name="T3" fmla="*/ 19 h 40"/>
                <a:gd name="T4" fmla="*/ 19 w 42"/>
                <a:gd name="T5" fmla="*/ 0 h 40"/>
              </a:gdLst>
              <a:ahLst/>
              <a:cxnLst>
                <a:cxn ang="0">
                  <a:pos x="T0" y="T1"/>
                </a:cxn>
                <a:cxn ang="0">
                  <a:pos x="T2" y="T3"/>
                </a:cxn>
                <a:cxn ang="0">
                  <a:pos x="T4" y="T5"/>
                </a:cxn>
              </a:cxnLst>
              <a:rect l="0" t="0" r="r" b="b"/>
              <a:pathLst>
                <a:path w="42" h="40">
                  <a:moveTo>
                    <a:pt x="19" y="0"/>
                  </a:moveTo>
                  <a:cubicBezTo>
                    <a:pt x="42" y="10"/>
                    <a:pt x="20" y="40"/>
                    <a:pt x="4" y="19"/>
                  </a:cubicBezTo>
                  <a:cubicBezTo>
                    <a:pt x="0" y="6"/>
                    <a:pt x="8" y="1"/>
                    <a:pt x="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75">
              <a:extLst>
                <a:ext uri="{FF2B5EF4-FFF2-40B4-BE49-F238E27FC236}">
                  <a16:creationId xmlns:a16="http://schemas.microsoft.com/office/drawing/2014/main" id="{A337719B-635F-4455-A8E8-6983D9B3DE8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8703" y="2387288"/>
              <a:ext cx="128495" cy="78339"/>
            </a:xfrm>
            <a:custGeom>
              <a:avLst/>
              <a:gdLst>
                <a:gd name="T0" fmla="*/ 23 w 39"/>
                <a:gd name="T1" fmla="*/ 0 h 26"/>
                <a:gd name="T2" fmla="*/ 19 w 39"/>
                <a:gd name="T3" fmla="*/ 26 h 26"/>
                <a:gd name="T4" fmla="*/ 23 w 39"/>
                <a:gd name="T5" fmla="*/ 0 h 26"/>
              </a:gdLst>
              <a:ahLst/>
              <a:cxnLst>
                <a:cxn ang="0">
                  <a:pos x="T0" y="T1"/>
                </a:cxn>
                <a:cxn ang="0">
                  <a:pos x="T2" y="T3"/>
                </a:cxn>
                <a:cxn ang="0">
                  <a:pos x="T4" y="T5"/>
                </a:cxn>
              </a:cxnLst>
              <a:rect l="0" t="0" r="r" b="b"/>
              <a:pathLst>
                <a:path w="39" h="26">
                  <a:moveTo>
                    <a:pt x="23" y="0"/>
                  </a:moveTo>
                  <a:cubicBezTo>
                    <a:pt x="39" y="3"/>
                    <a:pt x="34" y="25"/>
                    <a:pt x="19" y="26"/>
                  </a:cubicBezTo>
                  <a:cubicBezTo>
                    <a:pt x="0" y="19"/>
                    <a:pt x="7" y="3"/>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3" name="Freeform 77">
              <a:extLst>
                <a:ext uri="{FF2B5EF4-FFF2-40B4-BE49-F238E27FC236}">
                  <a16:creationId xmlns:a16="http://schemas.microsoft.com/office/drawing/2014/main" id="{665D8F7B-6125-4923-82FD-4541506B661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43949" y="3551571"/>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3" y="1"/>
                    <a:pt x="46" y="21"/>
                    <a:pt x="29" y="25"/>
                  </a:cubicBezTo>
                  <a:cubicBezTo>
                    <a:pt x="10" y="23"/>
                    <a:pt x="0" y="9"/>
                    <a:pt x="2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4" name="Freeform 85">
              <a:extLst>
                <a:ext uri="{FF2B5EF4-FFF2-40B4-BE49-F238E27FC236}">
                  <a16:creationId xmlns:a16="http://schemas.microsoft.com/office/drawing/2014/main" id="{AEBBE398-C737-4798-92D3-68B6928A9B6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30208" y="6379390"/>
              <a:ext cx="127608" cy="97107"/>
            </a:xfrm>
            <a:custGeom>
              <a:avLst/>
              <a:gdLst>
                <a:gd name="T0" fmla="*/ 21 w 39"/>
                <a:gd name="T1" fmla="*/ 0 h 32"/>
                <a:gd name="T2" fmla="*/ 13 w 39"/>
                <a:gd name="T3" fmla="*/ 20 h 32"/>
                <a:gd name="T4" fmla="*/ 21 w 39"/>
                <a:gd name="T5" fmla="*/ 0 h 32"/>
              </a:gdLst>
              <a:ahLst/>
              <a:cxnLst>
                <a:cxn ang="0">
                  <a:pos x="T0" y="T1"/>
                </a:cxn>
                <a:cxn ang="0">
                  <a:pos x="T2" y="T3"/>
                </a:cxn>
                <a:cxn ang="0">
                  <a:pos x="T4" y="T5"/>
                </a:cxn>
              </a:cxnLst>
              <a:rect l="0" t="0" r="r" b="b"/>
              <a:pathLst>
                <a:path w="39" h="32">
                  <a:moveTo>
                    <a:pt x="21" y="0"/>
                  </a:moveTo>
                  <a:cubicBezTo>
                    <a:pt x="39" y="2"/>
                    <a:pt x="32" y="32"/>
                    <a:pt x="13" y="20"/>
                  </a:cubicBezTo>
                  <a:cubicBezTo>
                    <a:pt x="3" y="23"/>
                    <a:pt x="0" y="1"/>
                    <a:pt x="2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5" name="Freeform 87">
              <a:extLst>
                <a:ext uri="{FF2B5EF4-FFF2-40B4-BE49-F238E27FC236}">
                  <a16:creationId xmlns:a16="http://schemas.microsoft.com/office/drawing/2014/main" id="{F3116C15-246C-412A-B5A8-DC7E056EC88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54699" y="6633625"/>
              <a:ext cx="134697" cy="90579"/>
            </a:xfrm>
            <a:custGeom>
              <a:avLst/>
              <a:gdLst>
                <a:gd name="T0" fmla="*/ 27 w 41"/>
                <a:gd name="T1" fmla="*/ 0 h 30"/>
                <a:gd name="T2" fmla="*/ 41 w 41"/>
                <a:gd name="T3" fmla="*/ 19 h 30"/>
                <a:gd name="T4" fmla="*/ 27 w 41"/>
                <a:gd name="T5" fmla="*/ 0 h 30"/>
              </a:gdLst>
              <a:ahLst/>
              <a:cxnLst>
                <a:cxn ang="0">
                  <a:pos x="T0" y="T1"/>
                </a:cxn>
                <a:cxn ang="0">
                  <a:pos x="T2" y="T3"/>
                </a:cxn>
                <a:cxn ang="0">
                  <a:pos x="T4" y="T5"/>
                </a:cxn>
              </a:cxnLst>
              <a:rect l="0" t="0" r="r" b="b"/>
              <a:pathLst>
                <a:path w="41" h="30">
                  <a:moveTo>
                    <a:pt x="27" y="0"/>
                  </a:moveTo>
                  <a:cubicBezTo>
                    <a:pt x="35" y="0"/>
                    <a:pt x="40" y="11"/>
                    <a:pt x="41" y="19"/>
                  </a:cubicBezTo>
                  <a:cubicBezTo>
                    <a:pt x="21" y="30"/>
                    <a:pt x="0" y="10"/>
                    <a:pt x="2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6" name="Freeform 88">
              <a:extLst>
                <a:ext uri="{FF2B5EF4-FFF2-40B4-BE49-F238E27FC236}">
                  <a16:creationId xmlns:a16="http://schemas.microsoft.com/office/drawing/2014/main" id="{F9FA8A4C-F799-47E7-85C8-4DA109A003A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8248" y="5648840"/>
              <a:ext cx="6204" cy="6527"/>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cubicBezTo>
                    <a:pt x="1" y="0"/>
                    <a:pt x="1" y="1"/>
                    <a:pt x="2" y="2"/>
                  </a:cubicBezTo>
                  <a:cubicBezTo>
                    <a:pt x="1" y="2"/>
                    <a:pt x="0" y="1"/>
                    <a:pt x="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69" name="TextBox 68">
            <a:extLst>
              <a:ext uri="{FF2B5EF4-FFF2-40B4-BE49-F238E27FC236}">
                <a16:creationId xmlns:a16="http://schemas.microsoft.com/office/drawing/2014/main" id="{53D25693-2E82-4434-9BF7-3BE51B26B146}"/>
              </a:ext>
            </a:extLst>
          </p:cNvPr>
          <p:cNvSpPr txBox="1"/>
          <p:nvPr/>
        </p:nvSpPr>
        <p:spPr>
          <a:xfrm>
            <a:off x="7184959" y="2519188"/>
            <a:ext cx="4628579" cy="3293209"/>
          </a:xfrm>
          <a:prstGeom prst="rect">
            <a:avLst/>
          </a:prstGeom>
          <a:noFill/>
        </p:spPr>
        <p:txBody>
          <a:bodyPr wrap="square">
            <a:spAutoFit/>
          </a:bodyPr>
          <a:lstStyle/>
          <a:p>
            <a:r>
              <a:rPr lang="en-GB" sz="1600" i="1" dirty="0">
                <a:solidFill>
                  <a:srgbClr val="000000"/>
                </a:solidFill>
                <a:latin typeface="Helvetica Neue"/>
              </a:rPr>
              <a:t>" ... greetings. Just as I had spoken with you, sister, and promised that I would ask </a:t>
            </a:r>
            <a:r>
              <a:rPr lang="en-GB" sz="1600" i="1" dirty="0" err="1">
                <a:solidFill>
                  <a:srgbClr val="000000"/>
                </a:solidFill>
                <a:latin typeface="Helvetica Neue"/>
              </a:rPr>
              <a:t>Brocchus</a:t>
            </a:r>
            <a:r>
              <a:rPr lang="en-GB" sz="1600" i="1" dirty="0">
                <a:solidFill>
                  <a:srgbClr val="000000"/>
                </a:solidFill>
                <a:latin typeface="Helvetica Neue"/>
              </a:rPr>
              <a:t> and would come to you, I asked him and he gave me the following reply, that it was always readily (?) permitted to me, together with .... to come to you in whatever way I can. For there are certain essential things which .... you will receive my letters by which you will know what I am going to do .... I was ... and will remain at </a:t>
            </a:r>
            <a:r>
              <a:rPr lang="en-GB" sz="1600" i="1" dirty="0" err="1">
                <a:solidFill>
                  <a:srgbClr val="000000"/>
                </a:solidFill>
                <a:latin typeface="Helvetica Neue"/>
              </a:rPr>
              <a:t>Briga</a:t>
            </a:r>
            <a:r>
              <a:rPr lang="en-GB" sz="1600" i="1" dirty="0">
                <a:solidFill>
                  <a:srgbClr val="000000"/>
                </a:solidFill>
                <a:latin typeface="Helvetica Neue"/>
              </a:rPr>
              <a:t>. Greet your </a:t>
            </a:r>
            <a:r>
              <a:rPr lang="en-GB" sz="1600" i="1" dirty="0" err="1">
                <a:solidFill>
                  <a:srgbClr val="000000"/>
                </a:solidFill>
                <a:latin typeface="Helvetica Neue"/>
              </a:rPr>
              <a:t>Cerialis</a:t>
            </a:r>
            <a:r>
              <a:rPr lang="en-GB" sz="1600" i="1" dirty="0">
                <a:solidFill>
                  <a:srgbClr val="000000"/>
                </a:solidFill>
                <a:latin typeface="Helvetica Neue"/>
              </a:rPr>
              <a:t> from me. (Back, 2nd hand) Farewell my sister, my dearest and most longed-for soul. (1st hand) To </a:t>
            </a:r>
            <a:r>
              <a:rPr lang="en-GB" sz="1600" i="1" dirty="0" err="1">
                <a:solidFill>
                  <a:srgbClr val="000000"/>
                </a:solidFill>
                <a:latin typeface="Helvetica Neue"/>
              </a:rPr>
              <a:t>Sulpicia</a:t>
            </a:r>
            <a:r>
              <a:rPr lang="en-GB" sz="1600" i="1" dirty="0">
                <a:solidFill>
                  <a:srgbClr val="000000"/>
                </a:solidFill>
                <a:latin typeface="Helvetica Neue"/>
              </a:rPr>
              <a:t> </a:t>
            </a:r>
            <a:r>
              <a:rPr lang="en-GB" sz="1600" i="1" dirty="0" err="1">
                <a:solidFill>
                  <a:srgbClr val="000000"/>
                </a:solidFill>
                <a:latin typeface="Helvetica Neue"/>
              </a:rPr>
              <a:t>Lepidina</a:t>
            </a:r>
            <a:r>
              <a:rPr lang="en-GB" sz="1600" i="1" dirty="0">
                <a:solidFill>
                  <a:srgbClr val="000000"/>
                </a:solidFill>
                <a:latin typeface="Helvetica Neue"/>
              </a:rPr>
              <a:t>, wife of </a:t>
            </a:r>
            <a:r>
              <a:rPr lang="en-GB" sz="1600" i="1" dirty="0" err="1">
                <a:solidFill>
                  <a:srgbClr val="000000"/>
                </a:solidFill>
                <a:latin typeface="Helvetica Neue"/>
              </a:rPr>
              <a:t>Cerialis</a:t>
            </a:r>
            <a:r>
              <a:rPr lang="en-GB" sz="1600" i="1" dirty="0">
                <a:solidFill>
                  <a:srgbClr val="000000"/>
                </a:solidFill>
                <a:latin typeface="Helvetica Neue"/>
              </a:rPr>
              <a:t>, from </a:t>
            </a:r>
            <a:r>
              <a:rPr lang="en-GB" sz="1600" i="1" dirty="0" err="1">
                <a:solidFill>
                  <a:srgbClr val="000000"/>
                </a:solidFill>
                <a:latin typeface="Helvetica Neue"/>
              </a:rPr>
              <a:t>Severa</a:t>
            </a:r>
            <a:r>
              <a:rPr lang="en-GB" sz="1600" i="1" dirty="0">
                <a:solidFill>
                  <a:srgbClr val="000000"/>
                </a:solidFill>
                <a:latin typeface="Helvetica Neue"/>
              </a:rPr>
              <a:t>, wife of </a:t>
            </a:r>
            <a:r>
              <a:rPr lang="en-GB" sz="1600" i="1" dirty="0" err="1">
                <a:solidFill>
                  <a:srgbClr val="000000"/>
                </a:solidFill>
                <a:latin typeface="Helvetica Neue"/>
              </a:rPr>
              <a:t>Brocchus</a:t>
            </a:r>
            <a:r>
              <a:rPr lang="en-GB" sz="1600" i="1" dirty="0">
                <a:solidFill>
                  <a:srgbClr val="000000"/>
                </a:solidFill>
                <a:latin typeface="Helvetica Neue"/>
              </a:rPr>
              <a:t> (?)."</a:t>
            </a:r>
          </a:p>
        </p:txBody>
      </p:sp>
      <p:sp>
        <p:nvSpPr>
          <p:cNvPr id="72" name="TextBox 71">
            <a:extLst>
              <a:ext uri="{FF2B5EF4-FFF2-40B4-BE49-F238E27FC236}">
                <a16:creationId xmlns:a16="http://schemas.microsoft.com/office/drawing/2014/main" id="{D8E3E4BC-3D10-496F-A65A-EAD694E0326B}"/>
              </a:ext>
            </a:extLst>
          </p:cNvPr>
          <p:cNvSpPr txBox="1"/>
          <p:nvPr/>
        </p:nvSpPr>
        <p:spPr>
          <a:xfrm>
            <a:off x="7184959" y="6334567"/>
            <a:ext cx="3106911" cy="276999"/>
          </a:xfrm>
          <a:prstGeom prst="rect">
            <a:avLst/>
          </a:prstGeom>
          <a:noFill/>
        </p:spPr>
        <p:txBody>
          <a:bodyPr wrap="square" rtlCol="0">
            <a:spAutoFit/>
          </a:bodyPr>
          <a:lstStyle/>
          <a:p>
            <a:r>
              <a:rPr lang="en-GB" sz="1200" i="1" dirty="0"/>
              <a:t>British Museum No. 1986,1001.46.</a:t>
            </a:r>
          </a:p>
        </p:txBody>
      </p:sp>
    </p:spTree>
    <p:extLst>
      <p:ext uri="{BB962C8B-B14F-4D97-AF65-F5344CB8AC3E}">
        <p14:creationId xmlns:p14="http://schemas.microsoft.com/office/powerpoint/2010/main" val="352658676"/>
      </p:ext>
    </p:extLst>
  </p:cSld>
  <p:clrMapOvr>
    <a:masterClrMapping/>
  </p:clrMapOvr>
</p:sld>
</file>

<file path=ppt/theme/theme1.xml><?xml version="1.0" encoding="utf-8"?>
<a:theme xmlns:a="http://schemas.openxmlformats.org/drawingml/2006/main" name="BohemianVTI">
  <a:themeElements>
    <a:clrScheme name="Boho">
      <a:dk1>
        <a:sysClr val="windowText" lastClr="000000"/>
      </a:dk1>
      <a:lt1>
        <a:sysClr val="window" lastClr="FFFFFF"/>
      </a:lt1>
      <a:dk2>
        <a:srgbClr val="323232"/>
      </a:dk2>
      <a:lt2>
        <a:srgbClr val="F4F1EF"/>
      </a:lt2>
      <a:accent1>
        <a:srgbClr val="8F4F58"/>
      </a:accent1>
      <a:accent2>
        <a:srgbClr val="D09182"/>
      </a:accent2>
      <a:accent3>
        <a:srgbClr val="C7A085"/>
      </a:accent3>
      <a:accent4>
        <a:srgbClr val="ADA085"/>
      </a:accent4>
      <a:accent5>
        <a:srgbClr val="5F787F"/>
      </a:accent5>
      <a:accent6>
        <a:srgbClr val="5A6768"/>
      </a:accent6>
      <a:hlink>
        <a:srgbClr val="A25872"/>
      </a:hlink>
      <a:folHlink>
        <a:srgbClr val="667A7E"/>
      </a:folHlink>
    </a:clrScheme>
    <a:fontScheme name="modern love avenir">
      <a:majorFont>
        <a:latin typeface="Modern Love"/>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ohemianVTI" id="{B5E50611-F7C7-47BC-81A6-BE9493DF8677}" vid="{7A26D0DD-A1A5-444B-B0FB-E7DB9E2D047F}"/>
    </a:ext>
  </a:extLst>
</a:theme>
</file>

<file path=docProps/app.xml><?xml version="1.0" encoding="utf-8"?>
<Properties xmlns="http://schemas.openxmlformats.org/officeDocument/2006/extended-properties" xmlns:vt="http://schemas.openxmlformats.org/officeDocument/2006/docPropsVTypes">
  <TotalTime>4403</TotalTime>
  <Words>1399</Words>
  <Application>Microsoft Office PowerPoint</Application>
  <PresentationFormat>Widescreen</PresentationFormat>
  <Paragraphs>120</Paragraphs>
  <Slides>18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Avenir Next LT Pro</vt:lpstr>
      <vt:lpstr>Calibri</vt:lpstr>
      <vt:lpstr>Calibri Light</vt:lpstr>
      <vt:lpstr>Foco</vt:lpstr>
      <vt:lpstr>Helvetica Neue</vt:lpstr>
      <vt:lpstr>Modern Love</vt:lpstr>
      <vt:lpstr>BohemianVTI</vt:lpstr>
      <vt:lpstr>PowerPoint Presentation</vt:lpstr>
      <vt:lpstr>Sources of evidence</vt:lpstr>
      <vt:lpstr>Funerary Monuments</vt:lpstr>
      <vt:lpstr>Julia Velva</vt:lpstr>
      <vt:lpstr>Flavia Augustina</vt:lpstr>
      <vt:lpstr>Julia Pacata</vt:lpstr>
      <vt:lpstr>Writing tablets</vt:lpstr>
      <vt:lpstr>Claudia Severa’s birthday party!</vt:lpstr>
      <vt:lpstr>Claudia Severa and Sulpicia Lepidina</vt:lpstr>
      <vt:lpstr>Jewellery/objects related to personal adornment</vt:lpstr>
      <vt:lpstr>Jet pendant</vt:lpstr>
      <vt:lpstr>Gold necklace</vt:lpstr>
      <vt:lpstr>Hairpins</vt:lpstr>
      <vt:lpstr>Brooches</vt:lpstr>
      <vt:lpstr>Votive objects</vt:lpstr>
      <vt:lpstr>Votive plaque</vt:lpstr>
      <vt:lpstr>Votive figurine</vt:lpstr>
      <vt:lpstr>Bibliography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 in Roman Britain</dc:title>
  <dc:creator>Jacqui Butler</dc:creator>
  <cp:lastModifiedBy>Grigsby, Paul</cp:lastModifiedBy>
  <cp:revision>3</cp:revision>
  <dcterms:created xsi:type="dcterms:W3CDTF">2021-08-28T17:00:30Z</dcterms:created>
  <dcterms:modified xsi:type="dcterms:W3CDTF">2021-09-28T13:01:30Z</dcterms:modified>
</cp:coreProperties>
</file>