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72" r:id="rId5"/>
    <p:sldId id="269" r:id="rId6"/>
    <p:sldId id="273" r:id="rId7"/>
    <p:sldId id="274" r:id="rId8"/>
    <p:sldId id="275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97D6DF-E25F-B194-6D7E-FF12788DC757}" v="60" dt="2025-05-08T17:28:15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05CE2-7524-E540-9C9C-842C978C86B7}" type="datetimeFigureOut">
              <a:rPr lang="en-US" smtClean="0"/>
              <a:t>5/11/2025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7014C-E1AE-AF4F-A7F6-72001521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87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01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9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dirty="0"/>
              <a:t>5/11/2025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8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878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06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0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32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5/11/2025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2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5/11/2025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4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7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78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7D059AC-3470-4BA5-82E3-D1570297A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116ADAB-C490-0210-D465-8014E8A3D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>
            <a:normAutofit/>
          </a:bodyPr>
          <a:lstStyle/>
          <a:p>
            <a:r>
              <a:rPr lang="en-GB">
                <a:latin typeface="Calibri"/>
                <a:ea typeface="Calibri"/>
                <a:cs typeface="Calibri"/>
              </a:rPr>
              <a:t>Greek myths!</a:t>
            </a:r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5870B-342A-EDEB-C934-CFBA1062ED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455621"/>
            <a:ext cx="6269347" cy="1238616"/>
          </a:xfrm>
        </p:spPr>
        <p:txBody>
          <a:bodyPr>
            <a:normAutofit/>
          </a:bodyPr>
          <a:lstStyle/>
          <a:p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" name="Picture 1" descr="Greek Myths Clipart">
            <a:extLst>
              <a:ext uri="{FF2B5EF4-FFF2-40B4-BE49-F238E27FC236}">
                <a16:creationId xmlns:a16="http://schemas.microsoft.com/office/drawing/2014/main" id="{03072F82-11DA-76FD-7F34-FCB76AE4EA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514" r="27469" b="-2"/>
          <a:stretch/>
        </p:blipFill>
        <p:spPr>
          <a:xfrm>
            <a:off x="633999" y="620720"/>
            <a:ext cx="4001315" cy="508693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75D09A-FF42-4BFF-AC74-BFB1C6A4E4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F10DB11-2231-4DE8-9179-3414D9F6C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91284A-2CC7-41DB-ADDC-4B9D104DD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53058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73ECEC8-0F24-45B8-950F-35FC94BCEA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5A6996-EFF7-0D0D-71BD-9C3377C3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485" y="634946"/>
            <a:ext cx="3690257" cy="14507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/>
              <a:t>What is a Greek Myth?</a:t>
            </a:r>
            <a:endParaRPr lang="en-US"/>
          </a:p>
        </p:txBody>
      </p:sp>
      <p:pic>
        <p:nvPicPr>
          <p:cNvPr id="4" name="Picture 3" descr="Composition with ancient Greek elements and an athlete Hand drawn watercolor illustration">
            <a:extLst>
              <a:ext uri="{FF2B5EF4-FFF2-40B4-BE49-F238E27FC236}">
                <a16:creationId xmlns:a16="http://schemas.microsoft.com/office/drawing/2014/main" id="{4C2FE4FB-E398-B388-E819-5014DB6A80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444" r="3" b="3647"/>
          <a:stretch/>
        </p:blipFill>
        <p:spPr>
          <a:xfrm>
            <a:off x="633999" y="640081"/>
            <a:ext cx="6909801" cy="531440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9EB8C68-FF1B-4849-867B-32D29B19F1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CDB7F-B6F0-77BC-634D-219939553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85" y="2198914"/>
            <a:ext cx="3690257" cy="3670180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GB" sz="2800"/>
              <a:t>Stories which get retold a lot over time, originally from ancient Greece!</a:t>
            </a:r>
          </a:p>
          <a:p>
            <a:endParaRPr lang="en-GB"/>
          </a:p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417315-0A35-4882-ABD2-ABE3C89E5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53612E-ADB2-4457-9688-89506397AF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306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5397A-FB54-31E5-386E-223EEB1F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32206"/>
            <a:ext cx="7729728" cy="1188720"/>
          </a:xfrm>
        </p:spPr>
        <p:txBody>
          <a:bodyPr/>
          <a:lstStyle/>
          <a:p>
            <a:r>
              <a:rPr lang="en-GB"/>
              <a:t>Who knows any Greek Myths?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94AA0-0ED2-1195-A9BA-1DCAEECC0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654" y="2318145"/>
            <a:ext cx="9774437" cy="3310197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Char char="-"/>
            </a:pPr>
            <a:r>
              <a:rPr lang="en-GB" sz="2400"/>
              <a:t>Theseus and the Minotaur</a:t>
            </a:r>
            <a:endParaRPr lang="en-US"/>
          </a:p>
          <a:p>
            <a:pPr>
              <a:buChar char="-"/>
            </a:pPr>
            <a:r>
              <a:rPr lang="en-GB" sz="2400"/>
              <a:t>Perseus and Medusa</a:t>
            </a:r>
            <a:endParaRPr lang="en-GB" sz="2400">
              <a:ea typeface="Calibri" panose="020F0502020204030204"/>
              <a:cs typeface="Calibri" panose="020F0502020204030204"/>
            </a:endParaRPr>
          </a:p>
          <a:p>
            <a:pPr>
              <a:buChar char="-"/>
            </a:pPr>
            <a:r>
              <a:rPr lang="en-GB" sz="2400"/>
              <a:t>Heracles</a:t>
            </a:r>
            <a:endParaRPr lang="en-GB" sz="2400">
              <a:ea typeface="Calibri" panose="020F0502020204030204"/>
              <a:cs typeface="Calibri" panose="020F0502020204030204"/>
            </a:endParaRPr>
          </a:p>
          <a:p>
            <a:pPr>
              <a:buChar char="-"/>
            </a:pPr>
            <a:r>
              <a:rPr lang="en-GB" sz="2400"/>
              <a:t>Olympian Gods</a:t>
            </a:r>
            <a:endParaRPr lang="en-GB" sz="2400">
              <a:ea typeface="Calibri" panose="020F0502020204030204"/>
              <a:cs typeface="Calibri" panose="020F0502020204030204"/>
            </a:endParaRPr>
          </a:p>
          <a:p>
            <a:pPr>
              <a:buChar char="-"/>
            </a:pPr>
            <a:endParaRPr lang="en-US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4" name="Picture 3" descr="Royalty Free Clipart Image of Hercules Fighting a Lion">
            <a:extLst>
              <a:ext uri="{FF2B5EF4-FFF2-40B4-BE49-F238E27FC236}">
                <a16:creationId xmlns:a16="http://schemas.microsoft.com/office/drawing/2014/main" id="{16CD31ED-7653-28B2-9E98-80B8E840A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9762" y="2991488"/>
            <a:ext cx="3333750" cy="3324225"/>
          </a:xfrm>
          <a:prstGeom prst="rect">
            <a:avLst/>
          </a:prstGeom>
        </p:spPr>
      </p:pic>
      <p:pic>
        <p:nvPicPr>
          <p:cNvPr id="5" name="Picture 4" descr="A cartoon of a person wearing a garment&#10;&#10;AI-generated content may be incorrect.">
            <a:extLst>
              <a:ext uri="{FF2B5EF4-FFF2-40B4-BE49-F238E27FC236}">
                <a16:creationId xmlns:a16="http://schemas.microsoft.com/office/drawing/2014/main" id="{94D29816-331C-A31A-69E7-E0C454589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5321" y="2804246"/>
            <a:ext cx="3267941" cy="350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72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C2496-06A0-56E8-B5FA-F2176665C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Olympian Gods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A1B47-8C82-F856-4A8F-F2F50827C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>
              <a:buFont typeface="Calibri"/>
            </a:pPr>
            <a:r>
              <a:rPr lang="en-US">
                <a:ea typeface="Calibri" panose="020F0502020204030204"/>
                <a:cs typeface="Calibri" panose="020F0502020204030204"/>
              </a:rPr>
              <a:t>The Greeks had lots of Gods- the main ones are the 12 Olympians</a:t>
            </a:r>
            <a:endParaRPr lang="en-US"/>
          </a:p>
          <a:p>
            <a:pPr>
              <a:buFont typeface="Calibri"/>
            </a:pPr>
            <a:r>
              <a:rPr lang="en-US">
                <a:ea typeface="Calibri" panose="020F0502020204030204"/>
                <a:cs typeface="Calibri" panose="020F0502020204030204"/>
              </a:rPr>
              <a:t>They're called Olympians because they lived on Mt. Olympus!</a:t>
            </a:r>
          </a:p>
          <a:p>
            <a:pPr>
              <a:buFont typeface="Calibri"/>
            </a:pPr>
            <a:r>
              <a:rPr lang="en-US">
                <a:ea typeface="Calibri" panose="020F0502020204030204"/>
                <a:cs typeface="Calibri" panose="020F0502020204030204"/>
              </a:rPr>
              <a:t>They all had different responsibilities, and were the Gods of different things.</a:t>
            </a:r>
          </a:p>
          <a:p>
            <a:pPr>
              <a:buFont typeface="Calibri"/>
            </a:pPr>
            <a:r>
              <a:rPr lang="en-US">
                <a:ea typeface="Calibri" panose="020F0502020204030204"/>
                <a:cs typeface="Calibri" panose="020F0502020204030204"/>
              </a:rPr>
              <a:t>I.E Poseidon was the God of the sea</a:t>
            </a:r>
          </a:p>
        </p:txBody>
      </p:sp>
      <p:pic>
        <p:nvPicPr>
          <p:cNvPr id="4" name="Picture 3" descr="The Incredible Mount Olympus Hike: Greece's 9,573ft Everest">
            <a:extLst>
              <a:ext uri="{FF2B5EF4-FFF2-40B4-BE49-F238E27FC236}">
                <a16:creationId xmlns:a16="http://schemas.microsoft.com/office/drawing/2014/main" id="{A1FC8C3B-8A87-D5DA-E52F-59ECA7440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723" y="3222767"/>
            <a:ext cx="5499892" cy="309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89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5CDBA-DB6B-C837-1451-A9792C08B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Your task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D0E7B-E394-47F0-CB3D-34A6DF2FD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sz="3200">
                <a:ea typeface="Calibri"/>
                <a:cs typeface="Calibri"/>
              </a:rPr>
              <a:t>Work together to match the Gods names and titles to their </a:t>
            </a:r>
            <a:r>
              <a:rPr lang="en-GB" sz="3200" err="1">
                <a:ea typeface="Calibri"/>
                <a:cs typeface="Calibri"/>
              </a:rPr>
              <a:t>picutres</a:t>
            </a:r>
            <a:r>
              <a:rPr lang="en-GB" sz="3200">
                <a:ea typeface="Calibri"/>
                <a:cs typeface="Calibri"/>
              </a:rPr>
              <a:t>, and a symbol which represents them!</a:t>
            </a:r>
          </a:p>
        </p:txBody>
      </p:sp>
      <p:pic>
        <p:nvPicPr>
          <p:cNvPr id="4" name="Picture 3" descr="A cartoon of a person holding lightning bolt&#10;&#10;AI-generated content may be incorrect.">
            <a:extLst>
              <a:ext uri="{FF2B5EF4-FFF2-40B4-BE49-F238E27FC236}">
                <a16:creationId xmlns:a16="http://schemas.microsoft.com/office/drawing/2014/main" id="{CC9DA0DD-5AD1-33AD-3F75-B51A97DC0F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48" t="1581"/>
          <a:stretch/>
        </p:blipFill>
        <p:spPr>
          <a:xfrm>
            <a:off x="683909" y="3120608"/>
            <a:ext cx="1895066" cy="3056058"/>
          </a:xfrm>
          <a:prstGeom prst="rect">
            <a:avLst/>
          </a:prstGeom>
        </p:spPr>
      </p:pic>
      <p:pic>
        <p:nvPicPr>
          <p:cNvPr id="5" name="Picture 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C14E3F7C-ED43-A745-8E4B-BA2031DD3E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874" t="560" r="1237" b="589"/>
          <a:stretch/>
        </p:blipFill>
        <p:spPr>
          <a:xfrm>
            <a:off x="3175052" y="2912653"/>
            <a:ext cx="1945891" cy="1045124"/>
          </a:xfrm>
          <a:prstGeom prst="rect">
            <a:avLst/>
          </a:prstGeom>
        </p:spPr>
      </p:pic>
      <p:pic>
        <p:nvPicPr>
          <p:cNvPr id="6" name="Picture 5" descr="A yellow lightning bolt symbol&#10;&#10;AI-generated content may be incorrect.">
            <a:extLst>
              <a:ext uri="{FF2B5EF4-FFF2-40B4-BE49-F238E27FC236}">
                <a16:creationId xmlns:a16="http://schemas.microsoft.com/office/drawing/2014/main" id="{F0E25A5B-8480-7D27-E51E-8F96631F6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4103" y="4355383"/>
            <a:ext cx="1371600" cy="1047750"/>
          </a:xfrm>
          <a:prstGeom prst="rect">
            <a:avLst/>
          </a:prstGeom>
        </p:spPr>
      </p:pic>
      <p:pic>
        <p:nvPicPr>
          <p:cNvPr id="7" name="Picture 6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8B0655CC-2E1B-2E50-F95D-A6DE7B2097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0509" y="3120820"/>
            <a:ext cx="1885950" cy="1009650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30049CE-359B-6E23-4EE2-22DBE156CF0C}"/>
              </a:ext>
            </a:extLst>
          </p:cNvPr>
          <p:cNvSpPr/>
          <p:nvPr/>
        </p:nvSpPr>
        <p:spPr>
          <a:xfrm rot="-2700000">
            <a:off x="2742197" y="3904144"/>
            <a:ext cx="860756" cy="9068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89FFD9F-981E-04D7-5377-C00C79A6EFAD}"/>
              </a:ext>
            </a:extLst>
          </p:cNvPr>
          <p:cNvSpPr/>
          <p:nvPr/>
        </p:nvSpPr>
        <p:spPr>
          <a:xfrm rot="1800000">
            <a:off x="5077357" y="3670627"/>
            <a:ext cx="860756" cy="9068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A01E68A-7F27-8089-E639-09C26D070F67}"/>
              </a:ext>
            </a:extLst>
          </p:cNvPr>
          <p:cNvSpPr/>
          <p:nvPr/>
        </p:nvSpPr>
        <p:spPr>
          <a:xfrm rot="-2700000">
            <a:off x="7935519" y="3798635"/>
            <a:ext cx="860756" cy="9068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99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5CD06-4EBF-3626-75CA-05A10B07A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What else features in a lot of myths?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30551-F600-0394-E7BF-7413E3EF7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9" y="2628328"/>
            <a:ext cx="4590537" cy="1603496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sz="6000">
                <a:ea typeface="Calibri"/>
                <a:cs typeface="Calibri"/>
              </a:rPr>
              <a:t>MONSTERS!</a:t>
            </a:r>
            <a:endParaRPr lang="en-US" sz="6000"/>
          </a:p>
        </p:txBody>
      </p:sp>
      <p:pic>
        <p:nvPicPr>
          <p:cNvPr id="5" name="Picture 4" descr="A muscular Minotaur : A mythical creature that looks like a half man ...">
            <a:extLst>
              <a:ext uri="{FF2B5EF4-FFF2-40B4-BE49-F238E27FC236}">
                <a16:creationId xmlns:a16="http://schemas.microsoft.com/office/drawing/2014/main" id="{3A44C3A3-311A-C759-FF6E-E6B087BC9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915" y="1991327"/>
            <a:ext cx="1831848" cy="3121152"/>
          </a:xfrm>
          <a:prstGeom prst="rect">
            <a:avLst/>
          </a:prstGeom>
        </p:spPr>
      </p:pic>
      <p:pic>
        <p:nvPicPr>
          <p:cNvPr id="7" name="Picture 6" descr="Hydra flat vector illustration. Mythological creature. Multi-head ...">
            <a:extLst>
              <a:ext uri="{FF2B5EF4-FFF2-40B4-BE49-F238E27FC236}">
                <a16:creationId xmlns:a16="http://schemas.microsoft.com/office/drawing/2014/main" id="{D300C9E8-891C-801F-C19B-91BA58D37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1770" y="2088126"/>
            <a:ext cx="2890686" cy="292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90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34BE0-AFCD-0103-9904-2C7816587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Hybrids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09603-5B83-F9D0-7E3D-DB4E78328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>
                <a:ea typeface="Calibri"/>
                <a:cs typeface="Calibri"/>
              </a:rPr>
              <a:t>A hybrid is a mixture of two or more different creatures</a:t>
            </a:r>
          </a:p>
          <a:p>
            <a:r>
              <a:rPr lang="en-US">
                <a:ea typeface="Calibri"/>
                <a:cs typeface="Calibri"/>
              </a:rPr>
              <a:t>The Greeks loved hybrid monsters</a:t>
            </a:r>
          </a:p>
          <a:p>
            <a:r>
              <a:rPr lang="en-US">
                <a:ea typeface="Calibri"/>
                <a:cs typeface="Calibri"/>
              </a:rPr>
              <a:t>I.E. Satyrs- half man half goat</a:t>
            </a:r>
          </a:p>
          <a:p>
            <a:r>
              <a:rPr lang="en-US">
                <a:ea typeface="Calibri"/>
                <a:cs typeface="Calibri"/>
              </a:rPr>
              <a:t>Sirens- half woman half bird</a:t>
            </a:r>
          </a:p>
          <a:p>
            <a:r>
              <a:rPr lang="en-US">
                <a:ea typeface="Calibri"/>
                <a:cs typeface="Calibri"/>
              </a:rPr>
              <a:t>Chimeras- lions head, goats body, a snake for a tail</a:t>
            </a:r>
          </a:p>
        </p:txBody>
      </p:sp>
      <p:pic>
        <p:nvPicPr>
          <p:cNvPr id="4" name="Picture 3" descr="Greek Myths Clipart">
            <a:extLst>
              <a:ext uri="{FF2B5EF4-FFF2-40B4-BE49-F238E27FC236}">
                <a16:creationId xmlns:a16="http://schemas.microsoft.com/office/drawing/2014/main" id="{5EC07110-249E-81F1-2EF7-623ADBB54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6669" y="2150052"/>
            <a:ext cx="317182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28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68A43F6-1767-41CF-AD68-A5D2E6A1F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3C6FE7-7901-B0D6-28FB-7BA879F91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8459" y="634946"/>
            <a:ext cx="4821283" cy="1450757"/>
          </a:xfrm>
        </p:spPr>
        <p:txBody>
          <a:bodyPr>
            <a:normAutofit/>
          </a:bodyPr>
          <a:lstStyle/>
          <a:p>
            <a:r>
              <a:rPr lang="en-US">
                <a:ea typeface="Calibri Light"/>
                <a:cs typeface="Calibri Light"/>
              </a:rPr>
              <a:t>Your task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CB2660-BFBF-4FC4-A2C0-F6D9341B7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3" y="321733"/>
            <a:ext cx="3057906" cy="3408237"/>
          </a:xfrm>
          <a:prstGeom prst="rect">
            <a:avLst/>
          </a:prstGeom>
          <a:solidFill>
            <a:srgbClr val="FFFFFF"/>
          </a:solidFill>
          <a:ln w="63500">
            <a:solidFill>
              <a:srgbClr val="244C3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Royalty Free Clipart Image of Medusa">
            <a:extLst>
              <a:ext uri="{FF2B5EF4-FFF2-40B4-BE49-F238E27FC236}">
                <a16:creationId xmlns:a16="http://schemas.microsoft.com/office/drawing/2014/main" id="{3A8B43E6-CB0E-1A38-0E87-85EA2B92F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467" y="473902"/>
            <a:ext cx="2394437" cy="31039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3A92E2F-55AE-4881-A4B4-F7005A558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061" y="321733"/>
            <a:ext cx="2583939" cy="1955250"/>
          </a:xfrm>
          <a:prstGeom prst="rect">
            <a:avLst/>
          </a:prstGeom>
          <a:solidFill>
            <a:srgbClr val="1DC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E93E17-375F-4DB9-8C0A-BE32314A8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40096" y="2085703"/>
            <a:ext cx="41148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719A4ED8-71CF-43D3-BB55-6F00FF527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3" y="3879167"/>
            <a:ext cx="3057906" cy="213556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C38348-0ECF-4EAB-B3E5-906FA46EB5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28588" y="2451014"/>
            <a:ext cx="2567411" cy="3532765"/>
          </a:xfrm>
          <a:prstGeom prst="rect">
            <a:avLst/>
          </a:prstGeom>
          <a:solidFill>
            <a:srgbClr val="FFFFFF"/>
          </a:solidFill>
          <a:ln w="63500">
            <a:solidFill>
              <a:srgbClr val="244C3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artoon characters in a circle&#10;&#10;AI-generated content may be incorrect.">
            <a:extLst>
              <a:ext uri="{FF2B5EF4-FFF2-40B4-BE49-F238E27FC236}">
                <a16:creationId xmlns:a16="http://schemas.microsoft.com/office/drawing/2014/main" id="{07DE6AAB-28A2-797F-049C-F8E61085C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5249" y="2601842"/>
            <a:ext cx="2294087" cy="323110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99FDF-233A-50C6-0651-3BE41F5F8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8459" y="2198914"/>
            <a:ext cx="4821283" cy="3670180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en-US">
                <a:ea typeface="Calibri"/>
                <a:cs typeface="Calibri"/>
              </a:rPr>
              <a:t>Use the template to make your monster!</a:t>
            </a:r>
          </a:p>
          <a:p>
            <a:r>
              <a:rPr lang="en-US">
                <a:ea typeface="Calibri"/>
                <a:cs typeface="Calibri"/>
              </a:rPr>
              <a:t>Is it a hybrid? Does it have any special powers? How was it created?</a:t>
            </a:r>
          </a:p>
          <a:p>
            <a:r>
              <a:rPr lang="en-US">
                <a:ea typeface="Calibri"/>
                <a:cs typeface="Calibri"/>
              </a:rPr>
              <a:t>Get creative and have fun!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347B9C-5BDA-413C-9462-F18ADD6DE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rgbClr val="1DC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2C03CC8-D114-4107-B640-AF7386AC52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44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0292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98BD8-A86F-EFB3-4BBF-49F6F4C404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What have you learnt?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875C1-45D5-97EC-1935-6F3157BB79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7644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Retrospect</vt:lpstr>
      <vt:lpstr>Greek myths!</vt:lpstr>
      <vt:lpstr>What is a Greek Myth?</vt:lpstr>
      <vt:lpstr>Who knows any Greek Myths?</vt:lpstr>
      <vt:lpstr>Olympian Gods</vt:lpstr>
      <vt:lpstr>Your task</vt:lpstr>
      <vt:lpstr>What else features in a lot of myths?</vt:lpstr>
      <vt:lpstr>Hybrids</vt:lpstr>
      <vt:lpstr>Your task</vt:lpstr>
      <vt:lpstr>What have you learnt?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Greek myths</dc:title>
  <dc:creator>Lily Birch</dc:creator>
  <cp:revision>5</cp:revision>
  <dcterms:created xsi:type="dcterms:W3CDTF">2025-04-24T15:34:45Z</dcterms:created>
  <dcterms:modified xsi:type="dcterms:W3CDTF">2025-05-11T18:31:48Z</dcterms:modified>
</cp:coreProperties>
</file>