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8" d="100"/>
          <a:sy n="178" d="100"/>
        </p:scale>
        <p:origin x="-2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D1FD7-5C3A-464A-9D84-DEB485A8D3E2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F33C-5B94-3546-A101-DCF947542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0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EF7256-FD5D-407F-9989-6C314074609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20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3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7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2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60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5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1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7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8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6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5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4AC6F-A038-AE4F-AD33-D58427C0475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84813-6199-5843-BDCD-8AA9A0F01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4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7 at 10.18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3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3530" y="2496556"/>
            <a:ext cx="3605060" cy="2431435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Lesson Objectives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To recap what skills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are required for section B of the exam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1600" baseline="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To consolidate our knowledge 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/>
              </a:rPr>
              <a:t>of Cleopatra’s background and character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3732" y="19781"/>
            <a:ext cx="6310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Assessment Follow Up</a:t>
            </a:r>
            <a:r>
              <a:rPr kumimoji="0" lang="en-GB" sz="3600" b="1" i="0" u="sng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Cleopatra Assessment 1</a:t>
            </a:r>
            <a:endParaRPr kumimoji="0" lang="en-GB" sz="4000" b="1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Oswald"/>
              <a:cs typeface="Oswald"/>
              <a:sym typeface="Oswa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3880" y="200466"/>
            <a:ext cx="2375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CF9CA-01E0-44F4-86AE-C98869E16A83}" type="datetime4">
              <a:rPr kumimoji="0" lang="en-GB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February 27, 2020</a:t>
            </a:fld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8589" y="5618887"/>
            <a:ext cx="4730580" cy="584776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Key words/Spellings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: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Cleopatra, Macedonian, heritage, Alexandria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47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1"/>
            <a:ext cx="4359728" cy="89863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u="sng" dirty="0" smtClean="0"/>
              <a:t>5 – marker</a:t>
            </a:r>
            <a:r>
              <a:rPr lang="en-GB" sz="2000" i="1" dirty="0" smtClean="0"/>
              <a:t>; </a:t>
            </a:r>
            <a:r>
              <a:rPr lang="en-GB" sz="2000" dirty="0" smtClean="0"/>
              <a:t>What can we learn from passage C about………….</a:t>
            </a:r>
            <a:endParaRPr lang="en-GB" sz="2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07768" y="1024201"/>
            <a:ext cx="4144191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This is meant to be a quick ‘read and do’ question. Read the source and think about what it is telling you</a:t>
            </a:r>
          </a:p>
          <a:p>
            <a:endParaRPr lang="en-GB" sz="2000" dirty="0"/>
          </a:p>
          <a:p>
            <a:r>
              <a:rPr lang="en-GB" sz="2000" dirty="0" smtClean="0"/>
              <a:t>For this question you don’t need own knowledge</a:t>
            </a:r>
          </a:p>
          <a:p>
            <a:r>
              <a:rPr lang="en-GB" sz="2000" dirty="0" smtClean="0"/>
              <a:t>All you need is 2-3 inferences</a:t>
            </a:r>
          </a:p>
          <a:p>
            <a:endParaRPr lang="en-GB" sz="2000" dirty="0"/>
          </a:p>
          <a:p>
            <a:r>
              <a:rPr lang="en-GB" sz="2000" dirty="0" smtClean="0"/>
              <a:t>It should take you around 3-4mins to write</a:t>
            </a:r>
          </a:p>
          <a:p>
            <a:endParaRPr lang="en-GB" sz="2000" dirty="0"/>
          </a:p>
          <a:p>
            <a:r>
              <a:rPr lang="en-GB" sz="2000" i="1" dirty="0" smtClean="0"/>
              <a:t>e.g. From the passage we can learn…..</a:t>
            </a:r>
          </a:p>
          <a:p>
            <a:endParaRPr lang="en-GB" sz="2000" i="1" dirty="0"/>
          </a:p>
          <a:p>
            <a:r>
              <a:rPr lang="en-GB" sz="2000" i="1" dirty="0" smtClean="0"/>
              <a:t>I can also learn…..</a:t>
            </a:r>
          </a:p>
          <a:p>
            <a:endParaRPr lang="en-GB" sz="2000" i="1" dirty="0"/>
          </a:p>
          <a:p>
            <a:r>
              <a:rPr lang="en-GB" sz="2000" i="1" dirty="0" smtClean="0"/>
              <a:t>The passage also tells us…..</a:t>
            </a:r>
            <a:endParaRPr lang="en-GB" sz="2000" i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59728" y="1"/>
            <a:ext cx="4784272" cy="89863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u="sng" dirty="0" smtClean="0"/>
              <a:t>5 – marker </a:t>
            </a:r>
            <a:r>
              <a:rPr lang="en-GB" sz="1800" i="1" u="sng" dirty="0" smtClean="0"/>
              <a:t>(in the </a:t>
            </a:r>
            <a:r>
              <a:rPr lang="en-GB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accuracy</a:t>
            </a:r>
            <a:r>
              <a:rPr lang="en-GB" sz="1800" i="1" u="sng" dirty="0" smtClean="0"/>
              <a:t> of the passage)</a:t>
            </a:r>
            <a:r>
              <a:rPr lang="en-GB" sz="1800" i="1" dirty="0" smtClean="0"/>
              <a:t>; </a:t>
            </a:r>
            <a:r>
              <a:rPr lang="en-GB" sz="1800" dirty="0" smtClean="0"/>
              <a:t>Using details from Passage C, evaluate how accurate you think………….</a:t>
            </a:r>
            <a:endParaRPr lang="en-GB" sz="1800" b="1" u="sng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07725" y="1050862"/>
            <a:ext cx="4288277" cy="5578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This question just wants you to explain, based on what you know about that writer/ source, why is THAT EXACT passage/ source accurate or not. Allocate around 4-5mins for this</a:t>
            </a:r>
          </a:p>
          <a:p>
            <a:r>
              <a:rPr lang="en-GB" sz="2000" dirty="0" smtClean="0"/>
              <a:t>If you make some generic points, you’ll get average marks – 3/5.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E.g. </a:t>
            </a:r>
            <a:r>
              <a:rPr lang="en-GB" sz="2000" i="1" dirty="0" smtClean="0"/>
              <a:t>Plutarch wrote biographies, therefore he’s less likely to be accurate as he exaggerated the stories.</a:t>
            </a:r>
            <a:endParaRPr lang="en-GB" sz="2000" dirty="0" smtClean="0"/>
          </a:p>
          <a:p>
            <a:r>
              <a:rPr lang="en-GB" sz="2000" dirty="0" smtClean="0"/>
              <a:t>For 5/5 your point about the write/ source HAS to relate to a specific part of the source.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E.g. </a:t>
            </a:r>
            <a:r>
              <a:rPr lang="en-GB" sz="2000" i="1" dirty="0" smtClean="0"/>
              <a:t>Plutarch wrote biographies and wanted to write interesting and engaging stories, therefore it is likely he exaggerated the……because he says…….</a:t>
            </a:r>
            <a:endParaRPr lang="en-GB" sz="2000" dirty="0" smtClean="0"/>
          </a:p>
          <a:p>
            <a:endParaRPr lang="en-GB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75468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0944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2800" b="1" u="sng" dirty="0" smtClean="0"/>
              <a:t>10 – marker;</a:t>
            </a:r>
            <a:r>
              <a:rPr lang="en-GB" sz="2800" i="1" dirty="0" smtClean="0"/>
              <a:t> </a:t>
            </a:r>
            <a:r>
              <a:rPr lang="en-GB" sz="2800" dirty="0"/>
              <a:t>Explain the significance </a:t>
            </a:r>
            <a:r>
              <a:rPr lang="en-GB" sz="2800" dirty="0" smtClean="0"/>
              <a:t>of (or other S.O.C)…………..</a:t>
            </a:r>
            <a:endParaRPr lang="en-GB" sz="2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947" y="1139146"/>
            <a:ext cx="8247648" cy="49488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2/3 points of explanation – focus here really is your own knowledge</a:t>
            </a:r>
          </a:p>
          <a:p>
            <a:pPr marL="0" indent="0">
              <a:buNone/>
            </a:pPr>
            <a:r>
              <a:rPr lang="en-GB" sz="2000" dirty="0" smtClean="0"/>
              <a:t>You should spend roughly 10mins on this question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But we must be REALLY careful that we don’t just look at this question and think it’s like a 6-marker from the Persian Kings/Rome paper. IT. IS. NOT. 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This 10marker needs far more historical detail and to do thought about THEMETICALLY (basically link to whatever they have asked for in the question), if you can.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You should be explaining the consequence of something or the significance of something – whatever is in the question focus on it! </a:t>
            </a:r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46628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dirty="0" smtClean="0"/>
              <a:t>Task 2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66545"/>
            <a:ext cx="8641080" cy="474281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Make revision resources (either a mind map/flashcard) on key aspects of Cleopatra, focus on:</a:t>
            </a:r>
          </a:p>
          <a:p>
            <a:endParaRPr lang="en-GB" sz="2400" dirty="0" smtClean="0"/>
          </a:p>
          <a:p>
            <a:pPr lvl="1"/>
            <a:r>
              <a:rPr lang="en-GB" sz="2400" dirty="0" smtClean="0"/>
              <a:t>Her upbringing</a:t>
            </a:r>
          </a:p>
          <a:p>
            <a:pPr lvl="1"/>
            <a:r>
              <a:rPr lang="en-GB" sz="2400" dirty="0" smtClean="0"/>
              <a:t>Early years as Queen</a:t>
            </a:r>
          </a:p>
          <a:p>
            <a:pPr lvl="1"/>
            <a:r>
              <a:rPr lang="en-GB" sz="2400" dirty="0" smtClean="0"/>
              <a:t>Her character</a:t>
            </a:r>
          </a:p>
          <a:p>
            <a:pPr lvl="1"/>
            <a:r>
              <a:rPr lang="en-GB" sz="2400" dirty="0" smtClean="0"/>
              <a:t>How she is presented (think Isis)</a:t>
            </a:r>
          </a:p>
          <a:p>
            <a:pPr lvl="1"/>
            <a:endParaRPr lang="en-GB" sz="2400" dirty="0" smtClean="0"/>
          </a:p>
          <a:p>
            <a:r>
              <a:rPr lang="en-GB" sz="2400" dirty="0" smtClean="0"/>
              <a:t>This can take the form of an A3 diagram, flashcards or you can make a quiz on the information studied so far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2405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482</Words>
  <Application>Microsoft Macintosh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10 – marker; Explain the significance of (or other S.O.C)…………..</vt:lpstr>
      <vt:lpstr>Task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Grigsby</dc:creator>
  <cp:lastModifiedBy>Michael Scott</cp:lastModifiedBy>
  <cp:revision>3</cp:revision>
  <dcterms:created xsi:type="dcterms:W3CDTF">2020-02-19T17:57:35Z</dcterms:created>
  <dcterms:modified xsi:type="dcterms:W3CDTF">2020-02-27T10:18:28Z</dcterms:modified>
</cp:coreProperties>
</file>