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70" r:id="rId4"/>
    <p:sldId id="264" r:id="rId5"/>
    <p:sldId id="271" r:id="rId6"/>
    <p:sldId id="273" r:id="rId7"/>
    <p:sldId id="272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627" autoAdjust="0"/>
    <p:restoredTop sz="94660"/>
  </p:normalViewPr>
  <p:slideViewPr>
    <p:cSldViewPr snapToGrid="0">
      <p:cViewPr varScale="1">
        <p:scale>
          <a:sx n="52" d="100"/>
          <a:sy n="52" d="100"/>
        </p:scale>
        <p:origin x="-936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FB870-2BEB-4848-9958-92638931BC07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F455932-F38D-B645-ADA0-1C43947F23F5}">
      <dgm:prSet phldrT="[Text]"/>
      <dgm:spPr/>
      <dgm:t>
        <a:bodyPr/>
        <a:lstStyle/>
        <a:p>
          <a:r>
            <a:rPr lang="en-GB" dirty="0"/>
            <a:t>STEP 2</a:t>
          </a:r>
        </a:p>
      </dgm:t>
    </dgm:pt>
    <dgm:pt modelId="{9788EFF8-5805-164B-A77B-FEFF5CCE0224}" type="parTrans" cxnId="{B65185C3-9D5E-9140-B3E8-89B4C7D39C9B}">
      <dgm:prSet/>
      <dgm:spPr/>
      <dgm:t>
        <a:bodyPr/>
        <a:lstStyle/>
        <a:p>
          <a:endParaRPr lang="en-GB"/>
        </a:p>
      </dgm:t>
    </dgm:pt>
    <dgm:pt modelId="{155600DB-F207-BB47-A3BF-C9BE5EF1116A}" type="sibTrans" cxnId="{B65185C3-9D5E-9140-B3E8-89B4C7D39C9B}">
      <dgm:prSet/>
      <dgm:spPr/>
      <dgm:t>
        <a:bodyPr/>
        <a:lstStyle/>
        <a:p>
          <a:endParaRPr lang="en-GB"/>
        </a:p>
      </dgm:t>
    </dgm:pt>
    <dgm:pt modelId="{958B2540-1B8B-8B45-90A7-0C5B64312A83}">
      <dgm:prSet phldrT="[Text]" custT="1"/>
      <dgm:spPr/>
      <dgm:t>
        <a:bodyPr/>
        <a:lstStyle/>
        <a:p>
          <a:endParaRPr lang="en-GB" sz="2400" b="0" dirty="0"/>
        </a:p>
      </dgm:t>
    </dgm:pt>
    <dgm:pt modelId="{812C6A8F-83A3-B84C-A140-791496168279}" type="parTrans" cxnId="{3992DB66-BCE0-B241-AC2D-7DA86AB51B91}">
      <dgm:prSet/>
      <dgm:spPr/>
      <dgm:t>
        <a:bodyPr/>
        <a:lstStyle/>
        <a:p>
          <a:endParaRPr lang="en-GB"/>
        </a:p>
      </dgm:t>
    </dgm:pt>
    <dgm:pt modelId="{00264293-8C96-4648-8A81-FB50BEB78A92}" type="sibTrans" cxnId="{3992DB66-BCE0-B241-AC2D-7DA86AB51B91}">
      <dgm:prSet/>
      <dgm:spPr/>
      <dgm:t>
        <a:bodyPr/>
        <a:lstStyle/>
        <a:p>
          <a:endParaRPr lang="en-GB"/>
        </a:p>
      </dgm:t>
    </dgm:pt>
    <dgm:pt modelId="{40FF50BB-BB09-F749-9B2B-7DA977708FDD}">
      <dgm:prSet phldrT="[Text]"/>
      <dgm:spPr/>
      <dgm:t>
        <a:bodyPr/>
        <a:lstStyle/>
        <a:p>
          <a:r>
            <a:rPr lang="en-GB" dirty="0"/>
            <a:t>STEP 3</a:t>
          </a:r>
        </a:p>
      </dgm:t>
    </dgm:pt>
    <dgm:pt modelId="{6F04DD33-EED4-9544-91C9-2BDC390E2218}" type="parTrans" cxnId="{2471DC5A-2189-224F-8BAD-DF2657CA2D3F}">
      <dgm:prSet/>
      <dgm:spPr/>
      <dgm:t>
        <a:bodyPr/>
        <a:lstStyle/>
        <a:p>
          <a:endParaRPr lang="en-GB"/>
        </a:p>
      </dgm:t>
    </dgm:pt>
    <dgm:pt modelId="{69E7C19C-3BA4-5741-9AA2-4A534200487E}" type="sibTrans" cxnId="{2471DC5A-2189-224F-8BAD-DF2657CA2D3F}">
      <dgm:prSet/>
      <dgm:spPr/>
      <dgm:t>
        <a:bodyPr/>
        <a:lstStyle/>
        <a:p>
          <a:endParaRPr lang="en-GB"/>
        </a:p>
      </dgm:t>
    </dgm:pt>
    <dgm:pt modelId="{A28EAC9F-8F9F-2247-9B40-940C04F8CBD9}">
      <dgm:prSet phldrT="[Text]" custT="1"/>
      <dgm:spPr/>
      <dgm:t>
        <a:bodyPr/>
        <a:lstStyle/>
        <a:p>
          <a:endParaRPr lang="en-GB" sz="2400" b="0" dirty="0"/>
        </a:p>
      </dgm:t>
    </dgm:pt>
    <dgm:pt modelId="{5452A3A7-1EF3-9042-81D3-77E08201C863}" type="parTrans" cxnId="{B83A1F9C-4534-D542-8204-1B5E28AAA047}">
      <dgm:prSet/>
      <dgm:spPr/>
      <dgm:t>
        <a:bodyPr/>
        <a:lstStyle/>
        <a:p>
          <a:endParaRPr lang="en-GB"/>
        </a:p>
      </dgm:t>
    </dgm:pt>
    <dgm:pt modelId="{89ECF1E1-48CC-434A-9E76-B293EF892363}" type="sibTrans" cxnId="{B83A1F9C-4534-D542-8204-1B5E28AAA047}">
      <dgm:prSet/>
      <dgm:spPr/>
      <dgm:t>
        <a:bodyPr/>
        <a:lstStyle/>
        <a:p>
          <a:endParaRPr lang="en-GB"/>
        </a:p>
      </dgm:t>
    </dgm:pt>
    <dgm:pt modelId="{FA271223-E456-3F46-85F4-DEAD4F469F20}">
      <dgm:prSet/>
      <dgm:spPr/>
      <dgm:t>
        <a:bodyPr/>
        <a:lstStyle/>
        <a:p>
          <a:r>
            <a:rPr lang="en-GB" dirty="0"/>
            <a:t>STEP 4</a:t>
          </a:r>
        </a:p>
      </dgm:t>
    </dgm:pt>
    <dgm:pt modelId="{9CB44B4B-B1F3-FB42-BA4C-05F61714B220}" type="parTrans" cxnId="{10EF84C9-7D31-1F4D-8349-E0D329F9CBBC}">
      <dgm:prSet/>
      <dgm:spPr/>
      <dgm:t>
        <a:bodyPr/>
        <a:lstStyle/>
        <a:p>
          <a:endParaRPr lang="en-GB"/>
        </a:p>
      </dgm:t>
    </dgm:pt>
    <dgm:pt modelId="{542A9CC0-818C-0146-8BD2-CA5E392BCAEE}" type="sibTrans" cxnId="{10EF84C9-7D31-1F4D-8349-E0D329F9CBBC}">
      <dgm:prSet/>
      <dgm:spPr/>
      <dgm:t>
        <a:bodyPr/>
        <a:lstStyle/>
        <a:p>
          <a:endParaRPr lang="en-GB"/>
        </a:p>
      </dgm:t>
    </dgm:pt>
    <dgm:pt modelId="{E9945A2D-E83A-D642-A6F0-AC8BE2EB0563}">
      <dgm:prSet custT="1"/>
      <dgm:spPr/>
      <dgm:t>
        <a:bodyPr/>
        <a:lstStyle/>
        <a:p>
          <a:endParaRPr lang="en-GB" sz="2400" b="0" dirty="0"/>
        </a:p>
      </dgm:t>
    </dgm:pt>
    <dgm:pt modelId="{615741BB-F434-F94C-9EE0-9AC0B6B27C86}" type="parTrans" cxnId="{8AC8A3B6-9442-BA48-9CAC-85784EC0615A}">
      <dgm:prSet/>
      <dgm:spPr/>
      <dgm:t>
        <a:bodyPr/>
        <a:lstStyle/>
        <a:p>
          <a:endParaRPr lang="en-GB"/>
        </a:p>
      </dgm:t>
    </dgm:pt>
    <dgm:pt modelId="{38F460EC-E617-4544-A3D5-68B807B38055}" type="sibTrans" cxnId="{8AC8A3B6-9442-BA48-9CAC-85784EC0615A}">
      <dgm:prSet/>
      <dgm:spPr/>
      <dgm:t>
        <a:bodyPr/>
        <a:lstStyle/>
        <a:p>
          <a:endParaRPr lang="en-GB"/>
        </a:p>
      </dgm:t>
    </dgm:pt>
    <dgm:pt modelId="{C03AC248-DF18-C24F-9C5F-CEC74DD96786}" type="pres">
      <dgm:prSet presAssocID="{421FB870-2BEB-4848-9958-92638931BC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01E8BF-F44E-354D-8C56-DCF79CFFAAF6}" type="pres">
      <dgm:prSet presAssocID="{9F455932-F38D-B645-ADA0-1C43947F23F5}" presName="composite" presStyleCnt="0"/>
      <dgm:spPr/>
    </dgm:pt>
    <dgm:pt modelId="{87FD99A8-7AEE-F447-941E-03CF22139A73}" type="pres">
      <dgm:prSet presAssocID="{9F455932-F38D-B645-ADA0-1C43947F23F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400C2-9B9D-0246-8E96-B2A9E24D949A}" type="pres">
      <dgm:prSet presAssocID="{9F455932-F38D-B645-ADA0-1C43947F23F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DEFB7-B361-8A44-90AC-F71249E7A60C}" type="pres">
      <dgm:prSet presAssocID="{155600DB-F207-BB47-A3BF-C9BE5EF1116A}" presName="sp" presStyleCnt="0"/>
      <dgm:spPr/>
    </dgm:pt>
    <dgm:pt modelId="{B6B17B62-7B83-534C-9909-C9099BFD87FD}" type="pres">
      <dgm:prSet presAssocID="{40FF50BB-BB09-F749-9B2B-7DA977708FDD}" presName="composite" presStyleCnt="0"/>
      <dgm:spPr/>
    </dgm:pt>
    <dgm:pt modelId="{0FCB3850-8E30-F642-A8D7-42BC7B2626AA}" type="pres">
      <dgm:prSet presAssocID="{40FF50BB-BB09-F749-9B2B-7DA977708FD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69327-E8D1-BA4D-A7F7-EAAE5670BA68}" type="pres">
      <dgm:prSet presAssocID="{40FF50BB-BB09-F749-9B2B-7DA977708FD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C469E-501C-6A43-B22B-9248FEA75751}" type="pres">
      <dgm:prSet presAssocID="{69E7C19C-3BA4-5741-9AA2-4A534200487E}" presName="sp" presStyleCnt="0"/>
      <dgm:spPr/>
    </dgm:pt>
    <dgm:pt modelId="{667EE99E-80B5-1642-AD68-096A82C279D7}" type="pres">
      <dgm:prSet presAssocID="{FA271223-E456-3F46-85F4-DEAD4F469F20}" presName="composite" presStyleCnt="0"/>
      <dgm:spPr/>
    </dgm:pt>
    <dgm:pt modelId="{2FBEA2DB-AACB-AB40-8CAB-93E50F5BAB2E}" type="pres">
      <dgm:prSet presAssocID="{FA271223-E456-3F46-85F4-DEAD4F469F2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86ABD-DD05-3D4E-9D41-F4BEFF221D95}" type="pres">
      <dgm:prSet presAssocID="{FA271223-E456-3F46-85F4-DEAD4F469F2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BA8822-F0A1-6344-A63E-F74FA869F51F}" type="presOf" srcId="{421FB870-2BEB-4848-9958-92638931BC07}" destId="{C03AC248-DF18-C24F-9C5F-CEC74DD96786}" srcOrd="0" destOrd="0" presId="urn:microsoft.com/office/officeart/2005/8/layout/chevron2"/>
    <dgm:cxn modelId="{63D1C565-CB84-3648-9360-478977D0224C}" type="presOf" srcId="{40FF50BB-BB09-F749-9B2B-7DA977708FDD}" destId="{0FCB3850-8E30-F642-A8D7-42BC7B2626AA}" srcOrd="0" destOrd="0" presId="urn:microsoft.com/office/officeart/2005/8/layout/chevron2"/>
    <dgm:cxn modelId="{8AC8A3B6-9442-BA48-9CAC-85784EC0615A}" srcId="{FA271223-E456-3F46-85F4-DEAD4F469F20}" destId="{E9945A2D-E83A-D642-A6F0-AC8BE2EB0563}" srcOrd="0" destOrd="0" parTransId="{615741BB-F434-F94C-9EE0-9AC0B6B27C86}" sibTransId="{38F460EC-E617-4544-A3D5-68B807B38055}"/>
    <dgm:cxn modelId="{63CBF5E9-FF3D-D040-A75E-6FE7BAA54A96}" type="presOf" srcId="{FA271223-E456-3F46-85F4-DEAD4F469F20}" destId="{2FBEA2DB-AACB-AB40-8CAB-93E50F5BAB2E}" srcOrd="0" destOrd="0" presId="urn:microsoft.com/office/officeart/2005/8/layout/chevron2"/>
    <dgm:cxn modelId="{B83A1F9C-4534-D542-8204-1B5E28AAA047}" srcId="{40FF50BB-BB09-F749-9B2B-7DA977708FDD}" destId="{A28EAC9F-8F9F-2247-9B40-940C04F8CBD9}" srcOrd="0" destOrd="0" parTransId="{5452A3A7-1EF3-9042-81D3-77E08201C863}" sibTransId="{89ECF1E1-48CC-434A-9E76-B293EF892363}"/>
    <dgm:cxn modelId="{B65185C3-9D5E-9140-B3E8-89B4C7D39C9B}" srcId="{421FB870-2BEB-4848-9958-92638931BC07}" destId="{9F455932-F38D-B645-ADA0-1C43947F23F5}" srcOrd="0" destOrd="0" parTransId="{9788EFF8-5805-164B-A77B-FEFF5CCE0224}" sibTransId="{155600DB-F207-BB47-A3BF-C9BE5EF1116A}"/>
    <dgm:cxn modelId="{14AF1FB7-A79E-134A-98A7-5CF6E0E95286}" type="presOf" srcId="{A28EAC9F-8F9F-2247-9B40-940C04F8CBD9}" destId="{83D69327-E8D1-BA4D-A7F7-EAAE5670BA68}" srcOrd="0" destOrd="0" presId="urn:microsoft.com/office/officeart/2005/8/layout/chevron2"/>
    <dgm:cxn modelId="{BAE6FDB4-C9CC-044A-9996-502C7F0DA87A}" type="presOf" srcId="{E9945A2D-E83A-D642-A6F0-AC8BE2EB0563}" destId="{1A086ABD-DD05-3D4E-9D41-F4BEFF221D95}" srcOrd="0" destOrd="0" presId="urn:microsoft.com/office/officeart/2005/8/layout/chevron2"/>
    <dgm:cxn modelId="{10EF84C9-7D31-1F4D-8349-E0D329F9CBBC}" srcId="{421FB870-2BEB-4848-9958-92638931BC07}" destId="{FA271223-E456-3F46-85F4-DEAD4F469F20}" srcOrd="2" destOrd="0" parTransId="{9CB44B4B-B1F3-FB42-BA4C-05F61714B220}" sibTransId="{542A9CC0-818C-0146-8BD2-CA5E392BCAEE}"/>
    <dgm:cxn modelId="{F5E386B0-EF28-F74D-85BB-E7AACDD99EEF}" type="presOf" srcId="{958B2540-1B8B-8B45-90A7-0C5B64312A83}" destId="{73D400C2-9B9D-0246-8E96-B2A9E24D949A}" srcOrd="0" destOrd="0" presId="urn:microsoft.com/office/officeart/2005/8/layout/chevron2"/>
    <dgm:cxn modelId="{3992DB66-BCE0-B241-AC2D-7DA86AB51B91}" srcId="{9F455932-F38D-B645-ADA0-1C43947F23F5}" destId="{958B2540-1B8B-8B45-90A7-0C5B64312A83}" srcOrd="0" destOrd="0" parTransId="{812C6A8F-83A3-B84C-A140-791496168279}" sibTransId="{00264293-8C96-4648-8A81-FB50BEB78A92}"/>
    <dgm:cxn modelId="{2471DC5A-2189-224F-8BAD-DF2657CA2D3F}" srcId="{421FB870-2BEB-4848-9958-92638931BC07}" destId="{40FF50BB-BB09-F749-9B2B-7DA977708FDD}" srcOrd="1" destOrd="0" parTransId="{6F04DD33-EED4-9544-91C9-2BDC390E2218}" sibTransId="{69E7C19C-3BA4-5741-9AA2-4A534200487E}"/>
    <dgm:cxn modelId="{E56BE8C1-FDE2-764B-B724-9FA8C9C30F27}" type="presOf" srcId="{9F455932-F38D-B645-ADA0-1C43947F23F5}" destId="{87FD99A8-7AEE-F447-941E-03CF22139A73}" srcOrd="0" destOrd="0" presId="urn:microsoft.com/office/officeart/2005/8/layout/chevron2"/>
    <dgm:cxn modelId="{0C481312-4BE8-0147-AB2A-D9C49727D9F5}" type="presParOf" srcId="{C03AC248-DF18-C24F-9C5F-CEC74DD96786}" destId="{2B01E8BF-F44E-354D-8C56-DCF79CFFAAF6}" srcOrd="0" destOrd="0" presId="urn:microsoft.com/office/officeart/2005/8/layout/chevron2"/>
    <dgm:cxn modelId="{44719433-A165-4A42-AD07-EE69F19E7048}" type="presParOf" srcId="{2B01E8BF-F44E-354D-8C56-DCF79CFFAAF6}" destId="{87FD99A8-7AEE-F447-941E-03CF22139A73}" srcOrd="0" destOrd="0" presId="urn:microsoft.com/office/officeart/2005/8/layout/chevron2"/>
    <dgm:cxn modelId="{D3D5CE09-3C97-6F4C-B34A-F9087AF7372D}" type="presParOf" srcId="{2B01E8BF-F44E-354D-8C56-DCF79CFFAAF6}" destId="{73D400C2-9B9D-0246-8E96-B2A9E24D949A}" srcOrd="1" destOrd="0" presId="urn:microsoft.com/office/officeart/2005/8/layout/chevron2"/>
    <dgm:cxn modelId="{D44C8BC9-1CAE-334B-86F8-10995137D362}" type="presParOf" srcId="{C03AC248-DF18-C24F-9C5F-CEC74DD96786}" destId="{A9ADEFB7-B361-8A44-90AC-F71249E7A60C}" srcOrd="1" destOrd="0" presId="urn:microsoft.com/office/officeart/2005/8/layout/chevron2"/>
    <dgm:cxn modelId="{39CF252A-B2EC-8646-B1E9-4F2C40AC7E12}" type="presParOf" srcId="{C03AC248-DF18-C24F-9C5F-CEC74DD96786}" destId="{B6B17B62-7B83-534C-9909-C9099BFD87FD}" srcOrd="2" destOrd="0" presId="urn:microsoft.com/office/officeart/2005/8/layout/chevron2"/>
    <dgm:cxn modelId="{E1577ED0-E085-DC4B-8B5B-B76AB43B6AFC}" type="presParOf" srcId="{B6B17B62-7B83-534C-9909-C9099BFD87FD}" destId="{0FCB3850-8E30-F642-A8D7-42BC7B2626AA}" srcOrd="0" destOrd="0" presId="urn:microsoft.com/office/officeart/2005/8/layout/chevron2"/>
    <dgm:cxn modelId="{F4B22EEF-928E-F644-8A7A-108EA3B548EC}" type="presParOf" srcId="{B6B17B62-7B83-534C-9909-C9099BFD87FD}" destId="{83D69327-E8D1-BA4D-A7F7-EAAE5670BA68}" srcOrd="1" destOrd="0" presId="urn:microsoft.com/office/officeart/2005/8/layout/chevron2"/>
    <dgm:cxn modelId="{5A0102AF-E99A-3B49-8F37-67E6031E0653}" type="presParOf" srcId="{C03AC248-DF18-C24F-9C5F-CEC74DD96786}" destId="{344C469E-501C-6A43-B22B-9248FEA75751}" srcOrd="3" destOrd="0" presId="urn:microsoft.com/office/officeart/2005/8/layout/chevron2"/>
    <dgm:cxn modelId="{88F0351A-0470-0D4E-8DD7-EF8DDE7B224A}" type="presParOf" srcId="{C03AC248-DF18-C24F-9C5F-CEC74DD96786}" destId="{667EE99E-80B5-1642-AD68-096A82C279D7}" srcOrd="4" destOrd="0" presId="urn:microsoft.com/office/officeart/2005/8/layout/chevron2"/>
    <dgm:cxn modelId="{7F22511A-E6EA-B04D-9958-8594B65EA02A}" type="presParOf" srcId="{667EE99E-80B5-1642-AD68-096A82C279D7}" destId="{2FBEA2DB-AACB-AB40-8CAB-93E50F5BAB2E}" srcOrd="0" destOrd="0" presId="urn:microsoft.com/office/officeart/2005/8/layout/chevron2"/>
    <dgm:cxn modelId="{38580628-070E-0943-9EEC-311579E3D8C6}" type="presParOf" srcId="{667EE99E-80B5-1642-AD68-096A82C279D7}" destId="{1A086ABD-DD05-3D4E-9D41-F4BEFF221D9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D99A8-7AEE-F447-941E-03CF22139A73}">
      <dsp:nvSpPr>
        <dsp:cNvPr id="0" name=""/>
        <dsp:cNvSpPr/>
      </dsp:nvSpPr>
      <dsp:spPr>
        <a:xfrm rot="5400000">
          <a:off x="-313989" y="316470"/>
          <a:ext cx="2093263" cy="14652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100" kern="1200" dirty="0"/>
            <a:t>STEP 2</a:t>
          </a:r>
        </a:p>
      </dsp:txBody>
      <dsp:txXfrm rot="-5400000">
        <a:off x="1" y="735122"/>
        <a:ext cx="1465284" cy="627979"/>
      </dsp:txXfrm>
    </dsp:sp>
    <dsp:sp modelId="{73D400C2-9B9D-0246-8E96-B2A9E24D949A}">
      <dsp:nvSpPr>
        <dsp:cNvPr id="0" name=""/>
        <dsp:cNvSpPr/>
      </dsp:nvSpPr>
      <dsp:spPr>
        <a:xfrm rot="5400000">
          <a:off x="2812939" y="-1345174"/>
          <a:ext cx="1360621" cy="4055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b="0" kern="1200" dirty="0"/>
        </a:p>
      </dsp:txBody>
      <dsp:txXfrm rot="-5400000">
        <a:off x="1465284" y="68901"/>
        <a:ext cx="3989511" cy="1227781"/>
      </dsp:txXfrm>
    </dsp:sp>
    <dsp:sp modelId="{0FCB3850-8E30-F642-A8D7-42BC7B2626AA}">
      <dsp:nvSpPr>
        <dsp:cNvPr id="0" name=""/>
        <dsp:cNvSpPr/>
      </dsp:nvSpPr>
      <dsp:spPr>
        <a:xfrm rot="5400000">
          <a:off x="-313989" y="2219839"/>
          <a:ext cx="2093263" cy="14652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100" kern="1200" dirty="0"/>
            <a:t>STEP 3</a:t>
          </a:r>
        </a:p>
      </dsp:txBody>
      <dsp:txXfrm rot="-5400000">
        <a:off x="1" y="2638491"/>
        <a:ext cx="1465284" cy="627979"/>
      </dsp:txXfrm>
    </dsp:sp>
    <dsp:sp modelId="{83D69327-E8D1-BA4D-A7F7-EAAE5670BA68}">
      <dsp:nvSpPr>
        <dsp:cNvPr id="0" name=""/>
        <dsp:cNvSpPr/>
      </dsp:nvSpPr>
      <dsp:spPr>
        <a:xfrm rot="5400000">
          <a:off x="2812939" y="558194"/>
          <a:ext cx="1360621" cy="4055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b="0" kern="1200" dirty="0"/>
        </a:p>
      </dsp:txBody>
      <dsp:txXfrm rot="-5400000">
        <a:off x="1465284" y="1972269"/>
        <a:ext cx="3989511" cy="1227781"/>
      </dsp:txXfrm>
    </dsp:sp>
    <dsp:sp modelId="{2FBEA2DB-AACB-AB40-8CAB-93E50F5BAB2E}">
      <dsp:nvSpPr>
        <dsp:cNvPr id="0" name=""/>
        <dsp:cNvSpPr/>
      </dsp:nvSpPr>
      <dsp:spPr>
        <a:xfrm rot="5400000">
          <a:off x="-313989" y="4123208"/>
          <a:ext cx="2093263" cy="14652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100" kern="1200" dirty="0"/>
            <a:t>STEP 4</a:t>
          </a:r>
        </a:p>
      </dsp:txBody>
      <dsp:txXfrm rot="-5400000">
        <a:off x="1" y="4541860"/>
        <a:ext cx="1465284" cy="627979"/>
      </dsp:txXfrm>
    </dsp:sp>
    <dsp:sp modelId="{1A086ABD-DD05-3D4E-9D41-F4BEFF221D95}">
      <dsp:nvSpPr>
        <dsp:cNvPr id="0" name=""/>
        <dsp:cNvSpPr/>
      </dsp:nvSpPr>
      <dsp:spPr>
        <a:xfrm rot="5400000">
          <a:off x="2812939" y="2461563"/>
          <a:ext cx="1360621" cy="40559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b="0" kern="1200" dirty="0"/>
        </a:p>
      </dsp:txBody>
      <dsp:txXfrm rot="-5400000">
        <a:off x="1465284" y="3875638"/>
        <a:ext cx="3989511" cy="1227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jpeg"/><Relationship Id="rId8" Type="http://schemas.openxmlformats.org/officeDocument/2006/relationships/image" Target="../media/image4.png"/><Relationship Id="rId9" Type="http://schemas.openxmlformats.org/officeDocument/2006/relationships/image" Target="file:////var/folders/84/rwgzr015053bw2pcfbsx7s8w0000gn/T/com.microsoft.Word/WebArchiveCopyPasteTempFiles/urncambridge.orgidbinary20180320033408356-00859781316677353fig1_1.png%3fpub-status=live" TargetMode="External"/><Relationship Id="rId10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file:////var/folders/84/rwgzr015053bw2pcfbsx7s8w0000gn/T/com.microsoft.Word/WebArchiveCopyPasteTempFiles/urncambridge.orgidbinary20180320033408356-00859781316677353fig1_1.png%3fpub-status=liv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6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oryboardtha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7.08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6" y="0"/>
            <a:ext cx="121664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193" y="-532314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/>
              <a:t>The Wars of Independence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DB6BD2-A637-C741-A599-F4CFF4A5F755}"/>
              </a:ext>
            </a:extLst>
          </p:cNvPr>
          <p:cNvSpPr/>
          <p:nvPr/>
        </p:nvSpPr>
        <p:spPr>
          <a:xfrm>
            <a:off x="179212" y="4733474"/>
            <a:ext cx="5662788" cy="19378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HANDS UP 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Look at pp.46-7. Who is Lars </a:t>
            </a:r>
            <a:r>
              <a:rPr lang="en-GB" sz="2400" dirty="0" err="1"/>
              <a:t>Porsena</a:t>
            </a:r>
            <a:r>
              <a:rPr lang="en-GB" sz="2400" dirty="0"/>
              <a:t> and how does he feel about </a:t>
            </a:r>
            <a:r>
              <a:rPr lang="en-GB" sz="2400" dirty="0" err="1"/>
              <a:t>Superbus</a:t>
            </a:r>
            <a:r>
              <a:rPr lang="en-GB" sz="2400" dirty="0"/>
              <a:t>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841962"/>
              </p:ext>
            </p:extLst>
          </p:nvPr>
        </p:nvGraphicFramePr>
        <p:xfrm>
          <a:off x="179212" y="1965960"/>
          <a:ext cx="5662788" cy="2656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2788">
                  <a:extLst>
                    <a:ext uri="{9D8B030D-6E8A-4147-A177-3AD203B41FA5}">
                      <a16:colId xmlns:a16="http://schemas.microsoft.com/office/drawing/2014/main" xmlns="" val="3230516048"/>
                    </a:ext>
                  </a:extLst>
                </a:gridCol>
              </a:tblGrid>
              <a:tr h="265684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understand the events of the Wars of independence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analyse the significance of key individuals in the wars.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the consequences of the Wars of Independence.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4148965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2A4B3423-FCBF-614B-925B-5A47024EB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965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 descr="Image result for Porsinna">
            <a:extLst>
              <a:ext uri="{FF2B5EF4-FFF2-40B4-BE49-F238E27FC236}">
                <a16:creationId xmlns:a16="http://schemas.microsoft.com/office/drawing/2014/main" xmlns="" id="{3CF46397-4E3C-C249-9DD6-53726800A4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2" y="1975485"/>
            <a:ext cx="2730498" cy="265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B04E64D-3190-0441-9B4E-EB34AD79C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702" y="1975484"/>
            <a:ext cx="2730498" cy="268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xmlns="" id="{464B1C73-1193-4244-8A53-CEB831FAD0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6128849"/>
              </p:ext>
            </p:extLst>
          </p:nvPr>
        </p:nvGraphicFramePr>
        <p:xfrm>
          <a:off x="6407732" y="953037"/>
          <a:ext cx="5521216" cy="590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itle 1">
            <a:extLst>
              <a:ext uri="{FF2B5EF4-FFF2-40B4-BE49-F238E27FC236}">
                <a16:creationId xmlns:a16="http://schemas.microsoft.com/office/drawing/2014/main" xmlns="" id="{50615A7E-0155-C242-8760-39AA4657D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The Wars of Independence</a:t>
            </a:r>
          </a:p>
        </p:txBody>
      </p:sp>
      <p:pic>
        <p:nvPicPr>
          <p:cNvPr id="29" name="Picture 28" descr="Image result for Porsinna">
            <a:extLst>
              <a:ext uri="{FF2B5EF4-FFF2-40B4-BE49-F238E27FC236}">
                <a16:creationId xmlns:a16="http://schemas.microsoft.com/office/drawing/2014/main" xmlns="" id="{3FE5B278-AAA8-2E44-8869-5309C12BCA4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732" y="1151229"/>
            <a:ext cx="1538820" cy="150968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7E3FAE34-4877-BD4F-A707-55C58F8B5CE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532631" y="2116159"/>
            <a:ext cx="83354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41" descr="Image result for Horatius Cocles">
            <a:extLst>
              <a:ext uri="{FF2B5EF4-FFF2-40B4-BE49-F238E27FC236}">
                <a16:creationId xmlns:a16="http://schemas.microsoft.com/office/drawing/2014/main" xmlns="" id="{086ED3E8-0D2A-C14F-905A-BFA58C464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845" y="4712934"/>
            <a:ext cx="3621707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AC8B6668-7924-5047-BBBE-3F301F06FB7B}"/>
              </a:ext>
            </a:extLst>
          </p:cNvPr>
          <p:cNvSpPr/>
          <p:nvPr/>
        </p:nvSpPr>
        <p:spPr>
          <a:xfrm>
            <a:off x="207627" y="4712934"/>
            <a:ext cx="6002081" cy="19598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 </a:t>
            </a:r>
          </a:p>
          <a:p>
            <a:pPr algn="ctr"/>
            <a:r>
              <a:rPr lang="en-GB" sz="2400" dirty="0"/>
              <a:t>Read pp.46-7 and sum up the 3 key steps to the Wars of Independence using the images to help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727ECBA-B273-D74F-9A90-FCD2F551666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114" t="33591" r="39633" b="14676"/>
          <a:stretch/>
        </p:blipFill>
        <p:spPr>
          <a:xfrm>
            <a:off x="6407731" y="2926232"/>
            <a:ext cx="1538819" cy="155097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6C7FD16D-EE43-5049-B11A-F78FF243694C}"/>
              </a:ext>
            </a:extLst>
          </p:cNvPr>
          <p:cNvSpPr/>
          <p:nvPr/>
        </p:nvSpPr>
        <p:spPr>
          <a:xfrm>
            <a:off x="207626" y="1151228"/>
            <a:ext cx="6002081" cy="32338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Livy’s </a:t>
            </a:r>
            <a:r>
              <a:rPr lang="en-GB" sz="2400" dirty="0" err="1"/>
              <a:t>accouns</a:t>
            </a:r>
            <a:r>
              <a:rPr lang="en-GB" sz="2400" dirty="0"/>
              <a:t> of </a:t>
            </a:r>
            <a:r>
              <a:rPr lang="en-GB" sz="2400" dirty="0" err="1"/>
              <a:t>Cocles</a:t>
            </a:r>
            <a:r>
              <a:rPr lang="en-GB" sz="2400" dirty="0"/>
              <a:t> in Livy 2.10.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How does Livy characterise </a:t>
            </a:r>
            <a:r>
              <a:rPr lang="en-GB" sz="2400" dirty="0" err="1"/>
              <a:t>Cocles</a:t>
            </a:r>
            <a:r>
              <a:rPr lang="en-GB" sz="2400" dirty="0"/>
              <a:t>? (3 sentences, with quotes to support)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Why does Livy present this scene as the last stand?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How does this compare to the coinage?</a:t>
            </a:r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4589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18" grpId="1">
        <p:bldAsOne/>
      </p:bldGraphic>
      <p:bldGraphic spid="18" grpId="2">
        <p:bldAsOne/>
      </p:bldGraphic>
      <p:bldGraphic spid="18" grpId="3">
        <p:bldAsOne/>
      </p:bldGraphic>
      <p:bldGraphic spid="18" grpId="4">
        <p:bldAsOne/>
      </p:bldGraphic>
      <p:bldGraphic spid="18" grpId="5">
        <p:bldAsOne/>
      </p:bldGraphic>
      <p:bldGraphic spid="18" grpId="6">
        <p:bldAsOne/>
      </p:bldGraphic>
      <p:bldGraphic spid="18" grpId="7">
        <p:bldAsOne/>
      </p:bldGraphic>
      <p:bldGraphic spid="18" grpId="8">
        <p:bldAsOne/>
      </p:bldGraphic>
      <p:bldP spid="21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Gaius </a:t>
            </a:r>
            <a:r>
              <a:rPr lang="en-GB" sz="4800" b="1" u="sng" dirty="0" err="1"/>
              <a:t>Muceus</a:t>
            </a:r>
            <a:r>
              <a:rPr lang="en-GB" sz="4800" b="1" u="sng" dirty="0"/>
              <a:t> </a:t>
            </a:r>
            <a:r>
              <a:rPr lang="en-GB" sz="4800" b="1" u="sng" dirty="0" err="1"/>
              <a:t>Scaevola</a:t>
            </a:r>
            <a:endParaRPr lang="en-GB" sz="4800" b="1" u="sng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8163" y="1105437"/>
            <a:ext cx="4261437" cy="1815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 Read p.48 of your textbook. Summarise </a:t>
            </a:r>
            <a:r>
              <a:rPr lang="en-GB" sz="2400" dirty="0" err="1"/>
              <a:t>Mucius</a:t>
            </a:r>
            <a:r>
              <a:rPr lang="en-GB" sz="2400" dirty="0"/>
              <a:t>’ plan to kill </a:t>
            </a:r>
            <a:r>
              <a:rPr lang="en-GB" sz="2400" dirty="0" err="1"/>
              <a:t>Porsena</a:t>
            </a:r>
            <a:r>
              <a:rPr lang="en-GB" sz="2400" dirty="0"/>
              <a:t> and why it fell through.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694DCE5-7D2D-FC46-A3CB-4DD834C5F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421" y="1105437"/>
            <a:ext cx="7473416" cy="554400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24F7184-D21D-CE45-ABAC-7C6AF11F11E6}"/>
              </a:ext>
            </a:extLst>
          </p:cNvPr>
          <p:cNvSpPr/>
          <p:nvPr/>
        </p:nvSpPr>
        <p:spPr>
          <a:xfrm>
            <a:off x="158162" y="3130110"/>
            <a:ext cx="4261437" cy="338498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Livy 2.12 and label the 2 main characters in the scene to the right. Why does Livy ritualise the peace treaty in this way?</a:t>
            </a:r>
          </a:p>
        </p:txBody>
      </p:sp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xmlns="" id="{ECBAABE0-2E2B-DE41-A2A0-548478881B32}"/>
              </a:ext>
            </a:extLst>
          </p:cNvPr>
          <p:cNvSpPr/>
          <p:nvPr/>
        </p:nvSpPr>
        <p:spPr>
          <a:xfrm>
            <a:off x="7759700" y="4822604"/>
            <a:ext cx="3406928" cy="1379185"/>
          </a:xfrm>
          <a:prstGeom prst="wedgeRoundRectCallout">
            <a:avLst>
              <a:gd name="adj1" fmla="val 6159"/>
              <a:gd name="adj2" fmla="val -2221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Mucius</a:t>
            </a:r>
            <a:r>
              <a:rPr lang="en-US" dirty="0"/>
              <a:t>:</a:t>
            </a:r>
            <a:r>
              <a:rPr lang="en-GB" dirty="0"/>
              <a:t>“Look, that you may see how cheap they hold their bodies whose eyes are fixed upon renown!” </a:t>
            </a:r>
          </a:p>
          <a:p>
            <a:pPr algn="ctr"/>
            <a:endParaRPr lang="en-US" dirty="0"/>
          </a:p>
        </p:txBody>
      </p:sp>
      <p:sp>
        <p:nvSpPr>
          <p:cNvPr id="19" name="Rounded Rectangular Callout 18">
            <a:extLst>
              <a:ext uri="{FF2B5EF4-FFF2-40B4-BE49-F238E27FC236}">
                <a16:creationId xmlns:a16="http://schemas.microsoft.com/office/drawing/2014/main" xmlns="" id="{1412442E-A861-1146-B7E8-BC4B2886A723}"/>
              </a:ext>
            </a:extLst>
          </p:cNvPr>
          <p:cNvSpPr/>
          <p:nvPr/>
        </p:nvSpPr>
        <p:spPr>
          <a:xfrm>
            <a:off x="4686300" y="3045320"/>
            <a:ext cx="3406928" cy="1664237"/>
          </a:xfrm>
          <a:prstGeom prst="wedgeRoundRectCallout">
            <a:avLst>
              <a:gd name="adj1" fmla="val 13614"/>
              <a:gd name="adj2" fmla="val -959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”</a:t>
            </a:r>
            <a:r>
              <a:rPr lang="en-GB" dirty="0"/>
              <a:t> Go free, who have dared to harm yourself more than me. […]I release you from the penalties of war and dismiss you uninjured.”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04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 err="1"/>
              <a:t>Porsenna’s</a:t>
            </a:r>
            <a:r>
              <a:rPr lang="en-GB" sz="4800" b="1" u="sng" dirty="0"/>
              <a:t> Captive: </a:t>
            </a:r>
            <a:r>
              <a:rPr lang="en-GB" sz="4800" b="1" u="sng" dirty="0" err="1"/>
              <a:t>Cloelia</a:t>
            </a:r>
            <a:endParaRPr lang="en-GB" sz="4800" b="1" u="sng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87D2947-A1D6-854F-9A6F-1D7BC0763E67}"/>
              </a:ext>
            </a:extLst>
          </p:cNvPr>
          <p:cNvSpPr/>
          <p:nvPr/>
        </p:nvSpPr>
        <p:spPr>
          <a:xfrm>
            <a:off x="8452712" y="1213289"/>
            <a:ext cx="3196254" cy="21805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 </a:t>
            </a:r>
          </a:p>
          <a:p>
            <a:pPr algn="ctr"/>
            <a:r>
              <a:rPr lang="en-GB" sz="2400" dirty="0"/>
              <a:t>Read Livy 2.13 Which 3 main actions of </a:t>
            </a:r>
            <a:r>
              <a:rPr lang="en-GB" sz="2400" dirty="0" err="1"/>
              <a:t>Cloelia</a:t>
            </a:r>
            <a:r>
              <a:rPr lang="en-GB" sz="2400" dirty="0"/>
              <a:t> best reflect her virtuous character?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C012FD2-335E-9340-A3B4-4135D4EDC338}"/>
              </a:ext>
            </a:extLst>
          </p:cNvPr>
          <p:cNvSpPr/>
          <p:nvPr/>
        </p:nvSpPr>
        <p:spPr>
          <a:xfrm>
            <a:off x="8452712" y="3721846"/>
            <a:ext cx="3196254" cy="2907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Evaluate in 3 sentences why Livy includes the story of </a:t>
            </a:r>
            <a:r>
              <a:rPr lang="en-GB" sz="2400" dirty="0" err="1"/>
              <a:t>Cloelia</a:t>
            </a:r>
            <a:r>
              <a:rPr lang="en-GB" sz="2400" dirty="0"/>
              <a:t>. (Consider for example, how Rome then makes peace with the Sabines)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7CDCC6A-A53E-F648-BEE8-FA0D9D6A3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037"/>
            <a:ext cx="7899400" cy="591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93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6C781BA-9416-E24B-841A-BE01D1821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616" y="114300"/>
            <a:ext cx="7380483" cy="6941728"/>
          </a:xfrm>
          <a:prstGeom prst="rect">
            <a:avLst/>
          </a:prstGeom>
        </p:spPr>
      </p:pic>
      <p:pic>
        <p:nvPicPr>
          <p:cNvPr id="7" name="Picture 41" descr="Image result for Horatius Cocles">
            <a:extLst>
              <a:ext uri="{FF2B5EF4-FFF2-40B4-BE49-F238E27FC236}">
                <a16:creationId xmlns:a16="http://schemas.microsoft.com/office/drawing/2014/main" xmlns="" id="{D4D0C37F-9A27-7A44-8092-990484AC8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525" y="318734"/>
            <a:ext cx="4394042" cy="197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454713-ED10-3A42-9A40-AF003D11B26B}"/>
              </a:ext>
            </a:extLst>
          </p:cNvPr>
          <p:cNvSpPr/>
          <p:nvPr/>
        </p:nvSpPr>
        <p:spPr>
          <a:xfrm>
            <a:off x="7624524" y="2378762"/>
            <a:ext cx="4394041" cy="3209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EXAMPLE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This storyboard is an example for your homework task. You need to storyboard The Battle at Lake </a:t>
            </a:r>
            <a:r>
              <a:rPr lang="en-GB" sz="2400" dirty="0" err="1"/>
              <a:t>Regulius</a:t>
            </a:r>
            <a:r>
              <a:rPr lang="en-GB" sz="2400" dirty="0"/>
              <a:t> using </a:t>
            </a:r>
            <a:r>
              <a:rPr lang="en-GB" sz="2400" dirty="0" err="1"/>
              <a:t>www.storyboardthat.com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0109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sz="4800" b="1" u="sng" dirty="0"/>
              <a:t>Half-term Homework: The Battle at Lake </a:t>
            </a:r>
            <a:r>
              <a:rPr lang="en-GB" sz="4800" b="1" u="sng" dirty="0" err="1"/>
              <a:t>Regulius</a:t>
            </a:r>
            <a:endParaRPr lang="en-GB" sz="48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7353301" y="1098993"/>
            <a:ext cx="4668782" cy="55176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HOMEWORK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p.49 and Livy 2.19-22 </a:t>
            </a:r>
          </a:p>
          <a:p>
            <a:pPr algn="ctr"/>
            <a:r>
              <a:rPr lang="en-GB" sz="2400" dirty="0"/>
              <a:t>Storyboard The Battle at Lake </a:t>
            </a:r>
            <a:r>
              <a:rPr lang="en-GB" sz="2400" dirty="0" err="1"/>
              <a:t>Regulius</a:t>
            </a:r>
            <a:r>
              <a:rPr lang="en-GB" sz="2400" dirty="0"/>
              <a:t> using </a:t>
            </a:r>
            <a:r>
              <a:rPr lang="en-GB" sz="2400" dirty="0">
                <a:hlinkClick r:id="rId2"/>
              </a:rPr>
              <a:t>www.storyboardthat.com</a:t>
            </a:r>
            <a:r>
              <a:rPr lang="en-GB" sz="2400" dirty="0"/>
              <a:t>. </a:t>
            </a:r>
          </a:p>
          <a:p>
            <a:pPr algn="ctr"/>
            <a:r>
              <a:rPr lang="en-GB" sz="2400" dirty="0"/>
              <a:t>Your storyboard should have: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6 frames with 1 sentence summarising the scene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Distinct characters for the figure to the left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Speech and thought bubbles where relevant, based on Livy’s description.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0918FD1-605E-F94E-860B-0772B5797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17" y="1257659"/>
            <a:ext cx="2210464" cy="2171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E0E16D4-433C-AE4A-9CC2-908DD56717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384" r="25697" b="63337"/>
          <a:stretch/>
        </p:blipFill>
        <p:spPr>
          <a:xfrm>
            <a:off x="3975100" y="1098993"/>
            <a:ext cx="2540000" cy="2437880"/>
          </a:xfrm>
          <a:prstGeom prst="ellipse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57F8255-03D5-734B-9D73-22678D3B48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434" y="3685951"/>
            <a:ext cx="1994053" cy="19587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AC4E936-7282-E84D-931B-33DE8A03CEC7}"/>
              </a:ext>
            </a:extLst>
          </p:cNvPr>
          <p:cNvSpPr/>
          <p:nvPr/>
        </p:nvSpPr>
        <p:spPr>
          <a:xfrm>
            <a:off x="3893154" y="1440770"/>
            <a:ext cx="28019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Marcus </a:t>
            </a:r>
            <a:r>
              <a:rPr lang="en-GB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Valerius</a:t>
            </a:r>
            <a:endParaRPr lang="en-GB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2904A31-6C19-5145-9AAB-1879A69789FD}"/>
              </a:ext>
            </a:extLst>
          </p:cNvPr>
          <p:cNvSpPr/>
          <p:nvPr/>
        </p:nvSpPr>
        <p:spPr>
          <a:xfrm>
            <a:off x="169917" y="4292570"/>
            <a:ext cx="29034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Mamilius</a:t>
            </a:r>
            <a:endParaRPr lang="en-GB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8C3526A-70EB-0146-BC08-77EEFB8B8D06}"/>
              </a:ext>
            </a:extLst>
          </p:cNvPr>
          <p:cNvSpPr/>
          <p:nvPr/>
        </p:nvSpPr>
        <p:spPr>
          <a:xfrm>
            <a:off x="-2913" y="1594434"/>
            <a:ext cx="33039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Postumius</a:t>
            </a:r>
            <a:endParaRPr lang="en-GB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BE9683D-10D0-F946-960B-1D5EF55C360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2042" b="43475"/>
          <a:stretch/>
        </p:blipFill>
        <p:spPr>
          <a:xfrm>
            <a:off x="4075491" y="3682829"/>
            <a:ext cx="2438399" cy="2376784"/>
          </a:xfrm>
          <a:prstGeom prst="ellipse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49A3354-C0FE-6947-AD4B-2433FFF3DBD1}"/>
              </a:ext>
            </a:extLst>
          </p:cNvPr>
          <p:cNvSpPr/>
          <p:nvPr/>
        </p:nvSpPr>
        <p:spPr>
          <a:xfrm>
            <a:off x="3678189" y="4178270"/>
            <a:ext cx="32526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Titus </a:t>
            </a:r>
            <a:r>
              <a:rPr lang="en-GB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Herminius</a:t>
            </a:r>
            <a:endParaRPr lang="en-GB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499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392</Words>
  <Application>Microsoft Macintosh PowerPoint</Application>
  <PresentationFormat>Custom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The Wars of Independence</vt:lpstr>
      <vt:lpstr>The Wars of Independence</vt:lpstr>
      <vt:lpstr>Gaius Muceus Scaevola</vt:lpstr>
      <vt:lpstr>Porsenna’s Captive: Cloelia</vt:lpstr>
      <vt:lpstr>PowerPoint Presentation</vt:lpstr>
      <vt:lpstr>Half-term Homework: The Battle at Lake Regulius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Etruscan Kings 616-509BC Tarquinius Superbus 535-509 BC </dc:title>
  <dc:creator>Maria Haley</dc:creator>
  <cp:lastModifiedBy>Paul Grigsby</cp:lastModifiedBy>
  <cp:revision>38</cp:revision>
  <dcterms:created xsi:type="dcterms:W3CDTF">2020-02-18T10:47:14Z</dcterms:created>
  <dcterms:modified xsi:type="dcterms:W3CDTF">2020-02-26T17:09:18Z</dcterms:modified>
</cp:coreProperties>
</file>