
<file path=[Content_Types].xml><?xml version="1.0" encoding="utf-8"?>
<Types xmlns="http://schemas.openxmlformats.org/package/2006/content-types">
  <Default Extension="xml" ContentType="application/xml"/>
  <Default Extension="svg" ContentType="image/svg+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1" r:id="rId3"/>
    <p:sldId id="290" r:id="rId4"/>
    <p:sldId id="277" r:id="rId5"/>
    <p:sldId id="295" r:id="rId6"/>
    <p:sldId id="276" r:id="rId7"/>
    <p:sldId id="284" r:id="rId8"/>
    <p:sldId id="287" r:id="rId9"/>
    <p:sldId id="275" r:id="rId10"/>
    <p:sldId id="282" r:id="rId11"/>
    <p:sldId id="285" r:id="rId12"/>
    <p:sldId id="294" r:id="rId13"/>
    <p:sldId id="297" r:id="rId14"/>
    <p:sldId id="298" r:id="rId15"/>
    <p:sldId id="272" r:id="rId16"/>
    <p:sldId id="296" r:id="rId17"/>
    <p:sldId id="271" r:id="rId18"/>
    <p:sldId id="257" r:id="rId19"/>
    <p:sldId id="273" r:id="rId20"/>
    <p:sldId id="278" r:id="rId21"/>
    <p:sldId id="291" r:id="rId22"/>
    <p:sldId id="293"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wards, Simonne" initials="ES"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23073D-B028-FD45-AA1E-0F772CFB4129}" v="176" dt="2020-06-01T10:22:40.0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808"/>
    <p:restoredTop sz="94490"/>
  </p:normalViewPr>
  <p:slideViewPr>
    <p:cSldViewPr snapToGrid="0">
      <p:cViewPr varScale="1">
        <p:scale>
          <a:sx n="123" d="100"/>
          <a:sy n="123" d="100"/>
        </p:scale>
        <p:origin x="-120" y="-3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30" Type="http://schemas.microsoft.com/office/2016/11/relationships/changesInfo" Target="changesInfos/changesInfo1.xml"/><Relationship Id="rId31"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dwards, Simonne" userId="S::u1819131@live.warwick.ac.uk::ba13e9ab-f6f8-4ea9-80cc-81f0e71eb4f0" providerId="AD" clId="Web-{F722E73A-7297-3554-ABD3-A2BB9E4E5262}"/>
    <pc:docChg chg="addSld delSld modSld">
      <pc:chgData name="Edwards, Simonne" userId="S::u1819131@live.warwick.ac.uk::ba13e9ab-f6f8-4ea9-80cc-81f0e71eb4f0" providerId="AD" clId="Web-{F722E73A-7297-3554-ABD3-A2BB9E4E5262}" dt="2020-04-03T07:38:53.603" v="771" actId="20577"/>
      <pc:docMkLst>
        <pc:docMk/>
      </pc:docMkLst>
      <pc:sldChg chg="modSp del">
        <pc:chgData name="Edwards, Simonne" userId="S::u1819131@live.warwick.ac.uk::ba13e9ab-f6f8-4ea9-80cc-81f0e71eb4f0" providerId="AD" clId="Web-{F722E73A-7297-3554-ABD3-A2BB9E4E5262}" dt="2020-04-03T07:09:26.456" v="24"/>
        <pc:sldMkLst>
          <pc:docMk/>
          <pc:sldMk cId="520606247" sldId="269"/>
        </pc:sldMkLst>
        <pc:spChg chg="mod">
          <ac:chgData name="Edwards, Simonne" userId="S::u1819131@live.warwick.ac.uk::ba13e9ab-f6f8-4ea9-80cc-81f0e71eb4f0" providerId="AD" clId="Web-{F722E73A-7297-3554-ABD3-A2BB9E4E5262}" dt="2020-04-03T07:09:25.362" v="21" actId="20577"/>
          <ac:spMkLst>
            <pc:docMk/>
            <pc:sldMk cId="520606247" sldId="269"/>
            <ac:spMk id="2" creationId="{6E9E9309-A77A-4A31-ACD9-6BF23A326676}"/>
          </ac:spMkLst>
        </pc:spChg>
      </pc:sldChg>
      <pc:sldChg chg="modSp">
        <pc:chgData name="Edwards, Simonne" userId="S::u1819131@live.warwick.ac.uk::ba13e9ab-f6f8-4ea9-80cc-81f0e71eb4f0" providerId="AD" clId="Web-{F722E73A-7297-3554-ABD3-A2BB9E4E5262}" dt="2020-04-03T07:38:53.603" v="770" actId="20577"/>
        <pc:sldMkLst>
          <pc:docMk/>
          <pc:sldMk cId="2180631969" sldId="276"/>
        </pc:sldMkLst>
        <pc:spChg chg="mod">
          <ac:chgData name="Edwards, Simonne" userId="S::u1819131@live.warwick.ac.uk::ba13e9ab-f6f8-4ea9-80cc-81f0e71eb4f0" providerId="AD" clId="Web-{F722E73A-7297-3554-ABD3-A2BB9E4E5262}" dt="2020-04-03T07:38:53.603" v="770" actId="20577"/>
          <ac:spMkLst>
            <pc:docMk/>
            <pc:sldMk cId="2180631969" sldId="276"/>
            <ac:spMk id="3" creationId="{48AA4193-6312-452D-868C-CC22110D7EBD}"/>
          </ac:spMkLst>
        </pc:spChg>
      </pc:sldChg>
      <pc:sldChg chg="modSp new">
        <pc:chgData name="Edwards, Simonne" userId="S::u1819131@live.warwick.ac.uk::ba13e9ab-f6f8-4ea9-80cc-81f0e71eb4f0" providerId="AD" clId="Web-{F722E73A-7297-3554-ABD3-A2BB9E4E5262}" dt="2020-04-03T07:30:28.543" v="635" actId="20577"/>
        <pc:sldMkLst>
          <pc:docMk/>
          <pc:sldMk cId="1063969355" sldId="277"/>
        </pc:sldMkLst>
        <pc:spChg chg="mod">
          <ac:chgData name="Edwards, Simonne" userId="S::u1819131@live.warwick.ac.uk::ba13e9ab-f6f8-4ea9-80cc-81f0e71eb4f0" providerId="AD" clId="Web-{F722E73A-7297-3554-ABD3-A2BB9E4E5262}" dt="2020-04-03T07:09:35.628" v="35" actId="20577"/>
          <ac:spMkLst>
            <pc:docMk/>
            <pc:sldMk cId="1063969355" sldId="277"/>
            <ac:spMk id="2" creationId="{B83C0F55-6CE9-45A1-9B8F-1237ED922384}"/>
          </ac:spMkLst>
        </pc:spChg>
        <pc:spChg chg="mod">
          <ac:chgData name="Edwards, Simonne" userId="S::u1819131@live.warwick.ac.uk::ba13e9ab-f6f8-4ea9-80cc-81f0e71eb4f0" providerId="AD" clId="Web-{F722E73A-7297-3554-ABD3-A2BB9E4E5262}" dt="2020-04-03T07:15:43.876" v="308" actId="20577"/>
          <ac:spMkLst>
            <pc:docMk/>
            <pc:sldMk cId="1063969355" sldId="277"/>
            <ac:spMk id="3" creationId="{EE8BDE89-7DAB-4F60-8C48-50729A89F559}"/>
          </ac:spMkLst>
        </pc:spChg>
        <pc:spChg chg="mod">
          <ac:chgData name="Edwards, Simonne" userId="S::u1819131@live.warwick.ac.uk::ba13e9ab-f6f8-4ea9-80cc-81f0e71eb4f0" providerId="AD" clId="Web-{F722E73A-7297-3554-ABD3-A2BB9E4E5262}" dt="2020-04-03T07:30:19.293" v="626" actId="20577"/>
          <ac:spMkLst>
            <pc:docMk/>
            <pc:sldMk cId="1063969355" sldId="277"/>
            <ac:spMk id="4" creationId="{7AEC2C41-EFCC-4B5C-A268-4DDF6028078B}"/>
          </ac:spMkLst>
        </pc:spChg>
        <pc:spChg chg="mod">
          <ac:chgData name="Edwards, Simonne" userId="S::u1819131@live.warwick.ac.uk::ba13e9ab-f6f8-4ea9-80cc-81f0e71eb4f0" providerId="AD" clId="Web-{F722E73A-7297-3554-ABD3-A2BB9E4E5262}" dt="2020-04-03T07:15:56.876" v="311" actId="20577"/>
          <ac:spMkLst>
            <pc:docMk/>
            <pc:sldMk cId="1063969355" sldId="277"/>
            <ac:spMk id="5" creationId="{CA183BAA-1EED-428F-AC29-B06E38B476EC}"/>
          </ac:spMkLst>
        </pc:spChg>
        <pc:spChg chg="mod">
          <ac:chgData name="Edwards, Simonne" userId="S::u1819131@live.warwick.ac.uk::ba13e9ab-f6f8-4ea9-80cc-81f0e71eb4f0" providerId="AD" clId="Web-{F722E73A-7297-3554-ABD3-A2BB9E4E5262}" dt="2020-04-03T07:30:28.543" v="635" actId="20577"/>
          <ac:spMkLst>
            <pc:docMk/>
            <pc:sldMk cId="1063969355" sldId="277"/>
            <ac:spMk id="6" creationId="{514CA928-BAA7-46A6-AB34-A9C3128C2978}"/>
          </ac:spMkLst>
        </pc:spChg>
      </pc:sldChg>
      <pc:sldChg chg="new del">
        <pc:chgData name="Edwards, Simonne" userId="S::u1819131@live.warwick.ac.uk::ba13e9ab-f6f8-4ea9-80cc-81f0e71eb4f0" providerId="AD" clId="Web-{F722E73A-7297-3554-ABD3-A2BB9E4E5262}" dt="2020-04-03T07:08:50.191" v="1"/>
        <pc:sldMkLst>
          <pc:docMk/>
          <pc:sldMk cId="3555847761" sldId="277"/>
        </pc:sldMkLst>
      </pc:sldChg>
      <pc:sldChg chg="modSp new">
        <pc:chgData name="Edwards, Simonne" userId="S::u1819131@live.warwick.ac.uk::ba13e9ab-f6f8-4ea9-80cc-81f0e71eb4f0" providerId="AD" clId="Web-{F722E73A-7297-3554-ABD3-A2BB9E4E5262}" dt="2020-04-03T07:38:18.947" v="762" actId="20577"/>
        <pc:sldMkLst>
          <pc:docMk/>
          <pc:sldMk cId="2840118478" sldId="278"/>
        </pc:sldMkLst>
        <pc:spChg chg="mod">
          <ac:chgData name="Edwards, Simonne" userId="S::u1819131@live.warwick.ac.uk::ba13e9ab-f6f8-4ea9-80cc-81f0e71eb4f0" providerId="AD" clId="Web-{F722E73A-7297-3554-ABD3-A2BB9E4E5262}" dt="2020-04-03T07:37:22.276" v="730" actId="20577"/>
          <ac:spMkLst>
            <pc:docMk/>
            <pc:sldMk cId="2840118478" sldId="278"/>
            <ac:spMk id="2" creationId="{5EEE5C5E-5D62-4B7F-824D-1150451945A8}"/>
          </ac:spMkLst>
        </pc:spChg>
        <pc:spChg chg="mod">
          <ac:chgData name="Edwards, Simonne" userId="S::u1819131@live.warwick.ac.uk::ba13e9ab-f6f8-4ea9-80cc-81f0e71eb4f0" providerId="AD" clId="Web-{F722E73A-7297-3554-ABD3-A2BB9E4E5262}" dt="2020-04-03T07:38:18.947" v="762" actId="20577"/>
          <ac:spMkLst>
            <pc:docMk/>
            <pc:sldMk cId="2840118478" sldId="278"/>
            <ac:spMk id="3" creationId="{BD140F7D-06D1-418F-9F56-B32E0D152241}"/>
          </ac:spMkLst>
        </pc:spChg>
      </pc:sldChg>
      <pc:sldChg chg="modSp new">
        <pc:chgData name="Edwards, Simonne" userId="S::u1819131@live.warwick.ac.uk::ba13e9ab-f6f8-4ea9-80cc-81f0e71eb4f0" providerId="AD" clId="Web-{F722E73A-7297-3554-ABD3-A2BB9E4E5262}" dt="2020-04-03T07:37:42.635" v="755" actId="20577"/>
        <pc:sldMkLst>
          <pc:docMk/>
          <pc:sldMk cId="4018336363" sldId="279"/>
        </pc:sldMkLst>
        <pc:spChg chg="mod">
          <ac:chgData name="Edwards, Simonne" userId="S::u1819131@live.warwick.ac.uk::ba13e9ab-f6f8-4ea9-80cc-81f0e71eb4f0" providerId="AD" clId="Web-{F722E73A-7297-3554-ABD3-A2BB9E4E5262}" dt="2020-04-03T07:37:42.635" v="755" actId="20577"/>
          <ac:spMkLst>
            <pc:docMk/>
            <pc:sldMk cId="4018336363" sldId="279"/>
            <ac:spMk id="2" creationId="{1EBC7A51-7EA2-4711-958E-A72F5DE6EBA5}"/>
          </ac:spMkLst>
        </pc:spChg>
      </pc:sldChg>
    </pc:docChg>
  </pc:docChgLst>
  <pc:docChgLst>
    <pc:chgData name="Edwards, Simonne" userId="ba13e9ab-f6f8-4ea9-80cc-81f0e71eb4f0" providerId="ADAL" clId="{FD8845B7-92AB-2F49-A13B-032D0984D1D7}"/>
    <pc:docChg chg="undo custSel mod addSld delSld modSld sldOrd">
      <pc:chgData name="Edwards, Simonne" userId="ba13e9ab-f6f8-4ea9-80cc-81f0e71eb4f0" providerId="ADAL" clId="{FD8845B7-92AB-2F49-A13B-032D0984D1D7}" dt="2020-04-27T09:25:32.302" v="3004" actId="26606"/>
      <pc:docMkLst>
        <pc:docMk/>
      </pc:docMkLst>
      <pc:sldChg chg="addSp delSp modSp mod setBg">
        <pc:chgData name="Edwards, Simonne" userId="ba13e9ab-f6f8-4ea9-80cc-81f0e71eb4f0" providerId="ADAL" clId="{FD8845B7-92AB-2F49-A13B-032D0984D1D7}" dt="2020-04-25T09:17:12.989" v="2370" actId="26606"/>
        <pc:sldMkLst>
          <pc:docMk/>
          <pc:sldMk cId="4262868419" sldId="256"/>
        </pc:sldMkLst>
        <pc:spChg chg="mod ord">
          <ac:chgData name="Edwards, Simonne" userId="ba13e9ab-f6f8-4ea9-80cc-81f0e71eb4f0" providerId="ADAL" clId="{FD8845B7-92AB-2F49-A13B-032D0984D1D7}" dt="2020-04-25T09:17:12.989" v="2370" actId="26606"/>
          <ac:spMkLst>
            <pc:docMk/>
            <pc:sldMk cId="4262868419" sldId="256"/>
            <ac:spMk id="2" creationId="{70752FD7-76EF-4EBF-8807-5A08A9C8EA09}"/>
          </ac:spMkLst>
        </pc:spChg>
        <pc:spChg chg="add del">
          <ac:chgData name="Edwards, Simonne" userId="ba13e9ab-f6f8-4ea9-80cc-81f0e71eb4f0" providerId="ADAL" clId="{FD8845B7-92AB-2F49-A13B-032D0984D1D7}" dt="2020-04-25T09:12:41.550" v="2360" actId="26606"/>
          <ac:spMkLst>
            <pc:docMk/>
            <pc:sldMk cId="4262868419" sldId="256"/>
            <ac:spMk id="7" creationId="{6BDBA639-2A71-4A60-A71A-FF1836F546CE}"/>
          </ac:spMkLst>
        </pc:spChg>
        <pc:spChg chg="add del">
          <ac:chgData name="Edwards, Simonne" userId="ba13e9ab-f6f8-4ea9-80cc-81f0e71eb4f0" providerId="ADAL" clId="{FD8845B7-92AB-2F49-A13B-032D0984D1D7}" dt="2020-04-25T09:14:20.751" v="2365" actId="26606"/>
          <ac:spMkLst>
            <pc:docMk/>
            <pc:sldMk cId="4262868419" sldId="256"/>
            <ac:spMk id="11" creationId="{8811F053-65BC-463F-A052-15EDF07DDC62}"/>
          </ac:spMkLst>
        </pc:spChg>
        <pc:spChg chg="add del">
          <ac:chgData name="Edwards, Simonne" userId="ba13e9ab-f6f8-4ea9-80cc-81f0e71eb4f0" providerId="ADAL" clId="{FD8845B7-92AB-2F49-A13B-032D0984D1D7}" dt="2020-04-25T09:12:41.550" v="2360" actId="26606"/>
          <ac:spMkLst>
            <pc:docMk/>
            <pc:sldMk cId="4262868419" sldId="256"/>
            <ac:spMk id="30" creationId="{D9C506D7-84CB-4057-A44A-465313E78538}"/>
          </ac:spMkLst>
        </pc:spChg>
        <pc:spChg chg="add del">
          <ac:chgData name="Edwards, Simonne" userId="ba13e9ab-f6f8-4ea9-80cc-81f0e71eb4f0" providerId="ADAL" clId="{FD8845B7-92AB-2F49-A13B-032D0984D1D7}" dt="2020-04-25T09:12:41.550" v="2360" actId="26606"/>
          <ac:spMkLst>
            <pc:docMk/>
            <pc:sldMk cId="4262868419" sldId="256"/>
            <ac:spMk id="32" creationId="{7842FC68-61FD-4700-8A22-BB8B071884DB}"/>
          </ac:spMkLst>
        </pc:spChg>
        <pc:spChg chg="add del">
          <ac:chgData name="Edwards, Simonne" userId="ba13e9ab-f6f8-4ea9-80cc-81f0e71eb4f0" providerId="ADAL" clId="{FD8845B7-92AB-2F49-A13B-032D0984D1D7}" dt="2020-04-25T09:14:20.751" v="2365" actId="26606"/>
          <ac:spMkLst>
            <pc:docMk/>
            <pc:sldMk cId="4262868419" sldId="256"/>
            <ac:spMk id="34" creationId="{6132F700-8CFB-4C6C-B542-E0126AFD2ADE}"/>
          </ac:spMkLst>
        </pc:spChg>
        <pc:spChg chg="add del">
          <ac:chgData name="Edwards, Simonne" userId="ba13e9ab-f6f8-4ea9-80cc-81f0e71eb4f0" providerId="ADAL" clId="{FD8845B7-92AB-2F49-A13B-032D0984D1D7}" dt="2020-04-25T09:14:20.751" v="2365" actId="26606"/>
          <ac:spMkLst>
            <pc:docMk/>
            <pc:sldMk cId="4262868419" sldId="256"/>
            <ac:spMk id="35" creationId="{590E0492-A063-4322-A6F6-50EBE38B58F2}"/>
          </ac:spMkLst>
        </pc:spChg>
        <pc:spChg chg="add del">
          <ac:chgData name="Edwards, Simonne" userId="ba13e9ab-f6f8-4ea9-80cc-81f0e71eb4f0" providerId="ADAL" clId="{FD8845B7-92AB-2F49-A13B-032D0984D1D7}" dt="2020-04-25T09:17:12.989" v="2370" actId="26606"/>
          <ac:spMkLst>
            <pc:docMk/>
            <pc:sldMk cId="4262868419" sldId="256"/>
            <ac:spMk id="40" creationId="{14836A48-4CAC-4A40-97EB-8ACA9B26A98A}"/>
          </ac:spMkLst>
        </pc:spChg>
        <pc:spChg chg="add">
          <ac:chgData name="Edwards, Simonne" userId="ba13e9ab-f6f8-4ea9-80cc-81f0e71eb4f0" providerId="ADAL" clId="{FD8845B7-92AB-2F49-A13B-032D0984D1D7}" dt="2020-04-25T09:17:12.989" v="2370" actId="26606"/>
          <ac:spMkLst>
            <pc:docMk/>
            <pc:sldMk cId="4262868419" sldId="256"/>
            <ac:spMk id="71" creationId="{14836A48-4CAC-4A40-97EB-8ACA9B26A98A}"/>
          </ac:spMkLst>
        </pc:spChg>
        <pc:grpChg chg="add del">
          <ac:chgData name="Edwards, Simonne" userId="ba13e9ab-f6f8-4ea9-80cc-81f0e71eb4f0" providerId="ADAL" clId="{FD8845B7-92AB-2F49-A13B-032D0984D1D7}" dt="2020-04-25T09:12:41.550" v="2360" actId="26606"/>
          <ac:grpSpMkLst>
            <pc:docMk/>
            <pc:sldMk cId="4262868419" sldId="256"/>
            <ac:grpSpMk id="9" creationId="{5E208A8B-5EBD-4532-BE72-26414FA7CFF6}"/>
          </ac:grpSpMkLst>
        </pc:grpChg>
        <pc:grpChg chg="add del">
          <ac:chgData name="Edwards, Simonne" userId="ba13e9ab-f6f8-4ea9-80cc-81f0e71eb4f0" providerId="ADAL" clId="{FD8845B7-92AB-2F49-A13B-032D0984D1D7}" dt="2020-04-25T09:17:12.989" v="2370" actId="26606"/>
          <ac:grpSpMkLst>
            <pc:docMk/>
            <pc:sldMk cId="4262868419" sldId="256"/>
            <ac:grpSpMk id="42" creationId="{6890A515-B90B-43BC-876F-580D2FC47EC0}"/>
          </ac:grpSpMkLst>
        </pc:grpChg>
        <pc:grpChg chg="add del">
          <ac:chgData name="Edwards, Simonne" userId="ba13e9ab-f6f8-4ea9-80cc-81f0e71eb4f0" providerId="ADAL" clId="{FD8845B7-92AB-2F49-A13B-032D0984D1D7}" dt="2020-04-25T09:17:12.989" v="2370" actId="26606"/>
          <ac:grpSpMkLst>
            <pc:docMk/>
            <pc:sldMk cId="4262868419" sldId="256"/>
            <ac:grpSpMk id="63" creationId="{99502C85-D694-4534-81D2-BE2E526122E1}"/>
          </ac:grpSpMkLst>
        </pc:grpChg>
        <pc:grpChg chg="add">
          <ac:chgData name="Edwards, Simonne" userId="ba13e9ab-f6f8-4ea9-80cc-81f0e71eb4f0" providerId="ADAL" clId="{FD8845B7-92AB-2F49-A13B-032D0984D1D7}" dt="2020-04-25T09:17:12.989" v="2370" actId="26606"/>
          <ac:grpSpMkLst>
            <pc:docMk/>
            <pc:sldMk cId="4262868419" sldId="256"/>
            <ac:grpSpMk id="73" creationId="{6890A515-B90B-43BC-876F-580D2FC47EC0}"/>
          </ac:grpSpMkLst>
        </pc:grpChg>
        <pc:grpChg chg="add">
          <ac:chgData name="Edwards, Simonne" userId="ba13e9ab-f6f8-4ea9-80cc-81f0e71eb4f0" providerId="ADAL" clId="{FD8845B7-92AB-2F49-A13B-032D0984D1D7}" dt="2020-04-25T09:17:12.989" v="2370" actId="26606"/>
          <ac:grpSpMkLst>
            <pc:docMk/>
            <pc:sldMk cId="4262868419" sldId="256"/>
            <ac:grpSpMk id="94" creationId="{99502C85-D694-4534-81D2-BE2E526122E1}"/>
          </ac:grpSpMkLst>
        </pc:grpChg>
        <pc:picChg chg="add del mod">
          <ac:chgData name="Edwards, Simonne" userId="ba13e9ab-f6f8-4ea9-80cc-81f0e71eb4f0" providerId="ADAL" clId="{FD8845B7-92AB-2F49-A13B-032D0984D1D7}" dt="2020-04-25T09:14:33.241" v="2366" actId="478"/>
          <ac:picMkLst>
            <pc:docMk/>
            <pc:sldMk cId="4262868419" sldId="256"/>
            <ac:picMk id="4" creationId="{5FCC632D-9811-9842-A78B-1605157819FF}"/>
          </ac:picMkLst>
        </pc:picChg>
        <pc:picChg chg="add mod">
          <ac:chgData name="Edwards, Simonne" userId="ba13e9ab-f6f8-4ea9-80cc-81f0e71eb4f0" providerId="ADAL" clId="{FD8845B7-92AB-2F49-A13B-032D0984D1D7}" dt="2020-04-25T09:17:12.989" v="2370" actId="26606"/>
          <ac:picMkLst>
            <pc:docMk/>
            <pc:sldMk cId="4262868419" sldId="256"/>
            <ac:picMk id="6" creationId="{AB9C3F50-F9F7-AA4D-9437-B38889E1C8A1}"/>
          </ac:picMkLst>
        </pc:picChg>
      </pc:sldChg>
      <pc:sldChg chg="delSp add del">
        <pc:chgData name="Edwards, Simonne" userId="ba13e9ab-f6f8-4ea9-80cc-81f0e71eb4f0" providerId="ADAL" clId="{FD8845B7-92AB-2F49-A13B-032D0984D1D7}" dt="2020-04-25T09:00:22.042" v="2216" actId="2696"/>
        <pc:sldMkLst>
          <pc:docMk/>
          <pc:sldMk cId="1805078655" sldId="264"/>
        </pc:sldMkLst>
        <pc:picChg chg="del">
          <ac:chgData name="Edwards, Simonne" userId="ba13e9ab-f6f8-4ea9-80cc-81f0e71eb4f0" providerId="ADAL" clId="{FD8845B7-92AB-2F49-A13B-032D0984D1D7}" dt="2020-04-25T09:00:19.607" v="2215" actId="478"/>
          <ac:picMkLst>
            <pc:docMk/>
            <pc:sldMk cId="1805078655" sldId="264"/>
            <ac:picMk id="5" creationId="{56BAB947-9CE1-405A-9A1B-FA4BA4824AB9}"/>
          </ac:picMkLst>
        </pc:picChg>
      </pc:sldChg>
      <pc:sldChg chg="del">
        <pc:chgData name="Edwards, Simonne" userId="ba13e9ab-f6f8-4ea9-80cc-81f0e71eb4f0" providerId="ADAL" clId="{FD8845B7-92AB-2F49-A13B-032D0984D1D7}" dt="2020-04-24T18:12:13.424" v="863" actId="2696"/>
        <pc:sldMkLst>
          <pc:docMk/>
          <pc:sldMk cId="3584512220" sldId="267"/>
        </pc:sldMkLst>
      </pc:sldChg>
      <pc:sldChg chg="addSp delSp modSp ord">
        <pc:chgData name="Edwards, Simonne" userId="ba13e9ab-f6f8-4ea9-80cc-81f0e71eb4f0" providerId="ADAL" clId="{FD8845B7-92AB-2F49-A13B-032D0984D1D7}" dt="2020-04-27T09:21:18.705" v="2905" actId="14100"/>
        <pc:sldMkLst>
          <pc:docMk/>
          <pc:sldMk cId="1260714994" sldId="271"/>
        </pc:sldMkLst>
        <pc:spChg chg="mod">
          <ac:chgData name="Edwards, Simonne" userId="ba13e9ab-f6f8-4ea9-80cc-81f0e71eb4f0" providerId="ADAL" clId="{FD8845B7-92AB-2F49-A13B-032D0984D1D7}" dt="2020-04-25T13:58:20.550" v="2614" actId="20577"/>
          <ac:spMkLst>
            <pc:docMk/>
            <pc:sldMk cId="1260714994" sldId="271"/>
            <ac:spMk id="4" creationId="{105C0E52-4D5E-4ABD-9D54-CDAF2A264C4D}"/>
          </ac:spMkLst>
        </pc:spChg>
        <pc:spChg chg="mod">
          <ac:chgData name="Edwards, Simonne" userId="ba13e9ab-f6f8-4ea9-80cc-81f0e71eb4f0" providerId="ADAL" clId="{FD8845B7-92AB-2F49-A13B-032D0984D1D7}" dt="2020-04-24T18:21:28.861" v="1436" actId="20577"/>
          <ac:spMkLst>
            <pc:docMk/>
            <pc:sldMk cId="1260714994" sldId="271"/>
            <ac:spMk id="6" creationId="{AF5A8DC5-ED43-4F95-B30C-4BD7F2AAE400}"/>
          </ac:spMkLst>
        </pc:spChg>
        <pc:cxnChg chg="add del mod">
          <ac:chgData name="Edwards, Simonne" userId="ba13e9ab-f6f8-4ea9-80cc-81f0e71eb4f0" providerId="ADAL" clId="{FD8845B7-92AB-2F49-A13B-032D0984D1D7}" dt="2020-04-27T09:20:52.560" v="2900" actId="478"/>
          <ac:cxnSpMkLst>
            <pc:docMk/>
            <pc:sldMk cId="1260714994" sldId="271"/>
            <ac:cxnSpMk id="9" creationId="{A3533DDA-1DD2-E84C-8AF8-F0B98A151C72}"/>
          </ac:cxnSpMkLst>
        </pc:cxnChg>
        <pc:cxnChg chg="add mod">
          <ac:chgData name="Edwards, Simonne" userId="ba13e9ab-f6f8-4ea9-80cc-81f0e71eb4f0" providerId="ADAL" clId="{FD8845B7-92AB-2F49-A13B-032D0984D1D7}" dt="2020-04-27T09:21:18.705" v="2905" actId="14100"/>
          <ac:cxnSpMkLst>
            <pc:docMk/>
            <pc:sldMk cId="1260714994" sldId="271"/>
            <ac:cxnSpMk id="12" creationId="{D2E38B15-040C-F947-A373-830FC3217AB1}"/>
          </ac:cxnSpMkLst>
        </pc:cxnChg>
      </pc:sldChg>
      <pc:sldChg chg="modSp">
        <pc:chgData name="Edwards, Simonne" userId="ba13e9ab-f6f8-4ea9-80cc-81f0e71eb4f0" providerId="ADAL" clId="{FD8845B7-92AB-2F49-A13B-032D0984D1D7}" dt="2020-04-24T18:22:07.419" v="1544" actId="20577"/>
        <pc:sldMkLst>
          <pc:docMk/>
          <pc:sldMk cId="2434290839" sldId="272"/>
        </pc:sldMkLst>
        <pc:spChg chg="mod">
          <ac:chgData name="Edwards, Simonne" userId="ba13e9ab-f6f8-4ea9-80cc-81f0e71eb4f0" providerId="ADAL" clId="{FD8845B7-92AB-2F49-A13B-032D0984D1D7}" dt="2020-04-24T18:22:07.419" v="1544" actId="20577"/>
          <ac:spMkLst>
            <pc:docMk/>
            <pc:sldMk cId="2434290839" sldId="272"/>
            <ac:spMk id="4" creationId="{6FE7C71E-D7DA-404C-8080-5910468D866F}"/>
          </ac:spMkLst>
        </pc:spChg>
        <pc:spChg chg="mod">
          <ac:chgData name="Edwards, Simonne" userId="ba13e9ab-f6f8-4ea9-80cc-81f0e71eb4f0" providerId="ADAL" clId="{FD8845B7-92AB-2F49-A13B-032D0984D1D7}" dt="2020-04-24T18:22:06.515" v="1540" actId="27636"/>
          <ac:spMkLst>
            <pc:docMk/>
            <pc:sldMk cId="2434290839" sldId="272"/>
            <ac:spMk id="6" creationId="{020F616A-C689-4F52-A18D-9AD5B753D5D3}"/>
          </ac:spMkLst>
        </pc:spChg>
      </pc:sldChg>
      <pc:sldChg chg="addSp delSp modSp">
        <pc:chgData name="Edwards, Simonne" userId="ba13e9ab-f6f8-4ea9-80cc-81f0e71eb4f0" providerId="ADAL" clId="{FD8845B7-92AB-2F49-A13B-032D0984D1D7}" dt="2020-04-27T09:14:06.448" v="2844" actId="20577"/>
        <pc:sldMkLst>
          <pc:docMk/>
          <pc:sldMk cId="3675279842" sldId="273"/>
        </pc:sldMkLst>
        <pc:spChg chg="mod">
          <ac:chgData name="Edwards, Simonne" userId="ba13e9ab-f6f8-4ea9-80cc-81f0e71eb4f0" providerId="ADAL" clId="{FD8845B7-92AB-2F49-A13B-032D0984D1D7}" dt="2020-04-25T09:06:47.424" v="2234" actId="26606"/>
          <ac:spMkLst>
            <pc:docMk/>
            <pc:sldMk cId="3675279842" sldId="273"/>
            <ac:spMk id="2" creationId="{670B50D5-C714-4927-947B-F02BFD746606}"/>
          </ac:spMkLst>
        </pc:spChg>
        <pc:spChg chg="mod">
          <ac:chgData name="Edwards, Simonne" userId="ba13e9ab-f6f8-4ea9-80cc-81f0e71eb4f0" providerId="ADAL" clId="{FD8845B7-92AB-2F49-A13B-032D0984D1D7}" dt="2020-04-27T09:14:06.448" v="2844" actId="20577"/>
          <ac:spMkLst>
            <pc:docMk/>
            <pc:sldMk cId="3675279842" sldId="273"/>
            <ac:spMk id="3" creationId="{38A88D77-08A6-4692-B7BB-EF2B92E7603A}"/>
          </ac:spMkLst>
        </pc:spChg>
        <pc:spChg chg="del">
          <ac:chgData name="Edwards, Simonne" userId="ba13e9ab-f6f8-4ea9-80cc-81f0e71eb4f0" providerId="ADAL" clId="{FD8845B7-92AB-2F49-A13B-032D0984D1D7}" dt="2020-04-25T09:06:47.424" v="2234" actId="26606"/>
          <ac:spMkLst>
            <pc:docMk/>
            <pc:sldMk cId="3675279842" sldId="273"/>
            <ac:spMk id="6" creationId="{48CAE4AE-A9DF-45AF-9A9C-1712BC63418E}"/>
          </ac:spMkLst>
        </pc:spChg>
        <pc:spChg chg="del">
          <ac:chgData name="Edwards, Simonne" userId="ba13e9ab-f6f8-4ea9-80cc-81f0e71eb4f0" providerId="ADAL" clId="{FD8845B7-92AB-2F49-A13B-032D0984D1D7}" dt="2020-04-25T09:06:47.424" v="2234" actId="26606"/>
          <ac:spMkLst>
            <pc:docMk/>
            <pc:sldMk cId="3675279842" sldId="273"/>
            <ac:spMk id="8" creationId="{E972DE0D-2E53-4159-ABD3-C601524262C2}"/>
          </ac:spMkLst>
        </pc:spChg>
        <pc:spChg chg="add">
          <ac:chgData name="Edwards, Simonne" userId="ba13e9ab-f6f8-4ea9-80cc-81f0e71eb4f0" providerId="ADAL" clId="{FD8845B7-92AB-2F49-A13B-032D0984D1D7}" dt="2020-04-25T09:06:47.424" v="2234" actId="26606"/>
          <ac:spMkLst>
            <pc:docMk/>
            <pc:sldMk cId="3675279842" sldId="273"/>
            <ac:spMk id="37" creationId="{EDFF257A-042C-46B5-80D1-3E8CFD33446E}"/>
          </ac:spMkLst>
        </pc:spChg>
        <pc:spChg chg="add">
          <ac:chgData name="Edwards, Simonne" userId="ba13e9ab-f6f8-4ea9-80cc-81f0e71eb4f0" providerId="ADAL" clId="{FD8845B7-92AB-2F49-A13B-032D0984D1D7}" dt="2020-04-25T09:06:47.424" v="2234" actId="26606"/>
          <ac:spMkLst>
            <pc:docMk/>
            <pc:sldMk cId="3675279842" sldId="273"/>
            <ac:spMk id="62" creationId="{9C057A66-6E97-4BA5-B4B3-2690ACE3CE80}"/>
          </ac:spMkLst>
        </pc:spChg>
        <pc:spChg chg="add">
          <ac:chgData name="Edwards, Simonne" userId="ba13e9ab-f6f8-4ea9-80cc-81f0e71eb4f0" providerId="ADAL" clId="{FD8845B7-92AB-2F49-A13B-032D0984D1D7}" dt="2020-04-25T09:06:47.424" v="2234" actId="26606"/>
          <ac:spMkLst>
            <pc:docMk/>
            <pc:sldMk cId="3675279842" sldId="273"/>
            <ac:spMk id="64" creationId="{764884A8-16DD-467F-A648-70B32E20BA99}"/>
          </ac:spMkLst>
        </pc:spChg>
        <pc:spChg chg="add">
          <ac:chgData name="Edwards, Simonne" userId="ba13e9ab-f6f8-4ea9-80cc-81f0e71eb4f0" providerId="ADAL" clId="{FD8845B7-92AB-2F49-A13B-032D0984D1D7}" dt="2020-04-25T09:06:47.424" v="2234" actId="26606"/>
          <ac:spMkLst>
            <pc:docMk/>
            <pc:sldMk cId="3675279842" sldId="273"/>
            <ac:spMk id="66" creationId="{276681CD-6924-4550-926C-667FC2C6A8B5}"/>
          </ac:spMkLst>
        </pc:spChg>
        <pc:grpChg chg="del">
          <ac:chgData name="Edwards, Simonne" userId="ba13e9ab-f6f8-4ea9-80cc-81f0e71eb4f0" providerId="ADAL" clId="{FD8845B7-92AB-2F49-A13B-032D0984D1D7}" dt="2020-04-25T09:06:47.424" v="2234" actId="26606"/>
          <ac:grpSpMkLst>
            <pc:docMk/>
            <pc:sldMk cId="3675279842" sldId="273"/>
            <ac:grpSpMk id="7" creationId="{6C272060-BC98-4C91-A58F-4DFEC566CF7F}"/>
          </ac:grpSpMkLst>
        </pc:grpChg>
        <pc:grpChg chg="add">
          <ac:chgData name="Edwards, Simonne" userId="ba13e9ab-f6f8-4ea9-80cc-81f0e71eb4f0" providerId="ADAL" clId="{FD8845B7-92AB-2F49-A13B-032D0984D1D7}" dt="2020-04-25T09:06:47.424" v="2234" actId="26606"/>
          <ac:grpSpMkLst>
            <pc:docMk/>
            <pc:sldMk cId="3675279842" sldId="273"/>
            <ac:grpSpMk id="39" creationId="{E2836BD6-A1CD-4253-813F-3EDA642A7ACC}"/>
          </ac:grpSpMkLst>
        </pc:grpChg>
        <pc:picChg chg="mod ord">
          <ac:chgData name="Edwards, Simonne" userId="ba13e9ab-f6f8-4ea9-80cc-81f0e71eb4f0" providerId="ADAL" clId="{FD8845B7-92AB-2F49-A13B-032D0984D1D7}" dt="2020-04-25T09:06:47.424" v="2234" actId="26606"/>
          <ac:picMkLst>
            <pc:docMk/>
            <pc:sldMk cId="3675279842" sldId="273"/>
            <ac:picMk id="4" creationId="{2882497F-83A6-43CC-BD24-44D6EFC1C5AA}"/>
          </ac:picMkLst>
        </pc:picChg>
      </pc:sldChg>
      <pc:sldChg chg="addSp delSp modSp ord delDesignElem">
        <pc:chgData name="Edwards, Simonne" userId="ba13e9ab-f6f8-4ea9-80cc-81f0e71eb4f0" providerId="ADAL" clId="{FD8845B7-92AB-2F49-A13B-032D0984D1D7}" dt="2020-04-25T13:58:01.231" v="2599" actId="20577"/>
        <pc:sldMkLst>
          <pc:docMk/>
          <pc:sldMk cId="1522577013" sldId="275"/>
        </pc:sldMkLst>
        <pc:spChg chg="mod">
          <ac:chgData name="Edwards, Simonne" userId="ba13e9ab-f6f8-4ea9-80cc-81f0e71eb4f0" providerId="ADAL" clId="{FD8845B7-92AB-2F49-A13B-032D0984D1D7}" dt="2020-04-25T13:58:01.231" v="2599" actId="20577"/>
          <ac:spMkLst>
            <pc:docMk/>
            <pc:sldMk cId="1522577013" sldId="275"/>
            <ac:spMk id="2" creationId="{9355F915-B993-40BF-9D2D-7482D6BF4ED3}"/>
          </ac:spMkLst>
        </pc:spChg>
        <pc:spChg chg="add del mod">
          <ac:chgData name="Edwards, Simonne" userId="ba13e9ab-f6f8-4ea9-80cc-81f0e71eb4f0" providerId="ADAL" clId="{FD8845B7-92AB-2F49-A13B-032D0984D1D7}" dt="2020-04-24T18:00:28.160" v="469"/>
          <ac:spMkLst>
            <pc:docMk/>
            <pc:sldMk cId="1522577013" sldId="275"/>
            <ac:spMk id="4" creationId="{A9EA3AF1-9310-DE42-9ED7-44BC25FF8C23}"/>
          </ac:spMkLst>
        </pc:spChg>
        <pc:spChg chg="add del">
          <ac:chgData name="Edwards, Simonne" userId="ba13e9ab-f6f8-4ea9-80cc-81f0e71eb4f0" providerId="ADAL" clId="{FD8845B7-92AB-2F49-A13B-032D0984D1D7}" dt="2020-04-24T18:00:28.160" v="469"/>
          <ac:spMkLst>
            <pc:docMk/>
            <pc:sldMk cId="1522577013" sldId="275"/>
            <ac:spMk id="132" creationId="{8334A2EF-69D9-41C1-9876-91D7FCF7C3C4}"/>
          </ac:spMkLst>
        </pc:spChg>
        <pc:spChg chg="add del">
          <ac:chgData name="Edwards, Simonne" userId="ba13e9ab-f6f8-4ea9-80cc-81f0e71eb4f0" providerId="ADAL" clId="{FD8845B7-92AB-2F49-A13B-032D0984D1D7}" dt="2020-04-24T18:00:28.160" v="469"/>
          <ac:spMkLst>
            <pc:docMk/>
            <pc:sldMk cId="1522577013" sldId="275"/>
            <ac:spMk id="145" creationId="{C8CA0C52-5ACA-4F17-AA4A-312E0E110981}"/>
          </ac:spMkLst>
        </pc:spChg>
        <pc:spChg chg="add del">
          <ac:chgData name="Edwards, Simonne" userId="ba13e9ab-f6f8-4ea9-80cc-81f0e71eb4f0" providerId="ADAL" clId="{FD8845B7-92AB-2F49-A13B-032D0984D1D7}" dt="2020-04-24T18:00:28.160" v="469"/>
          <ac:spMkLst>
            <pc:docMk/>
            <pc:sldMk cId="1522577013" sldId="275"/>
            <ac:spMk id="146" creationId="{4F37E7FB-7372-47E3-914E-7CF7E94B1C49}"/>
          </ac:spMkLst>
        </pc:spChg>
        <pc:grpChg chg="add del">
          <ac:chgData name="Edwards, Simonne" userId="ba13e9ab-f6f8-4ea9-80cc-81f0e71eb4f0" providerId="ADAL" clId="{FD8845B7-92AB-2F49-A13B-032D0984D1D7}" dt="2020-04-24T18:00:28.160" v="469"/>
          <ac:grpSpMkLst>
            <pc:docMk/>
            <pc:sldMk cId="1522577013" sldId="275"/>
            <ac:grpSpMk id="130" creationId="{2DAE3342-9DFC-49D4-B09C-25E310769317}"/>
          </ac:grpSpMkLst>
        </pc:grpChg>
        <pc:grpChg chg="add del">
          <ac:chgData name="Edwards, Simonne" userId="ba13e9ab-f6f8-4ea9-80cc-81f0e71eb4f0" providerId="ADAL" clId="{FD8845B7-92AB-2F49-A13B-032D0984D1D7}" dt="2020-04-24T18:00:28.160" v="469"/>
          <ac:grpSpMkLst>
            <pc:docMk/>
            <pc:sldMk cId="1522577013" sldId="275"/>
            <ac:grpSpMk id="131" creationId="{B54F73D8-62C2-4127-9D19-01219BBB9942}"/>
          </ac:grpSpMkLst>
        </pc:grpChg>
        <pc:grpChg chg="add del">
          <ac:chgData name="Edwards, Simonne" userId="ba13e9ab-f6f8-4ea9-80cc-81f0e71eb4f0" providerId="ADAL" clId="{FD8845B7-92AB-2F49-A13B-032D0984D1D7}" dt="2020-04-24T18:00:28.160" v="469"/>
          <ac:grpSpMkLst>
            <pc:docMk/>
            <pc:sldMk cId="1522577013" sldId="275"/>
            <ac:grpSpMk id="133" creationId="{874C0C03-1202-4DC9-BA33-998DDFB3FB89}"/>
          </ac:grpSpMkLst>
        </pc:grpChg>
      </pc:sldChg>
      <pc:sldChg chg="addSp modSp">
        <pc:chgData name="Edwards, Simonne" userId="ba13e9ab-f6f8-4ea9-80cc-81f0e71eb4f0" providerId="ADAL" clId="{FD8845B7-92AB-2F49-A13B-032D0984D1D7}" dt="2020-04-27T09:15:53.937" v="2871" actId="1076"/>
        <pc:sldMkLst>
          <pc:docMk/>
          <pc:sldMk cId="2180631969" sldId="276"/>
        </pc:sldMkLst>
        <pc:spChg chg="mod">
          <ac:chgData name="Edwards, Simonne" userId="ba13e9ab-f6f8-4ea9-80cc-81f0e71eb4f0" providerId="ADAL" clId="{FD8845B7-92AB-2F49-A13B-032D0984D1D7}" dt="2020-04-24T18:16:34.882" v="1085" actId="20577"/>
          <ac:spMkLst>
            <pc:docMk/>
            <pc:sldMk cId="2180631969" sldId="276"/>
            <ac:spMk id="2" creationId="{33F0E87C-33F3-488C-9095-DA47F531755C}"/>
          </ac:spMkLst>
        </pc:spChg>
        <pc:spChg chg="mod">
          <ac:chgData name="Edwards, Simonne" userId="ba13e9ab-f6f8-4ea9-80cc-81f0e71eb4f0" providerId="ADAL" clId="{FD8845B7-92AB-2F49-A13B-032D0984D1D7}" dt="2020-04-24T18:16:57.668" v="1110" actId="20577"/>
          <ac:spMkLst>
            <pc:docMk/>
            <pc:sldMk cId="2180631969" sldId="276"/>
            <ac:spMk id="3" creationId="{48AA4193-6312-452D-868C-CC22110D7EBD}"/>
          </ac:spMkLst>
        </pc:spChg>
        <pc:spChg chg="add mod">
          <ac:chgData name="Edwards, Simonne" userId="ba13e9ab-f6f8-4ea9-80cc-81f0e71eb4f0" providerId="ADAL" clId="{FD8845B7-92AB-2F49-A13B-032D0984D1D7}" dt="2020-04-27T09:15:53.937" v="2871" actId="1076"/>
          <ac:spMkLst>
            <pc:docMk/>
            <pc:sldMk cId="2180631969" sldId="276"/>
            <ac:spMk id="5" creationId="{0CD8E823-4E30-F249-BED4-E94DB59CDD08}"/>
          </ac:spMkLst>
        </pc:spChg>
      </pc:sldChg>
      <pc:sldChg chg="modSp">
        <pc:chgData name="Edwards, Simonne" userId="ba13e9ab-f6f8-4ea9-80cc-81f0e71eb4f0" providerId="ADAL" clId="{FD8845B7-92AB-2F49-A13B-032D0984D1D7}" dt="2020-04-24T18:16:20.175" v="1077" actId="27636"/>
        <pc:sldMkLst>
          <pc:docMk/>
          <pc:sldMk cId="1063969355" sldId="277"/>
        </pc:sldMkLst>
        <pc:spChg chg="mod">
          <ac:chgData name="Edwards, Simonne" userId="ba13e9ab-f6f8-4ea9-80cc-81f0e71eb4f0" providerId="ADAL" clId="{FD8845B7-92AB-2F49-A13B-032D0984D1D7}" dt="2020-04-24T18:16:20.172" v="1076" actId="27636"/>
          <ac:spMkLst>
            <pc:docMk/>
            <pc:sldMk cId="1063969355" sldId="277"/>
            <ac:spMk id="4" creationId="{7AEC2C41-EFCC-4B5C-A268-4DDF6028078B}"/>
          </ac:spMkLst>
        </pc:spChg>
        <pc:spChg chg="mod">
          <ac:chgData name="Edwards, Simonne" userId="ba13e9ab-f6f8-4ea9-80cc-81f0e71eb4f0" providerId="ADAL" clId="{FD8845B7-92AB-2F49-A13B-032D0984D1D7}" dt="2020-04-24T18:16:20.175" v="1077" actId="27636"/>
          <ac:spMkLst>
            <pc:docMk/>
            <pc:sldMk cId="1063969355" sldId="277"/>
            <ac:spMk id="6" creationId="{514CA928-BAA7-46A6-AB34-A9C3128C2978}"/>
          </ac:spMkLst>
        </pc:spChg>
      </pc:sldChg>
      <pc:sldChg chg="addSp delSp modSp mod setBg setClrOvrMap">
        <pc:chgData name="Edwards, Simonne" userId="ba13e9ab-f6f8-4ea9-80cc-81f0e71eb4f0" providerId="ADAL" clId="{FD8845B7-92AB-2F49-A13B-032D0984D1D7}" dt="2020-04-27T09:25:32.302" v="3004" actId="26606"/>
        <pc:sldMkLst>
          <pc:docMk/>
          <pc:sldMk cId="2840118478" sldId="278"/>
        </pc:sldMkLst>
        <pc:spChg chg="mod">
          <ac:chgData name="Edwards, Simonne" userId="ba13e9ab-f6f8-4ea9-80cc-81f0e71eb4f0" providerId="ADAL" clId="{FD8845B7-92AB-2F49-A13B-032D0984D1D7}" dt="2020-04-27T09:25:32.302" v="3004" actId="26606"/>
          <ac:spMkLst>
            <pc:docMk/>
            <pc:sldMk cId="2840118478" sldId="278"/>
            <ac:spMk id="2" creationId="{5EEE5C5E-5D62-4B7F-824D-1150451945A8}"/>
          </ac:spMkLst>
        </pc:spChg>
        <pc:spChg chg="mod ord">
          <ac:chgData name="Edwards, Simonne" userId="ba13e9ab-f6f8-4ea9-80cc-81f0e71eb4f0" providerId="ADAL" clId="{FD8845B7-92AB-2F49-A13B-032D0984D1D7}" dt="2020-04-27T09:25:32.302" v="3004" actId="26606"/>
          <ac:spMkLst>
            <pc:docMk/>
            <pc:sldMk cId="2840118478" sldId="278"/>
            <ac:spMk id="3" creationId="{BD140F7D-06D1-418F-9F56-B32E0D152241}"/>
          </ac:spMkLst>
        </pc:spChg>
        <pc:spChg chg="add del">
          <ac:chgData name="Edwards, Simonne" userId="ba13e9ab-f6f8-4ea9-80cc-81f0e71eb4f0" providerId="ADAL" clId="{FD8845B7-92AB-2F49-A13B-032D0984D1D7}" dt="2020-04-27T09:24:30.101" v="2967" actId="26606"/>
          <ac:spMkLst>
            <pc:docMk/>
            <pc:sldMk cId="2840118478" sldId="278"/>
            <ac:spMk id="10" creationId="{1DCECA6D-996A-491F-9000-A1C6DDAB351A}"/>
          </ac:spMkLst>
        </pc:spChg>
        <pc:spChg chg="add del">
          <ac:chgData name="Edwards, Simonne" userId="ba13e9ab-f6f8-4ea9-80cc-81f0e71eb4f0" providerId="ADAL" clId="{FD8845B7-92AB-2F49-A13B-032D0984D1D7}" dt="2020-04-27T09:24:30.101" v="2967" actId="26606"/>
          <ac:spMkLst>
            <pc:docMk/>
            <pc:sldMk cId="2840118478" sldId="278"/>
            <ac:spMk id="12" creationId="{71B9E7F2-705C-4516-9EC3-E4E766F29B0B}"/>
          </ac:spMkLst>
        </pc:spChg>
        <pc:spChg chg="add del">
          <ac:chgData name="Edwards, Simonne" userId="ba13e9ab-f6f8-4ea9-80cc-81f0e71eb4f0" providerId="ADAL" clId="{FD8845B7-92AB-2F49-A13B-032D0984D1D7}" dt="2020-04-27T09:24:36.688" v="2971" actId="26606"/>
          <ac:spMkLst>
            <pc:docMk/>
            <pc:sldMk cId="2840118478" sldId="278"/>
            <ac:spMk id="35" creationId="{0A86DE0E-D918-48B5-AB27-308EC1BF0A26}"/>
          </ac:spMkLst>
        </pc:spChg>
        <pc:spChg chg="add del">
          <ac:chgData name="Edwards, Simonne" userId="ba13e9ab-f6f8-4ea9-80cc-81f0e71eb4f0" providerId="ADAL" clId="{FD8845B7-92AB-2F49-A13B-032D0984D1D7}" dt="2020-04-27T09:24:34.338" v="2969" actId="26606"/>
          <ac:spMkLst>
            <pc:docMk/>
            <pc:sldMk cId="2840118478" sldId="278"/>
            <ac:spMk id="42" creationId="{D275908B-DB12-448E-BB28-EEF9109D4220}"/>
          </ac:spMkLst>
        </pc:spChg>
        <pc:spChg chg="add del">
          <ac:chgData name="Edwards, Simonne" userId="ba13e9ab-f6f8-4ea9-80cc-81f0e71eb4f0" providerId="ADAL" clId="{FD8845B7-92AB-2F49-A13B-032D0984D1D7}" dt="2020-04-27T09:24:34.338" v="2969" actId="26606"/>
          <ac:spMkLst>
            <pc:docMk/>
            <pc:sldMk cId="2840118478" sldId="278"/>
            <ac:spMk id="43" creationId="{97817EE6-E8A2-47DB-A2A5-B29A73AFCADB}"/>
          </ac:spMkLst>
        </pc:spChg>
        <pc:spChg chg="add del">
          <ac:chgData name="Edwards, Simonne" userId="ba13e9ab-f6f8-4ea9-80cc-81f0e71eb4f0" providerId="ADAL" clId="{FD8845B7-92AB-2F49-A13B-032D0984D1D7}" dt="2020-04-27T09:24:36.688" v="2971" actId="26606"/>
          <ac:spMkLst>
            <pc:docMk/>
            <pc:sldMk cId="2840118478" sldId="278"/>
            <ac:spMk id="71" creationId="{3ECF97F8-8C72-416C-96CC-9C9CCCEB4909}"/>
          </ac:spMkLst>
        </pc:spChg>
        <pc:spChg chg="add del">
          <ac:chgData name="Edwards, Simonne" userId="ba13e9ab-f6f8-4ea9-80cc-81f0e71eb4f0" providerId="ADAL" clId="{FD8845B7-92AB-2F49-A13B-032D0984D1D7}" dt="2020-04-27T09:24:52.509" v="2973" actId="26606"/>
          <ac:spMkLst>
            <pc:docMk/>
            <pc:sldMk cId="2840118478" sldId="278"/>
            <ac:spMk id="76" creationId="{EDF99E89-2563-456F-B5D4-160DEE0CDE2C}"/>
          </ac:spMkLst>
        </pc:spChg>
        <pc:spChg chg="add del">
          <ac:chgData name="Edwards, Simonne" userId="ba13e9ab-f6f8-4ea9-80cc-81f0e71eb4f0" providerId="ADAL" clId="{FD8845B7-92AB-2F49-A13B-032D0984D1D7}" dt="2020-04-27T09:24:52.509" v="2973" actId="26606"/>
          <ac:spMkLst>
            <pc:docMk/>
            <pc:sldMk cId="2840118478" sldId="278"/>
            <ac:spMk id="99" creationId="{0E67B768-463B-44DC-B9D8-586C6811291C}"/>
          </ac:spMkLst>
        </pc:spChg>
        <pc:spChg chg="add del">
          <ac:chgData name="Edwards, Simonne" userId="ba13e9ab-f6f8-4ea9-80cc-81f0e71eb4f0" providerId="ADAL" clId="{FD8845B7-92AB-2F49-A13B-032D0984D1D7}" dt="2020-04-27T09:24:53.621" v="2975" actId="26606"/>
          <ac:spMkLst>
            <pc:docMk/>
            <pc:sldMk cId="2840118478" sldId="278"/>
            <ac:spMk id="105" creationId="{A3BAF07C-C39E-42EB-BB22-8D46691D9735}"/>
          </ac:spMkLst>
        </pc:spChg>
        <pc:spChg chg="add del">
          <ac:chgData name="Edwards, Simonne" userId="ba13e9ab-f6f8-4ea9-80cc-81f0e71eb4f0" providerId="ADAL" clId="{FD8845B7-92AB-2F49-A13B-032D0984D1D7}" dt="2020-04-27T09:24:55.146" v="2977" actId="26606"/>
          <ac:spMkLst>
            <pc:docMk/>
            <pc:sldMk cId="2840118478" sldId="278"/>
            <ac:spMk id="109" creationId="{48CAE4AE-A9DF-45AF-9A9C-1712BC63418E}"/>
          </ac:spMkLst>
        </pc:spChg>
        <pc:spChg chg="add del">
          <ac:chgData name="Edwards, Simonne" userId="ba13e9ab-f6f8-4ea9-80cc-81f0e71eb4f0" providerId="ADAL" clId="{FD8845B7-92AB-2F49-A13B-032D0984D1D7}" dt="2020-04-27T09:24:55.146" v="2977" actId="26606"/>
          <ac:spMkLst>
            <pc:docMk/>
            <pc:sldMk cId="2840118478" sldId="278"/>
            <ac:spMk id="112" creationId="{E972DE0D-2E53-4159-ABD3-C601524262C2}"/>
          </ac:spMkLst>
        </pc:spChg>
        <pc:spChg chg="add del">
          <ac:chgData name="Edwards, Simonne" userId="ba13e9ab-f6f8-4ea9-80cc-81f0e71eb4f0" providerId="ADAL" clId="{FD8845B7-92AB-2F49-A13B-032D0984D1D7}" dt="2020-04-27T09:24:56.112" v="2979" actId="26606"/>
          <ac:spMkLst>
            <pc:docMk/>
            <pc:sldMk cId="2840118478" sldId="278"/>
            <ac:spMk id="114" creationId="{828D1E49-2A21-4A83-A0E0-FB1597B4B2ED}"/>
          </ac:spMkLst>
        </pc:spChg>
        <pc:spChg chg="add del">
          <ac:chgData name="Edwards, Simonne" userId="ba13e9ab-f6f8-4ea9-80cc-81f0e71eb4f0" providerId="ADAL" clId="{FD8845B7-92AB-2F49-A13B-032D0984D1D7}" dt="2020-04-27T09:24:56.112" v="2979" actId="26606"/>
          <ac:spMkLst>
            <pc:docMk/>
            <pc:sldMk cId="2840118478" sldId="278"/>
            <ac:spMk id="137" creationId="{E972DE0D-2E53-4159-ABD3-C601524262C2}"/>
          </ac:spMkLst>
        </pc:spChg>
        <pc:spChg chg="add del">
          <ac:chgData name="Edwards, Simonne" userId="ba13e9ab-f6f8-4ea9-80cc-81f0e71eb4f0" providerId="ADAL" clId="{FD8845B7-92AB-2F49-A13B-032D0984D1D7}" dt="2020-04-27T09:24:58.937" v="2981" actId="26606"/>
          <ac:spMkLst>
            <pc:docMk/>
            <pc:sldMk cId="2840118478" sldId="278"/>
            <ac:spMk id="139" creationId="{1DCECA6D-996A-491F-9000-A1C6DDAB351A}"/>
          </ac:spMkLst>
        </pc:spChg>
        <pc:spChg chg="add del">
          <ac:chgData name="Edwards, Simonne" userId="ba13e9ab-f6f8-4ea9-80cc-81f0e71eb4f0" providerId="ADAL" clId="{FD8845B7-92AB-2F49-A13B-032D0984D1D7}" dt="2020-04-27T09:24:58.937" v="2981" actId="26606"/>
          <ac:spMkLst>
            <pc:docMk/>
            <pc:sldMk cId="2840118478" sldId="278"/>
            <ac:spMk id="140" creationId="{71B9E7F2-705C-4516-9EC3-E4E766F29B0B}"/>
          </ac:spMkLst>
        </pc:spChg>
        <pc:spChg chg="add del">
          <ac:chgData name="Edwards, Simonne" userId="ba13e9ab-f6f8-4ea9-80cc-81f0e71eb4f0" providerId="ADAL" clId="{FD8845B7-92AB-2F49-A13B-032D0984D1D7}" dt="2020-04-27T09:25:00.091" v="2983" actId="26606"/>
          <ac:spMkLst>
            <pc:docMk/>
            <pc:sldMk cId="2840118478" sldId="278"/>
            <ac:spMk id="145" creationId="{D275908B-DB12-448E-BB28-EEF9109D4220}"/>
          </ac:spMkLst>
        </pc:spChg>
        <pc:spChg chg="add del">
          <ac:chgData name="Edwards, Simonne" userId="ba13e9ab-f6f8-4ea9-80cc-81f0e71eb4f0" providerId="ADAL" clId="{FD8845B7-92AB-2F49-A13B-032D0984D1D7}" dt="2020-04-27T09:25:00.091" v="2983" actId="26606"/>
          <ac:spMkLst>
            <pc:docMk/>
            <pc:sldMk cId="2840118478" sldId="278"/>
            <ac:spMk id="146" creationId="{97817EE6-E8A2-47DB-A2A5-B29A73AFCADB}"/>
          </ac:spMkLst>
        </pc:spChg>
        <pc:spChg chg="add del">
          <ac:chgData name="Edwards, Simonne" userId="ba13e9ab-f6f8-4ea9-80cc-81f0e71eb4f0" providerId="ADAL" clId="{FD8845B7-92AB-2F49-A13B-032D0984D1D7}" dt="2020-04-27T09:25:12.458" v="2985" actId="26606"/>
          <ac:spMkLst>
            <pc:docMk/>
            <pc:sldMk cId="2840118478" sldId="278"/>
            <ac:spMk id="174" creationId="{1DCECA6D-996A-491F-9000-A1C6DDAB351A}"/>
          </ac:spMkLst>
        </pc:spChg>
        <pc:spChg chg="add del">
          <ac:chgData name="Edwards, Simonne" userId="ba13e9ab-f6f8-4ea9-80cc-81f0e71eb4f0" providerId="ADAL" clId="{FD8845B7-92AB-2F49-A13B-032D0984D1D7}" dt="2020-04-27T09:25:12.458" v="2985" actId="26606"/>
          <ac:spMkLst>
            <pc:docMk/>
            <pc:sldMk cId="2840118478" sldId="278"/>
            <ac:spMk id="175" creationId="{71B9E7F2-705C-4516-9EC3-E4E766F29B0B}"/>
          </ac:spMkLst>
        </pc:spChg>
        <pc:spChg chg="add del">
          <ac:chgData name="Edwards, Simonne" userId="ba13e9ab-f6f8-4ea9-80cc-81f0e71eb4f0" providerId="ADAL" clId="{FD8845B7-92AB-2F49-A13B-032D0984D1D7}" dt="2020-04-27T09:25:14.066" v="2987" actId="26606"/>
          <ac:spMkLst>
            <pc:docMk/>
            <pc:sldMk cId="2840118478" sldId="278"/>
            <ac:spMk id="180" creationId="{A3BAF07C-C39E-42EB-BB22-8D46691D9735}"/>
          </ac:spMkLst>
        </pc:spChg>
        <pc:spChg chg="add del">
          <ac:chgData name="Edwards, Simonne" userId="ba13e9ab-f6f8-4ea9-80cc-81f0e71eb4f0" providerId="ADAL" clId="{FD8845B7-92AB-2F49-A13B-032D0984D1D7}" dt="2020-04-27T09:25:15.910" v="2989" actId="26606"/>
          <ac:spMkLst>
            <pc:docMk/>
            <pc:sldMk cId="2840118478" sldId="278"/>
            <ac:spMk id="201" creationId="{48CAE4AE-A9DF-45AF-9A9C-1712BC63418E}"/>
          </ac:spMkLst>
        </pc:spChg>
        <pc:spChg chg="add del">
          <ac:chgData name="Edwards, Simonne" userId="ba13e9ab-f6f8-4ea9-80cc-81f0e71eb4f0" providerId="ADAL" clId="{FD8845B7-92AB-2F49-A13B-032D0984D1D7}" dt="2020-04-27T09:25:15.910" v="2989" actId="26606"/>
          <ac:spMkLst>
            <pc:docMk/>
            <pc:sldMk cId="2840118478" sldId="278"/>
            <ac:spMk id="204" creationId="{E972DE0D-2E53-4159-ABD3-C601524262C2}"/>
          </ac:spMkLst>
        </pc:spChg>
        <pc:spChg chg="add del">
          <ac:chgData name="Edwards, Simonne" userId="ba13e9ab-f6f8-4ea9-80cc-81f0e71eb4f0" providerId="ADAL" clId="{FD8845B7-92AB-2F49-A13B-032D0984D1D7}" dt="2020-04-27T09:25:17.612" v="2991" actId="26606"/>
          <ac:spMkLst>
            <pc:docMk/>
            <pc:sldMk cId="2840118478" sldId="278"/>
            <ac:spMk id="206" creationId="{828D1E49-2A21-4A83-A0E0-FB1597B4B2ED}"/>
          </ac:spMkLst>
        </pc:spChg>
        <pc:spChg chg="add del">
          <ac:chgData name="Edwards, Simonne" userId="ba13e9ab-f6f8-4ea9-80cc-81f0e71eb4f0" providerId="ADAL" clId="{FD8845B7-92AB-2F49-A13B-032D0984D1D7}" dt="2020-04-27T09:25:17.612" v="2991" actId="26606"/>
          <ac:spMkLst>
            <pc:docMk/>
            <pc:sldMk cId="2840118478" sldId="278"/>
            <ac:spMk id="229" creationId="{E972DE0D-2E53-4159-ABD3-C601524262C2}"/>
          </ac:spMkLst>
        </pc:spChg>
        <pc:spChg chg="add del">
          <ac:chgData name="Edwards, Simonne" userId="ba13e9ab-f6f8-4ea9-80cc-81f0e71eb4f0" providerId="ADAL" clId="{FD8845B7-92AB-2F49-A13B-032D0984D1D7}" dt="2020-04-27T09:25:20.291" v="2993" actId="26606"/>
          <ac:spMkLst>
            <pc:docMk/>
            <pc:sldMk cId="2840118478" sldId="278"/>
            <ac:spMk id="231" creationId="{1DCECA6D-996A-491F-9000-A1C6DDAB351A}"/>
          </ac:spMkLst>
        </pc:spChg>
        <pc:spChg chg="add del">
          <ac:chgData name="Edwards, Simonne" userId="ba13e9ab-f6f8-4ea9-80cc-81f0e71eb4f0" providerId="ADAL" clId="{FD8845B7-92AB-2F49-A13B-032D0984D1D7}" dt="2020-04-27T09:25:20.291" v="2993" actId="26606"/>
          <ac:spMkLst>
            <pc:docMk/>
            <pc:sldMk cId="2840118478" sldId="278"/>
            <ac:spMk id="232" creationId="{71B9E7F2-705C-4516-9EC3-E4E766F29B0B}"/>
          </ac:spMkLst>
        </pc:spChg>
        <pc:spChg chg="add del">
          <ac:chgData name="Edwards, Simonne" userId="ba13e9ab-f6f8-4ea9-80cc-81f0e71eb4f0" providerId="ADAL" clId="{FD8845B7-92AB-2F49-A13B-032D0984D1D7}" dt="2020-04-27T09:25:22.453" v="2995" actId="26606"/>
          <ac:spMkLst>
            <pc:docMk/>
            <pc:sldMk cId="2840118478" sldId="278"/>
            <ac:spMk id="237" creationId="{D275908B-DB12-448E-BB28-EEF9109D4220}"/>
          </ac:spMkLst>
        </pc:spChg>
        <pc:spChg chg="add del">
          <ac:chgData name="Edwards, Simonne" userId="ba13e9ab-f6f8-4ea9-80cc-81f0e71eb4f0" providerId="ADAL" clId="{FD8845B7-92AB-2F49-A13B-032D0984D1D7}" dt="2020-04-27T09:25:22.453" v="2995" actId="26606"/>
          <ac:spMkLst>
            <pc:docMk/>
            <pc:sldMk cId="2840118478" sldId="278"/>
            <ac:spMk id="238" creationId="{97817EE6-E8A2-47DB-A2A5-B29A73AFCADB}"/>
          </ac:spMkLst>
        </pc:spChg>
        <pc:spChg chg="add del">
          <ac:chgData name="Edwards, Simonne" userId="ba13e9ab-f6f8-4ea9-80cc-81f0e71eb4f0" providerId="ADAL" clId="{FD8845B7-92AB-2F49-A13B-032D0984D1D7}" dt="2020-04-27T09:25:25.086" v="2997" actId="26606"/>
          <ac:spMkLst>
            <pc:docMk/>
            <pc:sldMk cId="2840118478" sldId="278"/>
            <ac:spMk id="266" creationId="{3ECF97F8-8C72-416C-96CC-9C9CCCEB4909}"/>
          </ac:spMkLst>
        </pc:spChg>
        <pc:spChg chg="add del">
          <ac:chgData name="Edwards, Simonne" userId="ba13e9ab-f6f8-4ea9-80cc-81f0e71eb4f0" providerId="ADAL" clId="{FD8845B7-92AB-2F49-A13B-032D0984D1D7}" dt="2020-04-27T09:25:25.086" v="2997" actId="26606"/>
          <ac:spMkLst>
            <pc:docMk/>
            <pc:sldMk cId="2840118478" sldId="278"/>
            <ac:spMk id="269" creationId="{0A86DE0E-D918-48B5-AB27-308EC1BF0A26}"/>
          </ac:spMkLst>
        </pc:spChg>
        <pc:spChg chg="add del">
          <ac:chgData name="Edwards, Simonne" userId="ba13e9ab-f6f8-4ea9-80cc-81f0e71eb4f0" providerId="ADAL" clId="{FD8845B7-92AB-2F49-A13B-032D0984D1D7}" dt="2020-04-27T09:25:26.869" v="2999" actId="26606"/>
          <ac:spMkLst>
            <pc:docMk/>
            <pc:sldMk cId="2840118478" sldId="278"/>
            <ac:spMk id="272" creationId="{EDF99E89-2563-456F-B5D4-160DEE0CDE2C}"/>
          </ac:spMkLst>
        </pc:spChg>
        <pc:spChg chg="add del">
          <ac:chgData name="Edwards, Simonne" userId="ba13e9ab-f6f8-4ea9-80cc-81f0e71eb4f0" providerId="ADAL" clId="{FD8845B7-92AB-2F49-A13B-032D0984D1D7}" dt="2020-04-27T09:25:26.869" v="2999" actId="26606"/>
          <ac:spMkLst>
            <pc:docMk/>
            <pc:sldMk cId="2840118478" sldId="278"/>
            <ac:spMk id="295" creationId="{0E67B768-463B-44DC-B9D8-586C6811291C}"/>
          </ac:spMkLst>
        </pc:spChg>
        <pc:spChg chg="add del">
          <ac:chgData name="Edwards, Simonne" userId="ba13e9ab-f6f8-4ea9-80cc-81f0e71eb4f0" providerId="ADAL" clId="{FD8845B7-92AB-2F49-A13B-032D0984D1D7}" dt="2020-04-27T09:25:30.810" v="3001" actId="26606"/>
          <ac:spMkLst>
            <pc:docMk/>
            <pc:sldMk cId="2840118478" sldId="278"/>
            <ac:spMk id="301" creationId="{6238C868-F780-4ABD-9BAA-D79BD3BCFE43}"/>
          </ac:spMkLst>
        </pc:spChg>
        <pc:spChg chg="add del">
          <ac:chgData name="Edwards, Simonne" userId="ba13e9ab-f6f8-4ea9-80cc-81f0e71eb4f0" providerId="ADAL" clId="{FD8845B7-92AB-2F49-A13B-032D0984D1D7}" dt="2020-04-27T09:25:30.810" v="3001" actId="26606"/>
          <ac:spMkLst>
            <pc:docMk/>
            <pc:sldMk cId="2840118478" sldId="278"/>
            <ac:spMk id="302" creationId="{CE1D3E3F-B90C-45C1-B988-DC1C184D6B20}"/>
          </ac:spMkLst>
        </pc:spChg>
        <pc:spChg chg="add del">
          <ac:chgData name="Edwards, Simonne" userId="ba13e9ab-f6f8-4ea9-80cc-81f0e71eb4f0" providerId="ADAL" clId="{FD8845B7-92AB-2F49-A13B-032D0984D1D7}" dt="2020-04-27T09:25:32.279" v="3003" actId="26606"/>
          <ac:spMkLst>
            <pc:docMk/>
            <pc:sldMk cId="2840118478" sldId="278"/>
            <ac:spMk id="307" creationId="{1DCECA6D-996A-491F-9000-A1C6DDAB351A}"/>
          </ac:spMkLst>
        </pc:spChg>
        <pc:spChg chg="add del">
          <ac:chgData name="Edwards, Simonne" userId="ba13e9ab-f6f8-4ea9-80cc-81f0e71eb4f0" providerId="ADAL" clId="{FD8845B7-92AB-2F49-A13B-032D0984D1D7}" dt="2020-04-27T09:25:32.279" v="3003" actId="26606"/>
          <ac:spMkLst>
            <pc:docMk/>
            <pc:sldMk cId="2840118478" sldId="278"/>
            <ac:spMk id="308" creationId="{71B9E7F2-705C-4516-9EC3-E4E766F29B0B}"/>
          </ac:spMkLst>
        </pc:spChg>
        <pc:spChg chg="add">
          <ac:chgData name="Edwards, Simonne" userId="ba13e9ab-f6f8-4ea9-80cc-81f0e71eb4f0" providerId="ADAL" clId="{FD8845B7-92AB-2F49-A13B-032D0984D1D7}" dt="2020-04-27T09:25:32.302" v="3004" actId="26606"/>
          <ac:spMkLst>
            <pc:docMk/>
            <pc:sldMk cId="2840118478" sldId="278"/>
            <ac:spMk id="336" creationId="{D275908B-DB12-448E-BB28-EEF9109D4220}"/>
          </ac:spMkLst>
        </pc:spChg>
        <pc:spChg chg="add">
          <ac:chgData name="Edwards, Simonne" userId="ba13e9ab-f6f8-4ea9-80cc-81f0e71eb4f0" providerId="ADAL" clId="{FD8845B7-92AB-2F49-A13B-032D0984D1D7}" dt="2020-04-27T09:25:32.302" v="3004" actId="26606"/>
          <ac:spMkLst>
            <pc:docMk/>
            <pc:sldMk cId="2840118478" sldId="278"/>
            <ac:spMk id="337" creationId="{97817EE6-E8A2-47DB-A2A5-B29A73AFCADB}"/>
          </ac:spMkLst>
        </pc:spChg>
        <pc:grpChg chg="add del">
          <ac:chgData name="Edwards, Simonne" userId="ba13e9ab-f6f8-4ea9-80cc-81f0e71eb4f0" providerId="ADAL" clId="{FD8845B7-92AB-2F49-A13B-032D0984D1D7}" dt="2020-04-27T09:24:30.101" v="2967" actId="26606"/>
          <ac:grpSpMkLst>
            <pc:docMk/>
            <pc:sldMk cId="2840118478" sldId="278"/>
            <ac:grpSpMk id="14" creationId="{94D407F9-E967-4A7C-ABD7-F02C785FD52E}"/>
          </ac:grpSpMkLst>
        </pc:grpChg>
        <pc:grpChg chg="add del">
          <ac:chgData name="Edwards, Simonne" userId="ba13e9ab-f6f8-4ea9-80cc-81f0e71eb4f0" providerId="ADAL" clId="{FD8845B7-92AB-2F49-A13B-032D0984D1D7}" dt="2020-04-27T09:24:30.101" v="2967" actId="26606"/>
          <ac:grpSpMkLst>
            <pc:docMk/>
            <pc:sldMk cId="2840118478" sldId="278"/>
            <ac:grpSpMk id="37" creationId="{96B6439A-6986-4ED1-9F17-A87907F27777}"/>
          </ac:grpSpMkLst>
        </pc:grpChg>
        <pc:grpChg chg="add del">
          <ac:chgData name="Edwards, Simonne" userId="ba13e9ab-f6f8-4ea9-80cc-81f0e71eb4f0" providerId="ADAL" clId="{FD8845B7-92AB-2F49-A13B-032D0984D1D7}" dt="2020-04-27T09:24:34.338" v="2969" actId="26606"/>
          <ac:grpSpMkLst>
            <pc:docMk/>
            <pc:sldMk cId="2840118478" sldId="278"/>
            <ac:grpSpMk id="44" creationId="{06781405-5A6A-4C3A-BD95-B204EE040F71}"/>
          </ac:grpSpMkLst>
        </pc:grpChg>
        <pc:grpChg chg="add del">
          <ac:chgData name="Edwards, Simonne" userId="ba13e9ab-f6f8-4ea9-80cc-81f0e71eb4f0" providerId="ADAL" clId="{FD8845B7-92AB-2F49-A13B-032D0984D1D7}" dt="2020-04-27T09:24:34.338" v="2969" actId="26606"/>
          <ac:grpSpMkLst>
            <pc:docMk/>
            <pc:sldMk cId="2840118478" sldId="278"/>
            <ac:grpSpMk id="66" creationId="{B82325B8-6EBB-48D6-93D5-EBCB308B0383}"/>
          </ac:grpSpMkLst>
        </pc:grpChg>
        <pc:grpChg chg="add del">
          <ac:chgData name="Edwards, Simonne" userId="ba13e9ab-f6f8-4ea9-80cc-81f0e71eb4f0" providerId="ADAL" clId="{FD8845B7-92AB-2F49-A13B-032D0984D1D7}" dt="2020-04-27T09:24:36.688" v="2971" actId="26606"/>
          <ac:grpSpMkLst>
            <pc:docMk/>
            <pc:sldMk cId="2840118478" sldId="278"/>
            <ac:grpSpMk id="72" creationId="{6EC201A5-19BC-48BC-B4F2-2CDB936AD42D}"/>
          </ac:grpSpMkLst>
        </pc:grpChg>
        <pc:grpChg chg="add del">
          <ac:chgData name="Edwards, Simonne" userId="ba13e9ab-f6f8-4ea9-80cc-81f0e71eb4f0" providerId="ADAL" clId="{FD8845B7-92AB-2F49-A13B-032D0984D1D7}" dt="2020-04-27T09:24:36.688" v="2971" actId="26606"/>
          <ac:grpSpMkLst>
            <pc:docMk/>
            <pc:sldMk cId="2840118478" sldId="278"/>
            <ac:grpSpMk id="74" creationId="{89FF5B17-6CE0-425A-8F7E-EA12CCA430B3}"/>
          </ac:grpSpMkLst>
        </pc:grpChg>
        <pc:grpChg chg="add del">
          <ac:chgData name="Edwards, Simonne" userId="ba13e9ab-f6f8-4ea9-80cc-81f0e71eb4f0" providerId="ADAL" clId="{FD8845B7-92AB-2F49-A13B-032D0984D1D7}" dt="2020-04-27T09:24:52.509" v="2973" actId="26606"/>
          <ac:grpSpMkLst>
            <pc:docMk/>
            <pc:sldMk cId="2840118478" sldId="278"/>
            <ac:grpSpMk id="77" creationId="{4A71C40D-734D-4F39-8737-5C8BA32074DF}"/>
          </ac:grpSpMkLst>
        </pc:grpChg>
        <pc:grpChg chg="add del">
          <ac:chgData name="Edwards, Simonne" userId="ba13e9ab-f6f8-4ea9-80cc-81f0e71eb4f0" providerId="ADAL" clId="{FD8845B7-92AB-2F49-A13B-032D0984D1D7}" dt="2020-04-27T09:24:52.509" v="2973" actId="26606"/>
          <ac:grpSpMkLst>
            <pc:docMk/>
            <pc:sldMk cId="2840118478" sldId="278"/>
            <ac:grpSpMk id="100" creationId="{E0F70719-FB48-41D4-BFFA-34AE379DED51}"/>
          </ac:grpSpMkLst>
        </pc:grpChg>
        <pc:grpChg chg="add del">
          <ac:chgData name="Edwards, Simonne" userId="ba13e9ab-f6f8-4ea9-80cc-81f0e71eb4f0" providerId="ADAL" clId="{FD8845B7-92AB-2F49-A13B-032D0984D1D7}" dt="2020-04-27T09:24:53.621" v="2975" actId="26606"/>
          <ac:grpSpMkLst>
            <pc:docMk/>
            <pc:sldMk cId="2840118478" sldId="278"/>
            <ac:grpSpMk id="106" creationId="{D8E9CF54-0466-4261-9E62-0249E60E1886}"/>
          </ac:grpSpMkLst>
        </pc:grpChg>
        <pc:grpChg chg="add del">
          <ac:chgData name="Edwards, Simonne" userId="ba13e9ab-f6f8-4ea9-80cc-81f0e71eb4f0" providerId="ADAL" clId="{FD8845B7-92AB-2F49-A13B-032D0984D1D7}" dt="2020-04-27T09:24:55.146" v="2977" actId="26606"/>
          <ac:grpSpMkLst>
            <pc:docMk/>
            <pc:sldMk cId="2840118478" sldId="278"/>
            <ac:grpSpMk id="110" creationId="{6C272060-BC98-4C91-A58F-4DFEC566CF7F}"/>
          </ac:grpSpMkLst>
        </pc:grpChg>
        <pc:grpChg chg="add del">
          <ac:chgData name="Edwards, Simonne" userId="ba13e9ab-f6f8-4ea9-80cc-81f0e71eb4f0" providerId="ADAL" clId="{FD8845B7-92AB-2F49-A13B-032D0984D1D7}" dt="2020-04-27T09:24:56.112" v="2979" actId="26606"/>
          <ac:grpSpMkLst>
            <pc:docMk/>
            <pc:sldMk cId="2840118478" sldId="278"/>
            <ac:grpSpMk id="115" creationId="{088B852E-5494-418B-A833-75CF016A9E20}"/>
          </ac:grpSpMkLst>
        </pc:grpChg>
        <pc:grpChg chg="add del">
          <ac:chgData name="Edwards, Simonne" userId="ba13e9ab-f6f8-4ea9-80cc-81f0e71eb4f0" providerId="ADAL" clId="{FD8845B7-92AB-2F49-A13B-032D0984D1D7}" dt="2020-04-27T09:24:58.937" v="2981" actId="26606"/>
          <ac:grpSpMkLst>
            <pc:docMk/>
            <pc:sldMk cId="2840118478" sldId="278"/>
            <ac:grpSpMk id="141" creationId="{94D407F9-E967-4A7C-ABD7-F02C785FD52E}"/>
          </ac:grpSpMkLst>
        </pc:grpChg>
        <pc:grpChg chg="add del">
          <ac:chgData name="Edwards, Simonne" userId="ba13e9ab-f6f8-4ea9-80cc-81f0e71eb4f0" providerId="ADAL" clId="{FD8845B7-92AB-2F49-A13B-032D0984D1D7}" dt="2020-04-27T09:24:58.937" v="2981" actId="26606"/>
          <ac:grpSpMkLst>
            <pc:docMk/>
            <pc:sldMk cId="2840118478" sldId="278"/>
            <ac:grpSpMk id="143" creationId="{96B6439A-6986-4ED1-9F17-A87907F27777}"/>
          </ac:grpSpMkLst>
        </pc:grpChg>
        <pc:grpChg chg="add del">
          <ac:chgData name="Edwards, Simonne" userId="ba13e9ab-f6f8-4ea9-80cc-81f0e71eb4f0" providerId="ADAL" clId="{FD8845B7-92AB-2F49-A13B-032D0984D1D7}" dt="2020-04-27T09:25:00.091" v="2983" actId="26606"/>
          <ac:grpSpMkLst>
            <pc:docMk/>
            <pc:sldMk cId="2840118478" sldId="278"/>
            <ac:grpSpMk id="147" creationId="{06781405-5A6A-4C3A-BD95-B204EE040F71}"/>
          </ac:grpSpMkLst>
        </pc:grpChg>
        <pc:grpChg chg="add del">
          <ac:chgData name="Edwards, Simonne" userId="ba13e9ab-f6f8-4ea9-80cc-81f0e71eb4f0" providerId="ADAL" clId="{FD8845B7-92AB-2F49-A13B-032D0984D1D7}" dt="2020-04-27T09:25:00.091" v="2983" actId="26606"/>
          <ac:grpSpMkLst>
            <pc:docMk/>
            <pc:sldMk cId="2840118478" sldId="278"/>
            <ac:grpSpMk id="169" creationId="{B82325B8-6EBB-48D6-93D5-EBCB308B0383}"/>
          </ac:grpSpMkLst>
        </pc:grpChg>
        <pc:grpChg chg="add del">
          <ac:chgData name="Edwards, Simonne" userId="ba13e9ab-f6f8-4ea9-80cc-81f0e71eb4f0" providerId="ADAL" clId="{FD8845B7-92AB-2F49-A13B-032D0984D1D7}" dt="2020-04-27T09:25:12.458" v="2985" actId="26606"/>
          <ac:grpSpMkLst>
            <pc:docMk/>
            <pc:sldMk cId="2840118478" sldId="278"/>
            <ac:grpSpMk id="176" creationId="{94D407F9-E967-4A7C-ABD7-F02C785FD52E}"/>
          </ac:grpSpMkLst>
        </pc:grpChg>
        <pc:grpChg chg="add del">
          <ac:chgData name="Edwards, Simonne" userId="ba13e9ab-f6f8-4ea9-80cc-81f0e71eb4f0" providerId="ADAL" clId="{FD8845B7-92AB-2F49-A13B-032D0984D1D7}" dt="2020-04-27T09:25:12.458" v="2985" actId="26606"/>
          <ac:grpSpMkLst>
            <pc:docMk/>
            <pc:sldMk cId="2840118478" sldId="278"/>
            <ac:grpSpMk id="178" creationId="{96B6439A-6986-4ED1-9F17-A87907F27777}"/>
          </ac:grpSpMkLst>
        </pc:grpChg>
        <pc:grpChg chg="add del">
          <ac:chgData name="Edwards, Simonne" userId="ba13e9ab-f6f8-4ea9-80cc-81f0e71eb4f0" providerId="ADAL" clId="{FD8845B7-92AB-2F49-A13B-032D0984D1D7}" dt="2020-04-27T09:25:14.066" v="2987" actId="26606"/>
          <ac:grpSpMkLst>
            <pc:docMk/>
            <pc:sldMk cId="2840118478" sldId="278"/>
            <ac:grpSpMk id="181" creationId="{D8E9CF54-0466-4261-9E62-0249E60E1886}"/>
          </ac:grpSpMkLst>
        </pc:grpChg>
        <pc:grpChg chg="add del">
          <ac:chgData name="Edwards, Simonne" userId="ba13e9ab-f6f8-4ea9-80cc-81f0e71eb4f0" providerId="ADAL" clId="{FD8845B7-92AB-2F49-A13B-032D0984D1D7}" dt="2020-04-27T09:25:15.910" v="2989" actId="26606"/>
          <ac:grpSpMkLst>
            <pc:docMk/>
            <pc:sldMk cId="2840118478" sldId="278"/>
            <ac:grpSpMk id="202" creationId="{6C272060-BC98-4C91-A58F-4DFEC566CF7F}"/>
          </ac:grpSpMkLst>
        </pc:grpChg>
        <pc:grpChg chg="add del">
          <ac:chgData name="Edwards, Simonne" userId="ba13e9ab-f6f8-4ea9-80cc-81f0e71eb4f0" providerId="ADAL" clId="{FD8845B7-92AB-2F49-A13B-032D0984D1D7}" dt="2020-04-27T09:25:17.612" v="2991" actId="26606"/>
          <ac:grpSpMkLst>
            <pc:docMk/>
            <pc:sldMk cId="2840118478" sldId="278"/>
            <ac:grpSpMk id="207" creationId="{088B852E-5494-418B-A833-75CF016A9E20}"/>
          </ac:grpSpMkLst>
        </pc:grpChg>
        <pc:grpChg chg="add del">
          <ac:chgData name="Edwards, Simonne" userId="ba13e9ab-f6f8-4ea9-80cc-81f0e71eb4f0" providerId="ADAL" clId="{FD8845B7-92AB-2F49-A13B-032D0984D1D7}" dt="2020-04-27T09:25:20.291" v="2993" actId="26606"/>
          <ac:grpSpMkLst>
            <pc:docMk/>
            <pc:sldMk cId="2840118478" sldId="278"/>
            <ac:grpSpMk id="233" creationId="{94D407F9-E967-4A7C-ABD7-F02C785FD52E}"/>
          </ac:grpSpMkLst>
        </pc:grpChg>
        <pc:grpChg chg="add del">
          <ac:chgData name="Edwards, Simonne" userId="ba13e9ab-f6f8-4ea9-80cc-81f0e71eb4f0" providerId="ADAL" clId="{FD8845B7-92AB-2F49-A13B-032D0984D1D7}" dt="2020-04-27T09:25:20.291" v="2993" actId="26606"/>
          <ac:grpSpMkLst>
            <pc:docMk/>
            <pc:sldMk cId="2840118478" sldId="278"/>
            <ac:grpSpMk id="235" creationId="{96B6439A-6986-4ED1-9F17-A87907F27777}"/>
          </ac:grpSpMkLst>
        </pc:grpChg>
        <pc:grpChg chg="add del">
          <ac:chgData name="Edwards, Simonne" userId="ba13e9ab-f6f8-4ea9-80cc-81f0e71eb4f0" providerId="ADAL" clId="{FD8845B7-92AB-2F49-A13B-032D0984D1D7}" dt="2020-04-27T09:25:22.453" v="2995" actId="26606"/>
          <ac:grpSpMkLst>
            <pc:docMk/>
            <pc:sldMk cId="2840118478" sldId="278"/>
            <ac:grpSpMk id="239" creationId="{06781405-5A6A-4C3A-BD95-B204EE040F71}"/>
          </ac:grpSpMkLst>
        </pc:grpChg>
        <pc:grpChg chg="add del">
          <ac:chgData name="Edwards, Simonne" userId="ba13e9ab-f6f8-4ea9-80cc-81f0e71eb4f0" providerId="ADAL" clId="{FD8845B7-92AB-2F49-A13B-032D0984D1D7}" dt="2020-04-27T09:25:22.453" v="2995" actId="26606"/>
          <ac:grpSpMkLst>
            <pc:docMk/>
            <pc:sldMk cId="2840118478" sldId="278"/>
            <ac:grpSpMk id="261" creationId="{B82325B8-6EBB-48D6-93D5-EBCB308B0383}"/>
          </ac:grpSpMkLst>
        </pc:grpChg>
        <pc:grpChg chg="add del">
          <ac:chgData name="Edwards, Simonne" userId="ba13e9ab-f6f8-4ea9-80cc-81f0e71eb4f0" providerId="ADAL" clId="{FD8845B7-92AB-2F49-A13B-032D0984D1D7}" dt="2020-04-27T09:25:25.086" v="2997" actId="26606"/>
          <ac:grpSpMkLst>
            <pc:docMk/>
            <pc:sldMk cId="2840118478" sldId="278"/>
            <ac:grpSpMk id="267" creationId="{6EC201A5-19BC-48BC-B4F2-2CDB936AD42D}"/>
          </ac:grpSpMkLst>
        </pc:grpChg>
        <pc:grpChg chg="add del">
          <ac:chgData name="Edwards, Simonne" userId="ba13e9ab-f6f8-4ea9-80cc-81f0e71eb4f0" providerId="ADAL" clId="{FD8845B7-92AB-2F49-A13B-032D0984D1D7}" dt="2020-04-27T09:25:25.086" v="2997" actId="26606"/>
          <ac:grpSpMkLst>
            <pc:docMk/>
            <pc:sldMk cId="2840118478" sldId="278"/>
            <ac:grpSpMk id="270" creationId="{89FF5B17-6CE0-425A-8F7E-EA12CCA430B3}"/>
          </ac:grpSpMkLst>
        </pc:grpChg>
        <pc:grpChg chg="add del">
          <ac:chgData name="Edwards, Simonne" userId="ba13e9ab-f6f8-4ea9-80cc-81f0e71eb4f0" providerId="ADAL" clId="{FD8845B7-92AB-2F49-A13B-032D0984D1D7}" dt="2020-04-27T09:25:26.869" v="2999" actId="26606"/>
          <ac:grpSpMkLst>
            <pc:docMk/>
            <pc:sldMk cId="2840118478" sldId="278"/>
            <ac:grpSpMk id="273" creationId="{4A71C40D-734D-4F39-8737-5C8BA32074DF}"/>
          </ac:grpSpMkLst>
        </pc:grpChg>
        <pc:grpChg chg="add del">
          <ac:chgData name="Edwards, Simonne" userId="ba13e9ab-f6f8-4ea9-80cc-81f0e71eb4f0" providerId="ADAL" clId="{FD8845B7-92AB-2F49-A13B-032D0984D1D7}" dt="2020-04-27T09:25:26.869" v="2999" actId="26606"/>
          <ac:grpSpMkLst>
            <pc:docMk/>
            <pc:sldMk cId="2840118478" sldId="278"/>
            <ac:grpSpMk id="296" creationId="{E0F70719-FB48-41D4-BFFA-34AE379DED51}"/>
          </ac:grpSpMkLst>
        </pc:grpChg>
        <pc:grpChg chg="add del">
          <ac:chgData name="Edwards, Simonne" userId="ba13e9ab-f6f8-4ea9-80cc-81f0e71eb4f0" providerId="ADAL" clId="{FD8845B7-92AB-2F49-A13B-032D0984D1D7}" dt="2020-04-27T09:25:30.810" v="3001" actId="26606"/>
          <ac:grpSpMkLst>
            <pc:docMk/>
            <pc:sldMk cId="2840118478" sldId="278"/>
            <ac:grpSpMk id="303" creationId="{EB12CB73-BAE6-46C6-80C9-2060DA9087CC}"/>
          </ac:grpSpMkLst>
        </pc:grpChg>
        <pc:grpChg chg="add del">
          <ac:chgData name="Edwards, Simonne" userId="ba13e9ab-f6f8-4ea9-80cc-81f0e71eb4f0" providerId="ADAL" clId="{FD8845B7-92AB-2F49-A13B-032D0984D1D7}" dt="2020-04-27T09:25:30.810" v="3001" actId="26606"/>
          <ac:grpSpMkLst>
            <pc:docMk/>
            <pc:sldMk cId="2840118478" sldId="278"/>
            <ac:grpSpMk id="305" creationId="{971D0106-033A-4AC9-B620-A41D52707ABD}"/>
          </ac:grpSpMkLst>
        </pc:grpChg>
        <pc:grpChg chg="add del">
          <ac:chgData name="Edwards, Simonne" userId="ba13e9ab-f6f8-4ea9-80cc-81f0e71eb4f0" providerId="ADAL" clId="{FD8845B7-92AB-2F49-A13B-032D0984D1D7}" dt="2020-04-27T09:25:32.279" v="3003" actId="26606"/>
          <ac:grpSpMkLst>
            <pc:docMk/>
            <pc:sldMk cId="2840118478" sldId="278"/>
            <ac:grpSpMk id="309" creationId="{94D407F9-E967-4A7C-ABD7-F02C785FD52E}"/>
          </ac:grpSpMkLst>
        </pc:grpChg>
        <pc:grpChg chg="add del">
          <ac:chgData name="Edwards, Simonne" userId="ba13e9ab-f6f8-4ea9-80cc-81f0e71eb4f0" providerId="ADAL" clId="{FD8845B7-92AB-2F49-A13B-032D0984D1D7}" dt="2020-04-27T09:25:32.279" v="3003" actId="26606"/>
          <ac:grpSpMkLst>
            <pc:docMk/>
            <pc:sldMk cId="2840118478" sldId="278"/>
            <ac:grpSpMk id="331" creationId="{96B6439A-6986-4ED1-9F17-A87907F27777}"/>
          </ac:grpSpMkLst>
        </pc:grpChg>
        <pc:grpChg chg="add">
          <ac:chgData name="Edwards, Simonne" userId="ba13e9ab-f6f8-4ea9-80cc-81f0e71eb4f0" providerId="ADAL" clId="{FD8845B7-92AB-2F49-A13B-032D0984D1D7}" dt="2020-04-27T09:25:32.302" v="3004" actId="26606"/>
          <ac:grpSpMkLst>
            <pc:docMk/>
            <pc:sldMk cId="2840118478" sldId="278"/>
            <ac:grpSpMk id="338" creationId="{06781405-5A6A-4C3A-BD95-B204EE040F71}"/>
          </ac:grpSpMkLst>
        </pc:grpChg>
        <pc:grpChg chg="add">
          <ac:chgData name="Edwards, Simonne" userId="ba13e9ab-f6f8-4ea9-80cc-81f0e71eb4f0" providerId="ADAL" clId="{FD8845B7-92AB-2F49-A13B-032D0984D1D7}" dt="2020-04-27T09:25:32.302" v="3004" actId="26606"/>
          <ac:grpSpMkLst>
            <pc:docMk/>
            <pc:sldMk cId="2840118478" sldId="278"/>
            <ac:grpSpMk id="340" creationId="{B82325B8-6EBB-48D6-93D5-EBCB308B0383}"/>
          </ac:grpSpMkLst>
        </pc:grpChg>
        <pc:picChg chg="add mod ord">
          <ac:chgData name="Edwards, Simonne" userId="ba13e9ab-f6f8-4ea9-80cc-81f0e71eb4f0" providerId="ADAL" clId="{FD8845B7-92AB-2F49-A13B-032D0984D1D7}" dt="2020-04-27T09:25:32.302" v="3004" actId="26606"/>
          <ac:picMkLst>
            <pc:docMk/>
            <pc:sldMk cId="2840118478" sldId="278"/>
            <ac:picMk id="5" creationId="{5F9A89E4-444B-694C-BC12-9FCC1C89737D}"/>
          </ac:picMkLst>
        </pc:picChg>
      </pc:sldChg>
      <pc:sldChg chg="del">
        <pc:chgData name="Edwards, Simonne" userId="ba13e9ab-f6f8-4ea9-80cc-81f0e71eb4f0" providerId="ADAL" clId="{FD8845B7-92AB-2F49-A13B-032D0984D1D7}" dt="2020-04-25T09:08:04.468" v="2285" actId="2696"/>
        <pc:sldMkLst>
          <pc:docMk/>
          <pc:sldMk cId="4018336363" sldId="279"/>
        </pc:sldMkLst>
      </pc:sldChg>
      <pc:sldChg chg="del">
        <pc:chgData name="Edwards, Simonne" userId="ba13e9ab-f6f8-4ea9-80cc-81f0e71eb4f0" providerId="ADAL" clId="{FD8845B7-92AB-2F49-A13B-032D0984D1D7}" dt="2020-04-24T17:59:32.019" v="462" actId="2696"/>
        <pc:sldMkLst>
          <pc:docMk/>
          <pc:sldMk cId="412412686" sldId="280"/>
        </pc:sldMkLst>
      </pc:sldChg>
      <pc:sldChg chg="addSp delSp modSp add mod setBg setClrOvrMap">
        <pc:chgData name="Edwards, Simonne" userId="ba13e9ab-f6f8-4ea9-80cc-81f0e71eb4f0" providerId="ADAL" clId="{FD8845B7-92AB-2F49-A13B-032D0984D1D7}" dt="2020-04-25T09:06:06.144" v="2233" actId="26606"/>
        <pc:sldMkLst>
          <pc:docMk/>
          <pc:sldMk cId="4288839258" sldId="281"/>
        </pc:sldMkLst>
        <pc:spChg chg="mod">
          <ac:chgData name="Edwards, Simonne" userId="ba13e9ab-f6f8-4ea9-80cc-81f0e71eb4f0" providerId="ADAL" clId="{FD8845B7-92AB-2F49-A13B-032D0984D1D7}" dt="2020-04-25T09:06:06.144" v="2233" actId="26606"/>
          <ac:spMkLst>
            <pc:docMk/>
            <pc:sldMk cId="4288839258" sldId="281"/>
            <ac:spMk id="2" creationId="{2C4076C8-1F1E-4840-9750-62A53E343406}"/>
          </ac:spMkLst>
        </pc:spChg>
        <pc:spChg chg="add del mod">
          <ac:chgData name="Edwards, Simonne" userId="ba13e9ab-f6f8-4ea9-80cc-81f0e71eb4f0" providerId="ADAL" clId="{FD8845B7-92AB-2F49-A13B-032D0984D1D7}" dt="2020-04-25T09:06:06.144" v="2233" actId="26606"/>
          <ac:spMkLst>
            <pc:docMk/>
            <pc:sldMk cId="4288839258" sldId="281"/>
            <ac:spMk id="3" creationId="{AF454B24-9111-1D4F-84B2-B49C16E645EF}"/>
          </ac:spMkLst>
        </pc:spChg>
        <pc:graphicFrameChg chg="add del">
          <ac:chgData name="Edwards, Simonne" userId="ba13e9ab-f6f8-4ea9-80cc-81f0e71eb4f0" providerId="ADAL" clId="{FD8845B7-92AB-2F49-A13B-032D0984D1D7}" dt="2020-04-25T09:06:04.327" v="2230" actId="26606"/>
          <ac:graphicFrameMkLst>
            <pc:docMk/>
            <pc:sldMk cId="4288839258" sldId="281"/>
            <ac:graphicFrameMk id="5" creationId="{DEA864A5-21CD-403E-AC52-C27E72ECC654}"/>
          </ac:graphicFrameMkLst>
        </pc:graphicFrameChg>
        <pc:graphicFrameChg chg="add del">
          <ac:chgData name="Edwards, Simonne" userId="ba13e9ab-f6f8-4ea9-80cc-81f0e71eb4f0" providerId="ADAL" clId="{FD8845B7-92AB-2F49-A13B-032D0984D1D7}" dt="2020-04-25T09:06:06.109" v="2232" actId="26606"/>
          <ac:graphicFrameMkLst>
            <pc:docMk/>
            <pc:sldMk cId="4288839258" sldId="281"/>
            <ac:graphicFrameMk id="7" creationId="{B40A0DC7-5115-4F22-AC97-61F2DFCAA918}"/>
          </ac:graphicFrameMkLst>
        </pc:graphicFrameChg>
        <pc:graphicFrameChg chg="add">
          <ac:chgData name="Edwards, Simonne" userId="ba13e9ab-f6f8-4ea9-80cc-81f0e71eb4f0" providerId="ADAL" clId="{FD8845B7-92AB-2F49-A13B-032D0984D1D7}" dt="2020-04-25T09:06:06.144" v="2233" actId="26606"/>
          <ac:graphicFrameMkLst>
            <pc:docMk/>
            <pc:sldMk cId="4288839258" sldId="281"/>
            <ac:graphicFrameMk id="9" creationId="{538E6C5D-3DF2-4B32-8FBC-F28A1CC38EAE}"/>
          </ac:graphicFrameMkLst>
        </pc:graphicFrameChg>
      </pc:sldChg>
      <pc:sldChg chg="addSp delSp modSp add mod setBg setClrOvrMap">
        <pc:chgData name="Edwards, Simonne" userId="ba13e9ab-f6f8-4ea9-80cc-81f0e71eb4f0" providerId="ADAL" clId="{FD8845B7-92AB-2F49-A13B-032D0984D1D7}" dt="2020-04-24T18:02:26.914" v="666" actId="1076"/>
        <pc:sldMkLst>
          <pc:docMk/>
          <pc:sldMk cId="56343429" sldId="282"/>
        </pc:sldMkLst>
        <pc:spChg chg="mod">
          <ac:chgData name="Edwards, Simonne" userId="ba13e9ab-f6f8-4ea9-80cc-81f0e71eb4f0" providerId="ADAL" clId="{FD8845B7-92AB-2F49-A13B-032D0984D1D7}" dt="2020-04-24T18:02:26.914" v="666" actId="1076"/>
          <ac:spMkLst>
            <pc:docMk/>
            <pc:sldMk cId="56343429" sldId="282"/>
            <ac:spMk id="2" creationId="{61B0EED7-D150-9B49-B3BA-C1FD75A3F8C3}"/>
          </ac:spMkLst>
        </pc:spChg>
        <pc:spChg chg="add del">
          <ac:chgData name="Edwards, Simonne" userId="ba13e9ab-f6f8-4ea9-80cc-81f0e71eb4f0" providerId="ADAL" clId="{FD8845B7-92AB-2F49-A13B-032D0984D1D7}" dt="2020-04-24T18:01:01.086" v="474" actId="26606"/>
          <ac:spMkLst>
            <pc:docMk/>
            <pc:sldMk cId="56343429" sldId="282"/>
            <ac:spMk id="33" creationId="{3F68D903-F26B-46F9-911C-92FEC6A69E56}"/>
          </ac:spMkLst>
        </pc:spChg>
        <pc:spChg chg="add">
          <ac:chgData name="Edwards, Simonne" userId="ba13e9ab-f6f8-4ea9-80cc-81f0e71eb4f0" providerId="ADAL" clId="{FD8845B7-92AB-2F49-A13B-032D0984D1D7}" dt="2020-04-24T18:01:01.106" v="475" actId="26606"/>
          <ac:spMkLst>
            <pc:docMk/>
            <pc:sldMk cId="56343429" sldId="282"/>
            <ac:spMk id="58" creationId="{7842FC68-61FD-4700-8A22-BB8B071884DB}"/>
          </ac:spMkLst>
        </pc:spChg>
        <pc:spChg chg="add">
          <ac:chgData name="Edwards, Simonne" userId="ba13e9ab-f6f8-4ea9-80cc-81f0e71eb4f0" providerId="ADAL" clId="{FD8845B7-92AB-2F49-A13B-032D0984D1D7}" dt="2020-04-24T18:01:01.106" v="475" actId="26606"/>
          <ac:spMkLst>
            <pc:docMk/>
            <pc:sldMk cId="56343429" sldId="282"/>
            <ac:spMk id="63" creationId="{6BDBA639-2A71-4A60-A71A-FF1836F546CE}"/>
          </ac:spMkLst>
        </pc:spChg>
        <pc:spChg chg="add">
          <ac:chgData name="Edwards, Simonne" userId="ba13e9ab-f6f8-4ea9-80cc-81f0e71eb4f0" providerId="ADAL" clId="{FD8845B7-92AB-2F49-A13B-032D0984D1D7}" dt="2020-04-24T18:01:01.106" v="475" actId="26606"/>
          <ac:spMkLst>
            <pc:docMk/>
            <pc:sldMk cId="56343429" sldId="282"/>
            <ac:spMk id="65" creationId="{D9C506D7-84CB-4057-A44A-465313E78538}"/>
          </ac:spMkLst>
        </pc:spChg>
        <pc:grpChg chg="add del">
          <ac:chgData name="Edwards, Simonne" userId="ba13e9ab-f6f8-4ea9-80cc-81f0e71eb4f0" providerId="ADAL" clId="{FD8845B7-92AB-2F49-A13B-032D0984D1D7}" dt="2020-04-24T18:01:01.086" v="474" actId="26606"/>
          <ac:grpSpMkLst>
            <pc:docMk/>
            <pc:sldMk cId="56343429" sldId="282"/>
            <ac:grpSpMk id="7" creationId="{84DB7353-7D7A-431B-A5B6-A3845E6F2BB2}"/>
          </ac:grpSpMkLst>
        </pc:grpChg>
        <pc:grpChg chg="add del">
          <ac:chgData name="Edwards, Simonne" userId="ba13e9ab-f6f8-4ea9-80cc-81f0e71eb4f0" providerId="ADAL" clId="{FD8845B7-92AB-2F49-A13B-032D0984D1D7}" dt="2020-04-24T18:01:01.086" v="474" actId="26606"/>
          <ac:grpSpMkLst>
            <pc:docMk/>
            <pc:sldMk cId="56343429" sldId="282"/>
            <ac:grpSpMk id="28" creationId="{1B24766B-81CA-44C7-BF11-77A12BA42411}"/>
          </ac:grpSpMkLst>
        </pc:grpChg>
        <pc:grpChg chg="add del">
          <ac:chgData name="Edwards, Simonne" userId="ba13e9ab-f6f8-4ea9-80cc-81f0e71eb4f0" providerId="ADAL" clId="{FD8845B7-92AB-2F49-A13B-032D0984D1D7}" dt="2020-04-24T18:01:01.086" v="474" actId="26606"/>
          <ac:grpSpMkLst>
            <pc:docMk/>
            <pc:sldMk cId="56343429" sldId="282"/>
            <ac:grpSpMk id="35" creationId="{88E6E148-E023-4954-86E3-30141DFB5670}"/>
          </ac:grpSpMkLst>
        </pc:grpChg>
        <pc:grpChg chg="add del">
          <ac:chgData name="Edwards, Simonne" userId="ba13e9ab-f6f8-4ea9-80cc-81f0e71eb4f0" providerId="ADAL" clId="{FD8845B7-92AB-2F49-A13B-032D0984D1D7}" dt="2020-04-24T18:01:01.086" v="474" actId="26606"/>
          <ac:grpSpMkLst>
            <pc:docMk/>
            <pc:sldMk cId="56343429" sldId="282"/>
            <ac:grpSpMk id="56" creationId="{1FB4E014-64CE-4D11-A129-94A1893FA661}"/>
          </ac:grpSpMkLst>
        </pc:grpChg>
        <pc:grpChg chg="add">
          <ac:chgData name="Edwards, Simonne" userId="ba13e9ab-f6f8-4ea9-80cc-81f0e71eb4f0" providerId="ADAL" clId="{FD8845B7-92AB-2F49-A13B-032D0984D1D7}" dt="2020-04-24T18:01:01.106" v="475" actId="26606"/>
          <ac:grpSpMkLst>
            <pc:docMk/>
            <pc:sldMk cId="56343429" sldId="282"/>
            <ac:grpSpMk id="61" creationId="{84DB7353-7D7A-431B-A5B6-A3845E6F2BB2}"/>
          </ac:grpSpMkLst>
        </pc:grpChg>
        <pc:grpChg chg="add">
          <ac:chgData name="Edwards, Simonne" userId="ba13e9ab-f6f8-4ea9-80cc-81f0e71eb4f0" providerId="ADAL" clId="{FD8845B7-92AB-2F49-A13B-032D0984D1D7}" dt="2020-04-24T18:01:01.106" v="475" actId="26606"/>
          <ac:grpSpMkLst>
            <pc:docMk/>
            <pc:sldMk cId="56343429" sldId="282"/>
            <ac:grpSpMk id="62" creationId="{1B24766B-81CA-44C7-BF11-77A12BA42411}"/>
          </ac:grpSpMkLst>
        </pc:grpChg>
        <pc:grpChg chg="add">
          <ac:chgData name="Edwards, Simonne" userId="ba13e9ab-f6f8-4ea9-80cc-81f0e71eb4f0" providerId="ADAL" clId="{FD8845B7-92AB-2F49-A13B-032D0984D1D7}" dt="2020-04-24T18:01:01.106" v="475" actId="26606"/>
          <ac:grpSpMkLst>
            <pc:docMk/>
            <pc:sldMk cId="56343429" sldId="282"/>
            <ac:grpSpMk id="64" creationId="{5E208A8B-5EBD-4532-BE72-26414FA7CFF6}"/>
          </ac:grpSpMkLst>
        </pc:grpChg>
      </pc:sldChg>
      <pc:sldChg chg="modSp add del">
        <pc:chgData name="Edwards, Simonne" userId="ba13e9ab-f6f8-4ea9-80cc-81f0e71eb4f0" providerId="ADAL" clId="{FD8845B7-92AB-2F49-A13B-032D0984D1D7}" dt="2020-04-24T18:00:14.169" v="466" actId="2696"/>
        <pc:sldMkLst>
          <pc:docMk/>
          <pc:sldMk cId="1198212559" sldId="282"/>
        </pc:sldMkLst>
        <pc:spChg chg="mod">
          <ac:chgData name="Edwards, Simonne" userId="ba13e9ab-f6f8-4ea9-80cc-81f0e71eb4f0" providerId="ADAL" clId="{FD8845B7-92AB-2F49-A13B-032D0984D1D7}" dt="2020-04-24T18:00:10.432" v="465" actId="20577"/>
          <ac:spMkLst>
            <pc:docMk/>
            <pc:sldMk cId="1198212559" sldId="282"/>
            <ac:spMk id="3" creationId="{CD80E187-A0CE-4B4F-BB67-1A5E052DC9C8}"/>
          </ac:spMkLst>
        </pc:spChg>
      </pc:sldChg>
      <pc:sldChg chg="add del">
        <pc:chgData name="Edwards, Simonne" userId="ba13e9ab-f6f8-4ea9-80cc-81f0e71eb4f0" providerId="ADAL" clId="{FD8845B7-92AB-2F49-A13B-032D0984D1D7}" dt="2020-04-24T18:08:06.066" v="843" actId="2696"/>
        <pc:sldMkLst>
          <pc:docMk/>
          <pc:sldMk cId="580102131" sldId="283"/>
        </pc:sldMkLst>
      </pc:sldChg>
      <pc:sldChg chg="add del">
        <pc:chgData name="Edwards, Simonne" userId="ba13e9ab-f6f8-4ea9-80cc-81f0e71eb4f0" providerId="ADAL" clId="{FD8845B7-92AB-2F49-A13B-032D0984D1D7}" dt="2020-04-24T18:03:01.788" v="668" actId="2696"/>
        <pc:sldMkLst>
          <pc:docMk/>
          <pc:sldMk cId="1059443668" sldId="283"/>
        </pc:sldMkLst>
      </pc:sldChg>
      <pc:sldChg chg="add del">
        <pc:chgData name="Edwards, Simonne" userId="ba13e9ab-f6f8-4ea9-80cc-81f0e71eb4f0" providerId="ADAL" clId="{FD8845B7-92AB-2F49-A13B-032D0984D1D7}" dt="2020-04-24T18:00:45.915" v="472" actId="2696"/>
        <pc:sldMkLst>
          <pc:docMk/>
          <pc:sldMk cId="1401120362" sldId="283"/>
        </pc:sldMkLst>
      </pc:sldChg>
      <pc:sldChg chg="addSp delSp modSp add ord">
        <pc:chgData name="Edwards, Simonne" userId="ba13e9ab-f6f8-4ea9-80cc-81f0e71eb4f0" providerId="ADAL" clId="{FD8845B7-92AB-2F49-A13B-032D0984D1D7}" dt="2020-04-27T09:17:30.380" v="2896" actId="1076"/>
        <pc:sldMkLst>
          <pc:docMk/>
          <pc:sldMk cId="606988523" sldId="284"/>
        </pc:sldMkLst>
        <pc:spChg chg="mod">
          <ac:chgData name="Edwards, Simonne" userId="ba13e9ab-f6f8-4ea9-80cc-81f0e71eb4f0" providerId="ADAL" clId="{FD8845B7-92AB-2F49-A13B-032D0984D1D7}" dt="2020-04-25T08:48:49.267" v="1798" actId="26606"/>
          <ac:spMkLst>
            <pc:docMk/>
            <pc:sldMk cId="606988523" sldId="284"/>
            <ac:spMk id="2" creationId="{33F0E87C-33F3-488C-9095-DA47F531755C}"/>
          </ac:spMkLst>
        </pc:spChg>
        <pc:spChg chg="mod ord">
          <ac:chgData name="Edwards, Simonne" userId="ba13e9ab-f6f8-4ea9-80cc-81f0e71eb4f0" providerId="ADAL" clId="{FD8845B7-92AB-2F49-A13B-032D0984D1D7}" dt="2020-04-25T08:48:49.267" v="1798" actId="26606"/>
          <ac:spMkLst>
            <pc:docMk/>
            <pc:sldMk cId="606988523" sldId="284"/>
            <ac:spMk id="3" creationId="{48AA4193-6312-452D-868C-CC22110D7EBD}"/>
          </ac:spMkLst>
        </pc:spChg>
        <pc:spChg chg="add mod">
          <ac:chgData name="Edwards, Simonne" userId="ba13e9ab-f6f8-4ea9-80cc-81f0e71eb4f0" providerId="ADAL" clId="{FD8845B7-92AB-2F49-A13B-032D0984D1D7}" dt="2020-04-27T09:17:30.380" v="2896" actId="1076"/>
          <ac:spMkLst>
            <pc:docMk/>
            <pc:sldMk cId="606988523" sldId="284"/>
            <ac:spMk id="4" creationId="{A5BE1706-59C2-A141-AC18-050CA092525A}"/>
          </ac:spMkLst>
        </pc:spChg>
        <pc:spChg chg="del">
          <ac:chgData name="Edwards, Simonne" userId="ba13e9ab-f6f8-4ea9-80cc-81f0e71eb4f0" providerId="ADAL" clId="{FD8845B7-92AB-2F49-A13B-032D0984D1D7}" dt="2020-04-25T08:48:49.267" v="1798" actId="26606"/>
          <ac:spMkLst>
            <pc:docMk/>
            <pc:sldMk cId="606988523" sldId="284"/>
            <ac:spMk id="9" creationId="{48CAE4AE-A9DF-45AF-9A9C-1712BC63418E}"/>
          </ac:spMkLst>
        </pc:spChg>
        <pc:spChg chg="del">
          <ac:chgData name="Edwards, Simonne" userId="ba13e9ab-f6f8-4ea9-80cc-81f0e71eb4f0" providerId="ADAL" clId="{FD8845B7-92AB-2F49-A13B-032D0984D1D7}" dt="2020-04-25T08:48:49.267" v="1798" actId="26606"/>
          <ac:spMkLst>
            <pc:docMk/>
            <pc:sldMk cId="606988523" sldId="284"/>
            <ac:spMk id="34" creationId="{E972DE0D-2E53-4159-ABD3-C601524262C2}"/>
          </ac:spMkLst>
        </pc:spChg>
        <pc:spChg chg="add">
          <ac:chgData name="Edwards, Simonne" userId="ba13e9ab-f6f8-4ea9-80cc-81f0e71eb4f0" providerId="ADAL" clId="{FD8845B7-92AB-2F49-A13B-032D0984D1D7}" dt="2020-04-25T08:48:49.267" v="1798" actId="26606"/>
          <ac:spMkLst>
            <pc:docMk/>
            <pc:sldMk cId="606988523" sldId="284"/>
            <ac:spMk id="39" creationId="{48CAE4AE-A9DF-45AF-9A9C-1712BC63418E}"/>
          </ac:spMkLst>
        </pc:spChg>
        <pc:spChg chg="add">
          <ac:chgData name="Edwards, Simonne" userId="ba13e9ab-f6f8-4ea9-80cc-81f0e71eb4f0" providerId="ADAL" clId="{FD8845B7-92AB-2F49-A13B-032D0984D1D7}" dt="2020-04-25T08:48:49.267" v="1798" actId="26606"/>
          <ac:spMkLst>
            <pc:docMk/>
            <pc:sldMk cId="606988523" sldId="284"/>
            <ac:spMk id="64" creationId="{E972DE0D-2E53-4159-ABD3-C601524262C2}"/>
          </ac:spMkLst>
        </pc:spChg>
        <pc:grpChg chg="del">
          <ac:chgData name="Edwards, Simonne" userId="ba13e9ab-f6f8-4ea9-80cc-81f0e71eb4f0" providerId="ADAL" clId="{FD8845B7-92AB-2F49-A13B-032D0984D1D7}" dt="2020-04-25T08:48:49.267" v="1798" actId="26606"/>
          <ac:grpSpMkLst>
            <pc:docMk/>
            <pc:sldMk cId="606988523" sldId="284"/>
            <ac:grpSpMk id="11" creationId="{6C272060-BC98-4C91-A58F-4DFEC566CF7F}"/>
          </ac:grpSpMkLst>
        </pc:grpChg>
        <pc:grpChg chg="add">
          <ac:chgData name="Edwards, Simonne" userId="ba13e9ab-f6f8-4ea9-80cc-81f0e71eb4f0" providerId="ADAL" clId="{FD8845B7-92AB-2F49-A13B-032D0984D1D7}" dt="2020-04-25T08:48:49.267" v="1798" actId="26606"/>
          <ac:grpSpMkLst>
            <pc:docMk/>
            <pc:sldMk cId="606988523" sldId="284"/>
            <ac:grpSpMk id="41" creationId="{6C272060-BC98-4C91-A58F-4DFEC566CF7F}"/>
          </ac:grpSpMkLst>
        </pc:grpChg>
        <pc:picChg chg="del">
          <ac:chgData name="Edwards, Simonne" userId="ba13e9ab-f6f8-4ea9-80cc-81f0e71eb4f0" providerId="ADAL" clId="{FD8845B7-92AB-2F49-A13B-032D0984D1D7}" dt="2020-04-24T18:06:05.827" v="713" actId="478"/>
          <ac:picMkLst>
            <pc:docMk/>
            <pc:sldMk cId="606988523" sldId="284"/>
            <ac:picMk id="4" creationId="{1BB8F45C-D70A-4FE6-B099-5C4F5E303FDE}"/>
          </ac:picMkLst>
        </pc:picChg>
        <pc:picChg chg="add mod">
          <ac:chgData name="Edwards, Simonne" userId="ba13e9ab-f6f8-4ea9-80cc-81f0e71eb4f0" providerId="ADAL" clId="{FD8845B7-92AB-2F49-A13B-032D0984D1D7}" dt="2020-04-25T08:48:49.267" v="1798" actId="26606"/>
          <ac:picMkLst>
            <pc:docMk/>
            <pc:sldMk cId="606988523" sldId="284"/>
            <ac:picMk id="5" creationId="{C35831B6-6A33-9244-AD6B-8C46183D3D39}"/>
          </ac:picMkLst>
        </pc:picChg>
      </pc:sldChg>
      <pc:sldChg chg="addSp delSp modSp add">
        <pc:chgData name="Edwards, Simonne" userId="ba13e9ab-f6f8-4ea9-80cc-81f0e71eb4f0" providerId="ADAL" clId="{FD8845B7-92AB-2F49-A13B-032D0984D1D7}" dt="2020-04-27T09:23:07.846" v="2952" actId="20577"/>
        <pc:sldMkLst>
          <pc:docMk/>
          <pc:sldMk cId="1266631201" sldId="285"/>
        </pc:sldMkLst>
        <pc:spChg chg="mod">
          <ac:chgData name="Edwards, Simonne" userId="ba13e9ab-f6f8-4ea9-80cc-81f0e71eb4f0" providerId="ADAL" clId="{FD8845B7-92AB-2F49-A13B-032D0984D1D7}" dt="2020-04-27T09:23:07.846" v="2952" actId="20577"/>
          <ac:spMkLst>
            <pc:docMk/>
            <pc:sldMk cId="1266631201" sldId="285"/>
            <ac:spMk id="2" creationId="{338ECBE1-D4E4-9B41-B09B-90BAA0BBA8F9}"/>
          </ac:spMkLst>
        </pc:spChg>
        <pc:spChg chg="mod">
          <ac:chgData name="Edwards, Simonne" userId="ba13e9ab-f6f8-4ea9-80cc-81f0e71eb4f0" providerId="ADAL" clId="{FD8845B7-92AB-2F49-A13B-032D0984D1D7}" dt="2020-04-25T08:49:52.082" v="1817" actId="1076"/>
          <ac:spMkLst>
            <pc:docMk/>
            <pc:sldMk cId="1266631201" sldId="285"/>
            <ac:spMk id="3" creationId="{83283155-B083-014C-9679-3EB93316E97B}"/>
          </ac:spMkLst>
        </pc:spChg>
        <pc:spChg chg="del mod">
          <ac:chgData name="Edwards, Simonne" userId="ba13e9ab-f6f8-4ea9-80cc-81f0e71eb4f0" providerId="ADAL" clId="{FD8845B7-92AB-2F49-A13B-032D0984D1D7}" dt="2020-04-25T08:49:48.818" v="1816" actId="478"/>
          <ac:spMkLst>
            <pc:docMk/>
            <pc:sldMk cId="1266631201" sldId="285"/>
            <ac:spMk id="4" creationId="{72D69937-E8AD-BE43-BD7A-96E2F5DC7545}"/>
          </ac:spMkLst>
        </pc:spChg>
        <pc:picChg chg="add del mod">
          <ac:chgData name="Edwards, Simonne" userId="ba13e9ab-f6f8-4ea9-80cc-81f0e71eb4f0" providerId="ADAL" clId="{FD8845B7-92AB-2F49-A13B-032D0984D1D7}" dt="2020-04-25T08:49:05.595" v="1803" actId="478"/>
          <ac:picMkLst>
            <pc:docMk/>
            <pc:sldMk cId="1266631201" sldId="285"/>
            <ac:picMk id="6" creationId="{2EEBA686-D37D-7649-B993-B3A6EF852D61}"/>
          </ac:picMkLst>
        </pc:picChg>
        <pc:picChg chg="add del mod">
          <ac:chgData name="Edwards, Simonne" userId="ba13e9ab-f6f8-4ea9-80cc-81f0e71eb4f0" providerId="ADAL" clId="{FD8845B7-92AB-2F49-A13B-032D0984D1D7}" dt="2020-04-25T08:49:26.152" v="1810" actId="478"/>
          <ac:picMkLst>
            <pc:docMk/>
            <pc:sldMk cId="1266631201" sldId="285"/>
            <ac:picMk id="8" creationId="{A9D0BF4B-7E64-F641-9015-0D3D2DBE6C96}"/>
          </ac:picMkLst>
        </pc:picChg>
      </pc:sldChg>
      <pc:sldChg chg="modSp add del">
        <pc:chgData name="Edwards, Simonne" userId="ba13e9ab-f6f8-4ea9-80cc-81f0e71eb4f0" providerId="ADAL" clId="{FD8845B7-92AB-2F49-A13B-032D0984D1D7}" dt="2020-04-24T18:14:46.241" v="1008" actId="2696"/>
        <pc:sldMkLst>
          <pc:docMk/>
          <pc:sldMk cId="3137421754" sldId="285"/>
        </pc:sldMkLst>
        <pc:spChg chg="mod">
          <ac:chgData name="Edwards, Simonne" userId="ba13e9ab-f6f8-4ea9-80cc-81f0e71eb4f0" providerId="ADAL" clId="{FD8845B7-92AB-2F49-A13B-032D0984D1D7}" dt="2020-04-24T18:11:24.251" v="860" actId="20577"/>
          <ac:spMkLst>
            <pc:docMk/>
            <pc:sldMk cId="3137421754" sldId="285"/>
            <ac:spMk id="2" creationId="{E7E9C57E-3F0D-6142-8B04-CB9B135204FC}"/>
          </ac:spMkLst>
        </pc:spChg>
      </pc:sldChg>
      <pc:sldChg chg="modSp add del">
        <pc:chgData name="Edwards, Simonne" userId="ba13e9ab-f6f8-4ea9-80cc-81f0e71eb4f0" providerId="ADAL" clId="{FD8845B7-92AB-2F49-A13B-032D0984D1D7}" dt="2020-04-25T08:53:59.342" v="1869" actId="2696"/>
        <pc:sldMkLst>
          <pc:docMk/>
          <pc:sldMk cId="1558296538" sldId="286"/>
        </pc:sldMkLst>
        <pc:spChg chg="mod">
          <ac:chgData name="Edwards, Simonne" userId="ba13e9ab-f6f8-4ea9-80cc-81f0e71eb4f0" providerId="ADAL" clId="{FD8845B7-92AB-2F49-A13B-032D0984D1D7}" dt="2020-04-24T18:25:37.057" v="1722" actId="20577"/>
          <ac:spMkLst>
            <pc:docMk/>
            <pc:sldMk cId="1558296538" sldId="286"/>
            <ac:spMk id="2" creationId="{7BDAB67E-432D-D14E-95A6-CCB88CF38AAF}"/>
          </ac:spMkLst>
        </pc:spChg>
      </pc:sldChg>
      <pc:sldChg chg="add del">
        <pc:chgData name="Edwards, Simonne" userId="ba13e9ab-f6f8-4ea9-80cc-81f0e71eb4f0" providerId="ADAL" clId="{FD8845B7-92AB-2F49-A13B-032D0984D1D7}" dt="2020-04-24T18:25:21.967" v="1706" actId="2696"/>
        <pc:sldMkLst>
          <pc:docMk/>
          <pc:sldMk cId="2860913079" sldId="286"/>
        </pc:sldMkLst>
      </pc:sldChg>
      <pc:sldChg chg="add del">
        <pc:chgData name="Edwards, Simonne" userId="ba13e9ab-f6f8-4ea9-80cc-81f0e71eb4f0" providerId="ADAL" clId="{FD8845B7-92AB-2F49-A13B-032D0984D1D7}" dt="2020-04-24T18:25:15.048" v="1704" actId="2696"/>
        <pc:sldMkLst>
          <pc:docMk/>
          <pc:sldMk cId="3848710190" sldId="286"/>
        </pc:sldMkLst>
      </pc:sldChg>
      <pc:sldChg chg="addSp delSp modSp add mod setBg">
        <pc:chgData name="Edwards, Simonne" userId="ba13e9ab-f6f8-4ea9-80cc-81f0e71eb4f0" providerId="ADAL" clId="{FD8845B7-92AB-2F49-A13B-032D0984D1D7}" dt="2020-04-25T09:02:39.501" v="2228" actId="26606"/>
        <pc:sldMkLst>
          <pc:docMk/>
          <pc:sldMk cId="1730743571" sldId="287"/>
        </pc:sldMkLst>
        <pc:spChg chg="mod">
          <ac:chgData name="Edwards, Simonne" userId="ba13e9ab-f6f8-4ea9-80cc-81f0e71eb4f0" providerId="ADAL" clId="{FD8845B7-92AB-2F49-A13B-032D0984D1D7}" dt="2020-04-25T09:02:39.501" v="2228" actId="26606"/>
          <ac:spMkLst>
            <pc:docMk/>
            <pc:sldMk cId="1730743571" sldId="287"/>
            <ac:spMk id="2" creationId="{7017DE99-3DEB-9041-BE74-55F1172FFCF2}"/>
          </ac:spMkLst>
        </pc:spChg>
        <pc:spChg chg="mod ord">
          <ac:chgData name="Edwards, Simonne" userId="ba13e9ab-f6f8-4ea9-80cc-81f0e71eb4f0" providerId="ADAL" clId="{FD8845B7-92AB-2F49-A13B-032D0984D1D7}" dt="2020-04-25T09:02:39.501" v="2228" actId="26606"/>
          <ac:spMkLst>
            <pc:docMk/>
            <pc:sldMk cId="1730743571" sldId="287"/>
            <ac:spMk id="3" creationId="{746139D0-894B-7541-BF05-EFC29F33A475}"/>
          </ac:spMkLst>
        </pc:spChg>
        <pc:spChg chg="add del">
          <ac:chgData name="Edwards, Simonne" userId="ba13e9ab-f6f8-4ea9-80cc-81f0e71eb4f0" providerId="ADAL" clId="{FD8845B7-92AB-2F49-A13B-032D0984D1D7}" dt="2020-04-25T09:02:39.501" v="2228" actId="26606"/>
          <ac:spMkLst>
            <pc:docMk/>
            <pc:sldMk cId="1730743571" sldId="287"/>
            <ac:spMk id="39" creationId="{A3BAF07C-C39E-42EB-BB22-8D46691D9735}"/>
          </ac:spMkLst>
        </pc:spChg>
        <pc:spChg chg="add">
          <ac:chgData name="Edwards, Simonne" userId="ba13e9ab-f6f8-4ea9-80cc-81f0e71eb4f0" providerId="ADAL" clId="{FD8845B7-92AB-2F49-A13B-032D0984D1D7}" dt="2020-04-25T09:02:39.501" v="2228" actId="26606"/>
          <ac:spMkLst>
            <pc:docMk/>
            <pc:sldMk cId="1730743571" sldId="287"/>
            <ac:spMk id="91" creationId="{D17117CB-1F39-4464-BD18-309EC66FC3FB}"/>
          </ac:spMkLst>
        </pc:spChg>
        <pc:grpChg chg="add del">
          <ac:chgData name="Edwards, Simonne" userId="ba13e9ab-f6f8-4ea9-80cc-81f0e71eb4f0" providerId="ADAL" clId="{FD8845B7-92AB-2F49-A13B-032D0984D1D7}" dt="2020-04-25T09:02:39.501" v="2228" actId="26606"/>
          <ac:grpSpMkLst>
            <pc:docMk/>
            <pc:sldMk cId="1730743571" sldId="287"/>
            <ac:grpSpMk id="13" creationId="{69F01D83-DC93-4E19-8F46-9820BC7831A9}"/>
          </ac:grpSpMkLst>
        </pc:grpChg>
        <pc:grpChg chg="add del">
          <ac:chgData name="Edwards, Simonne" userId="ba13e9ab-f6f8-4ea9-80cc-81f0e71eb4f0" providerId="ADAL" clId="{FD8845B7-92AB-2F49-A13B-032D0984D1D7}" dt="2020-04-25T09:02:39.501" v="2228" actId="26606"/>
          <ac:grpSpMkLst>
            <pc:docMk/>
            <pc:sldMk cId="1730743571" sldId="287"/>
            <ac:grpSpMk id="34" creationId="{DEA867BC-1161-4357-859B-D0B8B1029EA0}"/>
          </ac:grpSpMkLst>
        </pc:grpChg>
        <pc:grpChg chg="add del">
          <ac:chgData name="Edwards, Simonne" userId="ba13e9ab-f6f8-4ea9-80cc-81f0e71eb4f0" providerId="ADAL" clId="{FD8845B7-92AB-2F49-A13B-032D0984D1D7}" dt="2020-04-25T09:02:39.501" v="2228" actId="26606"/>
          <ac:grpSpMkLst>
            <pc:docMk/>
            <pc:sldMk cId="1730743571" sldId="287"/>
            <ac:grpSpMk id="41" creationId="{D8E9CF54-0466-4261-9E62-0249E60E1886}"/>
          </ac:grpSpMkLst>
        </pc:grpChg>
        <pc:grpChg chg="add">
          <ac:chgData name="Edwards, Simonne" userId="ba13e9ab-f6f8-4ea9-80cc-81f0e71eb4f0" providerId="ADAL" clId="{FD8845B7-92AB-2F49-A13B-032D0984D1D7}" dt="2020-04-25T09:02:39.501" v="2228" actId="26606"/>
          <ac:grpSpMkLst>
            <pc:docMk/>
            <pc:sldMk cId="1730743571" sldId="287"/>
            <ac:grpSpMk id="65" creationId="{69F01D83-DC93-4E19-8F46-9820BC7831A9}"/>
          </ac:grpSpMkLst>
        </pc:grpChg>
        <pc:grpChg chg="add">
          <ac:chgData name="Edwards, Simonne" userId="ba13e9ab-f6f8-4ea9-80cc-81f0e71eb4f0" providerId="ADAL" clId="{FD8845B7-92AB-2F49-A13B-032D0984D1D7}" dt="2020-04-25T09:02:39.501" v="2228" actId="26606"/>
          <ac:grpSpMkLst>
            <pc:docMk/>
            <pc:sldMk cId="1730743571" sldId="287"/>
            <ac:grpSpMk id="86" creationId="{DEA867BC-1161-4357-859B-D0B8B1029EA0}"/>
          </ac:grpSpMkLst>
        </pc:grpChg>
        <pc:grpChg chg="add">
          <ac:chgData name="Edwards, Simonne" userId="ba13e9ab-f6f8-4ea9-80cc-81f0e71eb4f0" providerId="ADAL" clId="{FD8845B7-92AB-2F49-A13B-032D0984D1D7}" dt="2020-04-25T09:02:39.501" v="2228" actId="26606"/>
          <ac:grpSpMkLst>
            <pc:docMk/>
            <pc:sldMk cId="1730743571" sldId="287"/>
            <ac:grpSpMk id="93" creationId="{A595AB94-4ED9-4060-ACFB-5759492694F6}"/>
          </ac:grpSpMkLst>
        </pc:grpChg>
        <pc:grpChg chg="add">
          <ac:chgData name="Edwards, Simonne" userId="ba13e9ab-f6f8-4ea9-80cc-81f0e71eb4f0" providerId="ADAL" clId="{FD8845B7-92AB-2F49-A13B-032D0984D1D7}" dt="2020-04-25T09:02:39.501" v="2228" actId="26606"/>
          <ac:grpSpMkLst>
            <pc:docMk/>
            <pc:sldMk cId="1730743571" sldId="287"/>
            <ac:grpSpMk id="114" creationId="{DE1B0907-4345-473D-8079-9D08AC494EE2}"/>
          </ac:grpSpMkLst>
        </pc:grpChg>
        <pc:picChg chg="add mod ord">
          <ac:chgData name="Edwards, Simonne" userId="ba13e9ab-f6f8-4ea9-80cc-81f0e71eb4f0" providerId="ADAL" clId="{FD8845B7-92AB-2F49-A13B-032D0984D1D7}" dt="2020-04-25T09:02:39.501" v="2228" actId="26606"/>
          <ac:picMkLst>
            <pc:docMk/>
            <pc:sldMk cId="1730743571" sldId="287"/>
            <ac:picMk id="4" creationId="{727A3391-BB48-304F-B162-94A145DD56CD}"/>
          </ac:picMkLst>
        </pc:picChg>
        <pc:picChg chg="add mod ord">
          <ac:chgData name="Edwards, Simonne" userId="ba13e9ab-f6f8-4ea9-80cc-81f0e71eb4f0" providerId="ADAL" clId="{FD8845B7-92AB-2F49-A13B-032D0984D1D7}" dt="2020-04-25T09:02:39.501" v="2228" actId="26606"/>
          <ac:picMkLst>
            <pc:docMk/>
            <pc:sldMk cId="1730743571" sldId="287"/>
            <ac:picMk id="6" creationId="{BFA08FBA-9CDE-E346-B20E-C9A8087DA952}"/>
          </ac:picMkLst>
        </pc:picChg>
        <pc:picChg chg="add mod">
          <ac:chgData name="Edwards, Simonne" userId="ba13e9ab-f6f8-4ea9-80cc-81f0e71eb4f0" providerId="ADAL" clId="{FD8845B7-92AB-2F49-A13B-032D0984D1D7}" dt="2020-04-25T09:02:39.501" v="2228" actId="26606"/>
          <ac:picMkLst>
            <pc:docMk/>
            <pc:sldMk cId="1730743571" sldId="287"/>
            <ac:picMk id="8" creationId="{B9EC33D9-02EB-A84C-8025-DBB8EEA1C270}"/>
          </ac:picMkLst>
        </pc:picChg>
      </pc:sldChg>
      <pc:sldChg chg="addSp modSp add mod setBg">
        <pc:chgData name="Edwards, Simonne" userId="ba13e9ab-f6f8-4ea9-80cc-81f0e71eb4f0" providerId="ADAL" clId="{FD8845B7-92AB-2F49-A13B-032D0984D1D7}" dt="2020-04-25T08:50:49.647" v="1868" actId="20577"/>
        <pc:sldMkLst>
          <pc:docMk/>
          <pc:sldMk cId="1939795397" sldId="288"/>
        </pc:sldMkLst>
        <pc:spChg chg="mod">
          <ac:chgData name="Edwards, Simonne" userId="ba13e9ab-f6f8-4ea9-80cc-81f0e71eb4f0" providerId="ADAL" clId="{FD8845B7-92AB-2F49-A13B-032D0984D1D7}" dt="2020-04-25T08:50:40.527" v="1866" actId="255"/>
          <ac:spMkLst>
            <pc:docMk/>
            <pc:sldMk cId="1939795397" sldId="288"/>
            <ac:spMk id="2" creationId="{5FE6ED1A-DB99-5445-9116-C94E8EFB35E0}"/>
          </ac:spMkLst>
        </pc:spChg>
        <pc:spChg chg="mod">
          <ac:chgData name="Edwards, Simonne" userId="ba13e9ab-f6f8-4ea9-80cc-81f0e71eb4f0" providerId="ADAL" clId="{FD8845B7-92AB-2F49-A13B-032D0984D1D7}" dt="2020-04-25T08:50:49.647" v="1868" actId="20577"/>
          <ac:spMkLst>
            <pc:docMk/>
            <pc:sldMk cId="1939795397" sldId="288"/>
            <ac:spMk id="3" creationId="{AEE9AAC3-CF81-D247-92D1-B0D7C42F17E5}"/>
          </ac:spMkLst>
        </pc:spChg>
        <pc:spChg chg="add">
          <ac:chgData name="Edwards, Simonne" userId="ba13e9ab-f6f8-4ea9-80cc-81f0e71eb4f0" providerId="ADAL" clId="{FD8845B7-92AB-2F49-A13B-032D0984D1D7}" dt="2020-04-25T08:49:32.913" v="1814" actId="26606"/>
          <ac:spMkLst>
            <pc:docMk/>
            <pc:sldMk cId="1939795397" sldId="288"/>
            <ac:spMk id="36" creationId="{2B94C19D-E7A2-4CDE-A897-35F2BC959B9A}"/>
          </ac:spMkLst>
        </pc:spChg>
        <pc:grpChg chg="add">
          <ac:chgData name="Edwards, Simonne" userId="ba13e9ab-f6f8-4ea9-80cc-81f0e71eb4f0" providerId="ADAL" clId="{FD8845B7-92AB-2F49-A13B-032D0984D1D7}" dt="2020-04-25T08:49:32.913" v="1814" actId="26606"/>
          <ac:grpSpMkLst>
            <pc:docMk/>
            <pc:sldMk cId="1939795397" sldId="288"/>
            <ac:grpSpMk id="10" creationId="{2DAE3342-9DFC-49D4-B09C-25E310769317}"/>
          </ac:grpSpMkLst>
        </pc:grpChg>
        <pc:grpChg chg="add">
          <ac:chgData name="Edwards, Simonne" userId="ba13e9ab-f6f8-4ea9-80cc-81f0e71eb4f0" providerId="ADAL" clId="{FD8845B7-92AB-2F49-A13B-032D0984D1D7}" dt="2020-04-25T08:49:32.913" v="1814" actId="26606"/>
          <ac:grpSpMkLst>
            <pc:docMk/>
            <pc:sldMk cId="1939795397" sldId="288"/>
            <ac:grpSpMk id="31" creationId="{B54F73D8-62C2-4127-9D19-01219BBB9942}"/>
          </ac:grpSpMkLst>
        </pc:grpChg>
        <pc:grpChg chg="add">
          <ac:chgData name="Edwards, Simonne" userId="ba13e9ab-f6f8-4ea9-80cc-81f0e71eb4f0" providerId="ADAL" clId="{FD8845B7-92AB-2F49-A13B-032D0984D1D7}" dt="2020-04-25T08:49:32.913" v="1814" actId="26606"/>
          <ac:grpSpMkLst>
            <pc:docMk/>
            <pc:sldMk cId="1939795397" sldId="288"/>
            <ac:grpSpMk id="38" creationId="{75E99E3F-7A89-4769-AAB0-DC0E42BE12E3}"/>
          </ac:grpSpMkLst>
        </pc:grpChg>
        <pc:grpChg chg="add">
          <ac:chgData name="Edwards, Simonne" userId="ba13e9ab-f6f8-4ea9-80cc-81f0e71eb4f0" providerId="ADAL" clId="{FD8845B7-92AB-2F49-A13B-032D0984D1D7}" dt="2020-04-25T08:49:32.913" v="1814" actId="26606"/>
          <ac:grpSpMkLst>
            <pc:docMk/>
            <pc:sldMk cId="1939795397" sldId="288"/>
            <ac:grpSpMk id="59" creationId="{21B67326-1D79-49D3-9B25-28080FDFF9BB}"/>
          </ac:grpSpMkLst>
        </pc:grpChg>
        <pc:picChg chg="add mod ord">
          <ac:chgData name="Edwards, Simonne" userId="ba13e9ab-f6f8-4ea9-80cc-81f0e71eb4f0" providerId="ADAL" clId="{FD8845B7-92AB-2F49-A13B-032D0984D1D7}" dt="2020-04-25T08:49:32.913" v="1814" actId="26606"/>
          <ac:picMkLst>
            <pc:docMk/>
            <pc:sldMk cId="1939795397" sldId="288"/>
            <ac:picMk id="5" creationId="{0485D58D-F2CC-964D-B5BC-F16849501C80}"/>
          </ac:picMkLst>
        </pc:picChg>
      </pc:sldChg>
      <pc:sldChg chg="add del">
        <pc:chgData name="Edwards, Simonne" userId="ba13e9ab-f6f8-4ea9-80cc-81f0e71eb4f0" providerId="ADAL" clId="{FD8845B7-92AB-2F49-A13B-032D0984D1D7}" dt="2020-04-25T08:48:40.411" v="1794" actId="2696"/>
        <pc:sldMkLst>
          <pc:docMk/>
          <pc:sldMk cId="3059744385" sldId="288"/>
        </pc:sldMkLst>
      </pc:sldChg>
      <pc:sldChg chg="addSp modSp add mod setBg">
        <pc:chgData name="Edwards, Simonne" userId="ba13e9ab-f6f8-4ea9-80cc-81f0e71eb4f0" providerId="ADAL" clId="{FD8845B7-92AB-2F49-A13B-032D0984D1D7}" dt="2020-04-25T08:59:40.037" v="2214" actId="26606"/>
        <pc:sldMkLst>
          <pc:docMk/>
          <pc:sldMk cId="863658485" sldId="289"/>
        </pc:sldMkLst>
        <pc:spChg chg="mod">
          <ac:chgData name="Edwards, Simonne" userId="ba13e9ab-f6f8-4ea9-80cc-81f0e71eb4f0" providerId="ADAL" clId="{FD8845B7-92AB-2F49-A13B-032D0984D1D7}" dt="2020-04-25T08:59:40.037" v="2214" actId="26606"/>
          <ac:spMkLst>
            <pc:docMk/>
            <pc:sldMk cId="863658485" sldId="289"/>
            <ac:spMk id="2" creationId="{8503DB47-0AC9-5D46-8712-063FFC3AB9BC}"/>
          </ac:spMkLst>
        </pc:spChg>
        <pc:spChg chg="mod ord">
          <ac:chgData name="Edwards, Simonne" userId="ba13e9ab-f6f8-4ea9-80cc-81f0e71eb4f0" providerId="ADAL" clId="{FD8845B7-92AB-2F49-A13B-032D0984D1D7}" dt="2020-04-25T08:59:40.037" v="2214" actId="26606"/>
          <ac:spMkLst>
            <pc:docMk/>
            <pc:sldMk cId="863658485" sldId="289"/>
            <ac:spMk id="3" creationId="{E43F432A-D5C9-A946-ACDF-92AD9E1E8CE4}"/>
          </ac:spMkLst>
        </pc:spChg>
        <pc:spChg chg="add">
          <ac:chgData name="Edwards, Simonne" userId="ba13e9ab-f6f8-4ea9-80cc-81f0e71eb4f0" providerId="ADAL" clId="{FD8845B7-92AB-2F49-A13B-032D0984D1D7}" dt="2020-04-25T08:59:40.037" v="2214" actId="26606"/>
          <ac:spMkLst>
            <pc:docMk/>
            <pc:sldMk cId="863658485" sldId="289"/>
            <ac:spMk id="10" creationId="{7CC9829A-26F6-4595-8608-1A9F57DA7504}"/>
          </ac:spMkLst>
        </pc:spChg>
        <pc:grpChg chg="add">
          <ac:chgData name="Edwards, Simonne" userId="ba13e9ab-f6f8-4ea9-80cc-81f0e71eb4f0" providerId="ADAL" clId="{FD8845B7-92AB-2F49-A13B-032D0984D1D7}" dt="2020-04-25T08:59:40.037" v="2214" actId="26606"/>
          <ac:grpSpMkLst>
            <pc:docMk/>
            <pc:sldMk cId="863658485" sldId="289"/>
            <ac:grpSpMk id="12" creationId="{75343792-FB15-4868-8582-6FB07FD06552}"/>
          </ac:grpSpMkLst>
        </pc:grpChg>
        <pc:grpChg chg="add">
          <ac:chgData name="Edwards, Simonne" userId="ba13e9ab-f6f8-4ea9-80cc-81f0e71eb4f0" providerId="ADAL" clId="{FD8845B7-92AB-2F49-A13B-032D0984D1D7}" dt="2020-04-25T08:59:40.037" v="2214" actId="26606"/>
          <ac:grpSpMkLst>
            <pc:docMk/>
            <pc:sldMk cId="863658485" sldId="289"/>
            <ac:grpSpMk id="35" creationId="{F594A2EF-2FF2-48A2-91C9-02790030750B}"/>
          </ac:grpSpMkLst>
        </pc:grpChg>
        <pc:picChg chg="add mod">
          <ac:chgData name="Edwards, Simonne" userId="ba13e9ab-f6f8-4ea9-80cc-81f0e71eb4f0" providerId="ADAL" clId="{FD8845B7-92AB-2F49-A13B-032D0984D1D7}" dt="2020-04-25T08:59:40.037" v="2214" actId="26606"/>
          <ac:picMkLst>
            <pc:docMk/>
            <pc:sldMk cId="863658485" sldId="289"/>
            <ac:picMk id="5" creationId="{58C42140-91AA-1D4E-8B6D-5829E7196FC2}"/>
          </ac:picMkLst>
        </pc:picChg>
      </pc:sldChg>
      <pc:sldChg chg="modSp add del">
        <pc:chgData name="Edwards, Simonne" userId="ba13e9ab-f6f8-4ea9-80cc-81f0e71eb4f0" providerId="ADAL" clId="{FD8845B7-92AB-2F49-A13B-032D0984D1D7}" dt="2020-04-25T08:54:36.795" v="1872" actId="2696"/>
        <pc:sldMkLst>
          <pc:docMk/>
          <pc:sldMk cId="3580927665" sldId="289"/>
        </pc:sldMkLst>
        <pc:spChg chg="mod">
          <ac:chgData name="Edwards, Simonne" userId="ba13e9ab-f6f8-4ea9-80cc-81f0e71eb4f0" providerId="ADAL" clId="{FD8845B7-92AB-2F49-A13B-032D0984D1D7}" dt="2020-04-25T08:54:35.422" v="1871" actId="20577"/>
          <ac:spMkLst>
            <pc:docMk/>
            <pc:sldMk cId="3580927665" sldId="289"/>
            <ac:spMk id="3" creationId="{E8D91D84-B56B-6249-98B4-7904759D9516}"/>
          </ac:spMkLst>
        </pc:spChg>
      </pc:sldChg>
      <pc:sldChg chg="addSp delSp modSp add mod setBg">
        <pc:chgData name="Edwards, Simonne" userId="ba13e9ab-f6f8-4ea9-80cc-81f0e71eb4f0" providerId="ADAL" clId="{FD8845B7-92AB-2F49-A13B-032D0984D1D7}" dt="2020-04-27T09:16:16.398" v="2875" actId="1076"/>
        <pc:sldMkLst>
          <pc:docMk/>
          <pc:sldMk cId="123213831" sldId="290"/>
        </pc:sldMkLst>
        <pc:spChg chg="mod ord">
          <ac:chgData name="Edwards, Simonne" userId="ba13e9ab-f6f8-4ea9-80cc-81f0e71eb4f0" providerId="ADAL" clId="{FD8845B7-92AB-2F49-A13B-032D0984D1D7}" dt="2020-04-25T13:53:58.325" v="2496" actId="26606"/>
          <ac:spMkLst>
            <pc:docMk/>
            <pc:sldMk cId="123213831" sldId="290"/>
            <ac:spMk id="2" creationId="{5E24C98A-70CD-3942-906B-0A046D7FBACA}"/>
          </ac:spMkLst>
        </pc:spChg>
        <pc:spChg chg="del mod ord">
          <ac:chgData name="Edwards, Simonne" userId="ba13e9ab-f6f8-4ea9-80cc-81f0e71eb4f0" providerId="ADAL" clId="{FD8845B7-92AB-2F49-A13B-032D0984D1D7}" dt="2020-04-25T09:19:15.226" v="2483" actId="478"/>
          <ac:spMkLst>
            <pc:docMk/>
            <pc:sldMk cId="123213831" sldId="290"/>
            <ac:spMk id="3" creationId="{CCC2A7F6-60D3-1E46-B904-6CE744DA3F97}"/>
          </ac:spMkLst>
        </pc:spChg>
        <pc:spChg chg="add del">
          <ac:chgData name="Edwards, Simonne" userId="ba13e9ab-f6f8-4ea9-80cc-81f0e71eb4f0" providerId="ADAL" clId="{FD8845B7-92AB-2F49-A13B-032D0984D1D7}" dt="2020-04-25T09:11:38.545" v="2297" actId="26606"/>
          <ac:spMkLst>
            <pc:docMk/>
            <pc:sldMk cId="123213831" sldId="290"/>
            <ac:spMk id="38" creationId="{3EEED5C0-82FC-41D3-A2F9-2A5E1C6DA538}"/>
          </ac:spMkLst>
        </pc:spChg>
        <pc:spChg chg="add del">
          <ac:chgData name="Edwards, Simonne" userId="ba13e9ab-f6f8-4ea9-80cc-81f0e71eb4f0" providerId="ADAL" clId="{FD8845B7-92AB-2F49-A13B-032D0984D1D7}" dt="2020-04-25T09:11:38.545" v="2297" actId="26606"/>
          <ac:spMkLst>
            <pc:docMk/>
            <pc:sldMk cId="123213831" sldId="290"/>
            <ac:spMk id="61" creationId="{7DA90018-A3A4-4DB2-82A9-25F1CB60C275}"/>
          </ac:spMkLst>
        </pc:spChg>
        <pc:spChg chg="add del">
          <ac:chgData name="Edwards, Simonne" userId="ba13e9ab-f6f8-4ea9-80cc-81f0e71eb4f0" providerId="ADAL" clId="{FD8845B7-92AB-2F49-A13B-032D0984D1D7}" dt="2020-04-25T13:53:32.311" v="2491" actId="26606"/>
          <ac:spMkLst>
            <pc:docMk/>
            <pc:sldMk cId="123213831" sldId="290"/>
            <ac:spMk id="96" creationId="{B499E5E0-8939-47B4-859F-243198A88025}"/>
          </ac:spMkLst>
        </pc:spChg>
        <pc:spChg chg="add del">
          <ac:chgData name="Edwards, Simonne" userId="ba13e9ab-f6f8-4ea9-80cc-81f0e71eb4f0" providerId="ADAL" clId="{FD8845B7-92AB-2F49-A13B-032D0984D1D7}" dt="2020-04-25T13:53:39.186" v="2493" actId="26606"/>
          <ac:spMkLst>
            <pc:docMk/>
            <pc:sldMk cId="123213831" sldId="290"/>
            <ac:spMk id="132" creationId="{B499E5E0-8939-47B4-859F-243198A88025}"/>
          </ac:spMkLst>
        </pc:spChg>
        <pc:spChg chg="add del">
          <ac:chgData name="Edwards, Simonne" userId="ba13e9ab-f6f8-4ea9-80cc-81f0e71eb4f0" providerId="ADAL" clId="{FD8845B7-92AB-2F49-A13B-032D0984D1D7}" dt="2020-04-25T13:53:58.347" v="2497" actId="26606"/>
          <ac:spMkLst>
            <pc:docMk/>
            <pc:sldMk cId="123213831" sldId="290"/>
            <ac:spMk id="168" creationId="{05B67DC1-9BD8-4CC0-ACEC-3B1367F34452}"/>
          </ac:spMkLst>
        </pc:spChg>
        <pc:spChg chg="add del">
          <ac:chgData name="Edwards, Simonne" userId="ba13e9ab-f6f8-4ea9-80cc-81f0e71eb4f0" providerId="ADAL" clId="{FD8845B7-92AB-2F49-A13B-032D0984D1D7}" dt="2020-04-25T13:53:58.325" v="2496" actId="26606"/>
          <ac:spMkLst>
            <pc:docMk/>
            <pc:sldMk cId="123213831" sldId="290"/>
            <ac:spMk id="225" creationId="{B499E5E0-8939-47B4-859F-243198A88025}"/>
          </ac:spMkLst>
        </pc:spChg>
        <pc:spChg chg="add del">
          <ac:chgData name="Edwards, Simonne" userId="ba13e9ab-f6f8-4ea9-80cc-81f0e71eb4f0" providerId="ADAL" clId="{FD8845B7-92AB-2F49-A13B-032D0984D1D7}" dt="2020-04-25T13:54:15.592" v="2499" actId="26606"/>
          <ac:spMkLst>
            <pc:docMk/>
            <pc:sldMk cId="123213831" sldId="290"/>
            <ac:spMk id="253" creationId="{05B67DC1-9BD8-4CC0-ACEC-3B1367F34452}"/>
          </ac:spMkLst>
        </pc:spChg>
        <pc:spChg chg="add">
          <ac:chgData name="Edwards, Simonne" userId="ba13e9ab-f6f8-4ea9-80cc-81f0e71eb4f0" providerId="ADAL" clId="{FD8845B7-92AB-2F49-A13B-032D0984D1D7}" dt="2020-04-25T13:54:15.592" v="2499" actId="26606"/>
          <ac:spMkLst>
            <pc:docMk/>
            <pc:sldMk cId="123213831" sldId="290"/>
            <ac:spMk id="279" creationId="{05B67DC1-9BD8-4CC0-ACEC-3B1367F34452}"/>
          </ac:spMkLst>
        </pc:spChg>
        <pc:grpChg chg="add del">
          <ac:chgData name="Edwards, Simonne" userId="ba13e9ab-f6f8-4ea9-80cc-81f0e71eb4f0" providerId="ADAL" clId="{FD8845B7-92AB-2F49-A13B-032D0984D1D7}" dt="2020-04-25T09:11:38.545" v="2297" actId="26606"/>
          <ac:grpSpMkLst>
            <pc:docMk/>
            <pc:sldMk cId="123213831" sldId="290"/>
            <ac:grpSpMk id="12" creationId="{0B46D094-9D10-45BD-BE9D-E4AFE2FE30B6}"/>
          </ac:grpSpMkLst>
        </pc:grpChg>
        <pc:grpChg chg="add del">
          <ac:chgData name="Edwards, Simonne" userId="ba13e9ab-f6f8-4ea9-80cc-81f0e71eb4f0" providerId="ADAL" clId="{FD8845B7-92AB-2F49-A13B-032D0984D1D7}" dt="2020-04-25T09:11:38.545" v="2297" actId="26606"/>
          <ac:grpSpMkLst>
            <pc:docMk/>
            <pc:sldMk cId="123213831" sldId="290"/>
            <ac:grpSpMk id="33" creationId="{86AEFF79-03FD-4BC0-8A67-25CAFCFDCDAD}"/>
          </ac:grpSpMkLst>
        </pc:grpChg>
        <pc:grpChg chg="add del">
          <ac:chgData name="Edwards, Simonne" userId="ba13e9ab-f6f8-4ea9-80cc-81f0e71eb4f0" providerId="ADAL" clId="{FD8845B7-92AB-2F49-A13B-032D0984D1D7}" dt="2020-04-25T09:11:38.545" v="2297" actId="26606"/>
          <ac:grpSpMkLst>
            <pc:docMk/>
            <pc:sldMk cId="123213831" sldId="290"/>
            <ac:grpSpMk id="40" creationId="{0BC1A2CB-4A09-4F3D-A4B4-5F1622B1FF62}"/>
          </ac:grpSpMkLst>
        </pc:grpChg>
        <pc:grpChg chg="add del">
          <ac:chgData name="Edwards, Simonne" userId="ba13e9ab-f6f8-4ea9-80cc-81f0e71eb4f0" providerId="ADAL" clId="{FD8845B7-92AB-2F49-A13B-032D0984D1D7}" dt="2020-04-25T09:11:38.545" v="2297" actId="26606"/>
          <ac:grpSpMkLst>
            <pc:docMk/>
            <pc:sldMk cId="123213831" sldId="290"/>
            <ac:grpSpMk id="63" creationId="{B599B040-3C59-47F5-B8B8-ED7D57F4230F}"/>
          </ac:grpSpMkLst>
        </pc:grpChg>
        <pc:grpChg chg="add del">
          <ac:chgData name="Edwards, Simonne" userId="ba13e9ab-f6f8-4ea9-80cc-81f0e71eb4f0" providerId="ADAL" clId="{FD8845B7-92AB-2F49-A13B-032D0984D1D7}" dt="2020-04-25T13:53:32.311" v="2491" actId="26606"/>
          <ac:grpSpMkLst>
            <pc:docMk/>
            <pc:sldMk cId="123213831" sldId="290"/>
            <ac:grpSpMk id="70" creationId="{661E9F4E-94BF-4DEC-92F1-CF2DD86EDB11}"/>
          </ac:grpSpMkLst>
        </pc:grpChg>
        <pc:grpChg chg="add del">
          <ac:chgData name="Edwards, Simonne" userId="ba13e9ab-f6f8-4ea9-80cc-81f0e71eb4f0" providerId="ADAL" clId="{FD8845B7-92AB-2F49-A13B-032D0984D1D7}" dt="2020-04-25T13:53:32.311" v="2491" actId="26606"/>
          <ac:grpSpMkLst>
            <pc:docMk/>
            <pc:sldMk cId="123213831" sldId="290"/>
            <ac:grpSpMk id="91" creationId="{E53C4649-251A-41A1-A593-8D3D3C7650C6}"/>
          </ac:grpSpMkLst>
        </pc:grpChg>
        <pc:grpChg chg="add del">
          <ac:chgData name="Edwards, Simonne" userId="ba13e9ab-f6f8-4ea9-80cc-81f0e71eb4f0" providerId="ADAL" clId="{FD8845B7-92AB-2F49-A13B-032D0984D1D7}" dt="2020-04-25T13:53:32.311" v="2491" actId="26606"/>
          <ac:grpSpMkLst>
            <pc:docMk/>
            <pc:sldMk cId="123213831" sldId="290"/>
            <ac:grpSpMk id="98" creationId="{14A5A10B-23DF-4769-A40F-5BDE651C62A6}"/>
          </ac:grpSpMkLst>
        </pc:grpChg>
        <pc:grpChg chg="add del">
          <ac:chgData name="Edwards, Simonne" userId="ba13e9ab-f6f8-4ea9-80cc-81f0e71eb4f0" providerId="ADAL" clId="{FD8845B7-92AB-2F49-A13B-032D0984D1D7}" dt="2020-04-25T13:53:39.186" v="2493" actId="26606"/>
          <ac:grpSpMkLst>
            <pc:docMk/>
            <pc:sldMk cId="123213831" sldId="290"/>
            <ac:grpSpMk id="106" creationId="{661E9F4E-94BF-4DEC-92F1-CF2DD86EDB11}"/>
          </ac:grpSpMkLst>
        </pc:grpChg>
        <pc:grpChg chg="add del">
          <ac:chgData name="Edwards, Simonne" userId="ba13e9ab-f6f8-4ea9-80cc-81f0e71eb4f0" providerId="ADAL" clId="{FD8845B7-92AB-2F49-A13B-032D0984D1D7}" dt="2020-04-25T13:53:39.186" v="2493" actId="26606"/>
          <ac:grpSpMkLst>
            <pc:docMk/>
            <pc:sldMk cId="123213831" sldId="290"/>
            <ac:grpSpMk id="127" creationId="{E53C4649-251A-41A1-A593-8D3D3C7650C6}"/>
          </ac:grpSpMkLst>
        </pc:grpChg>
        <pc:grpChg chg="add del">
          <ac:chgData name="Edwards, Simonne" userId="ba13e9ab-f6f8-4ea9-80cc-81f0e71eb4f0" providerId="ADAL" clId="{FD8845B7-92AB-2F49-A13B-032D0984D1D7}" dt="2020-04-25T13:53:39.186" v="2493" actId="26606"/>
          <ac:grpSpMkLst>
            <pc:docMk/>
            <pc:sldMk cId="123213831" sldId="290"/>
            <ac:grpSpMk id="134" creationId="{14A5A10B-23DF-4769-A40F-5BDE651C62A6}"/>
          </ac:grpSpMkLst>
        </pc:grpChg>
        <pc:grpChg chg="add del">
          <ac:chgData name="Edwards, Simonne" userId="ba13e9ab-f6f8-4ea9-80cc-81f0e71eb4f0" providerId="ADAL" clId="{FD8845B7-92AB-2F49-A13B-032D0984D1D7}" dt="2020-04-25T13:53:58.347" v="2497" actId="26606"/>
          <ac:grpSpMkLst>
            <pc:docMk/>
            <pc:sldMk cId="123213831" sldId="290"/>
            <ac:grpSpMk id="142" creationId="{661E9F4E-94BF-4DEC-92F1-CF2DD86EDB11}"/>
          </ac:grpSpMkLst>
        </pc:grpChg>
        <pc:grpChg chg="add">
          <ac:chgData name="Edwards, Simonne" userId="ba13e9ab-f6f8-4ea9-80cc-81f0e71eb4f0" providerId="ADAL" clId="{FD8845B7-92AB-2F49-A13B-032D0984D1D7}" dt="2020-04-25T13:54:15.592" v="2499" actId="26606"/>
          <ac:grpSpMkLst>
            <pc:docMk/>
            <pc:sldMk cId="123213831" sldId="290"/>
            <ac:grpSpMk id="162" creationId="{918943DC-2204-4613-8A22-39BF852AB59B}"/>
          </ac:grpSpMkLst>
        </pc:grpChg>
        <pc:grpChg chg="add del">
          <ac:chgData name="Edwards, Simonne" userId="ba13e9ab-f6f8-4ea9-80cc-81f0e71eb4f0" providerId="ADAL" clId="{FD8845B7-92AB-2F49-A13B-032D0984D1D7}" dt="2020-04-25T13:53:58.347" v="2497" actId="26606"/>
          <ac:grpSpMkLst>
            <pc:docMk/>
            <pc:sldMk cId="123213831" sldId="290"/>
            <ac:grpSpMk id="163" creationId="{E53C4649-251A-41A1-A593-8D3D3C7650C6}"/>
          </ac:grpSpMkLst>
        </pc:grpChg>
        <pc:grpChg chg="add del">
          <ac:chgData name="Edwards, Simonne" userId="ba13e9ab-f6f8-4ea9-80cc-81f0e71eb4f0" providerId="ADAL" clId="{FD8845B7-92AB-2F49-A13B-032D0984D1D7}" dt="2020-04-25T13:53:58.347" v="2497" actId="26606"/>
          <ac:grpSpMkLst>
            <pc:docMk/>
            <pc:sldMk cId="123213831" sldId="290"/>
            <ac:grpSpMk id="170" creationId="{918943DC-2204-4613-8A22-39BF852AB59B}"/>
          </ac:grpSpMkLst>
        </pc:grpChg>
        <pc:grpChg chg="add del">
          <ac:chgData name="Edwards, Simonne" userId="ba13e9ab-f6f8-4ea9-80cc-81f0e71eb4f0" providerId="ADAL" clId="{FD8845B7-92AB-2F49-A13B-032D0984D1D7}" dt="2020-04-25T13:53:58.347" v="2497" actId="26606"/>
          <ac:grpSpMkLst>
            <pc:docMk/>
            <pc:sldMk cId="123213831" sldId="290"/>
            <ac:grpSpMk id="191" creationId="{71CEB9A5-494B-4305-87AE-423D90BC6DCA}"/>
          </ac:grpSpMkLst>
        </pc:grpChg>
        <pc:grpChg chg="add del">
          <ac:chgData name="Edwards, Simonne" userId="ba13e9ab-f6f8-4ea9-80cc-81f0e71eb4f0" providerId="ADAL" clId="{FD8845B7-92AB-2F49-A13B-032D0984D1D7}" dt="2020-04-25T13:53:58.325" v="2496" actId="26606"/>
          <ac:grpSpMkLst>
            <pc:docMk/>
            <pc:sldMk cId="123213831" sldId="290"/>
            <ac:grpSpMk id="199" creationId="{661E9F4E-94BF-4DEC-92F1-CF2DD86EDB11}"/>
          </ac:grpSpMkLst>
        </pc:grpChg>
        <pc:grpChg chg="add del">
          <ac:chgData name="Edwards, Simonne" userId="ba13e9ab-f6f8-4ea9-80cc-81f0e71eb4f0" providerId="ADAL" clId="{FD8845B7-92AB-2F49-A13B-032D0984D1D7}" dt="2020-04-25T13:53:58.325" v="2496" actId="26606"/>
          <ac:grpSpMkLst>
            <pc:docMk/>
            <pc:sldMk cId="123213831" sldId="290"/>
            <ac:grpSpMk id="220" creationId="{E53C4649-251A-41A1-A593-8D3D3C7650C6}"/>
          </ac:grpSpMkLst>
        </pc:grpChg>
        <pc:grpChg chg="add del">
          <ac:chgData name="Edwards, Simonne" userId="ba13e9ab-f6f8-4ea9-80cc-81f0e71eb4f0" providerId="ADAL" clId="{FD8845B7-92AB-2F49-A13B-032D0984D1D7}" dt="2020-04-25T13:53:58.325" v="2496" actId="26606"/>
          <ac:grpSpMkLst>
            <pc:docMk/>
            <pc:sldMk cId="123213831" sldId="290"/>
            <ac:grpSpMk id="227" creationId="{14A5A10B-23DF-4769-A40F-5BDE651C62A6}"/>
          </ac:grpSpMkLst>
        </pc:grpChg>
        <pc:grpChg chg="add del">
          <ac:chgData name="Edwards, Simonne" userId="ba13e9ab-f6f8-4ea9-80cc-81f0e71eb4f0" providerId="ADAL" clId="{FD8845B7-92AB-2F49-A13B-032D0984D1D7}" dt="2020-04-25T13:54:15.592" v="2499" actId="26606"/>
          <ac:grpSpMkLst>
            <pc:docMk/>
            <pc:sldMk cId="123213831" sldId="290"/>
            <ac:grpSpMk id="247" creationId="{661E9F4E-94BF-4DEC-92F1-CF2DD86EDB11}"/>
          </ac:grpSpMkLst>
        </pc:grpChg>
        <pc:grpChg chg="add del">
          <ac:chgData name="Edwards, Simonne" userId="ba13e9ab-f6f8-4ea9-80cc-81f0e71eb4f0" providerId="ADAL" clId="{FD8845B7-92AB-2F49-A13B-032D0984D1D7}" dt="2020-04-25T13:54:15.592" v="2499" actId="26606"/>
          <ac:grpSpMkLst>
            <pc:docMk/>
            <pc:sldMk cId="123213831" sldId="290"/>
            <ac:grpSpMk id="248" creationId="{71CEB9A5-494B-4305-87AE-423D90BC6DCA}"/>
          </ac:grpSpMkLst>
        </pc:grpChg>
        <pc:grpChg chg="add del">
          <ac:chgData name="Edwards, Simonne" userId="ba13e9ab-f6f8-4ea9-80cc-81f0e71eb4f0" providerId="ADAL" clId="{FD8845B7-92AB-2F49-A13B-032D0984D1D7}" dt="2020-04-25T13:54:15.592" v="2499" actId="26606"/>
          <ac:grpSpMkLst>
            <pc:docMk/>
            <pc:sldMk cId="123213831" sldId="290"/>
            <ac:grpSpMk id="252" creationId="{E53C4649-251A-41A1-A593-8D3D3C7650C6}"/>
          </ac:grpSpMkLst>
        </pc:grpChg>
        <pc:grpChg chg="add del">
          <ac:chgData name="Edwards, Simonne" userId="ba13e9ab-f6f8-4ea9-80cc-81f0e71eb4f0" providerId="ADAL" clId="{FD8845B7-92AB-2F49-A13B-032D0984D1D7}" dt="2020-04-25T13:54:15.592" v="2499" actId="26606"/>
          <ac:grpSpMkLst>
            <pc:docMk/>
            <pc:sldMk cId="123213831" sldId="290"/>
            <ac:grpSpMk id="254" creationId="{918943DC-2204-4613-8A22-39BF852AB59B}"/>
          </ac:grpSpMkLst>
        </pc:grpChg>
        <pc:grpChg chg="add">
          <ac:chgData name="Edwards, Simonne" userId="ba13e9ab-f6f8-4ea9-80cc-81f0e71eb4f0" providerId="ADAL" clId="{FD8845B7-92AB-2F49-A13B-032D0984D1D7}" dt="2020-04-25T13:54:15.592" v="2499" actId="26606"/>
          <ac:grpSpMkLst>
            <pc:docMk/>
            <pc:sldMk cId="123213831" sldId="290"/>
            <ac:grpSpMk id="259" creationId="{661E9F4E-94BF-4DEC-92F1-CF2DD86EDB11}"/>
          </ac:grpSpMkLst>
        </pc:grpChg>
        <pc:grpChg chg="add">
          <ac:chgData name="Edwards, Simonne" userId="ba13e9ab-f6f8-4ea9-80cc-81f0e71eb4f0" providerId="ADAL" clId="{FD8845B7-92AB-2F49-A13B-032D0984D1D7}" dt="2020-04-25T13:54:15.592" v="2499" actId="26606"/>
          <ac:grpSpMkLst>
            <pc:docMk/>
            <pc:sldMk cId="123213831" sldId="290"/>
            <ac:grpSpMk id="275" creationId="{E53C4649-251A-41A1-A593-8D3D3C7650C6}"/>
          </ac:grpSpMkLst>
        </pc:grpChg>
        <pc:grpChg chg="add">
          <ac:chgData name="Edwards, Simonne" userId="ba13e9ab-f6f8-4ea9-80cc-81f0e71eb4f0" providerId="ADAL" clId="{FD8845B7-92AB-2F49-A13B-032D0984D1D7}" dt="2020-04-25T13:54:15.592" v="2499" actId="26606"/>
          <ac:grpSpMkLst>
            <pc:docMk/>
            <pc:sldMk cId="123213831" sldId="290"/>
            <ac:grpSpMk id="297" creationId="{71CEB9A5-494B-4305-87AE-423D90BC6DCA}"/>
          </ac:grpSpMkLst>
        </pc:grpChg>
        <pc:picChg chg="add mod ord">
          <ac:chgData name="Edwards, Simonne" userId="ba13e9ab-f6f8-4ea9-80cc-81f0e71eb4f0" providerId="ADAL" clId="{FD8845B7-92AB-2F49-A13B-032D0984D1D7}" dt="2020-04-25T13:53:58.325" v="2496" actId="26606"/>
          <ac:picMkLst>
            <pc:docMk/>
            <pc:sldMk cId="123213831" sldId="290"/>
            <ac:picMk id="5" creationId="{BAF01AE8-C9C4-4344-8F6F-0F2A2D791A4C}"/>
          </ac:picMkLst>
        </pc:picChg>
        <pc:picChg chg="add del mod ord">
          <ac:chgData name="Edwards, Simonne" userId="ba13e9ab-f6f8-4ea9-80cc-81f0e71eb4f0" providerId="ADAL" clId="{FD8845B7-92AB-2F49-A13B-032D0984D1D7}" dt="2020-04-25T13:52:09.756" v="2486" actId="478"/>
          <ac:picMkLst>
            <pc:docMk/>
            <pc:sldMk cId="123213831" sldId="290"/>
            <ac:picMk id="6" creationId="{14885C41-0643-6D44-A289-2F084765DDF3}"/>
          </ac:picMkLst>
        </pc:picChg>
        <pc:picChg chg="add mod">
          <ac:chgData name="Edwards, Simonne" userId="ba13e9ab-f6f8-4ea9-80cc-81f0e71eb4f0" providerId="ADAL" clId="{FD8845B7-92AB-2F49-A13B-032D0984D1D7}" dt="2020-04-25T13:53:58.325" v="2496" actId="26606"/>
          <ac:picMkLst>
            <pc:docMk/>
            <pc:sldMk cId="123213831" sldId="290"/>
            <ac:picMk id="7" creationId="{5368909C-EFBB-BD49-A1B1-BF388B586324}"/>
          </ac:picMkLst>
        </pc:picChg>
        <pc:picChg chg="add mod ord">
          <ac:chgData name="Edwards, Simonne" userId="ba13e9ab-f6f8-4ea9-80cc-81f0e71eb4f0" providerId="ADAL" clId="{FD8845B7-92AB-2F49-A13B-032D0984D1D7}" dt="2020-04-25T13:53:58.325" v="2496" actId="26606"/>
          <ac:picMkLst>
            <pc:docMk/>
            <pc:sldMk cId="123213831" sldId="290"/>
            <ac:picMk id="9" creationId="{677A48CE-6968-5E43-9F14-C36A9DA1AA02}"/>
          </ac:picMkLst>
        </pc:picChg>
        <pc:picChg chg="add mod ord modCrop">
          <ac:chgData name="Edwards, Simonne" userId="ba13e9ab-f6f8-4ea9-80cc-81f0e71eb4f0" providerId="ADAL" clId="{FD8845B7-92AB-2F49-A13B-032D0984D1D7}" dt="2020-04-27T09:16:16.398" v="2875" actId="1076"/>
          <ac:picMkLst>
            <pc:docMk/>
            <pc:sldMk cId="123213831" sldId="290"/>
            <ac:picMk id="36" creationId="{E681AD29-8B59-1C4B-824D-6C3AC308EEF6}"/>
          </ac:picMkLst>
        </pc:picChg>
      </pc:sldChg>
      <pc:sldChg chg="addSp delSp modSp add mod setBg">
        <pc:chgData name="Edwards, Simonne" userId="ba13e9ab-f6f8-4ea9-80cc-81f0e71eb4f0" providerId="ADAL" clId="{FD8845B7-92AB-2F49-A13B-032D0984D1D7}" dt="2020-04-27T09:23:31.927" v="2962" actId="20577"/>
        <pc:sldMkLst>
          <pc:docMk/>
          <pc:sldMk cId="1842168938" sldId="291"/>
        </pc:sldMkLst>
        <pc:spChg chg="mod">
          <ac:chgData name="Edwards, Simonne" userId="ba13e9ab-f6f8-4ea9-80cc-81f0e71eb4f0" providerId="ADAL" clId="{FD8845B7-92AB-2F49-A13B-032D0984D1D7}" dt="2020-04-25T14:00:59.088" v="2661" actId="26606"/>
          <ac:spMkLst>
            <pc:docMk/>
            <pc:sldMk cId="1842168938" sldId="291"/>
            <ac:spMk id="2" creationId="{4D1608D3-4F89-8044-ABB5-F1118698F641}"/>
          </ac:spMkLst>
        </pc:spChg>
        <pc:spChg chg="del mod">
          <ac:chgData name="Edwards, Simonne" userId="ba13e9ab-f6f8-4ea9-80cc-81f0e71eb4f0" providerId="ADAL" clId="{FD8845B7-92AB-2F49-A13B-032D0984D1D7}" dt="2020-04-25T14:00:59.088" v="2661" actId="26606"/>
          <ac:spMkLst>
            <pc:docMk/>
            <pc:sldMk cId="1842168938" sldId="291"/>
            <ac:spMk id="3" creationId="{AF48885C-D118-4D45-80E5-FC76AD1F2089}"/>
          </ac:spMkLst>
        </pc:spChg>
        <pc:spChg chg="add">
          <ac:chgData name="Edwards, Simonne" userId="ba13e9ab-f6f8-4ea9-80cc-81f0e71eb4f0" providerId="ADAL" clId="{FD8845B7-92AB-2F49-A13B-032D0984D1D7}" dt="2020-04-25T14:00:59.088" v="2661" actId="26606"/>
          <ac:spMkLst>
            <pc:docMk/>
            <pc:sldMk cId="1842168938" sldId="291"/>
            <ac:spMk id="10" creationId="{982413CC-69E6-4BDA-A88D-E4EF8F95B27D}"/>
          </ac:spMkLst>
        </pc:spChg>
        <pc:grpChg chg="add">
          <ac:chgData name="Edwards, Simonne" userId="ba13e9ab-f6f8-4ea9-80cc-81f0e71eb4f0" providerId="ADAL" clId="{FD8845B7-92AB-2F49-A13B-032D0984D1D7}" dt="2020-04-25T14:00:59.088" v="2661" actId="26606"/>
          <ac:grpSpMkLst>
            <pc:docMk/>
            <pc:sldMk cId="1842168938" sldId="291"/>
            <ac:grpSpMk id="12" creationId="{4F1F7357-8633-4CE7-BF80-475EE8A2FAEA}"/>
          </ac:grpSpMkLst>
        </pc:grpChg>
        <pc:graphicFrameChg chg="add mod">
          <ac:chgData name="Edwards, Simonne" userId="ba13e9ab-f6f8-4ea9-80cc-81f0e71eb4f0" providerId="ADAL" clId="{FD8845B7-92AB-2F49-A13B-032D0984D1D7}" dt="2020-04-27T09:23:31.927" v="2962" actId="20577"/>
          <ac:graphicFrameMkLst>
            <pc:docMk/>
            <pc:sldMk cId="1842168938" sldId="291"/>
            <ac:graphicFrameMk id="5" creationId="{E520E015-5FE5-4037-A301-99A44B818A58}"/>
          </ac:graphicFrameMkLst>
        </pc:graphicFrameChg>
      </pc:sldChg>
    </pc:docChg>
  </pc:docChgLst>
  <pc:docChgLst>
    <pc:chgData name="Edwards, Simonne" userId="S::u1819131@live.warwick.ac.uk::ba13e9ab-f6f8-4ea9-80cc-81f0e71eb4f0" providerId="AD" clId="Web-{997355B9-DE41-F360-E917-F83A9A8E31D5}"/>
    <pc:docChg chg="addSld delSld modSld sldOrd">
      <pc:chgData name="Edwards, Simonne" userId="S::u1819131@live.warwick.ac.uk::ba13e9ab-f6f8-4ea9-80cc-81f0e71eb4f0" providerId="AD" clId="Web-{997355B9-DE41-F360-E917-F83A9A8E31D5}" dt="2020-04-11T16:07:50.086" v="351" actId="20577"/>
      <pc:docMkLst>
        <pc:docMk/>
      </pc:docMkLst>
      <pc:sldChg chg="modSp">
        <pc:chgData name="Edwards, Simonne" userId="S::u1819131@live.warwick.ac.uk::ba13e9ab-f6f8-4ea9-80cc-81f0e71eb4f0" providerId="AD" clId="Web-{997355B9-DE41-F360-E917-F83A9A8E31D5}" dt="2020-04-11T15:58:54.676" v="184" actId="20577"/>
        <pc:sldMkLst>
          <pc:docMk/>
          <pc:sldMk cId="2948188645" sldId="257"/>
        </pc:sldMkLst>
        <pc:spChg chg="mod">
          <ac:chgData name="Edwards, Simonne" userId="S::u1819131@live.warwick.ac.uk::ba13e9ab-f6f8-4ea9-80cc-81f0e71eb4f0" providerId="AD" clId="Web-{997355B9-DE41-F360-E917-F83A9A8E31D5}" dt="2020-04-11T15:58:54.676" v="184" actId="20577"/>
          <ac:spMkLst>
            <pc:docMk/>
            <pc:sldMk cId="2948188645" sldId="257"/>
            <ac:spMk id="3" creationId="{66C6AAE4-84E7-4F33-8A80-13399D6E319C}"/>
          </ac:spMkLst>
        </pc:spChg>
      </pc:sldChg>
      <pc:sldChg chg="modSp">
        <pc:chgData name="Edwards, Simonne" userId="S::u1819131@live.warwick.ac.uk::ba13e9ab-f6f8-4ea9-80cc-81f0e71eb4f0" providerId="AD" clId="Web-{997355B9-DE41-F360-E917-F83A9A8E31D5}" dt="2020-04-11T16:01:44.334" v="196" actId="20577"/>
        <pc:sldMkLst>
          <pc:docMk/>
          <pc:sldMk cId="1260714994" sldId="271"/>
        </pc:sldMkLst>
        <pc:spChg chg="mod">
          <ac:chgData name="Edwards, Simonne" userId="S::u1819131@live.warwick.ac.uk::ba13e9ab-f6f8-4ea9-80cc-81f0e71eb4f0" providerId="AD" clId="Web-{997355B9-DE41-F360-E917-F83A9A8E31D5}" dt="2020-04-11T16:01:44.334" v="196" actId="20577"/>
          <ac:spMkLst>
            <pc:docMk/>
            <pc:sldMk cId="1260714994" sldId="271"/>
            <ac:spMk id="3" creationId="{40D2F2FB-E02E-41AF-B35B-151956525088}"/>
          </ac:spMkLst>
        </pc:spChg>
        <pc:spChg chg="mod">
          <ac:chgData name="Edwards, Simonne" userId="S::u1819131@live.warwick.ac.uk::ba13e9ab-f6f8-4ea9-80cc-81f0e71eb4f0" providerId="AD" clId="Web-{997355B9-DE41-F360-E917-F83A9A8E31D5}" dt="2020-04-11T16:01:16.864" v="187" actId="1076"/>
          <ac:spMkLst>
            <pc:docMk/>
            <pc:sldMk cId="1260714994" sldId="271"/>
            <ac:spMk id="4" creationId="{105C0E52-4D5E-4ABD-9D54-CDAF2A264C4D}"/>
          </ac:spMkLst>
        </pc:spChg>
        <pc:spChg chg="mod">
          <ac:chgData name="Edwards, Simonne" userId="S::u1819131@live.warwick.ac.uk::ba13e9ab-f6f8-4ea9-80cc-81f0e71eb4f0" providerId="AD" clId="Web-{997355B9-DE41-F360-E917-F83A9A8E31D5}" dt="2020-04-11T16:01:38.677" v="193" actId="20577"/>
          <ac:spMkLst>
            <pc:docMk/>
            <pc:sldMk cId="1260714994" sldId="271"/>
            <ac:spMk id="5" creationId="{62840556-307F-43D8-8292-6FB6606C85B4}"/>
          </ac:spMkLst>
        </pc:spChg>
      </pc:sldChg>
      <pc:sldChg chg="del">
        <pc:chgData name="Edwards, Simonne" userId="S::u1819131@live.warwick.ac.uk::ba13e9ab-f6f8-4ea9-80cc-81f0e71eb4f0" providerId="AD" clId="Web-{997355B9-DE41-F360-E917-F83A9A8E31D5}" dt="2020-04-11T16:07:41.008" v="331"/>
        <pc:sldMkLst>
          <pc:docMk/>
          <pc:sldMk cId="1336115637" sldId="274"/>
        </pc:sldMkLst>
      </pc:sldChg>
      <pc:sldChg chg="addSp modSp mod setBg">
        <pc:chgData name="Edwards, Simonne" userId="S::u1819131@live.warwick.ac.uk::ba13e9ab-f6f8-4ea9-80cc-81f0e71eb4f0" providerId="AD" clId="Web-{997355B9-DE41-F360-E917-F83A9A8E31D5}" dt="2020-04-11T15:50:05.734" v="3" actId="20577"/>
        <pc:sldMkLst>
          <pc:docMk/>
          <pc:sldMk cId="2180631969" sldId="276"/>
        </pc:sldMkLst>
        <pc:spChg chg="mod">
          <ac:chgData name="Edwards, Simonne" userId="S::u1819131@live.warwick.ac.uk::ba13e9ab-f6f8-4ea9-80cc-81f0e71eb4f0" providerId="AD" clId="Web-{997355B9-DE41-F360-E917-F83A9A8E31D5}" dt="2020-04-11T15:50:05.734" v="3" actId="20577"/>
          <ac:spMkLst>
            <pc:docMk/>
            <pc:sldMk cId="2180631969" sldId="276"/>
            <ac:spMk id="2" creationId="{33F0E87C-33F3-488C-9095-DA47F531755C}"/>
          </ac:spMkLst>
        </pc:spChg>
        <pc:spChg chg="mod ord">
          <ac:chgData name="Edwards, Simonne" userId="S::u1819131@live.warwick.ac.uk::ba13e9ab-f6f8-4ea9-80cc-81f0e71eb4f0" providerId="AD" clId="Web-{997355B9-DE41-F360-E917-F83A9A8E31D5}" dt="2020-04-11T15:49:41.547" v="2"/>
          <ac:spMkLst>
            <pc:docMk/>
            <pc:sldMk cId="2180631969" sldId="276"/>
            <ac:spMk id="3" creationId="{48AA4193-6312-452D-868C-CC22110D7EBD}"/>
          </ac:spMkLst>
        </pc:spChg>
        <pc:spChg chg="add">
          <ac:chgData name="Edwards, Simonne" userId="S::u1819131@live.warwick.ac.uk::ba13e9ab-f6f8-4ea9-80cc-81f0e71eb4f0" providerId="AD" clId="Web-{997355B9-DE41-F360-E917-F83A9A8E31D5}" dt="2020-04-11T15:49:41.547" v="2"/>
          <ac:spMkLst>
            <pc:docMk/>
            <pc:sldMk cId="2180631969" sldId="276"/>
            <ac:spMk id="9" creationId="{48CAE4AE-A9DF-45AF-9A9C-1712BC63418E}"/>
          </ac:spMkLst>
        </pc:spChg>
        <pc:spChg chg="add">
          <ac:chgData name="Edwards, Simonne" userId="S::u1819131@live.warwick.ac.uk::ba13e9ab-f6f8-4ea9-80cc-81f0e71eb4f0" providerId="AD" clId="Web-{997355B9-DE41-F360-E917-F83A9A8E31D5}" dt="2020-04-11T15:49:41.547" v="2"/>
          <ac:spMkLst>
            <pc:docMk/>
            <pc:sldMk cId="2180631969" sldId="276"/>
            <ac:spMk id="34" creationId="{E972DE0D-2E53-4159-ABD3-C601524262C2}"/>
          </ac:spMkLst>
        </pc:spChg>
        <pc:grpChg chg="add">
          <ac:chgData name="Edwards, Simonne" userId="S::u1819131@live.warwick.ac.uk::ba13e9ab-f6f8-4ea9-80cc-81f0e71eb4f0" providerId="AD" clId="Web-{997355B9-DE41-F360-E917-F83A9A8E31D5}" dt="2020-04-11T15:49:41.547" v="2"/>
          <ac:grpSpMkLst>
            <pc:docMk/>
            <pc:sldMk cId="2180631969" sldId="276"/>
            <ac:grpSpMk id="11" creationId="{6C272060-BC98-4C91-A58F-4DFEC566CF7F}"/>
          </ac:grpSpMkLst>
        </pc:grpChg>
        <pc:picChg chg="add mod">
          <ac:chgData name="Edwards, Simonne" userId="S::u1819131@live.warwick.ac.uk::ba13e9ab-f6f8-4ea9-80cc-81f0e71eb4f0" providerId="AD" clId="Web-{997355B9-DE41-F360-E917-F83A9A8E31D5}" dt="2020-04-11T15:49:41.547" v="2"/>
          <ac:picMkLst>
            <pc:docMk/>
            <pc:sldMk cId="2180631969" sldId="276"/>
            <ac:picMk id="4" creationId="{1BB8F45C-D70A-4FE6-B099-5C4F5E303FDE}"/>
          </ac:picMkLst>
        </pc:picChg>
      </pc:sldChg>
      <pc:sldChg chg="modSp new ord">
        <pc:chgData name="Edwards, Simonne" userId="S::u1819131@live.warwick.ac.uk::ba13e9ab-f6f8-4ea9-80cc-81f0e71eb4f0" providerId="AD" clId="Web-{997355B9-DE41-F360-E917-F83A9A8E31D5}" dt="2020-04-11T16:07:50.086" v="350" actId="20577"/>
        <pc:sldMkLst>
          <pc:docMk/>
          <pc:sldMk cId="412412686" sldId="280"/>
        </pc:sldMkLst>
        <pc:spChg chg="mod">
          <ac:chgData name="Edwards, Simonne" userId="S::u1819131@live.warwick.ac.uk::ba13e9ab-f6f8-4ea9-80cc-81f0e71eb4f0" providerId="AD" clId="Web-{997355B9-DE41-F360-E917-F83A9A8E31D5}" dt="2020-04-11T15:56:22.300" v="46" actId="20577"/>
          <ac:spMkLst>
            <pc:docMk/>
            <pc:sldMk cId="412412686" sldId="280"/>
            <ac:spMk id="2" creationId="{16665BEE-760C-462D-998F-CA79A1D46127}"/>
          </ac:spMkLst>
        </pc:spChg>
        <pc:spChg chg="mod">
          <ac:chgData name="Edwards, Simonne" userId="S::u1819131@live.warwick.ac.uk::ba13e9ab-f6f8-4ea9-80cc-81f0e71eb4f0" providerId="AD" clId="Web-{997355B9-DE41-F360-E917-F83A9A8E31D5}" dt="2020-04-11T16:07:50.086" v="350" actId="20577"/>
          <ac:spMkLst>
            <pc:docMk/>
            <pc:sldMk cId="412412686" sldId="280"/>
            <ac:spMk id="3" creationId="{949EE600-BEA2-4E64-8ECC-6C55488C1560}"/>
          </ac:spMkLst>
        </pc:spChg>
      </pc:sldChg>
    </pc:docChg>
  </pc:docChgLst>
  <pc:docChgLst>
    <pc:chgData name="Edwards, Simonne" userId="S::u1819131@live.warwick.ac.uk::ba13e9ab-f6f8-4ea9-80cc-81f0e71eb4f0" providerId="AD" clId="Web-{EB17C419-2526-481C-9659-2E99BDF48281}"/>
    <pc:docChg chg="modSld">
      <pc:chgData name="Edwards, Simonne" userId="S::u1819131@live.warwick.ac.uk::ba13e9ab-f6f8-4ea9-80cc-81f0e71eb4f0" providerId="AD" clId="Web-{EB17C419-2526-481C-9659-2E99BDF48281}" dt="2020-04-02T15:38:10.365" v="460" actId="20577"/>
      <pc:docMkLst>
        <pc:docMk/>
      </pc:docMkLst>
      <pc:sldChg chg="addSp modSp">
        <pc:chgData name="Edwards, Simonne" userId="S::u1819131@live.warwick.ac.uk::ba13e9ab-f6f8-4ea9-80cc-81f0e71eb4f0" providerId="AD" clId="Web-{EB17C419-2526-481C-9659-2E99BDF48281}" dt="2020-04-02T15:37:23.928" v="418" actId="20577"/>
        <pc:sldMkLst>
          <pc:docMk/>
          <pc:sldMk cId="2948188645" sldId="257"/>
        </pc:sldMkLst>
        <pc:spChg chg="mod">
          <ac:chgData name="Edwards, Simonne" userId="S::u1819131@live.warwick.ac.uk::ba13e9ab-f6f8-4ea9-80cc-81f0e71eb4f0" providerId="AD" clId="Web-{EB17C419-2526-481C-9659-2E99BDF48281}" dt="2020-04-02T15:30:42.648" v="1" actId="1076"/>
          <ac:spMkLst>
            <pc:docMk/>
            <pc:sldMk cId="2948188645" sldId="257"/>
            <ac:spMk id="2" creationId="{34280062-4B6B-4494-B15A-FE437DCF6CB4}"/>
          </ac:spMkLst>
        </pc:spChg>
        <pc:spChg chg="add mod">
          <ac:chgData name="Edwards, Simonne" userId="S::u1819131@live.warwick.ac.uk::ba13e9ab-f6f8-4ea9-80cc-81f0e71eb4f0" providerId="AD" clId="Web-{EB17C419-2526-481C-9659-2E99BDF48281}" dt="2020-04-02T15:37:23.928" v="418" actId="20577"/>
          <ac:spMkLst>
            <pc:docMk/>
            <pc:sldMk cId="2948188645" sldId="257"/>
            <ac:spMk id="3" creationId="{66C6AAE4-84E7-4F33-8A80-13399D6E319C}"/>
          </ac:spMkLst>
        </pc:spChg>
      </pc:sldChg>
      <pc:sldChg chg="modSp">
        <pc:chgData name="Edwards, Simonne" userId="S::u1819131@live.warwick.ac.uk::ba13e9ab-f6f8-4ea9-80cc-81f0e71eb4f0" providerId="AD" clId="Web-{EB17C419-2526-481C-9659-2E99BDF48281}" dt="2020-04-02T15:34:25.710" v="294" actId="20577"/>
        <pc:sldMkLst>
          <pc:docMk/>
          <pc:sldMk cId="3584512220" sldId="267"/>
        </pc:sldMkLst>
        <pc:spChg chg="mod">
          <ac:chgData name="Edwards, Simonne" userId="S::u1819131@live.warwick.ac.uk::ba13e9ab-f6f8-4ea9-80cc-81f0e71eb4f0" providerId="AD" clId="Web-{EB17C419-2526-481C-9659-2E99BDF48281}" dt="2020-04-02T15:34:25.710" v="294" actId="20577"/>
          <ac:spMkLst>
            <pc:docMk/>
            <pc:sldMk cId="3584512220" sldId="267"/>
            <ac:spMk id="2" creationId="{3A045765-CE1B-4CD1-B73A-91B7E8DC6748}"/>
          </ac:spMkLst>
        </pc:spChg>
      </pc:sldChg>
      <pc:sldChg chg="modSp">
        <pc:chgData name="Edwards, Simonne" userId="S::u1819131@live.warwick.ac.uk::ba13e9ab-f6f8-4ea9-80cc-81f0e71eb4f0" providerId="AD" clId="Web-{EB17C419-2526-481C-9659-2E99BDF48281}" dt="2020-04-02T15:38:09.725" v="458" actId="20577"/>
        <pc:sldMkLst>
          <pc:docMk/>
          <pc:sldMk cId="1260714994" sldId="271"/>
        </pc:sldMkLst>
        <pc:spChg chg="mod">
          <ac:chgData name="Edwards, Simonne" userId="S::u1819131@live.warwick.ac.uk::ba13e9ab-f6f8-4ea9-80cc-81f0e71eb4f0" providerId="AD" clId="Web-{EB17C419-2526-481C-9659-2E99BDF48281}" dt="2020-04-02T15:38:09.725" v="458" actId="20577"/>
          <ac:spMkLst>
            <pc:docMk/>
            <pc:sldMk cId="1260714994" sldId="271"/>
            <ac:spMk id="2" creationId="{FB2DCDCE-81A0-492C-8A85-FC8B93F82E60}"/>
          </ac:spMkLst>
        </pc:spChg>
        <pc:spChg chg="mod">
          <ac:chgData name="Edwards, Simonne" userId="S::u1819131@live.warwick.ac.uk::ba13e9ab-f6f8-4ea9-80cc-81f0e71eb4f0" providerId="AD" clId="Web-{EB17C419-2526-481C-9659-2E99BDF48281}" dt="2020-04-02T15:33:25.663" v="226" actId="20577"/>
          <ac:spMkLst>
            <pc:docMk/>
            <pc:sldMk cId="1260714994" sldId="271"/>
            <ac:spMk id="4" creationId="{105C0E52-4D5E-4ABD-9D54-CDAF2A264C4D}"/>
          </ac:spMkLst>
        </pc:spChg>
        <pc:spChg chg="mod">
          <ac:chgData name="Edwards, Simonne" userId="S::u1819131@live.warwick.ac.uk::ba13e9ab-f6f8-4ea9-80cc-81f0e71eb4f0" providerId="AD" clId="Web-{EB17C419-2526-481C-9659-2E99BDF48281}" dt="2020-04-02T15:37:58.881" v="456" actId="20577"/>
          <ac:spMkLst>
            <pc:docMk/>
            <pc:sldMk cId="1260714994" sldId="271"/>
            <ac:spMk id="6" creationId="{AF5A8DC5-ED43-4F95-B30C-4BD7F2AAE400}"/>
          </ac:spMkLst>
        </pc:spChg>
        <pc:picChg chg="mod">
          <ac:chgData name="Edwards, Simonne" userId="S::u1819131@live.warwick.ac.uk::ba13e9ab-f6f8-4ea9-80cc-81f0e71eb4f0" providerId="AD" clId="Web-{EB17C419-2526-481C-9659-2E99BDF48281}" dt="2020-04-02T15:33:56.975" v="285" actId="1076"/>
          <ac:picMkLst>
            <pc:docMk/>
            <pc:sldMk cId="1260714994" sldId="271"/>
            <ac:picMk id="7" creationId="{46110185-CA78-46A6-BC31-FF4C8A6D4DD0}"/>
          </ac:picMkLst>
        </pc:picChg>
      </pc:sldChg>
    </pc:docChg>
  </pc:docChgLst>
  <pc:docChgLst>
    <pc:chgData name="Edwards, Simonne" userId="S::u1819131@live.warwick.ac.uk::ba13e9ab-f6f8-4ea9-80cc-81f0e71eb4f0" providerId="AD" clId="Web-{554372B5-F766-DFCE-69B9-F6474FE42728}"/>
    <pc:docChg chg="modSld">
      <pc:chgData name="Edwards, Simonne" userId="S::u1819131@live.warwick.ac.uk::ba13e9ab-f6f8-4ea9-80cc-81f0e71eb4f0" providerId="AD" clId="Web-{554372B5-F766-DFCE-69B9-F6474FE42728}" dt="2020-03-11T12:38:44.205" v="14"/>
      <pc:docMkLst>
        <pc:docMk/>
      </pc:docMkLst>
      <pc:sldChg chg="delSp">
        <pc:chgData name="Edwards, Simonne" userId="S::u1819131@live.warwick.ac.uk::ba13e9ab-f6f8-4ea9-80cc-81f0e71eb4f0" providerId="AD" clId="Web-{554372B5-F766-DFCE-69B9-F6474FE42728}" dt="2020-03-11T12:38:44.205" v="14"/>
        <pc:sldMkLst>
          <pc:docMk/>
          <pc:sldMk cId="4262868419" sldId="256"/>
        </pc:sldMkLst>
        <pc:spChg chg="del">
          <ac:chgData name="Edwards, Simonne" userId="S::u1819131@live.warwick.ac.uk::ba13e9ab-f6f8-4ea9-80cc-81f0e71eb4f0" providerId="AD" clId="Web-{554372B5-F766-DFCE-69B9-F6474FE42728}" dt="2020-03-11T12:38:44.205" v="14"/>
          <ac:spMkLst>
            <pc:docMk/>
            <pc:sldMk cId="4262868419" sldId="256"/>
            <ac:spMk id="3" creationId="{F4C8D8C1-1062-49B2-BB56-D9F8E5DA6EB6}"/>
          </ac:spMkLst>
        </pc:spChg>
      </pc:sldChg>
      <pc:sldChg chg="modSp">
        <pc:chgData name="Edwards, Simonne" userId="S::u1819131@live.warwick.ac.uk::ba13e9ab-f6f8-4ea9-80cc-81f0e71eb4f0" providerId="AD" clId="Web-{554372B5-F766-DFCE-69B9-F6474FE42728}" dt="2020-03-10T12:34:15.002" v="12" actId="20577"/>
        <pc:sldMkLst>
          <pc:docMk/>
          <pc:sldMk cId="3675279842" sldId="273"/>
        </pc:sldMkLst>
        <pc:spChg chg="mod">
          <ac:chgData name="Edwards, Simonne" userId="S::u1819131@live.warwick.ac.uk::ba13e9ab-f6f8-4ea9-80cc-81f0e71eb4f0" providerId="AD" clId="Web-{554372B5-F766-DFCE-69B9-F6474FE42728}" dt="2020-03-10T12:34:15.002" v="12" actId="20577"/>
          <ac:spMkLst>
            <pc:docMk/>
            <pc:sldMk cId="3675279842" sldId="273"/>
            <ac:spMk id="2" creationId="{670B50D5-C714-4927-947B-F02BFD746606}"/>
          </ac:spMkLst>
        </pc:spChg>
      </pc:sldChg>
    </pc:docChg>
  </pc:docChgLst>
  <pc:docChgLst>
    <pc:chgData name="Edwards, Simonne" userId="S::u1819131@live.warwick.ac.uk::ba13e9ab-f6f8-4ea9-80cc-81f0e71eb4f0" providerId="AD" clId="Web-{E162A21B-C67C-2786-C45C-77B08A150009}"/>
    <pc:docChg chg="addSld delSld modSld">
      <pc:chgData name="Edwards, Simonne" userId="S::u1819131@live.warwick.ac.uk::ba13e9ab-f6f8-4ea9-80cc-81f0e71eb4f0" providerId="AD" clId="Web-{E162A21B-C67C-2786-C45C-77B08A150009}" dt="2020-04-03T07:04:57.770" v="223" actId="14100"/>
      <pc:docMkLst>
        <pc:docMk/>
      </pc:docMkLst>
      <pc:sldChg chg="del">
        <pc:chgData name="Edwards, Simonne" userId="S::u1819131@live.warwick.ac.uk::ba13e9ab-f6f8-4ea9-80cc-81f0e71eb4f0" providerId="AD" clId="Web-{E162A21B-C67C-2786-C45C-77B08A150009}" dt="2020-04-03T07:02:51.340" v="154"/>
        <pc:sldMkLst>
          <pc:docMk/>
          <pc:sldMk cId="3203349993" sldId="262"/>
        </pc:sldMkLst>
      </pc:sldChg>
      <pc:sldChg chg="delSp modSp del">
        <pc:chgData name="Edwards, Simonne" userId="S::u1819131@live.warwick.ac.uk::ba13e9ab-f6f8-4ea9-80cc-81f0e71eb4f0" providerId="AD" clId="Web-{E162A21B-C67C-2786-C45C-77B08A150009}" dt="2020-04-03T07:03:56.579" v="215"/>
        <pc:sldMkLst>
          <pc:docMk/>
          <pc:sldMk cId="2567868945" sldId="263"/>
        </pc:sldMkLst>
        <pc:picChg chg="del mod">
          <ac:chgData name="Edwards, Simonne" userId="S::u1819131@live.warwick.ac.uk::ba13e9ab-f6f8-4ea9-80cc-81f0e71eb4f0" providerId="AD" clId="Web-{E162A21B-C67C-2786-C45C-77B08A150009}" dt="2020-04-03T07:03:52.547" v="214"/>
          <ac:picMkLst>
            <pc:docMk/>
            <pc:sldMk cId="2567868945" sldId="263"/>
            <ac:picMk id="3" creationId="{E71B9620-E23D-451E-A511-1E3FA99355F0}"/>
          </ac:picMkLst>
        </pc:picChg>
      </pc:sldChg>
      <pc:sldChg chg="modSp">
        <pc:chgData name="Edwards, Simonne" userId="S::u1819131@live.warwick.ac.uk::ba13e9ab-f6f8-4ea9-80cc-81f0e71eb4f0" providerId="AD" clId="Web-{E162A21B-C67C-2786-C45C-77B08A150009}" dt="2020-04-03T07:04:57.770" v="223" actId="14100"/>
        <pc:sldMkLst>
          <pc:docMk/>
          <pc:sldMk cId="1805078655" sldId="264"/>
        </pc:sldMkLst>
        <pc:spChg chg="mod">
          <ac:chgData name="Edwards, Simonne" userId="S::u1819131@live.warwick.ac.uk::ba13e9ab-f6f8-4ea9-80cc-81f0e71eb4f0" providerId="AD" clId="Web-{E162A21B-C67C-2786-C45C-77B08A150009}" dt="2020-04-03T07:04:51.020" v="220" actId="20577"/>
          <ac:spMkLst>
            <pc:docMk/>
            <pc:sldMk cId="1805078655" sldId="264"/>
            <ac:spMk id="2" creationId="{94FB2649-02B1-4488-B296-DE4CF9AB16D8}"/>
          </ac:spMkLst>
        </pc:spChg>
        <pc:picChg chg="mod">
          <ac:chgData name="Edwards, Simonne" userId="S::u1819131@live.warwick.ac.uk::ba13e9ab-f6f8-4ea9-80cc-81f0e71eb4f0" providerId="AD" clId="Web-{E162A21B-C67C-2786-C45C-77B08A150009}" dt="2020-04-03T07:04:57.770" v="223" actId="14100"/>
          <ac:picMkLst>
            <pc:docMk/>
            <pc:sldMk cId="1805078655" sldId="264"/>
            <ac:picMk id="3" creationId="{69238482-FC71-40B7-87B4-9234F2A1011F}"/>
          </ac:picMkLst>
        </pc:picChg>
        <pc:picChg chg="mod">
          <ac:chgData name="Edwards, Simonne" userId="S::u1819131@live.warwick.ac.uk::ba13e9ab-f6f8-4ea9-80cc-81f0e71eb4f0" providerId="AD" clId="Web-{E162A21B-C67C-2786-C45C-77B08A150009}" dt="2020-04-03T07:04:54.536" v="222" actId="14100"/>
          <ac:picMkLst>
            <pc:docMk/>
            <pc:sldMk cId="1805078655" sldId="264"/>
            <ac:picMk id="5" creationId="{56BAB947-9CE1-405A-9A1B-FA4BA4824AB9}"/>
          </ac:picMkLst>
        </pc:picChg>
      </pc:sldChg>
      <pc:sldChg chg="modSp new">
        <pc:chgData name="Edwards, Simonne" userId="S::u1819131@live.warwick.ac.uk::ba13e9ab-f6f8-4ea9-80cc-81f0e71eb4f0" providerId="AD" clId="Web-{E162A21B-C67C-2786-C45C-77B08A150009}" dt="2020-04-03T07:03:15.076" v="210" actId="20577"/>
        <pc:sldMkLst>
          <pc:docMk/>
          <pc:sldMk cId="2180631969" sldId="276"/>
        </pc:sldMkLst>
        <pc:spChg chg="mod">
          <ac:chgData name="Edwards, Simonne" userId="S::u1819131@live.warwick.ac.uk::ba13e9ab-f6f8-4ea9-80cc-81f0e71eb4f0" providerId="AD" clId="Web-{E162A21B-C67C-2786-C45C-77B08A150009}" dt="2020-04-03T06:59:21.106" v="17" actId="20577"/>
          <ac:spMkLst>
            <pc:docMk/>
            <pc:sldMk cId="2180631969" sldId="276"/>
            <ac:spMk id="2" creationId="{33F0E87C-33F3-488C-9095-DA47F531755C}"/>
          </ac:spMkLst>
        </pc:spChg>
        <pc:spChg chg="mod">
          <ac:chgData name="Edwards, Simonne" userId="S::u1819131@live.warwick.ac.uk::ba13e9ab-f6f8-4ea9-80cc-81f0e71eb4f0" providerId="AD" clId="Web-{E162A21B-C67C-2786-C45C-77B08A150009}" dt="2020-04-03T07:03:15.076" v="210" actId="20577"/>
          <ac:spMkLst>
            <pc:docMk/>
            <pc:sldMk cId="2180631969" sldId="276"/>
            <ac:spMk id="3" creationId="{48AA4193-6312-452D-868C-CC22110D7EBD}"/>
          </ac:spMkLst>
        </pc:spChg>
      </pc:sldChg>
    </pc:docChg>
  </pc:docChgLst>
  <pc:docChgLst>
    <pc:chgData name="Edwards, Simonne" userId="ba13e9ab-f6f8-4ea9-80cc-81f0e71eb4f0" providerId="ADAL" clId="{6F23073D-B028-FD45-AA1E-0F772CFB4129}"/>
    <pc:docChg chg="undo redo custSel mod addSld delSld modSld sldOrd modMainMaster">
      <pc:chgData name="Edwards, Simonne" userId="ba13e9ab-f6f8-4ea9-80cc-81f0e71eb4f0" providerId="ADAL" clId="{6F23073D-B028-FD45-AA1E-0F772CFB4129}" dt="2020-06-01T10:22:53.591" v="2125" actId="20577"/>
      <pc:docMkLst>
        <pc:docMk/>
      </pc:docMkLst>
      <pc:sldChg chg="addSp delSp modSp modTransition">
        <pc:chgData name="Edwards, Simonne" userId="ba13e9ab-f6f8-4ea9-80cc-81f0e71eb4f0" providerId="ADAL" clId="{6F23073D-B028-FD45-AA1E-0F772CFB4129}" dt="2020-06-01T09:46:37.601" v="1857"/>
        <pc:sldMkLst>
          <pc:docMk/>
          <pc:sldMk cId="4262868419" sldId="256"/>
        </pc:sldMkLst>
        <pc:picChg chg="add del mod">
          <ac:chgData name="Edwards, Simonne" userId="ba13e9ab-f6f8-4ea9-80cc-81f0e71eb4f0" providerId="ADAL" clId="{6F23073D-B028-FD45-AA1E-0F772CFB4129}" dt="2020-06-01T09:14:06.382" v="1833" actId="478"/>
          <ac:picMkLst>
            <pc:docMk/>
            <pc:sldMk cId="4262868419" sldId="256"/>
            <ac:picMk id="4" creationId="{34A60BF5-677E-2E4C-B3F1-9852DCFC1F30}"/>
          </ac:picMkLst>
        </pc:picChg>
      </pc:sldChg>
      <pc:sldChg chg="addSp delSp modSp modTransition">
        <pc:chgData name="Edwards, Simonne" userId="ba13e9ab-f6f8-4ea9-80cc-81f0e71eb4f0" providerId="ADAL" clId="{6F23073D-B028-FD45-AA1E-0F772CFB4129}" dt="2020-06-01T09:46:37.601" v="1857"/>
        <pc:sldMkLst>
          <pc:docMk/>
          <pc:sldMk cId="2948188645" sldId="257"/>
        </pc:sldMkLst>
        <pc:spChg chg="mod">
          <ac:chgData name="Edwards, Simonne" userId="ba13e9ab-f6f8-4ea9-80cc-81f0e71eb4f0" providerId="ADAL" clId="{6F23073D-B028-FD45-AA1E-0F772CFB4129}" dt="2020-06-01T09:44:10.579" v="1849" actId="20577"/>
          <ac:spMkLst>
            <pc:docMk/>
            <pc:sldMk cId="2948188645" sldId="257"/>
            <ac:spMk id="3" creationId="{66C6AAE4-84E7-4F33-8A80-13399D6E319C}"/>
          </ac:spMkLst>
        </pc:spChg>
        <pc:spChg chg="add del mod">
          <ac:chgData name="Edwards, Simonne" userId="ba13e9ab-f6f8-4ea9-80cc-81f0e71eb4f0" providerId="ADAL" clId="{6F23073D-B028-FD45-AA1E-0F772CFB4129}" dt="2020-05-30T15:01:52.177" v="727"/>
          <ac:spMkLst>
            <pc:docMk/>
            <pc:sldMk cId="2948188645" sldId="257"/>
            <ac:spMk id="5" creationId="{D7FF6513-B393-0041-BBA0-D8CF3895996B}"/>
          </ac:spMkLst>
        </pc:spChg>
        <pc:spChg chg="add mod">
          <ac:chgData name="Edwards, Simonne" userId="ba13e9ab-f6f8-4ea9-80cc-81f0e71eb4f0" providerId="ADAL" clId="{6F23073D-B028-FD45-AA1E-0F772CFB4129}" dt="2020-05-30T15:03:35.692" v="782" actId="20577"/>
          <ac:spMkLst>
            <pc:docMk/>
            <pc:sldMk cId="2948188645" sldId="257"/>
            <ac:spMk id="6" creationId="{7FB25257-C32E-0243-AC04-44595772E116}"/>
          </ac:spMkLst>
        </pc:spChg>
      </pc:sldChg>
      <pc:sldChg chg="addSp modSp modTransition">
        <pc:chgData name="Edwards, Simonne" userId="ba13e9ab-f6f8-4ea9-80cc-81f0e71eb4f0" providerId="ADAL" clId="{6F23073D-B028-FD45-AA1E-0F772CFB4129}" dt="2020-06-01T10:17:05.533" v="2029" actId="5793"/>
        <pc:sldMkLst>
          <pc:docMk/>
          <pc:sldMk cId="1260714994" sldId="271"/>
        </pc:sldMkLst>
        <pc:spChg chg="mod">
          <ac:chgData name="Edwards, Simonne" userId="ba13e9ab-f6f8-4ea9-80cc-81f0e71eb4f0" providerId="ADAL" clId="{6F23073D-B028-FD45-AA1E-0F772CFB4129}" dt="2020-06-01T10:17:05.533" v="2029" actId="5793"/>
          <ac:spMkLst>
            <pc:docMk/>
            <pc:sldMk cId="1260714994" sldId="271"/>
            <ac:spMk id="4" creationId="{105C0E52-4D5E-4ABD-9D54-CDAF2A264C4D}"/>
          </ac:spMkLst>
        </pc:spChg>
        <pc:spChg chg="add mod">
          <ac:chgData name="Edwards, Simonne" userId="ba13e9ab-f6f8-4ea9-80cc-81f0e71eb4f0" providerId="ADAL" clId="{6F23073D-B028-FD45-AA1E-0F772CFB4129}" dt="2020-05-30T14:46:21.824" v="421" actId="14100"/>
          <ac:spMkLst>
            <pc:docMk/>
            <pc:sldMk cId="1260714994" sldId="271"/>
            <ac:spMk id="8" creationId="{A68392EF-A0C9-5A44-8EB5-00BE8CF3E2A9}"/>
          </ac:spMkLst>
        </pc:spChg>
        <pc:picChg chg="mod">
          <ac:chgData name="Edwards, Simonne" userId="ba13e9ab-f6f8-4ea9-80cc-81f0e71eb4f0" providerId="ADAL" clId="{6F23073D-B028-FD45-AA1E-0F772CFB4129}" dt="2020-05-30T14:45:12.687" v="359" actId="1076"/>
          <ac:picMkLst>
            <pc:docMk/>
            <pc:sldMk cId="1260714994" sldId="271"/>
            <ac:picMk id="7" creationId="{46110185-CA78-46A6-BC31-FF4C8A6D4DD0}"/>
          </ac:picMkLst>
        </pc:picChg>
      </pc:sldChg>
      <pc:sldChg chg="modTransition">
        <pc:chgData name="Edwards, Simonne" userId="ba13e9ab-f6f8-4ea9-80cc-81f0e71eb4f0" providerId="ADAL" clId="{6F23073D-B028-FD45-AA1E-0F772CFB4129}" dt="2020-06-01T09:46:37.601" v="1857"/>
        <pc:sldMkLst>
          <pc:docMk/>
          <pc:sldMk cId="2434290839" sldId="272"/>
        </pc:sldMkLst>
      </pc:sldChg>
      <pc:sldChg chg="addSp modSp modTransition">
        <pc:chgData name="Edwards, Simonne" userId="ba13e9ab-f6f8-4ea9-80cc-81f0e71eb4f0" providerId="ADAL" clId="{6F23073D-B028-FD45-AA1E-0F772CFB4129}" dt="2020-06-01T10:18:39.247" v="2048" actId="20577"/>
        <pc:sldMkLst>
          <pc:docMk/>
          <pc:sldMk cId="3675279842" sldId="273"/>
        </pc:sldMkLst>
        <pc:spChg chg="mod">
          <ac:chgData name="Edwards, Simonne" userId="ba13e9ab-f6f8-4ea9-80cc-81f0e71eb4f0" providerId="ADAL" clId="{6F23073D-B028-FD45-AA1E-0F772CFB4129}" dt="2020-06-01T10:18:39.247" v="2048" actId="20577"/>
          <ac:spMkLst>
            <pc:docMk/>
            <pc:sldMk cId="3675279842" sldId="273"/>
            <ac:spMk id="3" creationId="{38A88D77-08A6-4692-B7BB-EF2B92E7603A}"/>
          </ac:spMkLst>
        </pc:spChg>
        <pc:spChg chg="add mod">
          <ac:chgData name="Edwards, Simonne" userId="ba13e9ab-f6f8-4ea9-80cc-81f0e71eb4f0" providerId="ADAL" clId="{6F23073D-B028-FD45-AA1E-0F772CFB4129}" dt="2020-05-30T14:54:57.671" v="642" actId="20577"/>
          <ac:spMkLst>
            <pc:docMk/>
            <pc:sldMk cId="3675279842" sldId="273"/>
            <ac:spMk id="5" creationId="{4F62D651-E87D-C640-BD41-B790EA951426}"/>
          </ac:spMkLst>
        </pc:spChg>
      </pc:sldChg>
      <pc:sldChg chg="addSp modSp modTransition">
        <pc:chgData name="Edwards, Simonne" userId="ba13e9ab-f6f8-4ea9-80cc-81f0e71eb4f0" providerId="ADAL" clId="{6F23073D-B028-FD45-AA1E-0F772CFB4129}" dt="2020-06-01T09:46:37.601" v="1857"/>
        <pc:sldMkLst>
          <pc:docMk/>
          <pc:sldMk cId="1522577013" sldId="275"/>
        </pc:sldMkLst>
        <pc:spChg chg="add mod">
          <ac:chgData name="Edwards, Simonne" userId="ba13e9ab-f6f8-4ea9-80cc-81f0e71eb4f0" providerId="ADAL" clId="{6F23073D-B028-FD45-AA1E-0F772CFB4129}" dt="2020-05-30T15:01:16.646" v="724" actId="122"/>
          <ac:spMkLst>
            <pc:docMk/>
            <pc:sldMk cId="1522577013" sldId="275"/>
            <ac:spMk id="4" creationId="{7CC7CE6C-96FF-F64B-89A2-6CF99FF9F8F3}"/>
          </ac:spMkLst>
        </pc:spChg>
      </pc:sldChg>
      <pc:sldChg chg="modSp modTransition">
        <pc:chgData name="Edwards, Simonne" userId="ba13e9ab-f6f8-4ea9-80cc-81f0e71eb4f0" providerId="ADAL" clId="{6F23073D-B028-FD45-AA1E-0F772CFB4129}" dt="2020-06-01T10:10:07.316" v="1898" actId="20577"/>
        <pc:sldMkLst>
          <pc:docMk/>
          <pc:sldMk cId="2180631969" sldId="276"/>
        </pc:sldMkLst>
        <pc:spChg chg="mod">
          <ac:chgData name="Edwards, Simonne" userId="ba13e9ab-f6f8-4ea9-80cc-81f0e71eb4f0" providerId="ADAL" clId="{6F23073D-B028-FD45-AA1E-0F772CFB4129}" dt="2020-06-01T10:10:07.316" v="1898" actId="20577"/>
          <ac:spMkLst>
            <pc:docMk/>
            <pc:sldMk cId="2180631969" sldId="276"/>
            <ac:spMk id="3" creationId="{48AA4193-6312-452D-868C-CC22110D7EBD}"/>
          </ac:spMkLst>
        </pc:spChg>
        <pc:spChg chg="mod">
          <ac:chgData name="Edwards, Simonne" userId="ba13e9ab-f6f8-4ea9-80cc-81f0e71eb4f0" providerId="ADAL" clId="{6F23073D-B028-FD45-AA1E-0F772CFB4129}" dt="2020-05-30T14:41:49.479" v="356" actId="14100"/>
          <ac:spMkLst>
            <pc:docMk/>
            <pc:sldMk cId="2180631969" sldId="276"/>
            <ac:spMk id="5" creationId="{0CD8E823-4E30-F249-BED4-E94DB59CDD08}"/>
          </ac:spMkLst>
        </pc:spChg>
      </pc:sldChg>
      <pc:sldChg chg="modSp modTransition">
        <pc:chgData name="Edwards, Simonne" userId="ba13e9ab-f6f8-4ea9-80cc-81f0e71eb4f0" providerId="ADAL" clId="{6F23073D-B028-FD45-AA1E-0F772CFB4129}" dt="2020-06-01T10:12:36.547" v="1942" actId="20577"/>
        <pc:sldMkLst>
          <pc:docMk/>
          <pc:sldMk cId="1063969355" sldId="277"/>
        </pc:sldMkLst>
        <pc:spChg chg="mod">
          <ac:chgData name="Edwards, Simonne" userId="ba13e9ab-f6f8-4ea9-80cc-81f0e71eb4f0" providerId="ADAL" clId="{6F23073D-B028-FD45-AA1E-0F772CFB4129}" dt="2020-06-01T10:12:35.467" v="1938" actId="27636"/>
          <ac:spMkLst>
            <pc:docMk/>
            <pc:sldMk cId="1063969355" sldId="277"/>
            <ac:spMk id="4" creationId="{7AEC2C41-EFCC-4B5C-A268-4DDF6028078B}"/>
          </ac:spMkLst>
        </pc:spChg>
        <pc:spChg chg="mod">
          <ac:chgData name="Edwards, Simonne" userId="ba13e9ab-f6f8-4ea9-80cc-81f0e71eb4f0" providerId="ADAL" clId="{6F23073D-B028-FD45-AA1E-0F772CFB4129}" dt="2020-06-01T10:12:36.547" v="1942" actId="20577"/>
          <ac:spMkLst>
            <pc:docMk/>
            <pc:sldMk cId="1063969355" sldId="277"/>
            <ac:spMk id="6" creationId="{514CA928-BAA7-46A6-AB34-A9C3128C2978}"/>
          </ac:spMkLst>
        </pc:spChg>
      </pc:sldChg>
      <pc:sldChg chg="addSp modSp modTransition">
        <pc:chgData name="Edwards, Simonne" userId="ba13e9ab-f6f8-4ea9-80cc-81f0e71eb4f0" providerId="ADAL" clId="{6F23073D-B028-FD45-AA1E-0F772CFB4129}" dt="2020-06-01T09:46:37.601" v="1857"/>
        <pc:sldMkLst>
          <pc:docMk/>
          <pc:sldMk cId="2840118478" sldId="278"/>
        </pc:sldMkLst>
        <pc:spChg chg="mod">
          <ac:chgData name="Edwards, Simonne" userId="ba13e9ab-f6f8-4ea9-80cc-81f0e71eb4f0" providerId="ADAL" clId="{6F23073D-B028-FD45-AA1E-0F772CFB4129}" dt="2020-05-31T14:46:38.708" v="1753" actId="20577"/>
          <ac:spMkLst>
            <pc:docMk/>
            <pc:sldMk cId="2840118478" sldId="278"/>
            <ac:spMk id="3" creationId="{BD140F7D-06D1-418F-9F56-B32E0D152241}"/>
          </ac:spMkLst>
        </pc:spChg>
        <pc:spChg chg="add mod">
          <ac:chgData name="Edwards, Simonne" userId="ba13e9ab-f6f8-4ea9-80cc-81f0e71eb4f0" providerId="ADAL" clId="{6F23073D-B028-FD45-AA1E-0F772CFB4129}" dt="2020-05-30T14:52:50.744" v="571" actId="1076"/>
          <ac:spMkLst>
            <pc:docMk/>
            <pc:sldMk cId="2840118478" sldId="278"/>
            <ac:spMk id="4" creationId="{79B8CC86-8AE4-ED4F-BDFE-003BC6FE757B}"/>
          </ac:spMkLst>
        </pc:spChg>
      </pc:sldChg>
      <pc:sldChg chg="addSp delSp modSp modTransition modAnim">
        <pc:chgData name="Edwards, Simonne" userId="ba13e9ab-f6f8-4ea9-80cc-81f0e71eb4f0" providerId="ADAL" clId="{6F23073D-B028-FD45-AA1E-0F772CFB4129}" dt="2020-06-01T09:49:05.015" v="1897"/>
        <pc:sldMkLst>
          <pc:docMk/>
          <pc:sldMk cId="4288839258" sldId="281"/>
        </pc:sldMkLst>
        <pc:spChg chg="add del mod">
          <ac:chgData name="Edwards, Simonne" userId="ba13e9ab-f6f8-4ea9-80cc-81f0e71eb4f0" providerId="ADAL" clId="{6F23073D-B028-FD45-AA1E-0F772CFB4129}" dt="2020-06-01T09:47:21.933" v="1862"/>
          <ac:spMkLst>
            <pc:docMk/>
            <pc:sldMk cId="4288839258" sldId="281"/>
            <ac:spMk id="3" creationId="{195E4033-7D23-3948-AAA3-5332AEAF3E27}"/>
          </ac:spMkLst>
        </pc:spChg>
        <pc:spChg chg="add del mod">
          <ac:chgData name="Edwards, Simonne" userId="ba13e9ab-f6f8-4ea9-80cc-81f0e71eb4f0" providerId="ADAL" clId="{6F23073D-B028-FD45-AA1E-0F772CFB4129}" dt="2020-06-01T09:47:20.586" v="1860" actId="767"/>
          <ac:spMkLst>
            <pc:docMk/>
            <pc:sldMk cId="4288839258" sldId="281"/>
            <ac:spMk id="4" creationId="{F6EC4299-1C6F-BC4C-B849-1D1AF7860425}"/>
          </ac:spMkLst>
        </pc:spChg>
        <pc:graphicFrameChg chg="mod">
          <ac:chgData name="Edwards, Simonne" userId="ba13e9ab-f6f8-4ea9-80cc-81f0e71eb4f0" providerId="ADAL" clId="{6F23073D-B028-FD45-AA1E-0F772CFB4129}" dt="2020-05-29T18:00:24.179" v="241" actId="20577"/>
          <ac:graphicFrameMkLst>
            <pc:docMk/>
            <pc:sldMk cId="4288839258" sldId="281"/>
            <ac:graphicFrameMk id="9" creationId="{538E6C5D-3DF2-4B32-8FBC-F28A1CC38EAE}"/>
          </ac:graphicFrameMkLst>
        </pc:graphicFrameChg>
      </pc:sldChg>
      <pc:sldChg chg="modTransition">
        <pc:chgData name="Edwards, Simonne" userId="ba13e9ab-f6f8-4ea9-80cc-81f0e71eb4f0" providerId="ADAL" clId="{6F23073D-B028-FD45-AA1E-0F772CFB4129}" dt="2020-06-01T09:46:37.601" v="1857"/>
        <pc:sldMkLst>
          <pc:docMk/>
          <pc:sldMk cId="56343429" sldId="282"/>
        </pc:sldMkLst>
      </pc:sldChg>
      <pc:sldChg chg="modSp modTransition">
        <pc:chgData name="Edwards, Simonne" userId="ba13e9ab-f6f8-4ea9-80cc-81f0e71eb4f0" providerId="ADAL" clId="{6F23073D-B028-FD45-AA1E-0F772CFB4129}" dt="2020-06-01T09:46:37.601" v="1857"/>
        <pc:sldMkLst>
          <pc:docMk/>
          <pc:sldMk cId="606988523" sldId="284"/>
        </pc:sldMkLst>
        <pc:spChg chg="mod">
          <ac:chgData name="Edwards, Simonne" userId="ba13e9ab-f6f8-4ea9-80cc-81f0e71eb4f0" providerId="ADAL" clId="{6F23073D-B028-FD45-AA1E-0F772CFB4129}" dt="2020-05-31T08:53:32.309" v="872" actId="5793"/>
          <ac:spMkLst>
            <pc:docMk/>
            <pc:sldMk cId="606988523" sldId="284"/>
            <ac:spMk id="3" creationId="{48AA4193-6312-452D-868C-CC22110D7EBD}"/>
          </ac:spMkLst>
        </pc:spChg>
        <pc:spChg chg="mod">
          <ac:chgData name="Edwards, Simonne" userId="ba13e9ab-f6f8-4ea9-80cc-81f0e71eb4f0" providerId="ADAL" clId="{6F23073D-B028-FD45-AA1E-0F772CFB4129}" dt="2020-05-31T09:27:39.252" v="874" actId="1076"/>
          <ac:spMkLst>
            <pc:docMk/>
            <pc:sldMk cId="606988523" sldId="284"/>
            <ac:spMk id="4" creationId="{A5BE1706-59C2-A141-AC18-050CA092525A}"/>
          </ac:spMkLst>
        </pc:spChg>
      </pc:sldChg>
      <pc:sldChg chg="modSp modTransition">
        <pc:chgData name="Edwards, Simonne" userId="ba13e9ab-f6f8-4ea9-80cc-81f0e71eb4f0" providerId="ADAL" clId="{6F23073D-B028-FD45-AA1E-0F772CFB4129}" dt="2020-06-01T10:15:58.144" v="1992" actId="20577"/>
        <pc:sldMkLst>
          <pc:docMk/>
          <pc:sldMk cId="1266631201" sldId="285"/>
        </pc:sldMkLst>
        <pc:spChg chg="mod">
          <ac:chgData name="Edwards, Simonne" userId="ba13e9ab-f6f8-4ea9-80cc-81f0e71eb4f0" providerId="ADAL" clId="{6F23073D-B028-FD45-AA1E-0F772CFB4129}" dt="2020-06-01T10:15:58.144" v="1992" actId="20577"/>
          <ac:spMkLst>
            <pc:docMk/>
            <pc:sldMk cId="1266631201" sldId="285"/>
            <ac:spMk id="3" creationId="{83283155-B083-014C-9679-3EB93316E97B}"/>
          </ac:spMkLst>
        </pc:spChg>
      </pc:sldChg>
      <pc:sldChg chg="ord modTransition">
        <pc:chgData name="Edwards, Simonne" userId="ba13e9ab-f6f8-4ea9-80cc-81f0e71eb4f0" providerId="ADAL" clId="{6F23073D-B028-FD45-AA1E-0F772CFB4129}" dt="2020-06-01T09:46:37.601" v="1857"/>
        <pc:sldMkLst>
          <pc:docMk/>
          <pc:sldMk cId="1730743571" sldId="287"/>
        </pc:sldMkLst>
      </pc:sldChg>
      <pc:sldChg chg="addSp modSp del ord">
        <pc:chgData name="Edwards, Simonne" userId="ba13e9ab-f6f8-4ea9-80cc-81f0e71eb4f0" providerId="ADAL" clId="{6F23073D-B028-FD45-AA1E-0F772CFB4129}" dt="2020-06-01T09:43:58.749" v="1848" actId="2696"/>
        <pc:sldMkLst>
          <pc:docMk/>
          <pc:sldMk cId="1939795397" sldId="288"/>
        </pc:sldMkLst>
        <pc:spChg chg="add mod">
          <ac:chgData name="Edwards, Simonne" userId="ba13e9ab-f6f8-4ea9-80cc-81f0e71eb4f0" providerId="ADAL" clId="{6F23073D-B028-FD45-AA1E-0F772CFB4129}" dt="2020-05-30T14:49:27.119" v="486" actId="14100"/>
          <ac:spMkLst>
            <pc:docMk/>
            <pc:sldMk cId="1939795397" sldId="288"/>
            <ac:spMk id="4" creationId="{EEB0B7E6-2ABC-134B-B458-0F421F534698}"/>
          </ac:spMkLst>
        </pc:spChg>
      </pc:sldChg>
      <pc:sldChg chg="del">
        <pc:chgData name="Edwards, Simonne" userId="ba13e9ab-f6f8-4ea9-80cc-81f0e71eb4f0" providerId="ADAL" clId="{6F23073D-B028-FD45-AA1E-0F772CFB4129}" dt="2020-05-31T08:58:51.828" v="873" actId="2696"/>
        <pc:sldMkLst>
          <pc:docMk/>
          <pc:sldMk cId="863658485" sldId="289"/>
        </pc:sldMkLst>
      </pc:sldChg>
      <pc:sldChg chg="addSp delSp modSp modTransition">
        <pc:chgData name="Edwards, Simonne" userId="ba13e9ab-f6f8-4ea9-80cc-81f0e71eb4f0" providerId="ADAL" clId="{6F23073D-B028-FD45-AA1E-0F772CFB4129}" dt="2020-06-01T09:46:37.601" v="1857"/>
        <pc:sldMkLst>
          <pc:docMk/>
          <pc:sldMk cId="123213831" sldId="290"/>
        </pc:sldMkLst>
        <pc:spChg chg="mod ord">
          <ac:chgData name="Edwards, Simonne" userId="ba13e9ab-f6f8-4ea9-80cc-81f0e71eb4f0" providerId="ADAL" clId="{6F23073D-B028-FD45-AA1E-0F772CFB4129}" dt="2020-05-30T09:22:52.178" v="247" actId="26606"/>
          <ac:spMkLst>
            <pc:docMk/>
            <pc:sldMk cId="123213831" sldId="290"/>
            <ac:spMk id="2" creationId="{5E24C98A-70CD-3942-906B-0A046D7FBACA}"/>
          </ac:spMkLst>
        </pc:spChg>
        <pc:spChg chg="add del">
          <ac:chgData name="Edwards, Simonne" userId="ba13e9ab-f6f8-4ea9-80cc-81f0e71eb4f0" providerId="ADAL" clId="{6F23073D-B028-FD45-AA1E-0F772CFB4129}" dt="2020-05-30T09:22:52.178" v="247" actId="26606"/>
          <ac:spMkLst>
            <pc:docMk/>
            <pc:sldMk cId="123213831" sldId="290"/>
            <ac:spMk id="216" creationId="{11EBD8FF-FAF3-41EC-91A3-67F948608737}"/>
          </ac:spMkLst>
        </pc:spChg>
        <pc:spChg chg="add del">
          <ac:chgData name="Edwards, Simonne" userId="ba13e9ab-f6f8-4ea9-80cc-81f0e71eb4f0" providerId="ADAL" clId="{6F23073D-B028-FD45-AA1E-0F772CFB4129}" dt="2020-05-30T09:23:37.403" v="260" actId="26606"/>
          <ac:spMkLst>
            <pc:docMk/>
            <pc:sldMk cId="123213831" sldId="290"/>
            <ac:spMk id="279" creationId="{05B67DC1-9BD8-4CC0-ACEC-3B1367F34452}"/>
          </ac:spMkLst>
        </pc:spChg>
        <pc:spChg chg="add">
          <ac:chgData name="Edwards, Simonne" userId="ba13e9ab-f6f8-4ea9-80cc-81f0e71eb4f0" providerId="ADAL" clId="{6F23073D-B028-FD45-AA1E-0F772CFB4129}" dt="2020-05-30T09:23:37.403" v="260" actId="26606"/>
          <ac:spMkLst>
            <pc:docMk/>
            <pc:sldMk cId="123213831" sldId="290"/>
            <ac:spMk id="305" creationId="{05B67DC1-9BD8-4CC0-ACEC-3B1367F34452}"/>
          </ac:spMkLst>
        </pc:spChg>
        <pc:grpChg chg="add del">
          <ac:chgData name="Edwards, Simonne" userId="ba13e9ab-f6f8-4ea9-80cc-81f0e71eb4f0" providerId="ADAL" clId="{6F23073D-B028-FD45-AA1E-0F772CFB4129}" dt="2020-05-30T09:23:37.403" v="260" actId="26606"/>
          <ac:grpSpMkLst>
            <pc:docMk/>
            <pc:sldMk cId="123213831" sldId="290"/>
            <ac:grpSpMk id="162" creationId="{918943DC-2204-4613-8A22-39BF852AB59B}"/>
          </ac:grpSpMkLst>
        </pc:grpChg>
        <pc:grpChg chg="add del">
          <ac:chgData name="Edwards, Simonne" userId="ba13e9ab-f6f8-4ea9-80cc-81f0e71eb4f0" providerId="ADAL" clId="{6F23073D-B028-FD45-AA1E-0F772CFB4129}" dt="2020-05-30T09:22:52.178" v="247" actId="26606"/>
          <ac:grpSpMkLst>
            <pc:docMk/>
            <pc:sldMk cId="123213831" sldId="290"/>
            <ac:grpSpMk id="192" creationId="{661E9F4E-94BF-4DEC-92F1-CF2DD86EDB11}"/>
          </ac:grpSpMkLst>
        </pc:grpChg>
        <pc:grpChg chg="add del">
          <ac:chgData name="Edwards, Simonne" userId="ba13e9ab-f6f8-4ea9-80cc-81f0e71eb4f0" providerId="ADAL" clId="{6F23073D-B028-FD45-AA1E-0F772CFB4129}" dt="2020-05-30T09:22:52.178" v="247" actId="26606"/>
          <ac:grpSpMkLst>
            <pc:docMk/>
            <pc:sldMk cId="123213831" sldId="290"/>
            <ac:grpSpMk id="212" creationId="{E53C4649-251A-41A1-A593-8D3D3C7650C6}"/>
          </ac:grpSpMkLst>
        </pc:grpChg>
        <pc:grpChg chg="add del">
          <ac:chgData name="Edwards, Simonne" userId="ba13e9ab-f6f8-4ea9-80cc-81f0e71eb4f0" providerId="ADAL" clId="{6F23073D-B028-FD45-AA1E-0F772CFB4129}" dt="2020-05-30T09:22:52.178" v="247" actId="26606"/>
          <ac:grpSpMkLst>
            <pc:docMk/>
            <pc:sldMk cId="123213831" sldId="290"/>
            <ac:grpSpMk id="217" creationId="{FED0D6C5-8DA0-4D95-B64A-3382740C4A99}"/>
          </ac:grpSpMkLst>
        </pc:grpChg>
        <pc:grpChg chg="add del">
          <ac:chgData name="Edwards, Simonne" userId="ba13e9ab-f6f8-4ea9-80cc-81f0e71eb4f0" providerId="ADAL" clId="{6F23073D-B028-FD45-AA1E-0F772CFB4129}" dt="2020-05-30T09:22:52.178" v="247" actId="26606"/>
          <ac:grpSpMkLst>
            <pc:docMk/>
            <pc:sldMk cId="123213831" sldId="290"/>
            <ac:grpSpMk id="237" creationId="{2E1753A3-30F0-4C28-9816-FCFA56BA995D}"/>
          </ac:grpSpMkLst>
        </pc:grpChg>
        <pc:grpChg chg="add del">
          <ac:chgData name="Edwards, Simonne" userId="ba13e9ab-f6f8-4ea9-80cc-81f0e71eb4f0" providerId="ADAL" clId="{6F23073D-B028-FD45-AA1E-0F772CFB4129}" dt="2020-05-30T09:23:37.403" v="260" actId="26606"/>
          <ac:grpSpMkLst>
            <pc:docMk/>
            <pc:sldMk cId="123213831" sldId="290"/>
            <ac:grpSpMk id="259" creationId="{661E9F4E-94BF-4DEC-92F1-CF2DD86EDB11}"/>
          </ac:grpSpMkLst>
        </pc:grpChg>
        <pc:grpChg chg="add del">
          <ac:chgData name="Edwards, Simonne" userId="ba13e9ab-f6f8-4ea9-80cc-81f0e71eb4f0" providerId="ADAL" clId="{6F23073D-B028-FD45-AA1E-0F772CFB4129}" dt="2020-05-30T09:23:37.403" v="260" actId="26606"/>
          <ac:grpSpMkLst>
            <pc:docMk/>
            <pc:sldMk cId="123213831" sldId="290"/>
            <ac:grpSpMk id="275" creationId="{E53C4649-251A-41A1-A593-8D3D3C7650C6}"/>
          </ac:grpSpMkLst>
        </pc:grpChg>
        <pc:grpChg chg="add del">
          <ac:chgData name="Edwards, Simonne" userId="ba13e9ab-f6f8-4ea9-80cc-81f0e71eb4f0" providerId="ADAL" clId="{6F23073D-B028-FD45-AA1E-0F772CFB4129}" dt="2020-05-30T09:23:37.403" v="260" actId="26606"/>
          <ac:grpSpMkLst>
            <pc:docMk/>
            <pc:sldMk cId="123213831" sldId="290"/>
            <ac:grpSpMk id="297" creationId="{71CEB9A5-494B-4305-87AE-423D90BC6DCA}"/>
          </ac:grpSpMkLst>
        </pc:grpChg>
        <pc:grpChg chg="add">
          <ac:chgData name="Edwards, Simonne" userId="ba13e9ab-f6f8-4ea9-80cc-81f0e71eb4f0" providerId="ADAL" clId="{6F23073D-B028-FD45-AA1E-0F772CFB4129}" dt="2020-05-30T09:23:37.403" v="260" actId="26606"/>
          <ac:grpSpMkLst>
            <pc:docMk/>
            <pc:sldMk cId="123213831" sldId="290"/>
            <ac:grpSpMk id="302" creationId="{661E9F4E-94BF-4DEC-92F1-CF2DD86EDB11}"/>
          </ac:grpSpMkLst>
        </pc:grpChg>
        <pc:grpChg chg="add">
          <ac:chgData name="Edwards, Simonne" userId="ba13e9ab-f6f8-4ea9-80cc-81f0e71eb4f0" providerId="ADAL" clId="{6F23073D-B028-FD45-AA1E-0F772CFB4129}" dt="2020-05-30T09:23:37.403" v="260" actId="26606"/>
          <ac:grpSpMkLst>
            <pc:docMk/>
            <pc:sldMk cId="123213831" sldId="290"/>
            <ac:grpSpMk id="304" creationId="{E53C4649-251A-41A1-A593-8D3D3C7650C6}"/>
          </ac:grpSpMkLst>
        </pc:grpChg>
        <pc:grpChg chg="add">
          <ac:chgData name="Edwards, Simonne" userId="ba13e9ab-f6f8-4ea9-80cc-81f0e71eb4f0" providerId="ADAL" clId="{6F23073D-B028-FD45-AA1E-0F772CFB4129}" dt="2020-05-30T09:23:37.403" v="260" actId="26606"/>
          <ac:grpSpMkLst>
            <pc:docMk/>
            <pc:sldMk cId="123213831" sldId="290"/>
            <ac:grpSpMk id="306" creationId="{918943DC-2204-4613-8A22-39BF852AB59B}"/>
          </ac:grpSpMkLst>
        </pc:grpChg>
        <pc:grpChg chg="add">
          <ac:chgData name="Edwards, Simonne" userId="ba13e9ab-f6f8-4ea9-80cc-81f0e71eb4f0" providerId="ADAL" clId="{6F23073D-B028-FD45-AA1E-0F772CFB4129}" dt="2020-05-30T09:23:37.403" v="260" actId="26606"/>
          <ac:grpSpMkLst>
            <pc:docMk/>
            <pc:sldMk cId="123213831" sldId="290"/>
            <ac:grpSpMk id="310" creationId="{71CEB9A5-494B-4305-87AE-423D90BC6DCA}"/>
          </ac:grpSpMkLst>
        </pc:grpChg>
        <pc:picChg chg="add del mod ord">
          <ac:chgData name="Edwards, Simonne" userId="ba13e9ab-f6f8-4ea9-80cc-81f0e71eb4f0" providerId="ADAL" clId="{6F23073D-B028-FD45-AA1E-0F772CFB4129}" dt="2020-05-30T09:23:03.040" v="251"/>
          <ac:picMkLst>
            <pc:docMk/>
            <pc:sldMk cId="123213831" sldId="290"/>
            <ac:picMk id="4" creationId="{8AA89476-76B2-504C-80F2-DDDF72491A74}"/>
          </ac:picMkLst>
        </pc:picChg>
        <pc:picChg chg="mod">
          <ac:chgData name="Edwards, Simonne" userId="ba13e9ab-f6f8-4ea9-80cc-81f0e71eb4f0" providerId="ADAL" clId="{6F23073D-B028-FD45-AA1E-0F772CFB4129}" dt="2020-05-30T09:23:37.403" v="260" actId="26606"/>
          <ac:picMkLst>
            <pc:docMk/>
            <pc:sldMk cId="123213831" sldId="290"/>
            <ac:picMk id="5" creationId="{BAF01AE8-C9C4-4344-8F6F-0F2A2D791A4C}"/>
          </ac:picMkLst>
        </pc:picChg>
        <pc:picChg chg="mod">
          <ac:chgData name="Edwards, Simonne" userId="ba13e9ab-f6f8-4ea9-80cc-81f0e71eb4f0" providerId="ADAL" clId="{6F23073D-B028-FD45-AA1E-0F772CFB4129}" dt="2020-05-30T09:22:52.178" v="247" actId="26606"/>
          <ac:picMkLst>
            <pc:docMk/>
            <pc:sldMk cId="123213831" sldId="290"/>
            <ac:picMk id="7" creationId="{5368909C-EFBB-BD49-A1B1-BF388B586324}"/>
          </ac:picMkLst>
        </pc:picChg>
        <pc:picChg chg="add mod ord modCrop">
          <ac:chgData name="Edwards, Simonne" userId="ba13e9ab-f6f8-4ea9-80cc-81f0e71eb4f0" providerId="ADAL" clId="{6F23073D-B028-FD45-AA1E-0F772CFB4129}" dt="2020-05-30T09:23:37.403" v="260" actId="26606"/>
          <ac:picMkLst>
            <pc:docMk/>
            <pc:sldMk cId="123213831" sldId="290"/>
            <ac:picMk id="8" creationId="{0D07AE96-4D02-BA4F-9675-C8EE6EF5D7F3}"/>
          </ac:picMkLst>
        </pc:picChg>
        <pc:picChg chg="add del">
          <ac:chgData name="Edwards, Simonne" userId="ba13e9ab-f6f8-4ea9-80cc-81f0e71eb4f0" providerId="ADAL" clId="{6F23073D-B028-FD45-AA1E-0F772CFB4129}" dt="2020-05-30T09:23:08.740" v="253" actId="478"/>
          <ac:picMkLst>
            <pc:docMk/>
            <pc:sldMk cId="123213831" sldId="290"/>
            <ac:picMk id="9" creationId="{677A48CE-6968-5E43-9F14-C36A9DA1AA02}"/>
          </ac:picMkLst>
        </pc:picChg>
        <pc:picChg chg="mod">
          <ac:chgData name="Edwards, Simonne" userId="ba13e9ab-f6f8-4ea9-80cc-81f0e71eb4f0" providerId="ADAL" clId="{6F23073D-B028-FD45-AA1E-0F772CFB4129}" dt="2020-05-30T09:23:37.403" v="260" actId="26606"/>
          <ac:picMkLst>
            <pc:docMk/>
            <pc:sldMk cId="123213831" sldId="290"/>
            <ac:picMk id="36" creationId="{E681AD29-8B59-1C4B-824D-6C3AC308EEF6}"/>
          </ac:picMkLst>
        </pc:picChg>
      </pc:sldChg>
      <pc:sldChg chg="modTransition">
        <pc:chgData name="Edwards, Simonne" userId="ba13e9ab-f6f8-4ea9-80cc-81f0e71eb4f0" providerId="ADAL" clId="{6F23073D-B028-FD45-AA1E-0F772CFB4129}" dt="2020-06-01T09:46:37.601" v="1857"/>
        <pc:sldMkLst>
          <pc:docMk/>
          <pc:sldMk cId="1842168938" sldId="291"/>
        </pc:sldMkLst>
      </pc:sldChg>
      <pc:sldChg chg="modSp new del">
        <pc:chgData name="Edwards, Simonne" userId="ba13e9ab-f6f8-4ea9-80cc-81f0e71eb4f0" providerId="ADAL" clId="{6F23073D-B028-FD45-AA1E-0F772CFB4129}" dt="2020-05-30T15:01:52.483" v="728" actId="2696"/>
        <pc:sldMkLst>
          <pc:docMk/>
          <pc:sldMk cId="1526065085" sldId="292"/>
        </pc:sldMkLst>
        <pc:spChg chg="mod">
          <ac:chgData name="Edwards, Simonne" userId="ba13e9ab-f6f8-4ea9-80cc-81f0e71eb4f0" providerId="ADAL" clId="{6F23073D-B028-FD45-AA1E-0F772CFB4129}" dt="2020-05-29T15:17:16.098" v="94" actId="20577"/>
          <ac:spMkLst>
            <pc:docMk/>
            <pc:sldMk cId="1526065085" sldId="292"/>
            <ac:spMk id="2" creationId="{4CD108A6-7C6D-624A-9350-C6D162A7FFAF}"/>
          </ac:spMkLst>
        </pc:spChg>
        <pc:spChg chg="mod">
          <ac:chgData name="Edwards, Simonne" userId="ba13e9ab-f6f8-4ea9-80cc-81f0e71eb4f0" providerId="ADAL" clId="{6F23073D-B028-FD45-AA1E-0F772CFB4129}" dt="2020-05-29T15:17:24.567" v="118" actId="20577"/>
          <ac:spMkLst>
            <pc:docMk/>
            <pc:sldMk cId="1526065085" sldId="292"/>
            <ac:spMk id="3" creationId="{EA6E7AA7-5403-954F-8B98-29662C1C74E0}"/>
          </ac:spMkLst>
        </pc:spChg>
      </pc:sldChg>
      <pc:sldChg chg="new del">
        <pc:chgData name="Edwards, Simonne" userId="ba13e9ab-f6f8-4ea9-80cc-81f0e71eb4f0" providerId="ADAL" clId="{6F23073D-B028-FD45-AA1E-0F772CFB4129}" dt="2020-05-29T15:20:22.105" v="123" actId="680"/>
        <pc:sldMkLst>
          <pc:docMk/>
          <pc:sldMk cId="731316615" sldId="293"/>
        </pc:sldMkLst>
      </pc:sldChg>
      <pc:sldChg chg="addSp delSp modSp new mod modTransition setBg">
        <pc:chgData name="Edwards, Simonne" userId="ba13e9ab-f6f8-4ea9-80cc-81f0e71eb4f0" providerId="ADAL" clId="{6F23073D-B028-FD45-AA1E-0F772CFB4129}" dt="2020-06-01T10:22:53.591" v="2125" actId="20577"/>
        <pc:sldMkLst>
          <pc:docMk/>
          <pc:sldMk cId="1448162651" sldId="293"/>
        </pc:sldMkLst>
        <pc:spChg chg="mod">
          <ac:chgData name="Edwards, Simonne" userId="ba13e9ab-f6f8-4ea9-80cc-81f0e71eb4f0" providerId="ADAL" clId="{6F23073D-B028-FD45-AA1E-0F772CFB4129}" dt="2020-06-01T09:14:44.413" v="1839" actId="26606"/>
          <ac:spMkLst>
            <pc:docMk/>
            <pc:sldMk cId="1448162651" sldId="293"/>
            <ac:spMk id="2" creationId="{A514AB38-B7A2-A54A-A6EE-2D21DF3289A5}"/>
          </ac:spMkLst>
        </pc:spChg>
        <pc:spChg chg="mod">
          <ac:chgData name="Edwards, Simonne" userId="ba13e9ab-f6f8-4ea9-80cc-81f0e71eb4f0" providerId="ADAL" clId="{6F23073D-B028-FD45-AA1E-0F772CFB4129}" dt="2020-06-01T10:22:53.591" v="2125" actId="20577"/>
          <ac:spMkLst>
            <pc:docMk/>
            <pc:sldMk cId="1448162651" sldId="293"/>
            <ac:spMk id="3" creationId="{AE484F02-1D85-2242-A4CF-1BBF9B2DCCCC}"/>
          </ac:spMkLst>
        </pc:spChg>
        <pc:spChg chg="add">
          <ac:chgData name="Edwards, Simonne" userId="ba13e9ab-f6f8-4ea9-80cc-81f0e71eb4f0" providerId="ADAL" clId="{6F23073D-B028-FD45-AA1E-0F772CFB4129}" dt="2020-06-01T09:14:44.413" v="1839" actId="26606"/>
          <ac:spMkLst>
            <pc:docMk/>
            <pc:sldMk cId="1448162651" sldId="293"/>
            <ac:spMk id="8" creationId="{E2366EBA-92FD-44AE-87A9-25E5135EB2C9}"/>
          </ac:spMkLst>
        </pc:spChg>
        <pc:spChg chg="add">
          <ac:chgData name="Edwards, Simonne" userId="ba13e9ab-f6f8-4ea9-80cc-81f0e71eb4f0" providerId="ADAL" clId="{6F23073D-B028-FD45-AA1E-0F772CFB4129}" dt="2020-06-01T09:14:44.413" v="1839" actId="26606"/>
          <ac:spMkLst>
            <pc:docMk/>
            <pc:sldMk cId="1448162651" sldId="293"/>
            <ac:spMk id="33" creationId="{7C462C46-EFB7-4580-9921-DFC346FCC3C2}"/>
          </ac:spMkLst>
        </pc:spChg>
        <pc:spChg chg="add">
          <ac:chgData name="Edwards, Simonne" userId="ba13e9ab-f6f8-4ea9-80cc-81f0e71eb4f0" providerId="ADAL" clId="{6F23073D-B028-FD45-AA1E-0F772CFB4129}" dt="2020-06-01T09:14:44.413" v="1839" actId="26606"/>
          <ac:spMkLst>
            <pc:docMk/>
            <pc:sldMk cId="1448162651" sldId="293"/>
            <ac:spMk id="35" creationId="{B8B918B4-AB10-4E3A-916E-A9625586EA47}"/>
          </ac:spMkLst>
        </pc:spChg>
        <pc:grpChg chg="add">
          <ac:chgData name="Edwards, Simonne" userId="ba13e9ab-f6f8-4ea9-80cc-81f0e71eb4f0" providerId="ADAL" clId="{6F23073D-B028-FD45-AA1E-0F772CFB4129}" dt="2020-06-01T09:14:44.413" v="1839" actId="26606"/>
          <ac:grpSpMkLst>
            <pc:docMk/>
            <pc:sldMk cId="1448162651" sldId="293"/>
            <ac:grpSpMk id="10" creationId="{B437F5FC-01F7-4EB4-81E7-C27D917E9554}"/>
          </ac:grpSpMkLst>
        </pc:grpChg>
        <pc:picChg chg="add del mod">
          <ac:chgData name="Edwards, Simonne" userId="ba13e9ab-f6f8-4ea9-80cc-81f0e71eb4f0" providerId="ADAL" clId="{6F23073D-B028-FD45-AA1E-0F772CFB4129}" dt="2020-06-01T09:14:32.772" v="1838" actId="478"/>
          <ac:picMkLst>
            <pc:docMk/>
            <pc:sldMk cId="1448162651" sldId="293"/>
            <ac:picMk id="5" creationId="{D27F5611-361F-E34D-A18D-765CC0FC9D2D}"/>
          </ac:picMkLst>
        </pc:picChg>
        <pc:picChg chg="add mod">
          <ac:chgData name="Edwards, Simonne" userId="ba13e9ab-f6f8-4ea9-80cc-81f0e71eb4f0" providerId="ADAL" clId="{6F23073D-B028-FD45-AA1E-0F772CFB4129}" dt="2020-06-01T09:15:08.009" v="1847" actId="1076"/>
          <ac:picMkLst>
            <pc:docMk/>
            <pc:sldMk cId="1448162651" sldId="293"/>
            <ac:picMk id="7" creationId="{71CFC061-195B-8F49-A8D5-BDC9728ACE59}"/>
          </ac:picMkLst>
        </pc:picChg>
      </pc:sldChg>
      <pc:sldChg chg="new del">
        <pc:chgData name="Edwards, Simonne" userId="ba13e9ab-f6f8-4ea9-80cc-81f0e71eb4f0" providerId="ADAL" clId="{6F23073D-B028-FD45-AA1E-0F772CFB4129}" dt="2020-05-31T10:05:15.079" v="876" actId="2696"/>
        <pc:sldMkLst>
          <pc:docMk/>
          <pc:sldMk cId="592869066" sldId="294"/>
        </pc:sldMkLst>
      </pc:sldChg>
      <pc:sldChg chg="addSp modSp new mod ord modTransition setBg">
        <pc:chgData name="Edwards, Simonne" userId="ba13e9ab-f6f8-4ea9-80cc-81f0e71eb4f0" providerId="ADAL" clId="{6F23073D-B028-FD45-AA1E-0F772CFB4129}" dt="2020-06-01T09:46:37.601" v="1857"/>
        <pc:sldMkLst>
          <pc:docMk/>
          <pc:sldMk cId="622125393" sldId="294"/>
        </pc:sldMkLst>
        <pc:spChg chg="mod">
          <ac:chgData name="Edwards, Simonne" userId="ba13e9ab-f6f8-4ea9-80cc-81f0e71eb4f0" providerId="ADAL" clId="{6F23073D-B028-FD45-AA1E-0F772CFB4129}" dt="2020-05-31T10:07:15.196" v="918" actId="20577"/>
          <ac:spMkLst>
            <pc:docMk/>
            <pc:sldMk cId="622125393" sldId="294"/>
            <ac:spMk id="2" creationId="{6B5F21E3-3263-DE43-A685-426DE7ABB5E3}"/>
          </ac:spMkLst>
        </pc:spChg>
        <pc:spChg chg="add">
          <ac:chgData name="Edwards, Simonne" userId="ba13e9ab-f6f8-4ea9-80cc-81f0e71eb4f0" providerId="ADAL" clId="{6F23073D-B028-FD45-AA1E-0F772CFB4129}" dt="2020-05-31T10:06:36.848" v="887" actId="26606"/>
          <ac:spMkLst>
            <pc:docMk/>
            <pc:sldMk cId="622125393" sldId="294"/>
            <ac:spMk id="37" creationId="{A3BAF07C-C39E-42EB-BB22-8D46691D9735}"/>
          </ac:spMkLst>
        </pc:spChg>
        <pc:grpChg chg="add">
          <ac:chgData name="Edwards, Simonne" userId="ba13e9ab-f6f8-4ea9-80cc-81f0e71eb4f0" providerId="ADAL" clId="{6F23073D-B028-FD45-AA1E-0F772CFB4129}" dt="2020-05-31T10:06:36.848" v="887" actId="26606"/>
          <ac:grpSpMkLst>
            <pc:docMk/>
            <pc:sldMk cId="622125393" sldId="294"/>
            <ac:grpSpMk id="11" creationId="{405C197B-9DA4-4144-9ACF-C8A63E380EC5}"/>
          </ac:grpSpMkLst>
        </pc:grpChg>
        <pc:grpChg chg="add">
          <ac:chgData name="Edwards, Simonne" userId="ba13e9ab-f6f8-4ea9-80cc-81f0e71eb4f0" providerId="ADAL" clId="{6F23073D-B028-FD45-AA1E-0F772CFB4129}" dt="2020-05-31T10:06:36.848" v="887" actId="26606"/>
          <ac:grpSpMkLst>
            <pc:docMk/>
            <pc:sldMk cId="622125393" sldId="294"/>
            <ac:grpSpMk id="32" creationId="{80388DF2-4BFA-41B2-B9DA-DA4786489BB7}"/>
          </ac:grpSpMkLst>
        </pc:grpChg>
        <pc:grpChg chg="add">
          <ac:chgData name="Edwards, Simonne" userId="ba13e9ab-f6f8-4ea9-80cc-81f0e71eb4f0" providerId="ADAL" clId="{6F23073D-B028-FD45-AA1E-0F772CFB4129}" dt="2020-05-31T10:06:36.848" v="887" actId="26606"/>
          <ac:grpSpMkLst>
            <pc:docMk/>
            <pc:sldMk cId="622125393" sldId="294"/>
            <ac:grpSpMk id="39" creationId="{D8E9CF54-0466-4261-9E62-0249E60E1886}"/>
          </ac:grpSpMkLst>
        </pc:grpChg>
        <pc:picChg chg="add mod">
          <ac:chgData name="Edwards, Simonne" userId="ba13e9ab-f6f8-4ea9-80cc-81f0e71eb4f0" providerId="ADAL" clId="{6F23073D-B028-FD45-AA1E-0F772CFB4129}" dt="2020-05-31T10:06:36.848" v="887" actId="26606"/>
          <ac:picMkLst>
            <pc:docMk/>
            <pc:sldMk cId="622125393" sldId="294"/>
            <ac:picMk id="4" creationId="{1BB47A48-D932-6648-905F-4C2CE3E4528F}"/>
          </ac:picMkLst>
        </pc:picChg>
        <pc:picChg chg="add mod">
          <ac:chgData name="Edwards, Simonne" userId="ba13e9ab-f6f8-4ea9-80cc-81f0e71eb4f0" providerId="ADAL" clId="{6F23073D-B028-FD45-AA1E-0F772CFB4129}" dt="2020-05-31T10:06:51.477" v="889" actId="14100"/>
          <ac:picMkLst>
            <pc:docMk/>
            <pc:sldMk cId="622125393" sldId="294"/>
            <ac:picMk id="6" creationId="{2EBC7D7A-922E-C944-8126-A54F1BE8A12E}"/>
          </ac:picMkLst>
        </pc:picChg>
      </pc:sldChg>
      <pc:sldChg chg="new del">
        <pc:chgData name="Edwards, Simonne" userId="ba13e9ab-f6f8-4ea9-80cc-81f0e71eb4f0" providerId="ADAL" clId="{6F23073D-B028-FD45-AA1E-0F772CFB4129}" dt="2020-05-31T10:05:21.171" v="878" actId="2696"/>
        <pc:sldMkLst>
          <pc:docMk/>
          <pc:sldMk cId="1851773497" sldId="294"/>
        </pc:sldMkLst>
      </pc:sldChg>
      <pc:sldChg chg="addSp delSp modSp new del mod setBg">
        <pc:chgData name="Edwards, Simonne" userId="ba13e9ab-f6f8-4ea9-80cc-81f0e71eb4f0" providerId="ADAL" clId="{6F23073D-B028-FD45-AA1E-0F772CFB4129}" dt="2020-06-01T09:14:10.753" v="1834" actId="2696"/>
        <pc:sldMkLst>
          <pc:docMk/>
          <pc:sldMk cId="3079141013" sldId="295"/>
        </pc:sldMkLst>
        <pc:spChg chg="mod">
          <ac:chgData name="Edwards, Simonne" userId="ba13e9ab-f6f8-4ea9-80cc-81f0e71eb4f0" providerId="ADAL" clId="{6F23073D-B028-FD45-AA1E-0F772CFB4129}" dt="2020-06-01T09:13:17.344" v="1826" actId="26606"/>
          <ac:spMkLst>
            <pc:docMk/>
            <pc:sldMk cId="3079141013" sldId="295"/>
            <ac:spMk id="2" creationId="{819A5518-2B80-3E42-9526-24A997C78615}"/>
          </ac:spMkLst>
        </pc:spChg>
        <pc:spChg chg="del">
          <ac:chgData name="Edwards, Simonne" userId="ba13e9ab-f6f8-4ea9-80cc-81f0e71eb4f0" providerId="ADAL" clId="{6F23073D-B028-FD45-AA1E-0F772CFB4129}" dt="2020-06-01T09:13:06.611" v="1823"/>
          <ac:spMkLst>
            <pc:docMk/>
            <pc:sldMk cId="3079141013" sldId="295"/>
            <ac:spMk id="3" creationId="{B7801E5A-F24F-AB4F-B43D-F00F46E7D39F}"/>
          </ac:spMkLst>
        </pc:spChg>
        <pc:spChg chg="add">
          <ac:chgData name="Edwards, Simonne" userId="ba13e9ab-f6f8-4ea9-80cc-81f0e71eb4f0" providerId="ADAL" clId="{6F23073D-B028-FD45-AA1E-0F772CFB4129}" dt="2020-06-01T09:13:17.344" v="1826" actId="26606"/>
          <ac:spMkLst>
            <pc:docMk/>
            <pc:sldMk cId="3079141013" sldId="295"/>
            <ac:spMk id="36" creationId="{FD8F1113-2E3C-46E3-B54F-B7F421EEFD11}"/>
          </ac:spMkLst>
        </pc:spChg>
        <pc:spChg chg="add">
          <ac:chgData name="Edwards, Simonne" userId="ba13e9ab-f6f8-4ea9-80cc-81f0e71eb4f0" providerId="ADAL" clId="{6F23073D-B028-FD45-AA1E-0F772CFB4129}" dt="2020-06-01T09:13:17.344" v="1826" actId="26606"/>
          <ac:spMkLst>
            <pc:docMk/>
            <pc:sldMk cId="3079141013" sldId="295"/>
            <ac:spMk id="38" creationId="{B54A4D14-513F-4121-92D3-5CCB46896211}"/>
          </ac:spMkLst>
        </pc:spChg>
        <pc:spChg chg="add">
          <ac:chgData name="Edwards, Simonne" userId="ba13e9ab-f6f8-4ea9-80cc-81f0e71eb4f0" providerId="ADAL" clId="{6F23073D-B028-FD45-AA1E-0F772CFB4129}" dt="2020-06-01T09:13:17.344" v="1826" actId="26606"/>
          <ac:spMkLst>
            <pc:docMk/>
            <pc:sldMk cId="3079141013" sldId="295"/>
            <ac:spMk id="40" creationId="{6C3411F1-AD17-499D-AFEF-2F300F6DF0F3}"/>
          </ac:spMkLst>
        </pc:spChg>
        <pc:spChg chg="add">
          <ac:chgData name="Edwards, Simonne" userId="ba13e9ab-f6f8-4ea9-80cc-81f0e71eb4f0" providerId="ADAL" clId="{6F23073D-B028-FD45-AA1E-0F772CFB4129}" dt="2020-06-01T09:13:17.344" v="1826" actId="26606"/>
          <ac:spMkLst>
            <pc:docMk/>
            <pc:sldMk cId="3079141013" sldId="295"/>
            <ac:spMk id="42" creationId="{60BF2CBE-B1E9-4C42-89DC-C35E4E651648}"/>
          </ac:spMkLst>
        </pc:spChg>
        <pc:spChg chg="add">
          <ac:chgData name="Edwards, Simonne" userId="ba13e9ab-f6f8-4ea9-80cc-81f0e71eb4f0" providerId="ADAL" clId="{6F23073D-B028-FD45-AA1E-0F772CFB4129}" dt="2020-06-01T09:13:17.344" v="1826" actId="26606"/>
          <ac:spMkLst>
            <pc:docMk/>
            <pc:sldMk cId="3079141013" sldId="295"/>
            <ac:spMk id="44" creationId="{72C95A87-DCDB-41C4-B774-744B3ECBE8CB}"/>
          </ac:spMkLst>
        </pc:spChg>
        <pc:spChg chg="add">
          <ac:chgData name="Edwards, Simonne" userId="ba13e9ab-f6f8-4ea9-80cc-81f0e71eb4f0" providerId="ADAL" clId="{6F23073D-B028-FD45-AA1E-0F772CFB4129}" dt="2020-06-01T09:13:17.344" v="1826" actId="26606"/>
          <ac:spMkLst>
            <pc:docMk/>
            <pc:sldMk cId="3079141013" sldId="295"/>
            <ac:spMk id="46" creationId="{BCB97515-32FF-43A6-A51C-B140193ABB66}"/>
          </ac:spMkLst>
        </pc:spChg>
        <pc:spChg chg="add">
          <ac:chgData name="Edwards, Simonne" userId="ba13e9ab-f6f8-4ea9-80cc-81f0e71eb4f0" providerId="ADAL" clId="{6F23073D-B028-FD45-AA1E-0F772CFB4129}" dt="2020-06-01T09:13:17.344" v="1826" actId="26606"/>
          <ac:spMkLst>
            <pc:docMk/>
            <pc:sldMk cId="3079141013" sldId="295"/>
            <ac:spMk id="48" creationId="{9C6379D3-7045-4B76-9409-6D23D753D054}"/>
          </ac:spMkLst>
        </pc:spChg>
        <pc:spChg chg="add">
          <ac:chgData name="Edwards, Simonne" userId="ba13e9ab-f6f8-4ea9-80cc-81f0e71eb4f0" providerId="ADAL" clId="{6F23073D-B028-FD45-AA1E-0F772CFB4129}" dt="2020-06-01T09:13:17.344" v="1826" actId="26606"/>
          <ac:spMkLst>
            <pc:docMk/>
            <pc:sldMk cId="3079141013" sldId="295"/>
            <ac:spMk id="50" creationId="{61B1C1DE-4201-4989-BE65-41ADC2472550}"/>
          </ac:spMkLst>
        </pc:spChg>
        <pc:spChg chg="add">
          <ac:chgData name="Edwards, Simonne" userId="ba13e9ab-f6f8-4ea9-80cc-81f0e71eb4f0" providerId="ADAL" clId="{6F23073D-B028-FD45-AA1E-0F772CFB4129}" dt="2020-06-01T09:13:17.344" v="1826" actId="26606"/>
          <ac:spMkLst>
            <pc:docMk/>
            <pc:sldMk cId="3079141013" sldId="295"/>
            <ac:spMk id="52" creationId="{806398CC-D327-4E06-838C-31119BD56F81}"/>
          </ac:spMkLst>
        </pc:spChg>
        <pc:spChg chg="add">
          <ac:chgData name="Edwards, Simonne" userId="ba13e9ab-f6f8-4ea9-80cc-81f0e71eb4f0" providerId="ADAL" clId="{6F23073D-B028-FD45-AA1E-0F772CFB4129}" dt="2020-06-01T09:13:17.344" v="1826" actId="26606"/>
          <ac:spMkLst>
            <pc:docMk/>
            <pc:sldMk cId="3079141013" sldId="295"/>
            <ac:spMk id="54" creationId="{70A741CC-E736-448A-A94E-5C8BB9711DCD}"/>
          </ac:spMkLst>
        </pc:spChg>
        <pc:spChg chg="add">
          <ac:chgData name="Edwards, Simonne" userId="ba13e9ab-f6f8-4ea9-80cc-81f0e71eb4f0" providerId="ADAL" clId="{6F23073D-B028-FD45-AA1E-0F772CFB4129}" dt="2020-06-01T09:13:17.344" v="1826" actId="26606"/>
          <ac:spMkLst>
            <pc:docMk/>
            <pc:sldMk cId="3079141013" sldId="295"/>
            <ac:spMk id="56" creationId="{7C324CDD-B30F-47DD-8627-E2171D5E8399}"/>
          </ac:spMkLst>
        </pc:spChg>
        <pc:spChg chg="add">
          <ac:chgData name="Edwards, Simonne" userId="ba13e9ab-f6f8-4ea9-80cc-81f0e71eb4f0" providerId="ADAL" clId="{6F23073D-B028-FD45-AA1E-0F772CFB4129}" dt="2020-06-01T09:13:17.344" v="1826" actId="26606"/>
          <ac:spMkLst>
            <pc:docMk/>
            <pc:sldMk cId="3079141013" sldId="295"/>
            <ac:spMk id="58" creationId="{79C8D19E-E3D6-45A6-BCA2-5918A37D7ACC}"/>
          </ac:spMkLst>
        </pc:spChg>
        <pc:spChg chg="add">
          <ac:chgData name="Edwards, Simonne" userId="ba13e9ab-f6f8-4ea9-80cc-81f0e71eb4f0" providerId="ADAL" clId="{6F23073D-B028-FD45-AA1E-0F772CFB4129}" dt="2020-06-01T09:13:17.344" v="1826" actId="26606"/>
          <ac:spMkLst>
            <pc:docMk/>
            <pc:sldMk cId="3079141013" sldId="295"/>
            <ac:spMk id="60" creationId="{43280283-E04A-43CA-BFA1-F285486A2F00}"/>
          </ac:spMkLst>
        </pc:spChg>
        <pc:spChg chg="add">
          <ac:chgData name="Edwards, Simonne" userId="ba13e9ab-f6f8-4ea9-80cc-81f0e71eb4f0" providerId="ADAL" clId="{6F23073D-B028-FD45-AA1E-0F772CFB4129}" dt="2020-06-01T09:13:17.344" v="1826" actId="26606"/>
          <ac:spMkLst>
            <pc:docMk/>
            <pc:sldMk cId="3079141013" sldId="295"/>
            <ac:spMk id="62" creationId="{38328CB6-0FC5-4AEA-BC7E-489267CB6F19}"/>
          </ac:spMkLst>
        </pc:spChg>
        <pc:spChg chg="add">
          <ac:chgData name="Edwards, Simonne" userId="ba13e9ab-f6f8-4ea9-80cc-81f0e71eb4f0" providerId="ADAL" clId="{6F23073D-B028-FD45-AA1E-0F772CFB4129}" dt="2020-06-01T09:13:17.344" v="1826" actId="26606"/>
          <ac:spMkLst>
            <pc:docMk/>
            <pc:sldMk cId="3079141013" sldId="295"/>
            <ac:spMk id="64" creationId="{138AF5D2-3A9C-4E8F-B879-36865366A1D5}"/>
          </ac:spMkLst>
        </pc:spChg>
        <pc:grpChg chg="add">
          <ac:chgData name="Edwards, Simonne" userId="ba13e9ab-f6f8-4ea9-80cc-81f0e71eb4f0" providerId="ADAL" clId="{6F23073D-B028-FD45-AA1E-0F772CFB4129}" dt="2020-06-01T09:13:17.344" v="1826" actId="26606"/>
          <ac:grpSpMkLst>
            <pc:docMk/>
            <pc:sldMk cId="3079141013" sldId="295"/>
            <ac:grpSpMk id="10" creationId="{2DAE3342-9DFC-49D4-B09C-25E310769317}"/>
          </ac:grpSpMkLst>
        </pc:grpChg>
        <pc:grpChg chg="add">
          <ac:chgData name="Edwards, Simonne" userId="ba13e9ab-f6f8-4ea9-80cc-81f0e71eb4f0" providerId="ADAL" clId="{6F23073D-B028-FD45-AA1E-0F772CFB4129}" dt="2020-06-01T09:13:17.344" v="1826" actId="26606"/>
          <ac:grpSpMkLst>
            <pc:docMk/>
            <pc:sldMk cId="3079141013" sldId="295"/>
            <ac:grpSpMk id="31" creationId="{B54F73D8-62C2-4127-9D19-01219BBB9942}"/>
          </ac:grpSpMkLst>
        </pc:grpChg>
        <pc:picChg chg="add mod">
          <ac:chgData name="Edwards, Simonne" userId="ba13e9ab-f6f8-4ea9-80cc-81f0e71eb4f0" providerId="ADAL" clId="{6F23073D-B028-FD45-AA1E-0F772CFB4129}" dt="2020-06-01T09:13:17.344" v="1826" actId="26606"/>
          <ac:picMkLst>
            <pc:docMk/>
            <pc:sldMk cId="3079141013" sldId="295"/>
            <ac:picMk id="5" creationId="{E3F9F063-5401-1048-A645-B8A0E02B222D}"/>
          </ac:picMkLst>
        </pc:picChg>
      </pc:sldChg>
      <pc:sldMasterChg chg="modTransition modSldLayout">
        <pc:chgData name="Edwards, Simonne" userId="ba13e9ab-f6f8-4ea9-80cc-81f0e71eb4f0" providerId="ADAL" clId="{6F23073D-B028-FD45-AA1E-0F772CFB4129}" dt="2020-06-01T09:46:37.601" v="1857"/>
        <pc:sldMasterMkLst>
          <pc:docMk/>
          <pc:sldMasterMk cId="0" sldId="2147483648"/>
        </pc:sldMasterMkLst>
        <pc:sldLayoutChg chg="modTransition">
          <pc:chgData name="Edwards, Simonne" userId="ba13e9ab-f6f8-4ea9-80cc-81f0e71eb4f0" providerId="ADAL" clId="{6F23073D-B028-FD45-AA1E-0F772CFB4129}" dt="2020-06-01T09:46:37.601" v="1857"/>
          <pc:sldLayoutMkLst>
            <pc:docMk/>
            <pc:sldMasterMk cId="0" sldId="2147483648"/>
            <pc:sldLayoutMk cId="0" sldId="2147483649"/>
          </pc:sldLayoutMkLst>
        </pc:sldLayoutChg>
        <pc:sldLayoutChg chg="modTransition">
          <pc:chgData name="Edwards, Simonne" userId="ba13e9ab-f6f8-4ea9-80cc-81f0e71eb4f0" providerId="ADAL" clId="{6F23073D-B028-FD45-AA1E-0F772CFB4129}" dt="2020-06-01T09:46:37.601" v="1857"/>
          <pc:sldLayoutMkLst>
            <pc:docMk/>
            <pc:sldMasterMk cId="0" sldId="2147483648"/>
            <pc:sldLayoutMk cId="0" sldId="2147483650"/>
          </pc:sldLayoutMkLst>
        </pc:sldLayoutChg>
        <pc:sldLayoutChg chg="modTransition">
          <pc:chgData name="Edwards, Simonne" userId="ba13e9ab-f6f8-4ea9-80cc-81f0e71eb4f0" providerId="ADAL" clId="{6F23073D-B028-FD45-AA1E-0F772CFB4129}" dt="2020-06-01T09:46:37.601" v="1857"/>
          <pc:sldLayoutMkLst>
            <pc:docMk/>
            <pc:sldMasterMk cId="0" sldId="2147483648"/>
            <pc:sldLayoutMk cId="0" sldId="2147483651"/>
          </pc:sldLayoutMkLst>
        </pc:sldLayoutChg>
        <pc:sldLayoutChg chg="modTransition">
          <pc:chgData name="Edwards, Simonne" userId="ba13e9ab-f6f8-4ea9-80cc-81f0e71eb4f0" providerId="ADAL" clId="{6F23073D-B028-FD45-AA1E-0F772CFB4129}" dt="2020-06-01T09:46:37.601" v="1857"/>
          <pc:sldLayoutMkLst>
            <pc:docMk/>
            <pc:sldMasterMk cId="0" sldId="2147483648"/>
            <pc:sldLayoutMk cId="0" sldId="2147483652"/>
          </pc:sldLayoutMkLst>
        </pc:sldLayoutChg>
        <pc:sldLayoutChg chg="modTransition">
          <pc:chgData name="Edwards, Simonne" userId="ba13e9ab-f6f8-4ea9-80cc-81f0e71eb4f0" providerId="ADAL" clId="{6F23073D-B028-FD45-AA1E-0F772CFB4129}" dt="2020-06-01T09:46:37.601" v="1857"/>
          <pc:sldLayoutMkLst>
            <pc:docMk/>
            <pc:sldMasterMk cId="0" sldId="2147483648"/>
            <pc:sldLayoutMk cId="0" sldId="2147483653"/>
          </pc:sldLayoutMkLst>
        </pc:sldLayoutChg>
        <pc:sldLayoutChg chg="modTransition">
          <pc:chgData name="Edwards, Simonne" userId="ba13e9ab-f6f8-4ea9-80cc-81f0e71eb4f0" providerId="ADAL" clId="{6F23073D-B028-FD45-AA1E-0F772CFB4129}" dt="2020-06-01T09:46:37.601" v="1857"/>
          <pc:sldLayoutMkLst>
            <pc:docMk/>
            <pc:sldMasterMk cId="0" sldId="2147483648"/>
            <pc:sldLayoutMk cId="0" sldId="2147483654"/>
          </pc:sldLayoutMkLst>
        </pc:sldLayoutChg>
        <pc:sldLayoutChg chg="modTransition">
          <pc:chgData name="Edwards, Simonne" userId="ba13e9ab-f6f8-4ea9-80cc-81f0e71eb4f0" providerId="ADAL" clId="{6F23073D-B028-FD45-AA1E-0F772CFB4129}" dt="2020-06-01T09:46:37.601" v="1857"/>
          <pc:sldLayoutMkLst>
            <pc:docMk/>
            <pc:sldMasterMk cId="0" sldId="2147483648"/>
            <pc:sldLayoutMk cId="0" sldId="2147483655"/>
          </pc:sldLayoutMkLst>
        </pc:sldLayoutChg>
        <pc:sldLayoutChg chg="modTransition">
          <pc:chgData name="Edwards, Simonne" userId="ba13e9ab-f6f8-4ea9-80cc-81f0e71eb4f0" providerId="ADAL" clId="{6F23073D-B028-FD45-AA1E-0F772CFB4129}" dt="2020-06-01T09:46:37.601" v="1857"/>
          <pc:sldLayoutMkLst>
            <pc:docMk/>
            <pc:sldMasterMk cId="0" sldId="2147483648"/>
            <pc:sldLayoutMk cId="0" sldId="2147483656"/>
          </pc:sldLayoutMkLst>
        </pc:sldLayoutChg>
        <pc:sldLayoutChg chg="modTransition">
          <pc:chgData name="Edwards, Simonne" userId="ba13e9ab-f6f8-4ea9-80cc-81f0e71eb4f0" providerId="ADAL" clId="{6F23073D-B028-FD45-AA1E-0F772CFB4129}" dt="2020-06-01T09:46:37.601" v="1857"/>
          <pc:sldLayoutMkLst>
            <pc:docMk/>
            <pc:sldMasterMk cId="0" sldId="2147483648"/>
            <pc:sldLayoutMk cId="0" sldId="2147483657"/>
          </pc:sldLayoutMkLst>
        </pc:sldLayoutChg>
        <pc:sldLayoutChg chg="modTransition">
          <pc:chgData name="Edwards, Simonne" userId="ba13e9ab-f6f8-4ea9-80cc-81f0e71eb4f0" providerId="ADAL" clId="{6F23073D-B028-FD45-AA1E-0F772CFB4129}" dt="2020-06-01T09:46:37.601" v="1857"/>
          <pc:sldLayoutMkLst>
            <pc:docMk/>
            <pc:sldMasterMk cId="0" sldId="2147483648"/>
            <pc:sldLayoutMk cId="0" sldId="2147483658"/>
          </pc:sldLayoutMkLst>
        </pc:sldLayoutChg>
        <pc:sldLayoutChg chg="modTransition">
          <pc:chgData name="Edwards, Simonne" userId="ba13e9ab-f6f8-4ea9-80cc-81f0e71eb4f0" providerId="ADAL" clId="{6F23073D-B028-FD45-AA1E-0F772CFB4129}" dt="2020-06-01T09:46:37.601" v="1857"/>
          <pc:sldLayoutMkLst>
            <pc:docMk/>
            <pc:sldMasterMk cId="0" sldId="2147483648"/>
            <pc:sldLayoutMk cId="0" sldId="2147483659"/>
          </pc:sldLayoutMkLst>
        </pc:sldLayoutChg>
      </pc:sldMasterChg>
    </pc:docChg>
  </pc:docChgLst>
</pc:chgInfo>
</file>

<file path=ppt/diagrams/_rels/data2.xml.rels><?xml version="1.0" encoding="UTF-8" standalone="yes"?>
<Relationships xmlns="http://schemas.openxmlformats.org/package/2006/relationships"><Relationship Id="rId1" Type="http://schemas.openxmlformats.org/officeDocument/2006/relationships/image" Target="../media/image26.png"/><Relationship Id="rId2" Type="http://schemas.openxmlformats.org/officeDocument/2006/relationships/image" Target="../media/image19.svg"/></Relationships>
</file>

<file path=ppt/diagrams/_rels/drawing2.xml.rels><?xml version="1.0" encoding="UTF-8" standalone="yes"?>
<Relationships xmlns="http://schemas.openxmlformats.org/package/2006/relationships"><Relationship Id="rId1" Type="http://schemas.openxmlformats.org/officeDocument/2006/relationships/image" Target="../media/image26.png"/><Relationship Id="rId2" Type="http://schemas.openxmlformats.org/officeDocument/2006/relationships/image" Target="../media/image19.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accent4_2">
  <dgm:title val=""/>
  <dgm:desc val=""/>
  <dgm:catLst>
    <dgm:cat type="accent4" pri="14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dgm:fillClrLst>
    <dgm:linClrLst meth="repeat">
      <a:schemeClr val="lt1">
        <a:alpha val="0"/>
      </a:schemeClr>
    </dgm:linClrLst>
    <dgm:effectClrLst/>
    <dgm:txLinClrLst/>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C9FE91-255F-496D-9753-A2E32B5CAAB7}"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83D8FC60-E218-40BA-B898-658F749E5DFC}">
      <dgm:prSet/>
      <dgm:spPr/>
      <dgm:t>
        <a:bodyPr/>
        <a:lstStyle/>
        <a:p>
          <a:r>
            <a:rPr lang="en-US" dirty="0"/>
            <a:t>Who is buried </a:t>
          </a:r>
          <a:r>
            <a:rPr lang="en-US" dirty="0" smtClean="0"/>
            <a:t>(i.e. their </a:t>
          </a:r>
          <a:r>
            <a:rPr lang="en-US" dirty="0"/>
            <a:t>status)</a:t>
          </a:r>
        </a:p>
      </dgm:t>
    </dgm:pt>
    <dgm:pt modelId="{1D9DAB11-6664-4C20-9EC3-68F7F8EEA0A1}" type="parTrans" cxnId="{DBDC033A-0F11-4633-A8CC-C4DD867EC138}">
      <dgm:prSet/>
      <dgm:spPr/>
      <dgm:t>
        <a:bodyPr/>
        <a:lstStyle/>
        <a:p>
          <a:endParaRPr lang="en-US"/>
        </a:p>
      </dgm:t>
    </dgm:pt>
    <dgm:pt modelId="{BE28B593-3537-482E-A6F0-3CDF291A7604}" type="sibTrans" cxnId="{DBDC033A-0F11-4633-A8CC-C4DD867EC138}">
      <dgm:prSet/>
      <dgm:spPr/>
      <dgm:t>
        <a:bodyPr/>
        <a:lstStyle/>
        <a:p>
          <a:endParaRPr lang="en-US"/>
        </a:p>
      </dgm:t>
    </dgm:pt>
    <dgm:pt modelId="{C1A11D96-70B7-41EC-B4A6-F455B4910A5D}">
      <dgm:prSet/>
      <dgm:spPr/>
      <dgm:t>
        <a:bodyPr/>
        <a:lstStyle/>
        <a:p>
          <a:r>
            <a:rPr lang="en-US" dirty="0"/>
            <a:t>Religious beliefs </a:t>
          </a:r>
        </a:p>
      </dgm:t>
    </dgm:pt>
    <dgm:pt modelId="{01078A0B-0825-4C9F-88E5-517A5EDE5086}" type="parTrans" cxnId="{25C4C98F-08EB-4B0E-94BC-59B4EE3F60B9}">
      <dgm:prSet/>
      <dgm:spPr/>
      <dgm:t>
        <a:bodyPr/>
        <a:lstStyle/>
        <a:p>
          <a:endParaRPr lang="en-US"/>
        </a:p>
      </dgm:t>
    </dgm:pt>
    <dgm:pt modelId="{77F5C1DB-4A99-430A-8F66-6B901B8C770C}" type="sibTrans" cxnId="{25C4C98F-08EB-4B0E-94BC-59B4EE3F60B9}">
      <dgm:prSet/>
      <dgm:spPr/>
      <dgm:t>
        <a:bodyPr/>
        <a:lstStyle/>
        <a:p>
          <a:endParaRPr lang="en-US"/>
        </a:p>
      </dgm:t>
    </dgm:pt>
    <dgm:pt modelId="{F7F323FE-9510-4D6F-8404-BB66A2672F82}">
      <dgm:prSet/>
      <dgm:spPr/>
      <dgm:t>
        <a:bodyPr/>
        <a:lstStyle/>
        <a:p>
          <a:r>
            <a:rPr lang="en-US" dirty="0"/>
            <a:t>Age (may be shown on a tombstone)</a:t>
          </a:r>
        </a:p>
      </dgm:t>
    </dgm:pt>
    <dgm:pt modelId="{4D4E1090-2F0F-4F87-BACD-CFBF3EDEDC7A}" type="parTrans" cxnId="{77215DE9-329F-48E3-B81E-3AD3B89BD44F}">
      <dgm:prSet/>
      <dgm:spPr/>
      <dgm:t>
        <a:bodyPr/>
        <a:lstStyle/>
        <a:p>
          <a:endParaRPr lang="en-US"/>
        </a:p>
      </dgm:t>
    </dgm:pt>
    <dgm:pt modelId="{EDFE46FC-D39B-4958-A119-DAC95A1E809C}" type="sibTrans" cxnId="{77215DE9-329F-48E3-B81E-3AD3B89BD44F}">
      <dgm:prSet/>
      <dgm:spPr/>
      <dgm:t>
        <a:bodyPr/>
        <a:lstStyle/>
        <a:p>
          <a:endParaRPr lang="en-US"/>
        </a:p>
      </dgm:t>
    </dgm:pt>
    <dgm:pt modelId="{66D7F3F0-7EF8-45D1-85B7-A2D8FD0B9F63}">
      <dgm:prSet/>
      <dgm:spPr/>
      <dgm:t>
        <a:bodyPr/>
        <a:lstStyle/>
        <a:p>
          <a:r>
            <a:rPr lang="en-US" dirty="0"/>
            <a:t>Who is </a:t>
          </a:r>
          <a:r>
            <a:rPr lang="en-US" dirty="0" err="1"/>
            <a:t>honouring</a:t>
          </a:r>
          <a:r>
            <a:rPr lang="en-US" dirty="0"/>
            <a:t> the dead </a:t>
          </a:r>
        </a:p>
      </dgm:t>
    </dgm:pt>
    <dgm:pt modelId="{94F465DB-4565-40E8-BC19-9431A9469BAB}" type="parTrans" cxnId="{2E500252-FC49-4C51-886F-45D2E0D511B6}">
      <dgm:prSet/>
      <dgm:spPr/>
      <dgm:t>
        <a:bodyPr/>
        <a:lstStyle/>
        <a:p>
          <a:endParaRPr lang="en-US"/>
        </a:p>
      </dgm:t>
    </dgm:pt>
    <dgm:pt modelId="{68704133-0881-4379-A543-0E5B1FB3BF00}" type="sibTrans" cxnId="{2E500252-FC49-4C51-886F-45D2E0D511B6}">
      <dgm:prSet/>
      <dgm:spPr/>
      <dgm:t>
        <a:bodyPr/>
        <a:lstStyle/>
        <a:p>
          <a:endParaRPr lang="en-US"/>
        </a:p>
      </dgm:t>
    </dgm:pt>
    <dgm:pt modelId="{D93834A3-BF01-49BD-A800-3C0B11B519CC}">
      <dgm:prSet/>
      <dgm:spPr/>
      <dgm:t>
        <a:bodyPr/>
        <a:lstStyle/>
        <a:p>
          <a:r>
            <a:rPr lang="en-US" dirty="0"/>
            <a:t>Personality </a:t>
          </a:r>
        </a:p>
      </dgm:t>
    </dgm:pt>
    <dgm:pt modelId="{5707A6BB-EC46-479D-AEF0-57112E184A57}" type="parTrans" cxnId="{31D10E42-9CE7-4D38-9604-232099A7A2A5}">
      <dgm:prSet/>
      <dgm:spPr/>
      <dgm:t>
        <a:bodyPr/>
        <a:lstStyle/>
        <a:p>
          <a:endParaRPr lang="en-US"/>
        </a:p>
      </dgm:t>
    </dgm:pt>
    <dgm:pt modelId="{B2B32F88-4EE6-4446-BBF9-08F2F520943B}" type="sibTrans" cxnId="{31D10E42-9CE7-4D38-9604-232099A7A2A5}">
      <dgm:prSet/>
      <dgm:spPr/>
      <dgm:t>
        <a:bodyPr/>
        <a:lstStyle/>
        <a:p>
          <a:endParaRPr lang="en-US"/>
        </a:p>
      </dgm:t>
    </dgm:pt>
    <dgm:pt modelId="{E40AF331-1277-DD43-867A-00DE74C7D92A}" type="pres">
      <dgm:prSet presAssocID="{CFC9FE91-255F-496D-9753-A2E32B5CAAB7}" presName="vert0" presStyleCnt="0">
        <dgm:presLayoutVars>
          <dgm:dir/>
          <dgm:animOne val="branch"/>
          <dgm:animLvl val="lvl"/>
        </dgm:presLayoutVars>
      </dgm:prSet>
      <dgm:spPr/>
      <dgm:t>
        <a:bodyPr/>
        <a:lstStyle/>
        <a:p>
          <a:endParaRPr lang="en-US"/>
        </a:p>
      </dgm:t>
    </dgm:pt>
    <dgm:pt modelId="{927FE737-A378-2048-8B22-F6C86A82DDEE}" type="pres">
      <dgm:prSet presAssocID="{83D8FC60-E218-40BA-B898-658F749E5DFC}" presName="thickLine" presStyleLbl="alignNode1" presStyleIdx="0" presStyleCnt="5"/>
      <dgm:spPr/>
    </dgm:pt>
    <dgm:pt modelId="{1F30B739-102E-FB4C-BD66-ED86203E2609}" type="pres">
      <dgm:prSet presAssocID="{83D8FC60-E218-40BA-B898-658F749E5DFC}" presName="horz1" presStyleCnt="0"/>
      <dgm:spPr/>
    </dgm:pt>
    <dgm:pt modelId="{66DBBD7F-D64D-8C4E-8D13-F68D245F399E}" type="pres">
      <dgm:prSet presAssocID="{83D8FC60-E218-40BA-B898-658F749E5DFC}" presName="tx1" presStyleLbl="revTx" presStyleIdx="0" presStyleCnt="5"/>
      <dgm:spPr/>
      <dgm:t>
        <a:bodyPr/>
        <a:lstStyle/>
        <a:p>
          <a:endParaRPr lang="en-US"/>
        </a:p>
      </dgm:t>
    </dgm:pt>
    <dgm:pt modelId="{1D140FC2-5683-D94D-A35E-A6A10F282C08}" type="pres">
      <dgm:prSet presAssocID="{83D8FC60-E218-40BA-B898-658F749E5DFC}" presName="vert1" presStyleCnt="0"/>
      <dgm:spPr/>
    </dgm:pt>
    <dgm:pt modelId="{B19DC0EF-E88D-3749-85FA-669F9C156E12}" type="pres">
      <dgm:prSet presAssocID="{C1A11D96-70B7-41EC-B4A6-F455B4910A5D}" presName="thickLine" presStyleLbl="alignNode1" presStyleIdx="1" presStyleCnt="5"/>
      <dgm:spPr/>
    </dgm:pt>
    <dgm:pt modelId="{E8420C81-9A5D-A24F-BCD8-E7F410D216F5}" type="pres">
      <dgm:prSet presAssocID="{C1A11D96-70B7-41EC-B4A6-F455B4910A5D}" presName="horz1" presStyleCnt="0"/>
      <dgm:spPr/>
    </dgm:pt>
    <dgm:pt modelId="{19FDBC66-3E02-E04E-ACBE-6638B8AB0FF9}" type="pres">
      <dgm:prSet presAssocID="{C1A11D96-70B7-41EC-B4A6-F455B4910A5D}" presName="tx1" presStyleLbl="revTx" presStyleIdx="1" presStyleCnt="5"/>
      <dgm:spPr/>
      <dgm:t>
        <a:bodyPr/>
        <a:lstStyle/>
        <a:p>
          <a:endParaRPr lang="en-US"/>
        </a:p>
      </dgm:t>
    </dgm:pt>
    <dgm:pt modelId="{6A4196CB-634A-7142-93EB-40953EEC19E9}" type="pres">
      <dgm:prSet presAssocID="{C1A11D96-70B7-41EC-B4A6-F455B4910A5D}" presName="vert1" presStyleCnt="0"/>
      <dgm:spPr/>
    </dgm:pt>
    <dgm:pt modelId="{D70C62F1-585F-0F43-BC95-A74A95EF8598}" type="pres">
      <dgm:prSet presAssocID="{F7F323FE-9510-4D6F-8404-BB66A2672F82}" presName="thickLine" presStyleLbl="alignNode1" presStyleIdx="2" presStyleCnt="5"/>
      <dgm:spPr/>
    </dgm:pt>
    <dgm:pt modelId="{2E66EDAC-B1E1-214E-8781-E8AC2F2D479D}" type="pres">
      <dgm:prSet presAssocID="{F7F323FE-9510-4D6F-8404-BB66A2672F82}" presName="horz1" presStyleCnt="0"/>
      <dgm:spPr/>
    </dgm:pt>
    <dgm:pt modelId="{0E5845F8-D4B0-D144-893F-2834B6043201}" type="pres">
      <dgm:prSet presAssocID="{F7F323FE-9510-4D6F-8404-BB66A2672F82}" presName="tx1" presStyleLbl="revTx" presStyleIdx="2" presStyleCnt="5"/>
      <dgm:spPr/>
      <dgm:t>
        <a:bodyPr/>
        <a:lstStyle/>
        <a:p>
          <a:endParaRPr lang="en-US"/>
        </a:p>
      </dgm:t>
    </dgm:pt>
    <dgm:pt modelId="{83EE7DD7-D782-FB47-8399-68A30938F7B1}" type="pres">
      <dgm:prSet presAssocID="{F7F323FE-9510-4D6F-8404-BB66A2672F82}" presName="vert1" presStyleCnt="0"/>
      <dgm:spPr/>
    </dgm:pt>
    <dgm:pt modelId="{2B029220-13DA-A244-AEBC-0D9CB99FE632}" type="pres">
      <dgm:prSet presAssocID="{66D7F3F0-7EF8-45D1-85B7-A2D8FD0B9F63}" presName="thickLine" presStyleLbl="alignNode1" presStyleIdx="3" presStyleCnt="5"/>
      <dgm:spPr/>
    </dgm:pt>
    <dgm:pt modelId="{CF2720F0-4328-0349-9580-DD98DD7E763B}" type="pres">
      <dgm:prSet presAssocID="{66D7F3F0-7EF8-45D1-85B7-A2D8FD0B9F63}" presName="horz1" presStyleCnt="0"/>
      <dgm:spPr/>
    </dgm:pt>
    <dgm:pt modelId="{B2DDD333-CD95-584C-8F4C-92F5EA37B788}" type="pres">
      <dgm:prSet presAssocID="{66D7F3F0-7EF8-45D1-85B7-A2D8FD0B9F63}" presName="tx1" presStyleLbl="revTx" presStyleIdx="3" presStyleCnt="5"/>
      <dgm:spPr/>
      <dgm:t>
        <a:bodyPr/>
        <a:lstStyle/>
        <a:p>
          <a:endParaRPr lang="en-US"/>
        </a:p>
      </dgm:t>
    </dgm:pt>
    <dgm:pt modelId="{7CF66D06-41AD-D94D-B76C-9B31353DC66C}" type="pres">
      <dgm:prSet presAssocID="{66D7F3F0-7EF8-45D1-85B7-A2D8FD0B9F63}" presName="vert1" presStyleCnt="0"/>
      <dgm:spPr/>
    </dgm:pt>
    <dgm:pt modelId="{458DAFB7-2704-1F48-B8A3-9B7B463940A5}" type="pres">
      <dgm:prSet presAssocID="{D93834A3-BF01-49BD-A800-3C0B11B519CC}" presName="thickLine" presStyleLbl="alignNode1" presStyleIdx="4" presStyleCnt="5"/>
      <dgm:spPr/>
    </dgm:pt>
    <dgm:pt modelId="{D1D02AF4-D173-9746-8AD6-640302F511B1}" type="pres">
      <dgm:prSet presAssocID="{D93834A3-BF01-49BD-A800-3C0B11B519CC}" presName="horz1" presStyleCnt="0"/>
      <dgm:spPr/>
    </dgm:pt>
    <dgm:pt modelId="{29393FC8-797E-A04B-A5D1-25D58DE25E71}" type="pres">
      <dgm:prSet presAssocID="{D93834A3-BF01-49BD-A800-3C0B11B519CC}" presName="tx1" presStyleLbl="revTx" presStyleIdx="4" presStyleCnt="5"/>
      <dgm:spPr/>
      <dgm:t>
        <a:bodyPr/>
        <a:lstStyle/>
        <a:p>
          <a:endParaRPr lang="en-US"/>
        </a:p>
      </dgm:t>
    </dgm:pt>
    <dgm:pt modelId="{F921B36B-9448-0545-B38E-4BB8DDF0338A}" type="pres">
      <dgm:prSet presAssocID="{D93834A3-BF01-49BD-A800-3C0B11B519CC}" presName="vert1" presStyleCnt="0"/>
      <dgm:spPr/>
    </dgm:pt>
  </dgm:ptLst>
  <dgm:cxnLst>
    <dgm:cxn modelId="{77215DE9-329F-48E3-B81E-3AD3B89BD44F}" srcId="{CFC9FE91-255F-496D-9753-A2E32B5CAAB7}" destId="{F7F323FE-9510-4D6F-8404-BB66A2672F82}" srcOrd="2" destOrd="0" parTransId="{4D4E1090-2F0F-4F87-BACD-CFBF3EDEDC7A}" sibTransId="{EDFE46FC-D39B-4958-A119-DAC95A1E809C}"/>
    <dgm:cxn modelId="{B77851CB-15DE-D041-A7CB-81AF3209153E}" type="presOf" srcId="{66D7F3F0-7EF8-45D1-85B7-A2D8FD0B9F63}" destId="{B2DDD333-CD95-584C-8F4C-92F5EA37B788}" srcOrd="0" destOrd="0" presId="urn:microsoft.com/office/officeart/2008/layout/LinedList"/>
    <dgm:cxn modelId="{01093DE5-CFE1-C54E-B6D6-737264DA3A07}" type="presOf" srcId="{C1A11D96-70B7-41EC-B4A6-F455B4910A5D}" destId="{19FDBC66-3E02-E04E-ACBE-6638B8AB0FF9}" srcOrd="0" destOrd="0" presId="urn:microsoft.com/office/officeart/2008/layout/LinedList"/>
    <dgm:cxn modelId="{31D10E42-9CE7-4D38-9604-232099A7A2A5}" srcId="{CFC9FE91-255F-496D-9753-A2E32B5CAAB7}" destId="{D93834A3-BF01-49BD-A800-3C0B11B519CC}" srcOrd="4" destOrd="0" parTransId="{5707A6BB-EC46-479D-AEF0-57112E184A57}" sibTransId="{B2B32F88-4EE6-4446-BBF9-08F2F520943B}"/>
    <dgm:cxn modelId="{25C4C98F-08EB-4B0E-94BC-59B4EE3F60B9}" srcId="{CFC9FE91-255F-496D-9753-A2E32B5CAAB7}" destId="{C1A11D96-70B7-41EC-B4A6-F455B4910A5D}" srcOrd="1" destOrd="0" parTransId="{01078A0B-0825-4C9F-88E5-517A5EDE5086}" sibTransId="{77F5C1DB-4A99-430A-8F66-6B901B8C770C}"/>
    <dgm:cxn modelId="{8457A69E-27F2-C74F-AC07-E792BDC76350}" type="presOf" srcId="{D93834A3-BF01-49BD-A800-3C0B11B519CC}" destId="{29393FC8-797E-A04B-A5D1-25D58DE25E71}" srcOrd="0" destOrd="0" presId="urn:microsoft.com/office/officeart/2008/layout/LinedList"/>
    <dgm:cxn modelId="{68D2B476-375D-384E-897C-0ADC79F3801E}" type="presOf" srcId="{83D8FC60-E218-40BA-B898-658F749E5DFC}" destId="{66DBBD7F-D64D-8C4E-8D13-F68D245F399E}" srcOrd="0" destOrd="0" presId="urn:microsoft.com/office/officeart/2008/layout/LinedList"/>
    <dgm:cxn modelId="{2E500252-FC49-4C51-886F-45D2E0D511B6}" srcId="{CFC9FE91-255F-496D-9753-A2E32B5CAAB7}" destId="{66D7F3F0-7EF8-45D1-85B7-A2D8FD0B9F63}" srcOrd="3" destOrd="0" parTransId="{94F465DB-4565-40E8-BC19-9431A9469BAB}" sibTransId="{68704133-0881-4379-A543-0E5B1FB3BF00}"/>
    <dgm:cxn modelId="{E110A92C-B920-6C4B-AE3A-F5E03A8078DA}" type="presOf" srcId="{F7F323FE-9510-4D6F-8404-BB66A2672F82}" destId="{0E5845F8-D4B0-D144-893F-2834B6043201}" srcOrd="0" destOrd="0" presId="urn:microsoft.com/office/officeart/2008/layout/LinedList"/>
    <dgm:cxn modelId="{EB7E567A-CFEA-9046-8942-B540F08DD012}" type="presOf" srcId="{CFC9FE91-255F-496D-9753-A2E32B5CAAB7}" destId="{E40AF331-1277-DD43-867A-00DE74C7D92A}" srcOrd="0" destOrd="0" presId="urn:microsoft.com/office/officeart/2008/layout/LinedList"/>
    <dgm:cxn modelId="{DBDC033A-0F11-4633-A8CC-C4DD867EC138}" srcId="{CFC9FE91-255F-496D-9753-A2E32B5CAAB7}" destId="{83D8FC60-E218-40BA-B898-658F749E5DFC}" srcOrd="0" destOrd="0" parTransId="{1D9DAB11-6664-4C20-9EC3-68F7F8EEA0A1}" sibTransId="{BE28B593-3537-482E-A6F0-3CDF291A7604}"/>
    <dgm:cxn modelId="{46C23A76-F3CB-E54D-ABBF-B35910873FF6}" type="presParOf" srcId="{E40AF331-1277-DD43-867A-00DE74C7D92A}" destId="{927FE737-A378-2048-8B22-F6C86A82DDEE}" srcOrd="0" destOrd="0" presId="urn:microsoft.com/office/officeart/2008/layout/LinedList"/>
    <dgm:cxn modelId="{822556D7-ACA6-A04C-9E4C-AFA543CC908F}" type="presParOf" srcId="{E40AF331-1277-DD43-867A-00DE74C7D92A}" destId="{1F30B739-102E-FB4C-BD66-ED86203E2609}" srcOrd="1" destOrd="0" presId="urn:microsoft.com/office/officeart/2008/layout/LinedList"/>
    <dgm:cxn modelId="{FE94FE9A-A9F3-BC40-A7EF-5923D2B59CC4}" type="presParOf" srcId="{1F30B739-102E-FB4C-BD66-ED86203E2609}" destId="{66DBBD7F-D64D-8C4E-8D13-F68D245F399E}" srcOrd="0" destOrd="0" presId="urn:microsoft.com/office/officeart/2008/layout/LinedList"/>
    <dgm:cxn modelId="{6CDFC7CA-73E8-0449-AF8C-A213219AEACA}" type="presParOf" srcId="{1F30B739-102E-FB4C-BD66-ED86203E2609}" destId="{1D140FC2-5683-D94D-A35E-A6A10F282C08}" srcOrd="1" destOrd="0" presId="urn:microsoft.com/office/officeart/2008/layout/LinedList"/>
    <dgm:cxn modelId="{A91D050A-C304-C944-B5A2-C404BEC4518C}" type="presParOf" srcId="{E40AF331-1277-DD43-867A-00DE74C7D92A}" destId="{B19DC0EF-E88D-3749-85FA-669F9C156E12}" srcOrd="2" destOrd="0" presId="urn:microsoft.com/office/officeart/2008/layout/LinedList"/>
    <dgm:cxn modelId="{D1C86D5A-9CB1-534A-ADAE-76FE5DD17EE6}" type="presParOf" srcId="{E40AF331-1277-DD43-867A-00DE74C7D92A}" destId="{E8420C81-9A5D-A24F-BCD8-E7F410D216F5}" srcOrd="3" destOrd="0" presId="urn:microsoft.com/office/officeart/2008/layout/LinedList"/>
    <dgm:cxn modelId="{721F2E13-03D6-F149-8279-18D4A1A6225A}" type="presParOf" srcId="{E8420C81-9A5D-A24F-BCD8-E7F410D216F5}" destId="{19FDBC66-3E02-E04E-ACBE-6638B8AB0FF9}" srcOrd="0" destOrd="0" presId="urn:microsoft.com/office/officeart/2008/layout/LinedList"/>
    <dgm:cxn modelId="{7721DAC5-2387-DB4E-9F56-297C1FDADCF2}" type="presParOf" srcId="{E8420C81-9A5D-A24F-BCD8-E7F410D216F5}" destId="{6A4196CB-634A-7142-93EB-40953EEC19E9}" srcOrd="1" destOrd="0" presId="urn:microsoft.com/office/officeart/2008/layout/LinedList"/>
    <dgm:cxn modelId="{2DA80727-C91F-3245-AAED-70745B0C3CD8}" type="presParOf" srcId="{E40AF331-1277-DD43-867A-00DE74C7D92A}" destId="{D70C62F1-585F-0F43-BC95-A74A95EF8598}" srcOrd="4" destOrd="0" presId="urn:microsoft.com/office/officeart/2008/layout/LinedList"/>
    <dgm:cxn modelId="{697D2616-AB37-EC46-9FF3-4EF021DB804D}" type="presParOf" srcId="{E40AF331-1277-DD43-867A-00DE74C7D92A}" destId="{2E66EDAC-B1E1-214E-8781-E8AC2F2D479D}" srcOrd="5" destOrd="0" presId="urn:microsoft.com/office/officeart/2008/layout/LinedList"/>
    <dgm:cxn modelId="{235C8058-4CCA-5246-9313-2D8284F55F78}" type="presParOf" srcId="{2E66EDAC-B1E1-214E-8781-E8AC2F2D479D}" destId="{0E5845F8-D4B0-D144-893F-2834B6043201}" srcOrd="0" destOrd="0" presId="urn:microsoft.com/office/officeart/2008/layout/LinedList"/>
    <dgm:cxn modelId="{2FD48C75-36FB-8047-AEEA-1F5E66AF7849}" type="presParOf" srcId="{2E66EDAC-B1E1-214E-8781-E8AC2F2D479D}" destId="{83EE7DD7-D782-FB47-8399-68A30938F7B1}" srcOrd="1" destOrd="0" presId="urn:microsoft.com/office/officeart/2008/layout/LinedList"/>
    <dgm:cxn modelId="{3C449D63-DE97-2143-8B0C-3FA1A2AFAF03}" type="presParOf" srcId="{E40AF331-1277-DD43-867A-00DE74C7D92A}" destId="{2B029220-13DA-A244-AEBC-0D9CB99FE632}" srcOrd="6" destOrd="0" presId="urn:microsoft.com/office/officeart/2008/layout/LinedList"/>
    <dgm:cxn modelId="{4F8AC71B-39F2-344A-934D-2DFD3608A089}" type="presParOf" srcId="{E40AF331-1277-DD43-867A-00DE74C7D92A}" destId="{CF2720F0-4328-0349-9580-DD98DD7E763B}" srcOrd="7" destOrd="0" presId="urn:microsoft.com/office/officeart/2008/layout/LinedList"/>
    <dgm:cxn modelId="{71741177-3427-0A4F-BF42-C7F9D8815D78}" type="presParOf" srcId="{CF2720F0-4328-0349-9580-DD98DD7E763B}" destId="{B2DDD333-CD95-584C-8F4C-92F5EA37B788}" srcOrd="0" destOrd="0" presId="urn:microsoft.com/office/officeart/2008/layout/LinedList"/>
    <dgm:cxn modelId="{AD272562-5543-844B-AE7B-378B1FF669F1}" type="presParOf" srcId="{CF2720F0-4328-0349-9580-DD98DD7E763B}" destId="{7CF66D06-41AD-D94D-B76C-9B31353DC66C}" srcOrd="1" destOrd="0" presId="urn:microsoft.com/office/officeart/2008/layout/LinedList"/>
    <dgm:cxn modelId="{16BCBAA0-53AE-C440-A211-B0A221E0F226}" type="presParOf" srcId="{E40AF331-1277-DD43-867A-00DE74C7D92A}" destId="{458DAFB7-2704-1F48-B8A3-9B7B463940A5}" srcOrd="8" destOrd="0" presId="urn:microsoft.com/office/officeart/2008/layout/LinedList"/>
    <dgm:cxn modelId="{F097FE63-C494-F040-A3B8-CB3E917D3A29}" type="presParOf" srcId="{E40AF331-1277-DD43-867A-00DE74C7D92A}" destId="{D1D02AF4-D173-9746-8AD6-640302F511B1}" srcOrd="9" destOrd="0" presId="urn:microsoft.com/office/officeart/2008/layout/LinedList"/>
    <dgm:cxn modelId="{C72A9A8B-5E9A-F344-85E8-536E69547053}" type="presParOf" srcId="{D1D02AF4-D173-9746-8AD6-640302F511B1}" destId="{29393FC8-797E-A04B-A5D1-25D58DE25E71}" srcOrd="0" destOrd="0" presId="urn:microsoft.com/office/officeart/2008/layout/LinedList"/>
    <dgm:cxn modelId="{9514BEC5-C1CD-EC40-9C35-3C9C6E96261F}" type="presParOf" srcId="{D1D02AF4-D173-9746-8AD6-640302F511B1}" destId="{F921B36B-9448-0545-B38E-4BB8DDF0338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01961C-2495-4E7B-A62A-8B0EB46469D6}" type="doc">
      <dgm:prSet loTypeId="urn:microsoft.com/office/officeart/2018/5/layout/IconCircleLabelList" loCatId="icon" qsTypeId="urn:microsoft.com/office/officeart/2005/8/quickstyle/simple1" qsCatId="simple" csTypeId="urn:microsoft.com/office/officeart/2018/5/colors/Iconchunking_neutralicon_accent4_2" csCatId="accent4" phldr="1"/>
      <dgm:spPr/>
      <dgm:t>
        <a:bodyPr/>
        <a:lstStyle/>
        <a:p>
          <a:endParaRPr lang="en-US"/>
        </a:p>
      </dgm:t>
    </dgm:pt>
    <dgm:pt modelId="{37718DD4-FFCC-4052-B428-C7B039E6795A}">
      <dgm:prSet/>
      <dgm:spPr/>
      <dgm:t>
        <a:bodyPr/>
        <a:lstStyle/>
        <a:p>
          <a:pPr>
            <a:defRPr cap="all"/>
          </a:pPr>
          <a:r>
            <a:rPr lang="en-US"/>
            <a:t>Fitzgerald museum (Cambridge)</a:t>
          </a:r>
        </a:p>
      </dgm:t>
    </dgm:pt>
    <dgm:pt modelId="{0248EFBE-D9DD-4183-B88E-9D64199144CA}" type="parTrans" cxnId="{DE1E9F7C-81A3-4B02-ACCE-5ABB7B28896B}">
      <dgm:prSet/>
      <dgm:spPr/>
      <dgm:t>
        <a:bodyPr/>
        <a:lstStyle/>
        <a:p>
          <a:endParaRPr lang="en-US"/>
        </a:p>
      </dgm:t>
    </dgm:pt>
    <dgm:pt modelId="{7526C986-08D6-4A41-AAE6-26E125DA5DFF}" type="sibTrans" cxnId="{DE1E9F7C-81A3-4B02-ACCE-5ABB7B28896B}">
      <dgm:prSet/>
      <dgm:spPr/>
      <dgm:t>
        <a:bodyPr/>
        <a:lstStyle/>
        <a:p>
          <a:endParaRPr lang="en-US"/>
        </a:p>
      </dgm:t>
    </dgm:pt>
    <dgm:pt modelId="{AB342585-0FEC-46EC-A683-488EA95525E4}">
      <dgm:prSet/>
      <dgm:spPr/>
      <dgm:t>
        <a:bodyPr/>
        <a:lstStyle/>
        <a:p>
          <a:pPr>
            <a:defRPr cap="all"/>
          </a:pPr>
          <a:r>
            <a:rPr lang="en-US"/>
            <a:t>British Museum</a:t>
          </a:r>
        </a:p>
      </dgm:t>
    </dgm:pt>
    <dgm:pt modelId="{ABB268A7-CE73-42EE-B991-197DDF6701B0}" type="parTrans" cxnId="{3C6FB32A-0AD9-46DD-9B27-43D5BC06B33D}">
      <dgm:prSet/>
      <dgm:spPr/>
      <dgm:t>
        <a:bodyPr/>
        <a:lstStyle/>
        <a:p>
          <a:endParaRPr lang="en-US"/>
        </a:p>
      </dgm:t>
    </dgm:pt>
    <dgm:pt modelId="{FD12352D-A051-47C5-AE35-5995002BD4D4}" type="sibTrans" cxnId="{3C6FB32A-0AD9-46DD-9B27-43D5BC06B33D}">
      <dgm:prSet/>
      <dgm:spPr/>
      <dgm:t>
        <a:bodyPr/>
        <a:lstStyle/>
        <a:p>
          <a:endParaRPr lang="en-US"/>
        </a:p>
      </dgm:t>
    </dgm:pt>
    <dgm:pt modelId="{147BF682-1C5C-4196-AA9A-D7326478E8DC}">
      <dgm:prSet/>
      <dgm:spPr/>
      <dgm:t>
        <a:bodyPr/>
        <a:lstStyle/>
        <a:p>
          <a:pPr>
            <a:defRPr cap="all"/>
          </a:pPr>
          <a:r>
            <a:rPr lang="en-US" dirty="0"/>
            <a:t>Museum of London </a:t>
          </a:r>
        </a:p>
      </dgm:t>
    </dgm:pt>
    <dgm:pt modelId="{ECAC08EE-C72E-47C2-BCA8-CD283111CF6E}" type="parTrans" cxnId="{58458BB0-FA56-4B1A-BAA6-FB87422F6D7B}">
      <dgm:prSet/>
      <dgm:spPr/>
      <dgm:t>
        <a:bodyPr/>
        <a:lstStyle/>
        <a:p>
          <a:endParaRPr lang="en-US"/>
        </a:p>
      </dgm:t>
    </dgm:pt>
    <dgm:pt modelId="{BD44C134-CE7F-4750-AF50-59173A71F453}" type="sibTrans" cxnId="{58458BB0-FA56-4B1A-BAA6-FB87422F6D7B}">
      <dgm:prSet/>
      <dgm:spPr/>
      <dgm:t>
        <a:bodyPr/>
        <a:lstStyle/>
        <a:p>
          <a:endParaRPr lang="en-US"/>
        </a:p>
      </dgm:t>
    </dgm:pt>
    <dgm:pt modelId="{94D18107-4509-473F-BF58-4928AD705014}">
      <dgm:prSet/>
      <dgm:spPr/>
      <dgm:t>
        <a:bodyPr/>
        <a:lstStyle/>
        <a:p>
          <a:pPr>
            <a:defRPr cap="all"/>
          </a:pPr>
          <a:r>
            <a:rPr lang="en-US"/>
            <a:t>Museum of London </a:t>
          </a:r>
        </a:p>
      </dgm:t>
    </dgm:pt>
    <dgm:pt modelId="{92B8EF29-D187-4160-938A-124865B64CDE}" type="parTrans" cxnId="{68832466-CCC7-48DE-8FD9-95F60191A57A}">
      <dgm:prSet/>
      <dgm:spPr/>
      <dgm:t>
        <a:bodyPr/>
        <a:lstStyle/>
        <a:p>
          <a:endParaRPr lang="en-US"/>
        </a:p>
      </dgm:t>
    </dgm:pt>
    <dgm:pt modelId="{64223CB1-88C8-459B-BD84-AF5264794280}" type="sibTrans" cxnId="{68832466-CCC7-48DE-8FD9-95F60191A57A}">
      <dgm:prSet/>
      <dgm:spPr/>
      <dgm:t>
        <a:bodyPr/>
        <a:lstStyle/>
        <a:p>
          <a:endParaRPr lang="en-US"/>
        </a:p>
      </dgm:t>
    </dgm:pt>
    <dgm:pt modelId="{E2B6E49D-CD0A-4E78-953C-B8BDB0C3B3CC}">
      <dgm:prSet/>
      <dgm:spPr/>
      <dgm:t>
        <a:bodyPr/>
        <a:lstStyle/>
        <a:p>
          <a:pPr>
            <a:defRPr cap="all"/>
          </a:pPr>
          <a:r>
            <a:rPr lang="en-US" dirty="0"/>
            <a:t>Ashmolean Museum (Oxford)</a:t>
          </a:r>
        </a:p>
      </dgm:t>
    </dgm:pt>
    <dgm:pt modelId="{190D2906-8F0B-4AC2-9A3F-D6BE830E077B}" type="parTrans" cxnId="{942CF222-6A00-41E3-B644-ECAA1B3ACA5C}">
      <dgm:prSet/>
      <dgm:spPr/>
      <dgm:t>
        <a:bodyPr/>
        <a:lstStyle/>
        <a:p>
          <a:endParaRPr lang="en-US"/>
        </a:p>
      </dgm:t>
    </dgm:pt>
    <dgm:pt modelId="{E1F2FD7A-8419-48B2-9216-F860B8F93523}" type="sibTrans" cxnId="{942CF222-6A00-41E3-B644-ECAA1B3ACA5C}">
      <dgm:prSet/>
      <dgm:spPr/>
      <dgm:t>
        <a:bodyPr/>
        <a:lstStyle/>
        <a:p>
          <a:endParaRPr lang="en-US"/>
        </a:p>
      </dgm:t>
    </dgm:pt>
    <dgm:pt modelId="{80903544-73F3-41D3-A98A-BC9D402C3201}" type="pres">
      <dgm:prSet presAssocID="{6301961C-2495-4E7B-A62A-8B0EB46469D6}" presName="root" presStyleCnt="0">
        <dgm:presLayoutVars>
          <dgm:dir/>
          <dgm:resizeHandles val="exact"/>
        </dgm:presLayoutVars>
      </dgm:prSet>
      <dgm:spPr/>
      <dgm:t>
        <a:bodyPr/>
        <a:lstStyle/>
        <a:p>
          <a:endParaRPr lang="en-US"/>
        </a:p>
      </dgm:t>
    </dgm:pt>
    <dgm:pt modelId="{F291401E-84B4-490A-B8A6-324C86680E2A}" type="pres">
      <dgm:prSet presAssocID="{37718DD4-FFCC-4052-B428-C7B039E6795A}" presName="compNode" presStyleCnt="0"/>
      <dgm:spPr/>
    </dgm:pt>
    <dgm:pt modelId="{12915BAB-A050-4D68-BE21-D6B31C64BF0C}" type="pres">
      <dgm:prSet presAssocID="{37718DD4-FFCC-4052-B428-C7B039E6795A}" presName="iconBgRect" presStyleLbl="bgShp" presStyleIdx="0" presStyleCnt="5"/>
      <dgm:spPr/>
    </dgm:pt>
    <dgm:pt modelId="{A4FE0C28-32B3-485D-AD0A-07BE7CC93361}" type="pres">
      <dgm:prSet presAssocID="{37718DD4-FFCC-4052-B428-C7B039E6795A}" presName="iconRect" presStyleLbl="node1" presStyleIdx="0" presStyleCnt="5"/>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rcRect/>
          <a:stretch>
            <a:fillRect/>
          </a:stretch>
        </a:blipFill>
        <a:ln>
          <a:noFill/>
        </a:ln>
      </dgm:spPr>
    </dgm:pt>
    <dgm:pt modelId="{6200613F-6850-4528-8F61-6359CC0360EC}" type="pres">
      <dgm:prSet presAssocID="{37718DD4-FFCC-4052-B428-C7B039E6795A}" presName="spaceRect" presStyleCnt="0"/>
      <dgm:spPr/>
    </dgm:pt>
    <dgm:pt modelId="{77DB2932-8F0A-45F8-8EA0-8CB28D9B1EFB}" type="pres">
      <dgm:prSet presAssocID="{37718DD4-FFCC-4052-B428-C7B039E6795A}" presName="textRect" presStyleLbl="revTx" presStyleIdx="0" presStyleCnt="5">
        <dgm:presLayoutVars>
          <dgm:chMax val="1"/>
          <dgm:chPref val="1"/>
        </dgm:presLayoutVars>
      </dgm:prSet>
      <dgm:spPr/>
      <dgm:t>
        <a:bodyPr/>
        <a:lstStyle/>
        <a:p>
          <a:endParaRPr lang="en-US"/>
        </a:p>
      </dgm:t>
    </dgm:pt>
    <dgm:pt modelId="{1D64A888-BD7F-4F58-B2AF-CA1D0EC9D86F}" type="pres">
      <dgm:prSet presAssocID="{7526C986-08D6-4A41-AAE6-26E125DA5DFF}" presName="sibTrans" presStyleCnt="0"/>
      <dgm:spPr/>
    </dgm:pt>
    <dgm:pt modelId="{36A792DB-6274-4F86-B282-6E7B8C45A158}" type="pres">
      <dgm:prSet presAssocID="{AB342585-0FEC-46EC-A683-488EA95525E4}" presName="compNode" presStyleCnt="0"/>
      <dgm:spPr/>
    </dgm:pt>
    <dgm:pt modelId="{4274FC76-40B8-433F-93E4-82543073EFA6}" type="pres">
      <dgm:prSet presAssocID="{AB342585-0FEC-46EC-A683-488EA95525E4}" presName="iconBgRect" presStyleLbl="bgShp" presStyleIdx="1" presStyleCnt="5"/>
      <dgm:spPr/>
    </dgm:pt>
    <dgm:pt modelId="{0E727F8E-CCD5-4A7F-8B04-4AA5E2C671E1}" type="pres">
      <dgm:prSet presAssocID="{AB342585-0FEC-46EC-A683-488EA95525E4}" presName="iconRect" presStyleLbl="node1" presStyleIdx="1"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nk"/>
        </a:ext>
      </dgm:extLst>
    </dgm:pt>
    <dgm:pt modelId="{2938146B-7AE6-4901-9749-3A0DE8C086D9}" type="pres">
      <dgm:prSet presAssocID="{AB342585-0FEC-46EC-A683-488EA95525E4}" presName="spaceRect" presStyleCnt="0"/>
      <dgm:spPr/>
    </dgm:pt>
    <dgm:pt modelId="{31A8FDC8-61B8-4FAA-9AEA-009934B2119E}" type="pres">
      <dgm:prSet presAssocID="{AB342585-0FEC-46EC-A683-488EA95525E4}" presName="textRect" presStyleLbl="revTx" presStyleIdx="1" presStyleCnt="5">
        <dgm:presLayoutVars>
          <dgm:chMax val="1"/>
          <dgm:chPref val="1"/>
        </dgm:presLayoutVars>
      </dgm:prSet>
      <dgm:spPr/>
      <dgm:t>
        <a:bodyPr/>
        <a:lstStyle/>
        <a:p>
          <a:endParaRPr lang="en-US"/>
        </a:p>
      </dgm:t>
    </dgm:pt>
    <dgm:pt modelId="{57B5A5BC-5F72-4594-9EC3-48656951D78C}" type="pres">
      <dgm:prSet presAssocID="{FD12352D-A051-47C5-AE35-5995002BD4D4}" presName="sibTrans" presStyleCnt="0"/>
      <dgm:spPr/>
    </dgm:pt>
    <dgm:pt modelId="{EE556AAA-2E5A-4279-9771-595E8BB6DDDC}" type="pres">
      <dgm:prSet presAssocID="{147BF682-1C5C-4196-AA9A-D7326478E8DC}" presName="compNode" presStyleCnt="0"/>
      <dgm:spPr/>
    </dgm:pt>
    <dgm:pt modelId="{742D809C-7D2E-4425-A66C-7F1E32A5E922}" type="pres">
      <dgm:prSet presAssocID="{147BF682-1C5C-4196-AA9A-D7326478E8DC}" presName="iconBgRect" presStyleLbl="bgShp" presStyleIdx="2" presStyleCnt="5"/>
      <dgm:spPr/>
    </dgm:pt>
    <dgm:pt modelId="{C6E8874A-4CD1-48A5-B64D-D8F9F15AB796}" type="pres">
      <dgm:prSet presAssocID="{147BF682-1C5C-4196-AA9A-D7326478E8DC}" presName="iconRect" presStyleLbl="node1" presStyleIdx="2" presStyleCnt="5"/>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rcRect/>
          <a:stretch>
            <a:fillRect/>
          </a:stretch>
        </a:blipFill>
        <a:ln>
          <a:noFill/>
        </a:ln>
      </dgm:spPr>
    </dgm:pt>
    <dgm:pt modelId="{A96BAB41-D1D0-44F7-B146-9B2DF6FFBCB6}" type="pres">
      <dgm:prSet presAssocID="{147BF682-1C5C-4196-AA9A-D7326478E8DC}" presName="spaceRect" presStyleCnt="0"/>
      <dgm:spPr/>
    </dgm:pt>
    <dgm:pt modelId="{78B8AD02-076A-4A49-ACB2-B0EB38938988}" type="pres">
      <dgm:prSet presAssocID="{147BF682-1C5C-4196-AA9A-D7326478E8DC}" presName="textRect" presStyleLbl="revTx" presStyleIdx="2" presStyleCnt="5">
        <dgm:presLayoutVars>
          <dgm:chMax val="1"/>
          <dgm:chPref val="1"/>
        </dgm:presLayoutVars>
      </dgm:prSet>
      <dgm:spPr/>
      <dgm:t>
        <a:bodyPr/>
        <a:lstStyle/>
        <a:p>
          <a:endParaRPr lang="en-US"/>
        </a:p>
      </dgm:t>
    </dgm:pt>
    <dgm:pt modelId="{BF83DE21-0675-4AA3-9370-6B4C024600B9}" type="pres">
      <dgm:prSet presAssocID="{BD44C134-CE7F-4750-AF50-59173A71F453}" presName="sibTrans" presStyleCnt="0"/>
      <dgm:spPr/>
    </dgm:pt>
    <dgm:pt modelId="{84604B9D-C163-4834-B1FD-20BB9FF47326}" type="pres">
      <dgm:prSet presAssocID="{94D18107-4509-473F-BF58-4928AD705014}" presName="compNode" presStyleCnt="0"/>
      <dgm:spPr/>
    </dgm:pt>
    <dgm:pt modelId="{02C0A388-3E68-4172-ABA6-2D88C4533B8C}" type="pres">
      <dgm:prSet presAssocID="{94D18107-4509-473F-BF58-4928AD705014}" presName="iconBgRect" presStyleLbl="bgShp" presStyleIdx="3" presStyleCnt="5"/>
      <dgm:spPr/>
    </dgm:pt>
    <dgm:pt modelId="{C7B2C340-0D22-439E-A450-E87FD4A56625}" type="pres">
      <dgm:prSet presAssocID="{94D18107-4509-473F-BF58-4928AD705014}" presName="iconRect" presStyleLbl="node1" presStyleIdx="3" presStyleCnt="5"/>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rcRect/>
          <a:stretch>
            <a:fillRect/>
          </a:stretch>
        </a:blipFill>
        <a:ln>
          <a:noFill/>
        </a:ln>
      </dgm:spPr>
    </dgm:pt>
    <dgm:pt modelId="{E9EA5569-6D7E-446C-9FFA-41BBB27203E0}" type="pres">
      <dgm:prSet presAssocID="{94D18107-4509-473F-BF58-4928AD705014}" presName="spaceRect" presStyleCnt="0"/>
      <dgm:spPr/>
    </dgm:pt>
    <dgm:pt modelId="{DFBAFDE4-2047-49F8-B460-0E1A409C9973}" type="pres">
      <dgm:prSet presAssocID="{94D18107-4509-473F-BF58-4928AD705014}" presName="textRect" presStyleLbl="revTx" presStyleIdx="3" presStyleCnt="5">
        <dgm:presLayoutVars>
          <dgm:chMax val="1"/>
          <dgm:chPref val="1"/>
        </dgm:presLayoutVars>
      </dgm:prSet>
      <dgm:spPr/>
      <dgm:t>
        <a:bodyPr/>
        <a:lstStyle/>
        <a:p>
          <a:endParaRPr lang="en-US"/>
        </a:p>
      </dgm:t>
    </dgm:pt>
    <dgm:pt modelId="{F75EE0FC-4F7F-437E-A1B1-69363A9733A6}" type="pres">
      <dgm:prSet presAssocID="{64223CB1-88C8-459B-BD84-AF5264794280}" presName="sibTrans" presStyleCnt="0"/>
      <dgm:spPr/>
    </dgm:pt>
    <dgm:pt modelId="{2181C34D-AB41-4793-9C05-222EB13D483A}" type="pres">
      <dgm:prSet presAssocID="{E2B6E49D-CD0A-4E78-953C-B8BDB0C3B3CC}" presName="compNode" presStyleCnt="0"/>
      <dgm:spPr/>
    </dgm:pt>
    <dgm:pt modelId="{99388AB6-92B0-46C9-B2D4-13B891BE47B8}" type="pres">
      <dgm:prSet presAssocID="{E2B6E49D-CD0A-4E78-953C-B8BDB0C3B3CC}" presName="iconBgRect" presStyleLbl="bgShp" presStyleIdx="4" presStyleCnt="5"/>
      <dgm:spPr/>
    </dgm:pt>
    <dgm:pt modelId="{E565717C-DF68-4D9F-9273-426224EF2558}" type="pres">
      <dgm:prSet presAssocID="{E2B6E49D-CD0A-4E78-953C-B8BDB0C3B3CC}" presName="iconRect" presStyleLbl="node1" presStyleIdx="4" presStyleCnt="5"/>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rcRect/>
          <a:stretch>
            <a:fillRect/>
          </a:stretch>
        </a:blipFill>
        <a:ln>
          <a:noFill/>
        </a:ln>
      </dgm:spPr>
    </dgm:pt>
    <dgm:pt modelId="{61742214-B22D-4C6B-8CB4-A1D23B57A32E}" type="pres">
      <dgm:prSet presAssocID="{E2B6E49D-CD0A-4E78-953C-B8BDB0C3B3CC}" presName="spaceRect" presStyleCnt="0"/>
      <dgm:spPr/>
    </dgm:pt>
    <dgm:pt modelId="{BD2195FD-A8BC-4B50-ABB8-251A0556D158}" type="pres">
      <dgm:prSet presAssocID="{E2B6E49D-CD0A-4E78-953C-B8BDB0C3B3CC}" presName="textRect" presStyleLbl="revTx" presStyleIdx="4" presStyleCnt="5">
        <dgm:presLayoutVars>
          <dgm:chMax val="1"/>
          <dgm:chPref val="1"/>
        </dgm:presLayoutVars>
      </dgm:prSet>
      <dgm:spPr/>
      <dgm:t>
        <a:bodyPr/>
        <a:lstStyle/>
        <a:p>
          <a:endParaRPr lang="en-US"/>
        </a:p>
      </dgm:t>
    </dgm:pt>
  </dgm:ptLst>
  <dgm:cxnLst>
    <dgm:cxn modelId="{942CF222-6A00-41E3-B644-ECAA1B3ACA5C}" srcId="{6301961C-2495-4E7B-A62A-8B0EB46469D6}" destId="{E2B6E49D-CD0A-4E78-953C-B8BDB0C3B3CC}" srcOrd="4" destOrd="0" parTransId="{190D2906-8F0B-4AC2-9A3F-D6BE830E077B}" sibTransId="{E1F2FD7A-8419-48B2-9216-F860B8F93523}"/>
    <dgm:cxn modelId="{3F62A090-A258-436A-A4AB-4BCCFA157B77}" type="presOf" srcId="{147BF682-1C5C-4196-AA9A-D7326478E8DC}" destId="{78B8AD02-076A-4A49-ACB2-B0EB38938988}" srcOrd="0" destOrd="0" presId="urn:microsoft.com/office/officeart/2018/5/layout/IconCircleLabelList"/>
    <dgm:cxn modelId="{3FD05D56-1B4B-498E-ABFC-4537A0AB65BE}" type="presOf" srcId="{94D18107-4509-473F-BF58-4928AD705014}" destId="{DFBAFDE4-2047-49F8-B460-0E1A409C9973}" srcOrd="0" destOrd="0" presId="urn:microsoft.com/office/officeart/2018/5/layout/IconCircleLabelList"/>
    <dgm:cxn modelId="{6EEA12AB-3455-46F0-9F1E-DD68B23B2186}" type="presOf" srcId="{AB342585-0FEC-46EC-A683-488EA95525E4}" destId="{31A8FDC8-61B8-4FAA-9AEA-009934B2119E}" srcOrd="0" destOrd="0" presId="urn:microsoft.com/office/officeart/2018/5/layout/IconCircleLabelList"/>
    <dgm:cxn modelId="{68832466-CCC7-48DE-8FD9-95F60191A57A}" srcId="{6301961C-2495-4E7B-A62A-8B0EB46469D6}" destId="{94D18107-4509-473F-BF58-4928AD705014}" srcOrd="3" destOrd="0" parTransId="{92B8EF29-D187-4160-938A-124865B64CDE}" sibTransId="{64223CB1-88C8-459B-BD84-AF5264794280}"/>
    <dgm:cxn modelId="{F1714C16-A6E6-46D8-A84C-6545242B3B57}" type="presOf" srcId="{6301961C-2495-4E7B-A62A-8B0EB46469D6}" destId="{80903544-73F3-41D3-A98A-BC9D402C3201}" srcOrd="0" destOrd="0" presId="urn:microsoft.com/office/officeart/2018/5/layout/IconCircleLabelList"/>
    <dgm:cxn modelId="{58458BB0-FA56-4B1A-BAA6-FB87422F6D7B}" srcId="{6301961C-2495-4E7B-A62A-8B0EB46469D6}" destId="{147BF682-1C5C-4196-AA9A-D7326478E8DC}" srcOrd="2" destOrd="0" parTransId="{ECAC08EE-C72E-47C2-BCA8-CD283111CF6E}" sibTransId="{BD44C134-CE7F-4750-AF50-59173A71F453}"/>
    <dgm:cxn modelId="{3C6FB32A-0AD9-46DD-9B27-43D5BC06B33D}" srcId="{6301961C-2495-4E7B-A62A-8B0EB46469D6}" destId="{AB342585-0FEC-46EC-A683-488EA95525E4}" srcOrd="1" destOrd="0" parTransId="{ABB268A7-CE73-42EE-B991-197DDF6701B0}" sibTransId="{FD12352D-A051-47C5-AE35-5995002BD4D4}"/>
    <dgm:cxn modelId="{F8909E7E-ABCB-496D-A8FF-4BCCF51C5B88}" type="presOf" srcId="{E2B6E49D-CD0A-4E78-953C-B8BDB0C3B3CC}" destId="{BD2195FD-A8BC-4B50-ABB8-251A0556D158}" srcOrd="0" destOrd="0" presId="urn:microsoft.com/office/officeart/2018/5/layout/IconCircleLabelList"/>
    <dgm:cxn modelId="{6395622E-71E1-47BF-A5FA-A8ED741EFEF2}" type="presOf" srcId="{37718DD4-FFCC-4052-B428-C7B039E6795A}" destId="{77DB2932-8F0A-45F8-8EA0-8CB28D9B1EFB}" srcOrd="0" destOrd="0" presId="urn:microsoft.com/office/officeart/2018/5/layout/IconCircleLabelList"/>
    <dgm:cxn modelId="{DE1E9F7C-81A3-4B02-ACCE-5ABB7B28896B}" srcId="{6301961C-2495-4E7B-A62A-8B0EB46469D6}" destId="{37718DD4-FFCC-4052-B428-C7B039E6795A}" srcOrd="0" destOrd="0" parTransId="{0248EFBE-D9DD-4183-B88E-9D64199144CA}" sibTransId="{7526C986-08D6-4A41-AAE6-26E125DA5DFF}"/>
    <dgm:cxn modelId="{F2430200-F36C-4DCC-B923-C08F2B30B3AB}" type="presParOf" srcId="{80903544-73F3-41D3-A98A-BC9D402C3201}" destId="{F291401E-84B4-490A-B8A6-324C86680E2A}" srcOrd="0" destOrd="0" presId="urn:microsoft.com/office/officeart/2018/5/layout/IconCircleLabelList"/>
    <dgm:cxn modelId="{9F8DE6AE-0512-47FC-9FA6-9BBE46CCE860}" type="presParOf" srcId="{F291401E-84B4-490A-B8A6-324C86680E2A}" destId="{12915BAB-A050-4D68-BE21-D6B31C64BF0C}" srcOrd="0" destOrd="0" presId="urn:microsoft.com/office/officeart/2018/5/layout/IconCircleLabelList"/>
    <dgm:cxn modelId="{CFC32C43-D517-4B2B-A515-F2A08DCE7C57}" type="presParOf" srcId="{F291401E-84B4-490A-B8A6-324C86680E2A}" destId="{A4FE0C28-32B3-485D-AD0A-07BE7CC93361}" srcOrd="1" destOrd="0" presId="urn:microsoft.com/office/officeart/2018/5/layout/IconCircleLabelList"/>
    <dgm:cxn modelId="{7040374D-5E19-4645-9FAD-974234894843}" type="presParOf" srcId="{F291401E-84B4-490A-B8A6-324C86680E2A}" destId="{6200613F-6850-4528-8F61-6359CC0360EC}" srcOrd="2" destOrd="0" presId="urn:microsoft.com/office/officeart/2018/5/layout/IconCircleLabelList"/>
    <dgm:cxn modelId="{2843C7C3-C78C-4AAF-BBD3-660D390985E4}" type="presParOf" srcId="{F291401E-84B4-490A-B8A6-324C86680E2A}" destId="{77DB2932-8F0A-45F8-8EA0-8CB28D9B1EFB}" srcOrd="3" destOrd="0" presId="urn:microsoft.com/office/officeart/2018/5/layout/IconCircleLabelList"/>
    <dgm:cxn modelId="{DB5471F6-D950-4082-B00B-8097716B1B59}" type="presParOf" srcId="{80903544-73F3-41D3-A98A-BC9D402C3201}" destId="{1D64A888-BD7F-4F58-B2AF-CA1D0EC9D86F}" srcOrd="1" destOrd="0" presId="urn:microsoft.com/office/officeart/2018/5/layout/IconCircleLabelList"/>
    <dgm:cxn modelId="{F6B4BCA9-FFA7-4AA7-8539-CD89811BF700}" type="presParOf" srcId="{80903544-73F3-41D3-A98A-BC9D402C3201}" destId="{36A792DB-6274-4F86-B282-6E7B8C45A158}" srcOrd="2" destOrd="0" presId="urn:microsoft.com/office/officeart/2018/5/layout/IconCircleLabelList"/>
    <dgm:cxn modelId="{E58448AF-6EBB-43D8-8D8A-EFEC5A878985}" type="presParOf" srcId="{36A792DB-6274-4F86-B282-6E7B8C45A158}" destId="{4274FC76-40B8-433F-93E4-82543073EFA6}" srcOrd="0" destOrd="0" presId="urn:microsoft.com/office/officeart/2018/5/layout/IconCircleLabelList"/>
    <dgm:cxn modelId="{F0698968-4491-4D62-8F3A-CE2CC643AF68}" type="presParOf" srcId="{36A792DB-6274-4F86-B282-6E7B8C45A158}" destId="{0E727F8E-CCD5-4A7F-8B04-4AA5E2C671E1}" srcOrd="1" destOrd="0" presId="urn:microsoft.com/office/officeart/2018/5/layout/IconCircleLabelList"/>
    <dgm:cxn modelId="{A1B6B471-6E3C-4871-A7F3-5ED20427E7ED}" type="presParOf" srcId="{36A792DB-6274-4F86-B282-6E7B8C45A158}" destId="{2938146B-7AE6-4901-9749-3A0DE8C086D9}" srcOrd="2" destOrd="0" presId="urn:microsoft.com/office/officeart/2018/5/layout/IconCircleLabelList"/>
    <dgm:cxn modelId="{3B4B0859-3BCF-4466-9CD5-18AD81D22FC6}" type="presParOf" srcId="{36A792DB-6274-4F86-B282-6E7B8C45A158}" destId="{31A8FDC8-61B8-4FAA-9AEA-009934B2119E}" srcOrd="3" destOrd="0" presId="urn:microsoft.com/office/officeart/2018/5/layout/IconCircleLabelList"/>
    <dgm:cxn modelId="{DCED8BB7-B1E4-40E1-B8AC-845F7FFB2AE2}" type="presParOf" srcId="{80903544-73F3-41D3-A98A-BC9D402C3201}" destId="{57B5A5BC-5F72-4594-9EC3-48656951D78C}" srcOrd="3" destOrd="0" presId="urn:microsoft.com/office/officeart/2018/5/layout/IconCircleLabelList"/>
    <dgm:cxn modelId="{C3526BB1-62EA-4615-AED1-017FCA4417DD}" type="presParOf" srcId="{80903544-73F3-41D3-A98A-BC9D402C3201}" destId="{EE556AAA-2E5A-4279-9771-595E8BB6DDDC}" srcOrd="4" destOrd="0" presId="urn:microsoft.com/office/officeart/2018/5/layout/IconCircleLabelList"/>
    <dgm:cxn modelId="{4AFE7167-0976-4633-908E-E041E5A2B663}" type="presParOf" srcId="{EE556AAA-2E5A-4279-9771-595E8BB6DDDC}" destId="{742D809C-7D2E-4425-A66C-7F1E32A5E922}" srcOrd="0" destOrd="0" presId="urn:microsoft.com/office/officeart/2018/5/layout/IconCircleLabelList"/>
    <dgm:cxn modelId="{9518F367-5005-4937-9C75-0693EDC3D0C3}" type="presParOf" srcId="{EE556AAA-2E5A-4279-9771-595E8BB6DDDC}" destId="{C6E8874A-4CD1-48A5-B64D-D8F9F15AB796}" srcOrd="1" destOrd="0" presId="urn:microsoft.com/office/officeart/2018/5/layout/IconCircleLabelList"/>
    <dgm:cxn modelId="{7E825BE8-2166-4161-B508-7183D8F4846D}" type="presParOf" srcId="{EE556AAA-2E5A-4279-9771-595E8BB6DDDC}" destId="{A96BAB41-D1D0-44F7-B146-9B2DF6FFBCB6}" srcOrd="2" destOrd="0" presId="urn:microsoft.com/office/officeart/2018/5/layout/IconCircleLabelList"/>
    <dgm:cxn modelId="{A5CE5753-965E-4387-AF08-F8C40ECB2A86}" type="presParOf" srcId="{EE556AAA-2E5A-4279-9771-595E8BB6DDDC}" destId="{78B8AD02-076A-4A49-ACB2-B0EB38938988}" srcOrd="3" destOrd="0" presId="urn:microsoft.com/office/officeart/2018/5/layout/IconCircleLabelList"/>
    <dgm:cxn modelId="{00ECE350-C2EC-4664-9141-34CED889019A}" type="presParOf" srcId="{80903544-73F3-41D3-A98A-BC9D402C3201}" destId="{BF83DE21-0675-4AA3-9370-6B4C024600B9}" srcOrd="5" destOrd="0" presId="urn:microsoft.com/office/officeart/2018/5/layout/IconCircleLabelList"/>
    <dgm:cxn modelId="{1D29CD90-9A53-4ADD-9773-8D53F3E0A568}" type="presParOf" srcId="{80903544-73F3-41D3-A98A-BC9D402C3201}" destId="{84604B9D-C163-4834-B1FD-20BB9FF47326}" srcOrd="6" destOrd="0" presId="urn:microsoft.com/office/officeart/2018/5/layout/IconCircleLabelList"/>
    <dgm:cxn modelId="{2A396324-489A-474D-ADFB-C9199B540CCA}" type="presParOf" srcId="{84604B9D-C163-4834-B1FD-20BB9FF47326}" destId="{02C0A388-3E68-4172-ABA6-2D88C4533B8C}" srcOrd="0" destOrd="0" presId="urn:microsoft.com/office/officeart/2018/5/layout/IconCircleLabelList"/>
    <dgm:cxn modelId="{76F67743-D1BB-489D-BA6D-D04B558012F0}" type="presParOf" srcId="{84604B9D-C163-4834-B1FD-20BB9FF47326}" destId="{C7B2C340-0D22-439E-A450-E87FD4A56625}" srcOrd="1" destOrd="0" presId="urn:microsoft.com/office/officeart/2018/5/layout/IconCircleLabelList"/>
    <dgm:cxn modelId="{846374B2-2356-4742-9051-AC713AB9D192}" type="presParOf" srcId="{84604B9D-C163-4834-B1FD-20BB9FF47326}" destId="{E9EA5569-6D7E-446C-9FFA-41BBB27203E0}" srcOrd="2" destOrd="0" presId="urn:microsoft.com/office/officeart/2018/5/layout/IconCircleLabelList"/>
    <dgm:cxn modelId="{B9FB09CB-FACA-45AF-A78C-C028DB8EDDBC}" type="presParOf" srcId="{84604B9D-C163-4834-B1FD-20BB9FF47326}" destId="{DFBAFDE4-2047-49F8-B460-0E1A409C9973}" srcOrd="3" destOrd="0" presId="urn:microsoft.com/office/officeart/2018/5/layout/IconCircleLabelList"/>
    <dgm:cxn modelId="{B480E1BA-8EE0-4B54-B954-F35E0E723711}" type="presParOf" srcId="{80903544-73F3-41D3-A98A-BC9D402C3201}" destId="{F75EE0FC-4F7F-437E-A1B1-69363A9733A6}" srcOrd="7" destOrd="0" presId="urn:microsoft.com/office/officeart/2018/5/layout/IconCircleLabelList"/>
    <dgm:cxn modelId="{C14610FC-A251-4734-B46D-F47328932748}" type="presParOf" srcId="{80903544-73F3-41D3-A98A-BC9D402C3201}" destId="{2181C34D-AB41-4793-9C05-222EB13D483A}" srcOrd="8" destOrd="0" presId="urn:microsoft.com/office/officeart/2018/5/layout/IconCircleLabelList"/>
    <dgm:cxn modelId="{545D1D39-5AFE-4748-95A3-4E84189D30D4}" type="presParOf" srcId="{2181C34D-AB41-4793-9C05-222EB13D483A}" destId="{99388AB6-92B0-46C9-B2D4-13B891BE47B8}" srcOrd="0" destOrd="0" presId="urn:microsoft.com/office/officeart/2018/5/layout/IconCircleLabelList"/>
    <dgm:cxn modelId="{3FE16D48-50D4-4241-8E1D-DF15D0B20258}" type="presParOf" srcId="{2181C34D-AB41-4793-9C05-222EB13D483A}" destId="{E565717C-DF68-4D9F-9273-426224EF2558}" srcOrd="1" destOrd="0" presId="urn:microsoft.com/office/officeart/2018/5/layout/IconCircleLabelList"/>
    <dgm:cxn modelId="{672B21C3-2C37-4C72-BF28-A83058A21878}" type="presParOf" srcId="{2181C34D-AB41-4793-9C05-222EB13D483A}" destId="{61742214-B22D-4C6B-8CB4-A1D23B57A32E}" srcOrd="2" destOrd="0" presId="urn:microsoft.com/office/officeart/2018/5/layout/IconCircleLabelList"/>
    <dgm:cxn modelId="{FE5C86FF-188E-4E9C-B5FF-E44DDE2FFA36}" type="presParOf" srcId="{2181C34D-AB41-4793-9C05-222EB13D483A}" destId="{BD2195FD-A8BC-4B50-ABB8-251A0556D158}"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7FE737-A378-2048-8B22-F6C86A82DDEE}">
      <dsp:nvSpPr>
        <dsp:cNvPr id="0" name=""/>
        <dsp:cNvSpPr/>
      </dsp:nvSpPr>
      <dsp:spPr>
        <a:xfrm>
          <a:off x="0" y="561"/>
          <a:ext cx="5638800" cy="0"/>
        </a:xfrm>
        <a:prstGeom prst="lin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DBBD7F-D64D-8C4E-8D13-F68D245F399E}">
      <dsp:nvSpPr>
        <dsp:cNvPr id="0" name=""/>
        <dsp:cNvSpPr/>
      </dsp:nvSpPr>
      <dsp:spPr>
        <a:xfrm>
          <a:off x="0" y="561"/>
          <a:ext cx="5638800" cy="9205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Who is buried </a:t>
          </a:r>
          <a:r>
            <a:rPr lang="en-US" sz="2600" kern="1200" dirty="0" smtClean="0"/>
            <a:t>(i.e. their </a:t>
          </a:r>
          <a:r>
            <a:rPr lang="en-US" sz="2600" kern="1200" dirty="0"/>
            <a:t>status)</a:t>
          </a:r>
        </a:p>
      </dsp:txBody>
      <dsp:txXfrm>
        <a:off x="0" y="561"/>
        <a:ext cx="5638800" cy="920525"/>
      </dsp:txXfrm>
    </dsp:sp>
    <dsp:sp modelId="{B19DC0EF-E88D-3749-85FA-669F9C156E12}">
      <dsp:nvSpPr>
        <dsp:cNvPr id="0" name=""/>
        <dsp:cNvSpPr/>
      </dsp:nvSpPr>
      <dsp:spPr>
        <a:xfrm>
          <a:off x="0" y="921087"/>
          <a:ext cx="5638800"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FDBC66-3E02-E04E-ACBE-6638B8AB0FF9}">
      <dsp:nvSpPr>
        <dsp:cNvPr id="0" name=""/>
        <dsp:cNvSpPr/>
      </dsp:nvSpPr>
      <dsp:spPr>
        <a:xfrm>
          <a:off x="0" y="921087"/>
          <a:ext cx="5638800" cy="9205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Religious beliefs </a:t>
          </a:r>
        </a:p>
      </dsp:txBody>
      <dsp:txXfrm>
        <a:off x="0" y="921087"/>
        <a:ext cx="5638800" cy="920525"/>
      </dsp:txXfrm>
    </dsp:sp>
    <dsp:sp modelId="{D70C62F1-585F-0F43-BC95-A74A95EF8598}">
      <dsp:nvSpPr>
        <dsp:cNvPr id="0" name=""/>
        <dsp:cNvSpPr/>
      </dsp:nvSpPr>
      <dsp:spPr>
        <a:xfrm>
          <a:off x="0" y="1841612"/>
          <a:ext cx="5638800" cy="0"/>
        </a:xfrm>
        <a:prstGeom prst="line">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5845F8-D4B0-D144-893F-2834B6043201}">
      <dsp:nvSpPr>
        <dsp:cNvPr id="0" name=""/>
        <dsp:cNvSpPr/>
      </dsp:nvSpPr>
      <dsp:spPr>
        <a:xfrm>
          <a:off x="0" y="1841612"/>
          <a:ext cx="5638800" cy="9205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Age (may be shown on a tombstone)</a:t>
          </a:r>
        </a:p>
      </dsp:txBody>
      <dsp:txXfrm>
        <a:off x="0" y="1841612"/>
        <a:ext cx="5638800" cy="920525"/>
      </dsp:txXfrm>
    </dsp:sp>
    <dsp:sp modelId="{2B029220-13DA-A244-AEBC-0D9CB99FE632}">
      <dsp:nvSpPr>
        <dsp:cNvPr id="0" name=""/>
        <dsp:cNvSpPr/>
      </dsp:nvSpPr>
      <dsp:spPr>
        <a:xfrm>
          <a:off x="0" y="2762137"/>
          <a:ext cx="5638800" cy="0"/>
        </a:xfrm>
        <a:prstGeom prst="line">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DDD333-CD95-584C-8F4C-92F5EA37B788}">
      <dsp:nvSpPr>
        <dsp:cNvPr id="0" name=""/>
        <dsp:cNvSpPr/>
      </dsp:nvSpPr>
      <dsp:spPr>
        <a:xfrm>
          <a:off x="0" y="2762137"/>
          <a:ext cx="5638800" cy="9205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Who is </a:t>
          </a:r>
          <a:r>
            <a:rPr lang="en-US" sz="2600" kern="1200" dirty="0" err="1"/>
            <a:t>honouring</a:t>
          </a:r>
          <a:r>
            <a:rPr lang="en-US" sz="2600" kern="1200" dirty="0"/>
            <a:t> the dead </a:t>
          </a:r>
        </a:p>
      </dsp:txBody>
      <dsp:txXfrm>
        <a:off x="0" y="2762137"/>
        <a:ext cx="5638800" cy="920525"/>
      </dsp:txXfrm>
    </dsp:sp>
    <dsp:sp modelId="{458DAFB7-2704-1F48-B8A3-9B7B463940A5}">
      <dsp:nvSpPr>
        <dsp:cNvPr id="0" name=""/>
        <dsp:cNvSpPr/>
      </dsp:nvSpPr>
      <dsp:spPr>
        <a:xfrm>
          <a:off x="0" y="3682662"/>
          <a:ext cx="5638800" cy="0"/>
        </a:xfrm>
        <a:prstGeom prst="line">
          <a:avLst/>
        </a:prstGeom>
        <a:solidFill>
          <a:schemeClr val="accent6">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393FC8-797E-A04B-A5D1-25D58DE25E71}">
      <dsp:nvSpPr>
        <dsp:cNvPr id="0" name=""/>
        <dsp:cNvSpPr/>
      </dsp:nvSpPr>
      <dsp:spPr>
        <a:xfrm>
          <a:off x="0" y="3682662"/>
          <a:ext cx="5638800" cy="9205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a:t>Personality </a:t>
          </a:r>
        </a:p>
      </dsp:txBody>
      <dsp:txXfrm>
        <a:off x="0" y="3682662"/>
        <a:ext cx="5638800" cy="9205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15BAB-A050-4D68-BE21-D6B31C64BF0C}">
      <dsp:nvSpPr>
        <dsp:cNvPr id="0" name=""/>
        <dsp:cNvSpPr/>
      </dsp:nvSpPr>
      <dsp:spPr>
        <a:xfrm>
          <a:off x="509279" y="1007733"/>
          <a:ext cx="1098000" cy="10980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FE0C28-32B3-485D-AD0A-07BE7CC93361}">
      <dsp:nvSpPr>
        <dsp:cNvPr id="0" name=""/>
        <dsp:cNvSpPr/>
      </dsp:nvSpPr>
      <dsp:spPr>
        <a:xfrm>
          <a:off x="743279" y="1241734"/>
          <a:ext cx="630000" cy="630000"/>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7DB2932-8F0A-45F8-8EA0-8CB28D9B1EFB}">
      <dsp:nvSpPr>
        <dsp:cNvPr id="0" name=""/>
        <dsp:cNvSpPr/>
      </dsp:nvSpPr>
      <dsp:spPr>
        <a:xfrm>
          <a:off x="158279" y="2447734"/>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755650">
            <a:lnSpc>
              <a:spcPct val="90000"/>
            </a:lnSpc>
            <a:spcBef>
              <a:spcPct val="0"/>
            </a:spcBef>
            <a:spcAft>
              <a:spcPct val="35000"/>
            </a:spcAft>
            <a:defRPr cap="all"/>
          </a:pPr>
          <a:r>
            <a:rPr lang="en-US" sz="1700" kern="1200"/>
            <a:t>Fitzgerald museum (Cambridge)</a:t>
          </a:r>
        </a:p>
      </dsp:txBody>
      <dsp:txXfrm>
        <a:off x="158279" y="2447734"/>
        <a:ext cx="1800000" cy="720000"/>
      </dsp:txXfrm>
    </dsp:sp>
    <dsp:sp modelId="{4274FC76-40B8-433F-93E4-82543073EFA6}">
      <dsp:nvSpPr>
        <dsp:cNvPr id="0" name=""/>
        <dsp:cNvSpPr/>
      </dsp:nvSpPr>
      <dsp:spPr>
        <a:xfrm>
          <a:off x="2624279" y="1007733"/>
          <a:ext cx="1098000" cy="10980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727F8E-CCD5-4A7F-8B04-4AA5E2C671E1}">
      <dsp:nvSpPr>
        <dsp:cNvPr id="0" name=""/>
        <dsp:cNvSpPr/>
      </dsp:nvSpPr>
      <dsp:spPr>
        <a:xfrm>
          <a:off x="2858279" y="1241733"/>
          <a:ext cx="630000" cy="63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A8FDC8-61B8-4FAA-9AEA-009934B2119E}">
      <dsp:nvSpPr>
        <dsp:cNvPr id="0" name=""/>
        <dsp:cNvSpPr/>
      </dsp:nvSpPr>
      <dsp:spPr>
        <a:xfrm>
          <a:off x="2273279" y="2447734"/>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755650">
            <a:lnSpc>
              <a:spcPct val="90000"/>
            </a:lnSpc>
            <a:spcBef>
              <a:spcPct val="0"/>
            </a:spcBef>
            <a:spcAft>
              <a:spcPct val="35000"/>
            </a:spcAft>
            <a:defRPr cap="all"/>
          </a:pPr>
          <a:r>
            <a:rPr lang="en-US" sz="1700" kern="1200"/>
            <a:t>British Museum</a:t>
          </a:r>
        </a:p>
      </dsp:txBody>
      <dsp:txXfrm>
        <a:off x="2273279" y="2447734"/>
        <a:ext cx="1800000" cy="720000"/>
      </dsp:txXfrm>
    </dsp:sp>
    <dsp:sp modelId="{742D809C-7D2E-4425-A66C-7F1E32A5E922}">
      <dsp:nvSpPr>
        <dsp:cNvPr id="0" name=""/>
        <dsp:cNvSpPr/>
      </dsp:nvSpPr>
      <dsp:spPr>
        <a:xfrm>
          <a:off x="4739279" y="1007733"/>
          <a:ext cx="1098000" cy="10980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E8874A-4CD1-48A5-B64D-D8F9F15AB796}">
      <dsp:nvSpPr>
        <dsp:cNvPr id="0" name=""/>
        <dsp:cNvSpPr/>
      </dsp:nvSpPr>
      <dsp:spPr>
        <a:xfrm>
          <a:off x="4973279" y="1241733"/>
          <a:ext cx="630000" cy="630000"/>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8B8AD02-076A-4A49-ACB2-B0EB38938988}">
      <dsp:nvSpPr>
        <dsp:cNvPr id="0" name=""/>
        <dsp:cNvSpPr/>
      </dsp:nvSpPr>
      <dsp:spPr>
        <a:xfrm>
          <a:off x="4388279" y="2447734"/>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755650">
            <a:lnSpc>
              <a:spcPct val="90000"/>
            </a:lnSpc>
            <a:spcBef>
              <a:spcPct val="0"/>
            </a:spcBef>
            <a:spcAft>
              <a:spcPct val="35000"/>
            </a:spcAft>
            <a:defRPr cap="all"/>
          </a:pPr>
          <a:r>
            <a:rPr lang="en-US" sz="1700" kern="1200" dirty="0"/>
            <a:t>Museum of London </a:t>
          </a:r>
        </a:p>
      </dsp:txBody>
      <dsp:txXfrm>
        <a:off x="4388279" y="2447734"/>
        <a:ext cx="1800000" cy="720000"/>
      </dsp:txXfrm>
    </dsp:sp>
    <dsp:sp modelId="{02C0A388-3E68-4172-ABA6-2D88C4533B8C}">
      <dsp:nvSpPr>
        <dsp:cNvPr id="0" name=""/>
        <dsp:cNvSpPr/>
      </dsp:nvSpPr>
      <dsp:spPr>
        <a:xfrm>
          <a:off x="6854279" y="1007733"/>
          <a:ext cx="1098000" cy="10980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B2C340-0D22-439E-A450-E87FD4A56625}">
      <dsp:nvSpPr>
        <dsp:cNvPr id="0" name=""/>
        <dsp:cNvSpPr/>
      </dsp:nvSpPr>
      <dsp:spPr>
        <a:xfrm>
          <a:off x="7088279" y="1241733"/>
          <a:ext cx="630000" cy="630000"/>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FBAFDE4-2047-49F8-B460-0E1A409C9973}">
      <dsp:nvSpPr>
        <dsp:cNvPr id="0" name=""/>
        <dsp:cNvSpPr/>
      </dsp:nvSpPr>
      <dsp:spPr>
        <a:xfrm>
          <a:off x="6503279" y="2447734"/>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755650">
            <a:lnSpc>
              <a:spcPct val="90000"/>
            </a:lnSpc>
            <a:spcBef>
              <a:spcPct val="0"/>
            </a:spcBef>
            <a:spcAft>
              <a:spcPct val="35000"/>
            </a:spcAft>
            <a:defRPr cap="all"/>
          </a:pPr>
          <a:r>
            <a:rPr lang="en-US" sz="1700" kern="1200"/>
            <a:t>Museum of London </a:t>
          </a:r>
        </a:p>
      </dsp:txBody>
      <dsp:txXfrm>
        <a:off x="6503279" y="2447734"/>
        <a:ext cx="1800000" cy="720000"/>
      </dsp:txXfrm>
    </dsp:sp>
    <dsp:sp modelId="{99388AB6-92B0-46C9-B2D4-13B891BE47B8}">
      <dsp:nvSpPr>
        <dsp:cNvPr id="0" name=""/>
        <dsp:cNvSpPr/>
      </dsp:nvSpPr>
      <dsp:spPr>
        <a:xfrm>
          <a:off x="8969279" y="1007733"/>
          <a:ext cx="1098000" cy="10980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65717C-DF68-4D9F-9273-426224EF2558}">
      <dsp:nvSpPr>
        <dsp:cNvPr id="0" name=""/>
        <dsp:cNvSpPr/>
      </dsp:nvSpPr>
      <dsp:spPr>
        <a:xfrm>
          <a:off x="9203279" y="1241733"/>
          <a:ext cx="630000" cy="630000"/>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2195FD-A8BC-4B50-ABB8-251A0556D158}">
      <dsp:nvSpPr>
        <dsp:cNvPr id="0" name=""/>
        <dsp:cNvSpPr/>
      </dsp:nvSpPr>
      <dsp:spPr>
        <a:xfrm>
          <a:off x="8618279" y="2447734"/>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755650">
            <a:lnSpc>
              <a:spcPct val="90000"/>
            </a:lnSpc>
            <a:spcBef>
              <a:spcPct val="0"/>
            </a:spcBef>
            <a:spcAft>
              <a:spcPct val="35000"/>
            </a:spcAft>
            <a:defRPr cap="all"/>
          </a:pPr>
          <a:r>
            <a:rPr lang="en-US" sz="1700" kern="1200" dirty="0"/>
            <a:t>Ashmolean Museum (Oxford)</a:t>
          </a:r>
        </a:p>
      </dsp:txBody>
      <dsp:txXfrm>
        <a:off x="8618279" y="2447734"/>
        <a:ext cx="1800000" cy="72000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01/07/2020</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01/07/2020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01/07/2020</a:t>
            </a:fld>
            <a:endParaRPr lang="en-US"/>
          </a:p>
        </p:txBody>
      </p:sp>
      <p:sp>
        <p:nvSpPr>
          <p:cNvPr id="5" name="Footer Placeholder 4"/>
          <p:cNvSpPr>
            <a:spLocks noGrp="1"/>
          </p:cNvSpPr>
          <p:nvPr>
            <p:ph type="ftr" sz="quarter" idx="11"/>
          </p:nvPr>
        </p:nvSpPr>
        <p:spPr>
          <a:xfrm>
            <a:off x="804672" y="6227064"/>
            <a:ext cx="10588752" cy="320040"/>
          </a:xfrm>
        </p:spPr>
        <p:txBody>
          <a:body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p>
        </p:txBody>
      </p:sp>
      <p:sp>
        <p:nvSpPr>
          <p:cNvPr id="3" name="Content Placeholder 2"/>
          <p:cNvSpPr>
            <a:spLocks noGrp="1"/>
          </p:cNvSpPr>
          <p:nvPr>
            <p:ph idx="1"/>
          </p:nvPr>
        </p:nvSpPr>
        <p:spPr>
          <a:xfrm>
            <a:off x="5118447" y="803186"/>
            <a:ext cx="6281873" cy="5248622"/>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01/07/2020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01/07/2020</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p>
        </p:txBody>
      </p:sp>
      <p:sp>
        <p:nvSpPr>
          <p:cNvPr id="3" name="Content Placeholder 2"/>
          <p:cNvSpPr>
            <a:spLocks noGrp="1"/>
          </p:cNvSpPr>
          <p:nvPr>
            <p:ph sz="half" idx="1"/>
          </p:nvPr>
        </p:nvSpPr>
        <p:spPr>
          <a:xfrm>
            <a:off x="5120878" y="803187"/>
            <a:ext cx="6269591" cy="23826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18447" y="3672162"/>
            <a:ext cx="6272022" cy="238358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01/07/2020</a:t>
            </a:fld>
            <a:endParaRPr lang="en-US"/>
          </a:p>
        </p:txBody>
      </p:sp>
      <p:sp>
        <p:nvSpPr>
          <p:cNvPr id="6" name="Footer Placeholder 5"/>
          <p:cNvSpPr>
            <a:spLocks noGrp="1"/>
          </p:cNvSpPr>
          <p:nvPr>
            <p:ph type="ftr" sz="quarter" idx="11"/>
          </p:nvPr>
        </p:nvSpPr>
        <p:spPr>
          <a:xfrm>
            <a:off x="804672" y="6227064"/>
            <a:ext cx="10588752" cy="320040"/>
          </a:xfrm>
        </p:spPr>
        <p:txBody>
          <a:bodyPr/>
          <a:lstStyle/>
          <a:p>
            <a:endParaRPr lang="en-US"/>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01/07/2020</a:t>
            </a:fld>
            <a:endParaRPr lang="en-US"/>
          </a:p>
        </p:txBody>
      </p:sp>
      <p:sp>
        <p:nvSpPr>
          <p:cNvPr id="8" name="Footer Placeholder 7"/>
          <p:cNvSpPr>
            <a:spLocks noGrp="1"/>
          </p:cNvSpPr>
          <p:nvPr>
            <p:ph type="ftr" sz="quarter" idx="11"/>
          </p:nvPr>
        </p:nvSpPr>
        <p:spPr>
          <a:xfrm>
            <a:off x="804672" y="6227064"/>
            <a:ext cx="10588752" cy="320040"/>
          </a:xfrm>
        </p:spPr>
        <p:txBody>
          <a:bodyPr/>
          <a:lstStyle/>
          <a:p>
            <a:endParaRPr lang="en-US"/>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p>
        </p:txBody>
      </p:sp>
      <p:sp>
        <p:nvSpPr>
          <p:cNvPr id="3" name="Date Placeholder 2"/>
          <p:cNvSpPr>
            <a:spLocks noGrp="1"/>
          </p:cNvSpPr>
          <p:nvPr>
            <p:ph type="dt" sz="half" idx="10"/>
          </p:nvPr>
        </p:nvSpPr>
        <p:spPr/>
        <p:txBody>
          <a:bodyPr/>
          <a:lstStyle/>
          <a:p>
            <a:fld id="{48A87A34-81AB-432B-8DAE-1953F412C126}" type="datetimeFigureOut">
              <a:rPr lang="en-US" dirty="0"/>
              <a:t>01/07/2020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01/07/2020</a:t>
            </a:fld>
            <a:endParaRPr lang="en-US"/>
          </a:p>
        </p:txBody>
      </p:sp>
      <p:sp>
        <p:nvSpPr>
          <p:cNvPr id="3" name="Footer Placeholder 2"/>
          <p:cNvSpPr>
            <a:spLocks noGrp="1"/>
          </p:cNvSpPr>
          <p:nvPr>
            <p:ph type="ftr" sz="quarter" idx="11"/>
          </p:nvPr>
        </p:nvSpPr>
        <p:spPr>
          <a:xfrm>
            <a:off x="804672" y="6227064"/>
            <a:ext cx="10588752" cy="320040"/>
          </a:xfrm>
        </p:spPr>
        <p:txBody>
          <a:bodyPr/>
          <a:lstStyle/>
          <a:p>
            <a:endParaRPr lang="en-US"/>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p>
        </p:txBody>
      </p:sp>
      <p:sp>
        <p:nvSpPr>
          <p:cNvPr id="3" name="Content Placeholder 2"/>
          <p:cNvSpPr>
            <a:spLocks noGrp="1"/>
          </p:cNvSpPr>
          <p:nvPr>
            <p:ph idx="1"/>
          </p:nvPr>
        </p:nvSpPr>
        <p:spPr>
          <a:xfrm>
            <a:off x="5109983" y="802809"/>
            <a:ext cx="6275035" cy="524994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01/07/2020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01/07/2020</a:t>
            </a:fld>
            <a:endParaRPr lang="en-US"/>
          </a:p>
        </p:txBody>
      </p:sp>
      <p:sp>
        <p:nvSpPr>
          <p:cNvPr id="6" name="Footer Placeholder 5"/>
          <p:cNvSpPr>
            <a:spLocks noGrp="1"/>
          </p:cNvSpPr>
          <p:nvPr>
            <p:ph type="ftr" sz="quarter" idx="11"/>
          </p:nvPr>
        </p:nvSpPr>
        <p:spPr>
          <a:xfrm>
            <a:off x="804672" y="6227064"/>
            <a:ext cx="5942203" cy="320040"/>
          </a:xfrm>
        </p:spPr>
        <p:txBody>
          <a:bodyPr/>
          <a:lstStyle/>
          <a:p>
            <a:endParaRPr lang="en-US"/>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01/07/2020</a:t>
            </a:fld>
            <a:endParaRPr lang="en-US"/>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jpg"/><Relationship Id="rId3" Type="http://schemas.openxmlformats.org/officeDocument/2006/relationships/image" Target="../media/image1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1.jpg"/><Relationship Id="rId1" Type="http://schemas.openxmlformats.org/officeDocument/2006/relationships/slideLayout" Target="../slideLayouts/slideLayout5.xml"/><Relationship Id="rId2"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youtu.be/RhaepLsP5eg" TargetMode="External"/><Relationship Id="rId3"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3" Type="http://schemas.openxmlformats.org/officeDocument/2006/relationships/hyperlink" Target="https://www.theguardian.com/uk-news/2020/jan/07/archaeologists-discover-graves-high-status-romans-somerton-somerset" TargetMode="External"/><Relationship Id="rId4" Type="http://schemas.openxmlformats.org/officeDocument/2006/relationships/hyperlink" Target="https://www.britishmuseum.org/collection/object/H_1969-0701-4" TargetMode="External"/><Relationship Id="rId5" Type="http://schemas.openxmlformats.org/officeDocument/2006/relationships/image" Target="../media/image27.jpeg"/><Relationship Id="rId1" Type="http://schemas.openxmlformats.org/officeDocument/2006/relationships/slideLayout" Target="../slideLayouts/slideLayout2.xml"/><Relationship Id="rId2" Type="http://schemas.openxmlformats.org/officeDocument/2006/relationships/hyperlink" Target="https://warwick.ac.uk/fac/arts/classics/warwickclassicsnetwork/stoa/classciv/gcse/myth"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jpeg"/><Relationship Id="rId1" Type="http://schemas.openxmlformats.org/officeDocument/2006/relationships/slideLayout" Target="../slideLayouts/slideLayout3.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5.jpg"/><Relationship Id="rId1" Type="http://schemas.openxmlformats.org/officeDocument/2006/relationships/slideLayout" Target="../slideLayouts/slideLayout5.xml"/><Relationship Id="rId2"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eg"/><Relationship Id="rId1" Type="http://schemas.openxmlformats.org/officeDocument/2006/relationships/slideLayout" Target="../slideLayouts/slideLayout3.xml"/><Relationship Id="rId2"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 xmlns:a16="http://schemas.microsoft.com/office/drawing/2014/main" id="{14836A48-4CAC-4A40-97EB-8ACA9B26A98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 xmlns:a16="http://schemas.microsoft.com/office/drawing/2014/main" id="{6890A515-B90B-43BC-876F-580D2FC47EC0}"/>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74" name="Freeform 5">
              <a:extLst>
                <a:ext uri="{FF2B5EF4-FFF2-40B4-BE49-F238E27FC236}">
                  <a16:creationId xmlns="" xmlns:a16="http://schemas.microsoft.com/office/drawing/2014/main" id="{3749B484-B143-40F7-896A-A20650EE47DC}"/>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Freeform 6">
              <a:extLst>
                <a:ext uri="{FF2B5EF4-FFF2-40B4-BE49-F238E27FC236}">
                  <a16:creationId xmlns="" xmlns:a16="http://schemas.microsoft.com/office/drawing/2014/main" id="{D5ECC4BD-4D67-4CD5-9118-C8F95255E0F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Freeform 7">
              <a:extLst>
                <a:ext uri="{FF2B5EF4-FFF2-40B4-BE49-F238E27FC236}">
                  <a16:creationId xmlns="" xmlns:a16="http://schemas.microsoft.com/office/drawing/2014/main" id="{DFCF04F1-C8A9-4F23-B565-9B70C6D740E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Freeform 8">
              <a:extLst>
                <a:ext uri="{FF2B5EF4-FFF2-40B4-BE49-F238E27FC236}">
                  <a16:creationId xmlns="" xmlns:a16="http://schemas.microsoft.com/office/drawing/2014/main" id="{9964E85D-E8AC-4D3F-A3BC-E4D8DE608D2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Freeform 9">
              <a:extLst>
                <a:ext uri="{FF2B5EF4-FFF2-40B4-BE49-F238E27FC236}">
                  <a16:creationId xmlns="" xmlns:a16="http://schemas.microsoft.com/office/drawing/2014/main" id="{8FE670F7-87AE-49F1-AFCF-646DC0B69B7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Freeform 10">
              <a:extLst>
                <a:ext uri="{FF2B5EF4-FFF2-40B4-BE49-F238E27FC236}">
                  <a16:creationId xmlns="" xmlns:a16="http://schemas.microsoft.com/office/drawing/2014/main" id="{2D394406-F17F-478D-9811-F133F316305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Freeform 11">
              <a:extLst>
                <a:ext uri="{FF2B5EF4-FFF2-40B4-BE49-F238E27FC236}">
                  <a16:creationId xmlns="" xmlns:a16="http://schemas.microsoft.com/office/drawing/2014/main" id="{C929B1C0-F6D9-45BC-B41C-5BEBE9AD6055}"/>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Freeform 12">
              <a:extLst>
                <a:ext uri="{FF2B5EF4-FFF2-40B4-BE49-F238E27FC236}">
                  <a16:creationId xmlns="" xmlns:a16="http://schemas.microsoft.com/office/drawing/2014/main" id="{8CBC2023-5C0F-470C-A494-448A3088CE38}"/>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Freeform 13">
              <a:extLst>
                <a:ext uri="{FF2B5EF4-FFF2-40B4-BE49-F238E27FC236}">
                  <a16:creationId xmlns="" xmlns:a16="http://schemas.microsoft.com/office/drawing/2014/main" id="{F753F948-20A5-448F-A91B-30C3FA87485E}"/>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Freeform 14">
              <a:extLst>
                <a:ext uri="{FF2B5EF4-FFF2-40B4-BE49-F238E27FC236}">
                  <a16:creationId xmlns="" xmlns:a16="http://schemas.microsoft.com/office/drawing/2014/main" id="{187C515D-FEE4-4EAD-A758-C09FC8898071}"/>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Freeform 15">
              <a:extLst>
                <a:ext uri="{FF2B5EF4-FFF2-40B4-BE49-F238E27FC236}">
                  <a16:creationId xmlns="" xmlns:a16="http://schemas.microsoft.com/office/drawing/2014/main" id="{55F8581B-27B7-42AB-B33F-69023D3B1CAE}"/>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Freeform 16">
              <a:extLst>
                <a:ext uri="{FF2B5EF4-FFF2-40B4-BE49-F238E27FC236}">
                  <a16:creationId xmlns="" xmlns:a16="http://schemas.microsoft.com/office/drawing/2014/main" id="{CBC2EB4A-D3CD-4347-AE09-347B7B10EFE6}"/>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Freeform 17">
              <a:extLst>
                <a:ext uri="{FF2B5EF4-FFF2-40B4-BE49-F238E27FC236}">
                  <a16:creationId xmlns="" xmlns:a16="http://schemas.microsoft.com/office/drawing/2014/main" id="{C35E0B18-828E-4F07-BC14-5B6EB8C28321}"/>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Freeform 18">
              <a:extLst>
                <a:ext uri="{FF2B5EF4-FFF2-40B4-BE49-F238E27FC236}">
                  <a16:creationId xmlns="" xmlns:a16="http://schemas.microsoft.com/office/drawing/2014/main" id="{D972FA4F-64D2-4E34-B234-7B2C363C4F4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Freeform 19">
              <a:extLst>
                <a:ext uri="{FF2B5EF4-FFF2-40B4-BE49-F238E27FC236}">
                  <a16:creationId xmlns="" xmlns:a16="http://schemas.microsoft.com/office/drawing/2014/main" id="{430AC742-FB30-4DCC-A9AC-92D107A34CD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Freeform 20">
              <a:extLst>
                <a:ext uri="{FF2B5EF4-FFF2-40B4-BE49-F238E27FC236}">
                  <a16:creationId xmlns="" xmlns:a16="http://schemas.microsoft.com/office/drawing/2014/main" id="{C991F4A4-6C1A-486C-80A9-B653BC0ED056}"/>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Freeform 21">
              <a:extLst>
                <a:ext uri="{FF2B5EF4-FFF2-40B4-BE49-F238E27FC236}">
                  <a16:creationId xmlns="" xmlns:a16="http://schemas.microsoft.com/office/drawing/2014/main" id="{34F60AAA-3D77-4751-9A2C-27A680142AF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Freeform 22">
              <a:extLst>
                <a:ext uri="{FF2B5EF4-FFF2-40B4-BE49-F238E27FC236}">
                  <a16:creationId xmlns="" xmlns:a16="http://schemas.microsoft.com/office/drawing/2014/main" id="{71A93347-D2EA-43A7-92CB-3BC1C8F43D91}"/>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Freeform 23">
              <a:extLst>
                <a:ext uri="{FF2B5EF4-FFF2-40B4-BE49-F238E27FC236}">
                  <a16:creationId xmlns="" xmlns:a16="http://schemas.microsoft.com/office/drawing/2014/main" id="{A99EB955-34CE-4879-BB3E-19C017967AB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pic>
        <p:nvPicPr>
          <p:cNvPr id="6" name="Picture 5" descr="A castle on top of a stone building&#10;&#10;Description automatically generated">
            <a:extLst>
              <a:ext uri="{FF2B5EF4-FFF2-40B4-BE49-F238E27FC236}">
                <a16:creationId xmlns="" xmlns:a16="http://schemas.microsoft.com/office/drawing/2014/main" id="{AB9C3F50-F9F7-AA4D-9437-B38889E1C8A1}"/>
              </a:ext>
            </a:extLst>
          </p:cNvPr>
          <p:cNvPicPr>
            <a:picLocks noChangeAspect="1"/>
          </p:cNvPicPr>
          <p:nvPr/>
        </p:nvPicPr>
        <p:blipFill rotWithShape="1">
          <a:blip r:embed="rId2"/>
          <a:srcRect t="8096" r="-1" b="6024"/>
          <a:stretch/>
        </p:blipFill>
        <p:spPr>
          <a:xfrm>
            <a:off x="20" y="227"/>
            <a:ext cx="12191675" cy="6858000"/>
          </a:xfrm>
          <a:prstGeom prst="rect">
            <a:avLst/>
          </a:prstGeom>
        </p:spPr>
      </p:pic>
      <p:grpSp>
        <p:nvGrpSpPr>
          <p:cNvPr id="94" name="Group 93">
            <a:extLst>
              <a:ext uri="{FF2B5EF4-FFF2-40B4-BE49-F238E27FC236}">
                <a16:creationId xmlns="" xmlns:a16="http://schemas.microsoft.com/office/drawing/2014/main" id="{99502C85-D694-4534-81D2-BE2E526122E1}"/>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833747" y="1186483"/>
            <a:ext cx="4510627" cy="4477933"/>
            <a:chOff x="3833747" y="1186483"/>
            <a:chExt cx="4510627" cy="4477933"/>
          </a:xfrm>
        </p:grpSpPr>
        <p:sp>
          <p:nvSpPr>
            <p:cNvPr id="95" name="Rectangle 94">
              <a:extLst>
                <a:ext uri="{FF2B5EF4-FFF2-40B4-BE49-F238E27FC236}">
                  <a16:creationId xmlns="" xmlns:a16="http://schemas.microsoft.com/office/drawing/2014/main" id="{070D54E8-5694-4275-AC73-041D919D5C7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3837681" y="1186483"/>
              <a:ext cx="4506693" cy="71618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Isosceles Triangle 39">
              <a:extLst>
                <a:ext uri="{FF2B5EF4-FFF2-40B4-BE49-F238E27FC236}">
                  <a16:creationId xmlns="" xmlns:a16="http://schemas.microsoft.com/office/drawing/2014/main" id="{085E5B83-AB95-4571-B7AE-841A0D5F995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5892384" y="5313353"/>
              <a:ext cx="407233" cy="351063"/>
            </a:xfrm>
            <a:prstGeom prst="triangl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 xmlns:a16="http://schemas.microsoft.com/office/drawing/2014/main" id="{E63AAECE-705E-4B7A-B758-B9CEB30C1A0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3833747" y="1991156"/>
              <a:ext cx="4510180" cy="3322196"/>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 xmlns:a16="http://schemas.microsoft.com/office/drawing/2014/main" id="{70752FD7-76EF-4EBF-8807-5A08A9C8EA09}"/>
              </a:ext>
            </a:extLst>
          </p:cNvPr>
          <p:cNvSpPr>
            <a:spLocks noGrp="1"/>
          </p:cNvSpPr>
          <p:nvPr>
            <p:ph type="ctrTitle"/>
          </p:nvPr>
        </p:nvSpPr>
        <p:spPr>
          <a:xfrm>
            <a:off x="3916043" y="2075504"/>
            <a:ext cx="4345588" cy="2042725"/>
          </a:xfrm>
        </p:spPr>
        <p:txBody>
          <a:bodyPr>
            <a:normAutofit/>
          </a:bodyPr>
          <a:lstStyle/>
          <a:p>
            <a:r>
              <a:rPr lang="tr-TR">
                <a:cs typeface="Calibri Light"/>
              </a:rPr>
              <a:t>Death In The Ancient World </a:t>
            </a:r>
            <a:endParaRPr lang="tr-TR"/>
          </a:p>
        </p:txBody>
      </p:sp>
      <p:pic>
        <p:nvPicPr>
          <p:cNvPr id="3" name="Picture 2" descr="WC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7072" y="5114958"/>
            <a:ext cx="1639658" cy="1635394"/>
          </a:xfrm>
          <a:prstGeom prst="rect">
            <a:avLst/>
          </a:prstGeom>
        </p:spPr>
      </p:pic>
      <p:pic>
        <p:nvPicPr>
          <p:cNvPr id="4" name="Picture 3" descr="Uhcfled1_400x40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226" y="5141053"/>
            <a:ext cx="1496132" cy="1496132"/>
          </a:xfrm>
          <a:prstGeom prst="rect">
            <a:avLst/>
          </a:prstGeom>
        </p:spPr>
      </p:pic>
    </p:spTree>
    <p:extLst>
      <p:ext uri="{BB962C8B-B14F-4D97-AF65-F5344CB8AC3E}">
        <p14:creationId xmlns:p14="http://schemas.microsoft.com/office/powerpoint/2010/main" val="4262868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1" name="Group 6">
            <a:extLst>
              <a:ext uri="{FF2B5EF4-FFF2-40B4-BE49-F238E27FC236}">
                <a16:creationId xmlns="" xmlns:a16="http://schemas.microsoft.com/office/drawing/2014/main" id="{84DB7353-7D7A-431B-A5B6-A3845E6F2BB2}"/>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8" name="Freeform 5">
              <a:extLst>
                <a:ext uri="{FF2B5EF4-FFF2-40B4-BE49-F238E27FC236}">
                  <a16:creationId xmlns="" xmlns:a16="http://schemas.microsoft.com/office/drawing/2014/main" id="{9E8D15D6-6183-4BE1-A315-C7EC9C1A53F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 name="Freeform 6">
              <a:extLst>
                <a:ext uri="{FF2B5EF4-FFF2-40B4-BE49-F238E27FC236}">
                  <a16:creationId xmlns="" xmlns:a16="http://schemas.microsoft.com/office/drawing/2014/main" id="{82A253FA-4E60-4B4D-94B0-93ECFCF3098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 name="Freeform 7">
              <a:extLst>
                <a:ext uri="{FF2B5EF4-FFF2-40B4-BE49-F238E27FC236}">
                  <a16:creationId xmlns="" xmlns:a16="http://schemas.microsoft.com/office/drawing/2014/main" id="{E1B39AD1-11BD-457B-822C-A873607F4126}"/>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1" name="Freeform 8">
              <a:extLst>
                <a:ext uri="{FF2B5EF4-FFF2-40B4-BE49-F238E27FC236}">
                  <a16:creationId xmlns="" xmlns:a16="http://schemas.microsoft.com/office/drawing/2014/main" id="{CC286005-78D5-4BE4-AA8B-75CDC07E786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9">
              <a:extLst>
                <a:ext uri="{FF2B5EF4-FFF2-40B4-BE49-F238E27FC236}">
                  <a16:creationId xmlns="" xmlns:a16="http://schemas.microsoft.com/office/drawing/2014/main" id="{09E4A22D-7E83-4F24-97FE-931A93CACC7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10">
              <a:extLst>
                <a:ext uri="{FF2B5EF4-FFF2-40B4-BE49-F238E27FC236}">
                  <a16:creationId xmlns="" xmlns:a16="http://schemas.microsoft.com/office/drawing/2014/main" id="{4351E96B-8DD4-4D5E-A9F0-C47F5F33781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11">
              <a:extLst>
                <a:ext uri="{FF2B5EF4-FFF2-40B4-BE49-F238E27FC236}">
                  <a16:creationId xmlns="" xmlns:a16="http://schemas.microsoft.com/office/drawing/2014/main" id="{BFF78610-2475-4756-9EC8-5DA7D8902D5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12">
              <a:extLst>
                <a:ext uri="{FF2B5EF4-FFF2-40B4-BE49-F238E27FC236}">
                  <a16:creationId xmlns="" xmlns:a16="http://schemas.microsoft.com/office/drawing/2014/main" id="{C7ACAE44-681D-4CBC-B2AB-E5131DF5A86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3">
              <a:extLst>
                <a:ext uri="{FF2B5EF4-FFF2-40B4-BE49-F238E27FC236}">
                  <a16:creationId xmlns="" xmlns:a16="http://schemas.microsoft.com/office/drawing/2014/main" id="{CA22E4A0-73AA-4722-9C16-F3AF9A33EC5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4">
              <a:extLst>
                <a:ext uri="{FF2B5EF4-FFF2-40B4-BE49-F238E27FC236}">
                  <a16:creationId xmlns="" xmlns:a16="http://schemas.microsoft.com/office/drawing/2014/main" id="{BB36E626-EBEB-41C0-B224-8DB049DB4D7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8" name="Freeform 15">
              <a:extLst>
                <a:ext uri="{FF2B5EF4-FFF2-40B4-BE49-F238E27FC236}">
                  <a16:creationId xmlns="" xmlns:a16="http://schemas.microsoft.com/office/drawing/2014/main" id="{D603DEC5-BED4-4DB6-A253-F61CC367423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9" name="Freeform 16">
              <a:extLst>
                <a:ext uri="{FF2B5EF4-FFF2-40B4-BE49-F238E27FC236}">
                  <a16:creationId xmlns="" xmlns:a16="http://schemas.microsoft.com/office/drawing/2014/main" id="{86AE9DE6-CA9A-479B-A0FB-0E1BAC7A65E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0" name="Freeform 17">
              <a:extLst>
                <a:ext uri="{FF2B5EF4-FFF2-40B4-BE49-F238E27FC236}">
                  <a16:creationId xmlns="" xmlns:a16="http://schemas.microsoft.com/office/drawing/2014/main" id="{16CB8DC8-E75F-4574-A290-AAB7031BE8A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8">
              <a:extLst>
                <a:ext uri="{FF2B5EF4-FFF2-40B4-BE49-F238E27FC236}">
                  <a16:creationId xmlns="" xmlns:a16="http://schemas.microsoft.com/office/drawing/2014/main" id="{1CA657E1-3A52-4C23-AA47-EBB2D5C4148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9">
              <a:extLst>
                <a:ext uri="{FF2B5EF4-FFF2-40B4-BE49-F238E27FC236}">
                  <a16:creationId xmlns="" xmlns:a16="http://schemas.microsoft.com/office/drawing/2014/main" id="{ED4F701B-2A93-464F-A673-54EED5C4C4C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20">
              <a:extLst>
                <a:ext uri="{FF2B5EF4-FFF2-40B4-BE49-F238E27FC236}">
                  <a16:creationId xmlns="" xmlns:a16="http://schemas.microsoft.com/office/drawing/2014/main" id="{9977C34F-F6C9-4749-B201-7B928802DFF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21">
              <a:extLst>
                <a:ext uri="{FF2B5EF4-FFF2-40B4-BE49-F238E27FC236}">
                  <a16:creationId xmlns="" xmlns:a16="http://schemas.microsoft.com/office/drawing/2014/main" id="{3A913E6B-DBE9-4291-A34C-36069ECB8E6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22">
              <a:extLst>
                <a:ext uri="{FF2B5EF4-FFF2-40B4-BE49-F238E27FC236}">
                  <a16:creationId xmlns="" xmlns:a16="http://schemas.microsoft.com/office/drawing/2014/main" id="{7D415C04-AB5C-4B76-9E49-EEBAEE64D04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6" name="Freeform 23">
              <a:extLst>
                <a:ext uri="{FF2B5EF4-FFF2-40B4-BE49-F238E27FC236}">
                  <a16:creationId xmlns="" xmlns:a16="http://schemas.microsoft.com/office/drawing/2014/main" id="{151FDC11-E872-4EAE-A597-822F9FE17086}"/>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2" name="Group 27">
            <a:extLst>
              <a:ext uri="{FF2B5EF4-FFF2-40B4-BE49-F238E27FC236}">
                <a16:creationId xmlns="" xmlns:a16="http://schemas.microsoft.com/office/drawing/2014/main" id="{1B24766B-81CA-44C7-BF11-77A12BA42411}"/>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669293" y="1186483"/>
            <a:ext cx="8848345" cy="4477933"/>
            <a:chOff x="1669293" y="1186483"/>
            <a:chExt cx="8848345" cy="4477933"/>
          </a:xfrm>
        </p:grpSpPr>
        <p:sp>
          <p:nvSpPr>
            <p:cNvPr id="29" name="Rectangle 28">
              <a:extLst>
                <a:ext uri="{FF2B5EF4-FFF2-40B4-BE49-F238E27FC236}">
                  <a16:creationId xmlns="" xmlns:a16="http://schemas.microsoft.com/office/drawing/2014/main" id="{1A2F9962-DEB8-461C-8B4C-C0ED0D8A7B7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Isosceles Triangle 29">
              <a:extLst>
                <a:ext uri="{FF2B5EF4-FFF2-40B4-BE49-F238E27FC236}">
                  <a16:creationId xmlns="" xmlns:a16="http://schemas.microsoft.com/office/drawing/2014/main" id="{C0672E08-EB09-4B8E-8522-24BBC2CFFD2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a:extLst>
                <a:ext uri="{FF2B5EF4-FFF2-40B4-BE49-F238E27FC236}">
                  <a16:creationId xmlns="" xmlns:a16="http://schemas.microsoft.com/office/drawing/2014/main" id="{3447AB64-F3EC-4A1F-BFD4-F0F9DB3DAD7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63" name="Rectangle 32">
            <a:extLst>
              <a:ext uri="{FF2B5EF4-FFF2-40B4-BE49-F238E27FC236}">
                <a16:creationId xmlns="" xmlns:a16="http://schemas.microsoft.com/office/drawing/2014/main" id="{6BDBA639-2A71-4A60-A71A-FF1836F546C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34">
            <a:extLst>
              <a:ext uri="{FF2B5EF4-FFF2-40B4-BE49-F238E27FC236}">
                <a16:creationId xmlns="" xmlns:a16="http://schemas.microsoft.com/office/drawing/2014/main" id="{5E208A8B-5EBD-4532-BE72-26414FA7CFF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36" name="Freeform 5">
              <a:extLst>
                <a:ext uri="{FF2B5EF4-FFF2-40B4-BE49-F238E27FC236}">
                  <a16:creationId xmlns="" xmlns:a16="http://schemas.microsoft.com/office/drawing/2014/main" id="{15D09196-B338-4AB5-A71B-CFD5FFCA62B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7" name="Freeform 6">
              <a:extLst>
                <a:ext uri="{FF2B5EF4-FFF2-40B4-BE49-F238E27FC236}">
                  <a16:creationId xmlns="" xmlns:a16="http://schemas.microsoft.com/office/drawing/2014/main" id="{F50B4463-128A-4677-A285-C017E6C543E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8" name="Freeform 7">
              <a:extLst>
                <a:ext uri="{FF2B5EF4-FFF2-40B4-BE49-F238E27FC236}">
                  <a16:creationId xmlns="" xmlns:a16="http://schemas.microsoft.com/office/drawing/2014/main" id="{1D9B95CD-F023-4DFA-9678-1E02713F74B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9" name="Freeform 8">
              <a:extLst>
                <a:ext uri="{FF2B5EF4-FFF2-40B4-BE49-F238E27FC236}">
                  <a16:creationId xmlns="" xmlns:a16="http://schemas.microsoft.com/office/drawing/2014/main" id="{1DDF47A8-BE7B-43F3-A500-F5A4656D83B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9">
              <a:extLst>
                <a:ext uri="{FF2B5EF4-FFF2-40B4-BE49-F238E27FC236}">
                  <a16:creationId xmlns="" xmlns:a16="http://schemas.microsoft.com/office/drawing/2014/main" id="{2DD394DE-76FB-42F8-85F2-FD436F42326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10">
              <a:extLst>
                <a:ext uri="{FF2B5EF4-FFF2-40B4-BE49-F238E27FC236}">
                  <a16:creationId xmlns="" xmlns:a16="http://schemas.microsoft.com/office/drawing/2014/main" id="{B95F2EFB-87E6-4400-AAF3-7EB8B4F1561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11">
              <a:extLst>
                <a:ext uri="{FF2B5EF4-FFF2-40B4-BE49-F238E27FC236}">
                  <a16:creationId xmlns="" xmlns:a16="http://schemas.microsoft.com/office/drawing/2014/main" id="{1D463476-2BC7-418C-9D6F-51444B11A72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12">
              <a:extLst>
                <a:ext uri="{FF2B5EF4-FFF2-40B4-BE49-F238E27FC236}">
                  <a16:creationId xmlns="" xmlns:a16="http://schemas.microsoft.com/office/drawing/2014/main" id="{24011122-2495-478A-81BF-ABBDEA1DA80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 name="Freeform 13">
              <a:extLst>
                <a:ext uri="{FF2B5EF4-FFF2-40B4-BE49-F238E27FC236}">
                  <a16:creationId xmlns="" xmlns:a16="http://schemas.microsoft.com/office/drawing/2014/main" id="{C79E87C5-E5B3-476B-B539-FC9CF4A33B7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4">
              <a:extLst>
                <a:ext uri="{FF2B5EF4-FFF2-40B4-BE49-F238E27FC236}">
                  <a16:creationId xmlns="" xmlns:a16="http://schemas.microsoft.com/office/drawing/2014/main" id="{956029CA-2B38-434D-9044-5FF3A1ECD17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5">
              <a:extLst>
                <a:ext uri="{FF2B5EF4-FFF2-40B4-BE49-F238E27FC236}">
                  <a16:creationId xmlns="" xmlns:a16="http://schemas.microsoft.com/office/drawing/2014/main" id="{9514CFB6-E8DB-43DC-B1CD-9CC2D4B2764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7" name="Freeform 16">
              <a:extLst>
                <a:ext uri="{FF2B5EF4-FFF2-40B4-BE49-F238E27FC236}">
                  <a16:creationId xmlns="" xmlns:a16="http://schemas.microsoft.com/office/drawing/2014/main" id="{BD8C1FC8-E550-45BE-9F30-822BAB3781E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8" name="Freeform 17">
              <a:extLst>
                <a:ext uri="{FF2B5EF4-FFF2-40B4-BE49-F238E27FC236}">
                  <a16:creationId xmlns="" xmlns:a16="http://schemas.microsoft.com/office/drawing/2014/main" id="{D1646B5D-A7B7-41EC-9591-0E0C0F4F949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8">
              <a:extLst>
                <a:ext uri="{FF2B5EF4-FFF2-40B4-BE49-F238E27FC236}">
                  <a16:creationId xmlns="" xmlns:a16="http://schemas.microsoft.com/office/drawing/2014/main" id="{E2118E93-481E-4843-987E-378187AA37E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9">
              <a:extLst>
                <a:ext uri="{FF2B5EF4-FFF2-40B4-BE49-F238E27FC236}">
                  <a16:creationId xmlns="" xmlns:a16="http://schemas.microsoft.com/office/drawing/2014/main" id="{77038464-F4E2-47EC-A87F-18469191E3A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20">
              <a:extLst>
                <a:ext uri="{FF2B5EF4-FFF2-40B4-BE49-F238E27FC236}">
                  <a16:creationId xmlns="" xmlns:a16="http://schemas.microsoft.com/office/drawing/2014/main" id="{FB3BBEB1-E146-408F-95B7-EE2F269DE19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21">
              <a:extLst>
                <a:ext uri="{FF2B5EF4-FFF2-40B4-BE49-F238E27FC236}">
                  <a16:creationId xmlns="" xmlns:a16="http://schemas.microsoft.com/office/drawing/2014/main" id="{C765B285-56EC-47FC-B116-274EBBD61AD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2">
              <a:extLst>
                <a:ext uri="{FF2B5EF4-FFF2-40B4-BE49-F238E27FC236}">
                  <a16:creationId xmlns="" xmlns:a16="http://schemas.microsoft.com/office/drawing/2014/main" id="{CB4A6191-6913-42EA-905E-8A174AE2C99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4" name="Freeform 23">
              <a:extLst>
                <a:ext uri="{FF2B5EF4-FFF2-40B4-BE49-F238E27FC236}">
                  <a16:creationId xmlns="" xmlns:a16="http://schemas.microsoft.com/office/drawing/2014/main" id="{8ADEEF92-F481-475A-845C-5E940F0D559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65" name="Freeform: Shape 55">
            <a:extLst>
              <a:ext uri="{FF2B5EF4-FFF2-40B4-BE49-F238E27FC236}">
                <a16:creationId xmlns="" xmlns:a16="http://schemas.microsoft.com/office/drawing/2014/main" id="{D9C506D7-84CB-4057-A44A-465313E7853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20931529">
            <a:off x="2173916" y="2448612"/>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8" name="Oval 32">
            <a:extLst>
              <a:ext uri="{FF2B5EF4-FFF2-40B4-BE49-F238E27FC236}">
                <a16:creationId xmlns="" xmlns:a16="http://schemas.microsoft.com/office/drawing/2014/main" id="{7842FC68-61FD-4700-8A22-BB8B071884D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2354579" y="691977"/>
            <a:ext cx="7761923" cy="5343064"/>
          </a:xfrm>
          <a:custGeom>
            <a:avLst/>
            <a:gdLst>
              <a:gd name="connsiteX0" fmla="*/ 0 w 6428838"/>
              <a:gd name="connsiteY0" fmla="*/ 2579031 h 5158062"/>
              <a:gd name="connsiteX1" fmla="*/ 3214419 w 6428838"/>
              <a:gd name="connsiteY1" fmla="*/ 0 h 5158062"/>
              <a:gd name="connsiteX2" fmla="*/ 6428838 w 6428838"/>
              <a:gd name="connsiteY2" fmla="*/ 2579031 h 5158062"/>
              <a:gd name="connsiteX3" fmla="*/ 3214419 w 6428838"/>
              <a:gd name="connsiteY3" fmla="*/ 5158062 h 5158062"/>
              <a:gd name="connsiteX4" fmla="*/ 0 w 6428838"/>
              <a:gd name="connsiteY4" fmla="*/ 2579031 h 5158062"/>
              <a:gd name="connsiteX0" fmla="*/ 3321 w 6432159"/>
              <a:gd name="connsiteY0" fmla="*/ 2647125 h 5226156"/>
              <a:gd name="connsiteX1" fmla="*/ 2789723 w 6432159"/>
              <a:gd name="connsiteY1" fmla="*/ 0 h 5226156"/>
              <a:gd name="connsiteX2" fmla="*/ 6432159 w 6432159"/>
              <a:gd name="connsiteY2" fmla="*/ 2647125 h 5226156"/>
              <a:gd name="connsiteX3" fmla="*/ 3217740 w 6432159"/>
              <a:gd name="connsiteY3" fmla="*/ 5226156 h 5226156"/>
              <a:gd name="connsiteX4" fmla="*/ 3321 w 6432159"/>
              <a:gd name="connsiteY4" fmla="*/ 2647125 h 5226156"/>
              <a:gd name="connsiteX0" fmla="*/ 1953 w 6566979"/>
              <a:gd name="connsiteY0" fmla="*/ 2695803 h 5226224"/>
              <a:gd name="connsiteX1" fmla="*/ 2924543 w 6566979"/>
              <a:gd name="connsiteY1" fmla="*/ 39 h 5226224"/>
              <a:gd name="connsiteX2" fmla="*/ 6566979 w 6566979"/>
              <a:gd name="connsiteY2" fmla="*/ 2647164 h 5226224"/>
              <a:gd name="connsiteX3" fmla="*/ 3352560 w 6566979"/>
              <a:gd name="connsiteY3" fmla="*/ 5226195 h 5226224"/>
              <a:gd name="connsiteX4" fmla="*/ 1953 w 6566979"/>
              <a:gd name="connsiteY4" fmla="*/ 2695803 h 5226224"/>
              <a:gd name="connsiteX0" fmla="*/ 8982 w 6574008"/>
              <a:gd name="connsiteY0" fmla="*/ 2695803 h 5226313"/>
              <a:gd name="connsiteX1" fmla="*/ 2931572 w 6574008"/>
              <a:gd name="connsiteY1" fmla="*/ 39 h 5226313"/>
              <a:gd name="connsiteX2" fmla="*/ 6574008 w 6574008"/>
              <a:gd name="connsiteY2" fmla="*/ 2647164 h 5226313"/>
              <a:gd name="connsiteX3" fmla="*/ 3359589 w 6574008"/>
              <a:gd name="connsiteY3" fmla="*/ 5226195 h 5226313"/>
              <a:gd name="connsiteX4" fmla="*/ 8982 w 6574008"/>
              <a:gd name="connsiteY4" fmla="*/ 2695803 h 5226313"/>
              <a:gd name="connsiteX0" fmla="*/ 11929 w 6576955"/>
              <a:gd name="connsiteY0" fmla="*/ 2695953 h 5226463"/>
              <a:gd name="connsiteX1" fmla="*/ 2934519 w 6576955"/>
              <a:gd name="connsiteY1" fmla="*/ 189 h 5226463"/>
              <a:gd name="connsiteX2" fmla="*/ 6576955 w 6576955"/>
              <a:gd name="connsiteY2" fmla="*/ 2647314 h 5226463"/>
              <a:gd name="connsiteX3" fmla="*/ 3362536 w 6576955"/>
              <a:gd name="connsiteY3" fmla="*/ 5226345 h 5226463"/>
              <a:gd name="connsiteX4" fmla="*/ 11929 w 6576955"/>
              <a:gd name="connsiteY4" fmla="*/ 2695953 h 5226463"/>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92159"/>
              <a:gd name="connsiteX1" fmla="*/ 2931852 w 6963394"/>
              <a:gd name="connsiteY1" fmla="*/ 10033 h 5292159"/>
              <a:gd name="connsiteX2" fmla="*/ 6963394 w 6963394"/>
              <a:gd name="connsiteY2" fmla="*/ 3318639 h 5292159"/>
              <a:gd name="connsiteX3" fmla="*/ 3359869 w 6963394"/>
              <a:gd name="connsiteY3" fmla="*/ 5236189 h 5292159"/>
              <a:gd name="connsiteX4" fmla="*/ 9262 w 6963394"/>
              <a:gd name="connsiteY4" fmla="*/ 2705797 h 5292159"/>
              <a:gd name="connsiteX0" fmla="*/ 9262 w 6963394"/>
              <a:gd name="connsiteY0" fmla="*/ 2705797 h 5259961"/>
              <a:gd name="connsiteX1" fmla="*/ 2931852 w 6963394"/>
              <a:gd name="connsiteY1" fmla="*/ 10033 h 5259961"/>
              <a:gd name="connsiteX2" fmla="*/ 6963394 w 6963394"/>
              <a:gd name="connsiteY2" fmla="*/ 3318639 h 5259961"/>
              <a:gd name="connsiteX3" fmla="*/ 3359869 w 6963394"/>
              <a:gd name="connsiteY3" fmla="*/ 5236189 h 5259961"/>
              <a:gd name="connsiteX4" fmla="*/ 9262 w 6963394"/>
              <a:gd name="connsiteY4" fmla="*/ 2705797 h 5259961"/>
              <a:gd name="connsiteX0" fmla="*/ 9557 w 7352795"/>
              <a:gd name="connsiteY0" fmla="*/ 2707501 h 5252013"/>
              <a:gd name="connsiteX1" fmla="*/ 2932147 w 7352795"/>
              <a:gd name="connsiteY1" fmla="*/ 11737 h 5252013"/>
              <a:gd name="connsiteX2" fmla="*/ 7352795 w 7352795"/>
              <a:gd name="connsiteY2" fmla="*/ 3378709 h 5252013"/>
              <a:gd name="connsiteX3" fmla="*/ 3360164 w 7352795"/>
              <a:gd name="connsiteY3" fmla="*/ 5237893 h 5252013"/>
              <a:gd name="connsiteX4" fmla="*/ 9557 w 7352795"/>
              <a:gd name="connsiteY4" fmla="*/ 2707501 h 5252013"/>
              <a:gd name="connsiteX0" fmla="*/ 8078 w 7789061"/>
              <a:gd name="connsiteY0" fmla="*/ 2744796 h 5249051"/>
              <a:gd name="connsiteX1" fmla="*/ 3368413 w 7789061"/>
              <a:gd name="connsiteY1" fmla="*/ 10121 h 5249051"/>
              <a:gd name="connsiteX2" fmla="*/ 7789061 w 7789061"/>
              <a:gd name="connsiteY2" fmla="*/ 3377093 h 5249051"/>
              <a:gd name="connsiteX3" fmla="*/ 3796430 w 7789061"/>
              <a:gd name="connsiteY3" fmla="*/ 5236277 h 5249051"/>
              <a:gd name="connsiteX4" fmla="*/ 8078 w 7789061"/>
              <a:gd name="connsiteY4" fmla="*/ 2744796 h 5249051"/>
              <a:gd name="connsiteX0" fmla="*/ 8078 w 7789061"/>
              <a:gd name="connsiteY0" fmla="*/ 2744796 h 5271741"/>
              <a:gd name="connsiteX1" fmla="*/ 3368413 w 7789061"/>
              <a:gd name="connsiteY1" fmla="*/ 10121 h 5271741"/>
              <a:gd name="connsiteX2" fmla="*/ 7789061 w 7789061"/>
              <a:gd name="connsiteY2" fmla="*/ 3377093 h 5271741"/>
              <a:gd name="connsiteX3" fmla="*/ 3796430 w 7789061"/>
              <a:gd name="connsiteY3" fmla="*/ 5236277 h 5271741"/>
              <a:gd name="connsiteX4" fmla="*/ 8078 w 7789061"/>
              <a:gd name="connsiteY4" fmla="*/ 2744796 h 5271741"/>
              <a:gd name="connsiteX0" fmla="*/ 1055 w 7782038"/>
              <a:gd name="connsiteY0" fmla="*/ 2738806 h 5438018"/>
              <a:gd name="connsiteX1" fmla="*/ 3361390 w 7782038"/>
              <a:gd name="connsiteY1" fmla="*/ 4131 h 5438018"/>
              <a:gd name="connsiteX2" fmla="*/ 7782038 w 7782038"/>
              <a:gd name="connsiteY2" fmla="*/ 3371103 h 5438018"/>
              <a:gd name="connsiteX3" fmla="*/ 3692130 w 7782038"/>
              <a:gd name="connsiteY3" fmla="*/ 5415113 h 5438018"/>
              <a:gd name="connsiteX4" fmla="*/ 1055 w 7782038"/>
              <a:gd name="connsiteY4" fmla="*/ 2738806 h 5438018"/>
              <a:gd name="connsiteX0" fmla="*/ 28883 w 7809866"/>
              <a:gd name="connsiteY0" fmla="*/ 2742147 h 5441359"/>
              <a:gd name="connsiteX1" fmla="*/ 3389218 w 7809866"/>
              <a:gd name="connsiteY1" fmla="*/ 7472 h 5441359"/>
              <a:gd name="connsiteX2" fmla="*/ 7809866 w 7809866"/>
              <a:gd name="connsiteY2" fmla="*/ 3374444 h 5441359"/>
              <a:gd name="connsiteX3" fmla="*/ 3719958 w 7809866"/>
              <a:gd name="connsiteY3" fmla="*/ 5418454 h 5441359"/>
              <a:gd name="connsiteX4" fmla="*/ 28883 w 7809866"/>
              <a:gd name="connsiteY4" fmla="*/ 2742147 h 5441359"/>
              <a:gd name="connsiteX0" fmla="*/ 36549 w 7817532"/>
              <a:gd name="connsiteY0" fmla="*/ 2751085 h 5450297"/>
              <a:gd name="connsiteX1" fmla="*/ 3396884 w 7817532"/>
              <a:gd name="connsiteY1" fmla="*/ 16410 h 5450297"/>
              <a:gd name="connsiteX2" fmla="*/ 7817532 w 7817532"/>
              <a:gd name="connsiteY2" fmla="*/ 3383382 h 5450297"/>
              <a:gd name="connsiteX3" fmla="*/ 3727624 w 7817532"/>
              <a:gd name="connsiteY3" fmla="*/ 5427392 h 5450297"/>
              <a:gd name="connsiteX4" fmla="*/ 36549 w 7817532"/>
              <a:gd name="connsiteY4" fmla="*/ 2751085 h 5450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7532" h="5450297">
                <a:moveTo>
                  <a:pt x="36549" y="2751085"/>
                </a:moveTo>
                <a:cubicBezTo>
                  <a:pt x="-281221" y="925127"/>
                  <a:pt x="1526121" y="-147339"/>
                  <a:pt x="3396884" y="16410"/>
                </a:cubicBezTo>
                <a:cubicBezTo>
                  <a:pt x="5267647" y="180159"/>
                  <a:pt x="7817532" y="1453184"/>
                  <a:pt x="7817532" y="3383382"/>
                </a:cubicBezTo>
                <a:cubicBezTo>
                  <a:pt x="7700800" y="5342763"/>
                  <a:pt x="5024455" y="5532775"/>
                  <a:pt x="3727624" y="5427392"/>
                </a:cubicBezTo>
                <a:cubicBezTo>
                  <a:pt x="2430794" y="5322009"/>
                  <a:pt x="354319" y="4577043"/>
                  <a:pt x="36549" y="2751085"/>
                </a:cubicBezTo>
                <a:close/>
              </a:path>
            </a:pathLst>
          </a:custGeom>
          <a:ln w="152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61B0EED7-D150-9B49-B3BA-C1FD75A3F8C3}"/>
              </a:ext>
            </a:extLst>
          </p:cNvPr>
          <p:cNvSpPr>
            <a:spLocks noGrp="1"/>
          </p:cNvSpPr>
          <p:nvPr>
            <p:ph type="title"/>
          </p:nvPr>
        </p:nvSpPr>
        <p:spPr>
          <a:xfrm>
            <a:off x="2522211" y="3420305"/>
            <a:ext cx="6959446" cy="1662475"/>
          </a:xfrm>
        </p:spPr>
        <p:txBody>
          <a:bodyPr vert="horz" lIns="228600" tIns="228600" rIns="228600" bIns="0" rtlCol="0" anchor="b">
            <a:normAutofit fontScale="90000"/>
          </a:bodyPr>
          <a:lstStyle/>
          <a:p>
            <a:pPr>
              <a:lnSpc>
                <a:spcPct val="80000"/>
              </a:lnSpc>
            </a:pPr>
            <a:r>
              <a:rPr lang="en-US" sz="4800" dirty="0"/>
              <a:t>"For it’s all wrong for a man to deck out his house when he’s alive, and then have no pains taken with the one he must stay in for a longer time”</a:t>
            </a:r>
            <a:br>
              <a:rPr lang="en-US" sz="4800" dirty="0"/>
            </a:br>
            <a:r>
              <a:rPr lang="en-US" sz="4800" dirty="0"/>
              <a:t>Petronius, </a:t>
            </a:r>
            <a:r>
              <a:rPr lang="en-US" sz="4800" i="1" dirty="0" err="1"/>
              <a:t>Satyricon</a:t>
            </a:r>
            <a:endParaRPr lang="en-US" sz="4800" dirty="0"/>
          </a:p>
        </p:txBody>
      </p:sp>
    </p:spTree>
    <p:extLst>
      <p:ext uri="{BB962C8B-B14F-4D97-AF65-F5344CB8AC3E}">
        <p14:creationId xmlns:p14="http://schemas.microsoft.com/office/powerpoint/2010/main" val="56343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38ECBE1-D4E4-9B41-B09B-90BAA0BBA8F9}"/>
              </a:ext>
            </a:extLst>
          </p:cNvPr>
          <p:cNvSpPr>
            <a:spLocks noGrp="1"/>
          </p:cNvSpPr>
          <p:nvPr>
            <p:ph type="title"/>
          </p:nvPr>
        </p:nvSpPr>
        <p:spPr/>
        <p:txBody>
          <a:bodyPr/>
          <a:lstStyle/>
          <a:p>
            <a:r>
              <a:rPr lang="en-US" dirty="0"/>
              <a:t>Roman Tombstone </a:t>
            </a:r>
            <a:br>
              <a:rPr lang="en-US" dirty="0"/>
            </a:br>
            <a:r>
              <a:rPr lang="en-US" dirty="0"/>
              <a:t>Inscriptions </a:t>
            </a:r>
          </a:p>
        </p:txBody>
      </p:sp>
      <p:sp>
        <p:nvSpPr>
          <p:cNvPr id="3" name="Content Placeholder 2">
            <a:extLst>
              <a:ext uri="{FF2B5EF4-FFF2-40B4-BE49-F238E27FC236}">
                <a16:creationId xmlns="" xmlns:a16="http://schemas.microsoft.com/office/drawing/2014/main" id="{83283155-B083-014C-9679-3EB93316E97B}"/>
              </a:ext>
            </a:extLst>
          </p:cNvPr>
          <p:cNvSpPr>
            <a:spLocks noGrp="1"/>
          </p:cNvSpPr>
          <p:nvPr>
            <p:ph sz="half" idx="1"/>
          </p:nvPr>
        </p:nvSpPr>
        <p:spPr>
          <a:xfrm>
            <a:off x="5033409" y="1656175"/>
            <a:ext cx="6269591" cy="3837052"/>
          </a:xfrm>
        </p:spPr>
        <p:txBody>
          <a:bodyPr>
            <a:normAutofit/>
          </a:bodyPr>
          <a:lstStyle/>
          <a:p>
            <a:r>
              <a:rPr lang="en-US" dirty="0"/>
              <a:t>Calling upon the spirits of the dead: the Manes</a:t>
            </a:r>
          </a:p>
          <a:p>
            <a:r>
              <a:rPr lang="en-US" dirty="0"/>
              <a:t>Names of the dead </a:t>
            </a:r>
            <a:r>
              <a:rPr lang="en-US" dirty="0" smtClean="0"/>
              <a:t>(Lucius Caecilius </a:t>
            </a:r>
            <a:r>
              <a:rPr lang="en-US" dirty="0" err="1"/>
              <a:t>Iucundus</a:t>
            </a:r>
            <a:r>
              <a:rPr lang="en-US" dirty="0"/>
              <a:t>)</a:t>
            </a:r>
          </a:p>
          <a:p>
            <a:r>
              <a:rPr lang="en-US" dirty="0"/>
              <a:t>Job title </a:t>
            </a:r>
          </a:p>
          <a:p>
            <a:r>
              <a:rPr lang="en-US" dirty="0"/>
              <a:t>If the deceased was female, they often had character-based complements</a:t>
            </a:r>
          </a:p>
          <a:p>
            <a:r>
              <a:rPr lang="en-US" dirty="0"/>
              <a:t>Age</a:t>
            </a:r>
          </a:p>
          <a:p>
            <a:r>
              <a:rPr lang="en-US" dirty="0"/>
              <a:t>Who set up the monument </a:t>
            </a:r>
          </a:p>
          <a:p>
            <a:r>
              <a:rPr lang="en-US" dirty="0"/>
              <a:t>Heirs  </a:t>
            </a:r>
          </a:p>
          <a:p>
            <a:endParaRPr lang="en-US" dirty="0"/>
          </a:p>
        </p:txBody>
      </p:sp>
    </p:spTree>
    <p:extLst>
      <p:ext uri="{BB962C8B-B14F-4D97-AF65-F5344CB8AC3E}">
        <p14:creationId xmlns:p14="http://schemas.microsoft.com/office/powerpoint/2010/main" val="126663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 xmlns:a16="http://schemas.microsoft.com/office/drawing/2014/main" id="{405C197B-9DA4-4144-9ACF-C8A63E380EC5}"/>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12" name="Freeform 5">
              <a:extLst>
                <a:ext uri="{FF2B5EF4-FFF2-40B4-BE49-F238E27FC236}">
                  <a16:creationId xmlns="" xmlns:a16="http://schemas.microsoft.com/office/drawing/2014/main" id="{12C85C5E-FBBF-4447-8558-B5C5E6DDF6C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6">
              <a:extLst>
                <a:ext uri="{FF2B5EF4-FFF2-40B4-BE49-F238E27FC236}">
                  <a16:creationId xmlns="" xmlns:a16="http://schemas.microsoft.com/office/drawing/2014/main" id="{B8635E97-E4CC-4738-9DEB-AE63C8D7A59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7">
              <a:extLst>
                <a:ext uri="{FF2B5EF4-FFF2-40B4-BE49-F238E27FC236}">
                  <a16:creationId xmlns="" xmlns:a16="http://schemas.microsoft.com/office/drawing/2014/main" id="{0AAE46E8-D6BC-4A98-879A-0AFD8F6A4BF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8">
              <a:extLst>
                <a:ext uri="{FF2B5EF4-FFF2-40B4-BE49-F238E27FC236}">
                  <a16:creationId xmlns="" xmlns:a16="http://schemas.microsoft.com/office/drawing/2014/main" id="{C10A72EB-A452-4293-B377-47BABE7219F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9">
              <a:extLst>
                <a:ext uri="{FF2B5EF4-FFF2-40B4-BE49-F238E27FC236}">
                  <a16:creationId xmlns="" xmlns:a16="http://schemas.microsoft.com/office/drawing/2014/main" id="{A8101224-713E-4D28-B05A-CF0A56E598F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0">
              <a:extLst>
                <a:ext uri="{FF2B5EF4-FFF2-40B4-BE49-F238E27FC236}">
                  <a16:creationId xmlns="" xmlns:a16="http://schemas.microsoft.com/office/drawing/2014/main" id="{BEA3F6E4-F1B7-4D2F-9652-3618CC72035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1">
              <a:extLst>
                <a:ext uri="{FF2B5EF4-FFF2-40B4-BE49-F238E27FC236}">
                  <a16:creationId xmlns="" xmlns:a16="http://schemas.microsoft.com/office/drawing/2014/main" id="{8A6D6F82-752B-4ADD-A800-79D68A72967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2">
              <a:extLst>
                <a:ext uri="{FF2B5EF4-FFF2-40B4-BE49-F238E27FC236}">
                  <a16:creationId xmlns="" xmlns:a16="http://schemas.microsoft.com/office/drawing/2014/main" id="{5B004FB3-6426-4503-AE95-EB15676E0F2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3">
              <a:extLst>
                <a:ext uri="{FF2B5EF4-FFF2-40B4-BE49-F238E27FC236}">
                  <a16:creationId xmlns="" xmlns:a16="http://schemas.microsoft.com/office/drawing/2014/main" id="{38553780-C865-46B3-BB91-D5DBB1102F2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4">
              <a:extLst>
                <a:ext uri="{FF2B5EF4-FFF2-40B4-BE49-F238E27FC236}">
                  <a16:creationId xmlns="" xmlns:a16="http://schemas.microsoft.com/office/drawing/2014/main" id="{2B3050C8-3614-4E89-9F1C-C67BB9CE5CA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2" name="Freeform 15">
              <a:extLst>
                <a:ext uri="{FF2B5EF4-FFF2-40B4-BE49-F238E27FC236}">
                  <a16:creationId xmlns="" xmlns:a16="http://schemas.microsoft.com/office/drawing/2014/main" id="{72DBE2DE-87C7-4AB1-950E-DFCDC38F156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6">
              <a:extLst>
                <a:ext uri="{FF2B5EF4-FFF2-40B4-BE49-F238E27FC236}">
                  <a16:creationId xmlns="" xmlns:a16="http://schemas.microsoft.com/office/drawing/2014/main" id="{9AF3BC82-2F28-4798-8985-293584EA642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4" name="Freeform 17">
              <a:extLst>
                <a:ext uri="{FF2B5EF4-FFF2-40B4-BE49-F238E27FC236}">
                  <a16:creationId xmlns="" xmlns:a16="http://schemas.microsoft.com/office/drawing/2014/main" id="{6180167F-2314-4D1E-A0A9-2809001EC09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8">
              <a:extLst>
                <a:ext uri="{FF2B5EF4-FFF2-40B4-BE49-F238E27FC236}">
                  <a16:creationId xmlns="" xmlns:a16="http://schemas.microsoft.com/office/drawing/2014/main" id="{EFCBDF3C-AF82-4CF2-BF18-DD187C59FE1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19">
              <a:extLst>
                <a:ext uri="{FF2B5EF4-FFF2-40B4-BE49-F238E27FC236}">
                  <a16:creationId xmlns="" xmlns:a16="http://schemas.microsoft.com/office/drawing/2014/main" id="{57900165-1B44-4C5E-A251-41CB7195E25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0">
              <a:extLst>
                <a:ext uri="{FF2B5EF4-FFF2-40B4-BE49-F238E27FC236}">
                  <a16:creationId xmlns="" xmlns:a16="http://schemas.microsoft.com/office/drawing/2014/main" id="{F2781377-E384-4B5A-9361-E72001D1A48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1">
              <a:extLst>
                <a:ext uri="{FF2B5EF4-FFF2-40B4-BE49-F238E27FC236}">
                  <a16:creationId xmlns="" xmlns:a16="http://schemas.microsoft.com/office/drawing/2014/main" id="{C4D3DDE9-56C8-40A9-8971-128939F6B26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2">
              <a:extLst>
                <a:ext uri="{FF2B5EF4-FFF2-40B4-BE49-F238E27FC236}">
                  <a16:creationId xmlns="" xmlns:a16="http://schemas.microsoft.com/office/drawing/2014/main" id="{F7481932-1601-4A58-843E-2FFF0FECFC0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0" name="Freeform 23">
              <a:extLst>
                <a:ext uri="{FF2B5EF4-FFF2-40B4-BE49-F238E27FC236}">
                  <a16:creationId xmlns="" xmlns:a16="http://schemas.microsoft.com/office/drawing/2014/main" id="{2060039F-5F83-44FD-9BA2-92F3D6281A6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2" name="Group 31">
            <a:extLst>
              <a:ext uri="{FF2B5EF4-FFF2-40B4-BE49-F238E27FC236}">
                <a16:creationId xmlns="" xmlns:a16="http://schemas.microsoft.com/office/drawing/2014/main" id="{80388DF2-4BFA-41B2-B9DA-DA4786489BB7}"/>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669293" y="1186483"/>
            <a:ext cx="8848345" cy="4477933"/>
            <a:chOff x="1669293" y="1186483"/>
            <a:chExt cx="8848345" cy="4477933"/>
          </a:xfrm>
        </p:grpSpPr>
        <p:sp>
          <p:nvSpPr>
            <p:cNvPr id="33" name="Rectangle 32">
              <a:extLst>
                <a:ext uri="{FF2B5EF4-FFF2-40B4-BE49-F238E27FC236}">
                  <a16:creationId xmlns="" xmlns:a16="http://schemas.microsoft.com/office/drawing/2014/main" id="{A2C5F070-03F5-4DB1-AEFB-CF61484DC66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4" name="Isosceles Triangle 33">
              <a:extLst>
                <a:ext uri="{FF2B5EF4-FFF2-40B4-BE49-F238E27FC236}">
                  <a16:creationId xmlns="" xmlns:a16="http://schemas.microsoft.com/office/drawing/2014/main" id="{4C8523F4-682F-4D2B-95A0-D6400EC3654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Rectangle 34">
              <a:extLst>
                <a:ext uri="{FF2B5EF4-FFF2-40B4-BE49-F238E27FC236}">
                  <a16:creationId xmlns="" xmlns:a16="http://schemas.microsoft.com/office/drawing/2014/main" id="{4E08E735-8660-4B10-8380-EB1BB31FC08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7" name="Rectangle 36">
            <a:extLst>
              <a:ext uri="{FF2B5EF4-FFF2-40B4-BE49-F238E27FC236}">
                <a16:creationId xmlns="" xmlns:a16="http://schemas.microsoft.com/office/drawing/2014/main" id="{A3BAF07C-C39E-42EB-BB22-8D46691D97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1219306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 xmlns:a16="http://schemas.microsoft.com/office/drawing/2014/main" id="{D8E9CF54-0466-4261-9E62-0249E60E188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40" name="Freeform 5">
              <a:extLst>
                <a:ext uri="{FF2B5EF4-FFF2-40B4-BE49-F238E27FC236}">
                  <a16:creationId xmlns="" xmlns:a16="http://schemas.microsoft.com/office/drawing/2014/main" id="{33E32106-E8B1-4F76-9EE6-58537738A3C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a:extLst>
                <a:ext uri="{FF2B5EF4-FFF2-40B4-BE49-F238E27FC236}">
                  <a16:creationId xmlns="" xmlns:a16="http://schemas.microsoft.com/office/drawing/2014/main" id="{C32C2C46-A045-44FB-8A74-5EBD650C278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a:extLst>
                <a:ext uri="{FF2B5EF4-FFF2-40B4-BE49-F238E27FC236}">
                  <a16:creationId xmlns="" xmlns:a16="http://schemas.microsoft.com/office/drawing/2014/main" id="{6A76F79C-6683-4940-BCF7-4BCCCEE4068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8">
              <a:extLst>
                <a:ext uri="{FF2B5EF4-FFF2-40B4-BE49-F238E27FC236}">
                  <a16:creationId xmlns="" xmlns:a16="http://schemas.microsoft.com/office/drawing/2014/main" id="{FF4675A3-6D07-4B1F-9BFC-AEBEA1AD067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 name="Freeform 9">
              <a:extLst>
                <a:ext uri="{FF2B5EF4-FFF2-40B4-BE49-F238E27FC236}">
                  <a16:creationId xmlns="" xmlns:a16="http://schemas.microsoft.com/office/drawing/2014/main" id="{765E127A-B6B7-4B1D-B7BD-6C8C969D29C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0">
              <a:extLst>
                <a:ext uri="{FF2B5EF4-FFF2-40B4-BE49-F238E27FC236}">
                  <a16:creationId xmlns="" xmlns:a16="http://schemas.microsoft.com/office/drawing/2014/main" id="{3BCA9D9E-C72C-4751-BFA9-10B85CACE3C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1">
              <a:extLst>
                <a:ext uri="{FF2B5EF4-FFF2-40B4-BE49-F238E27FC236}">
                  <a16:creationId xmlns="" xmlns:a16="http://schemas.microsoft.com/office/drawing/2014/main" id="{080C708C-69BF-441B-AB75-C98160ED06D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a:extLst>
                <a:ext uri="{FF2B5EF4-FFF2-40B4-BE49-F238E27FC236}">
                  <a16:creationId xmlns="" xmlns:a16="http://schemas.microsoft.com/office/drawing/2014/main" id="{3E79964E-F8F1-4763-8892-7BC3DAE306E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a:extLst>
                <a:ext uri="{FF2B5EF4-FFF2-40B4-BE49-F238E27FC236}">
                  <a16:creationId xmlns="" xmlns:a16="http://schemas.microsoft.com/office/drawing/2014/main" id="{FE09592A-FCC9-4AE5-BA0B-730C6F3BBE9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9" name="Freeform 14">
              <a:extLst>
                <a:ext uri="{FF2B5EF4-FFF2-40B4-BE49-F238E27FC236}">
                  <a16:creationId xmlns="" xmlns:a16="http://schemas.microsoft.com/office/drawing/2014/main" id="{96448994-820C-4BC1-ABF3-4579C6F99A6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0" name="Freeform 15">
              <a:extLst>
                <a:ext uri="{FF2B5EF4-FFF2-40B4-BE49-F238E27FC236}">
                  <a16:creationId xmlns="" xmlns:a16="http://schemas.microsoft.com/office/drawing/2014/main" id="{9BB0D192-565A-42B9-B292-CC032D71A6A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1" name="Freeform 16">
              <a:extLst>
                <a:ext uri="{FF2B5EF4-FFF2-40B4-BE49-F238E27FC236}">
                  <a16:creationId xmlns="" xmlns:a16="http://schemas.microsoft.com/office/drawing/2014/main" id="{6D1CA09C-5F40-4E92-A7E9-D1FCEE51283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2" name="Freeform 17">
              <a:extLst>
                <a:ext uri="{FF2B5EF4-FFF2-40B4-BE49-F238E27FC236}">
                  <a16:creationId xmlns="" xmlns:a16="http://schemas.microsoft.com/office/drawing/2014/main" id="{379F5AA5-2E14-4880-A5A6-07AEF2AD89D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a:extLst>
                <a:ext uri="{FF2B5EF4-FFF2-40B4-BE49-F238E27FC236}">
                  <a16:creationId xmlns="" xmlns:a16="http://schemas.microsoft.com/office/drawing/2014/main" id="{EF14BD32-D239-4DA3-98B3-7752073657C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a:extLst>
                <a:ext uri="{FF2B5EF4-FFF2-40B4-BE49-F238E27FC236}">
                  <a16:creationId xmlns="" xmlns:a16="http://schemas.microsoft.com/office/drawing/2014/main" id="{CF07B250-E5E4-4624-9BD7-8D513A67B73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a:extLst>
                <a:ext uri="{FF2B5EF4-FFF2-40B4-BE49-F238E27FC236}">
                  <a16:creationId xmlns="" xmlns:a16="http://schemas.microsoft.com/office/drawing/2014/main" id="{BCC5D120-7C8C-4290-865C-4EE6E4F245F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1">
              <a:extLst>
                <a:ext uri="{FF2B5EF4-FFF2-40B4-BE49-F238E27FC236}">
                  <a16:creationId xmlns="" xmlns:a16="http://schemas.microsoft.com/office/drawing/2014/main" id="{C24688C6-CAE5-4EF2-B2BA-A138DA0A24B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2">
              <a:extLst>
                <a:ext uri="{FF2B5EF4-FFF2-40B4-BE49-F238E27FC236}">
                  <a16:creationId xmlns="" xmlns:a16="http://schemas.microsoft.com/office/drawing/2014/main" id="{6BD31099-7C13-4901-A04F-632B1CD8462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8" name="Freeform 23">
              <a:extLst>
                <a:ext uri="{FF2B5EF4-FFF2-40B4-BE49-F238E27FC236}">
                  <a16:creationId xmlns="" xmlns:a16="http://schemas.microsoft.com/office/drawing/2014/main" id="{679F5FF7-82B2-4033-8FBE-63170C93783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2" name="Title 1">
            <a:extLst>
              <a:ext uri="{FF2B5EF4-FFF2-40B4-BE49-F238E27FC236}">
                <a16:creationId xmlns="" xmlns:a16="http://schemas.microsoft.com/office/drawing/2014/main" id="{6B5F21E3-3263-DE43-A685-426DE7ABB5E3}"/>
              </a:ext>
            </a:extLst>
          </p:cNvPr>
          <p:cNvSpPr>
            <a:spLocks noGrp="1"/>
          </p:cNvSpPr>
          <p:nvPr>
            <p:ph type="title"/>
          </p:nvPr>
        </p:nvSpPr>
        <p:spPr>
          <a:xfrm>
            <a:off x="1378425" y="5199797"/>
            <a:ext cx="9435152" cy="789673"/>
          </a:xfrm>
        </p:spPr>
        <p:txBody>
          <a:bodyPr vert="horz" lIns="228600" tIns="228600" rIns="228600" bIns="0" rtlCol="0" anchor="ctr">
            <a:normAutofit/>
          </a:bodyPr>
          <a:lstStyle/>
          <a:p>
            <a:pPr>
              <a:lnSpc>
                <a:spcPct val="80000"/>
              </a:lnSpc>
            </a:pPr>
            <a:r>
              <a:rPr lang="en-US">
                <a:solidFill>
                  <a:schemeClr val="bg1"/>
                </a:solidFill>
              </a:rPr>
              <a:t>Roman Tombstones</a:t>
            </a:r>
            <a:endParaRPr lang="en-US" dirty="0">
              <a:solidFill>
                <a:schemeClr val="bg1"/>
              </a:solidFill>
            </a:endParaRPr>
          </a:p>
        </p:txBody>
      </p:sp>
      <p:pic>
        <p:nvPicPr>
          <p:cNvPr id="4" name="Picture 3" descr="A picture containing sitting, stone, white, old&#10;&#10;Description automatically generated">
            <a:extLst>
              <a:ext uri="{FF2B5EF4-FFF2-40B4-BE49-F238E27FC236}">
                <a16:creationId xmlns="" xmlns:a16="http://schemas.microsoft.com/office/drawing/2014/main" id="{1BB47A48-D932-6648-905F-4C2CE3E4528F}"/>
              </a:ext>
            </a:extLst>
          </p:cNvPr>
          <p:cNvPicPr>
            <a:picLocks noChangeAspect="1"/>
          </p:cNvPicPr>
          <p:nvPr/>
        </p:nvPicPr>
        <p:blipFill rotWithShape="1">
          <a:blip r:embed="rId2"/>
          <a:srcRect t="18498" r="2" b="25621"/>
          <a:stretch/>
        </p:blipFill>
        <p:spPr>
          <a:xfrm>
            <a:off x="20" y="10"/>
            <a:ext cx="5997616" cy="5058947"/>
          </a:xfrm>
          <a:custGeom>
            <a:avLst/>
            <a:gdLst/>
            <a:ahLst/>
            <a:cxnLst/>
            <a:rect l="l" t="t" r="r" b="b"/>
            <a:pathLst>
              <a:path w="5997636" h="5058957">
                <a:moveTo>
                  <a:pt x="0" y="0"/>
                </a:moveTo>
                <a:lnTo>
                  <a:pt x="5997636" y="0"/>
                </a:lnTo>
                <a:lnTo>
                  <a:pt x="5997636" y="5054177"/>
                </a:lnTo>
                <a:lnTo>
                  <a:pt x="5313331" y="5058872"/>
                </a:lnTo>
                <a:cubicBezTo>
                  <a:pt x="3800480" y="5061253"/>
                  <a:pt x="2093145" y="5014406"/>
                  <a:pt x="400746" y="4870509"/>
                </a:cubicBezTo>
                <a:lnTo>
                  <a:pt x="0" y="4833533"/>
                </a:lnTo>
                <a:lnTo>
                  <a:pt x="0" y="3734194"/>
                </a:lnTo>
                <a:lnTo>
                  <a:pt x="0" y="3542069"/>
                </a:lnTo>
                <a:lnTo>
                  <a:pt x="0" y="259692"/>
                </a:lnTo>
                <a:close/>
              </a:path>
            </a:pathLst>
          </a:custGeom>
        </p:spPr>
      </p:pic>
      <p:pic>
        <p:nvPicPr>
          <p:cNvPr id="6" name="Picture 5" descr="A picture containing sitting, building, stone, white&#10;&#10;Description automatically generated">
            <a:extLst>
              <a:ext uri="{FF2B5EF4-FFF2-40B4-BE49-F238E27FC236}">
                <a16:creationId xmlns="" xmlns:a16="http://schemas.microsoft.com/office/drawing/2014/main" id="{2EBC7D7A-922E-C944-8126-A54F1BE8A12E}"/>
              </a:ext>
            </a:extLst>
          </p:cNvPr>
          <p:cNvPicPr>
            <a:picLocks noChangeAspect="1"/>
          </p:cNvPicPr>
          <p:nvPr/>
        </p:nvPicPr>
        <p:blipFill rotWithShape="1">
          <a:blip r:embed="rId3"/>
          <a:srcRect t="13097" r="-2" b="15102"/>
          <a:stretch/>
        </p:blipFill>
        <p:spPr>
          <a:xfrm>
            <a:off x="6176434" y="10"/>
            <a:ext cx="6015566" cy="5051679"/>
          </a:xfrm>
          <a:custGeom>
            <a:avLst/>
            <a:gdLst/>
            <a:ahLst/>
            <a:cxnLst/>
            <a:rect l="l" t="t" r="r" b="b"/>
            <a:pathLst>
              <a:path w="6015566" h="5051689">
                <a:moveTo>
                  <a:pt x="0" y="0"/>
                </a:moveTo>
                <a:lnTo>
                  <a:pt x="6015566" y="0"/>
                </a:lnTo>
                <a:lnTo>
                  <a:pt x="6015566" y="259692"/>
                </a:lnTo>
                <a:lnTo>
                  <a:pt x="6015566" y="3542069"/>
                </a:lnTo>
                <a:lnTo>
                  <a:pt x="6015566" y="3734194"/>
                </a:lnTo>
                <a:lnTo>
                  <a:pt x="6015566" y="4710012"/>
                </a:lnTo>
                <a:lnTo>
                  <a:pt x="5937369" y="4718295"/>
                </a:lnTo>
                <a:cubicBezTo>
                  <a:pt x="3963074" y="4916244"/>
                  <a:pt x="2060718" y="5009247"/>
                  <a:pt x="577163" y="5041852"/>
                </a:cubicBezTo>
                <a:lnTo>
                  <a:pt x="0" y="5051689"/>
                </a:lnTo>
                <a:close/>
              </a:path>
            </a:pathLst>
          </a:custGeom>
        </p:spPr>
      </p:pic>
    </p:spTree>
    <p:extLst>
      <p:ext uri="{BB962C8B-B14F-4D97-AF65-F5344CB8AC3E}">
        <p14:creationId xmlns:p14="http://schemas.microsoft.com/office/powerpoint/2010/main" val="622125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479845" y="836278"/>
            <a:ext cx="6281873" cy="5420323"/>
          </a:xfrm>
        </p:spPr>
        <p:txBody>
          <a:bodyPr>
            <a:normAutofit/>
          </a:bodyPr>
          <a:lstStyle/>
          <a:p>
            <a:pPr lvl="1"/>
            <a:r>
              <a:rPr lang="en-GB" sz="1800" dirty="0"/>
              <a:t>Tombstone of six year old boy, Marcus </a:t>
            </a:r>
            <a:r>
              <a:rPr lang="en-GB" sz="1800" dirty="0" err="1"/>
              <a:t>Cocceius</a:t>
            </a:r>
            <a:r>
              <a:rPr lang="en-GB" sz="1800" dirty="0"/>
              <a:t> </a:t>
            </a:r>
            <a:r>
              <a:rPr lang="en-GB" sz="1800" dirty="0" err="1"/>
              <a:t>Nonnus</a:t>
            </a:r>
            <a:r>
              <a:rPr lang="en-GB" sz="1800" dirty="0"/>
              <a:t>. </a:t>
            </a:r>
            <a:endParaRPr lang="en-GB" sz="1800" dirty="0" smtClean="0"/>
          </a:p>
          <a:p>
            <a:pPr marL="457200" lvl="1" indent="0">
              <a:buNone/>
            </a:pPr>
            <a:endParaRPr lang="en-GB" sz="1800" dirty="0" smtClean="0"/>
          </a:p>
          <a:p>
            <a:pPr lvl="1"/>
            <a:r>
              <a:rPr lang="en-GB" sz="1800" dirty="0" smtClean="0"/>
              <a:t>At </a:t>
            </a:r>
            <a:r>
              <a:rPr lang="en-GB" sz="1800" dirty="0"/>
              <a:t>the top, in the pediment, it was carved with three rosettes. The figure of the deceased boy holds a palm-branch in his right hand, and a whip in his left, as if victorious in a chariot race (this hints at what he could have become). </a:t>
            </a:r>
            <a:endParaRPr lang="en-GB" sz="1800" dirty="0" smtClean="0"/>
          </a:p>
          <a:p>
            <a:pPr lvl="1"/>
            <a:endParaRPr lang="en-GB" sz="1800" dirty="0" smtClean="0"/>
          </a:p>
          <a:p>
            <a:pPr lvl="1"/>
            <a:r>
              <a:rPr lang="en-GB" sz="1800" dirty="0" smtClean="0"/>
              <a:t>Late </a:t>
            </a:r>
            <a:r>
              <a:rPr lang="en-GB" sz="1800" dirty="0"/>
              <a:t>C1st to early C2nd </a:t>
            </a:r>
            <a:r>
              <a:rPr lang="en-GB" sz="1800" dirty="0" smtClean="0"/>
              <a:t>AD Inscription</a:t>
            </a:r>
            <a:r>
              <a:rPr lang="en-GB" sz="1800" dirty="0"/>
              <a:t>: To the Spirits of the dead of Marcus </a:t>
            </a:r>
            <a:r>
              <a:rPr lang="en-GB" sz="1800" dirty="0" err="1"/>
              <a:t>Cocceius</a:t>
            </a:r>
            <a:r>
              <a:rPr lang="en-GB" sz="1800" dirty="0"/>
              <a:t> </a:t>
            </a:r>
            <a:r>
              <a:rPr lang="en-GB" sz="1800" dirty="0" err="1"/>
              <a:t>Nonnus</a:t>
            </a:r>
            <a:r>
              <a:rPr lang="en-GB" sz="1800" dirty="0"/>
              <a:t>, 6 years of age. He lies here. </a:t>
            </a:r>
            <a:endParaRPr lang="en-GB" sz="1800" dirty="0" smtClean="0"/>
          </a:p>
          <a:p>
            <a:pPr lvl="1"/>
            <a:endParaRPr lang="en-GB" sz="1800" dirty="0" smtClean="0"/>
          </a:p>
          <a:p>
            <a:pPr lvl="1"/>
            <a:r>
              <a:rPr lang="en-GB" sz="1800" dirty="0" smtClean="0"/>
              <a:t>Image </a:t>
            </a:r>
            <a:r>
              <a:rPr lang="en-GB" sz="1800" dirty="0"/>
              <a:t>shows that there were multiple misspellings on the tombstone that were carved </a:t>
            </a:r>
            <a:r>
              <a:rPr lang="en-GB" sz="1800" dirty="0" smtClean="0"/>
              <a:t>over</a:t>
            </a:r>
            <a:endParaRPr lang="en-US" sz="1800" dirty="0"/>
          </a:p>
        </p:txBody>
      </p:sp>
      <p:pic>
        <p:nvPicPr>
          <p:cNvPr id="7" name="Picture 6" descr="download (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638" y="-82596"/>
            <a:ext cx="5514367" cy="6858000"/>
          </a:xfrm>
          <a:prstGeom prst="rect">
            <a:avLst/>
          </a:prstGeom>
        </p:spPr>
      </p:pic>
    </p:spTree>
    <p:extLst>
      <p:ext uri="{BB962C8B-B14F-4D97-AF65-F5344CB8AC3E}">
        <p14:creationId xmlns:p14="http://schemas.microsoft.com/office/powerpoint/2010/main" val="3686269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479845" y="1166661"/>
            <a:ext cx="6281873" cy="4274312"/>
          </a:xfrm>
        </p:spPr>
        <p:txBody>
          <a:bodyPr>
            <a:normAutofit/>
          </a:bodyPr>
          <a:lstStyle/>
          <a:p>
            <a:r>
              <a:rPr lang="en-US" dirty="0" smtClean="0"/>
              <a:t>Roman Tombstone from Lincolnshire</a:t>
            </a:r>
          </a:p>
          <a:p>
            <a:r>
              <a:rPr lang="en-US" dirty="0" smtClean="0"/>
              <a:t>Dates from 3</a:t>
            </a:r>
            <a:r>
              <a:rPr lang="en-US" baseline="30000" dirty="0" smtClean="0"/>
              <a:t>rd</a:t>
            </a:r>
            <a:r>
              <a:rPr lang="en-US" dirty="0" smtClean="0"/>
              <a:t> century AD</a:t>
            </a:r>
          </a:p>
          <a:p>
            <a:r>
              <a:rPr lang="en-US" dirty="0" smtClean="0"/>
              <a:t>This is the stone </a:t>
            </a:r>
            <a:r>
              <a:rPr lang="en-US" dirty="0"/>
              <a:t>tombstone of Volusia </a:t>
            </a:r>
            <a:r>
              <a:rPr lang="en-US" dirty="0" err="1"/>
              <a:t>Faustina</a:t>
            </a:r>
            <a:r>
              <a:rPr lang="en-US" dirty="0"/>
              <a:t> and Claudia </a:t>
            </a:r>
            <a:r>
              <a:rPr lang="en-US" dirty="0" err="1"/>
              <a:t>Catiotu</a:t>
            </a:r>
            <a:r>
              <a:rPr lang="en-US" dirty="0"/>
              <a:t>[a]. </a:t>
            </a:r>
          </a:p>
          <a:p>
            <a:r>
              <a:rPr lang="en-US" dirty="0"/>
              <a:t>The tombstone comprises a rectangular inscription panel surmounted by the portrait busts of the two women set side by side </a:t>
            </a:r>
            <a:endParaRPr lang="en-US" dirty="0" smtClean="0"/>
          </a:p>
          <a:p>
            <a:r>
              <a:rPr lang="en-US" dirty="0" smtClean="0"/>
              <a:t>If you were a Roman Briton, what would you want on your tombstone?</a:t>
            </a:r>
            <a:endParaRPr lang="en-US" dirty="0"/>
          </a:p>
          <a:p>
            <a:endParaRPr lang="en-US" dirty="0"/>
          </a:p>
        </p:txBody>
      </p:sp>
      <p:pic>
        <p:nvPicPr>
          <p:cNvPr id="4" name="Picture 3" descr="downloa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582" y="-92920"/>
            <a:ext cx="5514367" cy="6858000"/>
          </a:xfrm>
          <a:prstGeom prst="rect">
            <a:avLst/>
          </a:prstGeom>
        </p:spPr>
      </p:pic>
    </p:spTree>
    <p:extLst>
      <p:ext uri="{BB962C8B-B14F-4D97-AF65-F5344CB8AC3E}">
        <p14:creationId xmlns:p14="http://schemas.microsoft.com/office/powerpoint/2010/main" val="1295504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6602E47-C113-4481-B65C-8862D91CBE36}"/>
              </a:ext>
            </a:extLst>
          </p:cNvPr>
          <p:cNvSpPr>
            <a:spLocks noGrp="1"/>
          </p:cNvSpPr>
          <p:nvPr>
            <p:ph type="title"/>
          </p:nvPr>
        </p:nvSpPr>
        <p:spPr/>
        <p:txBody>
          <a:bodyPr/>
          <a:lstStyle/>
          <a:p>
            <a:r>
              <a:rPr lang="en-US">
                <a:cs typeface="Calibri Light"/>
              </a:rPr>
              <a:t>Funerals</a:t>
            </a:r>
            <a:endParaRPr lang="en-US"/>
          </a:p>
        </p:txBody>
      </p:sp>
      <p:sp>
        <p:nvSpPr>
          <p:cNvPr id="3" name="Text Placeholder 2">
            <a:extLst>
              <a:ext uri="{FF2B5EF4-FFF2-40B4-BE49-F238E27FC236}">
                <a16:creationId xmlns="" xmlns:a16="http://schemas.microsoft.com/office/drawing/2014/main" id="{6B1C528C-ABDB-4EE8-90CA-FE82FD3697B5}"/>
              </a:ext>
            </a:extLst>
          </p:cNvPr>
          <p:cNvSpPr>
            <a:spLocks noGrp="1"/>
          </p:cNvSpPr>
          <p:nvPr>
            <p:ph type="body" idx="1"/>
          </p:nvPr>
        </p:nvSpPr>
        <p:spPr/>
        <p:txBody>
          <a:bodyPr/>
          <a:lstStyle/>
          <a:p>
            <a:r>
              <a:rPr lang="en-US"/>
              <a:t>Rome</a:t>
            </a:r>
          </a:p>
        </p:txBody>
      </p:sp>
      <p:sp>
        <p:nvSpPr>
          <p:cNvPr id="4" name="Content Placeholder 3">
            <a:extLst>
              <a:ext uri="{FF2B5EF4-FFF2-40B4-BE49-F238E27FC236}">
                <a16:creationId xmlns="" xmlns:a16="http://schemas.microsoft.com/office/drawing/2014/main" id="{6FE7C71E-D7DA-404C-8080-5910468D866F}"/>
              </a:ext>
            </a:extLst>
          </p:cNvPr>
          <p:cNvSpPr>
            <a:spLocks noGrp="1"/>
          </p:cNvSpPr>
          <p:nvPr>
            <p:ph sz="half" idx="2"/>
          </p:nvPr>
        </p:nvSpPr>
        <p:spPr>
          <a:xfrm>
            <a:off x="5125305" y="1488985"/>
            <a:ext cx="6264350" cy="2176630"/>
          </a:xfrm>
        </p:spPr>
        <p:txBody>
          <a:bodyPr vert="horz" lIns="91440" tIns="45720" rIns="91440" bIns="45720" rtlCol="0" anchor="t">
            <a:normAutofit fontScale="92500"/>
          </a:bodyPr>
          <a:lstStyle/>
          <a:p>
            <a:r>
              <a:rPr lang="en-US" dirty="0">
                <a:ea typeface="+mn-lt"/>
                <a:cs typeface="+mn-lt"/>
              </a:rPr>
              <a:t> inhumation (burial)</a:t>
            </a:r>
            <a:endParaRPr lang="en-US" dirty="0"/>
          </a:p>
          <a:p>
            <a:r>
              <a:rPr lang="en-US" dirty="0">
                <a:ea typeface="+mn-lt"/>
                <a:cs typeface="+mn-lt"/>
              </a:rPr>
              <a:t>cremation </a:t>
            </a:r>
          </a:p>
          <a:p>
            <a:r>
              <a:rPr lang="en-US" dirty="0">
                <a:ea typeface="+mn-lt"/>
                <a:cs typeface="+mn-lt"/>
              </a:rPr>
              <a:t>eulogy (speech about the dead person)</a:t>
            </a:r>
          </a:p>
          <a:p>
            <a:r>
              <a:rPr lang="en-US" dirty="0">
                <a:ea typeface="+mn-lt"/>
                <a:cs typeface="+mn-lt"/>
              </a:rPr>
              <a:t>sacrifice </a:t>
            </a:r>
          </a:p>
          <a:p>
            <a:r>
              <a:rPr lang="en-US" dirty="0">
                <a:ea typeface="+mn-lt"/>
                <a:cs typeface="+mn-lt"/>
              </a:rPr>
              <a:t>libations (pouring wine on the gave in </a:t>
            </a:r>
            <a:r>
              <a:rPr lang="en-US" dirty="0" err="1">
                <a:ea typeface="+mn-lt"/>
                <a:cs typeface="+mn-lt"/>
              </a:rPr>
              <a:t>honour</a:t>
            </a:r>
            <a:r>
              <a:rPr lang="en-US" dirty="0">
                <a:ea typeface="+mn-lt"/>
                <a:cs typeface="+mn-lt"/>
              </a:rPr>
              <a:t> of the dead)</a:t>
            </a:r>
            <a:endParaRPr lang="en-US" dirty="0"/>
          </a:p>
        </p:txBody>
      </p:sp>
      <p:sp>
        <p:nvSpPr>
          <p:cNvPr id="5" name="Text Placeholder 4">
            <a:extLst>
              <a:ext uri="{FF2B5EF4-FFF2-40B4-BE49-F238E27FC236}">
                <a16:creationId xmlns="" xmlns:a16="http://schemas.microsoft.com/office/drawing/2014/main" id="{ED75CE80-254C-44AB-BD4A-750B3E4D7EE3}"/>
              </a:ext>
            </a:extLst>
          </p:cNvPr>
          <p:cNvSpPr>
            <a:spLocks noGrp="1"/>
          </p:cNvSpPr>
          <p:nvPr>
            <p:ph type="body" sz="quarter" idx="3"/>
          </p:nvPr>
        </p:nvSpPr>
        <p:spPr/>
        <p:txBody>
          <a:bodyPr/>
          <a:lstStyle/>
          <a:p>
            <a:r>
              <a:rPr lang="en-US" err="1"/>
              <a:t>greece</a:t>
            </a:r>
          </a:p>
        </p:txBody>
      </p:sp>
      <p:sp>
        <p:nvSpPr>
          <p:cNvPr id="6" name="Content Placeholder 5">
            <a:extLst>
              <a:ext uri="{FF2B5EF4-FFF2-40B4-BE49-F238E27FC236}">
                <a16:creationId xmlns="" xmlns:a16="http://schemas.microsoft.com/office/drawing/2014/main" id="{020F616A-C689-4F52-A18D-9AD5B753D5D3}"/>
              </a:ext>
            </a:extLst>
          </p:cNvPr>
          <p:cNvSpPr>
            <a:spLocks noGrp="1"/>
          </p:cNvSpPr>
          <p:nvPr>
            <p:ph sz="quarter" idx="4"/>
          </p:nvPr>
        </p:nvSpPr>
        <p:spPr/>
        <p:txBody>
          <a:bodyPr vert="horz" lIns="91440" tIns="45720" rIns="91440" bIns="45720" rtlCol="0" anchor="t">
            <a:normAutofit/>
          </a:bodyPr>
          <a:lstStyle/>
          <a:p>
            <a:r>
              <a:rPr lang="en-US" dirty="0"/>
              <a:t>Prothesis (preparing the body)</a:t>
            </a:r>
          </a:p>
          <a:p>
            <a:r>
              <a:rPr lang="en-US" dirty="0"/>
              <a:t>Ekphora (funeral procession)</a:t>
            </a:r>
          </a:p>
          <a:p>
            <a:r>
              <a:rPr lang="en-US" dirty="0"/>
              <a:t>Inhumation (burial)</a:t>
            </a:r>
          </a:p>
          <a:p>
            <a:endParaRPr lang="en-US" dirty="0"/>
          </a:p>
          <a:p>
            <a:endParaRPr lang="en-US" dirty="0"/>
          </a:p>
        </p:txBody>
      </p:sp>
    </p:spTree>
    <p:extLst>
      <p:ext uri="{BB962C8B-B14F-4D97-AF65-F5344CB8AC3E}">
        <p14:creationId xmlns:p14="http://schemas.microsoft.com/office/powerpoint/2010/main" val="2434290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a:t>
            </a:r>
            <a:br>
              <a:rPr lang="en-US" dirty="0" smtClean="0"/>
            </a:br>
            <a:r>
              <a:rPr lang="en-US" dirty="0" smtClean="0"/>
              <a:t>FUNERALS</a:t>
            </a:r>
            <a:endParaRPr lang="en-US" dirty="0"/>
          </a:p>
        </p:txBody>
      </p:sp>
      <p:sp>
        <p:nvSpPr>
          <p:cNvPr id="3" name="Text Placeholder 2"/>
          <p:cNvSpPr>
            <a:spLocks noGrp="1"/>
          </p:cNvSpPr>
          <p:nvPr>
            <p:ph type="body" idx="1"/>
          </p:nvPr>
        </p:nvSpPr>
        <p:spPr>
          <a:xfrm>
            <a:off x="4866996" y="2413795"/>
            <a:ext cx="6265088" cy="685800"/>
          </a:xfrm>
        </p:spPr>
        <p:txBody>
          <a:bodyPr/>
          <a:lstStyle/>
          <a:p>
            <a:r>
              <a:rPr lang="en-US" dirty="0" smtClean="0"/>
              <a:t>Prothesis</a:t>
            </a:r>
            <a:endParaRPr lang="en-US" dirty="0"/>
          </a:p>
        </p:txBody>
      </p:sp>
      <p:sp>
        <p:nvSpPr>
          <p:cNvPr id="4" name="Content Placeholder 3"/>
          <p:cNvSpPr>
            <a:spLocks noGrp="1"/>
          </p:cNvSpPr>
          <p:nvPr>
            <p:ph sz="half" idx="2"/>
          </p:nvPr>
        </p:nvSpPr>
        <p:spPr>
          <a:xfrm>
            <a:off x="4646538" y="3130569"/>
            <a:ext cx="4119931" cy="2134888"/>
          </a:xfrm>
        </p:spPr>
        <p:txBody>
          <a:bodyPr>
            <a:normAutofit fontScale="92500" lnSpcReduction="20000"/>
          </a:bodyPr>
          <a:lstStyle/>
          <a:p>
            <a:r>
              <a:rPr lang="en-US" dirty="0" smtClean="0"/>
              <a:t>The Dipylon Amphora</a:t>
            </a:r>
            <a:r>
              <a:rPr lang="en-US" dirty="0"/>
              <a:t>, ca. </a:t>
            </a:r>
            <a:r>
              <a:rPr lang="en-US" dirty="0" smtClean="0"/>
              <a:t>750BC</a:t>
            </a:r>
            <a:r>
              <a:rPr lang="en-US" dirty="0"/>
              <a:t>, National Archaeological Museum, </a:t>
            </a:r>
            <a:r>
              <a:rPr lang="en-US" dirty="0" smtClean="0"/>
              <a:t>Athens – shows the </a:t>
            </a:r>
            <a:r>
              <a:rPr lang="en-US" dirty="0" err="1" smtClean="0"/>
              <a:t>prothesis</a:t>
            </a:r>
            <a:r>
              <a:rPr lang="en-US" dirty="0" smtClean="0"/>
              <a:t> (laying out) of the body during an ancient Greek funeral (detail of scene, above)</a:t>
            </a:r>
          </a:p>
          <a:p>
            <a:r>
              <a:rPr lang="en-US" dirty="0" smtClean="0"/>
              <a:t>The scene shows many mourners</a:t>
            </a:r>
            <a:endParaRPr lang="en-US" dirty="0"/>
          </a:p>
        </p:txBody>
      </p:sp>
      <p:pic>
        <p:nvPicPr>
          <p:cNvPr id="8" name="Picture 7" descr="1-p50-medium.jpg"/>
          <p:cNvPicPr>
            <a:picLocks noChangeAspect="1"/>
          </p:cNvPicPr>
          <p:nvPr/>
        </p:nvPicPr>
        <p:blipFill>
          <a:blip r:embed="rId2">
            <a:extLst>
              <a:ext uri="{BEBA8EAE-BF5A-486C-A8C5-ECC9F3942E4B}">
                <a14:imgProps xmlns:a14="http://schemas.microsoft.com/office/drawing/2010/main">
                  <a14:imgLayer r:embed="rId3">
                    <a14:imgEffect>
                      <a14:backgroundRemoval t="2750" b="99333" l="9962" r="89911"/>
                    </a14:imgEffect>
                  </a14:imgLayer>
                </a14:imgProps>
              </a:ext>
              <a:ext uri="{28A0092B-C50C-407E-A947-70E740481C1C}">
                <a14:useLocalDpi xmlns:a14="http://schemas.microsoft.com/office/drawing/2010/main" val="0"/>
              </a:ext>
            </a:extLst>
          </a:blip>
          <a:stretch>
            <a:fillRect/>
          </a:stretch>
        </p:blipFill>
        <p:spPr>
          <a:xfrm>
            <a:off x="8123312" y="-146693"/>
            <a:ext cx="4570562" cy="7004693"/>
          </a:xfrm>
          <a:prstGeom prst="rect">
            <a:avLst/>
          </a:prstGeom>
        </p:spPr>
      </p:pic>
      <p:pic>
        <p:nvPicPr>
          <p:cNvPr id="9" name="Picture 8" descr="Dipylon_amphora_close_front_(Prothesi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107" y="159620"/>
            <a:ext cx="7151636" cy="2045662"/>
          </a:xfrm>
          <a:prstGeom prst="rect">
            <a:avLst/>
          </a:prstGeom>
        </p:spPr>
      </p:pic>
    </p:spTree>
    <p:extLst>
      <p:ext uri="{BB962C8B-B14F-4D97-AF65-F5344CB8AC3E}">
        <p14:creationId xmlns:p14="http://schemas.microsoft.com/office/powerpoint/2010/main" val="1145990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2DCDCE-81A0-492C-8A85-FC8B93F82E60}"/>
              </a:ext>
            </a:extLst>
          </p:cNvPr>
          <p:cNvSpPr>
            <a:spLocks noGrp="1"/>
          </p:cNvSpPr>
          <p:nvPr>
            <p:ph type="title"/>
          </p:nvPr>
        </p:nvSpPr>
        <p:spPr/>
        <p:txBody>
          <a:bodyPr/>
          <a:lstStyle/>
          <a:p>
            <a:r>
              <a:rPr lang="en-US" dirty="0"/>
              <a:t>Commemoration</a:t>
            </a:r>
            <a:endParaRPr lang="en-US" dirty="0" err="1">
              <a:cs typeface="Calibri Light"/>
            </a:endParaRPr>
          </a:p>
        </p:txBody>
      </p:sp>
      <p:sp>
        <p:nvSpPr>
          <p:cNvPr id="3" name="Text Placeholder 2">
            <a:extLst>
              <a:ext uri="{FF2B5EF4-FFF2-40B4-BE49-F238E27FC236}">
                <a16:creationId xmlns="" xmlns:a16="http://schemas.microsoft.com/office/drawing/2014/main" id="{40D2F2FB-E02E-41AF-B35B-151956525088}"/>
              </a:ext>
            </a:extLst>
          </p:cNvPr>
          <p:cNvSpPr>
            <a:spLocks noGrp="1"/>
          </p:cNvSpPr>
          <p:nvPr>
            <p:ph type="body" idx="1"/>
          </p:nvPr>
        </p:nvSpPr>
        <p:spPr/>
        <p:txBody>
          <a:bodyPr/>
          <a:lstStyle/>
          <a:p>
            <a:r>
              <a:rPr lang="en-US" dirty="0"/>
              <a:t>Roman</a:t>
            </a:r>
          </a:p>
        </p:txBody>
      </p:sp>
      <p:sp>
        <p:nvSpPr>
          <p:cNvPr id="4" name="Content Placeholder 3">
            <a:extLst>
              <a:ext uri="{FF2B5EF4-FFF2-40B4-BE49-F238E27FC236}">
                <a16:creationId xmlns="" xmlns:a16="http://schemas.microsoft.com/office/drawing/2014/main" id="{105C0E52-4D5E-4ABD-9D54-CDAF2A264C4D}"/>
              </a:ext>
            </a:extLst>
          </p:cNvPr>
          <p:cNvSpPr>
            <a:spLocks noGrp="1"/>
          </p:cNvSpPr>
          <p:nvPr>
            <p:ph sz="half" idx="2"/>
          </p:nvPr>
        </p:nvSpPr>
        <p:spPr>
          <a:xfrm>
            <a:off x="4941374" y="1079081"/>
            <a:ext cx="4020392" cy="2427322"/>
          </a:xfrm>
        </p:spPr>
        <p:txBody>
          <a:bodyPr vert="horz" lIns="91440" tIns="45720" rIns="91440" bIns="45720" rtlCol="0" anchor="t">
            <a:normAutofit fontScale="92500" lnSpcReduction="20000"/>
          </a:bodyPr>
          <a:lstStyle/>
          <a:p>
            <a:pPr marL="0" indent="0">
              <a:buNone/>
            </a:pPr>
            <a:endParaRPr lang="en-US" dirty="0"/>
          </a:p>
          <a:p>
            <a:r>
              <a:rPr lang="en-US" i="1" dirty="0">
                <a:ea typeface="+mn-lt"/>
                <a:cs typeface="+mn-lt"/>
              </a:rPr>
              <a:t>Imagines</a:t>
            </a:r>
            <a:r>
              <a:rPr lang="en-US" dirty="0">
                <a:ea typeface="+mn-lt"/>
                <a:cs typeface="+mn-lt"/>
              </a:rPr>
              <a:t> </a:t>
            </a:r>
          </a:p>
          <a:p>
            <a:pPr marL="0" indent="0">
              <a:buNone/>
            </a:pPr>
            <a:r>
              <a:rPr lang="en-US" dirty="0">
                <a:ea typeface="+mn-lt"/>
                <a:cs typeface="+mn-lt"/>
              </a:rPr>
              <a:t>- statues of ancestors displayed within the atrium of the  household</a:t>
            </a:r>
          </a:p>
          <a:p>
            <a:r>
              <a:rPr lang="en-US" dirty="0" err="1">
                <a:ea typeface="+mn-lt"/>
                <a:cs typeface="+mn-lt"/>
              </a:rPr>
              <a:t>Parentalia</a:t>
            </a:r>
            <a:r>
              <a:rPr lang="en-US" dirty="0">
                <a:ea typeface="+mn-lt"/>
                <a:cs typeface="+mn-lt"/>
              </a:rPr>
              <a:t> </a:t>
            </a:r>
          </a:p>
          <a:p>
            <a:pPr marL="0" indent="0">
              <a:buNone/>
            </a:pPr>
            <a:r>
              <a:rPr lang="en-US" dirty="0"/>
              <a:t>-  A 9 day festival where gifts were given to the dead ancestors </a:t>
            </a:r>
          </a:p>
          <a:p>
            <a:pPr marL="0" indent="0">
              <a:buNone/>
            </a:pPr>
            <a:endParaRPr lang="en-US" dirty="0"/>
          </a:p>
          <a:p>
            <a:endParaRPr lang="en-US" dirty="0"/>
          </a:p>
        </p:txBody>
      </p:sp>
      <p:sp>
        <p:nvSpPr>
          <p:cNvPr id="5" name="Text Placeholder 4">
            <a:extLst>
              <a:ext uri="{FF2B5EF4-FFF2-40B4-BE49-F238E27FC236}">
                <a16:creationId xmlns="" xmlns:a16="http://schemas.microsoft.com/office/drawing/2014/main" id="{62840556-307F-43D8-8292-6FB6606C85B4}"/>
              </a:ext>
            </a:extLst>
          </p:cNvPr>
          <p:cNvSpPr>
            <a:spLocks noGrp="1"/>
          </p:cNvSpPr>
          <p:nvPr>
            <p:ph type="body" sz="quarter" idx="3"/>
          </p:nvPr>
        </p:nvSpPr>
        <p:spPr/>
        <p:txBody>
          <a:bodyPr/>
          <a:lstStyle/>
          <a:p>
            <a:r>
              <a:rPr lang="en-US" dirty="0"/>
              <a:t>Greek </a:t>
            </a:r>
          </a:p>
        </p:txBody>
      </p:sp>
      <p:sp>
        <p:nvSpPr>
          <p:cNvPr id="6" name="Content Placeholder 5">
            <a:extLst>
              <a:ext uri="{FF2B5EF4-FFF2-40B4-BE49-F238E27FC236}">
                <a16:creationId xmlns="" xmlns:a16="http://schemas.microsoft.com/office/drawing/2014/main" id="{AF5A8DC5-ED43-4F95-B30C-4BD7F2AAE400}"/>
              </a:ext>
            </a:extLst>
          </p:cNvPr>
          <p:cNvSpPr>
            <a:spLocks noGrp="1"/>
          </p:cNvSpPr>
          <p:nvPr>
            <p:ph sz="quarter" idx="4"/>
          </p:nvPr>
        </p:nvSpPr>
        <p:spPr>
          <a:xfrm>
            <a:off x="5123702" y="4404238"/>
            <a:ext cx="4494596" cy="1651509"/>
          </a:xfrm>
        </p:spPr>
        <p:txBody>
          <a:bodyPr vert="horz" lIns="91440" tIns="45720" rIns="91440" bIns="45720" rtlCol="0" anchor="t">
            <a:normAutofit fontScale="85000" lnSpcReduction="10000"/>
          </a:bodyPr>
          <a:lstStyle/>
          <a:p>
            <a:r>
              <a:rPr lang="en-US" dirty="0"/>
              <a:t>Stele (gravestones)</a:t>
            </a:r>
          </a:p>
          <a:p>
            <a:pPr marL="0" indent="0">
              <a:buNone/>
            </a:pPr>
            <a:r>
              <a:rPr lang="en-US" dirty="0"/>
              <a:t>- famous example e.g. the grave Stele of </a:t>
            </a:r>
            <a:r>
              <a:rPr lang="en-US" dirty="0" err="1"/>
              <a:t>Hegeso</a:t>
            </a:r>
            <a:r>
              <a:rPr lang="en-US" dirty="0"/>
              <a:t> </a:t>
            </a:r>
          </a:p>
          <a:p>
            <a:r>
              <a:rPr lang="en-US" dirty="0"/>
              <a:t>Libations </a:t>
            </a:r>
          </a:p>
          <a:p>
            <a:pPr marL="0" indent="0">
              <a:buNone/>
            </a:pPr>
            <a:r>
              <a:rPr lang="en-US" dirty="0"/>
              <a:t>- pouring drinks for the dead </a:t>
            </a:r>
          </a:p>
          <a:p>
            <a:endParaRPr lang="en-US"/>
          </a:p>
        </p:txBody>
      </p:sp>
      <p:pic>
        <p:nvPicPr>
          <p:cNvPr id="7" name="Picture 7" descr="An old photo of a person&#10;&#10;Description generated with very high confidence">
            <a:extLst>
              <a:ext uri="{FF2B5EF4-FFF2-40B4-BE49-F238E27FC236}">
                <a16:creationId xmlns="" xmlns:a16="http://schemas.microsoft.com/office/drawing/2014/main" id="{46110185-CA78-46A6-BC31-FF4C8A6D4DD0}"/>
              </a:ext>
            </a:extLst>
          </p:cNvPr>
          <p:cNvPicPr>
            <a:picLocks noChangeAspect="1"/>
          </p:cNvPicPr>
          <p:nvPr/>
        </p:nvPicPr>
        <p:blipFill>
          <a:blip r:embed="rId2"/>
          <a:stretch>
            <a:fillRect/>
          </a:stretch>
        </p:blipFill>
        <p:spPr>
          <a:xfrm>
            <a:off x="9928530" y="1404937"/>
            <a:ext cx="1638300" cy="4048125"/>
          </a:xfrm>
          <a:prstGeom prst="rect">
            <a:avLst/>
          </a:prstGeom>
        </p:spPr>
      </p:pic>
      <p:cxnSp>
        <p:nvCxnSpPr>
          <p:cNvPr id="12" name="Straight Arrow Connector 11">
            <a:extLst>
              <a:ext uri="{FF2B5EF4-FFF2-40B4-BE49-F238E27FC236}">
                <a16:creationId xmlns="" xmlns:a16="http://schemas.microsoft.com/office/drawing/2014/main" id="{D2E38B15-040C-F947-A373-830FC3217AB1}"/>
              </a:ext>
            </a:extLst>
          </p:cNvPr>
          <p:cNvCxnSpPr>
            <a:cxnSpLocks/>
          </p:cNvCxnSpPr>
          <p:nvPr/>
        </p:nvCxnSpPr>
        <p:spPr>
          <a:xfrm>
            <a:off x="8961766" y="2049992"/>
            <a:ext cx="6803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 xmlns:a16="http://schemas.microsoft.com/office/drawing/2014/main" id="{A68392EF-A0C9-5A44-8EB5-00BE8CF3E2A9}"/>
              </a:ext>
            </a:extLst>
          </p:cNvPr>
          <p:cNvSpPr txBox="1"/>
          <p:nvPr/>
        </p:nvSpPr>
        <p:spPr>
          <a:xfrm>
            <a:off x="9157253" y="5659804"/>
            <a:ext cx="3034748" cy="523220"/>
          </a:xfrm>
          <a:prstGeom prst="rect">
            <a:avLst/>
          </a:prstGeom>
          <a:noFill/>
        </p:spPr>
        <p:txBody>
          <a:bodyPr wrap="square" rtlCol="0">
            <a:spAutoFit/>
          </a:bodyPr>
          <a:lstStyle/>
          <a:p>
            <a:pPr algn="ctr"/>
            <a:r>
              <a:rPr lang="en-US" sz="1400" dirty="0" err="1"/>
              <a:t>Togatus</a:t>
            </a:r>
            <a:r>
              <a:rPr lang="en-US" sz="1400" dirty="0"/>
              <a:t> </a:t>
            </a:r>
            <a:r>
              <a:rPr lang="en-US" sz="1400" dirty="0" err="1"/>
              <a:t>Barberini</a:t>
            </a:r>
            <a:r>
              <a:rPr lang="en-US" sz="1400" dirty="0"/>
              <a:t>, 1</a:t>
            </a:r>
            <a:r>
              <a:rPr lang="en-US" sz="1400" baseline="30000" dirty="0"/>
              <a:t>st</a:t>
            </a:r>
            <a:r>
              <a:rPr lang="en-US" sz="1400" dirty="0"/>
              <a:t> Century AD, Rome</a:t>
            </a:r>
          </a:p>
        </p:txBody>
      </p:sp>
    </p:spTree>
    <p:extLst>
      <p:ext uri="{BB962C8B-B14F-4D97-AF65-F5344CB8AC3E}">
        <p14:creationId xmlns:p14="http://schemas.microsoft.com/office/powerpoint/2010/main" val="1260714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 xmlns:a16="http://schemas.microsoft.com/office/drawing/2014/main" id="{17C4610E-9C18-467B-BF10-BE6A974CC364}"/>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10" name="Freeform 5">
              <a:extLst>
                <a:ext uri="{FF2B5EF4-FFF2-40B4-BE49-F238E27FC236}">
                  <a16:creationId xmlns="" xmlns:a16="http://schemas.microsoft.com/office/drawing/2014/main" id="{296DF307-344E-4E9B-A7AA-8139E450D1B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1" name="Freeform 6">
              <a:extLst>
                <a:ext uri="{FF2B5EF4-FFF2-40B4-BE49-F238E27FC236}">
                  <a16:creationId xmlns="" xmlns:a16="http://schemas.microsoft.com/office/drawing/2014/main" id="{E263CC2D-ACFB-4EB3-ADF9-CD82BC8422F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7">
              <a:extLst>
                <a:ext uri="{FF2B5EF4-FFF2-40B4-BE49-F238E27FC236}">
                  <a16:creationId xmlns="" xmlns:a16="http://schemas.microsoft.com/office/drawing/2014/main" id="{C5366E2F-9BA0-485A-B1CA-A5E6E2E379A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3" name="Freeform 8">
              <a:extLst>
                <a:ext uri="{FF2B5EF4-FFF2-40B4-BE49-F238E27FC236}">
                  <a16:creationId xmlns="" xmlns:a16="http://schemas.microsoft.com/office/drawing/2014/main" id="{1803051E-7C26-4F53-8293-B4EAED4212B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9">
              <a:extLst>
                <a:ext uri="{FF2B5EF4-FFF2-40B4-BE49-F238E27FC236}">
                  <a16:creationId xmlns="" xmlns:a16="http://schemas.microsoft.com/office/drawing/2014/main" id="{D10888CD-E496-4116-9C45-CF4F17ADE64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10">
              <a:extLst>
                <a:ext uri="{FF2B5EF4-FFF2-40B4-BE49-F238E27FC236}">
                  <a16:creationId xmlns="" xmlns:a16="http://schemas.microsoft.com/office/drawing/2014/main" id="{0A42DA8F-DA3D-43E9-A184-E0F6C133A1D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1">
              <a:extLst>
                <a:ext uri="{FF2B5EF4-FFF2-40B4-BE49-F238E27FC236}">
                  <a16:creationId xmlns="" xmlns:a16="http://schemas.microsoft.com/office/drawing/2014/main" id="{473EAD31-7AA3-49B7-ADD6-C13FF0F141A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2">
              <a:extLst>
                <a:ext uri="{FF2B5EF4-FFF2-40B4-BE49-F238E27FC236}">
                  <a16:creationId xmlns="" xmlns:a16="http://schemas.microsoft.com/office/drawing/2014/main" id="{2BBB7CDF-BA2E-451F-9201-CF2B6FEAEAE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3">
              <a:extLst>
                <a:ext uri="{FF2B5EF4-FFF2-40B4-BE49-F238E27FC236}">
                  <a16:creationId xmlns="" xmlns:a16="http://schemas.microsoft.com/office/drawing/2014/main" id="{84809EF2-CD0D-4BC3-ABC7-E7E312A1D74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9" name="Freeform 14">
              <a:extLst>
                <a:ext uri="{FF2B5EF4-FFF2-40B4-BE49-F238E27FC236}">
                  <a16:creationId xmlns="" xmlns:a16="http://schemas.microsoft.com/office/drawing/2014/main" id="{11D2D6C5-637B-4AFE-97F4-D4E48A61348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5">
              <a:extLst>
                <a:ext uri="{FF2B5EF4-FFF2-40B4-BE49-F238E27FC236}">
                  <a16:creationId xmlns="" xmlns:a16="http://schemas.microsoft.com/office/drawing/2014/main" id="{F841B2C5-57F5-4FE6-B4D4-EBB3F308811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1" name="Freeform 16">
              <a:extLst>
                <a:ext uri="{FF2B5EF4-FFF2-40B4-BE49-F238E27FC236}">
                  <a16:creationId xmlns="" xmlns:a16="http://schemas.microsoft.com/office/drawing/2014/main" id="{B4822A39-2A52-4B2C-9319-BEFC526DB0A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2" name="Freeform 17">
              <a:extLst>
                <a:ext uri="{FF2B5EF4-FFF2-40B4-BE49-F238E27FC236}">
                  <a16:creationId xmlns="" xmlns:a16="http://schemas.microsoft.com/office/drawing/2014/main" id="{4E469692-E783-4950-8DEC-3A1FD3978B0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8">
              <a:extLst>
                <a:ext uri="{FF2B5EF4-FFF2-40B4-BE49-F238E27FC236}">
                  <a16:creationId xmlns="" xmlns:a16="http://schemas.microsoft.com/office/drawing/2014/main" id="{012909CD-3254-41E5-B8BB-0F2D7CE0D89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9">
              <a:extLst>
                <a:ext uri="{FF2B5EF4-FFF2-40B4-BE49-F238E27FC236}">
                  <a16:creationId xmlns="" xmlns:a16="http://schemas.microsoft.com/office/drawing/2014/main" id="{93E7648E-861E-4503-AEDC-56C4EC50729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20">
              <a:extLst>
                <a:ext uri="{FF2B5EF4-FFF2-40B4-BE49-F238E27FC236}">
                  <a16:creationId xmlns="" xmlns:a16="http://schemas.microsoft.com/office/drawing/2014/main" id="{F9C72257-EBD0-4D1C-A32C-D846446872C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1">
              <a:extLst>
                <a:ext uri="{FF2B5EF4-FFF2-40B4-BE49-F238E27FC236}">
                  <a16:creationId xmlns="" xmlns:a16="http://schemas.microsoft.com/office/drawing/2014/main" id="{87BB2CBB-9C22-4E28-AB86-DC92AEE2DBD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2">
              <a:extLst>
                <a:ext uri="{FF2B5EF4-FFF2-40B4-BE49-F238E27FC236}">
                  <a16:creationId xmlns="" xmlns:a16="http://schemas.microsoft.com/office/drawing/2014/main" id="{F85B3053-8D9F-410A-80C2-7960DDEA6A66}"/>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8" name="Freeform 23">
              <a:extLst>
                <a:ext uri="{FF2B5EF4-FFF2-40B4-BE49-F238E27FC236}">
                  <a16:creationId xmlns="" xmlns:a16="http://schemas.microsoft.com/office/drawing/2014/main" id="{E8FF5DA7-6E72-41F1-A54C-EAF440A274F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0" name="Group 29">
            <a:extLst>
              <a:ext uri="{FF2B5EF4-FFF2-40B4-BE49-F238E27FC236}">
                <a16:creationId xmlns="" xmlns:a16="http://schemas.microsoft.com/office/drawing/2014/main" id="{A899734C-500F-4274-9854-8BFA14A1D7EE}"/>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669293" y="1186483"/>
            <a:ext cx="8848345" cy="4477933"/>
            <a:chOff x="1669293" y="1186483"/>
            <a:chExt cx="8848345" cy="4477933"/>
          </a:xfrm>
        </p:grpSpPr>
        <p:sp>
          <p:nvSpPr>
            <p:cNvPr id="31" name="Rectangle 30">
              <a:extLst>
                <a:ext uri="{FF2B5EF4-FFF2-40B4-BE49-F238E27FC236}">
                  <a16:creationId xmlns="" xmlns:a16="http://schemas.microsoft.com/office/drawing/2014/main" id="{FF07BF51-2934-47AD-A415-7400882F147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31">
              <a:extLst>
                <a:ext uri="{FF2B5EF4-FFF2-40B4-BE49-F238E27FC236}">
                  <a16:creationId xmlns="" xmlns:a16="http://schemas.microsoft.com/office/drawing/2014/main" id="{DD6E3DF0-EDC0-458B-9C5B-911814F0A68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a:extLst>
                <a:ext uri="{FF2B5EF4-FFF2-40B4-BE49-F238E27FC236}">
                  <a16:creationId xmlns="" xmlns:a16="http://schemas.microsoft.com/office/drawing/2014/main" id="{5D0824B1-47C9-4504-99FB-CB15051979C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35" name="Rectangle 34">
            <a:extLst>
              <a:ext uri="{FF2B5EF4-FFF2-40B4-BE49-F238E27FC236}">
                <a16:creationId xmlns="" xmlns:a16="http://schemas.microsoft.com/office/drawing/2014/main" id="{8334A2EF-69D9-41C1-9876-91D7FCF7C3C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 xmlns:a16="http://schemas.microsoft.com/office/drawing/2014/main" id="{874C0C03-1202-4DC9-BA33-998DDFB3FB89}"/>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38" name="Freeform 5">
              <a:extLst>
                <a:ext uri="{FF2B5EF4-FFF2-40B4-BE49-F238E27FC236}">
                  <a16:creationId xmlns="" xmlns:a16="http://schemas.microsoft.com/office/drawing/2014/main" id="{60BF984B-F4C1-4BF0-B296-72CAD8814BD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6">
              <a:extLst>
                <a:ext uri="{FF2B5EF4-FFF2-40B4-BE49-F238E27FC236}">
                  <a16:creationId xmlns="" xmlns:a16="http://schemas.microsoft.com/office/drawing/2014/main" id="{2E887C16-A8CC-48BD-A34B-69B5D14BE1B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7">
              <a:extLst>
                <a:ext uri="{FF2B5EF4-FFF2-40B4-BE49-F238E27FC236}">
                  <a16:creationId xmlns="" xmlns:a16="http://schemas.microsoft.com/office/drawing/2014/main" id="{1194B805-0CE2-4FD6-804E-2771E18BB47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8">
              <a:extLst>
                <a:ext uri="{FF2B5EF4-FFF2-40B4-BE49-F238E27FC236}">
                  <a16:creationId xmlns="" xmlns:a16="http://schemas.microsoft.com/office/drawing/2014/main" id="{96000EBD-113B-4BB5-94F2-B2C96109489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9">
              <a:extLst>
                <a:ext uri="{FF2B5EF4-FFF2-40B4-BE49-F238E27FC236}">
                  <a16:creationId xmlns="" xmlns:a16="http://schemas.microsoft.com/office/drawing/2014/main" id="{C2C37892-BF6A-4DDB-BAA9-48B6A051E9A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10">
              <a:extLst>
                <a:ext uri="{FF2B5EF4-FFF2-40B4-BE49-F238E27FC236}">
                  <a16:creationId xmlns="" xmlns:a16="http://schemas.microsoft.com/office/drawing/2014/main" id="{B3A53A2B-EB9B-4318-A7F9-E371D211E74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11">
              <a:extLst>
                <a:ext uri="{FF2B5EF4-FFF2-40B4-BE49-F238E27FC236}">
                  <a16:creationId xmlns="" xmlns:a16="http://schemas.microsoft.com/office/drawing/2014/main" id="{59001F5F-9338-43E1-BB4B-21C681CA201C}"/>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12">
              <a:extLst>
                <a:ext uri="{FF2B5EF4-FFF2-40B4-BE49-F238E27FC236}">
                  <a16:creationId xmlns="" xmlns:a16="http://schemas.microsoft.com/office/drawing/2014/main" id="{24781ABE-347F-40E9-9BB2-3E35C8F153F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3">
              <a:extLst>
                <a:ext uri="{FF2B5EF4-FFF2-40B4-BE49-F238E27FC236}">
                  <a16:creationId xmlns="" xmlns:a16="http://schemas.microsoft.com/office/drawing/2014/main" id="{6D8A7767-4D16-4AB7-8277-D66FEC7F74C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4">
              <a:extLst>
                <a:ext uri="{FF2B5EF4-FFF2-40B4-BE49-F238E27FC236}">
                  <a16:creationId xmlns="" xmlns:a16="http://schemas.microsoft.com/office/drawing/2014/main" id="{1B7D649D-9559-4E1D-937A-35194835023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5">
              <a:extLst>
                <a:ext uri="{FF2B5EF4-FFF2-40B4-BE49-F238E27FC236}">
                  <a16:creationId xmlns="" xmlns:a16="http://schemas.microsoft.com/office/drawing/2014/main" id="{45AA5D21-8C7B-4C77-815C-C3A8EA0A589E}"/>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6">
              <a:extLst>
                <a:ext uri="{FF2B5EF4-FFF2-40B4-BE49-F238E27FC236}">
                  <a16:creationId xmlns="" xmlns:a16="http://schemas.microsoft.com/office/drawing/2014/main" id="{D7A46675-AA96-41DB-B9DB-CAA471A2072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7">
              <a:extLst>
                <a:ext uri="{FF2B5EF4-FFF2-40B4-BE49-F238E27FC236}">
                  <a16:creationId xmlns="" xmlns:a16="http://schemas.microsoft.com/office/drawing/2014/main" id="{82090F8A-ECF2-423C-98D0-8EF2262203B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a:extLst>
                <a:ext uri="{FF2B5EF4-FFF2-40B4-BE49-F238E27FC236}">
                  <a16:creationId xmlns="" xmlns:a16="http://schemas.microsoft.com/office/drawing/2014/main" id="{EA5DE46B-A4BE-407F-835A-693D3E979EA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9">
              <a:extLst>
                <a:ext uri="{FF2B5EF4-FFF2-40B4-BE49-F238E27FC236}">
                  <a16:creationId xmlns="" xmlns:a16="http://schemas.microsoft.com/office/drawing/2014/main" id="{429E4297-5489-465D-A6D7-03BD468E05C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20">
              <a:extLst>
                <a:ext uri="{FF2B5EF4-FFF2-40B4-BE49-F238E27FC236}">
                  <a16:creationId xmlns="" xmlns:a16="http://schemas.microsoft.com/office/drawing/2014/main" id="{69A4CFA1-B603-453B-AC53-49E8A8DF7EE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21">
              <a:extLst>
                <a:ext uri="{FF2B5EF4-FFF2-40B4-BE49-F238E27FC236}">
                  <a16:creationId xmlns="" xmlns:a16="http://schemas.microsoft.com/office/drawing/2014/main" id="{7A997EDF-8927-490B-AD5F-046317B8B2B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22">
              <a:extLst>
                <a:ext uri="{FF2B5EF4-FFF2-40B4-BE49-F238E27FC236}">
                  <a16:creationId xmlns="" xmlns:a16="http://schemas.microsoft.com/office/drawing/2014/main" id="{3C91BE84-B1A4-4592-A942-2C72C86DD8C8}"/>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3">
              <a:extLst>
                <a:ext uri="{FF2B5EF4-FFF2-40B4-BE49-F238E27FC236}">
                  <a16:creationId xmlns="" xmlns:a16="http://schemas.microsoft.com/office/drawing/2014/main" id="{A0AAA5CD-6E44-429A-91FA-D650BAF9EE41}"/>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 xmlns:a16="http://schemas.microsoft.com/office/drawing/2014/main" id="{34280062-4B6B-4494-B15A-FE437DCF6CB4}"/>
              </a:ext>
            </a:extLst>
          </p:cNvPr>
          <p:cNvSpPr>
            <a:spLocks noGrp="1"/>
          </p:cNvSpPr>
          <p:nvPr>
            <p:ph type="title"/>
          </p:nvPr>
        </p:nvSpPr>
        <p:spPr>
          <a:xfrm>
            <a:off x="8675270" y="677845"/>
            <a:ext cx="2073376" cy="704439"/>
          </a:xfrm>
        </p:spPr>
        <p:txBody>
          <a:bodyPr vert="horz" lIns="228600" tIns="228600" rIns="228600" bIns="0" rtlCol="0" anchor="b">
            <a:normAutofit fontScale="90000"/>
          </a:bodyPr>
          <a:lstStyle/>
          <a:p>
            <a:pPr algn="l">
              <a:lnSpc>
                <a:spcPct val="80000"/>
              </a:lnSpc>
            </a:pPr>
            <a:r>
              <a:rPr lang="en-US" err="1">
                <a:solidFill>
                  <a:schemeClr val="tx2"/>
                </a:solidFill>
                <a:cs typeface="Calibri Light"/>
              </a:rPr>
              <a:t>Lekythoi</a:t>
            </a:r>
          </a:p>
        </p:txBody>
      </p:sp>
      <p:sp>
        <p:nvSpPr>
          <p:cNvPr id="58" name="Rectangle 57">
            <a:extLst>
              <a:ext uri="{FF2B5EF4-FFF2-40B4-BE49-F238E27FC236}">
                <a16:creationId xmlns="" xmlns:a16="http://schemas.microsoft.com/office/drawing/2014/main" id="{C8CA0C52-5ACA-4F17-AA4A-312E0E11098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07720" y="795527"/>
            <a:ext cx="5970638" cy="5248847"/>
          </a:xfrm>
          <a:prstGeom prst="rect">
            <a:avLst/>
          </a:prstGeom>
          <a:solidFill>
            <a:schemeClr val="bg1"/>
          </a:solidFill>
          <a:ln w="19050">
            <a:solidFill>
              <a:srgbClr val="B98D49"/>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 picture containing indoor, vase, sitting, table&#10;&#10;Description generated with very high confidence">
            <a:extLst>
              <a:ext uri="{FF2B5EF4-FFF2-40B4-BE49-F238E27FC236}">
                <a16:creationId xmlns="" xmlns:a16="http://schemas.microsoft.com/office/drawing/2014/main" id="{AE80F536-7B1F-40C3-A4A3-180CE6E5FE6B}"/>
              </a:ext>
            </a:extLst>
          </p:cNvPr>
          <p:cNvPicPr>
            <a:picLocks noGrp="1" noChangeAspect="1"/>
          </p:cNvPicPr>
          <p:nvPr>
            <p:ph idx="1"/>
          </p:nvPr>
        </p:nvPicPr>
        <p:blipFill>
          <a:blip r:embed="rId2"/>
          <a:stretch>
            <a:fillRect/>
          </a:stretch>
        </p:blipFill>
        <p:spPr>
          <a:xfrm>
            <a:off x="2360243" y="960214"/>
            <a:ext cx="2865592" cy="4919472"/>
          </a:xfrm>
          <a:prstGeom prst="rect">
            <a:avLst/>
          </a:prstGeom>
          <a:ln w="12700">
            <a:noFill/>
          </a:ln>
        </p:spPr>
      </p:pic>
      <p:sp>
        <p:nvSpPr>
          <p:cNvPr id="60" name="Isosceles Triangle 39">
            <a:extLst>
              <a:ext uri="{FF2B5EF4-FFF2-40B4-BE49-F238E27FC236}">
                <a16:creationId xmlns="" xmlns:a16="http://schemas.microsoft.com/office/drawing/2014/main" id="{4F37E7FB-7372-47E3-914E-7CF7E94B1C4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a:off x="6750273" y="3291386"/>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 xmlns:a16="http://schemas.microsoft.com/office/drawing/2014/main" id="{66C6AAE4-84E7-4F33-8A80-13399D6E319C}"/>
              </a:ext>
            </a:extLst>
          </p:cNvPr>
          <p:cNvSpPr txBox="1"/>
          <p:nvPr/>
        </p:nvSpPr>
        <p:spPr>
          <a:xfrm>
            <a:off x="7751380" y="1918138"/>
            <a:ext cx="3331779" cy="53553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
            </a:pPr>
            <a:r>
              <a:rPr lang="en-US" dirty="0" smtClean="0"/>
              <a:t>Commonly </a:t>
            </a:r>
            <a:r>
              <a:rPr lang="en-US" dirty="0"/>
              <a:t>used as a perfume bottles, storing scented oils </a:t>
            </a:r>
          </a:p>
          <a:p>
            <a:pPr marL="285750" indent="-285750">
              <a:buFont typeface="Wingdings"/>
              <a:buChar char="§"/>
            </a:pPr>
            <a:r>
              <a:rPr lang="en-US" dirty="0"/>
              <a:t>No spout= not intended for pouring</a:t>
            </a:r>
          </a:p>
          <a:p>
            <a:pPr marL="285750" indent="-285750">
              <a:buFont typeface="Wingdings"/>
              <a:buChar char="§"/>
            </a:pPr>
            <a:endParaRPr lang="en-US" dirty="0"/>
          </a:p>
          <a:p>
            <a:pPr marL="285750" indent="-285750">
              <a:buFont typeface="Wingdings"/>
              <a:buChar char="§"/>
            </a:pPr>
            <a:r>
              <a:rPr lang="en-US" dirty="0"/>
              <a:t>Often used white ground technique </a:t>
            </a:r>
          </a:p>
          <a:p>
            <a:pPr marL="285750" indent="-285750">
              <a:buFont typeface="Wingdings"/>
              <a:buChar char="§"/>
            </a:pPr>
            <a:endParaRPr lang="en-US" dirty="0"/>
          </a:p>
          <a:p>
            <a:pPr marL="285750" indent="-285750">
              <a:buFont typeface="Wingdings"/>
              <a:buChar char="§"/>
            </a:pPr>
            <a:r>
              <a:rPr lang="en-US" dirty="0"/>
              <a:t>Found at burial sites containing the ashes of the </a:t>
            </a:r>
            <a:r>
              <a:rPr lang="en-US" dirty="0" smtClean="0"/>
              <a:t>dead - oil </a:t>
            </a:r>
            <a:r>
              <a:rPr lang="en-US" dirty="0"/>
              <a:t>from such vessels could also be used to anoint the bodies </a:t>
            </a:r>
          </a:p>
          <a:p>
            <a:endParaRPr lang="en-US" dirty="0"/>
          </a:p>
          <a:p>
            <a:endParaRPr lang="en-US" dirty="0"/>
          </a:p>
          <a:p>
            <a:endParaRPr lang="en-US" dirty="0"/>
          </a:p>
          <a:p>
            <a:endParaRPr lang="en-US" dirty="0"/>
          </a:p>
          <a:p>
            <a:endParaRPr lang="en-US" dirty="0"/>
          </a:p>
        </p:txBody>
      </p:sp>
      <p:sp>
        <p:nvSpPr>
          <p:cNvPr id="6" name="TextBox 5">
            <a:extLst>
              <a:ext uri="{FF2B5EF4-FFF2-40B4-BE49-F238E27FC236}">
                <a16:creationId xmlns="" xmlns:a16="http://schemas.microsoft.com/office/drawing/2014/main" id="{7FB25257-C32E-0243-AC04-44595772E116}"/>
              </a:ext>
            </a:extLst>
          </p:cNvPr>
          <p:cNvSpPr txBox="1"/>
          <p:nvPr/>
        </p:nvSpPr>
        <p:spPr>
          <a:xfrm>
            <a:off x="1484244" y="6203892"/>
            <a:ext cx="5209258" cy="307777"/>
          </a:xfrm>
          <a:prstGeom prst="rect">
            <a:avLst/>
          </a:prstGeom>
          <a:noFill/>
        </p:spPr>
        <p:txBody>
          <a:bodyPr wrap="square" rtlCol="0">
            <a:spAutoFit/>
          </a:bodyPr>
          <a:lstStyle/>
          <a:p>
            <a:r>
              <a:rPr lang="en-US" sz="1400" dirty="0"/>
              <a:t>White-ground Lekythos, c. 420-400 BC, Greece</a:t>
            </a:r>
          </a:p>
        </p:txBody>
      </p:sp>
    </p:spTree>
    <p:extLst>
      <p:ext uri="{BB962C8B-B14F-4D97-AF65-F5344CB8AC3E}">
        <p14:creationId xmlns:p14="http://schemas.microsoft.com/office/powerpoint/2010/main" val="2948188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 xmlns:a16="http://schemas.microsoft.com/office/drawing/2014/main" id="{EDFF257A-042C-46B5-80D1-3E8CFD33446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 xmlns:a16="http://schemas.microsoft.com/office/drawing/2014/main" id="{E2836BD6-A1CD-4253-813F-3EDA642A7ACC}"/>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417513" y="0"/>
            <a:ext cx="12584114" cy="6853238"/>
            <a:chOff x="-417513" y="0"/>
            <a:chExt cx="12584114" cy="6853238"/>
          </a:xfrm>
        </p:grpSpPr>
        <p:sp>
          <p:nvSpPr>
            <p:cNvPr id="40" name="Freeform 5">
              <a:extLst>
                <a:ext uri="{FF2B5EF4-FFF2-40B4-BE49-F238E27FC236}">
                  <a16:creationId xmlns="" xmlns:a16="http://schemas.microsoft.com/office/drawing/2014/main" id="{63EE4AB3-C905-497E-988B-4D7394894B2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6">
              <a:extLst>
                <a:ext uri="{FF2B5EF4-FFF2-40B4-BE49-F238E27FC236}">
                  <a16:creationId xmlns="" xmlns:a16="http://schemas.microsoft.com/office/drawing/2014/main" id="{774DC5FF-D912-4C9F-811A-337208A3B4B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7">
              <a:extLst>
                <a:ext uri="{FF2B5EF4-FFF2-40B4-BE49-F238E27FC236}">
                  <a16:creationId xmlns="" xmlns:a16="http://schemas.microsoft.com/office/drawing/2014/main" id="{E04E6A71-624A-4806-A53E-87BC73A85B3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8">
              <a:extLst>
                <a:ext uri="{FF2B5EF4-FFF2-40B4-BE49-F238E27FC236}">
                  <a16:creationId xmlns="" xmlns:a16="http://schemas.microsoft.com/office/drawing/2014/main" id="{E1871C83-254F-49CD-8EA7-8CB7089B808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9">
              <a:extLst>
                <a:ext uri="{FF2B5EF4-FFF2-40B4-BE49-F238E27FC236}">
                  <a16:creationId xmlns="" xmlns:a16="http://schemas.microsoft.com/office/drawing/2014/main" id="{427141DF-5457-4673-B816-C6C5C72AE915}"/>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10">
              <a:extLst>
                <a:ext uri="{FF2B5EF4-FFF2-40B4-BE49-F238E27FC236}">
                  <a16:creationId xmlns="" xmlns:a16="http://schemas.microsoft.com/office/drawing/2014/main" id="{BC9A176E-C84F-4816-97D4-426B396FC0BE}"/>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1">
              <a:extLst>
                <a:ext uri="{FF2B5EF4-FFF2-40B4-BE49-F238E27FC236}">
                  <a16:creationId xmlns="" xmlns:a16="http://schemas.microsoft.com/office/drawing/2014/main" id="{981B905A-332A-49BC-9456-7D0337D9BD35}"/>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2">
              <a:extLst>
                <a:ext uri="{FF2B5EF4-FFF2-40B4-BE49-F238E27FC236}">
                  <a16:creationId xmlns="" xmlns:a16="http://schemas.microsoft.com/office/drawing/2014/main" id="{2EBD9769-DFB9-4970-91FF-137E685AF6B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3">
              <a:extLst>
                <a:ext uri="{FF2B5EF4-FFF2-40B4-BE49-F238E27FC236}">
                  <a16:creationId xmlns="" xmlns:a16="http://schemas.microsoft.com/office/drawing/2014/main" id="{21DCB916-2D3C-46BC-9A95-EFC166D96CFB}"/>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4">
              <a:extLst>
                <a:ext uri="{FF2B5EF4-FFF2-40B4-BE49-F238E27FC236}">
                  <a16:creationId xmlns="" xmlns:a16="http://schemas.microsoft.com/office/drawing/2014/main" id="{189DAD37-FFF7-49FA-8FBB-D20A992D48FD}"/>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5">
              <a:extLst>
                <a:ext uri="{FF2B5EF4-FFF2-40B4-BE49-F238E27FC236}">
                  <a16:creationId xmlns="" xmlns:a16="http://schemas.microsoft.com/office/drawing/2014/main" id="{D148A64A-D598-4309-BCA9-F67ADE72CB4D}"/>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6">
              <a:extLst>
                <a:ext uri="{FF2B5EF4-FFF2-40B4-BE49-F238E27FC236}">
                  <a16:creationId xmlns="" xmlns:a16="http://schemas.microsoft.com/office/drawing/2014/main" id="{38A95D77-7745-4551-BBD5-3515A074D3D5}"/>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7">
              <a:extLst>
                <a:ext uri="{FF2B5EF4-FFF2-40B4-BE49-F238E27FC236}">
                  <a16:creationId xmlns="" xmlns:a16="http://schemas.microsoft.com/office/drawing/2014/main" id="{A2C20B7F-80D6-4D48-BB2A-9AEC8549489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8">
              <a:extLst>
                <a:ext uri="{FF2B5EF4-FFF2-40B4-BE49-F238E27FC236}">
                  <a16:creationId xmlns="" xmlns:a16="http://schemas.microsoft.com/office/drawing/2014/main" id="{55589882-0BB8-42B0-B42F-32A75B191835}"/>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9">
              <a:extLst>
                <a:ext uri="{FF2B5EF4-FFF2-40B4-BE49-F238E27FC236}">
                  <a16:creationId xmlns="" xmlns:a16="http://schemas.microsoft.com/office/drawing/2014/main" id="{53673B9F-5864-445E-82E7-0A8324FA854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20">
              <a:extLst>
                <a:ext uri="{FF2B5EF4-FFF2-40B4-BE49-F238E27FC236}">
                  <a16:creationId xmlns="" xmlns:a16="http://schemas.microsoft.com/office/drawing/2014/main" id="{16FF3B3D-59FE-4AE1-AA54-14A691D6BFE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1">
              <a:extLst>
                <a:ext uri="{FF2B5EF4-FFF2-40B4-BE49-F238E27FC236}">
                  <a16:creationId xmlns="" xmlns:a16="http://schemas.microsoft.com/office/drawing/2014/main" id="{901CA0F0-4962-4EC5-BA5B-3F0A967FC8AC}"/>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2">
              <a:extLst>
                <a:ext uri="{FF2B5EF4-FFF2-40B4-BE49-F238E27FC236}">
                  <a16:creationId xmlns="" xmlns:a16="http://schemas.microsoft.com/office/drawing/2014/main" id="{3DD02E26-C2AD-4062-85BD-28D172C9E74C}"/>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23">
              <a:extLst>
                <a:ext uri="{FF2B5EF4-FFF2-40B4-BE49-F238E27FC236}">
                  <a16:creationId xmlns="" xmlns:a16="http://schemas.microsoft.com/office/drawing/2014/main" id="{D7B60BD4-07C1-461F-B38E-B39EBACA3A55}"/>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24">
              <a:extLst>
                <a:ext uri="{FF2B5EF4-FFF2-40B4-BE49-F238E27FC236}">
                  <a16:creationId xmlns="" xmlns:a16="http://schemas.microsoft.com/office/drawing/2014/main" id="{D81BB3F7-E4A5-4BD9-A70D-FDA6C9127F9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Freeform 25">
              <a:extLst>
                <a:ext uri="{FF2B5EF4-FFF2-40B4-BE49-F238E27FC236}">
                  <a16:creationId xmlns="" xmlns:a16="http://schemas.microsoft.com/office/drawing/2014/main" id="{B93A80B5-32BA-48BB-941A-4FC64AC62EF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62" name="Rectangle 61">
            <a:extLst>
              <a:ext uri="{FF2B5EF4-FFF2-40B4-BE49-F238E27FC236}">
                <a16:creationId xmlns="" xmlns:a16="http://schemas.microsoft.com/office/drawing/2014/main" id="{9C057A66-6E97-4BA5-B4B3-2690ACE3CE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91682" y="1047102"/>
            <a:ext cx="5936885"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Isosceles Triangle 22">
            <a:extLst>
              <a:ext uri="{FF2B5EF4-FFF2-40B4-BE49-F238E27FC236}">
                <a16:creationId xmlns="" xmlns:a16="http://schemas.microsoft.com/office/drawing/2014/main" id="{764884A8-16DD-467F-A648-70B32E20BA9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0800000">
            <a:off x="3602131" y="55465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 xmlns:a16="http://schemas.microsoft.com/office/drawing/2014/main" id="{276681CD-6924-4550-926C-667FC2C6A8B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91682" y="1634393"/>
            <a:ext cx="5935796" cy="39173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670B50D5-C714-4927-947B-F02BFD746606}"/>
              </a:ext>
            </a:extLst>
          </p:cNvPr>
          <p:cNvSpPr>
            <a:spLocks noGrp="1"/>
          </p:cNvSpPr>
          <p:nvPr>
            <p:ph type="title"/>
          </p:nvPr>
        </p:nvSpPr>
        <p:spPr>
          <a:xfrm>
            <a:off x="873978" y="1718735"/>
            <a:ext cx="5767566" cy="1072378"/>
          </a:xfrm>
        </p:spPr>
        <p:txBody>
          <a:bodyPr anchor="ctr">
            <a:normAutofit/>
          </a:bodyPr>
          <a:lstStyle/>
          <a:p>
            <a:r>
              <a:rPr lang="en-US" sz="3100">
                <a:cs typeface="Calibri Light"/>
              </a:rPr>
              <a:t>The Underworld- what do you know? </a:t>
            </a:r>
            <a:endParaRPr lang="en-US" sz="3100"/>
          </a:p>
        </p:txBody>
      </p:sp>
      <p:sp>
        <p:nvSpPr>
          <p:cNvPr id="3" name="Content Placeholder 2">
            <a:extLst>
              <a:ext uri="{FF2B5EF4-FFF2-40B4-BE49-F238E27FC236}">
                <a16:creationId xmlns="" xmlns:a16="http://schemas.microsoft.com/office/drawing/2014/main" id="{38A88D77-08A6-4692-B7BB-EF2B92E7603A}"/>
              </a:ext>
            </a:extLst>
          </p:cNvPr>
          <p:cNvSpPr>
            <a:spLocks noGrp="1"/>
          </p:cNvSpPr>
          <p:nvPr>
            <p:ph idx="1"/>
          </p:nvPr>
        </p:nvSpPr>
        <p:spPr>
          <a:xfrm>
            <a:off x="873540" y="3175205"/>
            <a:ext cx="5768442" cy="2683606"/>
          </a:xfrm>
        </p:spPr>
        <p:txBody>
          <a:bodyPr>
            <a:normAutofit/>
          </a:bodyPr>
          <a:lstStyle/>
          <a:p>
            <a:pPr>
              <a:buClr>
                <a:srgbClr val="C69957"/>
              </a:buClr>
            </a:pPr>
            <a:r>
              <a:rPr lang="en-US" sz="1600" dirty="0">
                <a:solidFill>
                  <a:srgbClr val="FFFFFE"/>
                </a:solidFill>
              </a:rPr>
              <a:t>Hades/Pluto (god of the underworld)</a:t>
            </a:r>
          </a:p>
          <a:p>
            <a:pPr>
              <a:buClr>
                <a:srgbClr val="C69957"/>
              </a:buClr>
            </a:pPr>
            <a:r>
              <a:rPr lang="en-US" sz="1600" dirty="0">
                <a:solidFill>
                  <a:srgbClr val="FFFFFE"/>
                </a:solidFill>
              </a:rPr>
              <a:t> Persephone /Proserpina (queen of the underworld/spring and rebirth)</a:t>
            </a:r>
          </a:p>
          <a:p>
            <a:pPr>
              <a:buClr>
                <a:srgbClr val="C69957"/>
              </a:buClr>
            </a:pPr>
            <a:r>
              <a:rPr lang="en-US" sz="1600" dirty="0">
                <a:solidFill>
                  <a:srgbClr val="FFFFFE"/>
                </a:solidFill>
              </a:rPr>
              <a:t>Afterlife </a:t>
            </a:r>
          </a:p>
          <a:p>
            <a:pPr>
              <a:buClr>
                <a:srgbClr val="C69957"/>
              </a:buClr>
            </a:pPr>
            <a:r>
              <a:rPr lang="en-US" sz="1600" dirty="0">
                <a:solidFill>
                  <a:srgbClr val="FFFFFE"/>
                </a:solidFill>
              </a:rPr>
              <a:t>Different areas of the underworld (</a:t>
            </a:r>
            <a:r>
              <a:rPr lang="en-US" sz="1600" dirty="0" err="1">
                <a:solidFill>
                  <a:srgbClr val="FFFFFE"/>
                </a:solidFill>
              </a:rPr>
              <a:t>e.g.Tartarus</a:t>
            </a:r>
            <a:r>
              <a:rPr lang="en-US" sz="1600" dirty="0">
                <a:solidFill>
                  <a:srgbClr val="FFFFFE"/>
                </a:solidFill>
              </a:rPr>
              <a:t>) </a:t>
            </a:r>
          </a:p>
          <a:p>
            <a:pPr marL="0" indent="0">
              <a:buClr>
                <a:srgbClr val="C69957"/>
              </a:buClr>
              <a:buNone/>
            </a:pPr>
            <a:r>
              <a:rPr lang="en-US" sz="1600" dirty="0">
                <a:solidFill>
                  <a:schemeClr val="accent4"/>
                </a:solidFill>
                <a:hlinkClick r:id="rId2">
                  <a:extLst>
                    <a:ext uri="{A12FA001-AC4F-418D-AE19-62706E023703}">
                      <ahyp:hlinkClr xmlns="" xmlns:ahyp="http://schemas.microsoft.com/office/drawing/2018/hyperlinkcolor" val="tx"/>
                    </a:ext>
                  </a:extLst>
                </a:hlinkClick>
              </a:rPr>
              <a:t>https://youtu.be/RhaepLsP5eg</a:t>
            </a:r>
            <a:r>
              <a:rPr lang="en-US" sz="1600" dirty="0">
                <a:solidFill>
                  <a:schemeClr val="accent4"/>
                </a:solidFill>
              </a:rPr>
              <a:t>  : </a:t>
            </a:r>
            <a:r>
              <a:rPr lang="en-US" sz="1600" dirty="0">
                <a:solidFill>
                  <a:schemeClr val="bg1"/>
                </a:solidFill>
              </a:rPr>
              <a:t>Orpheus and Eurydice </a:t>
            </a:r>
          </a:p>
          <a:p>
            <a:pPr>
              <a:buClr>
                <a:srgbClr val="C69957"/>
              </a:buClr>
            </a:pPr>
            <a:endParaRPr lang="en-US" sz="1600" dirty="0">
              <a:solidFill>
                <a:srgbClr val="FFFFFE"/>
              </a:solidFill>
            </a:endParaRPr>
          </a:p>
          <a:p>
            <a:pPr>
              <a:buClr>
                <a:srgbClr val="C69957"/>
              </a:buClr>
            </a:pPr>
            <a:endParaRPr lang="en-US" sz="1600" dirty="0">
              <a:solidFill>
                <a:srgbClr val="FFFFFE"/>
              </a:solidFill>
            </a:endParaRPr>
          </a:p>
          <a:p>
            <a:pPr>
              <a:buClr>
                <a:srgbClr val="C69957"/>
              </a:buClr>
            </a:pPr>
            <a:endParaRPr lang="en-US" sz="1600" dirty="0">
              <a:solidFill>
                <a:srgbClr val="FFFFFE"/>
              </a:solidFill>
            </a:endParaRPr>
          </a:p>
          <a:p>
            <a:pPr>
              <a:buClr>
                <a:srgbClr val="C69957"/>
              </a:buClr>
            </a:pPr>
            <a:endParaRPr lang="en-US" sz="1600" dirty="0">
              <a:solidFill>
                <a:srgbClr val="FFFFFE"/>
              </a:solidFill>
            </a:endParaRPr>
          </a:p>
        </p:txBody>
      </p:sp>
      <p:pic>
        <p:nvPicPr>
          <p:cNvPr id="4" name="Picture 4" descr="A close up of a sign&#10;&#10;Description generated with very high confidence">
            <a:extLst>
              <a:ext uri="{FF2B5EF4-FFF2-40B4-BE49-F238E27FC236}">
                <a16:creationId xmlns="" xmlns:a16="http://schemas.microsoft.com/office/drawing/2014/main" id="{2882497F-83A6-43CC-BD24-44D6EFC1C5AA}"/>
              </a:ext>
            </a:extLst>
          </p:cNvPr>
          <p:cNvPicPr>
            <a:picLocks noChangeAspect="1"/>
          </p:cNvPicPr>
          <p:nvPr/>
        </p:nvPicPr>
        <p:blipFill rotWithShape="1">
          <a:blip r:embed="rId3"/>
          <a:srcRect l="17339" r="14976"/>
          <a:stretch/>
        </p:blipFill>
        <p:spPr>
          <a:xfrm>
            <a:off x="7549862" y="227"/>
            <a:ext cx="4641833" cy="6858000"/>
          </a:xfrm>
          <a:prstGeom prst="rect">
            <a:avLst/>
          </a:prstGeom>
        </p:spPr>
      </p:pic>
      <p:sp>
        <p:nvSpPr>
          <p:cNvPr id="5" name="TextBox 4">
            <a:extLst>
              <a:ext uri="{FF2B5EF4-FFF2-40B4-BE49-F238E27FC236}">
                <a16:creationId xmlns="" xmlns:a16="http://schemas.microsoft.com/office/drawing/2014/main" id="{4F62D651-E87D-C640-BD41-B790EA951426}"/>
              </a:ext>
            </a:extLst>
          </p:cNvPr>
          <p:cNvSpPr txBox="1"/>
          <p:nvPr/>
        </p:nvSpPr>
        <p:spPr>
          <a:xfrm>
            <a:off x="1120775" y="6202017"/>
            <a:ext cx="5253521" cy="307777"/>
          </a:xfrm>
          <a:prstGeom prst="rect">
            <a:avLst/>
          </a:prstGeom>
          <a:noFill/>
        </p:spPr>
        <p:txBody>
          <a:bodyPr wrap="square" rtlCol="0">
            <a:spAutoFit/>
          </a:bodyPr>
          <a:lstStyle/>
          <a:p>
            <a:r>
              <a:rPr lang="en-US" sz="1400" dirty="0"/>
              <a:t>Persephone and hades red-figure kylix, c. 430BC, Greece</a:t>
            </a:r>
          </a:p>
        </p:txBody>
      </p:sp>
    </p:spTree>
    <p:extLst>
      <p:ext uri="{BB962C8B-B14F-4D97-AF65-F5344CB8AC3E}">
        <p14:creationId xmlns:p14="http://schemas.microsoft.com/office/powerpoint/2010/main" val="3675279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C4076C8-1F1E-4840-9750-62A53E343406}"/>
              </a:ext>
            </a:extLst>
          </p:cNvPr>
          <p:cNvSpPr>
            <a:spLocks noGrp="1"/>
          </p:cNvSpPr>
          <p:nvPr>
            <p:ph type="title"/>
          </p:nvPr>
        </p:nvSpPr>
        <p:spPr>
          <a:xfrm>
            <a:off x="888631" y="2349925"/>
            <a:ext cx="3498979" cy="2456442"/>
          </a:xfrm>
        </p:spPr>
        <p:txBody>
          <a:bodyPr>
            <a:normAutofit/>
          </a:bodyPr>
          <a:lstStyle/>
          <a:p>
            <a:r>
              <a:rPr lang="en-US" sz="3700" dirty="0"/>
              <a:t>What can burials and tombs tell us about the dead?</a:t>
            </a:r>
          </a:p>
        </p:txBody>
      </p:sp>
      <p:graphicFrame>
        <p:nvGraphicFramePr>
          <p:cNvPr id="9" name="Content Placeholder 2">
            <a:extLst>
              <a:ext uri="{FF2B5EF4-FFF2-40B4-BE49-F238E27FC236}">
                <a16:creationId xmlns="" xmlns:a16="http://schemas.microsoft.com/office/drawing/2014/main" id="{538E6C5D-3DF2-4B32-8FBC-F28A1CC38EAE}"/>
              </a:ext>
            </a:extLst>
          </p:cNvPr>
          <p:cNvGraphicFramePr>
            <a:graphicFrameLocks noGrp="1"/>
          </p:cNvGraphicFramePr>
          <p:nvPr>
            <p:ph idx="1"/>
            <p:extLst>
              <p:ext uri="{D42A27DB-BD31-4B8C-83A1-F6EECF244321}">
                <p14:modId xmlns:p14="http://schemas.microsoft.com/office/powerpoint/2010/main" val="1340881833"/>
              </p:ext>
            </p:extLst>
          </p:nvPr>
        </p:nvGraphicFramePr>
        <p:xfrm>
          <a:off x="5440363" y="1125538"/>
          <a:ext cx="5638800" cy="4603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8839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36" name="Rectangle 9">
            <a:extLst>
              <a:ext uri="{FF2B5EF4-FFF2-40B4-BE49-F238E27FC236}">
                <a16:creationId xmlns="" xmlns:a16="http://schemas.microsoft.com/office/drawing/2014/main" id="{D275908B-DB12-448E-BB28-EEF9109D422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 up of a sign&#10;&#10;Description automatically generated">
            <a:extLst>
              <a:ext uri="{FF2B5EF4-FFF2-40B4-BE49-F238E27FC236}">
                <a16:creationId xmlns="" xmlns:a16="http://schemas.microsoft.com/office/drawing/2014/main" id="{5F9A89E4-444B-694C-BC12-9FCC1C89737D}"/>
              </a:ext>
            </a:extLst>
          </p:cNvPr>
          <p:cNvPicPr>
            <a:picLocks noChangeAspect="1"/>
          </p:cNvPicPr>
          <p:nvPr/>
        </p:nvPicPr>
        <p:blipFill rotWithShape="1">
          <a:blip r:embed="rId2"/>
          <a:srcRect t="3929" r="-1" b="18482"/>
          <a:stretch/>
        </p:blipFill>
        <p:spPr>
          <a:xfrm>
            <a:off x="20" y="227"/>
            <a:ext cx="12191675" cy="6858000"/>
          </a:xfrm>
          <a:prstGeom prst="rect">
            <a:avLst/>
          </a:prstGeom>
        </p:spPr>
      </p:pic>
      <p:sp>
        <p:nvSpPr>
          <p:cNvPr id="337" name="Rectangle 11">
            <a:extLst>
              <a:ext uri="{FF2B5EF4-FFF2-40B4-BE49-F238E27FC236}">
                <a16:creationId xmlns="" xmlns:a16="http://schemas.microsoft.com/office/drawing/2014/main" id="{97817EE6-E8A2-47DB-A2A5-B29A73AFCAD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089648" y="0"/>
            <a:ext cx="6102351" cy="6858000"/>
          </a:xfrm>
          <a:prstGeom prst="rect">
            <a:avLst/>
          </a:prstGeom>
          <a:solidFill>
            <a:srgbClr val="000001">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8" name="Group 13">
            <a:extLst>
              <a:ext uri="{FF2B5EF4-FFF2-40B4-BE49-F238E27FC236}">
                <a16:creationId xmlns="" xmlns:a16="http://schemas.microsoft.com/office/drawing/2014/main" id="{06781405-5A6A-4C3A-BD95-B204EE040F71}"/>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417513" y="0"/>
            <a:ext cx="12584114" cy="6853238"/>
            <a:chOff x="-417513" y="0"/>
            <a:chExt cx="12584114" cy="6853238"/>
          </a:xfrm>
        </p:grpSpPr>
        <p:sp>
          <p:nvSpPr>
            <p:cNvPr id="15" name="Freeform 5">
              <a:extLst>
                <a:ext uri="{FF2B5EF4-FFF2-40B4-BE49-F238E27FC236}">
                  <a16:creationId xmlns="" xmlns:a16="http://schemas.microsoft.com/office/drawing/2014/main" id="{677AB4B2-F02C-4DD7-80E3-6B9000773A3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6">
              <a:extLst>
                <a:ext uri="{FF2B5EF4-FFF2-40B4-BE49-F238E27FC236}">
                  <a16:creationId xmlns="" xmlns:a16="http://schemas.microsoft.com/office/drawing/2014/main" id="{DD1BCAFC-D239-4C93-950C-E3563B91D0C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7">
              <a:extLst>
                <a:ext uri="{FF2B5EF4-FFF2-40B4-BE49-F238E27FC236}">
                  <a16:creationId xmlns="" xmlns:a16="http://schemas.microsoft.com/office/drawing/2014/main" id="{D138769D-C64C-4316-9EFB-5087B17DFF8B}"/>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8">
              <a:extLst>
                <a:ext uri="{FF2B5EF4-FFF2-40B4-BE49-F238E27FC236}">
                  <a16:creationId xmlns="" xmlns:a16="http://schemas.microsoft.com/office/drawing/2014/main" id="{14D781CD-9207-40CF-AFB2-5F590A31985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9">
              <a:extLst>
                <a:ext uri="{FF2B5EF4-FFF2-40B4-BE49-F238E27FC236}">
                  <a16:creationId xmlns="" xmlns:a16="http://schemas.microsoft.com/office/drawing/2014/main" id="{A4C20FA6-02F3-4B9E-BC2E-EF84B79C4A5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0">
              <a:extLst>
                <a:ext uri="{FF2B5EF4-FFF2-40B4-BE49-F238E27FC236}">
                  <a16:creationId xmlns="" xmlns:a16="http://schemas.microsoft.com/office/drawing/2014/main" id="{3E18794B-E4CC-4531-8318-C360F4DC1FF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a:extLst>
                <a:ext uri="{FF2B5EF4-FFF2-40B4-BE49-F238E27FC236}">
                  <a16:creationId xmlns="" xmlns:a16="http://schemas.microsoft.com/office/drawing/2014/main" id="{0C1A613A-560C-43FC-A8D2-14D4E22DA3F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a:extLst>
                <a:ext uri="{FF2B5EF4-FFF2-40B4-BE49-F238E27FC236}">
                  <a16:creationId xmlns="" xmlns:a16="http://schemas.microsoft.com/office/drawing/2014/main" id="{F1E49780-92DB-4284-A256-C52904AF0045}"/>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a:extLst>
                <a:ext uri="{FF2B5EF4-FFF2-40B4-BE49-F238E27FC236}">
                  <a16:creationId xmlns="" xmlns:a16="http://schemas.microsoft.com/office/drawing/2014/main" id="{A779B7B4-C3CF-41CD-9091-D5ECA112EF25}"/>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a:extLst>
                <a:ext uri="{FF2B5EF4-FFF2-40B4-BE49-F238E27FC236}">
                  <a16:creationId xmlns="" xmlns:a16="http://schemas.microsoft.com/office/drawing/2014/main" id="{47147151-E013-4967-90A8-784C1C44264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a:extLst>
                <a:ext uri="{FF2B5EF4-FFF2-40B4-BE49-F238E27FC236}">
                  <a16:creationId xmlns="" xmlns:a16="http://schemas.microsoft.com/office/drawing/2014/main" id="{963559EC-D5D8-4D5A-BD6B-A6833F31561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a:extLst>
                <a:ext uri="{FF2B5EF4-FFF2-40B4-BE49-F238E27FC236}">
                  <a16:creationId xmlns="" xmlns:a16="http://schemas.microsoft.com/office/drawing/2014/main" id="{43D25C4B-B69A-4C31-BCD9-B49288BEB94D}"/>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a:extLst>
                <a:ext uri="{FF2B5EF4-FFF2-40B4-BE49-F238E27FC236}">
                  <a16:creationId xmlns="" xmlns:a16="http://schemas.microsoft.com/office/drawing/2014/main" id="{547D2034-1660-46A9-8A88-81B47753EF9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a:extLst>
                <a:ext uri="{FF2B5EF4-FFF2-40B4-BE49-F238E27FC236}">
                  <a16:creationId xmlns="" xmlns:a16="http://schemas.microsoft.com/office/drawing/2014/main" id="{4B70E7B6-CC9C-487F-B87F-AAC943687DE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19">
              <a:extLst>
                <a:ext uri="{FF2B5EF4-FFF2-40B4-BE49-F238E27FC236}">
                  <a16:creationId xmlns="" xmlns:a16="http://schemas.microsoft.com/office/drawing/2014/main" id="{344D0B3F-5CD6-4C74-9474-CE5B0DFF22E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0">
              <a:extLst>
                <a:ext uri="{FF2B5EF4-FFF2-40B4-BE49-F238E27FC236}">
                  <a16:creationId xmlns="" xmlns:a16="http://schemas.microsoft.com/office/drawing/2014/main" id="{0ADBAD08-2FA6-4951-A635-1C248DAB3C3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1">
              <a:extLst>
                <a:ext uri="{FF2B5EF4-FFF2-40B4-BE49-F238E27FC236}">
                  <a16:creationId xmlns="" xmlns:a16="http://schemas.microsoft.com/office/drawing/2014/main" id="{5CCE5554-F9A8-4EF1-B49D-ACA76AE8E96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2">
              <a:extLst>
                <a:ext uri="{FF2B5EF4-FFF2-40B4-BE49-F238E27FC236}">
                  <a16:creationId xmlns="" xmlns:a16="http://schemas.microsoft.com/office/drawing/2014/main" id="{2A306EB9-C3A7-4678-90B1-54547C46D4FB}"/>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23">
              <a:extLst>
                <a:ext uri="{FF2B5EF4-FFF2-40B4-BE49-F238E27FC236}">
                  <a16:creationId xmlns="" xmlns:a16="http://schemas.microsoft.com/office/drawing/2014/main" id="{CFD63CAB-BED9-4720-8600-9D19DB5B945C}"/>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24">
              <a:extLst>
                <a:ext uri="{FF2B5EF4-FFF2-40B4-BE49-F238E27FC236}">
                  <a16:creationId xmlns="" xmlns:a16="http://schemas.microsoft.com/office/drawing/2014/main" id="{C4550DFD-117D-4AF9-9CDD-9F6F268C4D8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 name="Freeform 25">
              <a:extLst>
                <a:ext uri="{FF2B5EF4-FFF2-40B4-BE49-F238E27FC236}">
                  <a16:creationId xmlns="" xmlns:a16="http://schemas.microsoft.com/office/drawing/2014/main" id="{85874B45-D021-4E50-B5FE-8D3D84EE0908}"/>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40" name="Group 36">
            <a:extLst>
              <a:ext uri="{FF2B5EF4-FFF2-40B4-BE49-F238E27FC236}">
                <a16:creationId xmlns="" xmlns:a16="http://schemas.microsoft.com/office/drawing/2014/main" id="{B82325B8-6EBB-48D6-93D5-EBCB308B0383}"/>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194156" y="1699589"/>
            <a:ext cx="3675191" cy="3470421"/>
            <a:chOff x="697168" y="1816768"/>
            <a:chExt cx="3675191" cy="3470421"/>
          </a:xfrm>
        </p:grpSpPr>
        <p:sp>
          <p:nvSpPr>
            <p:cNvPr id="38" name="Rectangle 37">
              <a:extLst>
                <a:ext uri="{FF2B5EF4-FFF2-40B4-BE49-F238E27FC236}">
                  <a16:creationId xmlns="" xmlns:a16="http://schemas.microsoft.com/office/drawing/2014/main" id="{ACE125ED-26E1-41DF-9BC1-78C8444FF71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697168" y="1816768"/>
              <a:ext cx="3675191" cy="50292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Isosceles Triangle 22">
              <a:extLst>
                <a:ext uri="{FF2B5EF4-FFF2-40B4-BE49-F238E27FC236}">
                  <a16:creationId xmlns="" xmlns:a16="http://schemas.microsoft.com/office/drawing/2014/main" id="{C5322F88-4D81-46B3-909E-B81C3587884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2380224" y="5014786"/>
              <a:ext cx="315988" cy="272403"/>
            </a:xfrm>
            <a:prstGeom prst="triangl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 xmlns:a16="http://schemas.microsoft.com/office/drawing/2014/main" id="{CC2B6A9F-6B65-4E20-B2D1-6B0F76F9A99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704075" y="2392840"/>
              <a:ext cx="3668284" cy="2624327"/>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 xmlns:a16="http://schemas.microsoft.com/office/drawing/2014/main" id="{5EEE5C5E-5D62-4B7F-824D-1150451945A8}"/>
              </a:ext>
            </a:extLst>
          </p:cNvPr>
          <p:cNvSpPr>
            <a:spLocks noGrp="1"/>
          </p:cNvSpPr>
          <p:nvPr>
            <p:ph type="title"/>
          </p:nvPr>
        </p:nvSpPr>
        <p:spPr>
          <a:xfrm>
            <a:off x="1282620" y="2358391"/>
            <a:ext cx="3498979" cy="2453676"/>
          </a:xfrm>
        </p:spPr>
        <p:txBody>
          <a:bodyPr>
            <a:normAutofit/>
          </a:bodyPr>
          <a:lstStyle/>
          <a:p>
            <a:r>
              <a:rPr lang="en-US">
                <a:cs typeface="Calibri Light"/>
              </a:rPr>
              <a:t>Finding tales of the underworld in literature</a:t>
            </a:r>
            <a:endParaRPr lang="en-US" dirty="0"/>
          </a:p>
        </p:txBody>
      </p:sp>
      <p:sp>
        <p:nvSpPr>
          <p:cNvPr id="3" name="Content Placeholder 2">
            <a:extLst>
              <a:ext uri="{FF2B5EF4-FFF2-40B4-BE49-F238E27FC236}">
                <a16:creationId xmlns="" xmlns:a16="http://schemas.microsoft.com/office/drawing/2014/main" id="{BD140F7D-06D1-418F-9F56-B32E0D152241}"/>
              </a:ext>
            </a:extLst>
          </p:cNvPr>
          <p:cNvSpPr>
            <a:spLocks noGrp="1"/>
          </p:cNvSpPr>
          <p:nvPr>
            <p:ph idx="1"/>
          </p:nvPr>
        </p:nvSpPr>
        <p:spPr>
          <a:xfrm>
            <a:off x="6901531" y="803186"/>
            <a:ext cx="4498789" cy="5248622"/>
          </a:xfrm>
        </p:spPr>
        <p:txBody>
          <a:bodyPr>
            <a:normAutofit/>
          </a:bodyPr>
          <a:lstStyle/>
          <a:p>
            <a:r>
              <a:rPr lang="en-US" dirty="0">
                <a:solidFill>
                  <a:srgbClr val="FFFFFE"/>
                </a:solidFill>
              </a:rPr>
              <a:t>Homer, </a:t>
            </a:r>
            <a:r>
              <a:rPr lang="en-US" i="1" dirty="0">
                <a:solidFill>
                  <a:srgbClr val="FFFFFE"/>
                </a:solidFill>
              </a:rPr>
              <a:t>Iliad, </a:t>
            </a:r>
            <a:r>
              <a:rPr lang="en-US" dirty="0">
                <a:solidFill>
                  <a:srgbClr val="FFFFFE"/>
                </a:solidFill>
              </a:rPr>
              <a:t>Book 23. 71-76</a:t>
            </a:r>
          </a:p>
          <a:p>
            <a:pPr marL="0" indent="0">
              <a:buNone/>
            </a:pPr>
            <a:r>
              <a:rPr lang="en-US" sz="1400" dirty="0">
                <a:solidFill>
                  <a:srgbClr val="FFFFFE"/>
                </a:solidFill>
              </a:rPr>
              <a:t>“Bury me as quickly as can be, so that I can pass through the gates of Hades. The ghosts…are keeping me away, they will not let me cross the river to join their number, but I am left wandering in vain along the broad-gated house of Hades”</a:t>
            </a:r>
          </a:p>
          <a:p>
            <a:r>
              <a:rPr lang="en-US" dirty="0">
                <a:solidFill>
                  <a:srgbClr val="FFFFFE"/>
                </a:solidFill>
              </a:rPr>
              <a:t>Virgil,  </a:t>
            </a:r>
            <a:r>
              <a:rPr lang="en-US" i="1" dirty="0">
                <a:solidFill>
                  <a:srgbClr val="FFFFFE"/>
                </a:solidFill>
              </a:rPr>
              <a:t>Aeneid, </a:t>
            </a:r>
            <a:r>
              <a:rPr lang="en-US" dirty="0">
                <a:solidFill>
                  <a:srgbClr val="FFFFFE"/>
                </a:solidFill>
              </a:rPr>
              <a:t>Book 6 </a:t>
            </a:r>
          </a:p>
          <a:p>
            <a:pPr marL="0" indent="0">
              <a:buNone/>
            </a:pPr>
            <a:r>
              <a:rPr lang="en-US" sz="1400" i="1" dirty="0">
                <a:solidFill>
                  <a:srgbClr val="FFFFFE"/>
                </a:solidFill>
              </a:rPr>
              <a:t>- “These are the rivers and waters guarded by the terrible Charon in his filthy rags. On his chin there grows a thick beard, never trimmed. His glaring eyes are lit with fire…” </a:t>
            </a:r>
          </a:p>
          <a:p>
            <a:pPr marL="0" indent="0">
              <a:buNone/>
            </a:pPr>
            <a:r>
              <a:rPr lang="en-US" sz="1400" i="1" dirty="0">
                <a:solidFill>
                  <a:srgbClr val="FFFFFE"/>
                </a:solidFill>
              </a:rPr>
              <a:t>- “They entered the land of joy, the lovely glades of the fortunate woods and the home of the blest… Some take exercise on the grassy wrestling grounds… Others pound the earth with dancing feet and sing their songs…” </a:t>
            </a:r>
            <a:endParaRPr lang="en-US" sz="1400" dirty="0">
              <a:solidFill>
                <a:srgbClr val="FFFFFE"/>
              </a:solidFill>
            </a:endParaRPr>
          </a:p>
        </p:txBody>
      </p:sp>
      <p:sp>
        <p:nvSpPr>
          <p:cNvPr id="4" name="TextBox 3">
            <a:extLst>
              <a:ext uri="{FF2B5EF4-FFF2-40B4-BE49-F238E27FC236}">
                <a16:creationId xmlns="" xmlns:a16="http://schemas.microsoft.com/office/drawing/2014/main" id="{79B8CC86-8AE4-ED4F-BDFE-003BC6FE757B}"/>
              </a:ext>
            </a:extLst>
          </p:cNvPr>
          <p:cNvSpPr txBox="1"/>
          <p:nvPr/>
        </p:nvSpPr>
        <p:spPr>
          <a:xfrm>
            <a:off x="6328223" y="6416588"/>
            <a:ext cx="5665789" cy="307777"/>
          </a:xfrm>
          <a:prstGeom prst="rect">
            <a:avLst/>
          </a:prstGeom>
          <a:noFill/>
        </p:spPr>
        <p:txBody>
          <a:bodyPr wrap="square" rtlCol="0">
            <a:spAutoFit/>
          </a:bodyPr>
          <a:lstStyle/>
          <a:p>
            <a:r>
              <a:rPr lang="en-US" sz="1400" dirty="0"/>
              <a:t>Red figure stamnos of </a:t>
            </a:r>
            <a:r>
              <a:rPr lang="en-US" sz="1400" dirty="0" err="1"/>
              <a:t>Ogysseus</a:t>
            </a:r>
            <a:r>
              <a:rPr lang="en-US" sz="1400" dirty="0"/>
              <a:t> and the Sirens, c. 480 BC, Greece</a:t>
            </a:r>
          </a:p>
        </p:txBody>
      </p:sp>
    </p:spTree>
    <p:extLst>
      <p:ext uri="{BB962C8B-B14F-4D97-AF65-F5344CB8AC3E}">
        <p14:creationId xmlns:p14="http://schemas.microsoft.com/office/powerpoint/2010/main" val="28401184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982413CC-69E6-4BDA-A88D-E4EF8F95B27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 xmlns:a16="http://schemas.microsoft.com/office/drawing/2014/main" id="{4F1F7357-8633-4CE7-BF80-475EE8A2FAEA}"/>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417513" y="0"/>
            <a:ext cx="12584114" cy="6853238"/>
            <a:chOff x="-417513" y="0"/>
            <a:chExt cx="12584114" cy="6853238"/>
          </a:xfrm>
        </p:grpSpPr>
        <p:sp>
          <p:nvSpPr>
            <p:cNvPr id="13" name="Freeform 5">
              <a:extLst>
                <a:ext uri="{FF2B5EF4-FFF2-40B4-BE49-F238E27FC236}">
                  <a16:creationId xmlns="" xmlns:a16="http://schemas.microsoft.com/office/drawing/2014/main" id="{E402FE4E-C12D-497C-AF81-F08E4E02B45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6">
              <a:extLst>
                <a:ext uri="{FF2B5EF4-FFF2-40B4-BE49-F238E27FC236}">
                  <a16:creationId xmlns="" xmlns:a16="http://schemas.microsoft.com/office/drawing/2014/main" id="{59247B10-170D-4E62-849A-38FCB43C6AF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 xmlns:a16="http://schemas.microsoft.com/office/drawing/2014/main" id="{89A587A7-1BEF-45AA-9EFC-6558A8749CE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 xmlns:a16="http://schemas.microsoft.com/office/drawing/2014/main" id="{AC25B5A1-6EF7-44EC-A2F0-1EDC96A79B0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 xmlns:a16="http://schemas.microsoft.com/office/drawing/2014/main" id="{80B8582C-7E17-4115-9FF1-979C8405CB5E}"/>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 xmlns:a16="http://schemas.microsoft.com/office/drawing/2014/main" id="{F6C4AB66-7A18-4E51-935B-237F4CA8272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1">
              <a:extLst>
                <a:ext uri="{FF2B5EF4-FFF2-40B4-BE49-F238E27FC236}">
                  <a16:creationId xmlns="" xmlns:a16="http://schemas.microsoft.com/office/drawing/2014/main" id="{CDF12911-A240-4580-8788-0C49DB1FEDB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2">
              <a:extLst>
                <a:ext uri="{FF2B5EF4-FFF2-40B4-BE49-F238E27FC236}">
                  <a16:creationId xmlns="" xmlns:a16="http://schemas.microsoft.com/office/drawing/2014/main" id="{EAE0F5DE-442D-4F6C-B02C-2568ED195858}"/>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3">
              <a:extLst>
                <a:ext uri="{FF2B5EF4-FFF2-40B4-BE49-F238E27FC236}">
                  <a16:creationId xmlns="" xmlns:a16="http://schemas.microsoft.com/office/drawing/2014/main" id="{4F24A002-AFDE-4034-85BE-CBF005AE9238}"/>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4">
              <a:extLst>
                <a:ext uri="{FF2B5EF4-FFF2-40B4-BE49-F238E27FC236}">
                  <a16:creationId xmlns="" xmlns:a16="http://schemas.microsoft.com/office/drawing/2014/main" id="{36F0721E-B4B0-4A6C-A92C-F8DE92D3AC0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5">
              <a:extLst>
                <a:ext uri="{FF2B5EF4-FFF2-40B4-BE49-F238E27FC236}">
                  <a16:creationId xmlns="" xmlns:a16="http://schemas.microsoft.com/office/drawing/2014/main" id="{54D2DC98-69F8-4F2F-9D45-BDFFA5E2BBBB}"/>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6">
              <a:extLst>
                <a:ext uri="{FF2B5EF4-FFF2-40B4-BE49-F238E27FC236}">
                  <a16:creationId xmlns="" xmlns:a16="http://schemas.microsoft.com/office/drawing/2014/main" id="{0A636E33-DC38-40B9-B941-037E5D8603F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7">
              <a:extLst>
                <a:ext uri="{FF2B5EF4-FFF2-40B4-BE49-F238E27FC236}">
                  <a16:creationId xmlns="" xmlns:a16="http://schemas.microsoft.com/office/drawing/2014/main" id="{03D30690-68C2-4AEC-9789-1495D97E194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8">
              <a:extLst>
                <a:ext uri="{FF2B5EF4-FFF2-40B4-BE49-F238E27FC236}">
                  <a16:creationId xmlns="" xmlns:a16="http://schemas.microsoft.com/office/drawing/2014/main" id="{1020B1B9-821B-49FB-BDC9-57DA08CBC30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19">
              <a:extLst>
                <a:ext uri="{FF2B5EF4-FFF2-40B4-BE49-F238E27FC236}">
                  <a16:creationId xmlns="" xmlns:a16="http://schemas.microsoft.com/office/drawing/2014/main" id="{720EDCE4-8B18-413F-989E-E79628E5AF1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0">
              <a:extLst>
                <a:ext uri="{FF2B5EF4-FFF2-40B4-BE49-F238E27FC236}">
                  <a16:creationId xmlns="" xmlns:a16="http://schemas.microsoft.com/office/drawing/2014/main" id="{8563351E-0DDD-4FC8-8D0C-1E446E3C1B5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1">
              <a:extLst>
                <a:ext uri="{FF2B5EF4-FFF2-40B4-BE49-F238E27FC236}">
                  <a16:creationId xmlns="" xmlns:a16="http://schemas.microsoft.com/office/drawing/2014/main" id="{15E8B705-64E7-4513-B3CB-BF46C35732B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2">
              <a:extLst>
                <a:ext uri="{FF2B5EF4-FFF2-40B4-BE49-F238E27FC236}">
                  <a16:creationId xmlns="" xmlns:a16="http://schemas.microsoft.com/office/drawing/2014/main" id="{30DAEE1C-EBB5-47F5-9E76-564FCFDBFC2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3">
              <a:extLst>
                <a:ext uri="{FF2B5EF4-FFF2-40B4-BE49-F238E27FC236}">
                  <a16:creationId xmlns="" xmlns:a16="http://schemas.microsoft.com/office/drawing/2014/main" id="{EDB255E9-A3E2-4098-99A1-FE38FAD15DA1}"/>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4">
              <a:extLst>
                <a:ext uri="{FF2B5EF4-FFF2-40B4-BE49-F238E27FC236}">
                  <a16:creationId xmlns="" xmlns:a16="http://schemas.microsoft.com/office/drawing/2014/main" id="{D2507F2A-27AF-4833-8273-5FC9A988639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 xmlns:a16="http://schemas.microsoft.com/office/drawing/2014/main" id="{8DFB8904-0CB8-45AD-ABD2-F7A582365E86}"/>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 xmlns:a16="http://schemas.microsoft.com/office/drawing/2014/main" id="{4D1608D3-4F89-8044-ABB5-F1118698F641}"/>
              </a:ext>
            </a:extLst>
          </p:cNvPr>
          <p:cNvSpPr>
            <a:spLocks noGrp="1"/>
          </p:cNvSpPr>
          <p:nvPr>
            <p:ph type="title"/>
          </p:nvPr>
        </p:nvSpPr>
        <p:spPr>
          <a:xfrm>
            <a:off x="1759287" y="798881"/>
            <a:ext cx="8673427" cy="1048945"/>
          </a:xfrm>
        </p:spPr>
        <p:txBody>
          <a:bodyPr>
            <a:normAutofit/>
          </a:bodyPr>
          <a:lstStyle/>
          <a:p>
            <a:r>
              <a:rPr lang="en-US">
                <a:solidFill>
                  <a:schemeClr val="tx1"/>
                </a:solidFill>
              </a:rPr>
              <a:t>MUSEUMS TO VISIT </a:t>
            </a:r>
          </a:p>
        </p:txBody>
      </p:sp>
      <p:graphicFrame>
        <p:nvGraphicFramePr>
          <p:cNvPr id="5" name="Content Placeholder 2">
            <a:extLst>
              <a:ext uri="{FF2B5EF4-FFF2-40B4-BE49-F238E27FC236}">
                <a16:creationId xmlns="" xmlns:a16="http://schemas.microsoft.com/office/drawing/2014/main" id="{E520E015-5FE5-4037-A301-99A44B818A58}"/>
              </a:ext>
            </a:extLst>
          </p:cNvPr>
          <p:cNvGraphicFramePr>
            <a:graphicFrameLocks noGrp="1"/>
          </p:cNvGraphicFramePr>
          <p:nvPr>
            <p:ph idx="1"/>
            <p:extLst>
              <p:ext uri="{D42A27DB-BD31-4B8C-83A1-F6EECF244321}">
                <p14:modId xmlns:p14="http://schemas.microsoft.com/office/powerpoint/2010/main" val="47153000"/>
              </p:ext>
            </p:extLst>
          </p:nvPr>
        </p:nvGraphicFramePr>
        <p:xfrm>
          <a:off x="807722" y="1990976"/>
          <a:ext cx="10576558" cy="4175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2168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E2366EBA-92FD-44AE-87A9-25E5135EB2C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1"/>
            <a:ext cx="12192000" cy="68692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 xmlns:a16="http://schemas.microsoft.com/office/drawing/2014/main" id="{B437F5FC-01F7-4EB4-81E7-C27D917E9554}"/>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 xmlns:a16="http://schemas.microsoft.com/office/drawing/2014/main" id="{4B0CFF10-4805-4BFA-961B-1F60DAEB948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 xmlns:a16="http://schemas.microsoft.com/office/drawing/2014/main" id="{BE054536-C03E-4857-B4AE-D687A58F9A9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 xmlns:a16="http://schemas.microsoft.com/office/drawing/2014/main" id="{FE33E51C-23D8-43F5-98C4-A2ED2C4C99C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 xmlns:a16="http://schemas.microsoft.com/office/drawing/2014/main" id="{89E18891-DEB2-4CFD-A907-2868B2A9105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 xmlns:a16="http://schemas.microsoft.com/office/drawing/2014/main" id="{0002C1BB-DB60-4314-A2FC-203E54D94C7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 xmlns:a16="http://schemas.microsoft.com/office/drawing/2014/main" id="{9B75BDFA-6D78-4FB1-9F21-5280855C49F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 xmlns:a16="http://schemas.microsoft.com/office/drawing/2014/main" id="{0B632D6B-A327-41AB-BBCF-9A03AD2AB73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 xmlns:a16="http://schemas.microsoft.com/office/drawing/2014/main" id="{F514BBC5-1736-4813-BECB-5A6B6738E58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 xmlns:a16="http://schemas.microsoft.com/office/drawing/2014/main" id="{94A2C868-7AEC-4209-BFA3-7185B11D330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 xmlns:a16="http://schemas.microsoft.com/office/drawing/2014/main" id="{FF56CB70-2B25-4695-ADC8-6092D0D1129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 xmlns:a16="http://schemas.microsoft.com/office/drawing/2014/main" id="{BA411BEF-2182-4458-B9AF-1634B5C2316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 xmlns:a16="http://schemas.microsoft.com/office/drawing/2014/main" id="{53F27E63-3F11-4C85-AC72-1EE8508C4C4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 xmlns:a16="http://schemas.microsoft.com/office/drawing/2014/main" id="{68B589BA-F70F-4E0B-94B9-EEB83EDF3F2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 xmlns:a16="http://schemas.microsoft.com/office/drawing/2014/main" id="{9D0B991D-CB0A-415F-8D77-A5565F66F0E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 xmlns:a16="http://schemas.microsoft.com/office/drawing/2014/main" id="{701E99DE-74F0-41D1-BBF4-5A57053BB6C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 xmlns:a16="http://schemas.microsoft.com/office/drawing/2014/main" id="{C02EE40A-8F17-4182-9495-9506463B794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 xmlns:a16="http://schemas.microsoft.com/office/drawing/2014/main" id="{924210CA-0A35-4127-925F-D4084B7DC39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 xmlns:a16="http://schemas.microsoft.com/office/drawing/2014/main" id="{DC13CEF1-DD2D-474C-B81C-820CEF3D9C3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 xmlns:a16="http://schemas.microsoft.com/office/drawing/2014/main" id="{F889481A-8038-43E6-8EF1-A5F802CEDF1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 xmlns:a16="http://schemas.microsoft.com/office/drawing/2014/main" id="{128BD14A-9093-4854-A73A-F666B2ED2D2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 xmlns:a16="http://schemas.microsoft.com/office/drawing/2014/main" id="{22D884F4-76EC-4371-B903-E79CF191E30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useBgFill="1">
        <p:nvSpPr>
          <p:cNvPr id="33" name="Rectangle 32">
            <a:extLst>
              <a:ext uri="{FF2B5EF4-FFF2-40B4-BE49-F238E27FC236}">
                <a16:creationId xmlns="" xmlns:a16="http://schemas.microsoft.com/office/drawing/2014/main" id="{7C462C46-EFB7-4580-9921-DFC346FCC3C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923665" y="0"/>
            <a:ext cx="10268336" cy="686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A514AB38-B7A2-A54A-A6EE-2D21DF3289A5}"/>
              </a:ext>
            </a:extLst>
          </p:cNvPr>
          <p:cNvSpPr>
            <a:spLocks noGrp="1"/>
          </p:cNvSpPr>
          <p:nvPr>
            <p:ph type="title"/>
          </p:nvPr>
        </p:nvSpPr>
        <p:spPr>
          <a:xfrm>
            <a:off x="2880485" y="841375"/>
            <a:ext cx="6230857" cy="1230570"/>
          </a:xfrm>
        </p:spPr>
        <p:txBody>
          <a:bodyPr anchor="t">
            <a:normAutofit/>
          </a:bodyPr>
          <a:lstStyle/>
          <a:p>
            <a:pPr algn="l"/>
            <a:r>
              <a:rPr lang="en-US" sz="3600">
                <a:solidFill>
                  <a:schemeClr val="accent1"/>
                </a:solidFill>
              </a:rPr>
              <a:t>Bibliography </a:t>
            </a:r>
          </a:p>
        </p:txBody>
      </p:sp>
      <p:sp>
        <p:nvSpPr>
          <p:cNvPr id="35" name="Isosceles Triangle 34">
            <a:extLst>
              <a:ext uri="{FF2B5EF4-FFF2-40B4-BE49-F238E27FC236}">
                <a16:creationId xmlns="" xmlns:a16="http://schemas.microsoft.com/office/drawing/2014/main" id="{B8B918B4-AB10-4E3A-916E-A9625586EA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a:off x="1797903" y="954813"/>
            <a:ext cx="300774" cy="25928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 xmlns:a16="http://schemas.microsoft.com/office/drawing/2014/main" id="{AE484F02-1D85-2242-A4CF-1BBF9B2DCCCC}"/>
              </a:ext>
            </a:extLst>
          </p:cNvPr>
          <p:cNvSpPr>
            <a:spLocks noGrp="1"/>
          </p:cNvSpPr>
          <p:nvPr>
            <p:ph idx="1"/>
          </p:nvPr>
        </p:nvSpPr>
        <p:spPr>
          <a:xfrm>
            <a:off x="2880487" y="2249046"/>
            <a:ext cx="6123783" cy="3802762"/>
          </a:xfrm>
        </p:spPr>
        <p:txBody>
          <a:bodyPr anchor="t">
            <a:normAutofit/>
          </a:bodyPr>
          <a:lstStyle/>
          <a:p>
            <a:pPr fontAlgn="base"/>
            <a:r>
              <a:rPr lang="en-GB" sz="1600" i="1" dirty="0">
                <a:hlinkClick r:id="rId2"/>
              </a:rPr>
              <a:t>https://warwick.ac.uk/fac/arts/classics/warwickclassicsnetwork/stoa/classciv/gcse/myth</a:t>
            </a:r>
            <a:r>
              <a:rPr lang="en-GB" sz="1600" i="1" dirty="0"/>
              <a:t> - for more information on myth and religion </a:t>
            </a:r>
          </a:p>
          <a:p>
            <a:pPr fontAlgn="base"/>
            <a:r>
              <a:rPr lang="en-GB" sz="1600" i="1" dirty="0"/>
              <a:t>J. March, Dictionary of Classical Mythology </a:t>
            </a:r>
          </a:p>
          <a:p>
            <a:pPr fontAlgn="base"/>
            <a:r>
              <a:rPr lang="en-GB" sz="1600" i="1" u="sng" dirty="0">
                <a:hlinkClick r:id="rId3"/>
              </a:rPr>
              <a:t>https://www.theguardian.com/uk-news/2020/jan/07/archaeologists-discover-graves-high-status-romans-somerton-somerset</a:t>
            </a:r>
            <a:r>
              <a:rPr lang="en-GB" sz="1600" i="1" dirty="0"/>
              <a:t> - for an example of Roman Britain burials </a:t>
            </a:r>
          </a:p>
          <a:p>
            <a:r>
              <a:rPr lang="en-US" sz="1600" dirty="0">
                <a:hlinkClick r:id="rId4"/>
              </a:rPr>
              <a:t>https://www.britishmuseum.org/collection/object/H_1969-0701-4</a:t>
            </a:r>
            <a:r>
              <a:rPr lang="en-US" sz="1600" dirty="0"/>
              <a:t> - for a catalogue of tombstones and ancient artefacts </a:t>
            </a:r>
          </a:p>
        </p:txBody>
      </p:sp>
      <p:pic>
        <p:nvPicPr>
          <p:cNvPr id="7" name="Picture 6" descr="A picture containing game, drawing, table&#10;&#10;Description automatically generated">
            <a:extLst>
              <a:ext uri="{FF2B5EF4-FFF2-40B4-BE49-F238E27FC236}">
                <a16:creationId xmlns="" xmlns:a16="http://schemas.microsoft.com/office/drawing/2014/main" id="{71CFC061-195B-8F49-A8D5-BDC9728ACE59}"/>
              </a:ext>
            </a:extLst>
          </p:cNvPr>
          <p:cNvPicPr>
            <a:picLocks noChangeAspect="1"/>
          </p:cNvPicPr>
          <p:nvPr/>
        </p:nvPicPr>
        <p:blipFill>
          <a:blip r:embed="rId5"/>
          <a:stretch>
            <a:fillRect/>
          </a:stretch>
        </p:blipFill>
        <p:spPr>
          <a:xfrm>
            <a:off x="9038810" y="2542252"/>
            <a:ext cx="2906436" cy="1837893"/>
          </a:xfrm>
          <a:prstGeom prst="rect">
            <a:avLst/>
          </a:prstGeom>
        </p:spPr>
      </p:pic>
    </p:spTree>
    <p:extLst>
      <p:ext uri="{BB962C8B-B14F-4D97-AF65-F5344CB8AC3E}">
        <p14:creationId xmlns:p14="http://schemas.microsoft.com/office/powerpoint/2010/main" val="14481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2" name="Group 191">
            <a:extLst>
              <a:ext uri="{FF2B5EF4-FFF2-40B4-BE49-F238E27FC236}">
                <a16:creationId xmlns="" xmlns:a16="http://schemas.microsoft.com/office/drawing/2014/main" id="{661E9F4E-94BF-4DEC-92F1-CF2DD86EDB11}"/>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193" name="Freeform 5">
              <a:extLst>
                <a:ext uri="{FF2B5EF4-FFF2-40B4-BE49-F238E27FC236}">
                  <a16:creationId xmlns="" xmlns:a16="http://schemas.microsoft.com/office/drawing/2014/main" id="{05407846-02E1-4688-94CA-ED85CDBF7D8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4" name="Freeform 6">
              <a:extLst>
                <a:ext uri="{FF2B5EF4-FFF2-40B4-BE49-F238E27FC236}">
                  <a16:creationId xmlns="" xmlns:a16="http://schemas.microsoft.com/office/drawing/2014/main" id="{D322ABB5-D163-409A-B9AE-0A0CC3F83F7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5" name="Freeform 7">
              <a:extLst>
                <a:ext uri="{FF2B5EF4-FFF2-40B4-BE49-F238E27FC236}">
                  <a16:creationId xmlns="" xmlns:a16="http://schemas.microsoft.com/office/drawing/2014/main" id="{455924FA-6B7D-4E80-BF36-989D7EDA47D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96" name="Freeform 8">
              <a:extLst>
                <a:ext uri="{FF2B5EF4-FFF2-40B4-BE49-F238E27FC236}">
                  <a16:creationId xmlns="" xmlns:a16="http://schemas.microsoft.com/office/drawing/2014/main" id="{46763108-8C47-4319-B0A5-61F1F5DC0BE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7" name="Freeform 9">
              <a:extLst>
                <a:ext uri="{FF2B5EF4-FFF2-40B4-BE49-F238E27FC236}">
                  <a16:creationId xmlns="" xmlns:a16="http://schemas.microsoft.com/office/drawing/2014/main" id="{A3B90B8E-927D-4F4D-A0E6-7AB583FB100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8" name="Freeform 10">
              <a:extLst>
                <a:ext uri="{FF2B5EF4-FFF2-40B4-BE49-F238E27FC236}">
                  <a16:creationId xmlns="" xmlns:a16="http://schemas.microsoft.com/office/drawing/2014/main" id="{ADA38EBD-74E3-41B2-9003-9BD3DC61458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3" name="Freeform 11">
              <a:extLst>
                <a:ext uri="{FF2B5EF4-FFF2-40B4-BE49-F238E27FC236}">
                  <a16:creationId xmlns="" xmlns:a16="http://schemas.microsoft.com/office/drawing/2014/main" id="{66D925D4-4F13-46C7-8109-C5A4823AA0A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0" name="Freeform 12">
              <a:extLst>
                <a:ext uri="{FF2B5EF4-FFF2-40B4-BE49-F238E27FC236}">
                  <a16:creationId xmlns="" xmlns:a16="http://schemas.microsoft.com/office/drawing/2014/main" id="{A4ECECF0-CE83-4E74-80AB-7996418E489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1" name="Freeform 13">
              <a:extLst>
                <a:ext uri="{FF2B5EF4-FFF2-40B4-BE49-F238E27FC236}">
                  <a16:creationId xmlns="" xmlns:a16="http://schemas.microsoft.com/office/drawing/2014/main" id="{E3295353-A735-4F79-9A3D-E474302E7F9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2" name="Freeform 14">
              <a:extLst>
                <a:ext uri="{FF2B5EF4-FFF2-40B4-BE49-F238E27FC236}">
                  <a16:creationId xmlns="" xmlns:a16="http://schemas.microsoft.com/office/drawing/2014/main" id="{C1848365-2D5C-4171-81FD-CD361374579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3" name="Freeform 15">
              <a:extLst>
                <a:ext uri="{FF2B5EF4-FFF2-40B4-BE49-F238E27FC236}">
                  <a16:creationId xmlns="" xmlns:a16="http://schemas.microsoft.com/office/drawing/2014/main" id="{CDAB616A-A2DF-4368-BD3C-8048223736C6}"/>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04" name="Freeform 16">
              <a:extLst>
                <a:ext uri="{FF2B5EF4-FFF2-40B4-BE49-F238E27FC236}">
                  <a16:creationId xmlns="" xmlns:a16="http://schemas.microsoft.com/office/drawing/2014/main" id="{EB0AEC5B-F804-4A32-BF21-B3F79944B47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05" name="Freeform 17">
              <a:extLst>
                <a:ext uri="{FF2B5EF4-FFF2-40B4-BE49-F238E27FC236}">
                  <a16:creationId xmlns="" xmlns:a16="http://schemas.microsoft.com/office/drawing/2014/main" id="{702CDDF9-E8F0-4261-82F6-115B906983D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6" name="Freeform 18">
              <a:extLst>
                <a:ext uri="{FF2B5EF4-FFF2-40B4-BE49-F238E27FC236}">
                  <a16:creationId xmlns="" xmlns:a16="http://schemas.microsoft.com/office/drawing/2014/main" id="{4CE4B687-37EF-407C-BC3D-7E6A55046F2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7" name="Freeform 19">
              <a:extLst>
                <a:ext uri="{FF2B5EF4-FFF2-40B4-BE49-F238E27FC236}">
                  <a16:creationId xmlns="" xmlns:a16="http://schemas.microsoft.com/office/drawing/2014/main" id="{1E47230F-202C-4524-BF03-28630626112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8" name="Freeform 20">
              <a:extLst>
                <a:ext uri="{FF2B5EF4-FFF2-40B4-BE49-F238E27FC236}">
                  <a16:creationId xmlns="" xmlns:a16="http://schemas.microsoft.com/office/drawing/2014/main" id="{7E6D5785-5A58-47E1-9D47-1B344653D55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9" name="Freeform 21">
              <a:extLst>
                <a:ext uri="{FF2B5EF4-FFF2-40B4-BE49-F238E27FC236}">
                  <a16:creationId xmlns="" xmlns:a16="http://schemas.microsoft.com/office/drawing/2014/main" id="{A341CD7F-8478-46C3-AE09-4790F739504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0" name="Freeform 22">
              <a:extLst>
                <a:ext uri="{FF2B5EF4-FFF2-40B4-BE49-F238E27FC236}">
                  <a16:creationId xmlns="" xmlns:a16="http://schemas.microsoft.com/office/drawing/2014/main" id="{3ACEC313-D129-4D0D-85E6-5CD4897A12C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1" name="Freeform 23">
              <a:extLst>
                <a:ext uri="{FF2B5EF4-FFF2-40B4-BE49-F238E27FC236}">
                  <a16:creationId xmlns="" xmlns:a16="http://schemas.microsoft.com/office/drawing/2014/main" id="{FCAAF043-7F91-4795-BD7D-5741F0CB3BE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04" name="Group 211">
            <a:extLst>
              <a:ext uri="{FF2B5EF4-FFF2-40B4-BE49-F238E27FC236}">
                <a16:creationId xmlns="" xmlns:a16="http://schemas.microsoft.com/office/drawing/2014/main" id="{E53C4649-251A-41A1-A593-8D3D3C7650C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669293" y="1186483"/>
            <a:ext cx="8848345" cy="4477933"/>
            <a:chOff x="1669293" y="1186483"/>
            <a:chExt cx="8848345" cy="4477933"/>
          </a:xfrm>
        </p:grpSpPr>
        <p:sp>
          <p:nvSpPr>
            <p:cNvPr id="213" name="Rectangle 212">
              <a:extLst>
                <a:ext uri="{FF2B5EF4-FFF2-40B4-BE49-F238E27FC236}">
                  <a16:creationId xmlns="" xmlns:a16="http://schemas.microsoft.com/office/drawing/2014/main" id="{21590438-56EA-4D82-AF1A-955F61820F5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4" name="Isosceles Triangle 213">
              <a:extLst>
                <a:ext uri="{FF2B5EF4-FFF2-40B4-BE49-F238E27FC236}">
                  <a16:creationId xmlns="" xmlns:a16="http://schemas.microsoft.com/office/drawing/2014/main" id="{92D88913-EC68-465D-9552-7D26A83CE17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5" name="Rectangle 214">
              <a:extLst>
                <a:ext uri="{FF2B5EF4-FFF2-40B4-BE49-F238E27FC236}">
                  <a16:creationId xmlns="" xmlns:a16="http://schemas.microsoft.com/office/drawing/2014/main" id="{0FD27CA0-301F-40FB-A170-5B33FC05E30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305" name="Rectangle 215">
            <a:extLst>
              <a:ext uri="{FF2B5EF4-FFF2-40B4-BE49-F238E27FC236}">
                <a16:creationId xmlns="" xmlns:a16="http://schemas.microsoft.com/office/drawing/2014/main" id="{05B67DC1-9BD8-4CC0-ACEC-3B1367F3445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6" name="Group 216">
            <a:extLst>
              <a:ext uri="{FF2B5EF4-FFF2-40B4-BE49-F238E27FC236}">
                <a16:creationId xmlns="" xmlns:a16="http://schemas.microsoft.com/office/drawing/2014/main" id="{918943DC-2204-4613-8A22-39BF852AB59B}"/>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218" name="Freeform 5">
              <a:extLst>
                <a:ext uri="{FF2B5EF4-FFF2-40B4-BE49-F238E27FC236}">
                  <a16:creationId xmlns="" xmlns:a16="http://schemas.microsoft.com/office/drawing/2014/main" id="{2C32CE23-87C9-4702-99F3-80AF0E6A28E1}"/>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 name="Freeform 6">
              <a:extLst>
                <a:ext uri="{FF2B5EF4-FFF2-40B4-BE49-F238E27FC236}">
                  <a16:creationId xmlns="" xmlns:a16="http://schemas.microsoft.com/office/drawing/2014/main" id="{F9138B98-48A2-4DE0-A8E2-1D5D60BAC61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 name="Freeform 7">
              <a:extLst>
                <a:ext uri="{FF2B5EF4-FFF2-40B4-BE49-F238E27FC236}">
                  <a16:creationId xmlns="" xmlns:a16="http://schemas.microsoft.com/office/drawing/2014/main" id="{89A00858-7AA7-4EB2-9A2E-6B90FA59D03B}"/>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 name="Freeform 8">
              <a:extLst>
                <a:ext uri="{FF2B5EF4-FFF2-40B4-BE49-F238E27FC236}">
                  <a16:creationId xmlns="" xmlns:a16="http://schemas.microsoft.com/office/drawing/2014/main" id="{32452CE9-C69A-4A47-8DA2-F0FF1571618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 name="Freeform 9">
              <a:extLst>
                <a:ext uri="{FF2B5EF4-FFF2-40B4-BE49-F238E27FC236}">
                  <a16:creationId xmlns="" xmlns:a16="http://schemas.microsoft.com/office/drawing/2014/main" id="{8BC132DF-34DA-4B48-A177-28F2660609A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 name="Freeform 10">
              <a:extLst>
                <a:ext uri="{FF2B5EF4-FFF2-40B4-BE49-F238E27FC236}">
                  <a16:creationId xmlns="" xmlns:a16="http://schemas.microsoft.com/office/drawing/2014/main" id="{AA39CA6F-22AF-4100-B39C-2A293400E20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 name="Freeform 11">
              <a:extLst>
                <a:ext uri="{FF2B5EF4-FFF2-40B4-BE49-F238E27FC236}">
                  <a16:creationId xmlns="" xmlns:a16="http://schemas.microsoft.com/office/drawing/2014/main" id="{2209B860-40B2-421A-935F-D0B404D897B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 name="Freeform 12">
              <a:extLst>
                <a:ext uri="{FF2B5EF4-FFF2-40B4-BE49-F238E27FC236}">
                  <a16:creationId xmlns="" xmlns:a16="http://schemas.microsoft.com/office/drawing/2014/main" id="{8B923D93-64ED-4599-AE5F-75CD8931D3BD}"/>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 name="Freeform 13">
              <a:extLst>
                <a:ext uri="{FF2B5EF4-FFF2-40B4-BE49-F238E27FC236}">
                  <a16:creationId xmlns="" xmlns:a16="http://schemas.microsoft.com/office/drawing/2014/main" id="{E9EF2C1D-DF95-4A85-B945-890191E4207B}"/>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 name="Freeform 14">
              <a:extLst>
                <a:ext uri="{FF2B5EF4-FFF2-40B4-BE49-F238E27FC236}">
                  <a16:creationId xmlns="" xmlns:a16="http://schemas.microsoft.com/office/drawing/2014/main" id="{6F08461A-926E-4451-A3DC-ADA6FE525E7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 name="Freeform 15">
              <a:extLst>
                <a:ext uri="{FF2B5EF4-FFF2-40B4-BE49-F238E27FC236}">
                  <a16:creationId xmlns="" xmlns:a16="http://schemas.microsoft.com/office/drawing/2014/main" id="{2C8037C4-1973-488D-91F5-31E7AB782E6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 name="Freeform 16">
              <a:extLst>
                <a:ext uri="{FF2B5EF4-FFF2-40B4-BE49-F238E27FC236}">
                  <a16:creationId xmlns="" xmlns:a16="http://schemas.microsoft.com/office/drawing/2014/main" id="{0CA8E4DE-F872-4446-B974-B5FC58C75D1D}"/>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 name="Freeform 17">
              <a:extLst>
                <a:ext uri="{FF2B5EF4-FFF2-40B4-BE49-F238E27FC236}">
                  <a16:creationId xmlns="" xmlns:a16="http://schemas.microsoft.com/office/drawing/2014/main" id="{2F813E08-861F-4A96-AF0E-71D134B5C63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 name="Freeform 18">
              <a:extLst>
                <a:ext uri="{FF2B5EF4-FFF2-40B4-BE49-F238E27FC236}">
                  <a16:creationId xmlns="" xmlns:a16="http://schemas.microsoft.com/office/drawing/2014/main" id="{7E89BBA6-0F65-429A-974B-DB9FA2296BB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 name="Freeform 19">
              <a:extLst>
                <a:ext uri="{FF2B5EF4-FFF2-40B4-BE49-F238E27FC236}">
                  <a16:creationId xmlns="" xmlns:a16="http://schemas.microsoft.com/office/drawing/2014/main" id="{16EDAA2B-0BC8-4718-B496-EB37FC193E3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 name="Freeform 20">
              <a:extLst>
                <a:ext uri="{FF2B5EF4-FFF2-40B4-BE49-F238E27FC236}">
                  <a16:creationId xmlns="" xmlns:a16="http://schemas.microsoft.com/office/drawing/2014/main" id="{7EAA3A68-4406-4E66-97CB-FEA7CCDAA2DE}"/>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 name="Freeform 21">
              <a:extLst>
                <a:ext uri="{FF2B5EF4-FFF2-40B4-BE49-F238E27FC236}">
                  <a16:creationId xmlns="" xmlns:a16="http://schemas.microsoft.com/office/drawing/2014/main" id="{8886BBE8-E0FF-4A42-94FE-0FAB3B5D035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 name="Freeform 22">
              <a:extLst>
                <a:ext uri="{FF2B5EF4-FFF2-40B4-BE49-F238E27FC236}">
                  <a16:creationId xmlns="" xmlns:a16="http://schemas.microsoft.com/office/drawing/2014/main" id="{E408E8C6-6371-4B60-A3D3-F00BAF1287ED}"/>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 name="Freeform 23">
              <a:extLst>
                <a:ext uri="{FF2B5EF4-FFF2-40B4-BE49-F238E27FC236}">
                  <a16:creationId xmlns="" xmlns:a16="http://schemas.microsoft.com/office/drawing/2014/main" id="{C8345EC9-7C09-4917-AC77-6FB9CEDC9EA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pic>
        <p:nvPicPr>
          <p:cNvPr id="36" name="Picture 35">
            <a:extLst>
              <a:ext uri="{FF2B5EF4-FFF2-40B4-BE49-F238E27FC236}">
                <a16:creationId xmlns="" xmlns:a16="http://schemas.microsoft.com/office/drawing/2014/main" id="{E681AD29-8B59-1C4B-824D-6C3AC308EEF6}"/>
              </a:ext>
            </a:extLst>
          </p:cNvPr>
          <p:cNvPicPr/>
          <p:nvPr/>
        </p:nvPicPr>
        <p:blipFill rotWithShape="1">
          <a:blip r:embed="rId2" cstate="print">
            <a:extLst>
              <a:ext uri="{28A0092B-C50C-407E-A947-70E740481C1C}">
                <a14:useLocalDpi xmlns:a14="http://schemas.microsoft.com/office/drawing/2010/main" val="0"/>
              </a:ext>
            </a:extLst>
          </a:blip>
          <a:srcRect r="32675" b="3"/>
          <a:stretch/>
        </p:blipFill>
        <p:spPr bwMode="auto">
          <a:xfrm rot="16200000">
            <a:off x="-27432" y="27432"/>
            <a:ext cx="3429000" cy="3374136"/>
          </a:xfrm>
          <a:prstGeom prst="rect">
            <a:avLst/>
          </a:prstGeom>
          <a:noFill/>
          <a:ln w="9525">
            <a:noFill/>
          </a:ln>
          <a:extLst>
            <a:ext uri="{53640926-AAD7-44d8-BBD7-CCE9431645EC}">
              <a14:shadowObscured xmlns:a14="http://schemas.microsoft.com/office/drawing/2010/main"/>
            </a:ext>
          </a:extLst>
        </p:spPr>
      </p:pic>
      <p:pic>
        <p:nvPicPr>
          <p:cNvPr id="5" name="Picture 4" descr="A close up of a mask&#10;&#10;Description automatically generated">
            <a:extLst>
              <a:ext uri="{FF2B5EF4-FFF2-40B4-BE49-F238E27FC236}">
                <a16:creationId xmlns="" xmlns:a16="http://schemas.microsoft.com/office/drawing/2014/main" id="{BAF01AE8-C9C4-4344-8F6F-0F2A2D791A4C}"/>
              </a:ext>
            </a:extLst>
          </p:cNvPr>
          <p:cNvPicPr>
            <a:picLocks noChangeAspect="1"/>
          </p:cNvPicPr>
          <p:nvPr/>
        </p:nvPicPr>
        <p:blipFill rotWithShape="1">
          <a:blip r:embed="rId3"/>
          <a:srcRect r="1594" b="-6"/>
          <a:stretch/>
        </p:blipFill>
        <p:spPr>
          <a:xfrm>
            <a:off x="3369814" y="0"/>
            <a:ext cx="3374136" cy="3428990"/>
          </a:xfrm>
          <a:prstGeom prst="rect">
            <a:avLst/>
          </a:prstGeom>
          <a:ln w="9525">
            <a:noFill/>
          </a:ln>
        </p:spPr>
      </p:pic>
      <p:pic>
        <p:nvPicPr>
          <p:cNvPr id="8" name="Picture 7" descr="A picture containing sitting, table, animal&#10;&#10;Description automatically generated">
            <a:extLst>
              <a:ext uri="{FF2B5EF4-FFF2-40B4-BE49-F238E27FC236}">
                <a16:creationId xmlns="" xmlns:a16="http://schemas.microsoft.com/office/drawing/2014/main" id="{0D07AE96-4D02-BA4F-9675-C8EE6EF5D7F3}"/>
              </a:ext>
            </a:extLst>
          </p:cNvPr>
          <p:cNvPicPr>
            <a:picLocks noChangeAspect="1"/>
          </p:cNvPicPr>
          <p:nvPr/>
        </p:nvPicPr>
        <p:blipFill rotWithShape="1">
          <a:blip r:embed="rId4"/>
          <a:srcRect l="20321" r="20641" b="3"/>
          <a:stretch/>
        </p:blipFill>
        <p:spPr>
          <a:xfrm>
            <a:off x="20" y="3429000"/>
            <a:ext cx="3374116" cy="3429000"/>
          </a:xfrm>
          <a:prstGeom prst="rect">
            <a:avLst/>
          </a:prstGeom>
          <a:ln w="9525">
            <a:noFill/>
          </a:ln>
        </p:spPr>
      </p:pic>
      <p:pic>
        <p:nvPicPr>
          <p:cNvPr id="7" name="Picture 6">
            <a:extLst>
              <a:ext uri="{FF2B5EF4-FFF2-40B4-BE49-F238E27FC236}">
                <a16:creationId xmlns="" xmlns:a16="http://schemas.microsoft.com/office/drawing/2014/main" id="{5368909C-EFBB-BD49-A1B1-BF388B586324}"/>
              </a:ext>
            </a:extLst>
          </p:cNvPr>
          <p:cNvPicPr/>
          <p:nvPr/>
        </p:nvPicPr>
        <p:blipFill rotWithShape="1">
          <a:blip r:embed="rId5" cstate="print">
            <a:extLst>
              <a:ext uri="{28A0092B-C50C-407E-A947-70E740481C1C}">
                <a14:useLocalDpi xmlns:a14="http://schemas.microsoft.com/office/drawing/2010/main" val="0"/>
              </a:ext>
            </a:extLst>
          </a:blip>
          <a:srcRect l="16110" r="18454"/>
          <a:stretch/>
        </p:blipFill>
        <p:spPr bwMode="auto">
          <a:xfrm>
            <a:off x="3369814" y="3429000"/>
            <a:ext cx="3374136" cy="3429000"/>
          </a:xfrm>
          <a:prstGeom prst="rect">
            <a:avLst/>
          </a:prstGeom>
          <a:noFill/>
          <a:ln w="9525">
            <a:noFill/>
          </a:ln>
          <a:extLst>
            <a:ext uri="{53640926-AAD7-44d8-BBD7-CCE9431645EC}">
              <a14:shadowObscured xmlns:a14="http://schemas.microsoft.com/office/drawing/2010/main"/>
            </a:ext>
          </a:extLst>
        </p:spPr>
      </p:pic>
      <p:grpSp>
        <p:nvGrpSpPr>
          <p:cNvPr id="310" name="Group 236">
            <a:extLst>
              <a:ext uri="{FF2B5EF4-FFF2-40B4-BE49-F238E27FC236}">
                <a16:creationId xmlns="" xmlns:a16="http://schemas.microsoft.com/office/drawing/2014/main" id="{71CEB9A5-494B-4305-87AE-423D90BC6DCA}"/>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7562312" y="1186483"/>
            <a:ext cx="3822597" cy="4477933"/>
            <a:chOff x="807084" y="1186483"/>
            <a:chExt cx="3822597" cy="4477933"/>
          </a:xfrm>
        </p:grpSpPr>
        <p:sp>
          <p:nvSpPr>
            <p:cNvPr id="238" name="Rectangle 237">
              <a:extLst>
                <a:ext uri="{FF2B5EF4-FFF2-40B4-BE49-F238E27FC236}">
                  <a16:creationId xmlns="" xmlns:a16="http://schemas.microsoft.com/office/drawing/2014/main" id="{5230E338-C5A1-48B1-8A16-78850A5381C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807531" y="1186483"/>
              <a:ext cx="3821702"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Isosceles Triangle 39">
              <a:extLst>
                <a:ext uri="{FF2B5EF4-FFF2-40B4-BE49-F238E27FC236}">
                  <a16:creationId xmlns="" xmlns:a16="http://schemas.microsoft.com/office/drawing/2014/main" id="{1220C481-A3FA-4B98-A51D-C5397C7F328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2514766"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239">
              <a:extLst>
                <a:ext uri="{FF2B5EF4-FFF2-40B4-BE49-F238E27FC236}">
                  <a16:creationId xmlns="" xmlns:a16="http://schemas.microsoft.com/office/drawing/2014/main" id="{1F9611B3-FEEA-451C-A80B-67950E29ADD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807084" y="1991156"/>
              <a:ext cx="382259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 xmlns:a16="http://schemas.microsoft.com/office/drawing/2014/main" id="{5E24C98A-70CD-3942-906B-0A046D7FBACA}"/>
              </a:ext>
            </a:extLst>
          </p:cNvPr>
          <p:cNvSpPr>
            <a:spLocks noGrp="1"/>
          </p:cNvSpPr>
          <p:nvPr>
            <p:ph type="title"/>
          </p:nvPr>
        </p:nvSpPr>
        <p:spPr>
          <a:xfrm>
            <a:off x="7650643" y="2075504"/>
            <a:ext cx="3654569" cy="2042725"/>
          </a:xfrm>
        </p:spPr>
        <p:txBody>
          <a:bodyPr vert="horz" lIns="228600" tIns="228600" rIns="228600" bIns="0" rtlCol="0" anchor="b">
            <a:normAutofit/>
          </a:bodyPr>
          <a:lstStyle/>
          <a:p>
            <a:pPr>
              <a:lnSpc>
                <a:spcPct val="80000"/>
              </a:lnSpc>
            </a:pPr>
            <a:r>
              <a:rPr lang="en-US" sz="4600"/>
              <a:t>What would you find in an ancient grave?</a:t>
            </a:r>
          </a:p>
        </p:txBody>
      </p:sp>
    </p:spTree>
    <p:extLst>
      <p:ext uri="{BB962C8B-B14F-4D97-AF65-F5344CB8AC3E}">
        <p14:creationId xmlns:p14="http://schemas.microsoft.com/office/powerpoint/2010/main" val="123213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3C0F55-6CE9-45A1-9B8F-1237ED922384}"/>
              </a:ext>
            </a:extLst>
          </p:cNvPr>
          <p:cNvSpPr>
            <a:spLocks noGrp="1"/>
          </p:cNvSpPr>
          <p:nvPr>
            <p:ph type="title"/>
          </p:nvPr>
        </p:nvSpPr>
        <p:spPr/>
        <p:txBody>
          <a:bodyPr>
            <a:normAutofit/>
          </a:bodyPr>
          <a:lstStyle/>
          <a:p>
            <a:r>
              <a:rPr lang="en-US" dirty="0">
                <a:ea typeface="+mj-lt"/>
                <a:cs typeface="+mj-lt"/>
              </a:rPr>
              <a:t>Where did the Romans and Greeks bury their dead?</a:t>
            </a:r>
            <a:endParaRPr lang="en-US" dirty="0"/>
          </a:p>
        </p:txBody>
      </p:sp>
      <p:sp>
        <p:nvSpPr>
          <p:cNvPr id="3" name="Text Placeholder 2">
            <a:extLst>
              <a:ext uri="{FF2B5EF4-FFF2-40B4-BE49-F238E27FC236}">
                <a16:creationId xmlns="" xmlns:a16="http://schemas.microsoft.com/office/drawing/2014/main" id="{EE8BDE89-7DAB-4F60-8C48-50729A89F559}"/>
              </a:ext>
            </a:extLst>
          </p:cNvPr>
          <p:cNvSpPr>
            <a:spLocks noGrp="1"/>
          </p:cNvSpPr>
          <p:nvPr>
            <p:ph type="body" idx="1"/>
          </p:nvPr>
        </p:nvSpPr>
        <p:spPr/>
        <p:txBody>
          <a:bodyPr/>
          <a:lstStyle/>
          <a:p>
            <a:r>
              <a:rPr lang="en-US" dirty="0"/>
              <a:t>Greece </a:t>
            </a:r>
          </a:p>
        </p:txBody>
      </p:sp>
      <p:sp>
        <p:nvSpPr>
          <p:cNvPr id="4" name="Content Placeholder 3">
            <a:extLst>
              <a:ext uri="{FF2B5EF4-FFF2-40B4-BE49-F238E27FC236}">
                <a16:creationId xmlns="" xmlns:a16="http://schemas.microsoft.com/office/drawing/2014/main" id="{7AEC2C41-EFCC-4B5C-A268-4DDF6028078B}"/>
              </a:ext>
            </a:extLst>
          </p:cNvPr>
          <p:cNvSpPr>
            <a:spLocks noGrp="1"/>
          </p:cNvSpPr>
          <p:nvPr>
            <p:ph sz="half" idx="2"/>
          </p:nvPr>
        </p:nvSpPr>
        <p:spPr>
          <a:xfrm>
            <a:off x="5125305" y="1488985"/>
            <a:ext cx="6278204" cy="1946234"/>
          </a:xfrm>
        </p:spPr>
        <p:txBody>
          <a:bodyPr vert="horz" lIns="91440" tIns="45720" rIns="91440" bIns="45720" rtlCol="0" anchor="t">
            <a:normAutofit fontScale="85000" lnSpcReduction="10000"/>
          </a:bodyPr>
          <a:lstStyle/>
          <a:p>
            <a:r>
              <a:rPr lang="en-US" dirty="0"/>
              <a:t>Mass burial (Marathon Tumuli)</a:t>
            </a:r>
          </a:p>
          <a:p>
            <a:r>
              <a:rPr lang="en-US" dirty="0"/>
              <a:t>Group burials, such as Grave Circle A</a:t>
            </a:r>
          </a:p>
          <a:p>
            <a:pPr marL="0" indent="0">
              <a:buNone/>
            </a:pPr>
            <a:r>
              <a:rPr lang="en-US" dirty="0"/>
              <a:t>- outside of main settlement, often multiple burials within one grave </a:t>
            </a:r>
          </a:p>
          <a:p>
            <a:r>
              <a:rPr lang="en-US" dirty="0"/>
              <a:t>Individual burials in cemetery outside city walls</a:t>
            </a:r>
          </a:p>
          <a:p>
            <a:pPr marL="0" indent="0">
              <a:buNone/>
            </a:pPr>
            <a:r>
              <a:rPr lang="en-US" dirty="0"/>
              <a:t>- Athenian burial grounds found in outer Kerameikos </a:t>
            </a:r>
          </a:p>
        </p:txBody>
      </p:sp>
      <p:sp>
        <p:nvSpPr>
          <p:cNvPr id="5" name="Text Placeholder 4">
            <a:extLst>
              <a:ext uri="{FF2B5EF4-FFF2-40B4-BE49-F238E27FC236}">
                <a16:creationId xmlns="" xmlns:a16="http://schemas.microsoft.com/office/drawing/2014/main" id="{CA183BAA-1EED-428F-AC29-B06E38B476EC}"/>
              </a:ext>
            </a:extLst>
          </p:cNvPr>
          <p:cNvSpPr>
            <a:spLocks noGrp="1"/>
          </p:cNvSpPr>
          <p:nvPr>
            <p:ph type="body" sz="quarter" idx="3"/>
          </p:nvPr>
        </p:nvSpPr>
        <p:spPr/>
        <p:txBody>
          <a:bodyPr/>
          <a:lstStyle/>
          <a:p>
            <a:r>
              <a:rPr lang="en-US" dirty="0"/>
              <a:t>Rome </a:t>
            </a:r>
          </a:p>
        </p:txBody>
      </p:sp>
      <p:sp>
        <p:nvSpPr>
          <p:cNvPr id="6" name="Content Placeholder 5">
            <a:extLst>
              <a:ext uri="{FF2B5EF4-FFF2-40B4-BE49-F238E27FC236}">
                <a16:creationId xmlns="" xmlns:a16="http://schemas.microsoft.com/office/drawing/2014/main" id="{514CA928-BAA7-46A6-AB34-A9C3128C2978}"/>
              </a:ext>
            </a:extLst>
          </p:cNvPr>
          <p:cNvSpPr>
            <a:spLocks noGrp="1"/>
          </p:cNvSpPr>
          <p:nvPr>
            <p:ph sz="quarter" idx="4"/>
          </p:nvPr>
        </p:nvSpPr>
        <p:spPr/>
        <p:txBody>
          <a:bodyPr vert="horz" lIns="91440" tIns="45720" rIns="91440" bIns="45720" rtlCol="0" anchor="t">
            <a:normAutofit fontScale="85000" lnSpcReduction="20000"/>
          </a:bodyPr>
          <a:lstStyle/>
          <a:p>
            <a:r>
              <a:rPr lang="en-US" dirty="0"/>
              <a:t>Columbarium </a:t>
            </a:r>
          </a:p>
          <a:p>
            <a:pPr marL="0" indent="0">
              <a:buNone/>
            </a:pPr>
            <a:r>
              <a:rPr lang="en-US" dirty="0"/>
              <a:t>-  the funerary urn could be placed in a columbarium (public storage facility for urns)</a:t>
            </a:r>
          </a:p>
          <a:p>
            <a:r>
              <a:rPr lang="en-US" dirty="0"/>
              <a:t>Catacombs </a:t>
            </a:r>
          </a:p>
          <a:p>
            <a:pPr marL="0" indent="0">
              <a:buNone/>
            </a:pPr>
            <a:r>
              <a:rPr lang="en-US" dirty="0"/>
              <a:t>-</a:t>
            </a:r>
            <a:r>
              <a:rPr lang="en-US" dirty="0">
                <a:ea typeface="+mn-lt"/>
                <a:cs typeface="+mn-lt"/>
              </a:rPr>
              <a:t>underground gallery of tombs </a:t>
            </a:r>
            <a:endParaRPr lang="en-US" dirty="0"/>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106396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25137" y="542218"/>
            <a:ext cx="6265088" cy="685800"/>
          </a:xfrm>
        </p:spPr>
        <p:txBody>
          <a:bodyPr/>
          <a:lstStyle/>
          <a:p>
            <a:r>
              <a:rPr lang="en-US" dirty="0" smtClean="0"/>
              <a:t>FAMOUS Greek Graves</a:t>
            </a:r>
            <a:endParaRPr lang="en-US" dirty="0"/>
          </a:p>
        </p:txBody>
      </p:sp>
      <p:sp>
        <p:nvSpPr>
          <p:cNvPr id="4" name="Content Placeholder 3"/>
          <p:cNvSpPr>
            <a:spLocks noGrp="1"/>
          </p:cNvSpPr>
          <p:nvPr>
            <p:ph sz="half" idx="2"/>
          </p:nvPr>
        </p:nvSpPr>
        <p:spPr>
          <a:xfrm>
            <a:off x="5125305" y="1201921"/>
            <a:ext cx="6730716" cy="1696853"/>
          </a:xfrm>
        </p:spPr>
        <p:txBody>
          <a:bodyPr>
            <a:normAutofit fontScale="92500"/>
          </a:bodyPr>
          <a:lstStyle/>
          <a:p>
            <a:r>
              <a:rPr lang="en-US" dirty="0" smtClean="0"/>
              <a:t>(Left)Tumulus (burial mound) of the Athenians at Marathon. At Marathon in 490BC the Greeks defeated the invading Persians.</a:t>
            </a:r>
          </a:p>
          <a:p>
            <a:r>
              <a:rPr lang="en-US" dirty="0" smtClean="0"/>
              <a:t>(Below) Grave Circle A at Mycenae from 16</a:t>
            </a:r>
            <a:r>
              <a:rPr lang="en-US" baseline="30000" dirty="0" smtClean="0"/>
              <a:t>th</a:t>
            </a:r>
            <a:r>
              <a:rPr lang="en-US" dirty="0" smtClean="0"/>
              <a:t> century BC where the so-called Mask of Agamemnon was discovered.</a:t>
            </a:r>
            <a:endParaRPr lang="en-US" dirty="0"/>
          </a:p>
        </p:txBody>
      </p:sp>
      <p:sp>
        <p:nvSpPr>
          <p:cNvPr id="5" name="Text Placeholder 4"/>
          <p:cNvSpPr>
            <a:spLocks noGrp="1"/>
          </p:cNvSpPr>
          <p:nvPr>
            <p:ph type="body" sz="quarter" idx="3"/>
          </p:nvPr>
        </p:nvSpPr>
        <p:spPr/>
        <p:txBody>
          <a:bodyPr/>
          <a:lstStyle/>
          <a:p>
            <a:endParaRPr lang="en-US"/>
          </a:p>
        </p:txBody>
      </p:sp>
      <p:pic>
        <p:nvPicPr>
          <p:cNvPr id="7" name="Picture 6" descr="Tumulusmarath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8626" y="-3610045"/>
            <a:ext cx="3688335" cy="2766252"/>
          </a:xfrm>
          <a:prstGeom prst="rect">
            <a:avLst/>
          </a:prstGeom>
        </p:spPr>
      </p:pic>
      <p:sp>
        <p:nvSpPr>
          <p:cNvPr id="12" name="Content Placeholder 11"/>
          <p:cNvSpPr>
            <a:spLocks noGrp="1"/>
          </p:cNvSpPr>
          <p:nvPr>
            <p:ph sz="quarter" idx="4"/>
          </p:nvPr>
        </p:nvSpPr>
        <p:spPr/>
        <p:txBody>
          <a:bodyPr/>
          <a:lstStyle/>
          <a:p>
            <a:endParaRPr lang="en-US"/>
          </a:p>
        </p:txBody>
      </p:sp>
      <p:pic>
        <p:nvPicPr>
          <p:cNvPr id="13" name="Picture 12" descr="Grave-Circle-A-Mycena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3748" y="3002907"/>
            <a:ext cx="7054463" cy="3086327"/>
          </a:xfrm>
          <a:prstGeom prst="rect">
            <a:avLst/>
          </a:prstGeom>
        </p:spPr>
      </p:pic>
      <p:pic>
        <p:nvPicPr>
          <p:cNvPr id="14" name="Picture 13" descr="Tumulusmarath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684" y="1670190"/>
            <a:ext cx="4662383" cy="3496787"/>
          </a:xfrm>
          <a:prstGeom prst="rect">
            <a:avLst/>
          </a:prstGeom>
        </p:spPr>
      </p:pic>
      <p:pic>
        <p:nvPicPr>
          <p:cNvPr id="15" name="Picture 14" descr="A close up of a mask&#10;&#10;Description automatically generated">
            <a:extLst>
              <a:ext uri="{FF2B5EF4-FFF2-40B4-BE49-F238E27FC236}">
                <a16:creationId xmlns="" xmlns:a16="http://schemas.microsoft.com/office/drawing/2014/main" id="{BAF01AE8-C9C4-4344-8F6F-0F2A2D791A4C}"/>
              </a:ext>
            </a:extLst>
          </p:cNvPr>
          <p:cNvPicPr>
            <a:picLocks noChangeAspect="1"/>
          </p:cNvPicPr>
          <p:nvPr/>
        </p:nvPicPr>
        <p:blipFill rotWithShape="1">
          <a:blip r:embed="rId4"/>
          <a:srcRect r="1594" b="-6"/>
          <a:stretch/>
        </p:blipFill>
        <p:spPr>
          <a:xfrm>
            <a:off x="3282829" y="5228043"/>
            <a:ext cx="1489397" cy="1513610"/>
          </a:xfrm>
          <a:prstGeom prst="rect">
            <a:avLst/>
          </a:prstGeom>
          <a:ln w="9525">
            <a:noFill/>
          </a:ln>
        </p:spPr>
      </p:pic>
    </p:spTree>
    <p:extLst>
      <p:ext uri="{BB962C8B-B14F-4D97-AF65-F5344CB8AC3E}">
        <p14:creationId xmlns:p14="http://schemas.microsoft.com/office/powerpoint/2010/main" val="3687977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48CAE4AE-A9DF-45AF-9A9C-1712BC63418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 xmlns:a16="http://schemas.microsoft.com/office/drawing/2014/main" id="{6C272060-BC98-4C91-A58F-4DFEC566CF7F}"/>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417513" y="0"/>
            <a:ext cx="12584114" cy="6853238"/>
            <a:chOff x="-417513" y="0"/>
            <a:chExt cx="12584114" cy="6853238"/>
          </a:xfrm>
        </p:grpSpPr>
        <p:sp>
          <p:nvSpPr>
            <p:cNvPr id="12" name="Freeform 5">
              <a:extLst>
                <a:ext uri="{FF2B5EF4-FFF2-40B4-BE49-F238E27FC236}">
                  <a16:creationId xmlns="" xmlns:a16="http://schemas.microsoft.com/office/drawing/2014/main" id="{8BA2DCB9-0DC0-4109-B2A2-56896E35E66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 xmlns:a16="http://schemas.microsoft.com/office/drawing/2014/main" id="{64A33555-1142-4AD7-8084-1A99422A1186}"/>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 xmlns:a16="http://schemas.microsoft.com/office/drawing/2014/main" id="{BC6E4081-1A88-453E-8CCF-B97B0CE20DF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 xmlns:a16="http://schemas.microsoft.com/office/drawing/2014/main" id="{5B7E0935-6EE8-4C61-AED5-09B9A2A99AF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 xmlns:a16="http://schemas.microsoft.com/office/drawing/2014/main" id="{EB962BD6-C878-48FF-A75E-DCC7BDA3C33C}"/>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 xmlns:a16="http://schemas.microsoft.com/office/drawing/2014/main" id="{CABF3786-BDE1-4FE5-9967-F6B6131A2CF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 xmlns:a16="http://schemas.microsoft.com/office/drawing/2014/main" id="{4969707A-C75E-4F7F-A5C2-2991C654755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 xmlns:a16="http://schemas.microsoft.com/office/drawing/2014/main" id="{0E293989-8389-48CD-85D3-CAEFD5E9637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 xmlns:a16="http://schemas.microsoft.com/office/drawing/2014/main" id="{8DCF1E8B-9247-45E2-8641-90DA9F7D525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 xmlns:a16="http://schemas.microsoft.com/office/drawing/2014/main" id="{48DF418F-91AD-4E55-AF3B-F28FF45961B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 xmlns:a16="http://schemas.microsoft.com/office/drawing/2014/main" id="{EDBF35BD-D1DA-49B1-AE30-289189DACD51}"/>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 xmlns:a16="http://schemas.microsoft.com/office/drawing/2014/main" id="{69198BEC-A3B6-4562-AB0F-3E7760026C4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 xmlns:a16="http://schemas.microsoft.com/office/drawing/2014/main" id="{9AB30D45-77AB-4323-83A2-1A637D07D54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 xmlns:a16="http://schemas.microsoft.com/office/drawing/2014/main" id="{D1AD137E-7B63-434C-9D0D-5A64BB49685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a:extLst>
                <a:ext uri="{FF2B5EF4-FFF2-40B4-BE49-F238E27FC236}">
                  <a16:creationId xmlns="" xmlns:a16="http://schemas.microsoft.com/office/drawing/2014/main" id="{8B32BE2D-36DC-4BD0-952E-8FE32A70DB88}"/>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a:extLst>
                <a:ext uri="{FF2B5EF4-FFF2-40B4-BE49-F238E27FC236}">
                  <a16:creationId xmlns="" xmlns:a16="http://schemas.microsoft.com/office/drawing/2014/main" id="{930295E0-AD01-4DB0-9829-AD91BED608F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 xmlns:a16="http://schemas.microsoft.com/office/drawing/2014/main" id="{29807E74-6BFD-4EA7-B3F3-92C0728A7D8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 xmlns:a16="http://schemas.microsoft.com/office/drawing/2014/main" id="{C9EDBF49-4B87-4B6F-BEE6-DDC4A63CE60D}"/>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 xmlns:a16="http://schemas.microsoft.com/office/drawing/2014/main" id="{7738C468-1405-4ED9-8392-F93FA995EE0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a:extLst>
                <a:ext uri="{FF2B5EF4-FFF2-40B4-BE49-F238E27FC236}">
                  <a16:creationId xmlns="" xmlns:a16="http://schemas.microsoft.com/office/drawing/2014/main" id="{F16402CF-F511-450A-8584-8C8A5B7E9D9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 xmlns:a16="http://schemas.microsoft.com/office/drawing/2014/main" id="{85E5B49A-CFC2-4019-9BA6-528095F788CC}"/>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 xmlns:a16="http://schemas.microsoft.com/office/drawing/2014/main" id="{33F0E87C-33F3-488C-9095-DA47F531755C}"/>
              </a:ext>
            </a:extLst>
          </p:cNvPr>
          <p:cNvSpPr>
            <a:spLocks noGrp="1"/>
          </p:cNvSpPr>
          <p:nvPr>
            <p:ph type="title"/>
          </p:nvPr>
        </p:nvSpPr>
        <p:spPr>
          <a:xfrm>
            <a:off x="7269686" y="795527"/>
            <a:ext cx="4123738" cy="1433323"/>
          </a:xfrm>
        </p:spPr>
        <p:txBody>
          <a:bodyPr>
            <a:normAutofit/>
          </a:bodyPr>
          <a:lstStyle/>
          <a:p>
            <a:pPr algn="l"/>
            <a:r>
              <a:rPr lang="en-US" sz="3200" dirty="0">
                <a:solidFill>
                  <a:schemeClr val="accent1"/>
                </a:solidFill>
                <a:cs typeface="Calibri Light"/>
              </a:rPr>
              <a:t>Different types of Greek graves</a:t>
            </a:r>
          </a:p>
        </p:txBody>
      </p:sp>
      <p:sp>
        <p:nvSpPr>
          <p:cNvPr id="34" name="Rectangle 33">
            <a:extLst>
              <a:ext uri="{FF2B5EF4-FFF2-40B4-BE49-F238E27FC236}">
                <a16:creationId xmlns="" xmlns:a16="http://schemas.microsoft.com/office/drawing/2014/main" id="{E972DE0D-2E53-4159-ABD3-C601524262C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07720" y="795527"/>
            <a:ext cx="5970638" cy="5248847"/>
          </a:xfrm>
          <a:prstGeom prst="rect">
            <a:avLst/>
          </a:prstGeom>
          <a:solidFill>
            <a:schemeClr val="bg1"/>
          </a:solidFill>
          <a:ln w="19050">
            <a:solidFill>
              <a:srgbClr val="356AA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 path with trees on the side of a building&#10;&#10;Description generated with very high confidence">
            <a:extLst>
              <a:ext uri="{FF2B5EF4-FFF2-40B4-BE49-F238E27FC236}">
                <a16:creationId xmlns="" xmlns:a16="http://schemas.microsoft.com/office/drawing/2014/main" id="{1BB8F45C-D70A-4FE6-B099-5C4F5E303FDE}"/>
              </a:ext>
            </a:extLst>
          </p:cNvPr>
          <p:cNvPicPr>
            <a:picLocks noChangeAspect="1"/>
          </p:cNvPicPr>
          <p:nvPr/>
        </p:nvPicPr>
        <p:blipFill rotWithShape="1">
          <a:blip r:embed="rId2"/>
          <a:srcRect t="883" r="-1" b="33720"/>
          <a:stretch/>
        </p:blipFill>
        <p:spPr>
          <a:xfrm>
            <a:off x="972115" y="960214"/>
            <a:ext cx="5641848" cy="4919472"/>
          </a:xfrm>
          <a:prstGeom prst="rect">
            <a:avLst/>
          </a:prstGeom>
          <a:ln w="12700">
            <a:noFill/>
          </a:ln>
        </p:spPr>
      </p:pic>
      <p:sp>
        <p:nvSpPr>
          <p:cNvPr id="3" name="Content Placeholder 2">
            <a:extLst>
              <a:ext uri="{FF2B5EF4-FFF2-40B4-BE49-F238E27FC236}">
                <a16:creationId xmlns="" xmlns:a16="http://schemas.microsoft.com/office/drawing/2014/main" id="{48AA4193-6312-452D-868C-CC22110D7EBD}"/>
              </a:ext>
            </a:extLst>
          </p:cNvPr>
          <p:cNvSpPr>
            <a:spLocks noGrp="1"/>
          </p:cNvSpPr>
          <p:nvPr>
            <p:ph idx="1"/>
          </p:nvPr>
        </p:nvSpPr>
        <p:spPr>
          <a:xfrm>
            <a:off x="7293817" y="2338388"/>
            <a:ext cx="4099607" cy="3678237"/>
          </a:xfrm>
        </p:spPr>
        <p:txBody>
          <a:bodyPr>
            <a:normAutofit/>
          </a:bodyPr>
          <a:lstStyle/>
          <a:p>
            <a:pPr>
              <a:buClr>
                <a:srgbClr val="356AA8"/>
              </a:buClr>
            </a:pPr>
            <a:r>
              <a:rPr lang="en-US" dirty="0"/>
              <a:t>Early Greek Graves: Cist graves </a:t>
            </a:r>
          </a:p>
          <a:p>
            <a:pPr marL="0" indent="0">
              <a:buClr>
                <a:srgbClr val="356AA8"/>
              </a:buClr>
              <a:buNone/>
            </a:pPr>
            <a:r>
              <a:rPr lang="en-US" dirty="0"/>
              <a:t>- a simple dug-out pit </a:t>
            </a:r>
          </a:p>
          <a:p>
            <a:pPr>
              <a:buClr>
                <a:srgbClr val="356AA8"/>
              </a:buClr>
            </a:pPr>
            <a:r>
              <a:rPr lang="en-US" dirty="0"/>
              <a:t>Shaft graves</a:t>
            </a:r>
          </a:p>
          <a:p>
            <a:pPr>
              <a:buClr>
                <a:srgbClr val="356AA8"/>
              </a:buClr>
            </a:pPr>
            <a:r>
              <a:rPr lang="en-US" dirty="0"/>
              <a:t>Tumuli (mounds)</a:t>
            </a:r>
          </a:p>
          <a:p>
            <a:pPr>
              <a:buClr>
                <a:srgbClr val="356AA8"/>
              </a:buClr>
            </a:pPr>
            <a:r>
              <a:rPr lang="en-US" dirty="0"/>
              <a:t>Chamber tombs </a:t>
            </a:r>
          </a:p>
          <a:p>
            <a:pPr>
              <a:buClr>
                <a:srgbClr val="356AA8"/>
              </a:buClr>
            </a:pPr>
            <a:r>
              <a:rPr lang="en-US" dirty="0"/>
              <a:t>Tholoi (vaulted chamber)</a:t>
            </a:r>
          </a:p>
        </p:txBody>
      </p:sp>
      <p:sp>
        <p:nvSpPr>
          <p:cNvPr id="5" name="TextBox 4">
            <a:extLst>
              <a:ext uri="{FF2B5EF4-FFF2-40B4-BE49-F238E27FC236}">
                <a16:creationId xmlns="" xmlns:a16="http://schemas.microsoft.com/office/drawing/2014/main" id="{0CD8E823-4E30-F249-BED4-E94DB59CDD08}"/>
              </a:ext>
            </a:extLst>
          </p:cNvPr>
          <p:cNvSpPr txBox="1"/>
          <p:nvPr/>
        </p:nvSpPr>
        <p:spPr>
          <a:xfrm>
            <a:off x="1006908" y="6180931"/>
            <a:ext cx="5668798" cy="369332"/>
          </a:xfrm>
          <a:prstGeom prst="rect">
            <a:avLst/>
          </a:prstGeom>
          <a:noFill/>
        </p:spPr>
        <p:txBody>
          <a:bodyPr wrap="square" rtlCol="0">
            <a:spAutoFit/>
          </a:bodyPr>
          <a:lstStyle/>
          <a:p>
            <a:r>
              <a:rPr lang="en-US" dirty="0"/>
              <a:t>Treasury of Atreus, c. 1250 BC, Mycenae (Greece)</a:t>
            </a:r>
          </a:p>
        </p:txBody>
      </p:sp>
    </p:spTree>
    <p:extLst>
      <p:ext uri="{BB962C8B-B14F-4D97-AF65-F5344CB8AC3E}">
        <p14:creationId xmlns:p14="http://schemas.microsoft.com/office/powerpoint/2010/main" val="2180631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 xmlns:a16="http://schemas.microsoft.com/office/drawing/2014/main" id="{48CAE4AE-A9DF-45AF-9A9C-1712BC63418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 xmlns:a16="http://schemas.microsoft.com/office/drawing/2014/main" id="{6C272060-BC98-4C91-A58F-4DFEC566CF7F}"/>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417513" y="0"/>
            <a:ext cx="12584114" cy="6853238"/>
            <a:chOff x="-417513" y="0"/>
            <a:chExt cx="12584114" cy="6853238"/>
          </a:xfrm>
        </p:grpSpPr>
        <p:sp>
          <p:nvSpPr>
            <p:cNvPr id="42" name="Freeform 5">
              <a:extLst>
                <a:ext uri="{FF2B5EF4-FFF2-40B4-BE49-F238E27FC236}">
                  <a16:creationId xmlns="" xmlns:a16="http://schemas.microsoft.com/office/drawing/2014/main" id="{8BA2DCB9-0DC0-4109-B2A2-56896E35E66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6">
              <a:extLst>
                <a:ext uri="{FF2B5EF4-FFF2-40B4-BE49-F238E27FC236}">
                  <a16:creationId xmlns="" xmlns:a16="http://schemas.microsoft.com/office/drawing/2014/main" id="{64A33555-1142-4AD7-8084-1A99422A1186}"/>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7">
              <a:extLst>
                <a:ext uri="{FF2B5EF4-FFF2-40B4-BE49-F238E27FC236}">
                  <a16:creationId xmlns="" xmlns:a16="http://schemas.microsoft.com/office/drawing/2014/main" id="{BC6E4081-1A88-453E-8CCF-B97B0CE20DF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8">
              <a:extLst>
                <a:ext uri="{FF2B5EF4-FFF2-40B4-BE49-F238E27FC236}">
                  <a16:creationId xmlns="" xmlns:a16="http://schemas.microsoft.com/office/drawing/2014/main" id="{5B7E0935-6EE8-4C61-AED5-09B9A2A99AF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9">
              <a:extLst>
                <a:ext uri="{FF2B5EF4-FFF2-40B4-BE49-F238E27FC236}">
                  <a16:creationId xmlns="" xmlns:a16="http://schemas.microsoft.com/office/drawing/2014/main" id="{EB962BD6-C878-48FF-A75E-DCC7BDA3C33C}"/>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0">
              <a:extLst>
                <a:ext uri="{FF2B5EF4-FFF2-40B4-BE49-F238E27FC236}">
                  <a16:creationId xmlns="" xmlns:a16="http://schemas.microsoft.com/office/drawing/2014/main" id="{CABF3786-BDE1-4FE5-9967-F6B6131A2CF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1">
              <a:extLst>
                <a:ext uri="{FF2B5EF4-FFF2-40B4-BE49-F238E27FC236}">
                  <a16:creationId xmlns="" xmlns:a16="http://schemas.microsoft.com/office/drawing/2014/main" id="{4969707A-C75E-4F7F-A5C2-2991C654755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2">
              <a:extLst>
                <a:ext uri="{FF2B5EF4-FFF2-40B4-BE49-F238E27FC236}">
                  <a16:creationId xmlns="" xmlns:a16="http://schemas.microsoft.com/office/drawing/2014/main" id="{0E293989-8389-48CD-85D3-CAEFD5E9637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3">
              <a:extLst>
                <a:ext uri="{FF2B5EF4-FFF2-40B4-BE49-F238E27FC236}">
                  <a16:creationId xmlns="" xmlns:a16="http://schemas.microsoft.com/office/drawing/2014/main" id="{8DCF1E8B-9247-45E2-8641-90DA9F7D525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4">
              <a:extLst>
                <a:ext uri="{FF2B5EF4-FFF2-40B4-BE49-F238E27FC236}">
                  <a16:creationId xmlns="" xmlns:a16="http://schemas.microsoft.com/office/drawing/2014/main" id="{48DF418F-91AD-4E55-AF3B-F28FF45961B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5">
              <a:extLst>
                <a:ext uri="{FF2B5EF4-FFF2-40B4-BE49-F238E27FC236}">
                  <a16:creationId xmlns="" xmlns:a16="http://schemas.microsoft.com/office/drawing/2014/main" id="{EDBF35BD-D1DA-49B1-AE30-289189DACD51}"/>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6">
              <a:extLst>
                <a:ext uri="{FF2B5EF4-FFF2-40B4-BE49-F238E27FC236}">
                  <a16:creationId xmlns="" xmlns:a16="http://schemas.microsoft.com/office/drawing/2014/main" id="{69198BEC-A3B6-4562-AB0F-3E7760026C4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7">
              <a:extLst>
                <a:ext uri="{FF2B5EF4-FFF2-40B4-BE49-F238E27FC236}">
                  <a16:creationId xmlns="" xmlns:a16="http://schemas.microsoft.com/office/drawing/2014/main" id="{9AB30D45-77AB-4323-83A2-1A637D07D54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8">
              <a:extLst>
                <a:ext uri="{FF2B5EF4-FFF2-40B4-BE49-F238E27FC236}">
                  <a16:creationId xmlns="" xmlns:a16="http://schemas.microsoft.com/office/drawing/2014/main" id="{D1AD137E-7B63-434C-9D0D-5A64BB49685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9">
              <a:extLst>
                <a:ext uri="{FF2B5EF4-FFF2-40B4-BE49-F238E27FC236}">
                  <a16:creationId xmlns="" xmlns:a16="http://schemas.microsoft.com/office/drawing/2014/main" id="{8B32BE2D-36DC-4BD0-952E-8FE32A70DB88}"/>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0">
              <a:extLst>
                <a:ext uri="{FF2B5EF4-FFF2-40B4-BE49-F238E27FC236}">
                  <a16:creationId xmlns="" xmlns:a16="http://schemas.microsoft.com/office/drawing/2014/main" id="{930295E0-AD01-4DB0-9829-AD91BED608F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21">
              <a:extLst>
                <a:ext uri="{FF2B5EF4-FFF2-40B4-BE49-F238E27FC236}">
                  <a16:creationId xmlns="" xmlns:a16="http://schemas.microsoft.com/office/drawing/2014/main" id="{29807E74-6BFD-4EA7-B3F3-92C0728A7D8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22">
              <a:extLst>
                <a:ext uri="{FF2B5EF4-FFF2-40B4-BE49-F238E27FC236}">
                  <a16:creationId xmlns="" xmlns:a16="http://schemas.microsoft.com/office/drawing/2014/main" id="{C9EDBF49-4B87-4B6F-BEE6-DDC4A63CE60D}"/>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Freeform 23">
              <a:extLst>
                <a:ext uri="{FF2B5EF4-FFF2-40B4-BE49-F238E27FC236}">
                  <a16:creationId xmlns="" xmlns:a16="http://schemas.microsoft.com/office/drawing/2014/main" id="{7738C468-1405-4ED9-8392-F93FA995EE0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Freeform 24">
              <a:extLst>
                <a:ext uri="{FF2B5EF4-FFF2-40B4-BE49-F238E27FC236}">
                  <a16:creationId xmlns="" xmlns:a16="http://schemas.microsoft.com/office/drawing/2014/main" id="{F16402CF-F511-450A-8584-8C8A5B7E9D9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Freeform 25">
              <a:extLst>
                <a:ext uri="{FF2B5EF4-FFF2-40B4-BE49-F238E27FC236}">
                  <a16:creationId xmlns="" xmlns:a16="http://schemas.microsoft.com/office/drawing/2014/main" id="{85E5B49A-CFC2-4019-9BA6-528095F788CC}"/>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 xmlns:a16="http://schemas.microsoft.com/office/drawing/2014/main" id="{33F0E87C-33F3-488C-9095-DA47F531755C}"/>
              </a:ext>
            </a:extLst>
          </p:cNvPr>
          <p:cNvSpPr>
            <a:spLocks noGrp="1"/>
          </p:cNvSpPr>
          <p:nvPr>
            <p:ph type="title"/>
          </p:nvPr>
        </p:nvSpPr>
        <p:spPr>
          <a:xfrm>
            <a:off x="7269686" y="795527"/>
            <a:ext cx="4123738" cy="1433323"/>
          </a:xfrm>
        </p:spPr>
        <p:txBody>
          <a:bodyPr>
            <a:normAutofit/>
          </a:bodyPr>
          <a:lstStyle/>
          <a:p>
            <a:pPr algn="l"/>
            <a:r>
              <a:rPr lang="en-US" sz="3200">
                <a:solidFill>
                  <a:schemeClr val="tx2"/>
                </a:solidFill>
                <a:cs typeface="Calibri Light"/>
              </a:rPr>
              <a:t>Different types of Roman burials</a:t>
            </a:r>
          </a:p>
        </p:txBody>
      </p:sp>
      <p:sp>
        <p:nvSpPr>
          <p:cNvPr id="64" name="Rectangle 63">
            <a:extLst>
              <a:ext uri="{FF2B5EF4-FFF2-40B4-BE49-F238E27FC236}">
                <a16:creationId xmlns="" xmlns:a16="http://schemas.microsoft.com/office/drawing/2014/main" id="{E972DE0D-2E53-4159-ABD3-C601524262C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07720" y="795527"/>
            <a:ext cx="5970638" cy="5248847"/>
          </a:xfrm>
          <a:prstGeom prst="rect">
            <a:avLst/>
          </a:prstGeom>
          <a:solidFill>
            <a:schemeClr val="bg1"/>
          </a:solidFill>
          <a:ln w="19050">
            <a:solidFill>
              <a:srgbClr val="29AEC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n old stone building&#10;&#10;Description automatically generated">
            <a:extLst>
              <a:ext uri="{FF2B5EF4-FFF2-40B4-BE49-F238E27FC236}">
                <a16:creationId xmlns="" xmlns:a16="http://schemas.microsoft.com/office/drawing/2014/main" id="{C35831B6-6A33-9244-AD6B-8C46183D3D39}"/>
              </a:ext>
            </a:extLst>
          </p:cNvPr>
          <p:cNvPicPr>
            <a:picLocks noChangeAspect="1"/>
          </p:cNvPicPr>
          <p:nvPr/>
        </p:nvPicPr>
        <p:blipFill rotWithShape="1">
          <a:blip r:embed="rId2"/>
          <a:srcRect r="23448"/>
          <a:stretch/>
        </p:blipFill>
        <p:spPr>
          <a:xfrm>
            <a:off x="972115" y="960214"/>
            <a:ext cx="5641848" cy="4919472"/>
          </a:xfrm>
          <a:prstGeom prst="rect">
            <a:avLst/>
          </a:prstGeom>
          <a:ln w="12700">
            <a:noFill/>
          </a:ln>
        </p:spPr>
      </p:pic>
      <p:sp>
        <p:nvSpPr>
          <p:cNvPr id="3" name="Content Placeholder 2">
            <a:extLst>
              <a:ext uri="{FF2B5EF4-FFF2-40B4-BE49-F238E27FC236}">
                <a16:creationId xmlns="" xmlns:a16="http://schemas.microsoft.com/office/drawing/2014/main" id="{48AA4193-6312-452D-868C-CC22110D7EBD}"/>
              </a:ext>
            </a:extLst>
          </p:cNvPr>
          <p:cNvSpPr>
            <a:spLocks noGrp="1"/>
          </p:cNvSpPr>
          <p:nvPr>
            <p:ph idx="1"/>
          </p:nvPr>
        </p:nvSpPr>
        <p:spPr>
          <a:xfrm>
            <a:off x="7293817" y="1497496"/>
            <a:ext cx="4682283" cy="4519129"/>
          </a:xfrm>
        </p:spPr>
        <p:txBody>
          <a:bodyPr>
            <a:normAutofit/>
          </a:bodyPr>
          <a:lstStyle/>
          <a:p>
            <a:pPr>
              <a:buClr>
                <a:srgbClr val="29AEC3"/>
              </a:buClr>
            </a:pPr>
            <a:r>
              <a:rPr lang="en-US" sz="2000" dirty="0"/>
              <a:t>Mausoleum</a:t>
            </a:r>
          </a:p>
          <a:p>
            <a:pPr>
              <a:buClr>
                <a:srgbClr val="29AEC3"/>
              </a:buClr>
            </a:pPr>
            <a:r>
              <a:rPr lang="en-US" sz="2000" dirty="0"/>
              <a:t>Catacombs</a:t>
            </a:r>
          </a:p>
          <a:p>
            <a:pPr>
              <a:buClr>
                <a:srgbClr val="29AEC3"/>
              </a:buClr>
            </a:pPr>
            <a:r>
              <a:rPr lang="en-US" sz="2000" dirty="0"/>
              <a:t>Columbaria (where cremations were stored)</a:t>
            </a:r>
          </a:p>
          <a:p>
            <a:pPr>
              <a:buClr>
                <a:srgbClr val="29AEC3"/>
              </a:buClr>
            </a:pPr>
            <a:r>
              <a:rPr lang="en-US" sz="2000" dirty="0"/>
              <a:t>Pyramid </a:t>
            </a:r>
          </a:p>
          <a:p>
            <a:pPr>
              <a:buClr>
                <a:srgbClr val="29AEC3"/>
              </a:buClr>
            </a:pPr>
            <a:r>
              <a:rPr lang="en-US" sz="2000" dirty="0"/>
              <a:t>Sarcophagi </a:t>
            </a:r>
          </a:p>
        </p:txBody>
      </p:sp>
      <p:sp>
        <p:nvSpPr>
          <p:cNvPr id="4" name="TextBox 3">
            <a:extLst>
              <a:ext uri="{FF2B5EF4-FFF2-40B4-BE49-F238E27FC236}">
                <a16:creationId xmlns="" xmlns:a16="http://schemas.microsoft.com/office/drawing/2014/main" id="{A5BE1706-59C2-A141-AC18-050CA092525A}"/>
              </a:ext>
            </a:extLst>
          </p:cNvPr>
          <p:cNvSpPr txBox="1"/>
          <p:nvPr/>
        </p:nvSpPr>
        <p:spPr>
          <a:xfrm>
            <a:off x="1306513" y="6126163"/>
            <a:ext cx="5040312" cy="369332"/>
          </a:xfrm>
          <a:prstGeom prst="rect">
            <a:avLst/>
          </a:prstGeom>
          <a:noFill/>
        </p:spPr>
        <p:txBody>
          <a:bodyPr wrap="square" rtlCol="0">
            <a:spAutoFit/>
          </a:bodyPr>
          <a:lstStyle/>
          <a:p>
            <a:r>
              <a:rPr lang="en-US" dirty="0"/>
              <a:t>Pyramid of </a:t>
            </a:r>
            <a:r>
              <a:rPr lang="en-US" dirty="0" err="1"/>
              <a:t>Cestius</a:t>
            </a:r>
            <a:r>
              <a:rPr lang="en-US" dirty="0"/>
              <a:t>, 1</a:t>
            </a:r>
            <a:r>
              <a:rPr lang="en-US" baseline="30000" dirty="0"/>
              <a:t>st</a:t>
            </a:r>
            <a:r>
              <a:rPr lang="en-US" dirty="0"/>
              <a:t> Century BC, Rome  </a:t>
            </a:r>
          </a:p>
        </p:txBody>
      </p:sp>
    </p:spTree>
    <p:extLst>
      <p:ext uri="{BB962C8B-B14F-4D97-AF65-F5344CB8AC3E}">
        <p14:creationId xmlns:p14="http://schemas.microsoft.com/office/powerpoint/2010/main" val="606988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 name="Group 64">
            <a:extLst>
              <a:ext uri="{FF2B5EF4-FFF2-40B4-BE49-F238E27FC236}">
                <a16:creationId xmlns="" xmlns:a16="http://schemas.microsoft.com/office/drawing/2014/main" id="{69F01D83-DC93-4E19-8F46-9820BC7831A9}"/>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66" name="Freeform 5">
              <a:extLst>
                <a:ext uri="{FF2B5EF4-FFF2-40B4-BE49-F238E27FC236}">
                  <a16:creationId xmlns="" xmlns:a16="http://schemas.microsoft.com/office/drawing/2014/main" id="{69387082-38CA-46AF-9E94-CF4E67F58586}"/>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7" name="Freeform 6">
              <a:extLst>
                <a:ext uri="{FF2B5EF4-FFF2-40B4-BE49-F238E27FC236}">
                  <a16:creationId xmlns="" xmlns:a16="http://schemas.microsoft.com/office/drawing/2014/main" id="{DC120BCD-9093-46FC-A940-FEA33C16E48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8" name="Freeform 7">
              <a:extLst>
                <a:ext uri="{FF2B5EF4-FFF2-40B4-BE49-F238E27FC236}">
                  <a16:creationId xmlns="" xmlns:a16="http://schemas.microsoft.com/office/drawing/2014/main" id="{B04E1F9E-4A99-48C7-9A2F-080BB7C72A3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69" name="Freeform 8">
              <a:extLst>
                <a:ext uri="{FF2B5EF4-FFF2-40B4-BE49-F238E27FC236}">
                  <a16:creationId xmlns="" xmlns:a16="http://schemas.microsoft.com/office/drawing/2014/main" id="{098F1D15-AE7B-494B-9AB3-3467A0DAC0C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0" name="Freeform 9">
              <a:extLst>
                <a:ext uri="{FF2B5EF4-FFF2-40B4-BE49-F238E27FC236}">
                  <a16:creationId xmlns="" xmlns:a16="http://schemas.microsoft.com/office/drawing/2014/main" id="{A6F2DA1C-FCA5-446F-BC70-43955845AF4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1" name="Freeform 10">
              <a:extLst>
                <a:ext uri="{FF2B5EF4-FFF2-40B4-BE49-F238E27FC236}">
                  <a16:creationId xmlns="" xmlns:a16="http://schemas.microsoft.com/office/drawing/2014/main" id="{070FB57F-BDAD-4EF1-9777-00F90881B69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2" name="Freeform 11">
              <a:extLst>
                <a:ext uri="{FF2B5EF4-FFF2-40B4-BE49-F238E27FC236}">
                  <a16:creationId xmlns="" xmlns:a16="http://schemas.microsoft.com/office/drawing/2014/main" id="{4A292FA2-4651-4742-9D73-ADD5C81BC90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3" name="Freeform 12">
              <a:extLst>
                <a:ext uri="{FF2B5EF4-FFF2-40B4-BE49-F238E27FC236}">
                  <a16:creationId xmlns="" xmlns:a16="http://schemas.microsoft.com/office/drawing/2014/main" id="{3E12D065-A509-4F0B-99D2-DBFEB5EF8496}"/>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4" name="Freeform 13">
              <a:extLst>
                <a:ext uri="{FF2B5EF4-FFF2-40B4-BE49-F238E27FC236}">
                  <a16:creationId xmlns="" xmlns:a16="http://schemas.microsoft.com/office/drawing/2014/main" id="{C136055A-8F51-43FD-B213-2E4A09D0582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5" name="Freeform 14">
              <a:extLst>
                <a:ext uri="{FF2B5EF4-FFF2-40B4-BE49-F238E27FC236}">
                  <a16:creationId xmlns="" xmlns:a16="http://schemas.microsoft.com/office/drawing/2014/main" id="{E7EB554B-EF16-49CB-A245-0B49558F37A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6" name="Freeform 15">
              <a:extLst>
                <a:ext uri="{FF2B5EF4-FFF2-40B4-BE49-F238E27FC236}">
                  <a16:creationId xmlns="" xmlns:a16="http://schemas.microsoft.com/office/drawing/2014/main" id="{DC097E8A-B004-4C05-9F94-2F4A566BAD5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77" name="Freeform 16">
              <a:extLst>
                <a:ext uri="{FF2B5EF4-FFF2-40B4-BE49-F238E27FC236}">
                  <a16:creationId xmlns="" xmlns:a16="http://schemas.microsoft.com/office/drawing/2014/main" id="{8A0125A6-F1C5-4114-94A4-B56A192733F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78" name="Freeform 17">
              <a:extLst>
                <a:ext uri="{FF2B5EF4-FFF2-40B4-BE49-F238E27FC236}">
                  <a16:creationId xmlns="" xmlns:a16="http://schemas.microsoft.com/office/drawing/2014/main" id="{AB3B8E0A-C481-4F19-80A6-67CD5CB2A8D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18">
              <a:extLst>
                <a:ext uri="{FF2B5EF4-FFF2-40B4-BE49-F238E27FC236}">
                  <a16:creationId xmlns="" xmlns:a16="http://schemas.microsoft.com/office/drawing/2014/main" id="{2247AA13-BAC0-4870-8CB0-958FA79B12E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19">
              <a:extLst>
                <a:ext uri="{FF2B5EF4-FFF2-40B4-BE49-F238E27FC236}">
                  <a16:creationId xmlns="" xmlns:a16="http://schemas.microsoft.com/office/drawing/2014/main" id="{06D3F1BF-77F6-4F3F-8C97-43F4E75490C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20">
              <a:extLst>
                <a:ext uri="{FF2B5EF4-FFF2-40B4-BE49-F238E27FC236}">
                  <a16:creationId xmlns="" xmlns:a16="http://schemas.microsoft.com/office/drawing/2014/main" id="{3201200E-0D0D-42FB-9383-51E1849E696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21">
              <a:extLst>
                <a:ext uri="{FF2B5EF4-FFF2-40B4-BE49-F238E27FC236}">
                  <a16:creationId xmlns="" xmlns:a16="http://schemas.microsoft.com/office/drawing/2014/main" id="{46A2B73C-6EC1-45AF-BDC5-6D7553E4D81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22">
              <a:extLst>
                <a:ext uri="{FF2B5EF4-FFF2-40B4-BE49-F238E27FC236}">
                  <a16:creationId xmlns="" xmlns:a16="http://schemas.microsoft.com/office/drawing/2014/main" id="{23855480-75F4-482A-87DF-3FB3D69FA116}"/>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23">
              <a:extLst>
                <a:ext uri="{FF2B5EF4-FFF2-40B4-BE49-F238E27FC236}">
                  <a16:creationId xmlns="" xmlns:a16="http://schemas.microsoft.com/office/drawing/2014/main" id="{0F36D4F6-1DD2-430D-9BCE-8666445D611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86" name="Group 85">
            <a:extLst>
              <a:ext uri="{FF2B5EF4-FFF2-40B4-BE49-F238E27FC236}">
                <a16:creationId xmlns="" xmlns:a16="http://schemas.microsoft.com/office/drawing/2014/main" id="{DEA867BC-1161-4357-859B-D0B8B1029EA0}"/>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669293" y="1186483"/>
            <a:ext cx="8848345" cy="4477933"/>
            <a:chOff x="1669293" y="1186483"/>
            <a:chExt cx="8848345" cy="4477933"/>
          </a:xfrm>
        </p:grpSpPr>
        <p:sp>
          <p:nvSpPr>
            <p:cNvPr id="87" name="Rectangle 86">
              <a:extLst>
                <a:ext uri="{FF2B5EF4-FFF2-40B4-BE49-F238E27FC236}">
                  <a16:creationId xmlns="" xmlns:a16="http://schemas.microsoft.com/office/drawing/2014/main" id="{12AC2589-C430-44F7-9C09-A5458AED67D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 name="Isosceles Triangle 87">
              <a:extLst>
                <a:ext uri="{FF2B5EF4-FFF2-40B4-BE49-F238E27FC236}">
                  <a16:creationId xmlns="" xmlns:a16="http://schemas.microsoft.com/office/drawing/2014/main" id="{1C9D1B83-AB24-4DF4-9656-C5F4B3F7890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 name="Rectangle 88">
              <a:extLst>
                <a:ext uri="{FF2B5EF4-FFF2-40B4-BE49-F238E27FC236}">
                  <a16:creationId xmlns="" xmlns:a16="http://schemas.microsoft.com/office/drawing/2014/main" id="{8963233B-C636-4027-B5E4-D0145D7062A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91" name="Rectangle 90">
            <a:extLst>
              <a:ext uri="{FF2B5EF4-FFF2-40B4-BE49-F238E27FC236}">
                <a16:creationId xmlns="" xmlns:a16="http://schemas.microsoft.com/office/drawing/2014/main" id="{D17117CB-1F39-4464-BD18-309EC66FC3F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oup 92">
            <a:extLst>
              <a:ext uri="{FF2B5EF4-FFF2-40B4-BE49-F238E27FC236}">
                <a16:creationId xmlns="" xmlns:a16="http://schemas.microsoft.com/office/drawing/2014/main" id="{A595AB94-4ED9-4060-ACFB-5759492694F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94" name="Freeform 5">
              <a:extLst>
                <a:ext uri="{FF2B5EF4-FFF2-40B4-BE49-F238E27FC236}">
                  <a16:creationId xmlns="" xmlns:a16="http://schemas.microsoft.com/office/drawing/2014/main" id="{17D28BCB-3CBC-4B85-ADDA-A4B447779865}"/>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Freeform 6">
              <a:extLst>
                <a:ext uri="{FF2B5EF4-FFF2-40B4-BE49-F238E27FC236}">
                  <a16:creationId xmlns="" xmlns:a16="http://schemas.microsoft.com/office/drawing/2014/main" id="{9EB9FE2F-0D82-4F94-9C1E-A43465C813D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Freeform 7">
              <a:extLst>
                <a:ext uri="{FF2B5EF4-FFF2-40B4-BE49-F238E27FC236}">
                  <a16:creationId xmlns="" xmlns:a16="http://schemas.microsoft.com/office/drawing/2014/main" id="{0CE86D4F-3FCF-4F00-80E9-602FABE69815}"/>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 name="Freeform 8">
              <a:extLst>
                <a:ext uri="{FF2B5EF4-FFF2-40B4-BE49-F238E27FC236}">
                  <a16:creationId xmlns="" xmlns:a16="http://schemas.microsoft.com/office/drawing/2014/main" id="{0377A78D-8A60-40A1-BBF4-0DD74FD8C64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Freeform 9">
              <a:extLst>
                <a:ext uri="{FF2B5EF4-FFF2-40B4-BE49-F238E27FC236}">
                  <a16:creationId xmlns="" xmlns:a16="http://schemas.microsoft.com/office/drawing/2014/main" id="{53B4A807-622F-44B5-B85A-250F340464D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Freeform 10">
              <a:extLst>
                <a:ext uri="{FF2B5EF4-FFF2-40B4-BE49-F238E27FC236}">
                  <a16:creationId xmlns="" xmlns:a16="http://schemas.microsoft.com/office/drawing/2014/main" id="{E552B6A8-9A62-4640-9EB5-41CA885D9D5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Freeform 11">
              <a:extLst>
                <a:ext uri="{FF2B5EF4-FFF2-40B4-BE49-F238E27FC236}">
                  <a16:creationId xmlns="" xmlns:a16="http://schemas.microsoft.com/office/drawing/2014/main" id="{313BC3CE-3FD7-4306-854E-73E5008CE356}"/>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 name="Freeform 12">
              <a:extLst>
                <a:ext uri="{FF2B5EF4-FFF2-40B4-BE49-F238E27FC236}">
                  <a16:creationId xmlns="" xmlns:a16="http://schemas.microsoft.com/office/drawing/2014/main" id="{A7C57FCD-FC59-4165-98E3-ABF2E7EAB5C1}"/>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Freeform 13">
              <a:extLst>
                <a:ext uri="{FF2B5EF4-FFF2-40B4-BE49-F238E27FC236}">
                  <a16:creationId xmlns="" xmlns:a16="http://schemas.microsoft.com/office/drawing/2014/main" id="{EF103FAC-D739-4693-BFA3-B9839993BBF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Freeform 14">
              <a:extLst>
                <a:ext uri="{FF2B5EF4-FFF2-40B4-BE49-F238E27FC236}">
                  <a16:creationId xmlns="" xmlns:a16="http://schemas.microsoft.com/office/drawing/2014/main" id="{57C01C61-A023-428D-B06C-504AC7446D25}"/>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Freeform 15">
              <a:extLst>
                <a:ext uri="{FF2B5EF4-FFF2-40B4-BE49-F238E27FC236}">
                  <a16:creationId xmlns="" xmlns:a16="http://schemas.microsoft.com/office/drawing/2014/main" id="{E0C1922D-5837-4F42-8349-0AE0ECAB622D}"/>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Freeform 16">
              <a:extLst>
                <a:ext uri="{FF2B5EF4-FFF2-40B4-BE49-F238E27FC236}">
                  <a16:creationId xmlns="" xmlns:a16="http://schemas.microsoft.com/office/drawing/2014/main" id="{D86309E0-A390-4586-AE16-71CF2A5F54A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Freeform 17">
              <a:extLst>
                <a:ext uri="{FF2B5EF4-FFF2-40B4-BE49-F238E27FC236}">
                  <a16:creationId xmlns="" xmlns:a16="http://schemas.microsoft.com/office/drawing/2014/main" id="{C29B5FEE-594F-4611-8F20-6F09C7A9D4F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Freeform 18">
              <a:extLst>
                <a:ext uri="{FF2B5EF4-FFF2-40B4-BE49-F238E27FC236}">
                  <a16:creationId xmlns="" xmlns:a16="http://schemas.microsoft.com/office/drawing/2014/main" id="{60CC38F4-6667-4C86-A254-0C17A2CADCDB}"/>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Freeform 19">
              <a:extLst>
                <a:ext uri="{FF2B5EF4-FFF2-40B4-BE49-F238E27FC236}">
                  <a16:creationId xmlns="" xmlns:a16="http://schemas.microsoft.com/office/drawing/2014/main" id="{48C6093F-4C63-4B01-8651-CA87A1C1AA4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Freeform 20">
              <a:extLst>
                <a:ext uri="{FF2B5EF4-FFF2-40B4-BE49-F238E27FC236}">
                  <a16:creationId xmlns="" xmlns:a16="http://schemas.microsoft.com/office/drawing/2014/main" id="{C6E385AE-290A-4324-B6CD-3BB1BAA4DE3E}"/>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 name="Freeform 21">
              <a:extLst>
                <a:ext uri="{FF2B5EF4-FFF2-40B4-BE49-F238E27FC236}">
                  <a16:creationId xmlns="" xmlns:a16="http://schemas.microsoft.com/office/drawing/2014/main" id="{2BE8710A-701C-40E7-9B1F-6CB6570994B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 name="Freeform 22">
              <a:extLst>
                <a:ext uri="{FF2B5EF4-FFF2-40B4-BE49-F238E27FC236}">
                  <a16:creationId xmlns="" xmlns:a16="http://schemas.microsoft.com/office/drawing/2014/main" id="{F14751EA-95AD-4BE2-ACF6-5E1BBFA3ABE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 name="Freeform 23">
              <a:extLst>
                <a:ext uri="{FF2B5EF4-FFF2-40B4-BE49-F238E27FC236}">
                  <a16:creationId xmlns="" xmlns:a16="http://schemas.microsoft.com/office/drawing/2014/main" id="{9914EAFD-0BDD-45C8-B247-16E315B1EF4C}"/>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 xmlns:a16="http://schemas.microsoft.com/office/drawing/2014/main" id="{DE1B0907-4345-473D-8079-9D08AC494EE2}"/>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669293" y="3893141"/>
            <a:ext cx="8845667" cy="1771275"/>
            <a:chOff x="1669293" y="3893141"/>
            <a:chExt cx="8845667" cy="1771275"/>
          </a:xfrm>
        </p:grpSpPr>
        <p:sp>
          <p:nvSpPr>
            <p:cNvPr id="115" name="Isosceles Triangle 39">
              <a:extLst>
                <a:ext uri="{FF2B5EF4-FFF2-40B4-BE49-F238E27FC236}">
                  <a16:creationId xmlns="" xmlns:a16="http://schemas.microsoft.com/office/drawing/2014/main" id="{6BCCA14F-9A12-4571-A3F5-357BCE8AE1E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a:extLst>
                <a:ext uri="{FF2B5EF4-FFF2-40B4-BE49-F238E27FC236}">
                  <a16:creationId xmlns="" xmlns:a16="http://schemas.microsoft.com/office/drawing/2014/main" id="{73463106-FFF5-4B1F-B8E8-63BD6A295F5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69293" y="3893141"/>
              <a:ext cx="8845667" cy="1420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 xmlns:a16="http://schemas.microsoft.com/office/drawing/2014/main" id="{7017DE99-3DEB-9041-BE74-55F1172FFCF2}"/>
              </a:ext>
            </a:extLst>
          </p:cNvPr>
          <p:cNvSpPr>
            <a:spLocks noGrp="1"/>
          </p:cNvSpPr>
          <p:nvPr>
            <p:ph type="title"/>
          </p:nvPr>
        </p:nvSpPr>
        <p:spPr>
          <a:xfrm>
            <a:off x="1759236" y="3980237"/>
            <a:ext cx="8672295" cy="727748"/>
          </a:xfrm>
        </p:spPr>
        <p:txBody>
          <a:bodyPr vert="horz" lIns="228600" tIns="228600" rIns="228600" bIns="0" rtlCol="0" anchor="b">
            <a:normAutofit/>
          </a:bodyPr>
          <a:lstStyle/>
          <a:p>
            <a:pPr>
              <a:lnSpc>
                <a:spcPct val="80000"/>
              </a:lnSpc>
            </a:pPr>
            <a:r>
              <a:rPr lang="en-US" sz="3700"/>
              <a:t>Guess the tomb!</a:t>
            </a:r>
          </a:p>
        </p:txBody>
      </p:sp>
      <p:sp>
        <p:nvSpPr>
          <p:cNvPr id="3" name="Text Placeholder 2">
            <a:extLst>
              <a:ext uri="{FF2B5EF4-FFF2-40B4-BE49-F238E27FC236}">
                <a16:creationId xmlns="" xmlns:a16="http://schemas.microsoft.com/office/drawing/2014/main" id="{746139D0-894B-7541-BF05-EFC29F33A475}"/>
              </a:ext>
            </a:extLst>
          </p:cNvPr>
          <p:cNvSpPr>
            <a:spLocks noGrp="1"/>
          </p:cNvSpPr>
          <p:nvPr>
            <p:ph type="body" idx="1"/>
          </p:nvPr>
        </p:nvSpPr>
        <p:spPr>
          <a:xfrm>
            <a:off x="1759237" y="4707986"/>
            <a:ext cx="8673427" cy="522636"/>
          </a:xfrm>
        </p:spPr>
        <p:txBody>
          <a:bodyPr vert="horz" lIns="91440" tIns="0" rIns="91440" bIns="45720" rtlCol="0">
            <a:normAutofit/>
          </a:bodyPr>
          <a:lstStyle/>
          <a:p>
            <a:pPr>
              <a:lnSpc>
                <a:spcPct val="100000"/>
              </a:lnSpc>
            </a:pPr>
            <a:endParaRPr lang="en-US" sz="1600"/>
          </a:p>
        </p:txBody>
      </p:sp>
      <p:pic>
        <p:nvPicPr>
          <p:cNvPr id="8" name="Picture 7" descr="A picture containing looking, standing, living, old&#10;&#10;Description automatically generated">
            <a:extLst>
              <a:ext uri="{FF2B5EF4-FFF2-40B4-BE49-F238E27FC236}">
                <a16:creationId xmlns="" xmlns:a16="http://schemas.microsoft.com/office/drawing/2014/main" id="{B9EC33D9-02EB-A84C-8025-DBB8EEA1C270}"/>
              </a:ext>
            </a:extLst>
          </p:cNvPr>
          <p:cNvPicPr>
            <a:picLocks noChangeAspect="1"/>
          </p:cNvPicPr>
          <p:nvPr/>
        </p:nvPicPr>
        <p:blipFill rotWithShape="1">
          <a:blip r:embed="rId2"/>
          <a:srcRect l="13525" r="17977"/>
          <a:stretch/>
        </p:blipFill>
        <p:spPr>
          <a:xfrm>
            <a:off x="1667138" y="1175191"/>
            <a:ext cx="2892247" cy="2638998"/>
          </a:xfrm>
          <a:prstGeom prst="rect">
            <a:avLst/>
          </a:prstGeom>
          <a:ln w="12700">
            <a:noFill/>
          </a:ln>
        </p:spPr>
      </p:pic>
      <p:pic>
        <p:nvPicPr>
          <p:cNvPr id="6" name="Picture 5" descr="A close up of a rock wall&#10;&#10;Description automatically generated">
            <a:extLst>
              <a:ext uri="{FF2B5EF4-FFF2-40B4-BE49-F238E27FC236}">
                <a16:creationId xmlns="" xmlns:a16="http://schemas.microsoft.com/office/drawing/2014/main" id="{BFA08FBA-9CDE-E346-B20E-C9A8087DA952}"/>
              </a:ext>
            </a:extLst>
          </p:cNvPr>
          <p:cNvPicPr>
            <a:picLocks noChangeAspect="1"/>
          </p:cNvPicPr>
          <p:nvPr/>
        </p:nvPicPr>
        <p:blipFill rotWithShape="1">
          <a:blip r:embed="rId3"/>
          <a:srcRect r="27020" b="2"/>
          <a:stretch/>
        </p:blipFill>
        <p:spPr>
          <a:xfrm>
            <a:off x="4647640" y="1175191"/>
            <a:ext cx="2892247" cy="2638998"/>
          </a:xfrm>
          <a:prstGeom prst="rect">
            <a:avLst/>
          </a:prstGeom>
          <a:ln w="12700">
            <a:noFill/>
          </a:ln>
        </p:spPr>
      </p:pic>
      <p:pic>
        <p:nvPicPr>
          <p:cNvPr id="4" name="Picture 5" descr="A close up of a building&#10;&#10;Description generated with high confidence">
            <a:extLst>
              <a:ext uri="{FF2B5EF4-FFF2-40B4-BE49-F238E27FC236}">
                <a16:creationId xmlns="" xmlns:a16="http://schemas.microsoft.com/office/drawing/2014/main" id="{727A3391-BB48-304F-B162-94A145DD56CD}"/>
              </a:ext>
            </a:extLst>
          </p:cNvPr>
          <p:cNvPicPr>
            <a:picLocks noChangeAspect="1"/>
          </p:cNvPicPr>
          <p:nvPr/>
        </p:nvPicPr>
        <p:blipFill rotWithShape="1">
          <a:blip r:embed="rId4"/>
          <a:srcRect l="5070" r="30543" b="2"/>
          <a:stretch/>
        </p:blipFill>
        <p:spPr>
          <a:xfrm>
            <a:off x="7616087" y="1175191"/>
            <a:ext cx="2892247" cy="2638998"/>
          </a:xfrm>
          <a:prstGeom prst="rect">
            <a:avLst/>
          </a:prstGeom>
          <a:ln w="12700">
            <a:noFill/>
          </a:ln>
        </p:spPr>
      </p:pic>
    </p:spTree>
    <p:extLst>
      <p:ext uri="{BB962C8B-B14F-4D97-AF65-F5344CB8AC3E}">
        <p14:creationId xmlns:p14="http://schemas.microsoft.com/office/powerpoint/2010/main" val="1730743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0" name="Group 73">
            <a:extLst>
              <a:ext uri="{FF2B5EF4-FFF2-40B4-BE49-F238E27FC236}">
                <a16:creationId xmlns="" xmlns:a16="http://schemas.microsoft.com/office/drawing/2014/main" id="{2DAE3342-9DFC-49D4-B09C-25E310769317}"/>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75" name="Freeform 5">
              <a:extLst>
                <a:ext uri="{FF2B5EF4-FFF2-40B4-BE49-F238E27FC236}">
                  <a16:creationId xmlns="" xmlns:a16="http://schemas.microsoft.com/office/drawing/2014/main" id="{E49E0D20-8423-4612-99A5-14AEF8F6BB6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a:extLst>
                <a:ext uri="{FF2B5EF4-FFF2-40B4-BE49-F238E27FC236}">
                  <a16:creationId xmlns="" xmlns:a16="http://schemas.microsoft.com/office/drawing/2014/main" id="{57C2C108-5A30-48CA-9203-56747AEB7B5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a:extLst>
                <a:ext uri="{FF2B5EF4-FFF2-40B4-BE49-F238E27FC236}">
                  <a16:creationId xmlns="" xmlns:a16="http://schemas.microsoft.com/office/drawing/2014/main" id="{1A343912-2EFC-408E-A862-5C9BF108DC2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 name="Freeform 8">
              <a:extLst>
                <a:ext uri="{FF2B5EF4-FFF2-40B4-BE49-F238E27FC236}">
                  <a16:creationId xmlns="" xmlns:a16="http://schemas.microsoft.com/office/drawing/2014/main" id="{AA50D1CF-9DAE-4CF6-B829-E66CEE9D578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9">
              <a:extLst>
                <a:ext uri="{FF2B5EF4-FFF2-40B4-BE49-F238E27FC236}">
                  <a16:creationId xmlns="" xmlns:a16="http://schemas.microsoft.com/office/drawing/2014/main" id="{FE5799A4-0568-433E-BF41-752CF516AC7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10">
              <a:extLst>
                <a:ext uri="{FF2B5EF4-FFF2-40B4-BE49-F238E27FC236}">
                  <a16:creationId xmlns="" xmlns:a16="http://schemas.microsoft.com/office/drawing/2014/main" id="{CDBB86ED-F16F-4C28-BDD5-72D771176F7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11">
              <a:extLst>
                <a:ext uri="{FF2B5EF4-FFF2-40B4-BE49-F238E27FC236}">
                  <a16:creationId xmlns="" xmlns:a16="http://schemas.microsoft.com/office/drawing/2014/main" id="{3347939E-8B76-4CFC-B2EC-63A7E227838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a:extLst>
                <a:ext uri="{FF2B5EF4-FFF2-40B4-BE49-F238E27FC236}">
                  <a16:creationId xmlns="" xmlns:a16="http://schemas.microsoft.com/office/drawing/2014/main" id="{FA1DD132-02E4-4CD3-B496-BFF924558A6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a:extLst>
                <a:ext uri="{FF2B5EF4-FFF2-40B4-BE49-F238E27FC236}">
                  <a16:creationId xmlns="" xmlns:a16="http://schemas.microsoft.com/office/drawing/2014/main" id="{710BDA52-A7D7-4E4E-9F36-EC8F983EAF1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4">
              <a:extLst>
                <a:ext uri="{FF2B5EF4-FFF2-40B4-BE49-F238E27FC236}">
                  <a16:creationId xmlns="" xmlns:a16="http://schemas.microsoft.com/office/drawing/2014/main" id="{B1BDF852-319F-42B8-9A50-7C9A9387CD9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15">
              <a:extLst>
                <a:ext uri="{FF2B5EF4-FFF2-40B4-BE49-F238E27FC236}">
                  <a16:creationId xmlns="" xmlns:a16="http://schemas.microsoft.com/office/drawing/2014/main" id="{3AACE376-C01E-4F1F-91B7-39D0274BFE9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6" name="Freeform 16">
              <a:extLst>
                <a:ext uri="{FF2B5EF4-FFF2-40B4-BE49-F238E27FC236}">
                  <a16:creationId xmlns="" xmlns:a16="http://schemas.microsoft.com/office/drawing/2014/main" id="{7F612F4C-050E-459D-9771-ED088374A56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7" name="Freeform 17">
              <a:extLst>
                <a:ext uri="{FF2B5EF4-FFF2-40B4-BE49-F238E27FC236}">
                  <a16:creationId xmlns="" xmlns:a16="http://schemas.microsoft.com/office/drawing/2014/main" id="{94E4211B-3E41-4905-8F4E-76811B9E574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a:extLst>
                <a:ext uri="{FF2B5EF4-FFF2-40B4-BE49-F238E27FC236}">
                  <a16:creationId xmlns="" xmlns:a16="http://schemas.microsoft.com/office/drawing/2014/main" id="{6AEC87EE-0CB8-43DE-8FEB-4586A92E809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a:extLst>
                <a:ext uri="{FF2B5EF4-FFF2-40B4-BE49-F238E27FC236}">
                  <a16:creationId xmlns="" xmlns:a16="http://schemas.microsoft.com/office/drawing/2014/main" id="{277C1C5D-7BDC-47E4-8B81-C3C4AE949B4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a:extLst>
                <a:ext uri="{FF2B5EF4-FFF2-40B4-BE49-F238E27FC236}">
                  <a16:creationId xmlns="" xmlns:a16="http://schemas.microsoft.com/office/drawing/2014/main" id="{7A2A6EF8-9768-4478-9CD3-DFA547CEFCC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1">
              <a:extLst>
                <a:ext uri="{FF2B5EF4-FFF2-40B4-BE49-F238E27FC236}">
                  <a16:creationId xmlns="" xmlns:a16="http://schemas.microsoft.com/office/drawing/2014/main" id="{1FD9091C-E8FA-4ADA-937F-A74426ED1B9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2">
              <a:extLst>
                <a:ext uri="{FF2B5EF4-FFF2-40B4-BE49-F238E27FC236}">
                  <a16:creationId xmlns="" xmlns:a16="http://schemas.microsoft.com/office/drawing/2014/main" id="{B69923E7-63C4-47CE-956E-09D384D4FE66}"/>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23">
              <a:extLst>
                <a:ext uri="{FF2B5EF4-FFF2-40B4-BE49-F238E27FC236}">
                  <a16:creationId xmlns="" xmlns:a16="http://schemas.microsoft.com/office/drawing/2014/main" id="{A2576784-872E-494C-A041-0E346226B72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131" name="Group 94">
            <a:extLst>
              <a:ext uri="{FF2B5EF4-FFF2-40B4-BE49-F238E27FC236}">
                <a16:creationId xmlns="" xmlns:a16="http://schemas.microsoft.com/office/drawing/2014/main" id="{B54F73D8-62C2-4127-9D19-01219BBB9942}"/>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669293" y="1186483"/>
            <a:ext cx="8848345" cy="4477933"/>
            <a:chOff x="1669293" y="1186483"/>
            <a:chExt cx="8848345" cy="4477933"/>
          </a:xfrm>
        </p:grpSpPr>
        <p:sp>
          <p:nvSpPr>
            <p:cNvPr id="96" name="Rectangle 95">
              <a:extLst>
                <a:ext uri="{FF2B5EF4-FFF2-40B4-BE49-F238E27FC236}">
                  <a16:creationId xmlns="" xmlns:a16="http://schemas.microsoft.com/office/drawing/2014/main" id="{CFD8CA02-9BE5-4B82-8129-6EF61840247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7" name="Isosceles Triangle 96">
              <a:extLst>
                <a:ext uri="{FF2B5EF4-FFF2-40B4-BE49-F238E27FC236}">
                  <a16:creationId xmlns="" xmlns:a16="http://schemas.microsoft.com/office/drawing/2014/main" id="{01515E68-030C-4313-B300-35253163D3F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8" name="Rectangle 97">
              <a:extLst>
                <a:ext uri="{FF2B5EF4-FFF2-40B4-BE49-F238E27FC236}">
                  <a16:creationId xmlns="" xmlns:a16="http://schemas.microsoft.com/office/drawing/2014/main" id="{1937725F-1DDF-4225-937E-106DBB047F0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132" name="Rectangle 99">
            <a:extLst>
              <a:ext uri="{FF2B5EF4-FFF2-40B4-BE49-F238E27FC236}">
                <a16:creationId xmlns="" xmlns:a16="http://schemas.microsoft.com/office/drawing/2014/main" id="{8334A2EF-69D9-41C1-9876-91D7FCF7C3C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3" name="Group 101">
            <a:extLst>
              <a:ext uri="{FF2B5EF4-FFF2-40B4-BE49-F238E27FC236}">
                <a16:creationId xmlns="" xmlns:a16="http://schemas.microsoft.com/office/drawing/2014/main" id="{874C0C03-1202-4DC9-BA33-998DDFB3FB89}"/>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103" name="Freeform 5">
              <a:extLst>
                <a:ext uri="{FF2B5EF4-FFF2-40B4-BE49-F238E27FC236}">
                  <a16:creationId xmlns="" xmlns:a16="http://schemas.microsoft.com/office/drawing/2014/main" id="{60BF984B-F4C1-4BF0-B296-72CAD8814BD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 name="Freeform 6">
              <a:extLst>
                <a:ext uri="{FF2B5EF4-FFF2-40B4-BE49-F238E27FC236}">
                  <a16:creationId xmlns="" xmlns:a16="http://schemas.microsoft.com/office/drawing/2014/main" id="{2E887C16-A8CC-48BD-A34B-69B5D14BE1B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Freeform 7">
              <a:extLst>
                <a:ext uri="{FF2B5EF4-FFF2-40B4-BE49-F238E27FC236}">
                  <a16:creationId xmlns="" xmlns:a16="http://schemas.microsoft.com/office/drawing/2014/main" id="{1194B805-0CE2-4FD6-804E-2771E18BB472}"/>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 name="Freeform 8">
              <a:extLst>
                <a:ext uri="{FF2B5EF4-FFF2-40B4-BE49-F238E27FC236}">
                  <a16:creationId xmlns="" xmlns:a16="http://schemas.microsoft.com/office/drawing/2014/main" id="{96000EBD-113B-4BB5-94F2-B2C961094899}"/>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Freeform 9">
              <a:extLst>
                <a:ext uri="{FF2B5EF4-FFF2-40B4-BE49-F238E27FC236}">
                  <a16:creationId xmlns="" xmlns:a16="http://schemas.microsoft.com/office/drawing/2014/main" id="{C2C37892-BF6A-4DDB-BAA9-48B6A051E9A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 name="Freeform 10">
              <a:extLst>
                <a:ext uri="{FF2B5EF4-FFF2-40B4-BE49-F238E27FC236}">
                  <a16:creationId xmlns="" xmlns:a16="http://schemas.microsoft.com/office/drawing/2014/main" id="{B3A53A2B-EB9B-4318-A7F9-E371D211E740}"/>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
              <a:extLst>
                <a:ext uri="{FF2B5EF4-FFF2-40B4-BE49-F238E27FC236}">
                  <a16:creationId xmlns="" xmlns:a16="http://schemas.microsoft.com/office/drawing/2014/main" id="{59001F5F-9338-43E1-BB4B-21C681CA201C}"/>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 name="Freeform 12">
              <a:extLst>
                <a:ext uri="{FF2B5EF4-FFF2-40B4-BE49-F238E27FC236}">
                  <a16:creationId xmlns="" xmlns:a16="http://schemas.microsoft.com/office/drawing/2014/main" id="{24781ABE-347F-40E9-9BB2-3E35C8F153F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 name="Freeform 13">
              <a:extLst>
                <a:ext uri="{FF2B5EF4-FFF2-40B4-BE49-F238E27FC236}">
                  <a16:creationId xmlns="" xmlns:a16="http://schemas.microsoft.com/office/drawing/2014/main" id="{6D8A7767-4D16-4AB7-8277-D66FEC7F74C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 name="Freeform 14">
              <a:extLst>
                <a:ext uri="{FF2B5EF4-FFF2-40B4-BE49-F238E27FC236}">
                  <a16:creationId xmlns="" xmlns:a16="http://schemas.microsoft.com/office/drawing/2014/main" id="{1B7D649D-9559-4E1D-937A-35194835023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 name="Freeform 15">
              <a:extLst>
                <a:ext uri="{FF2B5EF4-FFF2-40B4-BE49-F238E27FC236}">
                  <a16:creationId xmlns="" xmlns:a16="http://schemas.microsoft.com/office/drawing/2014/main" id="{45AA5D21-8C7B-4C77-815C-C3A8EA0A589E}"/>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 name="Freeform 16">
              <a:extLst>
                <a:ext uri="{FF2B5EF4-FFF2-40B4-BE49-F238E27FC236}">
                  <a16:creationId xmlns="" xmlns:a16="http://schemas.microsoft.com/office/drawing/2014/main" id="{D7A46675-AA96-41DB-B9DB-CAA471A20727}"/>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 name="Freeform 17">
              <a:extLst>
                <a:ext uri="{FF2B5EF4-FFF2-40B4-BE49-F238E27FC236}">
                  <a16:creationId xmlns="" xmlns:a16="http://schemas.microsoft.com/office/drawing/2014/main" id="{82090F8A-ECF2-423C-98D0-8EF2262203B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 name="Freeform 18">
              <a:extLst>
                <a:ext uri="{FF2B5EF4-FFF2-40B4-BE49-F238E27FC236}">
                  <a16:creationId xmlns="" xmlns:a16="http://schemas.microsoft.com/office/drawing/2014/main" id="{EA5DE46B-A4BE-407F-835A-693D3E979EA4}"/>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 name="Freeform 19">
              <a:extLst>
                <a:ext uri="{FF2B5EF4-FFF2-40B4-BE49-F238E27FC236}">
                  <a16:creationId xmlns="" xmlns:a16="http://schemas.microsoft.com/office/drawing/2014/main" id="{429E4297-5489-465D-A6D7-03BD468E05C3}"/>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 name="Freeform 20">
              <a:extLst>
                <a:ext uri="{FF2B5EF4-FFF2-40B4-BE49-F238E27FC236}">
                  <a16:creationId xmlns="" xmlns:a16="http://schemas.microsoft.com/office/drawing/2014/main" id="{69A4CFA1-B603-453B-AC53-49E8A8DF7EEA}"/>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 name="Freeform 21">
              <a:extLst>
                <a:ext uri="{FF2B5EF4-FFF2-40B4-BE49-F238E27FC236}">
                  <a16:creationId xmlns="" xmlns:a16="http://schemas.microsoft.com/office/drawing/2014/main" id="{7A997EDF-8927-490B-AD5F-046317B8B2BF}"/>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 name="Freeform 22">
              <a:extLst>
                <a:ext uri="{FF2B5EF4-FFF2-40B4-BE49-F238E27FC236}">
                  <a16:creationId xmlns="" xmlns:a16="http://schemas.microsoft.com/office/drawing/2014/main" id="{3C91BE84-B1A4-4592-A942-2C72C86DD8C8}"/>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 name="Freeform 23">
              <a:extLst>
                <a:ext uri="{FF2B5EF4-FFF2-40B4-BE49-F238E27FC236}">
                  <a16:creationId xmlns="" xmlns:a16="http://schemas.microsoft.com/office/drawing/2014/main" id="{A0AAA5CD-6E44-429A-91FA-D650BAF9EE41}"/>
                </a:ext>
                <a:ext uri="{C183D7F6-B498-43B3-948B-1728B52AA6E4}">
                  <adec:decorative xmlns="" xmlns:adec="http://schemas.microsoft.com/office/drawing/2017/decorative" val="1"/>
                </a:ext>
              </a:extLst>
            </p:cNvPr>
            <p:cNvSpPr>
              <a:spLocks/>
            </p:cNvSpPr>
            <p:nvPr>
              <p:extLst>
                <p:ext uri="{386F3935-93C4-4BCD-93E2-E3B085C9AB24}">
                  <p16:designElem xmlns=""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 xmlns:a16="http://schemas.microsoft.com/office/drawing/2014/main" id="{9355F915-B993-40BF-9D2D-7482D6BF4ED3}"/>
              </a:ext>
            </a:extLst>
          </p:cNvPr>
          <p:cNvSpPr>
            <a:spLocks noGrp="1"/>
          </p:cNvSpPr>
          <p:nvPr>
            <p:ph type="title"/>
          </p:nvPr>
        </p:nvSpPr>
        <p:spPr>
          <a:xfrm>
            <a:off x="7550663" y="1455611"/>
            <a:ext cx="3849624" cy="4424075"/>
          </a:xfrm>
        </p:spPr>
        <p:txBody>
          <a:bodyPr vert="horz" lIns="228600" tIns="228600" rIns="228600" bIns="0" rtlCol="0" anchor="b">
            <a:normAutofit fontScale="90000"/>
          </a:bodyPr>
          <a:lstStyle/>
          <a:p>
            <a:pPr>
              <a:lnSpc>
                <a:spcPct val="80000"/>
              </a:lnSpc>
            </a:pPr>
            <a:r>
              <a:rPr lang="en-US" b="1" dirty="0">
                <a:solidFill>
                  <a:schemeClr val="tx2"/>
                </a:solidFill>
                <a:cs typeface="Calibri Light"/>
              </a:rPr>
              <a:t>As well as Egyptian- inspired burials, funerary portraits were often Egyptian style </a:t>
            </a:r>
            <a:br>
              <a:rPr lang="en-US" b="1" dirty="0">
                <a:solidFill>
                  <a:schemeClr val="tx2"/>
                </a:solidFill>
                <a:cs typeface="Calibri Light"/>
              </a:rPr>
            </a:br>
            <a:r>
              <a:rPr lang="en-US" b="1" dirty="0">
                <a:solidFill>
                  <a:schemeClr val="tx2"/>
                </a:solidFill>
                <a:cs typeface="Calibri Light"/>
              </a:rPr>
              <a:t>(e.g. Fayum portraits)</a:t>
            </a:r>
            <a:br>
              <a:rPr lang="en-US" b="1" dirty="0">
                <a:solidFill>
                  <a:schemeClr val="tx2"/>
                </a:solidFill>
                <a:cs typeface="Calibri Light"/>
              </a:rPr>
            </a:br>
            <a:endParaRPr lang="en-US" b="1" dirty="0">
              <a:solidFill>
                <a:schemeClr val="tx2"/>
              </a:solidFill>
              <a:cs typeface="Calibri Light"/>
            </a:endParaRPr>
          </a:p>
        </p:txBody>
      </p:sp>
      <p:sp>
        <p:nvSpPr>
          <p:cNvPr id="145" name="Rectangle 122">
            <a:extLst>
              <a:ext uri="{FF2B5EF4-FFF2-40B4-BE49-F238E27FC236}">
                <a16:creationId xmlns="" xmlns:a16="http://schemas.microsoft.com/office/drawing/2014/main" id="{C8CA0C52-5ACA-4F17-AA4A-312E0E11098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07720" y="795527"/>
            <a:ext cx="5970638" cy="5248847"/>
          </a:xfrm>
          <a:prstGeom prst="rect">
            <a:avLst/>
          </a:prstGeom>
          <a:solidFill>
            <a:schemeClr val="bg1"/>
          </a:solidFill>
          <a:ln w="19050">
            <a:solidFill>
              <a:srgbClr val="BC9D6A"/>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3" descr="A picture containing book, old, brown, man&#10;&#10;Description generated with very high confidence">
            <a:extLst>
              <a:ext uri="{FF2B5EF4-FFF2-40B4-BE49-F238E27FC236}">
                <a16:creationId xmlns="" xmlns:a16="http://schemas.microsoft.com/office/drawing/2014/main" id="{18F10F01-6997-4267-AD22-4517B5C3C902}"/>
              </a:ext>
            </a:extLst>
          </p:cNvPr>
          <p:cNvPicPr>
            <a:picLocks noChangeAspect="1"/>
          </p:cNvPicPr>
          <p:nvPr/>
        </p:nvPicPr>
        <p:blipFill rotWithShape="1">
          <a:blip r:embed="rId2"/>
          <a:srcRect t="16223" r="-1" b="36472"/>
          <a:stretch/>
        </p:blipFill>
        <p:spPr>
          <a:xfrm>
            <a:off x="972115" y="960214"/>
            <a:ext cx="5641848" cy="4919472"/>
          </a:xfrm>
          <a:prstGeom prst="rect">
            <a:avLst/>
          </a:prstGeom>
          <a:ln w="12700">
            <a:noFill/>
          </a:ln>
        </p:spPr>
      </p:pic>
      <p:sp>
        <p:nvSpPr>
          <p:cNvPr id="146" name="Isosceles Triangle 39">
            <a:extLst>
              <a:ext uri="{FF2B5EF4-FFF2-40B4-BE49-F238E27FC236}">
                <a16:creationId xmlns="" xmlns:a16="http://schemas.microsoft.com/office/drawing/2014/main" id="{4F37E7FB-7372-47E3-914E-7CF7E94B1C4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a:off x="6750273" y="3291386"/>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 xmlns:a16="http://schemas.microsoft.com/office/drawing/2014/main" id="{7CC7CE6C-96FF-F64B-89A2-6CF99FF9F8F3}"/>
              </a:ext>
            </a:extLst>
          </p:cNvPr>
          <p:cNvSpPr txBox="1"/>
          <p:nvPr/>
        </p:nvSpPr>
        <p:spPr>
          <a:xfrm>
            <a:off x="1346243" y="6157225"/>
            <a:ext cx="4545496" cy="523220"/>
          </a:xfrm>
          <a:prstGeom prst="rect">
            <a:avLst/>
          </a:prstGeom>
          <a:noFill/>
        </p:spPr>
        <p:txBody>
          <a:bodyPr wrap="square" rtlCol="0">
            <a:spAutoFit/>
          </a:bodyPr>
          <a:lstStyle/>
          <a:p>
            <a:pPr algn="ctr"/>
            <a:r>
              <a:rPr lang="en-US" sz="1400" dirty="0"/>
              <a:t>Portrait of a woman on limewood, c. 100-120 BC, Fayum, </a:t>
            </a:r>
            <a:r>
              <a:rPr lang="en-US" sz="1400" dirty="0" err="1"/>
              <a:t>Hawara</a:t>
            </a:r>
            <a:r>
              <a:rPr lang="en-US" sz="1400" dirty="0"/>
              <a:t> (middle Egypt)</a:t>
            </a:r>
          </a:p>
        </p:txBody>
      </p:sp>
    </p:spTree>
    <p:extLst>
      <p:ext uri="{BB962C8B-B14F-4D97-AF65-F5344CB8AC3E}">
        <p14:creationId xmlns:p14="http://schemas.microsoft.com/office/powerpoint/2010/main" val="1522577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otalTime>248</TotalTime>
  <Words>890</Words>
  <Application>Microsoft Macintosh PowerPoint</Application>
  <PresentationFormat>Custom</PresentationFormat>
  <Paragraphs>130</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Atlas</vt:lpstr>
      <vt:lpstr>Death In The Ancient World </vt:lpstr>
      <vt:lpstr>What can burials and tombs tell us about the dead?</vt:lpstr>
      <vt:lpstr>What would you find in an ancient grave?</vt:lpstr>
      <vt:lpstr>Where did the Romans and Greeks bury their dead?</vt:lpstr>
      <vt:lpstr>PowerPoint Presentation</vt:lpstr>
      <vt:lpstr>Different types of Greek graves</vt:lpstr>
      <vt:lpstr>Different types of Roman burials</vt:lpstr>
      <vt:lpstr>Guess the tomb!</vt:lpstr>
      <vt:lpstr>As well as Egyptian- inspired burials, funerary portraits were often Egyptian style  (e.g. Fayum portraits) </vt:lpstr>
      <vt:lpstr>"For it’s all wrong for a man to deck out his house when he’s alive, and then have no pains taken with the one he must stay in for a longer time” Petronius, Satyricon</vt:lpstr>
      <vt:lpstr>Roman Tombstone  Inscriptions </vt:lpstr>
      <vt:lpstr>Roman Tombstones</vt:lpstr>
      <vt:lpstr>PowerPoint Presentation</vt:lpstr>
      <vt:lpstr>PowerPoint Presentation</vt:lpstr>
      <vt:lpstr>Funerals</vt:lpstr>
      <vt:lpstr>GREEK FUNERALS</vt:lpstr>
      <vt:lpstr>Commemoration</vt:lpstr>
      <vt:lpstr>Lekythoi</vt:lpstr>
      <vt:lpstr>The Underworld- what do you know? </vt:lpstr>
      <vt:lpstr>Finding tales of the underworld in literature</vt:lpstr>
      <vt:lpstr>MUSEUMS TO VISIT </vt:lpstr>
      <vt:lpstr>Bibliography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Death In The Ancient World </dc:title>
  <dc:creator>Edwards, Simonne</dc:creator>
  <cp:lastModifiedBy>Paul Grigsby</cp:lastModifiedBy>
  <cp:revision>13</cp:revision>
  <dcterms:created xsi:type="dcterms:W3CDTF">2020-06-01T09:14:44Z</dcterms:created>
  <dcterms:modified xsi:type="dcterms:W3CDTF">2020-07-01T15:50:31Z</dcterms:modified>
</cp:coreProperties>
</file>